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7.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4"/>
  </p:notesMasterIdLst>
  <p:sldIdLst>
    <p:sldId id="256" r:id="rId2"/>
    <p:sldId id="391" r:id="rId3"/>
    <p:sldId id="393" r:id="rId4"/>
    <p:sldId id="392" r:id="rId5"/>
    <p:sldId id="394" r:id="rId6"/>
    <p:sldId id="395" r:id="rId7"/>
    <p:sldId id="396" r:id="rId8"/>
    <p:sldId id="398" r:id="rId9"/>
    <p:sldId id="397" r:id="rId10"/>
    <p:sldId id="400" r:id="rId11"/>
    <p:sldId id="399" r:id="rId12"/>
    <p:sldId id="401" r:id="rId13"/>
    <p:sldId id="402" r:id="rId14"/>
    <p:sldId id="412" r:id="rId15"/>
    <p:sldId id="403" r:id="rId16"/>
    <p:sldId id="411" r:id="rId17"/>
    <p:sldId id="404" r:id="rId18"/>
    <p:sldId id="405" r:id="rId19"/>
    <p:sldId id="406" r:id="rId20"/>
    <p:sldId id="407" r:id="rId21"/>
    <p:sldId id="413" r:id="rId22"/>
    <p:sldId id="408" r:id="rId23"/>
    <p:sldId id="409" r:id="rId24"/>
    <p:sldId id="410" r:id="rId25"/>
    <p:sldId id="414" r:id="rId26"/>
    <p:sldId id="415" r:id="rId27"/>
    <p:sldId id="416" r:id="rId28"/>
    <p:sldId id="417" r:id="rId29"/>
    <p:sldId id="418" r:id="rId30"/>
    <p:sldId id="258" r:id="rId31"/>
    <p:sldId id="257"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0" r:id="rId124"/>
    <p:sldId id="351" r:id="rId125"/>
    <p:sldId id="352" r:id="rId126"/>
    <p:sldId id="353" r:id="rId127"/>
    <p:sldId id="354" r:id="rId128"/>
    <p:sldId id="355" r:id="rId129"/>
    <p:sldId id="356" r:id="rId130"/>
    <p:sldId id="357" r:id="rId131"/>
    <p:sldId id="358" r:id="rId132"/>
    <p:sldId id="359" r:id="rId133"/>
    <p:sldId id="360" r:id="rId134"/>
    <p:sldId id="361" r:id="rId135"/>
    <p:sldId id="362" r:id="rId136"/>
    <p:sldId id="363" r:id="rId137"/>
    <p:sldId id="364" r:id="rId138"/>
    <p:sldId id="365" r:id="rId139"/>
    <p:sldId id="366" r:id="rId140"/>
    <p:sldId id="367" r:id="rId141"/>
    <p:sldId id="368" r:id="rId142"/>
    <p:sldId id="369" r:id="rId143"/>
    <p:sldId id="370" r:id="rId144"/>
    <p:sldId id="371" r:id="rId145"/>
    <p:sldId id="372" r:id="rId146"/>
    <p:sldId id="373" r:id="rId147"/>
    <p:sldId id="374" r:id="rId148"/>
    <p:sldId id="375" r:id="rId149"/>
    <p:sldId id="376" r:id="rId150"/>
    <p:sldId id="377" r:id="rId151"/>
    <p:sldId id="378" r:id="rId152"/>
    <p:sldId id="379" r:id="rId153"/>
    <p:sldId id="380" r:id="rId154"/>
    <p:sldId id="381" r:id="rId155"/>
    <p:sldId id="382" r:id="rId156"/>
    <p:sldId id="383" r:id="rId157"/>
    <p:sldId id="384" r:id="rId158"/>
    <p:sldId id="385" r:id="rId159"/>
    <p:sldId id="387" r:id="rId160"/>
    <p:sldId id="388" r:id="rId161"/>
    <p:sldId id="389" r:id="rId162"/>
    <p:sldId id="390" r:id="rId1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pos="7680" userDrawn="1">
          <p15:clr>
            <a:srgbClr val="A4A3A4"/>
          </p15:clr>
        </p15:guide>
        <p15:guide id="2"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35"/>
    <p:restoredTop sz="96327"/>
  </p:normalViewPr>
  <p:slideViewPr>
    <p:cSldViewPr snapToGrid="0" snapToObjects="1">
      <p:cViewPr>
        <p:scale>
          <a:sx n="100" d="100"/>
          <a:sy n="100" d="100"/>
        </p:scale>
        <p:origin x="-992" y="208"/>
      </p:cViewPr>
      <p:guideLst>
        <p:guide pos="7680"/>
        <p:guide orient="horz" pos="4320"/>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72011E-2"/>
          <c:y val="8.3093700000000006E-2"/>
          <c:w val="0.92779900000000004"/>
          <c:h val="0.83366799999999996"/>
        </c:manualLayout>
      </c:layout>
      <c:barChart>
        <c:barDir val="col"/>
        <c:grouping val="clustered"/>
        <c:varyColors val="0"/>
        <c:ser>
          <c:idx val="0"/>
          <c:order val="0"/>
          <c:tx>
            <c:strRef>
              <c:f>Sheet1!$A$2</c:f>
              <c:strCache>
                <c:ptCount val="1"/>
                <c:pt idx="0">
                  <c:v>Facebook</c:v>
                </c:pt>
              </c:strCache>
            </c:strRef>
          </c:tx>
          <c:spPr>
            <a:solidFill>
              <a:schemeClr val="accent1"/>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A28D-CE47-A1D6-77239F6F06A0}"/>
            </c:ext>
          </c:extLst>
        </c:ser>
        <c:ser>
          <c:idx val="1"/>
          <c:order val="1"/>
          <c:tx>
            <c:strRef>
              <c:f>Sheet1!$A$3</c:f>
              <c:strCache>
                <c:ptCount val="1"/>
                <c:pt idx="0">
                  <c:v>Youtube</c:v>
                </c:pt>
              </c:strCache>
            </c:strRef>
          </c:tx>
          <c:spPr>
            <a:solidFill>
              <a:schemeClr val="tx2"/>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A28D-CE47-A1D6-77239F6F06A0}"/>
            </c:ext>
          </c:extLst>
        </c:ser>
        <c:ser>
          <c:idx val="2"/>
          <c:order val="2"/>
          <c:tx>
            <c:strRef>
              <c:f>Sheet1!$A$4</c:f>
              <c:strCache>
                <c:ptCount val="1"/>
                <c:pt idx="0">
                  <c:v>Instagram</c:v>
                </c:pt>
              </c:strCache>
            </c:strRef>
          </c:tx>
          <c:spPr>
            <a:solidFill>
              <a:schemeClr val="accent6"/>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Sheet1!$B$4:$E$4</c:f>
              <c:numCache>
                <c:formatCode>General</c:formatCode>
                <c:ptCount val="4"/>
                <c:pt idx="0">
                  <c:v>66</c:v>
                </c:pt>
                <c:pt idx="1">
                  <c:v>45</c:v>
                </c:pt>
                <c:pt idx="2">
                  <c:v>74</c:v>
                </c:pt>
                <c:pt idx="3">
                  <c:v>32</c:v>
                </c:pt>
              </c:numCache>
            </c:numRef>
          </c:val>
          <c:extLst>
            <c:ext xmlns:c16="http://schemas.microsoft.com/office/drawing/2014/chart" uri="{C3380CC4-5D6E-409C-BE32-E72D297353CC}">
              <c16:uniqueId val="{00000002-A28D-CE47-A1D6-77239F6F06A0}"/>
            </c:ext>
          </c:extLst>
        </c:ser>
        <c:dLbls>
          <c:showLegendKey val="0"/>
          <c:showVal val="0"/>
          <c:showCatName val="0"/>
          <c:showSerName val="0"/>
          <c:showPercent val="0"/>
          <c:showBubbleSize val="0"/>
        </c:dLbls>
        <c:gapWidth val="500"/>
        <c:overlap val="-20"/>
        <c:axId val="2094734552"/>
        <c:axId val="2094734553"/>
      </c:barChart>
      <c:catAx>
        <c:axId val="2094734552"/>
        <c:scaling>
          <c:orientation val="minMax"/>
        </c:scaling>
        <c:delete val="0"/>
        <c:axPos val="b"/>
        <c:numFmt formatCode="General" sourceLinked="0"/>
        <c:majorTickMark val="none"/>
        <c:minorTickMark val="none"/>
        <c:tickLblPos val="low"/>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4B6BA"/>
              </a:solidFill>
              <a:prstDash val="solid"/>
              <a:miter lim="400000"/>
            </a:ln>
          </c:spPr>
        </c:majorGridlines>
        <c:numFmt formatCode="General" sourceLinked="0"/>
        <c:majorTickMark val="none"/>
        <c:minorTickMark val="none"/>
        <c:tickLblPos val="nextTo"/>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2"/>
        <c:crosses val="autoZero"/>
        <c:crossBetween val="between"/>
        <c:majorUnit val="25"/>
        <c:minorUnit val="12.5"/>
      </c:valAx>
      <c:spPr>
        <a:noFill/>
        <a:ln w="12700" cap="flat">
          <a:noFill/>
          <a:miter lim="400000"/>
        </a:ln>
        <a:effectLst/>
      </c:spPr>
    </c:plotArea>
    <c:legend>
      <c:legendPos val="t"/>
      <c:layout>
        <c:manualLayout>
          <c:xMode val="edge"/>
          <c:yMode val="edge"/>
          <c:x val="6.5739699999999998E-2"/>
          <c:y val="0"/>
          <c:w val="0.93425999999999998"/>
          <c:h val="7.3901099999999997E-2"/>
        </c:manualLayout>
      </c:layout>
      <c:overlay val="1"/>
      <c:spPr>
        <a:noFill/>
        <a:ln w="12700" cap="flat">
          <a:noFill/>
          <a:miter lim="400000"/>
        </a:ln>
        <a:effectLst/>
      </c:spPr>
      <c:txPr>
        <a:bodyPr rot="0"/>
        <a:lstStyle/>
        <a:p>
          <a:pPr>
            <a:defRPr sz="2200" b="1" i="0" u="none" strike="noStrike">
              <a:solidFill>
                <a:schemeClr val="tx1"/>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 Name</c:v>
                </c:pt>
              </c:strCache>
            </c:strRef>
          </c:tx>
          <c:spPr>
            <a:solidFill>
              <a:srgbClr val="EFDD66"/>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08FC-824D-A3FE-E0DFDE88EE24}"/>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08FC-824D-A3FE-E0DFDE88EE24}"/>
              </c:ext>
            </c:extLst>
          </c:dPt>
          <c:dLbls>
            <c:dLbl>
              <c:idx val="0"/>
              <c:tx>
                <c:rich>
                  <a:bodyPr/>
                  <a:lstStyle/>
                  <a:p>
                    <a:pPr>
                      <a:defRPr sz="2200" b="0" i="0" u="none" strike="noStrike">
                        <a:solidFill>
                          <a:schemeClr val="tx1"/>
                        </a:solidFill>
                        <a:latin typeface="Arial"/>
                      </a:defRPr>
                    </a:pPr>
                    <a:fld id="{B6684881-1F7A-A14B-A57F-5A23F4AEEBEA}"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8FC-824D-A3FE-E0DFDE88EE24}"/>
                </c:ext>
              </c:extLst>
            </c:dLbl>
            <c:dLbl>
              <c:idx val="1"/>
              <c:tx>
                <c:rich>
                  <a:bodyPr/>
                  <a:lstStyle/>
                  <a:p>
                    <a:pPr>
                      <a:defRPr sz="2200" b="0" i="0" u="none" strike="noStrike">
                        <a:solidFill>
                          <a:schemeClr val="bg2"/>
                        </a:solidFill>
                        <a:latin typeface="Arial"/>
                      </a:defRPr>
                    </a:pPr>
                    <a:fld id="{54B4E012-4F75-9348-87DF-F689D2F0F592}"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8FC-824D-A3FE-E0DFDE88EE24}"/>
                </c:ext>
              </c:extLst>
            </c:dLbl>
            <c:numFmt formatCode="#,##0%" sourceLinked="0"/>
            <c:spPr>
              <a:noFill/>
              <a:ln>
                <a:noFill/>
              </a:ln>
              <a:effectLst/>
            </c:spPr>
            <c:txPr>
              <a:bodyPr/>
              <a:lstStyle/>
              <a:p>
                <a:pPr>
                  <a:defRPr sz="2200" b="0" i="0" u="none" strike="noStrike">
                    <a:solidFill>
                      <a:srgbClr val="242423"/>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April</c:v>
                </c:pt>
                <c:pt idx="1">
                  <c:v>May</c:v>
                </c:pt>
              </c:strCache>
            </c:strRef>
          </c:cat>
          <c:val>
            <c:numRef>
              <c:f>Sheet1!$B$2:$C$2</c:f>
              <c:numCache>
                <c:formatCode>General</c:formatCode>
                <c:ptCount val="2"/>
                <c:pt idx="0">
                  <c:v>29</c:v>
                </c:pt>
                <c:pt idx="1">
                  <c:v>76</c:v>
                </c:pt>
              </c:numCache>
            </c:numRef>
          </c:val>
          <c:extLst>
            <c:ext xmlns:c16="http://schemas.microsoft.com/office/drawing/2014/chart" uri="{C3380CC4-5D6E-409C-BE32-E72D297353CC}">
              <c16:uniqueId val="{00000004-08FC-824D-A3FE-E0DFDE88EE24}"/>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7.8339400000000003E-2"/>
          <c:y val="7.9233999999999999E-2"/>
          <c:w val="0.91666099999999995"/>
          <c:h val="0.79364999999999997"/>
        </c:manualLayout>
      </c:layout>
      <c:barChart>
        <c:barDir val="col"/>
        <c:grouping val="stacked"/>
        <c:varyColors val="0"/>
        <c:ser>
          <c:idx val="0"/>
          <c:order val="0"/>
          <c:tx>
            <c:strRef>
              <c:f>Sheet1!$A$2</c:f>
              <c:strCache>
                <c:ptCount val="1"/>
                <c:pt idx="0">
                  <c:v>Project #01</c:v>
                </c:pt>
              </c:strCache>
            </c:strRef>
          </c:tx>
          <c:spPr>
            <a:solidFill>
              <a:schemeClr val="accent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10D4-834A-90F9-288C21B0BA8D}"/>
            </c:ext>
          </c:extLst>
        </c:ser>
        <c:ser>
          <c:idx val="1"/>
          <c:order val="1"/>
          <c:tx>
            <c:strRef>
              <c:f>Sheet1!$A$3</c:f>
              <c:strCache>
                <c:ptCount val="1"/>
                <c:pt idx="0">
                  <c:v>Project #02</c:v>
                </c:pt>
              </c:strCache>
            </c:strRef>
          </c:tx>
          <c:spPr>
            <a:solidFill>
              <a:schemeClr val="accent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10D4-834A-90F9-288C21B0BA8D}"/>
            </c:ext>
          </c:extLst>
        </c:ser>
        <c:ser>
          <c:idx val="2"/>
          <c:order val="2"/>
          <c:tx>
            <c:strRef>
              <c:f>Sheet1!$A$4</c:f>
              <c:strCache>
                <c:ptCount val="1"/>
                <c:pt idx="0">
                  <c:v>Project #03</c:v>
                </c:pt>
              </c:strCache>
            </c:strRef>
          </c:tx>
          <c:spPr>
            <a:solidFill>
              <a:schemeClr val="tx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15</c:v>
                </c:pt>
                <c:pt idx="1">
                  <c:v>24</c:v>
                </c:pt>
                <c:pt idx="2">
                  <c:v>2</c:v>
                </c:pt>
                <c:pt idx="3">
                  <c:v>13</c:v>
                </c:pt>
              </c:numCache>
            </c:numRef>
          </c:val>
          <c:extLst>
            <c:ext xmlns:c16="http://schemas.microsoft.com/office/drawing/2014/chart" uri="{C3380CC4-5D6E-409C-BE32-E72D297353CC}">
              <c16:uniqueId val="{00000002-10D4-834A-90F9-288C21B0BA8D}"/>
            </c:ext>
          </c:extLst>
        </c:ser>
        <c:dLbls>
          <c:showLegendKey val="0"/>
          <c:showVal val="0"/>
          <c:showCatName val="0"/>
          <c:showSerName val="0"/>
          <c:showPercent val="0"/>
          <c:showBubbleSize val="0"/>
        </c:dLbls>
        <c:gapWidth val="430"/>
        <c:overlap val="100"/>
        <c:axId val="2094734552"/>
        <c:axId val="2094734553"/>
      </c:barChart>
      <c:catAx>
        <c:axId val="2094734552"/>
        <c:scaling>
          <c:orientation val="minMax"/>
        </c:scaling>
        <c:delete val="0"/>
        <c:axPos val="b"/>
        <c:numFmt formatCode="General" sourceLinked="0"/>
        <c:majorTickMark val="none"/>
        <c:minorTickMark val="none"/>
        <c:tickLblPos val="low"/>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4B6BA"/>
              </a:solidFill>
              <a:prstDash val="solid"/>
              <a:miter lim="400000"/>
            </a:ln>
          </c:spPr>
        </c:majorGridlines>
        <c:numFmt formatCode="General" sourceLinked="0"/>
        <c:majorTickMark val="none"/>
        <c:minorTickMark val="none"/>
        <c:tickLblPos val="nextTo"/>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7.8339400000000003E-2"/>
          <c:y val="7.9233999999999999E-2"/>
          <c:w val="0.91666099999999995"/>
          <c:h val="0.79364999999999997"/>
        </c:manualLayout>
      </c:layout>
      <c:barChart>
        <c:barDir val="col"/>
        <c:grouping val="stacked"/>
        <c:varyColors val="0"/>
        <c:ser>
          <c:idx val="0"/>
          <c:order val="0"/>
          <c:tx>
            <c:strRef>
              <c:f>Sheet1!$A$2</c:f>
              <c:strCache>
                <c:ptCount val="1"/>
                <c:pt idx="0">
                  <c:v>Project #01</c:v>
                </c:pt>
              </c:strCache>
            </c:strRef>
          </c:tx>
          <c:spPr>
            <a:solidFill>
              <a:schemeClr val="accent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7EB3-9541-B0D5-739A3E59D075}"/>
            </c:ext>
          </c:extLst>
        </c:ser>
        <c:ser>
          <c:idx val="1"/>
          <c:order val="1"/>
          <c:tx>
            <c:strRef>
              <c:f>Sheet1!$A$3</c:f>
              <c:strCache>
                <c:ptCount val="1"/>
                <c:pt idx="0">
                  <c:v>Project #02</c:v>
                </c:pt>
              </c:strCache>
            </c:strRef>
          </c:tx>
          <c:spPr>
            <a:solidFill>
              <a:schemeClr val="accent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7EB3-9541-B0D5-739A3E59D075}"/>
            </c:ext>
          </c:extLst>
        </c:ser>
        <c:ser>
          <c:idx val="2"/>
          <c:order val="2"/>
          <c:tx>
            <c:strRef>
              <c:f>Sheet1!$A$4</c:f>
              <c:strCache>
                <c:ptCount val="1"/>
                <c:pt idx="0">
                  <c:v>Project #03</c:v>
                </c:pt>
              </c:strCache>
            </c:strRef>
          </c:tx>
          <c:spPr>
            <a:solidFill>
              <a:schemeClr val="tx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15</c:v>
                </c:pt>
                <c:pt idx="1">
                  <c:v>24</c:v>
                </c:pt>
                <c:pt idx="2">
                  <c:v>2</c:v>
                </c:pt>
                <c:pt idx="3">
                  <c:v>13</c:v>
                </c:pt>
              </c:numCache>
            </c:numRef>
          </c:val>
          <c:extLst>
            <c:ext xmlns:c16="http://schemas.microsoft.com/office/drawing/2014/chart" uri="{C3380CC4-5D6E-409C-BE32-E72D297353CC}">
              <c16:uniqueId val="{00000002-7EB3-9541-B0D5-739A3E59D075}"/>
            </c:ext>
          </c:extLst>
        </c:ser>
        <c:dLbls>
          <c:showLegendKey val="0"/>
          <c:showVal val="0"/>
          <c:showCatName val="0"/>
          <c:showSerName val="0"/>
          <c:showPercent val="0"/>
          <c:showBubbleSize val="0"/>
        </c:dLbls>
        <c:gapWidth val="430"/>
        <c:overlap val="100"/>
        <c:axId val="2094734552"/>
        <c:axId val="2094734553"/>
      </c:barChart>
      <c:catAx>
        <c:axId val="2094734552"/>
        <c:scaling>
          <c:orientation val="minMax"/>
        </c:scaling>
        <c:delete val="0"/>
        <c:axPos val="b"/>
        <c:numFmt formatCode="General" sourceLinked="0"/>
        <c:majorTickMark val="none"/>
        <c:minorTickMark val="none"/>
        <c:tickLblPos val="low"/>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4B6BA"/>
              </a:solidFill>
              <a:prstDash val="solid"/>
              <a:miter lim="400000"/>
            </a:ln>
          </c:spPr>
        </c:majorGridlines>
        <c:numFmt formatCode="General" sourceLinked="0"/>
        <c:majorTickMark val="none"/>
        <c:minorTickMark val="none"/>
        <c:tickLblPos val="nextTo"/>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0.58987100000000003"/>
          <c:y val="0.168125"/>
          <c:w val="0.32723999999999998"/>
          <c:h val="0.65125"/>
        </c:manualLayout>
      </c:layout>
      <c:pieChart>
        <c:varyColors val="0"/>
        <c:ser>
          <c:idx val="0"/>
          <c:order val="0"/>
          <c:tx>
            <c:strRef>
              <c:f>Sheet1!$A$2</c:f>
              <c:strCache>
                <c:ptCount val="1"/>
                <c:pt idx="0">
                  <c:v>Project</c:v>
                </c:pt>
              </c:strCache>
            </c:strRef>
          </c:tx>
          <c:spPr>
            <a:solidFill>
              <a:srgbClr val="7F8189"/>
            </a:solidFill>
            <a:ln w="12700" cap="flat">
              <a:noFill/>
              <a:miter lim="400000"/>
            </a:ln>
            <a:effectLst/>
          </c:spPr>
          <c:dPt>
            <c:idx val="0"/>
            <c:bubble3D val="0"/>
            <c:spPr>
              <a:solidFill>
                <a:schemeClr val="tx2"/>
              </a:solidFill>
              <a:ln w="12700" cap="flat">
                <a:noFill/>
                <a:miter lim="400000"/>
              </a:ln>
              <a:effectLst/>
            </c:spPr>
            <c:extLst>
              <c:ext xmlns:c16="http://schemas.microsoft.com/office/drawing/2014/chart" uri="{C3380CC4-5D6E-409C-BE32-E72D297353CC}">
                <c16:uniqueId val="{00000001-1FD4-3748-9F4F-51B9861359AD}"/>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1FD4-3748-9F4F-51B9861359AD}"/>
              </c:ext>
            </c:extLst>
          </c:dPt>
          <c:dPt>
            <c:idx val="2"/>
            <c:bubble3D val="0"/>
            <c:spPr>
              <a:solidFill>
                <a:schemeClr val="accent6"/>
              </a:solidFill>
              <a:ln w="12700" cap="flat">
                <a:noFill/>
                <a:miter lim="400000"/>
              </a:ln>
              <a:effectLst/>
            </c:spPr>
            <c:extLst>
              <c:ext xmlns:c16="http://schemas.microsoft.com/office/drawing/2014/chart" uri="{C3380CC4-5D6E-409C-BE32-E72D297353CC}">
                <c16:uniqueId val="{00000005-1FD4-3748-9F4F-51B9861359AD}"/>
              </c:ext>
            </c:extLst>
          </c:dPt>
          <c:dPt>
            <c:idx val="3"/>
            <c:bubble3D val="0"/>
            <c:spPr>
              <a:solidFill>
                <a:schemeClr val="accent5">
                  <a:lumMod val="60000"/>
                  <a:lumOff val="40000"/>
                </a:schemeClr>
              </a:solidFill>
              <a:ln w="12700" cap="flat">
                <a:noFill/>
                <a:miter lim="400000"/>
              </a:ln>
              <a:effectLst/>
            </c:spPr>
            <c:extLst>
              <c:ext xmlns:c16="http://schemas.microsoft.com/office/drawing/2014/chart" uri="{C3380CC4-5D6E-409C-BE32-E72D297353CC}">
                <c16:uniqueId val="{00000007-1FD4-3748-9F4F-51B9861359AD}"/>
              </c:ext>
            </c:extLst>
          </c:dPt>
          <c:dPt>
            <c:idx val="4"/>
            <c:bubble3D val="0"/>
            <c:explosion val="50"/>
            <c:spPr>
              <a:solidFill>
                <a:schemeClr val="accent1"/>
              </a:solidFill>
              <a:ln w="12700" cap="flat">
                <a:noFill/>
                <a:miter lim="400000"/>
              </a:ln>
              <a:effectLst/>
            </c:spPr>
            <c:extLst>
              <c:ext xmlns:c16="http://schemas.microsoft.com/office/drawing/2014/chart" uri="{C3380CC4-5D6E-409C-BE32-E72D297353CC}">
                <c16:uniqueId val="{00000009-1FD4-3748-9F4F-51B9861359AD}"/>
              </c:ext>
            </c:extLst>
          </c:dPt>
          <c:dLbls>
            <c:dLbl>
              <c:idx val="0"/>
              <c:numFmt formatCode="#,##0%" sourceLinked="0"/>
              <c:spPr/>
              <c:txPr>
                <a:bodyPr/>
                <a:lstStyle/>
                <a:p>
                  <a:pPr>
                    <a:defRPr sz="2200" b="0" i="0" u="none" strike="noStrike">
                      <a:solidFill>
                        <a:schemeClr val="bg2"/>
                      </a:solidFill>
                      <a:latin typeface="Aria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1FD4-3748-9F4F-51B9861359AD}"/>
                </c:ext>
              </c:extLst>
            </c:dLbl>
            <c:dLbl>
              <c:idx val="1"/>
              <c:numFmt formatCode="#,##0%" sourceLinked="0"/>
              <c:spPr/>
              <c:txPr>
                <a:bodyPr/>
                <a:lstStyle/>
                <a:p>
                  <a:pPr>
                    <a:defRPr sz="2200" b="0" i="0" u="none" strike="noStrike">
                      <a:solidFill>
                        <a:schemeClr val="tx1"/>
                      </a:solidFill>
                      <a:latin typeface="Aria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3-1FD4-3748-9F4F-51B9861359AD}"/>
                </c:ext>
              </c:extLst>
            </c:dLbl>
            <c:dLbl>
              <c:idx val="2"/>
              <c:numFmt formatCode="#,##0%" sourceLinked="0"/>
              <c:spPr/>
              <c:txPr>
                <a:bodyPr/>
                <a:lstStyle/>
                <a:p>
                  <a:pPr>
                    <a:defRPr sz="2200" b="0" i="0" u="none" strike="noStrike">
                      <a:solidFill>
                        <a:schemeClr val="bg2"/>
                      </a:solidFill>
                      <a:latin typeface="Aria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5-1FD4-3748-9F4F-51B9861359AD}"/>
                </c:ext>
              </c:extLst>
            </c:dLbl>
            <c:dLbl>
              <c:idx val="3"/>
              <c:numFmt formatCode="#,##0%" sourceLinked="0"/>
              <c:spPr/>
              <c:txPr>
                <a:bodyPr/>
                <a:lstStyle/>
                <a:p>
                  <a:pPr>
                    <a:defRPr sz="2200" b="0" i="0" u="none" strike="noStrike">
                      <a:solidFill>
                        <a:schemeClr val="tx1"/>
                      </a:solidFill>
                      <a:latin typeface="Aria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7-1FD4-3748-9F4F-51B9861359AD}"/>
                </c:ext>
              </c:extLst>
            </c:dLbl>
            <c:dLbl>
              <c:idx val="4"/>
              <c:numFmt formatCode="#,##0%" sourceLinked="0"/>
              <c:spPr/>
              <c:txPr>
                <a:bodyPr/>
                <a:lstStyle/>
                <a:p>
                  <a:pPr>
                    <a:defRPr sz="2200" b="0" i="0" u="none" strike="noStrike">
                      <a:solidFill>
                        <a:schemeClr val="bg2"/>
                      </a:solidFill>
                      <a:latin typeface="Aria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9-1FD4-3748-9F4F-51B9861359AD}"/>
                </c:ext>
              </c:extLst>
            </c:dLbl>
            <c:numFmt formatCode="#,##0%" sourceLinked="0"/>
            <c:spPr>
              <a:noFill/>
              <a:ln>
                <a:noFill/>
              </a:ln>
              <a:effectLst/>
            </c:spPr>
            <c:txPr>
              <a:bodyPr/>
              <a:lstStyle/>
              <a:p>
                <a:pPr>
                  <a:defRPr sz="2200" b="0" i="0" u="none" strike="noStrike">
                    <a:solidFill>
                      <a:srgbClr val="F0F0F0"/>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Sheet1!$B$1:$F$1</c:f>
              <c:strCache>
                <c:ptCount val="5"/>
                <c:pt idx="0">
                  <c:v>April</c:v>
                </c:pt>
                <c:pt idx="1">
                  <c:v>May</c:v>
                </c:pt>
                <c:pt idx="2">
                  <c:v>June</c:v>
                </c:pt>
                <c:pt idx="3">
                  <c:v>July</c:v>
                </c:pt>
                <c:pt idx="4">
                  <c:v>August</c:v>
                </c:pt>
              </c:strCache>
            </c:strRef>
          </c:cat>
          <c:val>
            <c:numRef>
              <c:f>Sheet1!$B$2:$F$2</c:f>
              <c:numCache>
                <c:formatCode>General</c:formatCode>
                <c:ptCount val="5"/>
                <c:pt idx="0">
                  <c:v>91</c:v>
                </c:pt>
                <c:pt idx="1">
                  <c:v>76</c:v>
                </c:pt>
                <c:pt idx="2">
                  <c:v>28</c:v>
                </c:pt>
                <c:pt idx="3">
                  <c:v>26</c:v>
                </c:pt>
                <c:pt idx="4">
                  <c:v>21</c:v>
                </c:pt>
              </c:numCache>
            </c:numRef>
          </c:val>
          <c:extLst>
            <c:ext xmlns:c16="http://schemas.microsoft.com/office/drawing/2014/chart" uri="{C3380CC4-5D6E-409C-BE32-E72D297353CC}">
              <c16:uniqueId val="{0000000A-1FD4-3748-9F4F-51B9861359AD}"/>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r"/>
      <c:layout>
        <c:manualLayout>
          <c:xMode val="edge"/>
          <c:yMode val="edge"/>
          <c:x val="0"/>
          <c:y val="0.79607000000000006"/>
          <c:w val="0.50751400000000002"/>
          <c:h val="5.6171699999999998E-2"/>
        </c:manualLayout>
      </c:layout>
      <c:overlay val="1"/>
      <c:spPr>
        <a:noFill/>
        <a:ln w="12700" cap="flat">
          <a:noFill/>
          <a:miter lim="400000"/>
        </a:ln>
        <a:effectLst/>
      </c:spPr>
      <c:txPr>
        <a:bodyPr rot="0"/>
        <a:lstStyle/>
        <a:p>
          <a:pPr>
            <a:defRPr sz="2200" b="1" i="0" u="none" strike="noStrike">
              <a:solidFill>
                <a:schemeClr val="tx1"/>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c:v>
                </c:pt>
              </c:strCache>
            </c:strRef>
          </c:tx>
          <c:spPr>
            <a:solidFill>
              <a:srgbClr val="7F8189"/>
            </a:solidFill>
            <a:ln w="12700" cap="flat">
              <a:noFill/>
              <a:miter lim="400000"/>
            </a:ln>
            <a:effectLst/>
          </c:spPr>
          <c:dPt>
            <c:idx val="0"/>
            <c:bubble3D val="0"/>
            <c:spPr>
              <a:solidFill>
                <a:schemeClr val="tx2"/>
              </a:solidFill>
              <a:ln w="12700" cap="flat">
                <a:noFill/>
                <a:miter lim="400000"/>
              </a:ln>
              <a:effectLst/>
            </c:spPr>
            <c:extLst>
              <c:ext xmlns:c16="http://schemas.microsoft.com/office/drawing/2014/chart" uri="{C3380CC4-5D6E-409C-BE32-E72D297353CC}">
                <c16:uniqueId val="{00000001-A900-374B-B156-C616163B10A1}"/>
              </c:ext>
            </c:extLst>
          </c:dPt>
          <c:dPt>
            <c:idx val="1"/>
            <c:bubble3D val="0"/>
            <c:spPr>
              <a:solidFill>
                <a:schemeClr val="accent4"/>
              </a:solidFill>
              <a:ln w="12700" cap="flat">
                <a:noFill/>
                <a:miter lim="400000"/>
              </a:ln>
              <a:effectLst/>
            </c:spPr>
            <c:extLst>
              <c:ext xmlns:c16="http://schemas.microsoft.com/office/drawing/2014/chart" uri="{C3380CC4-5D6E-409C-BE32-E72D297353CC}">
                <c16:uniqueId val="{00000003-A900-374B-B156-C616163B10A1}"/>
              </c:ext>
            </c:extLst>
          </c:dPt>
          <c:dPt>
            <c:idx val="2"/>
            <c:bubble3D val="0"/>
            <c:spPr>
              <a:solidFill>
                <a:schemeClr val="tx1"/>
              </a:solidFill>
              <a:ln w="12700" cap="flat">
                <a:noFill/>
                <a:miter lim="400000"/>
              </a:ln>
              <a:effectLst/>
            </c:spPr>
            <c:extLst>
              <c:ext xmlns:c16="http://schemas.microsoft.com/office/drawing/2014/chart" uri="{C3380CC4-5D6E-409C-BE32-E72D297353CC}">
                <c16:uniqueId val="{00000005-A900-374B-B156-C616163B10A1}"/>
              </c:ext>
            </c:extLst>
          </c:dPt>
          <c:dPt>
            <c:idx val="3"/>
            <c:bubble3D val="0"/>
            <c:spPr>
              <a:solidFill>
                <a:schemeClr val="accent1"/>
              </a:solidFill>
              <a:ln w="12700" cap="flat">
                <a:noFill/>
                <a:miter lim="400000"/>
              </a:ln>
              <a:effectLst/>
            </c:spPr>
            <c:extLst>
              <c:ext xmlns:c16="http://schemas.microsoft.com/office/drawing/2014/chart" uri="{C3380CC4-5D6E-409C-BE32-E72D297353CC}">
                <c16:uniqueId val="{00000007-A900-374B-B156-C616163B10A1}"/>
              </c:ext>
            </c:extLst>
          </c:dPt>
          <c:dPt>
            <c:idx val="4"/>
            <c:bubble3D val="0"/>
            <c:spPr>
              <a:solidFill>
                <a:schemeClr val="accent5"/>
              </a:solidFill>
              <a:ln w="12700" cap="flat">
                <a:noFill/>
                <a:miter lim="400000"/>
              </a:ln>
              <a:effectLst/>
            </c:spPr>
            <c:extLst>
              <c:ext xmlns:c16="http://schemas.microsoft.com/office/drawing/2014/chart" uri="{C3380CC4-5D6E-409C-BE32-E72D297353CC}">
                <c16:uniqueId val="{00000009-A900-374B-B156-C616163B10A1}"/>
              </c:ext>
            </c:extLst>
          </c:dPt>
          <c:dLbls>
            <c:dLbl>
              <c:idx val="0"/>
              <c:tx>
                <c:rich>
                  <a:bodyPr/>
                  <a:lstStyle/>
                  <a:p>
                    <a:pPr>
                      <a:defRPr sz="2200" b="0" i="0" u="none" strike="noStrike">
                        <a:solidFill>
                          <a:schemeClr val="bg2"/>
                        </a:solidFill>
                        <a:latin typeface="Arial"/>
                      </a:defRPr>
                    </a:pPr>
                    <a:fld id="{0E44D4AD-788A-6E46-9DF2-408E9AB0441E}"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900-374B-B156-C616163B10A1}"/>
                </c:ext>
              </c:extLst>
            </c:dLbl>
            <c:dLbl>
              <c:idx val="1"/>
              <c:tx>
                <c:rich>
                  <a:bodyPr/>
                  <a:lstStyle/>
                  <a:p>
                    <a:pPr>
                      <a:defRPr sz="2200" b="0" i="0" u="none" strike="noStrike">
                        <a:solidFill>
                          <a:schemeClr val="tx1"/>
                        </a:solidFill>
                        <a:latin typeface="Arial"/>
                      </a:defRPr>
                    </a:pPr>
                    <a:fld id="{34C891F6-8F23-2449-81B3-839360A37858}"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900-374B-B156-C616163B10A1}"/>
                </c:ext>
              </c:extLst>
            </c:dLbl>
            <c:dLbl>
              <c:idx val="2"/>
              <c:tx>
                <c:rich>
                  <a:bodyPr/>
                  <a:lstStyle/>
                  <a:p>
                    <a:pPr>
                      <a:defRPr sz="2200" b="0" i="0" u="none" strike="noStrike">
                        <a:solidFill>
                          <a:schemeClr val="bg2"/>
                        </a:solidFill>
                        <a:latin typeface="Arial"/>
                      </a:defRPr>
                    </a:pPr>
                    <a:fld id="{2A3960F6-C65D-BE4C-9C29-625A0813F168}"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900-374B-B156-C616163B10A1}"/>
                </c:ext>
              </c:extLst>
            </c:dLbl>
            <c:dLbl>
              <c:idx val="3"/>
              <c:tx>
                <c:rich>
                  <a:bodyPr/>
                  <a:lstStyle/>
                  <a:p>
                    <a:pPr>
                      <a:defRPr sz="2200" b="0" i="0" u="none" strike="noStrike">
                        <a:solidFill>
                          <a:schemeClr val="tx1"/>
                        </a:solidFill>
                        <a:latin typeface="Arial"/>
                      </a:defRPr>
                    </a:pPr>
                    <a:fld id="{5BDF482C-F3A9-C44D-BDC3-676250E490A1}"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A900-374B-B156-C616163B10A1}"/>
                </c:ext>
              </c:extLst>
            </c:dLbl>
            <c:dLbl>
              <c:idx val="4"/>
              <c:tx>
                <c:rich>
                  <a:bodyPr/>
                  <a:lstStyle/>
                  <a:p>
                    <a:pPr>
                      <a:defRPr sz="2200" b="0" i="0" u="none" strike="noStrike">
                        <a:solidFill>
                          <a:schemeClr val="bg2"/>
                        </a:solidFill>
                        <a:latin typeface="Arial"/>
                      </a:defRPr>
                    </a:pPr>
                    <a:fld id="{23D3F78D-2846-8E44-9F01-10712221B32A}"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A900-374B-B156-C616163B10A1}"/>
                </c:ext>
              </c:extLst>
            </c:dLbl>
            <c:numFmt formatCode="#,##0%" sourceLinked="0"/>
            <c:spPr>
              <a:noFill/>
              <a:ln>
                <a:noFill/>
              </a:ln>
              <a:effectLst/>
            </c:spPr>
            <c:txPr>
              <a:bodyPr/>
              <a:lstStyle/>
              <a:p>
                <a:pPr>
                  <a:defRPr sz="2200" b="0" i="0" u="none" strike="noStrike">
                    <a:solidFill>
                      <a:srgbClr val="F0F0F0"/>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Sheet1!$B$1:$F$1</c:f>
              <c:strCache>
                <c:ptCount val="5"/>
                <c:pt idx="0">
                  <c:v>April</c:v>
                </c:pt>
                <c:pt idx="1">
                  <c:v>May</c:v>
                </c:pt>
                <c:pt idx="2">
                  <c:v>June</c:v>
                </c:pt>
                <c:pt idx="3">
                  <c:v>July</c:v>
                </c:pt>
                <c:pt idx="4">
                  <c:v>August</c:v>
                </c:pt>
              </c:strCache>
            </c:strRef>
          </c:cat>
          <c:val>
            <c:numRef>
              <c:f>Sheet1!$B$2:$F$2</c:f>
              <c:numCache>
                <c:formatCode>General</c:formatCode>
                <c:ptCount val="5"/>
                <c:pt idx="0">
                  <c:v>30</c:v>
                </c:pt>
                <c:pt idx="1">
                  <c:v>30</c:v>
                </c:pt>
                <c:pt idx="2">
                  <c:v>15</c:v>
                </c:pt>
                <c:pt idx="3">
                  <c:v>20</c:v>
                </c:pt>
                <c:pt idx="4">
                  <c:v>21</c:v>
                </c:pt>
              </c:numCache>
            </c:numRef>
          </c:val>
          <c:extLst>
            <c:ext xmlns:c16="http://schemas.microsoft.com/office/drawing/2014/chart" uri="{C3380CC4-5D6E-409C-BE32-E72D297353CC}">
              <c16:uniqueId val="{0000000A-A900-374B-B156-C616163B10A1}"/>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70302600000000004"/>
          <c:h val="0.98750000000000004"/>
        </c:manualLayout>
      </c:layout>
      <c:pieChart>
        <c:varyColors val="0"/>
        <c:ser>
          <c:idx val="0"/>
          <c:order val="0"/>
          <c:tx>
            <c:strRef>
              <c:f>Sheet1!$A$2</c:f>
              <c:strCache>
                <c:ptCount val="1"/>
                <c:pt idx="0">
                  <c:v>Project</c:v>
                </c:pt>
              </c:strCache>
            </c:strRef>
          </c:tx>
          <c:spPr>
            <a:solidFill>
              <a:srgbClr val="7F8189"/>
            </a:solidFill>
            <a:ln w="12700" cap="flat">
              <a:noFill/>
              <a:miter lim="400000"/>
            </a:ln>
            <a:effectLst/>
          </c:spPr>
          <c:dPt>
            <c:idx val="0"/>
            <c:bubble3D val="0"/>
            <c:spPr>
              <a:solidFill>
                <a:schemeClr val="tx2"/>
              </a:solidFill>
              <a:ln w="12700" cap="flat">
                <a:noFill/>
                <a:miter lim="400000"/>
              </a:ln>
              <a:effectLst/>
            </c:spPr>
            <c:extLst>
              <c:ext xmlns:c16="http://schemas.microsoft.com/office/drawing/2014/chart" uri="{C3380CC4-5D6E-409C-BE32-E72D297353CC}">
                <c16:uniqueId val="{00000001-63FE-F445-80C6-156322F3464F}"/>
              </c:ext>
            </c:extLst>
          </c:dPt>
          <c:dPt>
            <c:idx val="1"/>
            <c:bubble3D val="0"/>
            <c:spPr>
              <a:solidFill>
                <a:schemeClr val="accent4"/>
              </a:solidFill>
              <a:ln w="12700" cap="flat">
                <a:noFill/>
                <a:miter lim="400000"/>
              </a:ln>
              <a:effectLst/>
            </c:spPr>
            <c:extLst>
              <c:ext xmlns:c16="http://schemas.microsoft.com/office/drawing/2014/chart" uri="{C3380CC4-5D6E-409C-BE32-E72D297353CC}">
                <c16:uniqueId val="{00000003-63FE-F445-80C6-156322F3464F}"/>
              </c:ext>
            </c:extLst>
          </c:dPt>
          <c:dPt>
            <c:idx val="2"/>
            <c:bubble3D val="0"/>
            <c:spPr>
              <a:solidFill>
                <a:schemeClr val="tx1"/>
              </a:solidFill>
              <a:ln w="12700" cap="flat">
                <a:noFill/>
                <a:miter lim="400000"/>
              </a:ln>
              <a:effectLst/>
            </c:spPr>
            <c:extLst>
              <c:ext xmlns:c16="http://schemas.microsoft.com/office/drawing/2014/chart" uri="{C3380CC4-5D6E-409C-BE32-E72D297353CC}">
                <c16:uniqueId val="{00000005-63FE-F445-80C6-156322F3464F}"/>
              </c:ext>
            </c:extLst>
          </c:dPt>
          <c:dPt>
            <c:idx val="3"/>
            <c:bubble3D val="0"/>
            <c:spPr>
              <a:solidFill>
                <a:schemeClr val="accent1"/>
              </a:solidFill>
              <a:ln w="12700" cap="flat">
                <a:noFill/>
                <a:miter lim="400000"/>
              </a:ln>
              <a:effectLst/>
            </c:spPr>
            <c:extLst>
              <c:ext xmlns:c16="http://schemas.microsoft.com/office/drawing/2014/chart" uri="{C3380CC4-5D6E-409C-BE32-E72D297353CC}">
                <c16:uniqueId val="{00000007-63FE-F445-80C6-156322F3464F}"/>
              </c:ext>
            </c:extLst>
          </c:dPt>
          <c:dPt>
            <c:idx val="4"/>
            <c:bubble3D val="0"/>
            <c:spPr>
              <a:solidFill>
                <a:schemeClr val="accent5"/>
              </a:solidFill>
              <a:ln w="12700" cap="flat">
                <a:noFill/>
                <a:miter lim="400000"/>
              </a:ln>
              <a:effectLst/>
            </c:spPr>
            <c:extLst>
              <c:ext xmlns:c16="http://schemas.microsoft.com/office/drawing/2014/chart" uri="{C3380CC4-5D6E-409C-BE32-E72D297353CC}">
                <c16:uniqueId val="{00000009-63FE-F445-80C6-156322F3464F}"/>
              </c:ext>
            </c:extLst>
          </c:dPt>
          <c:dLbls>
            <c:dLbl>
              <c:idx val="0"/>
              <c:tx>
                <c:rich>
                  <a:bodyPr/>
                  <a:lstStyle/>
                  <a:p>
                    <a:pPr>
                      <a:defRPr sz="2200" b="0" i="0" u="none" strike="noStrike">
                        <a:solidFill>
                          <a:srgbClr val="F0F0F0"/>
                        </a:solidFill>
                        <a:latin typeface="Arial"/>
                      </a:defRPr>
                    </a:pPr>
                    <a:fld id="{A1C19276-482E-F640-8C58-90C6D0625C48}" type="PERCENTAGE">
                      <a:rPr lang="en-US" b="1" i="0">
                        <a:cs typeface="Arial Black" panose="020B0604020202020204" pitchFamily="34" charset="0"/>
                      </a:rPr>
                      <a:pPr>
                        <a:defRPr sz="2200" b="0" i="0" u="none" strike="noStrike">
                          <a:solidFill>
                            <a:srgbClr val="F0F0F0"/>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3FE-F445-80C6-156322F3464F}"/>
                </c:ext>
              </c:extLst>
            </c:dLbl>
            <c:dLbl>
              <c:idx val="1"/>
              <c:tx>
                <c:rich>
                  <a:bodyPr/>
                  <a:lstStyle/>
                  <a:p>
                    <a:pPr>
                      <a:defRPr sz="2200" b="0" i="0" u="none" strike="noStrike">
                        <a:solidFill>
                          <a:schemeClr val="tx1"/>
                        </a:solidFill>
                        <a:latin typeface="Arial"/>
                      </a:defRPr>
                    </a:pPr>
                    <a:fld id="{090E6F8B-5851-AA4D-9510-02AD92DDCACC}"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3FE-F445-80C6-156322F3464F}"/>
                </c:ext>
              </c:extLst>
            </c:dLbl>
            <c:dLbl>
              <c:idx val="2"/>
              <c:tx>
                <c:rich>
                  <a:bodyPr/>
                  <a:lstStyle/>
                  <a:p>
                    <a:pPr>
                      <a:defRPr sz="2200" b="0" i="0" u="none" strike="noStrike">
                        <a:solidFill>
                          <a:schemeClr val="bg2"/>
                        </a:solidFill>
                        <a:latin typeface="Arial"/>
                      </a:defRPr>
                    </a:pPr>
                    <a:fld id="{644F6FD7-0505-0345-BDC9-35FA3921A033}"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3FE-F445-80C6-156322F3464F}"/>
                </c:ext>
              </c:extLst>
            </c:dLbl>
            <c:dLbl>
              <c:idx val="3"/>
              <c:tx>
                <c:rich>
                  <a:bodyPr/>
                  <a:lstStyle/>
                  <a:p>
                    <a:pPr>
                      <a:defRPr sz="2200" b="0" i="0" u="none" strike="noStrike">
                        <a:solidFill>
                          <a:schemeClr val="tx1"/>
                        </a:solidFill>
                        <a:latin typeface="Arial"/>
                      </a:defRPr>
                    </a:pPr>
                    <a:fld id="{EC7B9DE5-7329-844B-9F56-8FA7A39F21F0}"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3FE-F445-80C6-156322F3464F}"/>
                </c:ext>
              </c:extLst>
            </c:dLbl>
            <c:dLbl>
              <c:idx val="4"/>
              <c:tx>
                <c:rich>
                  <a:bodyPr/>
                  <a:lstStyle/>
                  <a:p>
                    <a:pPr>
                      <a:defRPr sz="2200" b="0" i="0" u="none" strike="noStrike">
                        <a:solidFill>
                          <a:schemeClr val="bg2"/>
                        </a:solidFill>
                        <a:latin typeface="Arial"/>
                      </a:defRPr>
                    </a:pPr>
                    <a:fld id="{036BF45A-1475-9643-8B33-D8759043FD52}"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63FE-F445-80C6-156322F3464F}"/>
                </c:ext>
              </c:extLst>
            </c:dLbl>
            <c:numFmt formatCode="#,##0%" sourceLinked="0"/>
            <c:spPr>
              <a:noFill/>
              <a:ln>
                <a:noFill/>
              </a:ln>
              <a:effectLst/>
            </c:spPr>
            <c:txPr>
              <a:bodyPr/>
              <a:lstStyle/>
              <a:p>
                <a:pPr>
                  <a:defRPr sz="2200" b="0" i="0" u="none" strike="noStrike">
                    <a:solidFill>
                      <a:srgbClr val="F0F0F0"/>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Sheet1!$B$1:$F$1</c:f>
              <c:strCache>
                <c:ptCount val="5"/>
                <c:pt idx="0">
                  <c:v>April</c:v>
                </c:pt>
                <c:pt idx="1">
                  <c:v>May</c:v>
                </c:pt>
                <c:pt idx="2">
                  <c:v>June</c:v>
                </c:pt>
                <c:pt idx="3">
                  <c:v>July</c:v>
                </c:pt>
                <c:pt idx="4">
                  <c:v>August</c:v>
                </c:pt>
              </c:strCache>
            </c:strRef>
          </c:cat>
          <c:val>
            <c:numRef>
              <c:f>Sheet1!$B$2:$F$2</c:f>
              <c:numCache>
                <c:formatCode>General</c:formatCode>
                <c:ptCount val="5"/>
                <c:pt idx="0">
                  <c:v>91</c:v>
                </c:pt>
                <c:pt idx="1">
                  <c:v>76</c:v>
                </c:pt>
                <c:pt idx="2">
                  <c:v>28</c:v>
                </c:pt>
                <c:pt idx="3">
                  <c:v>26</c:v>
                </c:pt>
                <c:pt idx="4">
                  <c:v>21</c:v>
                </c:pt>
              </c:numCache>
            </c:numRef>
          </c:val>
          <c:extLst>
            <c:ext xmlns:c16="http://schemas.microsoft.com/office/drawing/2014/chart" uri="{C3380CC4-5D6E-409C-BE32-E72D297353CC}">
              <c16:uniqueId val="{0000000A-63FE-F445-80C6-156322F3464F}"/>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r"/>
      <c:layout>
        <c:manualLayout>
          <c:xMode val="edge"/>
          <c:yMode val="edge"/>
          <c:x val="0.80553300000000005"/>
          <c:y val="0.71794500000000006"/>
          <c:w val="0.194467"/>
          <c:h val="0.25994699999999998"/>
        </c:manualLayout>
      </c:layout>
      <c:overlay val="1"/>
      <c:spPr>
        <a:noFill/>
        <a:ln w="12700" cap="flat">
          <a:noFill/>
          <a:miter lim="400000"/>
        </a:ln>
        <a:effectLst/>
      </c:spPr>
      <c:txPr>
        <a:bodyPr rot="0"/>
        <a:lstStyle/>
        <a:p>
          <a:pPr>
            <a:defRPr sz="2200" b="1" i="0" u="none" strike="noStrike">
              <a:solidFill>
                <a:schemeClr val="tx1"/>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7.9159499999999994E-2"/>
          <c:y val="6.2673999999999994E-2"/>
          <c:w val="0.91583999999999999"/>
          <c:h val="0.871471"/>
        </c:manualLayout>
      </c:layout>
      <c:barChart>
        <c:barDir val="col"/>
        <c:grouping val="clustered"/>
        <c:varyColors val="0"/>
        <c:ser>
          <c:idx val="0"/>
          <c:order val="0"/>
          <c:tx>
            <c:strRef>
              <c:f>Sheet1!$A$2</c:f>
              <c:strCache>
                <c:ptCount val="1"/>
                <c:pt idx="0">
                  <c:v>Project #01</c:v>
                </c:pt>
              </c:strCache>
            </c:strRef>
          </c:tx>
          <c:spPr>
            <a:solidFill>
              <a:schemeClr val="accent1"/>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84C3-6A4C-804C-B785DAB476AA}"/>
            </c:ext>
          </c:extLst>
        </c:ser>
        <c:ser>
          <c:idx val="1"/>
          <c:order val="1"/>
          <c:tx>
            <c:strRef>
              <c:f>Sheet1!$A$3</c:f>
              <c:strCache>
                <c:ptCount val="1"/>
                <c:pt idx="0">
                  <c:v>Project #02</c:v>
                </c:pt>
              </c:strCache>
            </c:strRef>
          </c:tx>
          <c:spPr>
            <a:solidFill>
              <a:schemeClr val="accent5"/>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84C3-6A4C-804C-B785DAB476AA}"/>
            </c:ext>
          </c:extLst>
        </c:ser>
        <c:ser>
          <c:idx val="2"/>
          <c:order val="2"/>
          <c:tx>
            <c:strRef>
              <c:f>Sheet1!$A$4</c:f>
              <c:strCache>
                <c:ptCount val="1"/>
                <c:pt idx="0">
                  <c:v>Project #03</c:v>
                </c:pt>
              </c:strCache>
            </c:strRef>
          </c:tx>
          <c:spPr>
            <a:solidFill>
              <a:schemeClr val="accent6"/>
            </a:solidFill>
            <a:ln w="12700" cap="flat">
              <a:noFill/>
              <a:miter lim="400000"/>
            </a:ln>
            <a:effectLst/>
          </c:spPr>
          <c:invertIfNegative val="0"/>
          <c:cat>
            <c:strRef>
              <c:f>Sheet1!$B$1:$E$1</c:f>
              <c:strCache>
                <c:ptCount val="4"/>
                <c:pt idx="0">
                  <c:v>January</c:v>
                </c:pt>
                <c:pt idx="1">
                  <c:v>February</c:v>
                </c:pt>
                <c:pt idx="2">
                  <c:v>March</c:v>
                </c:pt>
                <c:pt idx="3">
                  <c:v>April</c:v>
                </c:pt>
              </c:strCache>
            </c:strRef>
          </c:cat>
          <c:val>
            <c:numRef>
              <c:f>Sheet1!$B$4:$E$4</c:f>
              <c:numCache>
                <c:formatCode>General</c:formatCode>
                <c:ptCount val="4"/>
                <c:pt idx="0">
                  <c:v>66</c:v>
                </c:pt>
                <c:pt idx="1">
                  <c:v>45</c:v>
                </c:pt>
                <c:pt idx="2">
                  <c:v>74</c:v>
                </c:pt>
                <c:pt idx="3">
                  <c:v>32</c:v>
                </c:pt>
              </c:numCache>
            </c:numRef>
          </c:val>
          <c:extLst>
            <c:ext xmlns:c16="http://schemas.microsoft.com/office/drawing/2014/chart" uri="{C3380CC4-5D6E-409C-BE32-E72D297353CC}">
              <c16:uniqueId val="{00000002-84C3-6A4C-804C-B785DAB476AA}"/>
            </c:ext>
          </c:extLst>
        </c:ser>
        <c:dLbls>
          <c:showLegendKey val="0"/>
          <c:showVal val="0"/>
          <c:showCatName val="0"/>
          <c:showSerName val="0"/>
          <c:showPercent val="0"/>
          <c:showBubbleSize val="0"/>
        </c:dLbls>
        <c:gapWidth val="500"/>
        <c:overlap val="-20"/>
        <c:axId val="2094734552"/>
        <c:axId val="2094734553"/>
      </c:barChart>
      <c:catAx>
        <c:axId val="2094734552"/>
        <c:scaling>
          <c:orientation val="minMax"/>
        </c:scaling>
        <c:delete val="0"/>
        <c:axPos val="b"/>
        <c:numFmt formatCode="General" sourceLinked="0"/>
        <c:majorTickMark val="none"/>
        <c:minorTickMark val="none"/>
        <c:tickLblPos val="low"/>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4B6BA"/>
              </a:solidFill>
              <a:prstDash val="solid"/>
              <a:miter lim="400000"/>
            </a:ln>
          </c:spPr>
        </c:majorGridlines>
        <c:numFmt formatCode="General" sourceLinked="0"/>
        <c:majorTickMark val="none"/>
        <c:minorTickMark val="none"/>
        <c:tickLblPos val="nextTo"/>
        <c:spPr>
          <a:ln w="25400" cap="flat">
            <a:solidFill>
              <a:srgbClr val="94969C"/>
            </a:solidFill>
            <a:prstDash val="solid"/>
            <a:miter lim="400000"/>
          </a:ln>
        </c:spPr>
        <c:txPr>
          <a:bodyPr rot="0"/>
          <a:lstStyle/>
          <a:p>
            <a:pPr>
              <a:defRPr sz="2200" b="0" i="0" u="none" strike="noStrike">
                <a:solidFill>
                  <a:schemeClr val="tx2"/>
                </a:solidFill>
                <a:latin typeface="Arial"/>
              </a:defRPr>
            </a:pPr>
            <a:endParaRPr lang="en-US"/>
          </a:p>
        </c:txPr>
        <c:crossAx val="2094734552"/>
        <c:crosses val="autoZero"/>
        <c:crossBetween val="between"/>
        <c:majorUnit val="25"/>
        <c:minorUnit val="12.5"/>
      </c:valAx>
      <c:spPr>
        <a:noFill/>
        <a:ln w="12700" cap="flat">
          <a:noFill/>
          <a:miter lim="400000"/>
        </a:ln>
        <a:effectLst/>
      </c:spPr>
    </c:plotArea>
    <c:legend>
      <c:legendPos val="t"/>
      <c:layout>
        <c:manualLayout>
          <c:xMode val="edge"/>
          <c:yMode val="edge"/>
          <c:x val="6.5739699999999998E-2"/>
          <c:y val="0"/>
          <c:w val="0.93425999999999998"/>
          <c:h val="6.1884000000000002E-2"/>
        </c:manualLayout>
      </c:layout>
      <c:overlay val="1"/>
      <c:spPr>
        <a:noFill/>
        <a:ln w="12700" cap="flat">
          <a:noFill/>
          <a:miter lim="400000"/>
        </a:ln>
        <a:effectLst/>
      </c:spPr>
      <c:txPr>
        <a:bodyPr rot="0"/>
        <a:lstStyle/>
        <a:p>
          <a:pPr>
            <a:defRPr sz="2200" b="1" i="0" u="none" strike="noStrike">
              <a:solidFill>
                <a:schemeClr val="tx1"/>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 Name</c:v>
                </c:pt>
              </c:strCache>
            </c:strRef>
          </c:tx>
          <c:spPr>
            <a:solidFill>
              <a:srgbClr val="EFDD66"/>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AF16-DB44-B9D6-B058EF1C7056}"/>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AF16-DB44-B9D6-B058EF1C7056}"/>
              </c:ext>
            </c:extLst>
          </c:dPt>
          <c:dLbls>
            <c:dLbl>
              <c:idx val="0"/>
              <c:tx>
                <c:rich>
                  <a:bodyPr/>
                  <a:lstStyle/>
                  <a:p>
                    <a:pPr>
                      <a:defRPr sz="2200" b="0" i="0" u="none" strike="noStrike">
                        <a:solidFill>
                          <a:schemeClr val="tx1"/>
                        </a:solidFill>
                        <a:latin typeface="Arial"/>
                      </a:defRPr>
                    </a:pPr>
                    <a:fld id="{98F943EE-EB21-1D4D-B05F-B18A2C0A651E}"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F16-DB44-B9D6-B058EF1C7056}"/>
                </c:ext>
              </c:extLst>
            </c:dLbl>
            <c:dLbl>
              <c:idx val="1"/>
              <c:tx>
                <c:rich>
                  <a:bodyPr/>
                  <a:lstStyle/>
                  <a:p>
                    <a:pPr>
                      <a:defRPr sz="2200" b="0" i="0" u="none" strike="noStrike">
                        <a:solidFill>
                          <a:schemeClr val="bg2"/>
                        </a:solidFill>
                        <a:latin typeface="Arial"/>
                      </a:defRPr>
                    </a:pPr>
                    <a:fld id="{B8E259B1-872D-054A-8F00-ECAC3937F30C}"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F16-DB44-B9D6-B058EF1C7056}"/>
                </c:ext>
              </c:extLst>
            </c:dLbl>
            <c:numFmt formatCode="#,##0%" sourceLinked="0"/>
            <c:spPr>
              <a:noFill/>
              <a:ln>
                <a:noFill/>
              </a:ln>
              <a:effectLst/>
            </c:spPr>
            <c:txPr>
              <a:bodyPr/>
              <a:lstStyle/>
              <a:p>
                <a:pPr>
                  <a:defRPr sz="2200" b="0" i="0" u="none" strike="noStrike">
                    <a:solidFill>
                      <a:srgbClr val="242423"/>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AF16-DB44-B9D6-B058EF1C7056}"/>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 Name</c:v>
                </c:pt>
              </c:strCache>
            </c:strRef>
          </c:tx>
          <c:spPr>
            <a:solidFill>
              <a:srgbClr val="EFDD66"/>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90AA-4040-8432-57F5554E41F7}"/>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90AA-4040-8432-57F5554E41F7}"/>
              </c:ext>
            </c:extLst>
          </c:dPt>
          <c:dLbls>
            <c:dLbl>
              <c:idx val="0"/>
              <c:tx>
                <c:rich>
                  <a:bodyPr/>
                  <a:lstStyle/>
                  <a:p>
                    <a:pPr>
                      <a:defRPr sz="2200" b="0" i="0" u="none" strike="noStrike">
                        <a:solidFill>
                          <a:schemeClr val="tx1"/>
                        </a:solidFill>
                        <a:latin typeface="Arial"/>
                      </a:defRPr>
                    </a:pPr>
                    <a:fld id="{8304BA24-356F-2340-86EA-A9C509D1044B}"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0AA-4040-8432-57F5554E41F7}"/>
                </c:ext>
              </c:extLst>
            </c:dLbl>
            <c:dLbl>
              <c:idx val="1"/>
              <c:tx>
                <c:rich>
                  <a:bodyPr/>
                  <a:lstStyle/>
                  <a:p>
                    <a:pPr>
                      <a:defRPr sz="2200" b="0" i="0" u="none" strike="noStrike">
                        <a:solidFill>
                          <a:schemeClr val="bg2"/>
                        </a:solidFill>
                        <a:latin typeface="Arial"/>
                      </a:defRPr>
                    </a:pPr>
                    <a:fld id="{608D22D4-D082-ED4E-BE3F-DFD35B3E2497}"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0AA-4040-8432-57F5554E41F7}"/>
                </c:ext>
              </c:extLst>
            </c:dLbl>
            <c:numFmt formatCode="#,##0%" sourceLinked="0"/>
            <c:spPr>
              <a:noFill/>
              <a:ln>
                <a:noFill/>
              </a:ln>
              <a:effectLst/>
            </c:spPr>
            <c:txPr>
              <a:bodyPr/>
              <a:lstStyle/>
              <a:p>
                <a:pPr>
                  <a:defRPr sz="2200" b="0" i="0" u="none" strike="noStrike">
                    <a:solidFill>
                      <a:srgbClr val="242423"/>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April</c:v>
                </c:pt>
                <c:pt idx="1">
                  <c:v>May</c:v>
                </c:pt>
              </c:strCache>
            </c:strRef>
          </c:cat>
          <c:val>
            <c:numRef>
              <c:f>Sheet1!$B$2:$C$2</c:f>
              <c:numCache>
                <c:formatCode>General</c:formatCode>
                <c:ptCount val="2"/>
                <c:pt idx="0">
                  <c:v>14</c:v>
                </c:pt>
                <c:pt idx="1">
                  <c:v>76</c:v>
                </c:pt>
              </c:numCache>
            </c:numRef>
          </c:val>
          <c:extLst>
            <c:ext xmlns:c16="http://schemas.microsoft.com/office/drawing/2014/chart" uri="{C3380CC4-5D6E-409C-BE32-E72D297353CC}">
              <c16:uniqueId val="{00000004-90AA-4040-8432-57F5554E41F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 Name</c:v>
                </c:pt>
              </c:strCache>
            </c:strRef>
          </c:tx>
          <c:spPr>
            <a:solidFill>
              <a:srgbClr val="242423"/>
            </a:solidFill>
            <a:ln w="12700" cap="flat">
              <a:noFill/>
              <a:miter lim="400000"/>
            </a:ln>
            <a:effectLst/>
          </c:spPr>
          <c:dPt>
            <c:idx val="0"/>
            <c:bubble3D val="0"/>
            <c:spPr>
              <a:solidFill>
                <a:schemeClr val="tx1"/>
              </a:solidFill>
              <a:ln w="12700" cap="flat">
                <a:noFill/>
                <a:miter lim="400000"/>
              </a:ln>
              <a:effectLst/>
            </c:spPr>
            <c:extLst>
              <c:ext xmlns:c16="http://schemas.microsoft.com/office/drawing/2014/chart" uri="{C3380CC4-5D6E-409C-BE32-E72D297353CC}">
                <c16:uniqueId val="{00000001-5B8C-AD42-BF04-B45902E7AB7C}"/>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5B8C-AD42-BF04-B45902E7AB7C}"/>
              </c:ext>
            </c:extLst>
          </c:dPt>
          <c:dLbls>
            <c:dLbl>
              <c:idx val="0"/>
              <c:tx>
                <c:rich>
                  <a:bodyPr/>
                  <a:lstStyle/>
                  <a:p>
                    <a:pPr>
                      <a:defRPr sz="2200" b="0" i="0" u="none" strike="noStrike">
                        <a:solidFill>
                          <a:schemeClr val="bg2"/>
                        </a:solidFill>
                        <a:latin typeface="Arial"/>
                      </a:defRPr>
                    </a:pPr>
                    <a:fld id="{C0055CF8-76CF-874A-81D5-90C3EE99157E}"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B8C-AD42-BF04-B45902E7AB7C}"/>
                </c:ext>
              </c:extLst>
            </c:dLbl>
            <c:dLbl>
              <c:idx val="1"/>
              <c:tx>
                <c:rich>
                  <a:bodyPr/>
                  <a:lstStyle/>
                  <a:p>
                    <a:pPr>
                      <a:defRPr sz="2200" b="0" i="0" u="none" strike="noStrike">
                        <a:solidFill>
                          <a:schemeClr val="bg2"/>
                        </a:solidFill>
                        <a:latin typeface="Arial"/>
                      </a:defRPr>
                    </a:pPr>
                    <a:fld id="{C07F5632-9113-4247-AD3A-E4D6D6DD78C3}"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B8C-AD42-BF04-B45902E7AB7C}"/>
                </c:ext>
              </c:extLst>
            </c:dLbl>
            <c:numFmt formatCode="#,##0%" sourceLinked="0"/>
            <c:spPr>
              <a:noFill/>
              <a:ln>
                <a:noFill/>
              </a:ln>
              <a:effectLst/>
            </c:spPr>
            <c:txPr>
              <a:bodyPr/>
              <a:lstStyle/>
              <a:p>
                <a:pPr>
                  <a:defRPr sz="2200" b="0" i="0" u="none" strike="noStrike">
                    <a:solidFill>
                      <a:srgbClr val="F0F0F0"/>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April</c:v>
                </c:pt>
                <c:pt idx="1">
                  <c:v>May</c:v>
                </c:pt>
              </c:strCache>
            </c:strRef>
          </c:cat>
          <c:val>
            <c:numRef>
              <c:f>Sheet1!$B$2:$C$2</c:f>
              <c:numCache>
                <c:formatCode>General</c:formatCode>
                <c:ptCount val="2"/>
                <c:pt idx="0">
                  <c:v>45</c:v>
                </c:pt>
                <c:pt idx="1">
                  <c:v>76</c:v>
                </c:pt>
              </c:numCache>
            </c:numRef>
          </c:val>
          <c:extLst>
            <c:ext xmlns:c16="http://schemas.microsoft.com/office/drawing/2014/chart" uri="{C3380CC4-5D6E-409C-BE32-E72D297353CC}">
              <c16:uniqueId val="{00000004-5B8C-AD42-BF04-B45902E7AB7C}"/>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Project Name</c:v>
                </c:pt>
              </c:strCache>
            </c:strRef>
          </c:tx>
          <c:spPr>
            <a:solidFill>
              <a:srgbClr val="EFDD66"/>
            </a:solidFill>
            <a:ln w="12700" cap="flat">
              <a:noFill/>
              <a:miter lim="400000"/>
            </a:ln>
            <a:effectLst/>
          </c:spPr>
          <c:dPt>
            <c:idx val="0"/>
            <c:bubble3D val="0"/>
            <c:spPr>
              <a:solidFill>
                <a:schemeClr val="accent1"/>
              </a:solidFill>
              <a:ln w="12700" cap="flat">
                <a:noFill/>
                <a:miter lim="400000"/>
              </a:ln>
              <a:effectLst/>
            </c:spPr>
            <c:extLst>
              <c:ext xmlns:c16="http://schemas.microsoft.com/office/drawing/2014/chart" uri="{C3380CC4-5D6E-409C-BE32-E72D297353CC}">
                <c16:uniqueId val="{00000001-A016-1C42-A187-35AA9A21AC48}"/>
              </c:ext>
            </c:extLst>
          </c:dPt>
          <c:dPt>
            <c:idx val="1"/>
            <c:bubble3D val="0"/>
            <c:spPr>
              <a:solidFill>
                <a:schemeClr val="accent5"/>
              </a:solidFill>
              <a:ln w="12700" cap="flat">
                <a:noFill/>
                <a:miter lim="400000"/>
              </a:ln>
              <a:effectLst/>
            </c:spPr>
            <c:extLst>
              <c:ext xmlns:c16="http://schemas.microsoft.com/office/drawing/2014/chart" uri="{C3380CC4-5D6E-409C-BE32-E72D297353CC}">
                <c16:uniqueId val="{00000003-A016-1C42-A187-35AA9A21AC48}"/>
              </c:ext>
            </c:extLst>
          </c:dPt>
          <c:dLbls>
            <c:dLbl>
              <c:idx val="0"/>
              <c:tx>
                <c:rich>
                  <a:bodyPr/>
                  <a:lstStyle/>
                  <a:p>
                    <a:pPr>
                      <a:defRPr sz="2200" b="0" i="0" u="none" strike="noStrike">
                        <a:solidFill>
                          <a:schemeClr val="tx1"/>
                        </a:solidFill>
                        <a:latin typeface="Arial"/>
                      </a:defRPr>
                    </a:pPr>
                    <a:fld id="{4D687B64-5EBD-1847-8B90-3AAB252934AF}" type="PERCENTAGE">
                      <a:rPr lang="en-US" b="1" i="0">
                        <a:cs typeface="Arial Black" panose="020B0604020202020204" pitchFamily="34" charset="0"/>
                      </a:rPr>
                      <a:pPr>
                        <a:defRPr sz="2200" b="0" i="0" u="none" strike="noStrike">
                          <a:solidFill>
                            <a:schemeClr val="tx1"/>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016-1C42-A187-35AA9A21AC48}"/>
                </c:ext>
              </c:extLst>
            </c:dLbl>
            <c:dLbl>
              <c:idx val="1"/>
              <c:tx>
                <c:rich>
                  <a:bodyPr/>
                  <a:lstStyle/>
                  <a:p>
                    <a:pPr>
                      <a:defRPr sz="2200" b="0" i="0" u="none" strike="noStrike">
                        <a:solidFill>
                          <a:schemeClr val="bg2"/>
                        </a:solidFill>
                        <a:latin typeface="Arial"/>
                      </a:defRPr>
                    </a:pPr>
                    <a:fld id="{E5C06A93-3225-754A-8333-461F02D9679D}" type="PERCENTAGE">
                      <a:rPr lang="en-US" b="1" i="0">
                        <a:cs typeface="Arial Black" panose="020B0604020202020204" pitchFamily="34" charset="0"/>
                      </a:rPr>
                      <a:pPr>
                        <a:defRPr sz="2200" b="0" i="0" u="none" strike="noStrike">
                          <a:solidFill>
                            <a:schemeClr val="bg2"/>
                          </a:solidFill>
                          <a:latin typeface="Arial"/>
                        </a:defRPr>
                      </a:pPr>
                      <a:t>[PERCENTAGE]</a:t>
                    </a:fld>
                    <a:endParaRPr lang="en-US"/>
                  </a:p>
                </c:rich>
              </c:tx>
              <c:numFmt formatCode="#,##0%" sourceLinked="0"/>
              <c:spPr/>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016-1C42-A187-35AA9A21AC48}"/>
                </c:ext>
              </c:extLst>
            </c:dLbl>
            <c:numFmt formatCode="#,##0%" sourceLinked="0"/>
            <c:spPr>
              <a:noFill/>
              <a:ln>
                <a:noFill/>
              </a:ln>
              <a:effectLst/>
            </c:spPr>
            <c:txPr>
              <a:bodyPr/>
              <a:lstStyle/>
              <a:p>
                <a:pPr>
                  <a:defRPr sz="2200" b="0" i="0" u="none" strike="noStrike">
                    <a:solidFill>
                      <a:srgbClr val="242423"/>
                    </a:solidFill>
                    <a:latin typeface="Aria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April</c:v>
                </c:pt>
                <c:pt idx="1">
                  <c:v>May</c:v>
                </c:pt>
              </c:strCache>
            </c:strRef>
          </c:cat>
          <c:val>
            <c:numRef>
              <c:f>Sheet1!$B$2:$C$2</c:f>
              <c:numCache>
                <c:formatCode>General</c:formatCode>
                <c:ptCount val="2"/>
                <c:pt idx="0">
                  <c:v>57</c:v>
                </c:pt>
                <c:pt idx="1">
                  <c:v>76</c:v>
                </c:pt>
              </c:numCache>
            </c:numRef>
          </c:val>
          <c:extLst>
            <c:ext xmlns:c16="http://schemas.microsoft.com/office/drawing/2014/chart" uri="{C3380CC4-5D6E-409C-BE32-E72D297353CC}">
              <c16:uniqueId val="{00000004-A016-1C42-A187-35AA9A21AC4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Arial" panose="020B0604020202020204" pitchFamily="34" charset="0"/>
        <a:ea typeface="Helvetica Neue"/>
        <a:cs typeface="Arial" panose="020B0604020202020204" pitchFamily="34" charset="0"/>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2444860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72145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561543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2250002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605223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71054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U" dirty="0"/>
          </a:p>
        </p:txBody>
      </p:sp>
    </p:spTree>
    <p:extLst>
      <p:ext uri="{BB962C8B-B14F-4D97-AF65-F5344CB8AC3E}">
        <p14:creationId xmlns:p14="http://schemas.microsoft.com/office/powerpoint/2010/main" val="1269955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mp; Subtitle">
    <p:bg>
      <p:bgPr>
        <a:solidFill>
          <a:schemeClr val="bg2"/>
        </a:solidFill>
        <a:effectLst/>
      </p:bgPr>
    </p:bg>
    <p:spTree>
      <p:nvGrpSpPr>
        <p:cNvPr id="1" name=""/>
        <p:cNvGrpSpPr/>
        <p:nvPr/>
      </p:nvGrpSpPr>
      <p:grpSpPr>
        <a:xfrm>
          <a:off x="0" y="0"/>
          <a:ext cx="0" cy="0"/>
          <a:chOff x="0" y="0"/>
          <a:chExt cx="0" cy="0"/>
        </a:xfrm>
      </p:grpSpPr>
      <p:sp>
        <p:nvSpPr>
          <p:cNvPr id="11"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12"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dirty="0"/>
          </a:p>
        </p:txBody>
      </p:sp>
      <p:grpSp>
        <p:nvGrpSpPr>
          <p:cNvPr id="2" name="Grafik 6">
            <a:extLst>
              <a:ext uri="{FF2B5EF4-FFF2-40B4-BE49-F238E27FC236}">
                <a16:creationId xmlns:a16="http://schemas.microsoft.com/office/drawing/2014/main" id="{13494FD7-E1C2-1648-A610-FB6F5714241F}"/>
              </a:ext>
            </a:extLst>
          </p:cNvPr>
          <p:cNvGrpSpPr/>
          <p:nvPr/>
        </p:nvGrpSpPr>
        <p:grpSpPr>
          <a:xfrm>
            <a:off x="1720750" y="1067493"/>
            <a:ext cx="2572575" cy="347207"/>
            <a:chOff x="1720750" y="1067493"/>
            <a:chExt cx="2572575" cy="347207"/>
          </a:xfrm>
        </p:grpSpPr>
        <p:sp>
          <p:nvSpPr>
            <p:cNvPr id="3" name="Freihandform 2">
              <a:extLst>
                <a:ext uri="{FF2B5EF4-FFF2-40B4-BE49-F238E27FC236}">
                  <a16:creationId xmlns:a16="http://schemas.microsoft.com/office/drawing/2014/main" id="{2806D709-66D8-2F43-B704-8E1AB1C19910}"/>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 name="Freihandform 3">
              <a:extLst>
                <a:ext uri="{FF2B5EF4-FFF2-40B4-BE49-F238E27FC236}">
                  <a16:creationId xmlns:a16="http://schemas.microsoft.com/office/drawing/2014/main" id="{B7353ADF-67BF-1345-A583-4B4A5EADCE90}"/>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5" name="Freihandform 4">
              <a:extLst>
                <a:ext uri="{FF2B5EF4-FFF2-40B4-BE49-F238E27FC236}">
                  <a16:creationId xmlns:a16="http://schemas.microsoft.com/office/drawing/2014/main" id="{9F8E51C0-DA5D-DD41-AF7A-7EC488C0EC40}"/>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7E950738-3BD1-4E42-A1A9-CE4E0B9DE0A0}"/>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9" name="Freihandform 8">
              <a:extLst>
                <a:ext uri="{FF2B5EF4-FFF2-40B4-BE49-F238E27FC236}">
                  <a16:creationId xmlns:a16="http://schemas.microsoft.com/office/drawing/2014/main" id="{F241A768-46F0-6947-AB3E-0FC746AF7621}"/>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06236677-DD8C-EB43-A65B-98B38DEF0E9E}"/>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Subtitle + Photos">
    <p:bg>
      <p:bgPr>
        <a:solidFill>
          <a:schemeClr val="bg2"/>
        </a:solidFill>
        <a:effectLst/>
      </p:bgPr>
    </p:bg>
    <p:spTree>
      <p:nvGrpSpPr>
        <p:cNvPr id="1" name=""/>
        <p:cNvGrpSpPr/>
        <p:nvPr/>
      </p:nvGrpSpPr>
      <p:grpSpPr>
        <a:xfrm>
          <a:off x="0" y="0"/>
          <a:ext cx="0" cy="0"/>
          <a:chOff x="0" y="0"/>
          <a:chExt cx="0" cy="0"/>
        </a:xfrm>
      </p:grpSpPr>
      <p:sp>
        <p:nvSpPr>
          <p:cNvPr id="11"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12"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dirty="0"/>
          </a:p>
        </p:txBody>
      </p:sp>
      <p:sp>
        <p:nvSpPr>
          <p:cNvPr id="3" name="Picture Placeholder 2">
            <a:extLst>
              <a:ext uri="{FF2B5EF4-FFF2-40B4-BE49-F238E27FC236}">
                <a16:creationId xmlns:a16="http://schemas.microsoft.com/office/drawing/2014/main" id="{645D3E87-3C0B-F341-A27B-E2D273F59996}"/>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5E391CB4-F622-EE43-B7C0-C3795A8A817F}"/>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8DCDBF16-3682-A242-9C9E-476989CD5EA2}"/>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456F4FF-644F-E34F-AC43-D48D8A05DF1E}"/>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5" name="Picture Placeholder 2">
            <a:extLst>
              <a:ext uri="{FF2B5EF4-FFF2-40B4-BE49-F238E27FC236}">
                <a16:creationId xmlns:a16="http://schemas.microsoft.com/office/drawing/2014/main" id="{6E67A86B-D2D7-4448-8557-A3A39BC9F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6" name="Picture Placeholder 2">
            <a:extLst>
              <a:ext uri="{FF2B5EF4-FFF2-40B4-BE49-F238E27FC236}">
                <a16:creationId xmlns:a16="http://schemas.microsoft.com/office/drawing/2014/main" id="{13B8D20F-D046-D946-99FE-1E81A88B9B31}"/>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7" name="Picture Placeholder 2">
            <a:extLst>
              <a:ext uri="{FF2B5EF4-FFF2-40B4-BE49-F238E27FC236}">
                <a16:creationId xmlns:a16="http://schemas.microsoft.com/office/drawing/2014/main" id="{7C0CB0D5-2B46-DD4D-8C04-40F9D2008D42}"/>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8" name="Picture Placeholder 2">
            <a:extLst>
              <a:ext uri="{FF2B5EF4-FFF2-40B4-BE49-F238E27FC236}">
                <a16:creationId xmlns:a16="http://schemas.microsoft.com/office/drawing/2014/main" id="{15A5B861-B62C-8042-958E-38453E093450}"/>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19" name="Picture Placeholder 2">
            <a:extLst>
              <a:ext uri="{FF2B5EF4-FFF2-40B4-BE49-F238E27FC236}">
                <a16:creationId xmlns:a16="http://schemas.microsoft.com/office/drawing/2014/main" id="{4E68379E-C006-DE43-A791-6269DC771BBC}"/>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sp>
        <p:nvSpPr>
          <p:cNvPr id="20" name="Picture Placeholder 2">
            <a:extLst>
              <a:ext uri="{FF2B5EF4-FFF2-40B4-BE49-F238E27FC236}">
                <a16:creationId xmlns:a16="http://schemas.microsoft.com/office/drawing/2014/main" id="{D2AFC5A0-9BEF-D44B-9C18-CB175E90F418}"/>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a:t>Click icon to add picture</a:t>
            </a:r>
            <a:endParaRPr lang="en-RU" dirty="0"/>
          </a:p>
        </p:txBody>
      </p:sp>
      <p:grpSp>
        <p:nvGrpSpPr>
          <p:cNvPr id="2" name="Grafik 21">
            <a:extLst>
              <a:ext uri="{FF2B5EF4-FFF2-40B4-BE49-F238E27FC236}">
                <a16:creationId xmlns:a16="http://schemas.microsoft.com/office/drawing/2014/main" id="{DF4CFD3E-2D0E-CF43-B529-2B78C4A788D4}"/>
              </a:ext>
            </a:extLst>
          </p:cNvPr>
          <p:cNvGrpSpPr/>
          <p:nvPr/>
        </p:nvGrpSpPr>
        <p:grpSpPr>
          <a:xfrm>
            <a:off x="1720750" y="1067493"/>
            <a:ext cx="2572575" cy="347207"/>
            <a:chOff x="1720750" y="1067493"/>
            <a:chExt cx="2572575" cy="347207"/>
          </a:xfrm>
        </p:grpSpPr>
        <p:sp>
          <p:nvSpPr>
            <p:cNvPr id="4" name="Freihandform 3">
              <a:extLst>
                <a:ext uri="{FF2B5EF4-FFF2-40B4-BE49-F238E27FC236}">
                  <a16:creationId xmlns:a16="http://schemas.microsoft.com/office/drawing/2014/main" id="{EB489F64-E958-C641-8097-A9909F193CDC}"/>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5" name="Freihandform 4">
              <a:extLst>
                <a:ext uri="{FF2B5EF4-FFF2-40B4-BE49-F238E27FC236}">
                  <a16:creationId xmlns:a16="http://schemas.microsoft.com/office/drawing/2014/main" id="{C22E9E0D-74A4-B042-9013-181D60E480E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6D177527-B1E2-9844-82D1-4B7DF12E30C6}"/>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C32535F3-04CD-F54A-9CC9-24BFA6C9E330}"/>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24" name="Freihandform 23">
              <a:extLst>
                <a:ext uri="{FF2B5EF4-FFF2-40B4-BE49-F238E27FC236}">
                  <a16:creationId xmlns:a16="http://schemas.microsoft.com/office/drawing/2014/main" id="{80AE3415-24CD-B045-AA2F-F842EB09CD4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EFE8CD8E-20ED-CA4A-9C6B-B060BD9D5A25}"/>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extLst>
      <p:ext uri="{BB962C8B-B14F-4D97-AF65-F5344CB8AC3E}">
        <p14:creationId xmlns:p14="http://schemas.microsoft.com/office/powerpoint/2010/main" val="10210121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no page number">
    <p:bg>
      <p:bgPr>
        <a:solidFill>
          <a:schemeClr val="bg2"/>
        </a:solidFill>
        <a:effectLst/>
      </p:bgPr>
    </p:bg>
    <p:spTree>
      <p:nvGrpSpPr>
        <p:cNvPr id="1" name=""/>
        <p:cNvGrpSpPr/>
        <p:nvPr/>
      </p:nvGrpSpPr>
      <p:grpSpPr>
        <a:xfrm>
          <a:off x="0" y="0"/>
          <a:ext cx="0" cy="0"/>
          <a:chOff x="0" y="0"/>
          <a:chExt cx="0" cy="0"/>
        </a:xfrm>
      </p:grpSpPr>
      <p:sp>
        <p:nvSpPr>
          <p:cNvPr id="23"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dirty="0"/>
          </a:p>
        </p:txBody>
      </p:sp>
      <p:grpSp>
        <p:nvGrpSpPr>
          <p:cNvPr id="7" name="Grafik 12">
            <a:extLst>
              <a:ext uri="{FF2B5EF4-FFF2-40B4-BE49-F238E27FC236}">
                <a16:creationId xmlns:a16="http://schemas.microsoft.com/office/drawing/2014/main" id="{0DCE6447-5A55-F940-B2B5-47C031267EB3}"/>
              </a:ext>
            </a:extLst>
          </p:cNvPr>
          <p:cNvGrpSpPr/>
          <p:nvPr/>
        </p:nvGrpSpPr>
        <p:grpSpPr>
          <a:xfrm>
            <a:off x="1720750" y="1067493"/>
            <a:ext cx="2572575" cy="347207"/>
            <a:chOff x="1720750" y="1067493"/>
            <a:chExt cx="2572575" cy="347207"/>
          </a:xfrm>
        </p:grpSpPr>
        <p:sp>
          <p:nvSpPr>
            <p:cNvPr id="8" name="Freihandform 7">
              <a:extLst>
                <a:ext uri="{FF2B5EF4-FFF2-40B4-BE49-F238E27FC236}">
                  <a16:creationId xmlns:a16="http://schemas.microsoft.com/office/drawing/2014/main" id="{539E132E-8017-CB47-94CB-C17191A7939A}"/>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C86A78D5-A84B-4B4A-A744-4F635D821EE1}"/>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DE5882C7-613A-9749-B032-F99FE7C4F9FC}"/>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D3AB71F3-C3A6-0945-B986-08C325DBE40C}"/>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1E3C9286-CD37-0245-AFC8-C466EE1BA87B}"/>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7" name="Freihandform 16">
              <a:extLst>
                <a:ext uri="{FF2B5EF4-FFF2-40B4-BE49-F238E27FC236}">
                  <a16:creationId xmlns:a16="http://schemas.microsoft.com/office/drawing/2014/main" id="{58EAB785-9072-FC46-80AA-CDD1C7283ABA}"/>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Subtitle (without header)">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Subtitle (without header) + Photos">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
        <p:nvSpPr>
          <p:cNvPr id="4" name="Picture Placeholder 2">
            <a:extLst>
              <a:ext uri="{FF2B5EF4-FFF2-40B4-BE49-F238E27FC236}">
                <a16:creationId xmlns:a16="http://schemas.microsoft.com/office/drawing/2014/main" id="{FBAE1344-71FB-214A-985A-C79AE33BAD38}"/>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3FAF2F12-F6A2-F94B-94A1-8FC535902C7B}"/>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2D72B2A-0AFA-E744-A788-3DBAB2334098}"/>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C86CE5F9-F76C-5447-854F-C41CDBCF8B4D}"/>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AD67D36D-1FCA-3A46-9B4A-5D1828C6D688}"/>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486BE658-6D24-CA4C-AB3D-5A54CB356B30}"/>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FFF242D3-B6C6-414A-84B9-697A2301F818}"/>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D050F28B-8BAE-5B4C-B35C-E30F344D5141}"/>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2" name="Picture Placeholder 2">
            <a:extLst>
              <a:ext uri="{FF2B5EF4-FFF2-40B4-BE49-F238E27FC236}">
                <a16:creationId xmlns:a16="http://schemas.microsoft.com/office/drawing/2014/main" id="{642DCAE9-9E18-4B47-A5A0-FB78038F0822}"/>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3" name="Picture Placeholder 2">
            <a:extLst>
              <a:ext uri="{FF2B5EF4-FFF2-40B4-BE49-F238E27FC236}">
                <a16:creationId xmlns:a16="http://schemas.microsoft.com/office/drawing/2014/main" id="{F32F03F1-C50A-864C-B428-79231A186CED}"/>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74284329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Photos">
    <p:bg>
      <p:bgPr>
        <a:solidFill>
          <a:schemeClr val="bg2"/>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1F935C2-BB49-7F44-AA76-95F670099320}"/>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3" name="Picture Placeholder 2">
            <a:extLst>
              <a:ext uri="{FF2B5EF4-FFF2-40B4-BE49-F238E27FC236}">
                <a16:creationId xmlns:a16="http://schemas.microsoft.com/office/drawing/2014/main" id="{58871FA9-522E-EF46-8ED1-22380FB4075C}"/>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4" name="Picture Placeholder 2">
            <a:extLst>
              <a:ext uri="{FF2B5EF4-FFF2-40B4-BE49-F238E27FC236}">
                <a16:creationId xmlns:a16="http://schemas.microsoft.com/office/drawing/2014/main" id="{A1CE6A93-8415-B84C-9636-40D989C3225E}"/>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24F4412B-9D40-1740-8196-208EDFDE6A40}"/>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F52A887-0B61-FB40-A002-18D9DB156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9D153C23-CF0C-C44B-9801-00A206002652}"/>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Montserrat" pitchFamily="2" charset="77"/>
                <a:cs typeface="Arial" panose="020B0604020202020204" pitchFamily="34" charset="0"/>
              </a:defRPr>
            </a:lvl1pPr>
          </a:lstStyle>
          <a:p>
            <a:r>
              <a:rPr lang="en-GB" dirty="0"/>
              <a:t>Click icon to add picture</a:t>
            </a:r>
            <a:endParaRPr lang="en-RU" dirty="0"/>
          </a:p>
        </p:txBody>
      </p:sp>
      <p:sp>
        <p:nvSpPr>
          <p:cNvPr id="8" name="Picture Placeholder 2">
            <a:extLst>
              <a:ext uri="{FF2B5EF4-FFF2-40B4-BE49-F238E27FC236}">
                <a16:creationId xmlns:a16="http://schemas.microsoft.com/office/drawing/2014/main" id="{BA9D09E7-4FBA-1C4C-8814-B5E33FE5F03F}"/>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9E774562-BACD-F54F-9D9D-7B802146C18E}"/>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A962AB2-20FD-7B4B-A867-E694B5CA857B}"/>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BC6BEB8C-9FDC-BC4E-B300-7609F4B058E0}"/>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158445349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4" r:id="rId5"/>
    <p:sldLayoutId id="2147483652" r:id="rId6"/>
    <p:sldLayoutId id="2147483655" r:id="rId7"/>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2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hyperlink" Target="https://hislide.io/support/" TargetMode="External"/><Relationship Id="rId2" Type="http://schemas.openxmlformats.org/officeDocument/2006/relationships/hyperlink" Target="https://hislide.io"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hislide.io/support/" TargetMode="External"/><Relationship Id="rId2" Type="http://schemas.openxmlformats.org/officeDocument/2006/relationships/hyperlink" Target="https://hislide.io"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19A329-6192-1441-A221-81CE2213359C}"/>
              </a:ext>
            </a:extLst>
          </p:cNvPr>
          <p:cNvPicPr>
            <a:picLocks noChangeAspect="1"/>
          </p:cNvPicPr>
          <p:nvPr/>
        </p:nvPicPr>
        <p:blipFill rotWithShape="1">
          <a:blip r:embed="rId2">
            <a:extLst>
              <a:ext uri="{28A0092B-C50C-407E-A947-70E740481C1C}">
                <a14:useLocalDpi xmlns:a14="http://schemas.microsoft.com/office/drawing/2010/main" val="0"/>
              </a:ext>
            </a:extLst>
          </a:blip>
          <a:srcRect l="34913" r="5753"/>
          <a:stretch/>
        </p:blipFill>
        <p:spPr>
          <a:xfrm>
            <a:off x="12192000" y="0"/>
            <a:ext cx="12192000" cy="13716000"/>
          </a:xfrm>
          <a:prstGeom prst="rect">
            <a:avLst/>
          </a:prstGeom>
        </p:spPr>
      </p:pic>
      <p:sp>
        <p:nvSpPr>
          <p:cNvPr id="47" name="Slide Number"/>
          <p:cNvSpPr txBox="1">
            <a:spLocks noGrp="1"/>
          </p:cNvSpPr>
          <p:nvPr>
            <p:ph type="sldNum" sz="quarter" idx="4294967295"/>
          </p:nvPr>
        </p:nvSpPr>
        <p:spPr>
          <a:xfrm>
            <a:off x="23812500" y="12004675"/>
            <a:ext cx="571500" cy="2984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54" name="Trend 2021."/>
          <p:cNvSpPr txBox="1"/>
          <p:nvPr/>
        </p:nvSpPr>
        <p:spPr>
          <a:xfrm>
            <a:off x="1595490" y="2333361"/>
            <a:ext cx="8802134" cy="7797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gn="l">
              <a:defRPr sz="10000" b="0">
                <a:solidFill>
                  <a:srgbClr val="242423"/>
                </a:solidFill>
                <a:latin typeface="Montserrat ExtraBold"/>
                <a:ea typeface="Montserrat ExtraBold"/>
                <a:cs typeface="Montserrat ExtraBold"/>
                <a:sym typeface="Montserrat ExtraBold"/>
              </a:defRPr>
            </a:pPr>
            <a:r>
              <a:rPr lang="de-DE" dirty="0" err="1">
                <a:solidFill>
                  <a:schemeClr val="tx1"/>
                </a:solidFill>
              </a:rPr>
              <a:t>Introduction</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Machine</a:t>
            </a:r>
            <a:r>
              <a:rPr lang="de-DE" dirty="0">
                <a:solidFill>
                  <a:schemeClr val="tx1"/>
                </a:solidFill>
              </a:rPr>
              <a:t> Learning Engineering </a:t>
            </a:r>
            <a:r>
              <a:rPr lang="de-DE" dirty="0" err="1">
                <a:solidFill>
                  <a:schemeClr val="tx1"/>
                </a:solidFill>
              </a:rPr>
              <a:t>and</a:t>
            </a:r>
            <a:r>
              <a:rPr lang="de-DE" dirty="0">
                <a:solidFill>
                  <a:schemeClr val="tx1"/>
                </a:solidFill>
              </a:rPr>
              <a:t> </a:t>
            </a:r>
            <a:r>
              <a:rPr lang="de-DE" dirty="0" err="1">
                <a:solidFill>
                  <a:schemeClr val="tx1"/>
                </a:solidFill>
              </a:rPr>
              <a:t>MLOps</a:t>
            </a:r>
            <a:endParaRPr dirty="0">
              <a:solidFill>
                <a:schemeClr val="accent1"/>
              </a:solidFill>
            </a:endParaRPr>
          </a:p>
        </p:txBody>
      </p:sp>
      <p:sp>
        <p:nvSpPr>
          <p:cNvPr id="5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0" name="Grafik 6">
            <a:extLst>
              <a:ext uri="{FF2B5EF4-FFF2-40B4-BE49-F238E27FC236}">
                <a16:creationId xmlns:a16="http://schemas.microsoft.com/office/drawing/2014/main" id="{CBA58C24-C069-144A-863B-62D7F2E6543B}"/>
              </a:ext>
            </a:extLst>
          </p:cNvPr>
          <p:cNvGrpSpPr/>
          <p:nvPr/>
        </p:nvGrpSpPr>
        <p:grpSpPr>
          <a:xfrm>
            <a:off x="1720750" y="1067493"/>
            <a:ext cx="2572575" cy="347207"/>
            <a:chOff x="1720750" y="1067493"/>
            <a:chExt cx="2572575" cy="347207"/>
          </a:xfrm>
        </p:grpSpPr>
        <p:sp>
          <p:nvSpPr>
            <p:cNvPr id="11" name="Freihandform 10">
              <a:extLst>
                <a:ext uri="{FF2B5EF4-FFF2-40B4-BE49-F238E27FC236}">
                  <a16:creationId xmlns:a16="http://schemas.microsoft.com/office/drawing/2014/main" id="{5135FC08-A8DD-C144-A2CC-0FA8161188AD}"/>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0F6A753F-7B63-134D-8FC9-8B21EEEE449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4361E4C6-7038-324D-8A6A-2A96E8204E57}"/>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9C156C58-49F3-E14E-9EBF-0A88A98624A7}"/>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23918EEB-235E-1249-9BA9-4EF6DE39059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44E9BD-7101-A34A-8F4A-3D2F2DE0FE64}"/>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7" name="Rectangle"/>
          <p:cNvSpPr/>
          <p:nvPr/>
        </p:nvSpPr>
        <p:spPr>
          <a:xfrm>
            <a:off x="-25400" y="-1"/>
            <a:ext cx="24434800" cy="13716003"/>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28" name="Shape"/>
          <p:cNvSpPr/>
          <p:nvPr/>
        </p:nvSpPr>
        <p:spPr>
          <a:xfrm>
            <a:off x="-10319" y="-5160"/>
            <a:ext cx="24404638" cy="13726321"/>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732" name="Group"/>
          <p:cNvGrpSpPr/>
          <p:nvPr/>
        </p:nvGrpSpPr>
        <p:grpSpPr>
          <a:xfrm>
            <a:off x="2886736" y="2717800"/>
            <a:ext cx="18610528" cy="8610601"/>
            <a:chOff x="0" y="0"/>
            <a:chExt cx="18610527" cy="8610600"/>
          </a:xfrm>
        </p:grpSpPr>
        <p:sp>
          <p:nvSpPr>
            <p:cNvPr id="4730"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31"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33" name="Keep your face always toward the sunshine - and shadows will fall behind you."/>
          <p:cNvSpPr txBox="1"/>
          <p:nvPr/>
        </p:nvSpPr>
        <p:spPr>
          <a:xfrm>
            <a:off x="5079444" y="4347437"/>
            <a:ext cx="14637444"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Questions so far?</a:t>
            </a:r>
            <a:endParaRPr b="1" dirty="0">
              <a:solidFill>
                <a:schemeClr val="tx1"/>
              </a:solidFill>
              <a:latin typeface="Montserrat ExtraBold" pitchFamily="2" charset="77"/>
            </a:endParaRPr>
          </a:p>
        </p:txBody>
      </p:sp>
    </p:spTree>
    <p:extLst>
      <p:ext uri="{BB962C8B-B14F-4D97-AF65-F5344CB8AC3E}">
        <p14:creationId xmlns:p14="http://schemas.microsoft.com/office/powerpoint/2010/main" val="1139792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32"/>
                                        </p:tgtEl>
                                        <p:attrNameLst>
                                          <p:attrName>style.visibility</p:attrName>
                                        </p:attrNameLst>
                                      </p:cBhvr>
                                      <p:to>
                                        <p:strVal val="visible"/>
                                      </p:to>
                                    </p:set>
                                    <p:anim calcmode="lin" valueType="num">
                                      <p:cBhvr additive="base">
                                        <p:cTn id="7" dur="500" fill="hold"/>
                                        <p:tgtEl>
                                          <p:spTgt spid="4732"/>
                                        </p:tgtEl>
                                        <p:attrNameLst>
                                          <p:attrName>ppt_x</p:attrName>
                                        </p:attrNameLst>
                                      </p:cBhvr>
                                      <p:tavLst>
                                        <p:tav tm="0">
                                          <p:val>
                                            <p:strVal val="#ppt_x"/>
                                          </p:val>
                                        </p:tav>
                                        <p:tav tm="100000">
                                          <p:val>
                                            <p:strVal val="#ppt_x"/>
                                          </p:val>
                                        </p:tav>
                                      </p:tavLst>
                                    </p:anim>
                                    <p:anim calcmode="lin" valueType="num">
                                      <p:cBhvr additive="base">
                                        <p:cTn id="8" dur="500" fill="hold"/>
                                        <p:tgtEl>
                                          <p:spTgt spid="47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33"/>
                                        </p:tgtEl>
                                        <p:attrNameLst>
                                          <p:attrName>style.visibility</p:attrName>
                                        </p:attrNameLst>
                                      </p:cBhvr>
                                      <p:to>
                                        <p:strVal val="visible"/>
                                      </p:to>
                                    </p:set>
                                    <p:animEffect transition="in" filter="fade">
                                      <p:cBhvr>
                                        <p:cTn id="13" dur="500"/>
                                        <p:tgtEl>
                                          <p:spTgt spid="4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100</a:t>
            </a:fld>
            <a:endParaRPr/>
          </a:p>
        </p:txBody>
      </p:sp>
      <p:sp>
        <p:nvSpPr>
          <p:cNvPr id="244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4" name="Group 3">
            <a:extLst>
              <a:ext uri="{FF2B5EF4-FFF2-40B4-BE49-F238E27FC236}">
                <a16:creationId xmlns:a16="http://schemas.microsoft.com/office/drawing/2014/main" id="{E318D625-5B01-1B46-B6E5-F8EDED3A2750}"/>
              </a:ext>
            </a:extLst>
          </p:cNvPr>
          <p:cNvGrpSpPr/>
          <p:nvPr/>
        </p:nvGrpSpPr>
        <p:grpSpPr>
          <a:xfrm>
            <a:off x="2730316" y="3027716"/>
            <a:ext cx="8475569" cy="3078764"/>
            <a:chOff x="2730316" y="3027716"/>
            <a:chExt cx="8475569" cy="3078764"/>
          </a:xfrm>
        </p:grpSpPr>
        <p:sp>
          <p:nvSpPr>
            <p:cNvPr id="2443" name="Funnel…"/>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Funnel </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4 Levels</a:t>
              </a:r>
            </a:p>
          </p:txBody>
        </p:sp>
        <p:grpSp>
          <p:nvGrpSpPr>
            <p:cNvPr id="2447" name="Group"/>
            <p:cNvGrpSpPr/>
            <p:nvPr/>
          </p:nvGrpSpPr>
          <p:grpSpPr>
            <a:xfrm>
              <a:off x="2840382" y="3027716"/>
              <a:ext cx="3393043" cy="337336"/>
              <a:chOff x="0" y="-24712"/>
              <a:chExt cx="3393042" cy="337335"/>
            </a:xfrm>
          </p:grpSpPr>
          <p:sp>
            <p:nvSpPr>
              <p:cNvPr id="2445"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46" name="Subtitle Text"/>
              <p:cNvSpPr/>
              <p:nvPr/>
            </p:nvSpPr>
            <p:spPr>
              <a:xfrm>
                <a:off x="51716" y="-247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9" name="Group 8">
            <a:extLst>
              <a:ext uri="{FF2B5EF4-FFF2-40B4-BE49-F238E27FC236}">
                <a16:creationId xmlns:a16="http://schemas.microsoft.com/office/drawing/2014/main" id="{23067C6A-7FC9-B14D-8FBB-A9E81FD5B050}"/>
              </a:ext>
            </a:extLst>
          </p:cNvPr>
          <p:cNvGrpSpPr/>
          <p:nvPr/>
        </p:nvGrpSpPr>
        <p:grpSpPr>
          <a:xfrm>
            <a:off x="12882581" y="3125511"/>
            <a:ext cx="7853212" cy="7824030"/>
            <a:chOff x="12882581" y="3125511"/>
            <a:chExt cx="7853212" cy="7824030"/>
          </a:xfrm>
        </p:grpSpPr>
        <p:sp>
          <p:nvSpPr>
            <p:cNvPr id="2448" name="Shape"/>
            <p:cNvSpPr/>
            <p:nvPr/>
          </p:nvSpPr>
          <p:spPr>
            <a:xfrm>
              <a:off x="12882581" y="3125511"/>
              <a:ext cx="3385175" cy="7214270"/>
            </a:xfrm>
            <a:custGeom>
              <a:avLst/>
              <a:gdLst/>
              <a:ahLst/>
              <a:cxnLst>
                <a:cxn ang="0">
                  <a:pos x="wd2" y="hd2"/>
                </a:cxn>
                <a:cxn ang="5400000">
                  <a:pos x="wd2" y="hd2"/>
                </a:cxn>
                <a:cxn ang="10800000">
                  <a:pos x="wd2" y="hd2"/>
                </a:cxn>
                <a:cxn ang="16200000">
                  <a:pos x="wd2" y="hd2"/>
                </a:cxn>
              </a:cxnLst>
              <a:rect l="0" t="0" r="r" b="b"/>
              <a:pathLst>
                <a:path w="21547" h="21561" extrusionOk="0">
                  <a:moveTo>
                    <a:pt x="76" y="258"/>
                  </a:moveTo>
                  <a:lnTo>
                    <a:pt x="19768" y="13793"/>
                  </a:lnTo>
                  <a:lnTo>
                    <a:pt x="19773" y="21027"/>
                  </a:lnTo>
                  <a:lnTo>
                    <a:pt x="19232" y="20773"/>
                  </a:lnTo>
                  <a:cubicBezTo>
                    <a:pt x="19103" y="20713"/>
                    <a:pt x="18892" y="20713"/>
                    <a:pt x="18762" y="20773"/>
                  </a:cubicBezTo>
                  <a:cubicBezTo>
                    <a:pt x="18633" y="20834"/>
                    <a:pt x="18633" y="20933"/>
                    <a:pt x="18762" y="20994"/>
                  </a:cubicBezTo>
                  <a:lnTo>
                    <a:pt x="19871" y="21516"/>
                  </a:lnTo>
                  <a:cubicBezTo>
                    <a:pt x="19903" y="21530"/>
                    <a:pt x="19940" y="21541"/>
                    <a:pt x="19980" y="21549"/>
                  </a:cubicBezTo>
                  <a:cubicBezTo>
                    <a:pt x="20020" y="21557"/>
                    <a:pt x="20063" y="21561"/>
                    <a:pt x="20106" y="21561"/>
                  </a:cubicBezTo>
                  <a:cubicBezTo>
                    <a:pt x="20150" y="21561"/>
                    <a:pt x="20193" y="21557"/>
                    <a:pt x="20233" y="21549"/>
                  </a:cubicBezTo>
                  <a:cubicBezTo>
                    <a:pt x="20273" y="21541"/>
                    <a:pt x="20310" y="21530"/>
                    <a:pt x="20341" y="21516"/>
                  </a:cubicBezTo>
                  <a:lnTo>
                    <a:pt x="21450" y="20994"/>
                  </a:lnTo>
                  <a:cubicBezTo>
                    <a:pt x="21580" y="20933"/>
                    <a:pt x="21580" y="20834"/>
                    <a:pt x="21450" y="20773"/>
                  </a:cubicBezTo>
                  <a:cubicBezTo>
                    <a:pt x="21321" y="20713"/>
                    <a:pt x="21110" y="20713"/>
                    <a:pt x="20980" y="20773"/>
                  </a:cubicBezTo>
                  <a:lnTo>
                    <a:pt x="20440" y="21027"/>
                  </a:lnTo>
                  <a:lnTo>
                    <a:pt x="20463" y="13677"/>
                  </a:lnTo>
                  <a:lnTo>
                    <a:pt x="686" y="89"/>
                  </a:lnTo>
                  <a:cubicBezTo>
                    <a:pt x="534" y="-39"/>
                    <a:pt x="133" y="-26"/>
                    <a:pt x="21" y="111"/>
                  </a:cubicBezTo>
                  <a:cubicBezTo>
                    <a:pt x="-20" y="161"/>
                    <a:pt x="1" y="218"/>
                    <a:pt x="76" y="258"/>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49" name="Shape"/>
            <p:cNvSpPr/>
            <p:nvPr/>
          </p:nvSpPr>
          <p:spPr>
            <a:xfrm>
              <a:off x="17345242" y="3128132"/>
              <a:ext cx="3390551" cy="7821409"/>
            </a:xfrm>
            <a:custGeom>
              <a:avLst/>
              <a:gdLst/>
              <a:ahLst/>
              <a:cxnLst>
                <a:cxn ang="0">
                  <a:pos x="wd2" y="hd2"/>
                </a:cxn>
                <a:cxn ang="5400000">
                  <a:pos x="wd2" y="hd2"/>
                </a:cxn>
                <a:cxn ang="10800000">
                  <a:pos x="wd2" y="hd2"/>
                </a:cxn>
                <a:cxn ang="16200000">
                  <a:pos x="wd2" y="hd2"/>
                </a:cxn>
              </a:cxnLst>
              <a:rect l="0" t="0" r="r" b="b"/>
              <a:pathLst>
                <a:path w="21550" h="21568" extrusionOk="0">
                  <a:moveTo>
                    <a:pt x="20835" y="92"/>
                  </a:moveTo>
                  <a:lnTo>
                    <a:pt x="1069" y="12731"/>
                  </a:lnTo>
                  <a:lnTo>
                    <a:pt x="1107" y="21076"/>
                  </a:lnTo>
                  <a:lnTo>
                    <a:pt x="567" y="20841"/>
                  </a:lnTo>
                  <a:cubicBezTo>
                    <a:pt x="437" y="20785"/>
                    <a:pt x="227" y="20785"/>
                    <a:pt x="98" y="20841"/>
                  </a:cubicBezTo>
                  <a:cubicBezTo>
                    <a:pt x="-32" y="20898"/>
                    <a:pt x="-32" y="20989"/>
                    <a:pt x="98" y="21045"/>
                  </a:cubicBezTo>
                  <a:lnTo>
                    <a:pt x="1205" y="21526"/>
                  </a:lnTo>
                  <a:cubicBezTo>
                    <a:pt x="1236" y="21540"/>
                    <a:pt x="1273" y="21550"/>
                    <a:pt x="1313" y="21557"/>
                  </a:cubicBezTo>
                  <a:cubicBezTo>
                    <a:pt x="1353" y="21564"/>
                    <a:pt x="1396" y="21568"/>
                    <a:pt x="1440" y="21568"/>
                  </a:cubicBezTo>
                  <a:cubicBezTo>
                    <a:pt x="1483" y="21568"/>
                    <a:pt x="1526" y="21564"/>
                    <a:pt x="1566" y="21557"/>
                  </a:cubicBezTo>
                  <a:cubicBezTo>
                    <a:pt x="1606" y="21550"/>
                    <a:pt x="1643" y="21540"/>
                    <a:pt x="1674" y="21526"/>
                  </a:cubicBezTo>
                  <a:lnTo>
                    <a:pt x="2782" y="21045"/>
                  </a:lnTo>
                  <a:cubicBezTo>
                    <a:pt x="2911" y="20989"/>
                    <a:pt x="2911" y="20898"/>
                    <a:pt x="2782" y="20841"/>
                  </a:cubicBezTo>
                  <a:cubicBezTo>
                    <a:pt x="2652" y="20785"/>
                    <a:pt x="2442" y="20785"/>
                    <a:pt x="2312" y="20841"/>
                  </a:cubicBezTo>
                  <a:lnTo>
                    <a:pt x="1773" y="21076"/>
                  </a:lnTo>
                  <a:lnTo>
                    <a:pt x="1783" y="12784"/>
                  </a:lnTo>
                  <a:lnTo>
                    <a:pt x="21499" y="230"/>
                  </a:lnTo>
                  <a:cubicBezTo>
                    <a:pt x="21564" y="186"/>
                    <a:pt x="21568" y="129"/>
                    <a:pt x="21508" y="83"/>
                  </a:cubicBezTo>
                  <a:cubicBezTo>
                    <a:pt x="21357" y="-32"/>
                    <a:pt x="20970" y="-27"/>
                    <a:pt x="20835" y="9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9C2B51B6-36F7-F34A-8F41-CFB69929C5FA}"/>
              </a:ext>
            </a:extLst>
          </p:cNvPr>
          <p:cNvGrpSpPr/>
          <p:nvPr/>
        </p:nvGrpSpPr>
        <p:grpSpPr>
          <a:xfrm>
            <a:off x="16209364" y="8688538"/>
            <a:ext cx="1196679" cy="1773771"/>
            <a:chOff x="16209364" y="8688538"/>
            <a:chExt cx="1196679" cy="1773771"/>
          </a:xfrm>
        </p:grpSpPr>
        <p:sp>
          <p:nvSpPr>
            <p:cNvPr id="2453" name="Shape"/>
            <p:cNvSpPr/>
            <p:nvPr/>
          </p:nvSpPr>
          <p:spPr>
            <a:xfrm>
              <a:off x="16209364" y="8688538"/>
              <a:ext cx="1196679" cy="1773771"/>
            </a:xfrm>
            <a:custGeom>
              <a:avLst/>
              <a:gdLst/>
              <a:ahLst/>
              <a:cxnLst>
                <a:cxn ang="0">
                  <a:pos x="wd2" y="hd2"/>
                </a:cxn>
                <a:cxn ang="5400000">
                  <a:pos x="wd2" y="hd2"/>
                </a:cxn>
                <a:cxn ang="10800000">
                  <a:pos x="wd2" y="hd2"/>
                </a:cxn>
                <a:cxn ang="16200000">
                  <a:pos x="wd2" y="hd2"/>
                </a:cxn>
              </a:cxnLst>
              <a:rect l="0" t="0" r="r" b="b"/>
              <a:pathLst>
                <a:path w="21499" h="21537" extrusionOk="0">
                  <a:moveTo>
                    <a:pt x="1583" y="0"/>
                  </a:moveTo>
                  <a:lnTo>
                    <a:pt x="19794" y="0"/>
                  </a:lnTo>
                  <a:cubicBezTo>
                    <a:pt x="20274" y="17"/>
                    <a:pt x="20724" y="164"/>
                    <a:pt x="21043" y="408"/>
                  </a:cubicBezTo>
                  <a:cubicBezTo>
                    <a:pt x="21342" y="636"/>
                    <a:pt x="21503" y="933"/>
                    <a:pt x="21492" y="1238"/>
                  </a:cubicBezTo>
                  <a:lnTo>
                    <a:pt x="21492" y="20281"/>
                  </a:lnTo>
                  <a:cubicBezTo>
                    <a:pt x="21558" y="20767"/>
                    <a:pt x="21164" y="21229"/>
                    <a:pt x="20507" y="21433"/>
                  </a:cubicBezTo>
                  <a:cubicBezTo>
                    <a:pt x="19973" y="21600"/>
                    <a:pt x="19348" y="21565"/>
                    <a:pt x="18862" y="21341"/>
                  </a:cubicBezTo>
                  <a:lnTo>
                    <a:pt x="1175" y="14294"/>
                  </a:lnTo>
                  <a:cubicBezTo>
                    <a:pt x="829" y="14171"/>
                    <a:pt x="537" y="13988"/>
                    <a:pt x="332" y="13763"/>
                  </a:cubicBezTo>
                  <a:cubicBezTo>
                    <a:pt x="110" y="13518"/>
                    <a:pt x="-2" y="13236"/>
                    <a:pt x="11" y="12949"/>
                  </a:cubicBezTo>
                  <a:lnTo>
                    <a:pt x="11" y="1218"/>
                  </a:lnTo>
                  <a:cubicBezTo>
                    <a:pt x="-42" y="914"/>
                    <a:pt x="97" y="609"/>
                    <a:pt x="393" y="377"/>
                  </a:cubicBezTo>
                  <a:cubicBezTo>
                    <a:pt x="693" y="143"/>
                    <a:pt x="1125" y="6"/>
                    <a:pt x="1583" y="0"/>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54" name="Circle"/>
            <p:cNvSpPr/>
            <p:nvPr/>
          </p:nvSpPr>
          <p:spPr>
            <a:xfrm>
              <a:off x="16640726" y="9177632"/>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55" name="4"/>
            <p:cNvSpPr txBox="1"/>
            <p:nvPr/>
          </p:nvSpPr>
          <p:spPr>
            <a:xfrm>
              <a:off x="16640726" y="917434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7" name="Group 6">
            <a:extLst>
              <a:ext uri="{FF2B5EF4-FFF2-40B4-BE49-F238E27FC236}">
                <a16:creationId xmlns:a16="http://schemas.microsoft.com/office/drawing/2014/main" id="{DB05EABA-727F-8F4C-B4FD-863A973FE49B}"/>
              </a:ext>
            </a:extLst>
          </p:cNvPr>
          <p:cNvGrpSpPr/>
          <p:nvPr/>
        </p:nvGrpSpPr>
        <p:grpSpPr>
          <a:xfrm>
            <a:off x="15738290" y="6872787"/>
            <a:ext cx="2159638" cy="1710969"/>
            <a:chOff x="15738290" y="6872787"/>
            <a:chExt cx="2159638" cy="1710969"/>
          </a:xfrm>
        </p:grpSpPr>
        <p:sp>
          <p:nvSpPr>
            <p:cNvPr id="2452" name="Shape"/>
            <p:cNvSpPr/>
            <p:nvPr/>
          </p:nvSpPr>
          <p:spPr>
            <a:xfrm>
              <a:off x="15738290" y="6872787"/>
              <a:ext cx="2159638" cy="1710969"/>
            </a:xfrm>
            <a:custGeom>
              <a:avLst/>
              <a:gdLst/>
              <a:ahLst/>
              <a:cxnLst>
                <a:cxn ang="0">
                  <a:pos x="wd2" y="hd2"/>
                </a:cxn>
                <a:cxn ang="5400000">
                  <a:pos x="wd2" y="hd2"/>
                </a:cxn>
                <a:cxn ang="10800000">
                  <a:pos x="wd2" y="hd2"/>
                </a:cxn>
                <a:cxn ang="16200000">
                  <a:pos x="wd2" y="hd2"/>
                </a:cxn>
              </a:cxnLst>
              <a:rect l="0" t="0" r="r" b="b"/>
              <a:pathLst>
                <a:path w="21491" h="21576" extrusionOk="0">
                  <a:moveTo>
                    <a:pt x="926" y="13"/>
                  </a:moveTo>
                  <a:lnTo>
                    <a:pt x="20655" y="0"/>
                  </a:lnTo>
                  <a:cubicBezTo>
                    <a:pt x="20978" y="6"/>
                    <a:pt x="21270" y="243"/>
                    <a:pt x="21408" y="613"/>
                  </a:cubicBezTo>
                  <a:cubicBezTo>
                    <a:pt x="21552" y="997"/>
                    <a:pt x="21504" y="1452"/>
                    <a:pt x="21286" y="1775"/>
                  </a:cubicBezTo>
                  <a:lnTo>
                    <a:pt x="16612" y="10649"/>
                  </a:lnTo>
                  <a:lnTo>
                    <a:pt x="16622" y="20289"/>
                  </a:lnTo>
                  <a:cubicBezTo>
                    <a:pt x="16630" y="20589"/>
                    <a:pt x="16552" y="20883"/>
                    <a:pt x="16401" y="21115"/>
                  </a:cubicBezTo>
                  <a:cubicBezTo>
                    <a:pt x="16217" y="21401"/>
                    <a:pt x="15943" y="21570"/>
                    <a:pt x="15651" y="21576"/>
                  </a:cubicBezTo>
                  <a:lnTo>
                    <a:pt x="5588" y="21552"/>
                  </a:lnTo>
                  <a:cubicBezTo>
                    <a:pt x="5315" y="21562"/>
                    <a:pt x="5054" y="21410"/>
                    <a:pt x="4883" y="21140"/>
                  </a:cubicBezTo>
                  <a:cubicBezTo>
                    <a:pt x="4740" y="20914"/>
                    <a:pt x="4674" y="20625"/>
                    <a:pt x="4699" y="20338"/>
                  </a:cubicBezTo>
                  <a:lnTo>
                    <a:pt x="4699" y="10272"/>
                  </a:lnTo>
                  <a:lnTo>
                    <a:pt x="163" y="1723"/>
                  </a:lnTo>
                  <a:cubicBezTo>
                    <a:pt x="-9" y="1427"/>
                    <a:pt x="-48" y="1039"/>
                    <a:pt x="59" y="697"/>
                  </a:cubicBezTo>
                  <a:cubicBezTo>
                    <a:pt x="199" y="253"/>
                    <a:pt x="550" y="-24"/>
                    <a:pt x="926" y="13"/>
                  </a:cubicBezTo>
                  <a:close/>
                </a:path>
              </a:pathLst>
            </a:custGeom>
            <a:solidFill>
              <a:schemeClr val="accent3"/>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57" name="Circle"/>
            <p:cNvSpPr/>
            <p:nvPr/>
          </p:nvSpPr>
          <p:spPr>
            <a:xfrm>
              <a:off x="16640726" y="754859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58" name="3"/>
            <p:cNvSpPr txBox="1"/>
            <p:nvPr/>
          </p:nvSpPr>
          <p:spPr>
            <a:xfrm>
              <a:off x="16640726" y="754531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6" name="Group 5">
            <a:extLst>
              <a:ext uri="{FF2B5EF4-FFF2-40B4-BE49-F238E27FC236}">
                <a16:creationId xmlns:a16="http://schemas.microsoft.com/office/drawing/2014/main" id="{194DE6F4-48E7-744D-9F2B-9E84C7F36288}"/>
              </a:ext>
            </a:extLst>
          </p:cNvPr>
          <p:cNvGrpSpPr/>
          <p:nvPr/>
        </p:nvGrpSpPr>
        <p:grpSpPr>
          <a:xfrm>
            <a:off x="14505581" y="5071615"/>
            <a:ext cx="4618823" cy="1695924"/>
            <a:chOff x="14505581" y="5071615"/>
            <a:chExt cx="4618823" cy="1695924"/>
          </a:xfrm>
        </p:grpSpPr>
        <p:sp>
          <p:nvSpPr>
            <p:cNvPr id="2451" name="Shape"/>
            <p:cNvSpPr/>
            <p:nvPr/>
          </p:nvSpPr>
          <p:spPr>
            <a:xfrm>
              <a:off x="14505581" y="5071615"/>
              <a:ext cx="4618823" cy="1695924"/>
            </a:xfrm>
            <a:custGeom>
              <a:avLst/>
              <a:gdLst/>
              <a:ahLst/>
              <a:cxnLst>
                <a:cxn ang="0">
                  <a:pos x="wd2" y="hd2"/>
                </a:cxn>
                <a:cxn ang="5400000">
                  <a:pos x="wd2" y="hd2"/>
                </a:cxn>
                <a:cxn ang="10800000">
                  <a:pos x="wd2" y="hd2"/>
                </a:cxn>
                <a:cxn ang="16200000">
                  <a:pos x="wd2" y="hd2"/>
                </a:cxn>
              </a:cxnLst>
              <a:rect l="0" t="0" r="r" b="b"/>
              <a:pathLst>
                <a:path w="21548" h="21576" extrusionOk="0">
                  <a:moveTo>
                    <a:pt x="21146" y="0"/>
                  </a:moveTo>
                  <a:lnTo>
                    <a:pt x="397" y="0"/>
                  </a:lnTo>
                  <a:cubicBezTo>
                    <a:pt x="235" y="-11"/>
                    <a:pt x="87" y="256"/>
                    <a:pt x="27" y="668"/>
                  </a:cubicBezTo>
                  <a:cubicBezTo>
                    <a:pt x="-27" y="1038"/>
                    <a:pt x="1" y="1460"/>
                    <a:pt x="99" y="1755"/>
                  </a:cubicBezTo>
                  <a:lnTo>
                    <a:pt x="4896" y="20909"/>
                  </a:lnTo>
                  <a:cubicBezTo>
                    <a:pt x="4959" y="21148"/>
                    <a:pt x="5046" y="21335"/>
                    <a:pt x="5146" y="21450"/>
                  </a:cubicBezTo>
                  <a:cubicBezTo>
                    <a:pt x="5227" y="21541"/>
                    <a:pt x="5314" y="21583"/>
                    <a:pt x="5401" y="21572"/>
                  </a:cubicBezTo>
                  <a:lnTo>
                    <a:pt x="16243" y="21572"/>
                  </a:lnTo>
                  <a:cubicBezTo>
                    <a:pt x="16322" y="21589"/>
                    <a:pt x="16403" y="21555"/>
                    <a:pt x="16477" y="21474"/>
                  </a:cubicBezTo>
                  <a:cubicBezTo>
                    <a:pt x="16572" y="21369"/>
                    <a:pt x="16653" y="21189"/>
                    <a:pt x="16710" y="20957"/>
                  </a:cubicBezTo>
                  <a:lnTo>
                    <a:pt x="21497" y="1619"/>
                  </a:lnTo>
                  <a:cubicBezTo>
                    <a:pt x="21573" y="1246"/>
                    <a:pt x="21563" y="785"/>
                    <a:pt x="21470" y="440"/>
                  </a:cubicBezTo>
                  <a:cubicBezTo>
                    <a:pt x="21395" y="159"/>
                    <a:pt x="21274" y="-5"/>
                    <a:pt x="21146" y="0"/>
                  </a:cubicBezTo>
                  <a:close/>
                </a:path>
              </a:pathLst>
            </a:custGeom>
            <a:solidFill>
              <a:schemeClr val="accent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0" name="Circle"/>
            <p:cNvSpPr/>
            <p:nvPr/>
          </p:nvSpPr>
          <p:spPr>
            <a:xfrm>
              <a:off x="16640726" y="5739900"/>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1" name="2"/>
            <p:cNvSpPr txBox="1"/>
            <p:nvPr/>
          </p:nvSpPr>
          <p:spPr>
            <a:xfrm>
              <a:off x="16640726" y="573661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5" name="Group 4">
            <a:extLst>
              <a:ext uri="{FF2B5EF4-FFF2-40B4-BE49-F238E27FC236}">
                <a16:creationId xmlns:a16="http://schemas.microsoft.com/office/drawing/2014/main" id="{2628E9DA-2C0F-C944-95B8-0A34CF99BC88}"/>
              </a:ext>
            </a:extLst>
          </p:cNvPr>
          <p:cNvGrpSpPr/>
          <p:nvPr/>
        </p:nvGrpSpPr>
        <p:grpSpPr>
          <a:xfrm>
            <a:off x="13238976" y="3204799"/>
            <a:ext cx="7149297" cy="1754533"/>
            <a:chOff x="13238976" y="3204799"/>
            <a:chExt cx="7149297" cy="1754533"/>
          </a:xfrm>
        </p:grpSpPr>
        <p:sp>
          <p:nvSpPr>
            <p:cNvPr id="2450" name="Shape"/>
            <p:cNvSpPr/>
            <p:nvPr/>
          </p:nvSpPr>
          <p:spPr>
            <a:xfrm>
              <a:off x="13238976" y="3204799"/>
              <a:ext cx="7149297" cy="1754533"/>
            </a:xfrm>
            <a:custGeom>
              <a:avLst/>
              <a:gdLst/>
              <a:ahLst/>
              <a:cxnLst>
                <a:cxn ang="0">
                  <a:pos x="wd2" y="hd2"/>
                </a:cxn>
                <a:cxn ang="5400000">
                  <a:pos x="wd2" y="hd2"/>
                </a:cxn>
                <a:cxn ang="10800000">
                  <a:pos x="wd2" y="hd2"/>
                </a:cxn>
                <a:cxn ang="16200000">
                  <a:pos x="wd2" y="hd2"/>
                </a:cxn>
              </a:cxnLst>
              <a:rect l="0" t="0" r="r" b="b"/>
              <a:pathLst>
                <a:path w="21571" h="21569" extrusionOk="0">
                  <a:moveTo>
                    <a:pt x="289" y="2"/>
                  </a:moveTo>
                  <a:cubicBezTo>
                    <a:pt x="178" y="-21"/>
                    <a:pt x="74" y="230"/>
                    <a:pt x="27" y="638"/>
                  </a:cubicBezTo>
                  <a:cubicBezTo>
                    <a:pt x="-15" y="992"/>
                    <a:pt x="-7" y="1409"/>
                    <a:pt x="46" y="1735"/>
                  </a:cubicBezTo>
                  <a:lnTo>
                    <a:pt x="3257" y="20951"/>
                  </a:lnTo>
                  <a:cubicBezTo>
                    <a:pt x="3290" y="21154"/>
                    <a:pt x="3335" y="21318"/>
                    <a:pt x="3388" y="21426"/>
                  </a:cubicBezTo>
                  <a:cubicBezTo>
                    <a:pt x="3440" y="21530"/>
                    <a:pt x="3497" y="21579"/>
                    <a:pt x="3555" y="21567"/>
                  </a:cubicBezTo>
                  <a:lnTo>
                    <a:pt x="18054" y="21551"/>
                  </a:lnTo>
                  <a:cubicBezTo>
                    <a:pt x="18105" y="21543"/>
                    <a:pt x="18155" y="21482"/>
                    <a:pt x="18199" y="21375"/>
                  </a:cubicBezTo>
                  <a:cubicBezTo>
                    <a:pt x="18245" y="21263"/>
                    <a:pt x="18283" y="21104"/>
                    <a:pt x="18309" y="20913"/>
                  </a:cubicBezTo>
                  <a:lnTo>
                    <a:pt x="21527" y="1662"/>
                  </a:lnTo>
                  <a:cubicBezTo>
                    <a:pt x="21580" y="1343"/>
                    <a:pt x="21585" y="931"/>
                    <a:pt x="21541" y="591"/>
                  </a:cubicBezTo>
                  <a:cubicBezTo>
                    <a:pt x="21498" y="267"/>
                    <a:pt x="21417" y="59"/>
                    <a:pt x="21326" y="44"/>
                  </a:cubicBezTo>
                  <a:lnTo>
                    <a:pt x="289" y="2"/>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3" name="Circle"/>
            <p:cNvSpPr/>
            <p:nvPr/>
          </p:nvSpPr>
          <p:spPr>
            <a:xfrm>
              <a:off x="16640726" y="3931206"/>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4" name="1"/>
            <p:cNvSpPr txBox="1"/>
            <p:nvPr/>
          </p:nvSpPr>
          <p:spPr>
            <a:xfrm>
              <a:off x="16640726" y="3927922"/>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44"/>
                                        </p:tgtEl>
                                        <p:attrNameLst>
                                          <p:attrName>style.visibility</p:attrName>
                                        </p:attrNameLst>
                                      </p:cBhvr>
                                      <p:to>
                                        <p:strVal val="visible"/>
                                      </p:to>
                                    </p:set>
                                    <p:anim calcmode="lin" valueType="num">
                                      <p:cBhvr additive="base">
                                        <p:cTn id="13" dur="500" fill="hold"/>
                                        <p:tgtEl>
                                          <p:spTgt spid="2444"/>
                                        </p:tgtEl>
                                        <p:attrNameLst>
                                          <p:attrName>ppt_x</p:attrName>
                                        </p:attrNameLst>
                                      </p:cBhvr>
                                      <p:tavLst>
                                        <p:tav tm="0">
                                          <p:val>
                                            <p:strVal val="#ppt_x"/>
                                          </p:val>
                                        </p:tav>
                                        <p:tav tm="100000">
                                          <p:val>
                                            <p:strVal val="#ppt_x"/>
                                          </p:val>
                                        </p:tav>
                                      </p:tavLst>
                                    </p:anim>
                                    <p:anim calcmode="lin" valueType="num">
                                      <p:cBhvr additive="base">
                                        <p:cTn id="14" dur="500" fill="hold"/>
                                        <p:tgtEl>
                                          <p:spTgt spid="24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ppt_x"/>
                                          </p:val>
                                        </p:tav>
                                        <p:tav tm="100000">
                                          <p:val>
                                            <p:strVal val="#ppt_x"/>
                                          </p:val>
                                        </p:tav>
                                      </p:tavLst>
                                    </p:anim>
                                    <p:anim calcmode="lin" valueType="num">
                                      <p:cBhvr additive="base">
                                        <p:cTn id="4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4"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101</a:t>
            </a:fld>
            <a:endParaRPr/>
          </a:p>
        </p:txBody>
      </p:sp>
      <p:sp>
        <p:nvSpPr>
          <p:cNvPr id="246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4" name="Group 3">
            <a:extLst>
              <a:ext uri="{FF2B5EF4-FFF2-40B4-BE49-F238E27FC236}">
                <a16:creationId xmlns:a16="http://schemas.microsoft.com/office/drawing/2014/main" id="{06A2DA73-C5F6-D441-B6FD-9A459604589A}"/>
              </a:ext>
            </a:extLst>
          </p:cNvPr>
          <p:cNvGrpSpPr/>
          <p:nvPr/>
        </p:nvGrpSpPr>
        <p:grpSpPr>
          <a:xfrm>
            <a:off x="2730316" y="3027714"/>
            <a:ext cx="8475569" cy="3078766"/>
            <a:chOff x="2730316" y="3027714"/>
            <a:chExt cx="8475569" cy="3078766"/>
          </a:xfrm>
        </p:grpSpPr>
        <p:sp>
          <p:nvSpPr>
            <p:cNvPr id="2468" name="Funnel…"/>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Funnel </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5 Levels</a:t>
              </a:r>
            </a:p>
          </p:txBody>
        </p:sp>
        <p:grpSp>
          <p:nvGrpSpPr>
            <p:cNvPr id="2472" name="Group"/>
            <p:cNvGrpSpPr/>
            <p:nvPr/>
          </p:nvGrpSpPr>
          <p:grpSpPr>
            <a:xfrm>
              <a:off x="2840382" y="3027714"/>
              <a:ext cx="3393043" cy="337336"/>
              <a:chOff x="0" y="-24714"/>
              <a:chExt cx="3393042" cy="337335"/>
            </a:xfrm>
          </p:grpSpPr>
          <p:sp>
            <p:nvSpPr>
              <p:cNvPr id="247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71" name="Subtitle Text"/>
              <p:cNvSpPr/>
              <p:nvPr/>
            </p:nvSpPr>
            <p:spPr>
              <a:xfrm>
                <a:off x="51716" y="-24714"/>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0" name="Group 9">
            <a:extLst>
              <a:ext uri="{FF2B5EF4-FFF2-40B4-BE49-F238E27FC236}">
                <a16:creationId xmlns:a16="http://schemas.microsoft.com/office/drawing/2014/main" id="{1F1A206D-B7C0-004B-AA29-663736390914}"/>
              </a:ext>
            </a:extLst>
          </p:cNvPr>
          <p:cNvGrpSpPr/>
          <p:nvPr/>
        </p:nvGrpSpPr>
        <p:grpSpPr>
          <a:xfrm>
            <a:off x="12882581" y="3125511"/>
            <a:ext cx="7853212" cy="7824030"/>
            <a:chOff x="12882581" y="3125511"/>
            <a:chExt cx="7853212" cy="7824030"/>
          </a:xfrm>
        </p:grpSpPr>
        <p:sp>
          <p:nvSpPr>
            <p:cNvPr id="2473" name="Shape"/>
            <p:cNvSpPr/>
            <p:nvPr/>
          </p:nvSpPr>
          <p:spPr>
            <a:xfrm>
              <a:off x="12882581" y="3125511"/>
              <a:ext cx="3385175" cy="7214270"/>
            </a:xfrm>
            <a:custGeom>
              <a:avLst/>
              <a:gdLst/>
              <a:ahLst/>
              <a:cxnLst>
                <a:cxn ang="0">
                  <a:pos x="wd2" y="hd2"/>
                </a:cxn>
                <a:cxn ang="5400000">
                  <a:pos x="wd2" y="hd2"/>
                </a:cxn>
                <a:cxn ang="10800000">
                  <a:pos x="wd2" y="hd2"/>
                </a:cxn>
                <a:cxn ang="16200000">
                  <a:pos x="wd2" y="hd2"/>
                </a:cxn>
              </a:cxnLst>
              <a:rect l="0" t="0" r="r" b="b"/>
              <a:pathLst>
                <a:path w="21547" h="21561" extrusionOk="0">
                  <a:moveTo>
                    <a:pt x="76" y="258"/>
                  </a:moveTo>
                  <a:lnTo>
                    <a:pt x="19768" y="13793"/>
                  </a:lnTo>
                  <a:lnTo>
                    <a:pt x="19773" y="21027"/>
                  </a:lnTo>
                  <a:lnTo>
                    <a:pt x="19232" y="20773"/>
                  </a:lnTo>
                  <a:cubicBezTo>
                    <a:pt x="19103" y="20713"/>
                    <a:pt x="18892" y="20713"/>
                    <a:pt x="18762" y="20773"/>
                  </a:cubicBezTo>
                  <a:cubicBezTo>
                    <a:pt x="18633" y="20834"/>
                    <a:pt x="18633" y="20933"/>
                    <a:pt x="18762" y="20994"/>
                  </a:cubicBezTo>
                  <a:lnTo>
                    <a:pt x="19871" y="21516"/>
                  </a:lnTo>
                  <a:cubicBezTo>
                    <a:pt x="19903" y="21530"/>
                    <a:pt x="19940" y="21541"/>
                    <a:pt x="19980" y="21549"/>
                  </a:cubicBezTo>
                  <a:cubicBezTo>
                    <a:pt x="20020" y="21557"/>
                    <a:pt x="20063" y="21561"/>
                    <a:pt x="20106" y="21561"/>
                  </a:cubicBezTo>
                  <a:cubicBezTo>
                    <a:pt x="20150" y="21561"/>
                    <a:pt x="20193" y="21557"/>
                    <a:pt x="20233" y="21549"/>
                  </a:cubicBezTo>
                  <a:cubicBezTo>
                    <a:pt x="20273" y="21541"/>
                    <a:pt x="20310" y="21530"/>
                    <a:pt x="20341" y="21516"/>
                  </a:cubicBezTo>
                  <a:lnTo>
                    <a:pt x="21450" y="20994"/>
                  </a:lnTo>
                  <a:cubicBezTo>
                    <a:pt x="21580" y="20933"/>
                    <a:pt x="21580" y="20834"/>
                    <a:pt x="21450" y="20773"/>
                  </a:cubicBezTo>
                  <a:cubicBezTo>
                    <a:pt x="21321" y="20713"/>
                    <a:pt x="21110" y="20713"/>
                    <a:pt x="20980" y="20773"/>
                  </a:cubicBezTo>
                  <a:lnTo>
                    <a:pt x="20440" y="21027"/>
                  </a:lnTo>
                  <a:lnTo>
                    <a:pt x="20463" y="13677"/>
                  </a:lnTo>
                  <a:lnTo>
                    <a:pt x="686" y="89"/>
                  </a:lnTo>
                  <a:cubicBezTo>
                    <a:pt x="534" y="-39"/>
                    <a:pt x="133" y="-26"/>
                    <a:pt x="21" y="111"/>
                  </a:cubicBezTo>
                  <a:cubicBezTo>
                    <a:pt x="-20" y="161"/>
                    <a:pt x="1" y="218"/>
                    <a:pt x="76" y="258"/>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74" name="Shape"/>
            <p:cNvSpPr/>
            <p:nvPr/>
          </p:nvSpPr>
          <p:spPr>
            <a:xfrm>
              <a:off x="17345242" y="3128132"/>
              <a:ext cx="3390551" cy="7821409"/>
            </a:xfrm>
            <a:custGeom>
              <a:avLst/>
              <a:gdLst/>
              <a:ahLst/>
              <a:cxnLst>
                <a:cxn ang="0">
                  <a:pos x="wd2" y="hd2"/>
                </a:cxn>
                <a:cxn ang="5400000">
                  <a:pos x="wd2" y="hd2"/>
                </a:cxn>
                <a:cxn ang="10800000">
                  <a:pos x="wd2" y="hd2"/>
                </a:cxn>
                <a:cxn ang="16200000">
                  <a:pos x="wd2" y="hd2"/>
                </a:cxn>
              </a:cxnLst>
              <a:rect l="0" t="0" r="r" b="b"/>
              <a:pathLst>
                <a:path w="21550" h="21568" extrusionOk="0">
                  <a:moveTo>
                    <a:pt x="20835" y="92"/>
                  </a:moveTo>
                  <a:lnTo>
                    <a:pt x="1069" y="12731"/>
                  </a:lnTo>
                  <a:lnTo>
                    <a:pt x="1107" y="21076"/>
                  </a:lnTo>
                  <a:lnTo>
                    <a:pt x="567" y="20841"/>
                  </a:lnTo>
                  <a:cubicBezTo>
                    <a:pt x="437" y="20785"/>
                    <a:pt x="227" y="20785"/>
                    <a:pt x="98" y="20841"/>
                  </a:cubicBezTo>
                  <a:cubicBezTo>
                    <a:pt x="-32" y="20898"/>
                    <a:pt x="-32" y="20989"/>
                    <a:pt x="98" y="21045"/>
                  </a:cubicBezTo>
                  <a:lnTo>
                    <a:pt x="1205" y="21526"/>
                  </a:lnTo>
                  <a:cubicBezTo>
                    <a:pt x="1236" y="21540"/>
                    <a:pt x="1273" y="21550"/>
                    <a:pt x="1313" y="21557"/>
                  </a:cubicBezTo>
                  <a:cubicBezTo>
                    <a:pt x="1353" y="21564"/>
                    <a:pt x="1396" y="21568"/>
                    <a:pt x="1440" y="21568"/>
                  </a:cubicBezTo>
                  <a:cubicBezTo>
                    <a:pt x="1483" y="21568"/>
                    <a:pt x="1526" y="21564"/>
                    <a:pt x="1566" y="21557"/>
                  </a:cubicBezTo>
                  <a:cubicBezTo>
                    <a:pt x="1606" y="21550"/>
                    <a:pt x="1643" y="21540"/>
                    <a:pt x="1674" y="21526"/>
                  </a:cubicBezTo>
                  <a:lnTo>
                    <a:pt x="2782" y="21045"/>
                  </a:lnTo>
                  <a:cubicBezTo>
                    <a:pt x="2911" y="20989"/>
                    <a:pt x="2911" y="20898"/>
                    <a:pt x="2782" y="20841"/>
                  </a:cubicBezTo>
                  <a:cubicBezTo>
                    <a:pt x="2652" y="20785"/>
                    <a:pt x="2442" y="20785"/>
                    <a:pt x="2312" y="20841"/>
                  </a:cubicBezTo>
                  <a:lnTo>
                    <a:pt x="1773" y="21076"/>
                  </a:lnTo>
                  <a:lnTo>
                    <a:pt x="1783" y="12784"/>
                  </a:lnTo>
                  <a:lnTo>
                    <a:pt x="21499" y="230"/>
                  </a:lnTo>
                  <a:cubicBezTo>
                    <a:pt x="21564" y="186"/>
                    <a:pt x="21568" y="129"/>
                    <a:pt x="21508" y="83"/>
                  </a:cubicBezTo>
                  <a:cubicBezTo>
                    <a:pt x="21357" y="-32"/>
                    <a:pt x="20970" y="-27"/>
                    <a:pt x="20835" y="9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2E574D03-5F3C-204D-BD85-6623B0EA694F}"/>
              </a:ext>
            </a:extLst>
          </p:cNvPr>
          <p:cNvGrpSpPr/>
          <p:nvPr/>
        </p:nvGrpSpPr>
        <p:grpSpPr>
          <a:xfrm>
            <a:off x="13237105" y="3205052"/>
            <a:ext cx="7152027" cy="1410572"/>
            <a:chOff x="13237105" y="3205052"/>
            <a:chExt cx="7152027" cy="1410572"/>
          </a:xfrm>
        </p:grpSpPr>
        <p:sp>
          <p:nvSpPr>
            <p:cNvPr id="2475" name="Shape"/>
            <p:cNvSpPr/>
            <p:nvPr/>
          </p:nvSpPr>
          <p:spPr>
            <a:xfrm>
              <a:off x="13237105" y="3205052"/>
              <a:ext cx="7152027" cy="1410572"/>
            </a:xfrm>
            <a:custGeom>
              <a:avLst/>
              <a:gdLst/>
              <a:ahLst/>
              <a:cxnLst>
                <a:cxn ang="0">
                  <a:pos x="wd2" y="hd2"/>
                </a:cxn>
                <a:cxn ang="5400000">
                  <a:pos x="wd2" y="hd2"/>
                </a:cxn>
                <a:cxn ang="10800000">
                  <a:pos x="wd2" y="hd2"/>
                </a:cxn>
                <a:cxn ang="16200000">
                  <a:pos x="wd2" y="hd2"/>
                </a:cxn>
              </a:cxnLst>
              <a:rect l="0" t="0" r="r" b="b"/>
              <a:pathLst>
                <a:path w="21568" h="21551" extrusionOk="0">
                  <a:moveTo>
                    <a:pt x="311" y="27"/>
                  </a:moveTo>
                  <a:cubicBezTo>
                    <a:pt x="180" y="-47"/>
                    <a:pt x="57" y="351"/>
                    <a:pt x="15" y="984"/>
                  </a:cubicBezTo>
                  <a:cubicBezTo>
                    <a:pt x="-14" y="1412"/>
                    <a:pt x="1" y="1885"/>
                    <a:pt x="55" y="2245"/>
                  </a:cubicBezTo>
                  <a:lnTo>
                    <a:pt x="2527" y="20575"/>
                  </a:lnTo>
                  <a:cubicBezTo>
                    <a:pt x="2565" y="20866"/>
                    <a:pt x="2617" y="21101"/>
                    <a:pt x="2679" y="21255"/>
                  </a:cubicBezTo>
                  <a:cubicBezTo>
                    <a:pt x="2744" y="21418"/>
                    <a:pt x="2817" y="21485"/>
                    <a:pt x="2890" y="21448"/>
                  </a:cubicBezTo>
                  <a:lnTo>
                    <a:pt x="18722" y="21551"/>
                  </a:lnTo>
                  <a:cubicBezTo>
                    <a:pt x="18789" y="21550"/>
                    <a:pt x="18855" y="21454"/>
                    <a:pt x="18912" y="21275"/>
                  </a:cubicBezTo>
                  <a:cubicBezTo>
                    <a:pt x="18968" y="21100"/>
                    <a:pt x="19014" y="20852"/>
                    <a:pt x="19044" y="20556"/>
                  </a:cubicBezTo>
                  <a:lnTo>
                    <a:pt x="21512" y="2103"/>
                  </a:lnTo>
                  <a:cubicBezTo>
                    <a:pt x="21575" y="1702"/>
                    <a:pt x="21586" y="1146"/>
                    <a:pt x="21538" y="690"/>
                  </a:cubicBezTo>
                  <a:cubicBezTo>
                    <a:pt x="21490" y="222"/>
                    <a:pt x="21389" y="-49"/>
                    <a:pt x="21285" y="8"/>
                  </a:cubicBezTo>
                  <a:lnTo>
                    <a:pt x="311" y="27"/>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0" name="Circle"/>
            <p:cNvSpPr/>
            <p:nvPr/>
          </p:nvSpPr>
          <p:spPr>
            <a:xfrm>
              <a:off x="16643594" y="3756061"/>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1" name="1"/>
            <p:cNvSpPr txBox="1"/>
            <p:nvPr/>
          </p:nvSpPr>
          <p:spPr>
            <a:xfrm>
              <a:off x="16643594" y="375277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6" name="Group 5">
            <a:extLst>
              <a:ext uri="{FF2B5EF4-FFF2-40B4-BE49-F238E27FC236}">
                <a16:creationId xmlns:a16="http://schemas.microsoft.com/office/drawing/2014/main" id="{92796851-9457-E547-B0FE-55686BC3E092}"/>
              </a:ext>
            </a:extLst>
          </p:cNvPr>
          <p:cNvGrpSpPr/>
          <p:nvPr/>
        </p:nvGrpSpPr>
        <p:grpSpPr>
          <a:xfrm>
            <a:off x="14275719" y="4720096"/>
            <a:ext cx="5080383" cy="1425992"/>
            <a:chOff x="14275719" y="4720096"/>
            <a:chExt cx="5080383" cy="1425992"/>
          </a:xfrm>
        </p:grpSpPr>
        <p:sp>
          <p:nvSpPr>
            <p:cNvPr id="2476" name="Shape"/>
            <p:cNvSpPr/>
            <p:nvPr/>
          </p:nvSpPr>
          <p:spPr>
            <a:xfrm>
              <a:off x="14275719" y="4720096"/>
              <a:ext cx="5080383" cy="1425992"/>
            </a:xfrm>
            <a:custGeom>
              <a:avLst/>
              <a:gdLst/>
              <a:ahLst/>
              <a:cxnLst>
                <a:cxn ang="0">
                  <a:pos x="wd2" y="hd2"/>
                </a:cxn>
                <a:cxn ang="5400000">
                  <a:pos x="wd2" y="hd2"/>
                </a:cxn>
                <a:cxn ang="10800000">
                  <a:pos x="wd2" y="hd2"/>
                </a:cxn>
                <a:cxn ang="16200000">
                  <a:pos x="wd2" y="hd2"/>
                </a:cxn>
              </a:cxnLst>
              <a:rect l="0" t="0" r="r" b="b"/>
              <a:pathLst>
                <a:path w="21549" h="21535" extrusionOk="0">
                  <a:moveTo>
                    <a:pt x="389" y="0"/>
                  </a:moveTo>
                  <a:lnTo>
                    <a:pt x="21116" y="17"/>
                  </a:lnTo>
                  <a:cubicBezTo>
                    <a:pt x="21284" y="-37"/>
                    <a:pt x="21443" y="291"/>
                    <a:pt x="21513" y="836"/>
                  </a:cubicBezTo>
                  <a:cubicBezTo>
                    <a:pt x="21581" y="1364"/>
                    <a:pt x="21551" y="1986"/>
                    <a:pt x="21438" y="2403"/>
                  </a:cubicBezTo>
                  <a:lnTo>
                    <a:pt x="17988" y="20515"/>
                  </a:lnTo>
                  <a:cubicBezTo>
                    <a:pt x="17952" y="20790"/>
                    <a:pt x="17896" y="21025"/>
                    <a:pt x="17826" y="21195"/>
                  </a:cubicBezTo>
                  <a:cubicBezTo>
                    <a:pt x="17744" y="21391"/>
                    <a:pt x="17647" y="21491"/>
                    <a:pt x="17548" y="21480"/>
                  </a:cubicBezTo>
                  <a:lnTo>
                    <a:pt x="4096" y="21524"/>
                  </a:lnTo>
                  <a:cubicBezTo>
                    <a:pt x="3992" y="21563"/>
                    <a:pt x="3886" y="21497"/>
                    <a:pt x="3792" y="21333"/>
                  </a:cubicBezTo>
                  <a:cubicBezTo>
                    <a:pt x="3717" y="21201"/>
                    <a:pt x="3651" y="21011"/>
                    <a:pt x="3600" y="20776"/>
                  </a:cubicBezTo>
                  <a:lnTo>
                    <a:pt x="74" y="2202"/>
                  </a:lnTo>
                  <a:cubicBezTo>
                    <a:pt x="2" y="1851"/>
                    <a:pt x="-19" y="1399"/>
                    <a:pt x="18" y="984"/>
                  </a:cubicBezTo>
                  <a:cubicBezTo>
                    <a:pt x="69" y="405"/>
                    <a:pt x="219" y="8"/>
                    <a:pt x="389" y="0"/>
                  </a:cubicBezTo>
                  <a:close/>
                </a:path>
              </a:pathLst>
            </a:custGeom>
            <a:solidFill>
              <a:schemeClr val="accent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3" name="Circle"/>
            <p:cNvSpPr/>
            <p:nvPr/>
          </p:nvSpPr>
          <p:spPr>
            <a:xfrm>
              <a:off x="16643594" y="525341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4" name="2"/>
            <p:cNvSpPr txBox="1"/>
            <p:nvPr/>
          </p:nvSpPr>
          <p:spPr>
            <a:xfrm>
              <a:off x="16643594" y="525013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7" name="Group 6">
            <a:extLst>
              <a:ext uri="{FF2B5EF4-FFF2-40B4-BE49-F238E27FC236}">
                <a16:creationId xmlns:a16="http://schemas.microsoft.com/office/drawing/2014/main" id="{502F83C5-8679-744F-AEE4-61D2B1C400F9}"/>
              </a:ext>
            </a:extLst>
          </p:cNvPr>
          <p:cNvGrpSpPr/>
          <p:nvPr/>
        </p:nvGrpSpPr>
        <p:grpSpPr>
          <a:xfrm>
            <a:off x="15318913" y="6254478"/>
            <a:ext cx="2994277" cy="1596481"/>
            <a:chOff x="15318913" y="6254478"/>
            <a:chExt cx="2994277" cy="1596481"/>
          </a:xfrm>
        </p:grpSpPr>
        <p:sp>
          <p:nvSpPr>
            <p:cNvPr id="2477" name="Shape"/>
            <p:cNvSpPr/>
            <p:nvPr/>
          </p:nvSpPr>
          <p:spPr>
            <a:xfrm>
              <a:off x="15318913" y="6254478"/>
              <a:ext cx="2994277" cy="1596481"/>
            </a:xfrm>
            <a:custGeom>
              <a:avLst/>
              <a:gdLst/>
              <a:ahLst/>
              <a:cxnLst>
                <a:cxn ang="0">
                  <a:pos x="wd2" y="hd2"/>
                </a:cxn>
                <a:cxn ang="5400000">
                  <a:pos x="wd2" y="hd2"/>
                </a:cxn>
                <a:cxn ang="10800000">
                  <a:pos x="wd2" y="hd2"/>
                </a:cxn>
                <a:cxn ang="16200000">
                  <a:pos x="wd2" y="hd2"/>
                </a:cxn>
              </a:cxnLst>
              <a:rect l="0" t="0" r="r" b="b"/>
              <a:pathLst>
                <a:path w="21520" h="21557" extrusionOk="0">
                  <a:moveTo>
                    <a:pt x="665" y="36"/>
                  </a:moveTo>
                  <a:lnTo>
                    <a:pt x="20803" y="2"/>
                  </a:lnTo>
                  <a:cubicBezTo>
                    <a:pt x="21019" y="-19"/>
                    <a:pt x="21227" y="155"/>
                    <a:pt x="21363" y="469"/>
                  </a:cubicBezTo>
                  <a:cubicBezTo>
                    <a:pt x="21552" y="904"/>
                    <a:pt x="21572" y="1516"/>
                    <a:pt x="21414" y="1992"/>
                  </a:cubicBezTo>
                  <a:lnTo>
                    <a:pt x="15027" y="19671"/>
                  </a:lnTo>
                  <a:lnTo>
                    <a:pt x="15023" y="20619"/>
                  </a:lnTo>
                  <a:cubicBezTo>
                    <a:pt x="15038" y="20925"/>
                    <a:pt x="14963" y="21222"/>
                    <a:pt x="14827" y="21394"/>
                  </a:cubicBezTo>
                  <a:cubicBezTo>
                    <a:pt x="14747" y="21495"/>
                    <a:pt x="14651" y="21544"/>
                    <a:pt x="14555" y="21532"/>
                  </a:cubicBezTo>
                  <a:lnTo>
                    <a:pt x="7011" y="21550"/>
                  </a:lnTo>
                  <a:cubicBezTo>
                    <a:pt x="6862" y="21581"/>
                    <a:pt x="6712" y="21501"/>
                    <a:pt x="6594" y="21327"/>
                  </a:cubicBezTo>
                  <a:cubicBezTo>
                    <a:pt x="6455" y="21123"/>
                    <a:pt x="6373" y="20811"/>
                    <a:pt x="6371" y="20480"/>
                  </a:cubicBezTo>
                  <a:lnTo>
                    <a:pt x="6372" y="19277"/>
                  </a:lnTo>
                  <a:lnTo>
                    <a:pt x="86" y="1848"/>
                  </a:lnTo>
                  <a:cubicBezTo>
                    <a:pt x="-17" y="1513"/>
                    <a:pt x="-28" y="1105"/>
                    <a:pt x="57" y="752"/>
                  </a:cubicBezTo>
                  <a:cubicBezTo>
                    <a:pt x="165" y="306"/>
                    <a:pt x="404" y="24"/>
                    <a:pt x="665" y="36"/>
                  </a:cubicBezTo>
                  <a:close/>
                </a:path>
              </a:pathLst>
            </a:custGeom>
            <a:solidFill>
              <a:schemeClr val="accent3"/>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6" name="Circle"/>
            <p:cNvSpPr/>
            <p:nvPr/>
          </p:nvSpPr>
          <p:spPr>
            <a:xfrm>
              <a:off x="16643594" y="6859160"/>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7" name="3"/>
            <p:cNvSpPr txBox="1"/>
            <p:nvPr/>
          </p:nvSpPr>
          <p:spPr>
            <a:xfrm>
              <a:off x="16643594" y="685587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8" name="Group 7">
            <a:extLst>
              <a:ext uri="{FF2B5EF4-FFF2-40B4-BE49-F238E27FC236}">
                <a16:creationId xmlns:a16="http://schemas.microsoft.com/office/drawing/2014/main" id="{9C54334A-A3B7-E045-8C68-466AF0A6BBB6}"/>
              </a:ext>
            </a:extLst>
          </p:cNvPr>
          <p:cNvGrpSpPr/>
          <p:nvPr/>
        </p:nvGrpSpPr>
        <p:grpSpPr>
          <a:xfrm>
            <a:off x="16211343" y="7957742"/>
            <a:ext cx="1195994" cy="1247097"/>
            <a:chOff x="16211343" y="7957742"/>
            <a:chExt cx="1195994" cy="1247097"/>
          </a:xfrm>
        </p:grpSpPr>
        <p:sp>
          <p:nvSpPr>
            <p:cNvPr id="2478" name="Shape"/>
            <p:cNvSpPr/>
            <p:nvPr/>
          </p:nvSpPr>
          <p:spPr>
            <a:xfrm>
              <a:off x="16211343" y="7957742"/>
              <a:ext cx="1195994" cy="1247097"/>
            </a:xfrm>
            <a:custGeom>
              <a:avLst/>
              <a:gdLst/>
              <a:ahLst/>
              <a:cxnLst>
                <a:cxn ang="0">
                  <a:pos x="wd2" y="hd2"/>
                </a:cxn>
                <a:cxn ang="5400000">
                  <a:pos x="wd2" y="hd2"/>
                </a:cxn>
                <a:cxn ang="10800000">
                  <a:pos x="wd2" y="hd2"/>
                </a:cxn>
                <a:cxn ang="16200000">
                  <a:pos x="wd2" y="hd2"/>
                </a:cxn>
              </a:cxnLst>
              <a:rect l="0" t="0" r="r" b="b"/>
              <a:pathLst>
                <a:path w="21527" h="21599" extrusionOk="0">
                  <a:moveTo>
                    <a:pt x="1634" y="24"/>
                  </a:moveTo>
                  <a:lnTo>
                    <a:pt x="19791" y="0"/>
                  </a:lnTo>
                  <a:cubicBezTo>
                    <a:pt x="20251" y="-1"/>
                    <a:pt x="20692" y="175"/>
                    <a:pt x="21016" y="489"/>
                  </a:cubicBezTo>
                  <a:cubicBezTo>
                    <a:pt x="21392" y="852"/>
                    <a:pt x="21574" y="1360"/>
                    <a:pt x="21510" y="1869"/>
                  </a:cubicBezTo>
                  <a:lnTo>
                    <a:pt x="21518" y="19785"/>
                  </a:lnTo>
                  <a:cubicBezTo>
                    <a:pt x="21563" y="20226"/>
                    <a:pt x="21423" y="20666"/>
                    <a:pt x="21129" y="21007"/>
                  </a:cubicBezTo>
                  <a:cubicBezTo>
                    <a:pt x="20837" y="21345"/>
                    <a:pt x="20417" y="21558"/>
                    <a:pt x="19962" y="21599"/>
                  </a:cubicBezTo>
                  <a:lnTo>
                    <a:pt x="1506" y="21537"/>
                  </a:lnTo>
                  <a:cubicBezTo>
                    <a:pt x="1145" y="21524"/>
                    <a:pt x="801" y="21388"/>
                    <a:pt x="534" y="21153"/>
                  </a:cubicBezTo>
                  <a:cubicBezTo>
                    <a:pt x="199" y="20858"/>
                    <a:pt x="16" y="20436"/>
                    <a:pt x="34" y="20000"/>
                  </a:cubicBezTo>
                  <a:lnTo>
                    <a:pt x="4" y="1781"/>
                  </a:lnTo>
                  <a:cubicBezTo>
                    <a:pt x="-26" y="1386"/>
                    <a:pt x="94" y="995"/>
                    <a:pt x="341" y="679"/>
                  </a:cubicBezTo>
                  <a:cubicBezTo>
                    <a:pt x="649" y="286"/>
                    <a:pt x="1123" y="46"/>
                    <a:pt x="1634" y="24"/>
                  </a:cubicBez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89" name="Circle"/>
            <p:cNvSpPr/>
            <p:nvPr/>
          </p:nvSpPr>
          <p:spPr>
            <a:xfrm>
              <a:off x="16643594" y="8401614"/>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90" name="4"/>
            <p:cNvSpPr txBox="1"/>
            <p:nvPr/>
          </p:nvSpPr>
          <p:spPr>
            <a:xfrm>
              <a:off x="16643594" y="8398330"/>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9" name="Group 8">
            <a:extLst>
              <a:ext uri="{FF2B5EF4-FFF2-40B4-BE49-F238E27FC236}">
                <a16:creationId xmlns:a16="http://schemas.microsoft.com/office/drawing/2014/main" id="{6D8AAB05-BCD9-9C45-9D59-DDE2D1594628}"/>
              </a:ext>
            </a:extLst>
          </p:cNvPr>
          <p:cNvGrpSpPr/>
          <p:nvPr/>
        </p:nvGrpSpPr>
        <p:grpSpPr>
          <a:xfrm>
            <a:off x="16211737" y="9311258"/>
            <a:ext cx="1194856" cy="1146396"/>
            <a:chOff x="16211737" y="9311258"/>
            <a:chExt cx="1194856" cy="1146396"/>
          </a:xfrm>
        </p:grpSpPr>
        <p:sp>
          <p:nvSpPr>
            <p:cNvPr id="2479" name="Shape"/>
            <p:cNvSpPr/>
            <p:nvPr/>
          </p:nvSpPr>
          <p:spPr>
            <a:xfrm>
              <a:off x="16211737" y="9311258"/>
              <a:ext cx="1194856" cy="1146396"/>
            </a:xfrm>
            <a:custGeom>
              <a:avLst/>
              <a:gdLst/>
              <a:ahLst/>
              <a:cxnLst>
                <a:cxn ang="0">
                  <a:pos x="wd2" y="hd2"/>
                </a:cxn>
                <a:cxn ang="5400000">
                  <a:pos x="wd2" y="hd2"/>
                </a:cxn>
                <a:cxn ang="10800000">
                  <a:pos x="wd2" y="hd2"/>
                </a:cxn>
                <a:cxn ang="16200000">
                  <a:pos x="wd2" y="hd2"/>
                </a:cxn>
              </a:cxnLst>
              <a:rect l="0" t="0" r="r" b="b"/>
              <a:pathLst>
                <a:path w="21510" h="21493" extrusionOk="0">
                  <a:moveTo>
                    <a:pt x="1648" y="3"/>
                  </a:moveTo>
                  <a:lnTo>
                    <a:pt x="19636" y="3"/>
                  </a:lnTo>
                  <a:cubicBezTo>
                    <a:pt x="20115" y="-26"/>
                    <a:pt x="20585" y="148"/>
                    <a:pt x="20939" y="486"/>
                  </a:cubicBezTo>
                  <a:cubicBezTo>
                    <a:pt x="21285" y="817"/>
                    <a:pt x="21490" y="1278"/>
                    <a:pt x="21510" y="1767"/>
                  </a:cubicBezTo>
                  <a:lnTo>
                    <a:pt x="21492" y="19296"/>
                  </a:lnTo>
                  <a:cubicBezTo>
                    <a:pt x="21600" y="20122"/>
                    <a:pt x="21190" y="20927"/>
                    <a:pt x="20473" y="21297"/>
                  </a:cubicBezTo>
                  <a:cubicBezTo>
                    <a:pt x="19939" y="21572"/>
                    <a:pt x="19310" y="21557"/>
                    <a:pt x="18788" y="21256"/>
                  </a:cubicBezTo>
                  <a:lnTo>
                    <a:pt x="1155" y="10386"/>
                  </a:lnTo>
                  <a:cubicBezTo>
                    <a:pt x="826" y="10142"/>
                    <a:pt x="551" y="9825"/>
                    <a:pt x="351" y="9458"/>
                  </a:cubicBezTo>
                  <a:cubicBezTo>
                    <a:pt x="156" y="9101"/>
                    <a:pt x="36" y="8704"/>
                    <a:pt x="0" y="8294"/>
                  </a:cubicBezTo>
                  <a:lnTo>
                    <a:pt x="15" y="1425"/>
                  </a:lnTo>
                  <a:cubicBezTo>
                    <a:pt x="50" y="1085"/>
                    <a:pt x="190" y="766"/>
                    <a:pt x="413" y="515"/>
                  </a:cubicBezTo>
                  <a:cubicBezTo>
                    <a:pt x="730" y="160"/>
                    <a:pt x="1183" y="-28"/>
                    <a:pt x="1648" y="3"/>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92" name="Circle"/>
            <p:cNvSpPr/>
            <p:nvPr/>
          </p:nvSpPr>
          <p:spPr>
            <a:xfrm>
              <a:off x="16643594" y="950258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93" name="5"/>
            <p:cNvSpPr txBox="1"/>
            <p:nvPr/>
          </p:nvSpPr>
          <p:spPr>
            <a:xfrm>
              <a:off x="16643594" y="949930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69"/>
                                        </p:tgtEl>
                                        <p:attrNameLst>
                                          <p:attrName>style.visibility</p:attrName>
                                        </p:attrNameLst>
                                      </p:cBhvr>
                                      <p:to>
                                        <p:strVal val="visible"/>
                                      </p:to>
                                    </p:set>
                                    <p:anim calcmode="lin" valueType="num">
                                      <p:cBhvr additive="base">
                                        <p:cTn id="13" dur="500" fill="hold"/>
                                        <p:tgtEl>
                                          <p:spTgt spid="2469"/>
                                        </p:tgtEl>
                                        <p:attrNameLst>
                                          <p:attrName>ppt_x</p:attrName>
                                        </p:attrNameLst>
                                      </p:cBhvr>
                                      <p:tavLst>
                                        <p:tav tm="0">
                                          <p:val>
                                            <p:strVal val="#ppt_x"/>
                                          </p:val>
                                        </p:tav>
                                        <p:tav tm="100000">
                                          <p:val>
                                            <p:strVal val="#ppt_x"/>
                                          </p:val>
                                        </p:tav>
                                      </p:tavLst>
                                    </p:anim>
                                    <p:anim calcmode="lin" valueType="num">
                                      <p:cBhvr additive="base">
                                        <p:cTn id="14" dur="500" fill="hold"/>
                                        <p:tgtEl>
                                          <p:spTgt spid="24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102</a:t>
            </a:fld>
            <a:endParaRPr/>
          </a:p>
        </p:txBody>
      </p:sp>
      <p:sp>
        <p:nvSpPr>
          <p:cNvPr id="2498"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4" name="Group 3">
            <a:extLst>
              <a:ext uri="{FF2B5EF4-FFF2-40B4-BE49-F238E27FC236}">
                <a16:creationId xmlns:a16="http://schemas.microsoft.com/office/drawing/2014/main" id="{EB939CC6-102E-C447-9736-3A66C0652EE4}"/>
              </a:ext>
            </a:extLst>
          </p:cNvPr>
          <p:cNvGrpSpPr/>
          <p:nvPr/>
        </p:nvGrpSpPr>
        <p:grpSpPr>
          <a:xfrm>
            <a:off x="2730316" y="3028032"/>
            <a:ext cx="8475569" cy="3078448"/>
            <a:chOff x="2730316" y="3028032"/>
            <a:chExt cx="8475569" cy="3078448"/>
          </a:xfrm>
        </p:grpSpPr>
        <p:sp>
          <p:nvSpPr>
            <p:cNvPr id="2497" name="Funnel…"/>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Funnel </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6 Levels</a:t>
              </a:r>
            </a:p>
          </p:txBody>
        </p:sp>
        <p:grpSp>
          <p:nvGrpSpPr>
            <p:cNvPr id="2501" name="Group"/>
            <p:cNvGrpSpPr/>
            <p:nvPr/>
          </p:nvGrpSpPr>
          <p:grpSpPr>
            <a:xfrm>
              <a:off x="2840382" y="3028032"/>
              <a:ext cx="3393043" cy="337336"/>
              <a:chOff x="0" y="-24396"/>
              <a:chExt cx="3393042" cy="337335"/>
            </a:xfrm>
          </p:grpSpPr>
          <p:sp>
            <p:nvSpPr>
              <p:cNvPr id="2499"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00" name="Subtitle Text"/>
              <p:cNvSpPr/>
              <p:nvPr/>
            </p:nvSpPr>
            <p:spPr>
              <a:xfrm>
                <a:off x="51716" y="-2439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1" name="Group 10">
            <a:extLst>
              <a:ext uri="{FF2B5EF4-FFF2-40B4-BE49-F238E27FC236}">
                <a16:creationId xmlns:a16="http://schemas.microsoft.com/office/drawing/2014/main" id="{6AAA7178-3CC2-EC4F-A111-8C90704BE4DB}"/>
              </a:ext>
            </a:extLst>
          </p:cNvPr>
          <p:cNvGrpSpPr/>
          <p:nvPr/>
        </p:nvGrpSpPr>
        <p:grpSpPr>
          <a:xfrm>
            <a:off x="12882581" y="3125511"/>
            <a:ext cx="7853212" cy="7824030"/>
            <a:chOff x="12882581" y="3125511"/>
            <a:chExt cx="7853212" cy="7824030"/>
          </a:xfrm>
        </p:grpSpPr>
        <p:sp>
          <p:nvSpPr>
            <p:cNvPr id="2502" name="Shape"/>
            <p:cNvSpPr/>
            <p:nvPr/>
          </p:nvSpPr>
          <p:spPr>
            <a:xfrm>
              <a:off x="12882581" y="3125511"/>
              <a:ext cx="3385175" cy="7214270"/>
            </a:xfrm>
            <a:custGeom>
              <a:avLst/>
              <a:gdLst/>
              <a:ahLst/>
              <a:cxnLst>
                <a:cxn ang="0">
                  <a:pos x="wd2" y="hd2"/>
                </a:cxn>
                <a:cxn ang="5400000">
                  <a:pos x="wd2" y="hd2"/>
                </a:cxn>
                <a:cxn ang="10800000">
                  <a:pos x="wd2" y="hd2"/>
                </a:cxn>
                <a:cxn ang="16200000">
                  <a:pos x="wd2" y="hd2"/>
                </a:cxn>
              </a:cxnLst>
              <a:rect l="0" t="0" r="r" b="b"/>
              <a:pathLst>
                <a:path w="21547" h="21561" extrusionOk="0">
                  <a:moveTo>
                    <a:pt x="76" y="258"/>
                  </a:moveTo>
                  <a:lnTo>
                    <a:pt x="19768" y="13793"/>
                  </a:lnTo>
                  <a:lnTo>
                    <a:pt x="19773" y="21027"/>
                  </a:lnTo>
                  <a:lnTo>
                    <a:pt x="19232" y="20773"/>
                  </a:lnTo>
                  <a:cubicBezTo>
                    <a:pt x="19103" y="20713"/>
                    <a:pt x="18892" y="20713"/>
                    <a:pt x="18762" y="20773"/>
                  </a:cubicBezTo>
                  <a:cubicBezTo>
                    <a:pt x="18633" y="20834"/>
                    <a:pt x="18633" y="20933"/>
                    <a:pt x="18762" y="20994"/>
                  </a:cubicBezTo>
                  <a:lnTo>
                    <a:pt x="19871" y="21516"/>
                  </a:lnTo>
                  <a:cubicBezTo>
                    <a:pt x="19903" y="21530"/>
                    <a:pt x="19940" y="21541"/>
                    <a:pt x="19980" y="21549"/>
                  </a:cubicBezTo>
                  <a:cubicBezTo>
                    <a:pt x="20020" y="21557"/>
                    <a:pt x="20063" y="21561"/>
                    <a:pt x="20106" y="21561"/>
                  </a:cubicBezTo>
                  <a:cubicBezTo>
                    <a:pt x="20150" y="21561"/>
                    <a:pt x="20193" y="21557"/>
                    <a:pt x="20233" y="21549"/>
                  </a:cubicBezTo>
                  <a:cubicBezTo>
                    <a:pt x="20273" y="21541"/>
                    <a:pt x="20310" y="21530"/>
                    <a:pt x="20341" y="21516"/>
                  </a:cubicBezTo>
                  <a:lnTo>
                    <a:pt x="21450" y="20994"/>
                  </a:lnTo>
                  <a:cubicBezTo>
                    <a:pt x="21580" y="20933"/>
                    <a:pt x="21580" y="20834"/>
                    <a:pt x="21450" y="20773"/>
                  </a:cubicBezTo>
                  <a:cubicBezTo>
                    <a:pt x="21321" y="20713"/>
                    <a:pt x="21110" y="20713"/>
                    <a:pt x="20980" y="20773"/>
                  </a:cubicBezTo>
                  <a:lnTo>
                    <a:pt x="20440" y="21027"/>
                  </a:lnTo>
                  <a:lnTo>
                    <a:pt x="20463" y="13677"/>
                  </a:lnTo>
                  <a:lnTo>
                    <a:pt x="686" y="89"/>
                  </a:lnTo>
                  <a:cubicBezTo>
                    <a:pt x="534" y="-39"/>
                    <a:pt x="133" y="-26"/>
                    <a:pt x="21" y="111"/>
                  </a:cubicBezTo>
                  <a:cubicBezTo>
                    <a:pt x="-20" y="161"/>
                    <a:pt x="1" y="218"/>
                    <a:pt x="76" y="258"/>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03" name="Shape"/>
            <p:cNvSpPr/>
            <p:nvPr/>
          </p:nvSpPr>
          <p:spPr>
            <a:xfrm>
              <a:off x="17345242" y="3128132"/>
              <a:ext cx="3390551" cy="7821409"/>
            </a:xfrm>
            <a:custGeom>
              <a:avLst/>
              <a:gdLst/>
              <a:ahLst/>
              <a:cxnLst>
                <a:cxn ang="0">
                  <a:pos x="wd2" y="hd2"/>
                </a:cxn>
                <a:cxn ang="5400000">
                  <a:pos x="wd2" y="hd2"/>
                </a:cxn>
                <a:cxn ang="10800000">
                  <a:pos x="wd2" y="hd2"/>
                </a:cxn>
                <a:cxn ang="16200000">
                  <a:pos x="wd2" y="hd2"/>
                </a:cxn>
              </a:cxnLst>
              <a:rect l="0" t="0" r="r" b="b"/>
              <a:pathLst>
                <a:path w="21550" h="21568" extrusionOk="0">
                  <a:moveTo>
                    <a:pt x="20835" y="92"/>
                  </a:moveTo>
                  <a:lnTo>
                    <a:pt x="1069" y="12731"/>
                  </a:lnTo>
                  <a:lnTo>
                    <a:pt x="1107" y="21076"/>
                  </a:lnTo>
                  <a:lnTo>
                    <a:pt x="567" y="20841"/>
                  </a:lnTo>
                  <a:cubicBezTo>
                    <a:pt x="437" y="20785"/>
                    <a:pt x="227" y="20785"/>
                    <a:pt x="98" y="20841"/>
                  </a:cubicBezTo>
                  <a:cubicBezTo>
                    <a:pt x="-32" y="20898"/>
                    <a:pt x="-32" y="20989"/>
                    <a:pt x="98" y="21045"/>
                  </a:cubicBezTo>
                  <a:lnTo>
                    <a:pt x="1205" y="21526"/>
                  </a:lnTo>
                  <a:cubicBezTo>
                    <a:pt x="1236" y="21540"/>
                    <a:pt x="1273" y="21550"/>
                    <a:pt x="1313" y="21557"/>
                  </a:cubicBezTo>
                  <a:cubicBezTo>
                    <a:pt x="1353" y="21564"/>
                    <a:pt x="1396" y="21568"/>
                    <a:pt x="1440" y="21568"/>
                  </a:cubicBezTo>
                  <a:cubicBezTo>
                    <a:pt x="1483" y="21568"/>
                    <a:pt x="1526" y="21564"/>
                    <a:pt x="1566" y="21557"/>
                  </a:cubicBezTo>
                  <a:cubicBezTo>
                    <a:pt x="1606" y="21550"/>
                    <a:pt x="1643" y="21540"/>
                    <a:pt x="1674" y="21526"/>
                  </a:cubicBezTo>
                  <a:lnTo>
                    <a:pt x="2782" y="21045"/>
                  </a:lnTo>
                  <a:cubicBezTo>
                    <a:pt x="2911" y="20989"/>
                    <a:pt x="2911" y="20898"/>
                    <a:pt x="2782" y="20841"/>
                  </a:cubicBezTo>
                  <a:cubicBezTo>
                    <a:pt x="2652" y="20785"/>
                    <a:pt x="2442" y="20785"/>
                    <a:pt x="2312" y="20841"/>
                  </a:cubicBezTo>
                  <a:lnTo>
                    <a:pt x="1773" y="21076"/>
                  </a:lnTo>
                  <a:lnTo>
                    <a:pt x="1783" y="12784"/>
                  </a:lnTo>
                  <a:lnTo>
                    <a:pt x="21499" y="230"/>
                  </a:lnTo>
                  <a:cubicBezTo>
                    <a:pt x="21564" y="186"/>
                    <a:pt x="21568" y="129"/>
                    <a:pt x="21508" y="83"/>
                  </a:cubicBezTo>
                  <a:cubicBezTo>
                    <a:pt x="21357" y="-32"/>
                    <a:pt x="20970" y="-27"/>
                    <a:pt x="20835" y="9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0" name="Group 9">
            <a:extLst>
              <a:ext uri="{FF2B5EF4-FFF2-40B4-BE49-F238E27FC236}">
                <a16:creationId xmlns:a16="http://schemas.microsoft.com/office/drawing/2014/main" id="{68C15C8D-DA38-5E43-8DE2-48B02E7CA016}"/>
              </a:ext>
            </a:extLst>
          </p:cNvPr>
          <p:cNvGrpSpPr/>
          <p:nvPr/>
        </p:nvGrpSpPr>
        <p:grpSpPr>
          <a:xfrm>
            <a:off x="16212239" y="9329550"/>
            <a:ext cx="1193671" cy="1133001"/>
            <a:chOff x="16212239" y="9329550"/>
            <a:chExt cx="1193671" cy="1133001"/>
          </a:xfrm>
        </p:grpSpPr>
        <p:sp>
          <p:nvSpPr>
            <p:cNvPr id="2509" name="Shape"/>
            <p:cNvSpPr/>
            <p:nvPr/>
          </p:nvSpPr>
          <p:spPr>
            <a:xfrm>
              <a:off x="16212239" y="9329550"/>
              <a:ext cx="1193671" cy="1133001"/>
            </a:xfrm>
            <a:custGeom>
              <a:avLst/>
              <a:gdLst/>
              <a:ahLst/>
              <a:cxnLst>
                <a:cxn ang="0">
                  <a:pos x="wd2" y="hd2"/>
                </a:cxn>
                <a:cxn ang="5400000">
                  <a:pos x="wd2" y="hd2"/>
                </a:cxn>
                <a:cxn ang="10800000">
                  <a:pos x="wd2" y="hd2"/>
                </a:cxn>
                <a:cxn ang="16200000">
                  <a:pos x="wd2" y="hd2"/>
                </a:cxn>
              </a:cxnLst>
              <a:rect l="0" t="0" r="r" b="b"/>
              <a:pathLst>
                <a:path w="21544" h="21532" extrusionOk="0">
                  <a:moveTo>
                    <a:pt x="1636" y="41"/>
                  </a:moveTo>
                  <a:cubicBezTo>
                    <a:pt x="1222" y="43"/>
                    <a:pt x="823" y="208"/>
                    <a:pt x="520" y="505"/>
                  </a:cubicBezTo>
                  <a:cubicBezTo>
                    <a:pt x="233" y="786"/>
                    <a:pt x="51" y="1166"/>
                    <a:pt x="7" y="1576"/>
                  </a:cubicBezTo>
                  <a:lnTo>
                    <a:pt x="7" y="8179"/>
                  </a:lnTo>
                  <a:cubicBezTo>
                    <a:pt x="-26" y="8606"/>
                    <a:pt x="64" y="9033"/>
                    <a:pt x="266" y="9404"/>
                  </a:cubicBezTo>
                  <a:cubicBezTo>
                    <a:pt x="434" y="9715"/>
                    <a:pt x="675" y="9975"/>
                    <a:pt x="965" y="10161"/>
                  </a:cubicBezTo>
                  <a:lnTo>
                    <a:pt x="18967" y="21329"/>
                  </a:lnTo>
                  <a:cubicBezTo>
                    <a:pt x="19442" y="21585"/>
                    <a:pt x="20002" y="21600"/>
                    <a:pt x="20489" y="21368"/>
                  </a:cubicBezTo>
                  <a:cubicBezTo>
                    <a:pt x="21157" y="21050"/>
                    <a:pt x="21574" y="20336"/>
                    <a:pt x="21543" y="19564"/>
                  </a:cubicBezTo>
                  <a:lnTo>
                    <a:pt x="21543" y="1900"/>
                  </a:lnTo>
                  <a:cubicBezTo>
                    <a:pt x="21553" y="1391"/>
                    <a:pt x="21364" y="900"/>
                    <a:pt x="21022" y="540"/>
                  </a:cubicBezTo>
                  <a:cubicBezTo>
                    <a:pt x="20699" y="202"/>
                    <a:pt x="20264" y="8"/>
                    <a:pt x="19808" y="0"/>
                  </a:cubicBezTo>
                  <a:lnTo>
                    <a:pt x="1636" y="41"/>
                  </a:ln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0" name="Circle"/>
            <p:cNvSpPr/>
            <p:nvPr/>
          </p:nvSpPr>
          <p:spPr>
            <a:xfrm>
              <a:off x="16623921" y="951148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1" name="6"/>
            <p:cNvSpPr txBox="1"/>
            <p:nvPr/>
          </p:nvSpPr>
          <p:spPr>
            <a:xfrm>
              <a:off x="16623921" y="951792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grpSp>
      <p:grpSp>
        <p:nvGrpSpPr>
          <p:cNvPr id="9" name="Group 8">
            <a:extLst>
              <a:ext uri="{FF2B5EF4-FFF2-40B4-BE49-F238E27FC236}">
                <a16:creationId xmlns:a16="http://schemas.microsoft.com/office/drawing/2014/main" id="{0912FCB6-1650-0D42-94D9-DF2F3CAB6AA5}"/>
              </a:ext>
            </a:extLst>
          </p:cNvPr>
          <p:cNvGrpSpPr/>
          <p:nvPr/>
        </p:nvGrpSpPr>
        <p:grpSpPr>
          <a:xfrm>
            <a:off x="16207568" y="8108795"/>
            <a:ext cx="1204751" cy="1111509"/>
            <a:chOff x="16207568" y="8108795"/>
            <a:chExt cx="1204751" cy="1111509"/>
          </a:xfrm>
        </p:grpSpPr>
        <p:sp>
          <p:nvSpPr>
            <p:cNvPr id="2508" name="Shape"/>
            <p:cNvSpPr/>
            <p:nvPr/>
          </p:nvSpPr>
          <p:spPr>
            <a:xfrm>
              <a:off x="16207568" y="8108795"/>
              <a:ext cx="1204751" cy="1111509"/>
            </a:xfrm>
            <a:custGeom>
              <a:avLst/>
              <a:gdLst/>
              <a:ahLst/>
              <a:cxnLst>
                <a:cxn ang="0">
                  <a:pos x="wd2" y="hd2"/>
                </a:cxn>
                <a:cxn ang="5400000">
                  <a:pos x="wd2" y="hd2"/>
                </a:cxn>
                <a:cxn ang="10800000">
                  <a:pos x="wd2" y="hd2"/>
                </a:cxn>
                <a:cxn ang="16200000">
                  <a:pos x="wd2" y="hd2"/>
                </a:cxn>
              </a:cxnLst>
              <a:rect l="0" t="0" r="r" b="b"/>
              <a:pathLst>
                <a:path w="21583" h="21600" extrusionOk="0">
                  <a:moveTo>
                    <a:pt x="1533" y="0"/>
                  </a:moveTo>
                  <a:lnTo>
                    <a:pt x="19791" y="13"/>
                  </a:lnTo>
                  <a:cubicBezTo>
                    <a:pt x="20341" y="62"/>
                    <a:pt x="20842" y="371"/>
                    <a:pt x="21162" y="857"/>
                  </a:cubicBezTo>
                  <a:cubicBezTo>
                    <a:pt x="21387" y="1199"/>
                    <a:pt x="21507" y="1609"/>
                    <a:pt x="21505" y="2029"/>
                  </a:cubicBezTo>
                  <a:lnTo>
                    <a:pt x="21583" y="19517"/>
                  </a:lnTo>
                  <a:cubicBezTo>
                    <a:pt x="21594" y="20064"/>
                    <a:pt x="21403" y="20592"/>
                    <a:pt x="21054" y="20986"/>
                  </a:cubicBezTo>
                  <a:cubicBezTo>
                    <a:pt x="20748" y="21331"/>
                    <a:pt x="20339" y="21548"/>
                    <a:pt x="19900" y="21600"/>
                  </a:cubicBezTo>
                  <a:lnTo>
                    <a:pt x="1699" y="21600"/>
                  </a:lnTo>
                  <a:cubicBezTo>
                    <a:pt x="1265" y="21574"/>
                    <a:pt x="855" y="21378"/>
                    <a:pt x="544" y="21049"/>
                  </a:cubicBezTo>
                  <a:cubicBezTo>
                    <a:pt x="191" y="20675"/>
                    <a:pt x="-6" y="20159"/>
                    <a:pt x="0" y="19623"/>
                  </a:cubicBezTo>
                  <a:lnTo>
                    <a:pt x="109" y="1505"/>
                  </a:lnTo>
                  <a:cubicBezTo>
                    <a:pt x="134" y="1159"/>
                    <a:pt x="261" y="830"/>
                    <a:pt x="470" y="568"/>
                  </a:cubicBezTo>
                  <a:cubicBezTo>
                    <a:pt x="739" y="230"/>
                    <a:pt x="1122" y="25"/>
                    <a:pt x="1533" y="0"/>
                  </a:cubicBez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3" name="Circle"/>
            <p:cNvSpPr/>
            <p:nvPr/>
          </p:nvSpPr>
          <p:spPr>
            <a:xfrm>
              <a:off x="16623921" y="848487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4" name="5"/>
            <p:cNvSpPr txBox="1"/>
            <p:nvPr/>
          </p:nvSpPr>
          <p:spPr>
            <a:xfrm>
              <a:off x="16623921" y="849131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grpSp>
        <p:nvGrpSpPr>
          <p:cNvPr id="8" name="Group 7">
            <a:extLst>
              <a:ext uri="{FF2B5EF4-FFF2-40B4-BE49-F238E27FC236}">
                <a16:creationId xmlns:a16="http://schemas.microsoft.com/office/drawing/2014/main" id="{80B896C4-6B91-354C-BD05-A5342879DA51}"/>
              </a:ext>
            </a:extLst>
          </p:cNvPr>
          <p:cNvGrpSpPr/>
          <p:nvPr/>
        </p:nvGrpSpPr>
        <p:grpSpPr>
          <a:xfrm>
            <a:off x="15755563" y="6894662"/>
            <a:ext cx="2128557" cy="1106777"/>
            <a:chOff x="15755563" y="6894662"/>
            <a:chExt cx="2128557" cy="1106777"/>
          </a:xfrm>
        </p:grpSpPr>
        <p:sp>
          <p:nvSpPr>
            <p:cNvPr id="2507" name="Shape"/>
            <p:cNvSpPr/>
            <p:nvPr/>
          </p:nvSpPr>
          <p:spPr>
            <a:xfrm>
              <a:off x="15755563" y="6894662"/>
              <a:ext cx="2128557" cy="1106777"/>
            </a:xfrm>
            <a:custGeom>
              <a:avLst/>
              <a:gdLst/>
              <a:ahLst/>
              <a:cxnLst>
                <a:cxn ang="0">
                  <a:pos x="wd2" y="hd2"/>
                </a:cxn>
                <a:cxn ang="5400000">
                  <a:pos x="wd2" y="hd2"/>
                </a:cxn>
                <a:cxn ang="10800000">
                  <a:pos x="wd2" y="hd2"/>
                </a:cxn>
                <a:cxn ang="16200000">
                  <a:pos x="wd2" y="hd2"/>
                </a:cxn>
              </a:cxnLst>
              <a:rect l="0" t="0" r="r" b="b"/>
              <a:pathLst>
                <a:path w="21492" h="21561" extrusionOk="0">
                  <a:moveTo>
                    <a:pt x="922" y="1"/>
                  </a:moveTo>
                  <a:cubicBezTo>
                    <a:pt x="577" y="-13"/>
                    <a:pt x="258" y="353"/>
                    <a:pt x="100" y="944"/>
                  </a:cubicBezTo>
                  <a:cubicBezTo>
                    <a:pt x="-47" y="1492"/>
                    <a:pt x="-32" y="2149"/>
                    <a:pt x="140" y="2670"/>
                  </a:cubicBezTo>
                  <a:lnTo>
                    <a:pt x="4593" y="15268"/>
                  </a:lnTo>
                  <a:lnTo>
                    <a:pt x="4593" y="19809"/>
                  </a:lnTo>
                  <a:cubicBezTo>
                    <a:pt x="4580" y="20225"/>
                    <a:pt x="4650" y="20635"/>
                    <a:pt x="4790" y="20954"/>
                  </a:cubicBezTo>
                  <a:cubicBezTo>
                    <a:pt x="4972" y="21370"/>
                    <a:pt x="5248" y="21587"/>
                    <a:pt x="5529" y="21533"/>
                  </a:cubicBezTo>
                  <a:lnTo>
                    <a:pt x="15826" y="21562"/>
                  </a:lnTo>
                  <a:cubicBezTo>
                    <a:pt x="16035" y="21561"/>
                    <a:pt x="16238" y="21418"/>
                    <a:pt x="16397" y="21158"/>
                  </a:cubicBezTo>
                  <a:cubicBezTo>
                    <a:pt x="16581" y="20859"/>
                    <a:pt x="16694" y="20430"/>
                    <a:pt x="16712" y="19967"/>
                  </a:cubicBezTo>
                  <a:lnTo>
                    <a:pt x="16712" y="15839"/>
                  </a:lnTo>
                  <a:lnTo>
                    <a:pt x="21300" y="2737"/>
                  </a:lnTo>
                  <a:cubicBezTo>
                    <a:pt x="21515" y="2228"/>
                    <a:pt x="21553" y="1521"/>
                    <a:pt x="21396" y="937"/>
                  </a:cubicBezTo>
                  <a:cubicBezTo>
                    <a:pt x="21250" y="398"/>
                    <a:pt x="20962" y="60"/>
                    <a:pt x="20647" y="58"/>
                  </a:cubicBezTo>
                  <a:lnTo>
                    <a:pt x="922" y="1"/>
                  </a:ln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6" name="Circle"/>
            <p:cNvSpPr/>
            <p:nvPr/>
          </p:nvSpPr>
          <p:spPr>
            <a:xfrm>
              <a:off x="16623921" y="7268374"/>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7" name="4"/>
            <p:cNvSpPr txBox="1"/>
            <p:nvPr/>
          </p:nvSpPr>
          <p:spPr>
            <a:xfrm>
              <a:off x="16623921" y="727481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7" name="Group 6">
            <a:extLst>
              <a:ext uri="{FF2B5EF4-FFF2-40B4-BE49-F238E27FC236}">
                <a16:creationId xmlns:a16="http://schemas.microsoft.com/office/drawing/2014/main" id="{276004A8-2AFC-2248-B073-369FF22BAB84}"/>
              </a:ext>
            </a:extLst>
          </p:cNvPr>
          <p:cNvGrpSpPr/>
          <p:nvPr/>
        </p:nvGrpSpPr>
        <p:grpSpPr>
          <a:xfrm>
            <a:off x="14925436" y="5679616"/>
            <a:ext cx="3784328" cy="1106374"/>
            <a:chOff x="14925436" y="5679616"/>
            <a:chExt cx="3784328" cy="1106374"/>
          </a:xfrm>
        </p:grpSpPr>
        <p:sp>
          <p:nvSpPr>
            <p:cNvPr id="2506" name="Shape"/>
            <p:cNvSpPr/>
            <p:nvPr/>
          </p:nvSpPr>
          <p:spPr>
            <a:xfrm>
              <a:off x="14925436" y="5679616"/>
              <a:ext cx="3784328" cy="1106374"/>
            </a:xfrm>
            <a:custGeom>
              <a:avLst/>
              <a:gdLst/>
              <a:ahLst/>
              <a:cxnLst>
                <a:cxn ang="0">
                  <a:pos x="wd2" y="hd2"/>
                </a:cxn>
                <a:cxn ang="5400000">
                  <a:pos x="wd2" y="hd2"/>
                </a:cxn>
                <a:cxn ang="10800000">
                  <a:pos x="wd2" y="hd2"/>
                </a:cxn>
                <a:cxn ang="16200000">
                  <a:pos x="wd2" y="hd2"/>
                </a:cxn>
              </a:cxnLst>
              <a:rect l="0" t="0" r="r" b="b"/>
              <a:pathLst>
                <a:path w="21547" h="21560" extrusionOk="0">
                  <a:moveTo>
                    <a:pt x="525" y="56"/>
                  </a:moveTo>
                  <a:cubicBezTo>
                    <a:pt x="309" y="-29"/>
                    <a:pt x="104" y="402"/>
                    <a:pt x="28" y="1101"/>
                  </a:cubicBezTo>
                  <a:cubicBezTo>
                    <a:pt x="-22" y="1563"/>
                    <a:pt x="-5" y="2080"/>
                    <a:pt x="74" y="2493"/>
                  </a:cubicBezTo>
                  <a:lnTo>
                    <a:pt x="3688" y="20662"/>
                  </a:lnTo>
                  <a:cubicBezTo>
                    <a:pt x="3756" y="20953"/>
                    <a:pt x="3843" y="21186"/>
                    <a:pt x="3942" y="21342"/>
                  </a:cubicBezTo>
                  <a:cubicBezTo>
                    <a:pt x="4040" y="21497"/>
                    <a:pt x="4148" y="21571"/>
                    <a:pt x="4256" y="21559"/>
                  </a:cubicBezTo>
                  <a:lnTo>
                    <a:pt x="17359" y="21559"/>
                  </a:lnTo>
                  <a:cubicBezTo>
                    <a:pt x="17468" y="21521"/>
                    <a:pt x="17573" y="21411"/>
                    <a:pt x="17670" y="21236"/>
                  </a:cubicBezTo>
                  <a:cubicBezTo>
                    <a:pt x="17780" y="21036"/>
                    <a:pt x="17876" y="20754"/>
                    <a:pt x="17951" y="20412"/>
                  </a:cubicBezTo>
                  <a:lnTo>
                    <a:pt x="21446" y="2699"/>
                  </a:lnTo>
                  <a:cubicBezTo>
                    <a:pt x="21558" y="2198"/>
                    <a:pt x="21578" y="1525"/>
                    <a:pt x="21498" y="957"/>
                  </a:cubicBezTo>
                  <a:cubicBezTo>
                    <a:pt x="21415" y="358"/>
                    <a:pt x="21235" y="-17"/>
                    <a:pt x="21041" y="1"/>
                  </a:cubicBezTo>
                  <a:lnTo>
                    <a:pt x="525" y="56"/>
                  </a:ln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19" name="Circle"/>
            <p:cNvSpPr/>
            <p:nvPr/>
          </p:nvSpPr>
          <p:spPr>
            <a:xfrm>
              <a:off x="16623921" y="6053126"/>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0" name="3"/>
            <p:cNvSpPr txBox="1"/>
            <p:nvPr/>
          </p:nvSpPr>
          <p:spPr>
            <a:xfrm>
              <a:off x="16623921" y="605956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6" name="Group 5">
            <a:extLst>
              <a:ext uri="{FF2B5EF4-FFF2-40B4-BE49-F238E27FC236}">
                <a16:creationId xmlns:a16="http://schemas.microsoft.com/office/drawing/2014/main" id="{644F89B2-45B3-CA4D-9C1E-87253F900789}"/>
              </a:ext>
            </a:extLst>
          </p:cNvPr>
          <p:cNvGrpSpPr/>
          <p:nvPr/>
        </p:nvGrpSpPr>
        <p:grpSpPr>
          <a:xfrm>
            <a:off x="14097809" y="4465627"/>
            <a:ext cx="5429612" cy="1107082"/>
            <a:chOff x="14097809" y="4465627"/>
            <a:chExt cx="5429612" cy="1107082"/>
          </a:xfrm>
        </p:grpSpPr>
        <p:sp>
          <p:nvSpPr>
            <p:cNvPr id="2505" name="Shape"/>
            <p:cNvSpPr/>
            <p:nvPr/>
          </p:nvSpPr>
          <p:spPr>
            <a:xfrm>
              <a:off x="14097809" y="4465627"/>
              <a:ext cx="5429612" cy="1107082"/>
            </a:xfrm>
            <a:custGeom>
              <a:avLst/>
              <a:gdLst/>
              <a:ahLst/>
              <a:cxnLst>
                <a:cxn ang="0">
                  <a:pos x="wd2" y="hd2"/>
                </a:cxn>
                <a:cxn ang="5400000">
                  <a:pos x="wd2" y="hd2"/>
                </a:cxn>
                <a:cxn ang="10800000">
                  <a:pos x="wd2" y="hd2"/>
                </a:cxn>
                <a:cxn ang="16200000">
                  <a:pos x="wd2" y="hd2"/>
                </a:cxn>
              </a:cxnLst>
              <a:rect l="0" t="0" r="r" b="b"/>
              <a:pathLst>
                <a:path w="21562" h="21584" extrusionOk="0">
                  <a:moveTo>
                    <a:pt x="341" y="0"/>
                  </a:moveTo>
                  <a:cubicBezTo>
                    <a:pt x="208" y="58"/>
                    <a:pt x="92" y="458"/>
                    <a:pt x="35" y="1049"/>
                  </a:cubicBezTo>
                  <a:cubicBezTo>
                    <a:pt x="-19" y="1614"/>
                    <a:pt x="-11" y="2274"/>
                    <a:pt x="57" y="2803"/>
                  </a:cubicBezTo>
                  <a:lnTo>
                    <a:pt x="2538" y="20588"/>
                  </a:lnTo>
                  <a:cubicBezTo>
                    <a:pt x="2579" y="20907"/>
                    <a:pt x="2637" y="21166"/>
                    <a:pt x="2705" y="21340"/>
                  </a:cubicBezTo>
                  <a:cubicBezTo>
                    <a:pt x="2770" y="21507"/>
                    <a:pt x="2843" y="21590"/>
                    <a:pt x="2916" y="21583"/>
                  </a:cubicBezTo>
                  <a:lnTo>
                    <a:pt x="18695" y="21563"/>
                  </a:lnTo>
                  <a:cubicBezTo>
                    <a:pt x="18762" y="21514"/>
                    <a:pt x="18827" y="21404"/>
                    <a:pt x="18886" y="21241"/>
                  </a:cubicBezTo>
                  <a:cubicBezTo>
                    <a:pt x="18960" y="21036"/>
                    <a:pt x="19024" y="20751"/>
                    <a:pt x="19072" y="20409"/>
                  </a:cubicBezTo>
                  <a:lnTo>
                    <a:pt x="21520" y="2569"/>
                  </a:lnTo>
                  <a:cubicBezTo>
                    <a:pt x="21581" y="2008"/>
                    <a:pt x="21575" y="1329"/>
                    <a:pt x="21505" y="795"/>
                  </a:cubicBezTo>
                  <a:cubicBezTo>
                    <a:pt x="21439" y="291"/>
                    <a:pt x="21324" y="-10"/>
                    <a:pt x="21202" y="0"/>
                  </a:cubicBezTo>
                  <a:lnTo>
                    <a:pt x="341" y="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2" name="Circle"/>
            <p:cNvSpPr/>
            <p:nvPr/>
          </p:nvSpPr>
          <p:spPr>
            <a:xfrm>
              <a:off x="16623921" y="483949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3" name="2"/>
            <p:cNvSpPr txBox="1"/>
            <p:nvPr/>
          </p:nvSpPr>
          <p:spPr>
            <a:xfrm>
              <a:off x="16623921" y="484593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5" name="Group 4">
            <a:extLst>
              <a:ext uri="{FF2B5EF4-FFF2-40B4-BE49-F238E27FC236}">
                <a16:creationId xmlns:a16="http://schemas.microsoft.com/office/drawing/2014/main" id="{DA392F28-83A2-4545-80B6-F5B452237D16}"/>
              </a:ext>
            </a:extLst>
          </p:cNvPr>
          <p:cNvGrpSpPr/>
          <p:nvPr/>
        </p:nvGrpSpPr>
        <p:grpSpPr>
          <a:xfrm>
            <a:off x="13235815" y="3204819"/>
            <a:ext cx="7150430" cy="1155168"/>
            <a:chOff x="13235815" y="3204819"/>
            <a:chExt cx="7150430" cy="1155168"/>
          </a:xfrm>
        </p:grpSpPr>
        <p:sp>
          <p:nvSpPr>
            <p:cNvPr id="2504" name="Shape"/>
            <p:cNvSpPr/>
            <p:nvPr/>
          </p:nvSpPr>
          <p:spPr>
            <a:xfrm>
              <a:off x="13235815" y="3204819"/>
              <a:ext cx="7150430" cy="1155168"/>
            </a:xfrm>
            <a:custGeom>
              <a:avLst/>
              <a:gdLst/>
              <a:ahLst/>
              <a:cxnLst>
                <a:cxn ang="0">
                  <a:pos x="wd2" y="hd2"/>
                </a:cxn>
                <a:cxn ang="5400000">
                  <a:pos x="wd2" y="hd2"/>
                </a:cxn>
                <a:cxn ang="10800000">
                  <a:pos x="wd2" y="hd2"/>
                </a:cxn>
                <a:cxn ang="16200000">
                  <a:pos x="wd2" y="hd2"/>
                </a:cxn>
              </a:cxnLst>
              <a:rect l="0" t="0" r="r" b="b"/>
              <a:pathLst>
                <a:path w="21564" h="21592" extrusionOk="0">
                  <a:moveTo>
                    <a:pt x="286" y="16"/>
                  </a:moveTo>
                  <a:cubicBezTo>
                    <a:pt x="193" y="31"/>
                    <a:pt x="107" y="318"/>
                    <a:pt x="53" y="790"/>
                  </a:cubicBezTo>
                  <a:cubicBezTo>
                    <a:pt x="-12" y="1373"/>
                    <a:pt x="-18" y="2138"/>
                    <a:pt x="39" y="2757"/>
                  </a:cubicBezTo>
                  <a:lnTo>
                    <a:pt x="2021" y="20489"/>
                  </a:lnTo>
                  <a:cubicBezTo>
                    <a:pt x="2050" y="20795"/>
                    <a:pt x="2090" y="21054"/>
                    <a:pt x="2138" y="21244"/>
                  </a:cubicBezTo>
                  <a:cubicBezTo>
                    <a:pt x="2198" y="21479"/>
                    <a:pt x="2268" y="21600"/>
                    <a:pt x="2339" y="21591"/>
                  </a:cubicBezTo>
                  <a:lnTo>
                    <a:pt x="19243" y="21516"/>
                  </a:lnTo>
                  <a:cubicBezTo>
                    <a:pt x="19306" y="21507"/>
                    <a:pt x="19368" y="21403"/>
                    <a:pt x="19423" y="21212"/>
                  </a:cubicBezTo>
                  <a:cubicBezTo>
                    <a:pt x="19478" y="21021"/>
                    <a:pt x="19525" y="20749"/>
                    <a:pt x="19559" y="20419"/>
                  </a:cubicBezTo>
                  <a:lnTo>
                    <a:pt x="21501" y="2669"/>
                  </a:lnTo>
                  <a:cubicBezTo>
                    <a:pt x="21565" y="2206"/>
                    <a:pt x="21582" y="1560"/>
                    <a:pt x="21545" y="995"/>
                  </a:cubicBezTo>
                  <a:cubicBezTo>
                    <a:pt x="21508" y="440"/>
                    <a:pt x="21424" y="57"/>
                    <a:pt x="21328" y="0"/>
                  </a:cubicBezTo>
                  <a:lnTo>
                    <a:pt x="286" y="16"/>
                  </a:lnTo>
                  <a:close/>
                </a:path>
              </a:pathLst>
            </a:custGeom>
            <a:solidFill>
              <a:schemeClr val="accent4"/>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5" name="Circle"/>
            <p:cNvSpPr/>
            <p:nvPr/>
          </p:nvSpPr>
          <p:spPr>
            <a:xfrm>
              <a:off x="16623921" y="362424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6" name="1"/>
            <p:cNvSpPr txBox="1"/>
            <p:nvPr/>
          </p:nvSpPr>
          <p:spPr>
            <a:xfrm>
              <a:off x="16623921" y="363068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98"/>
                                        </p:tgtEl>
                                        <p:attrNameLst>
                                          <p:attrName>style.visibility</p:attrName>
                                        </p:attrNameLst>
                                      </p:cBhvr>
                                      <p:to>
                                        <p:strVal val="visible"/>
                                      </p:to>
                                    </p:set>
                                    <p:anim calcmode="lin" valueType="num">
                                      <p:cBhvr additive="base">
                                        <p:cTn id="13" dur="500" fill="hold"/>
                                        <p:tgtEl>
                                          <p:spTgt spid="2498"/>
                                        </p:tgtEl>
                                        <p:attrNameLst>
                                          <p:attrName>ppt_x</p:attrName>
                                        </p:attrNameLst>
                                      </p:cBhvr>
                                      <p:tavLst>
                                        <p:tav tm="0">
                                          <p:val>
                                            <p:strVal val="#ppt_x"/>
                                          </p:val>
                                        </p:tav>
                                        <p:tav tm="100000">
                                          <p:val>
                                            <p:strVal val="#ppt_x"/>
                                          </p:val>
                                        </p:tav>
                                      </p:tavLst>
                                    </p:anim>
                                    <p:anim calcmode="lin" valueType="num">
                                      <p:cBhvr additive="base">
                                        <p:cTn id="14" dur="500" fill="hold"/>
                                        <p:tgtEl>
                                          <p:spTgt spid="24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103</a:t>
            </a:fld>
            <a:endParaRPr/>
          </a:p>
        </p:txBody>
      </p:sp>
      <p:sp>
        <p:nvSpPr>
          <p:cNvPr id="253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4" name="Group 3">
            <a:extLst>
              <a:ext uri="{FF2B5EF4-FFF2-40B4-BE49-F238E27FC236}">
                <a16:creationId xmlns:a16="http://schemas.microsoft.com/office/drawing/2014/main" id="{C7D608FA-9645-A542-AC83-E3067DF7541A}"/>
              </a:ext>
            </a:extLst>
          </p:cNvPr>
          <p:cNvGrpSpPr/>
          <p:nvPr/>
        </p:nvGrpSpPr>
        <p:grpSpPr>
          <a:xfrm>
            <a:off x="2730316" y="3016672"/>
            <a:ext cx="8475569" cy="3089808"/>
            <a:chOff x="2730316" y="3016672"/>
            <a:chExt cx="8475569" cy="3089808"/>
          </a:xfrm>
        </p:grpSpPr>
        <p:sp>
          <p:nvSpPr>
            <p:cNvPr id="2530" name="Funnel…"/>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Funnel </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7 Levels</a:t>
              </a:r>
            </a:p>
          </p:txBody>
        </p:sp>
        <p:grpSp>
          <p:nvGrpSpPr>
            <p:cNvPr id="2534" name="Group"/>
            <p:cNvGrpSpPr/>
            <p:nvPr/>
          </p:nvGrpSpPr>
          <p:grpSpPr>
            <a:xfrm>
              <a:off x="2840382" y="3016672"/>
              <a:ext cx="3393043" cy="337336"/>
              <a:chOff x="0" y="-35756"/>
              <a:chExt cx="3393042" cy="337335"/>
            </a:xfrm>
          </p:grpSpPr>
          <p:sp>
            <p:nvSpPr>
              <p:cNvPr id="253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33" name="Subtitle Text"/>
              <p:cNvSpPr/>
              <p:nvPr/>
            </p:nvSpPr>
            <p:spPr>
              <a:xfrm>
                <a:off x="51716" y="-3575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2" name="Group 11">
            <a:extLst>
              <a:ext uri="{FF2B5EF4-FFF2-40B4-BE49-F238E27FC236}">
                <a16:creationId xmlns:a16="http://schemas.microsoft.com/office/drawing/2014/main" id="{FAE10230-C4C2-4A48-B169-6102DB427A81}"/>
              </a:ext>
            </a:extLst>
          </p:cNvPr>
          <p:cNvGrpSpPr/>
          <p:nvPr/>
        </p:nvGrpSpPr>
        <p:grpSpPr>
          <a:xfrm>
            <a:off x="12882581" y="3125511"/>
            <a:ext cx="7853212" cy="7824030"/>
            <a:chOff x="12882581" y="3125511"/>
            <a:chExt cx="7853212" cy="7824030"/>
          </a:xfrm>
        </p:grpSpPr>
        <p:sp>
          <p:nvSpPr>
            <p:cNvPr id="2535" name="Shape"/>
            <p:cNvSpPr/>
            <p:nvPr/>
          </p:nvSpPr>
          <p:spPr>
            <a:xfrm>
              <a:off x="12882581" y="3125511"/>
              <a:ext cx="3385175" cy="7214270"/>
            </a:xfrm>
            <a:custGeom>
              <a:avLst/>
              <a:gdLst/>
              <a:ahLst/>
              <a:cxnLst>
                <a:cxn ang="0">
                  <a:pos x="wd2" y="hd2"/>
                </a:cxn>
                <a:cxn ang="5400000">
                  <a:pos x="wd2" y="hd2"/>
                </a:cxn>
                <a:cxn ang="10800000">
                  <a:pos x="wd2" y="hd2"/>
                </a:cxn>
                <a:cxn ang="16200000">
                  <a:pos x="wd2" y="hd2"/>
                </a:cxn>
              </a:cxnLst>
              <a:rect l="0" t="0" r="r" b="b"/>
              <a:pathLst>
                <a:path w="21547" h="21561" extrusionOk="0">
                  <a:moveTo>
                    <a:pt x="76" y="258"/>
                  </a:moveTo>
                  <a:lnTo>
                    <a:pt x="19768" y="13793"/>
                  </a:lnTo>
                  <a:lnTo>
                    <a:pt x="19773" y="21027"/>
                  </a:lnTo>
                  <a:lnTo>
                    <a:pt x="19232" y="20773"/>
                  </a:lnTo>
                  <a:cubicBezTo>
                    <a:pt x="19103" y="20713"/>
                    <a:pt x="18892" y="20713"/>
                    <a:pt x="18762" y="20773"/>
                  </a:cubicBezTo>
                  <a:cubicBezTo>
                    <a:pt x="18633" y="20834"/>
                    <a:pt x="18633" y="20933"/>
                    <a:pt x="18762" y="20994"/>
                  </a:cubicBezTo>
                  <a:lnTo>
                    <a:pt x="19871" y="21516"/>
                  </a:lnTo>
                  <a:cubicBezTo>
                    <a:pt x="19903" y="21530"/>
                    <a:pt x="19940" y="21541"/>
                    <a:pt x="19980" y="21549"/>
                  </a:cubicBezTo>
                  <a:cubicBezTo>
                    <a:pt x="20020" y="21557"/>
                    <a:pt x="20063" y="21561"/>
                    <a:pt x="20106" y="21561"/>
                  </a:cubicBezTo>
                  <a:cubicBezTo>
                    <a:pt x="20150" y="21561"/>
                    <a:pt x="20193" y="21557"/>
                    <a:pt x="20233" y="21549"/>
                  </a:cubicBezTo>
                  <a:cubicBezTo>
                    <a:pt x="20273" y="21541"/>
                    <a:pt x="20310" y="21530"/>
                    <a:pt x="20341" y="21516"/>
                  </a:cubicBezTo>
                  <a:lnTo>
                    <a:pt x="21450" y="20994"/>
                  </a:lnTo>
                  <a:cubicBezTo>
                    <a:pt x="21580" y="20933"/>
                    <a:pt x="21580" y="20834"/>
                    <a:pt x="21450" y="20773"/>
                  </a:cubicBezTo>
                  <a:cubicBezTo>
                    <a:pt x="21321" y="20713"/>
                    <a:pt x="21110" y="20713"/>
                    <a:pt x="20980" y="20773"/>
                  </a:cubicBezTo>
                  <a:lnTo>
                    <a:pt x="20440" y="21027"/>
                  </a:lnTo>
                  <a:lnTo>
                    <a:pt x="20463" y="13677"/>
                  </a:lnTo>
                  <a:lnTo>
                    <a:pt x="686" y="89"/>
                  </a:lnTo>
                  <a:cubicBezTo>
                    <a:pt x="534" y="-39"/>
                    <a:pt x="133" y="-26"/>
                    <a:pt x="21" y="111"/>
                  </a:cubicBezTo>
                  <a:cubicBezTo>
                    <a:pt x="-20" y="161"/>
                    <a:pt x="1" y="218"/>
                    <a:pt x="76" y="258"/>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36" name="Shape"/>
            <p:cNvSpPr/>
            <p:nvPr/>
          </p:nvSpPr>
          <p:spPr>
            <a:xfrm>
              <a:off x="17345242" y="3128132"/>
              <a:ext cx="3390551" cy="7821409"/>
            </a:xfrm>
            <a:custGeom>
              <a:avLst/>
              <a:gdLst/>
              <a:ahLst/>
              <a:cxnLst>
                <a:cxn ang="0">
                  <a:pos x="wd2" y="hd2"/>
                </a:cxn>
                <a:cxn ang="5400000">
                  <a:pos x="wd2" y="hd2"/>
                </a:cxn>
                <a:cxn ang="10800000">
                  <a:pos x="wd2" y="hd2"/>
                </a:cxn>
                <a:cxn ang="16200000">
                  <a:pos x="wd2" y="hd2"/>
                </a:cxn>
              </a:cxnLst>
              <a:rect l="0" t="0" r="r" b="b"/>
              <a:pathLst>
                <a:path w="21550" h="21568" extrusionOk="0">
                  <a:moveTo>
                    <a:pt x="20835" y="92"/>
                  </a:moveTo>
                  <a:lnTo>
                    <a:pt x="1069" y="12731"/>
                  </a:lnTo>
                  <a:lnTo>
                    <a:pt x="1107" y="21076"/>
                  </a:lnTo>
                  <a:lnTo>
                    <a:pt x="567" y="20841"/>
                  </a:lnTo>
                  <a:cubicBezTo>
                    <a:pt x="437" y="20785"/>
                    <a:pt x="227" y="20785"/>
                    <a:pt x="98" y="20841"/>
                  </a:cubicBezTo>
                  <a:cubicBezTo>
                    <a:pt x="-32" y="20898"/>
                    <a:pt x="-32" y="20989"/>
                    <a:pt x="98" y="21045"/>
                  </a:cubicBezTo>
                  <a:lnTo>
                    <a:pt x="1205" y="21526"/>
                  </a:lnTo>
                  <a:cubicBezTo>
                    <a:pt x="1236" y="21540"/>
                    <a:pt x="1273" y="21550"/>
                    <a:pt x="1313" y="21557"/>
                  </a:cubicBezTo>
                  <a:cubicBezTo>
                    <a:pt x="1353" y="21564"/>
                    <a:pt x="1396" y="21568"/>
                    <a:pt x="1440" y="21568"/>
                  </a:cubicBezTo>
                  <a:cubicBezTo>
                    <a:pt x="1483" y="21568"/>
                    <a:pt x="1526" y="21564"/>
                    <a:pt x="1566" y="21557"/>
                  </a:cubicBezTo>
                  <a:cubicBezTo>
                    <a:pt x="1606" y="21550"/>
                    <a:pt x="1643" y="21540"/>
                    <a:pt x="1674" y="21526"/>
                  </a:cubicBezTo>
                  <a:lnTo>
                    <a:pt x="2782" y="21045"/>
                  </a:lnTo>
                  <a:cubicBezTo>
                    <a:pt x="2911" y="20989"/>
                    <a:pt x="2911" y="20898"/>
                    <a:pt x="2782" y="20841"/>
                  </a:cubicBezTo>
                  <a:cubicBezTo>
                    <a:pt x="2652" y="20785"/>
                    <a:pt x="2442" y="20785"/>
                    <a:pt x="2312" y="20841"/>
                  </a:cubicBezTo>
                  <a:lnTo>
                    <a:pt x="1773" y="21076"/>
                  </a:lnTo>
                  <a:lnTo>
                    <a:pt x="1783" y="12784"/>
                  </a:lnTo>
                  <a:lnTo>
                    <a:pt x="21499" y="230"/>
                  </a:lnTo>
                  <a:cubicBezTo>
                    <a:pt x="21564" y="186"/>
                    <a:pt x="21568" y="129"/>
                    <a:pt x="21508" y="83"/>
                  </a:cubicBezTo>
                  <a:cubicBezTo>
                    <a:pt x="21357" y="-32"/>
                    <a:pt x="20970" y="-27"/>
                    <a:pt x="20835" y="9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4EF3264B-CCBB-5348-8969-6BF5FE9208D5}"/>
              </a:ext>
            </a:extLst>
          </p:cNvPr>
          <p:cNvGrpSpPr/>
          <p:nvPr/>
        </p:nvGrpSpPr>
        <p:grpSpPr>
          <a:xfrm>
            <a:off x="13236739" y="3203085"/>
            <a:ext cx="7153746" cy="989299"/>
            <a:chOff x="13236739" y="3203085"/>
            <a:chExt cx="7153746" cy="989299"/>
          </a:xfrm>
        </p:grpSpPr>
        <p:sp>
          <p:nvSpPr>
            <p:cNvPr id="2537" name="Shape"/>
            <p:cNvSpPr/>
            <p:nvPr/>
          </p:nvSpPr>
          <p:spPr>
            <a:xfrm>
              <a:off x="13236739" y="3203085"/>
              <a:ext cx="7153746" cy="989299"/>
            </a:xfrm>
            <a:custGeom>
              <a:avLst/>
              <a:gdLst/>
              <a:ahLst/>
              <a:cxnLst>
                <a:cxn ang="0">
                  <a:pos x="wd2" y="hd2"/>
                </a:cxn>
                <a:cxn ang="5400000">
                  <a:pos x="wd2" y="hd2"/>
                </a:cxn>
                <a:cxn ang="10800000">
                  <a:pos x="wd2" y="hd2"/>
                </a:cxn>
                <a:cxn ang="16200000">
                  <a:pos x="wd2" y="hd2"/>
                </a:cxn>
              </a:cxnLst>
              <a:rect l="0" t="0" r="r" b="b"/>
              <a:pathLst>
                <a:path w="21573" h="21521" extrusionOk="0">
                  <a:moveTo>
                    <a:pt x="306" y="45"/>
                  </a:moveTo>
                  <a:cubicBezTo>
                    <a:pt x="168" y="-38"/>
                    <a:pt x="42" y="611"/>
                    <a:pt x="8" y="1580"/>
                  </a:cubicBezTo>
                  <a:cubicBezTo>
                    <a:pt x="-11" y="2121"/>
                    <a:pt x="3" y="2696"/>
                    <a:pt x="47" y="3156"/>
                  </a:cubicBezTo>
                  <a:lnTo>
                    <a:pt x="1698" y="20566"/>
                  </a:lnTo>
                  <a:cubicBezTo>
                    <a:pt x="1730" y="20862"/>
                    <a:pt x="1772" y="21101"/>
                    <a:pt x="1819" y="21266"/>
                  </a:cubicBezTo>
                  <a:cubicBezTo>
                    <a:pt x="1880" y="21480"/>
                    <a:pt x="1949" y="21562"/>
                    <a:pt x="2016" y="21502"/>
                  </a:cubicBezTo>
                  <a:lnTo>
                    <a:pt x="19585" y="21447"/>
                  </a:lnTo>
                  <a:cubicBezTo>
                    <a:pt x="19636" y="21435"/>
                    <a:pt x="19686" y="21352"/>
                    <a:pt x="19732" y="21205"/>
                  </a:cubicBezTo>
                  <a:cubicBezTo>
                    <a:pt x="19792" y="21014"/>
                    <a:pt x="19845" y="20720"/>
                    <a:pt x="19886" y="20349"/>
                  </a:cubicBezTo>
                  <a:lnTo>
                    <a:pt x="21526" y="2951"/>
                  </a:lnTo>
                  <a:cubicBezTo>
                    <a:pt x="21588" y="2316"/>
                    <a:pt x="21589" y="1472"/>
                    <a:pt x="21529" y="826"/>
                  </a:cubicBezTo>
                  <a:cubicBezTo>
                    <a:pt x="21480" y="288"/>
                    <a:pt x="21395" y="-24"/>
                    <a:pt x="21305" y="2"/>
                  </a:cubicBezTo>
                  <a:lnTo>
                    <a:pt x="306" y="45"/>
                  </a:lnTo>
                  <a:close/>
                </a:path>
              </a:pathLst>
            </a:custGeom>
            <a:solidFill>
              <a:schemeClr val="accent4"/>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4" name="Circle"/>
            <p:cNvSpPr/>
            <p:nvPr/>
          </p:nvSpPr>
          <p:spPr>
            <a:xfrm>
              <a:off x="16639522" y="351805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5" name="1"/>
            <p:cNvSpPr txBox="1"/>
            <p:nvPr/>
          </p:nvSpPr>
          <p:spPr>
            <a:xfrm>
              <a:off x="16639522" y="352449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6" name="Group 5">
            <a:extLst>
              <a:ext uri="{FF2B5EF4-FFF2-40B4-BE49-F238E27FC236}">
                <a16:creationId xmlns:a16="http://schemas.microsoft.com/office/drawing/2014/main" id="{24507D8F-C2EE-4848-A28A-0654A6EC938C}"/>
              </a:ext>
            </a:extLst>
          </p:cNvPr>
          <p:cNvGrpSpPr/>
          <p:nvPr/>
        </p:nvGrpSpPr>
        <p:grpSpPr>
          <a:xfrm>
            <a:off x="13979518" y="4300789"/>
            <a:ext cx="5664783" cy="930292"/>
            <a:chOff x="13979518" y="4300789"/>
            <a:chExt cx="5664783" cy="930292"/>
          </a:xfrm>
        </p:grpSpPr>
        <p:sp>
          <p:nvSpPr>
            <p:cNvPr id="2538" name="Shape"/>
            <p:cNvSpPr/>
            <p:nvPr/>
          </p:nvSpPr>
          <p:spPr>
            <a:xfrm>
              <a:off x="13979518" y="4300789"/>
              <a:ext cx="5664783" cy="930292"/>
            </a:xfrm>
            <a:custGeom>
              <a:avLst/>
              <a:gdLst/>
              <a:ahLst/>
              <a:cxnLst>
                <a:cxn ang="0">
                  <a:pos x="wd2" y="hd2"/>
                </a:cxn>
                <a:cxn ang="5400000">
                  <a:pos x="wd2" y="hd2"/>
                </a:cxn>
                <a:cxn ang="10800000">
                  <a:pos x="wd2" y="hd2"/>
                </a:cxn>
                <a:cxn ang="16200000">
                  <a:pos x="wd2" y="hd2"/>
                </a:cxn>
              </a:cxnLst>
              <a:rect l="0" t="0" r="r" b="b"/>
              <a:pathLst>
                <a:path w="21568" h="21600" extrusionOk="0">
                  <a:moveTo>
                    <a:pt x="311" y="110"/>
                  </a:moveTo>
                  <a:cubicBezTo>
                    <a:pt x="181" y="97"/>
                    <a:pt x="63" y="590"/>
                    <a:pt x="18" y="1338"/>
                  </a:cubicBezTo>
                  <a:cubicBezTo>
                    <a:pt x="-17" y="1922"/>
                    <a:pt x="-1" y="2576"/>
                    <a:pt x="61" y="3072"/>
                  </a:cubicBezTo>
                  <a:lnTo>
                    <a:pt x="2000" y="20283"/>
                  </a:lnTo>
                  <a:cubicBezTo>
                    <a:pt x="2040" y="20628"/>
                    <a:pt x="2092" y="20920"/>
                    <a:pt x="2152" y="21143"/>
                  </a:cubicBezTo>
                  <a:cubicBezTo>
                    <a:pt x="2216" y="21385"/>
                    <a:pt x="2288" y="21541"/>
                    <a:pt x="2362" y="21600"/>
                  </a:cubicBezTo>
                  <a:lnTo>
                    <a:pt x="19304" y="21492"/>
                  </a:lnTo>
                  <a:cubicBezTo>
                    <a:pt x="19365" y="21458"/>
                    <a:pt x="19424" y="21335"/>
                    <a:pt x="19476" y="21134"/>
                  </a:cubicBezTo>
                  <a:cubicBezTo>
                    <a:pt x="19521" y="20960"/>
                    <a:pt x="19559" y="20731"/>
                    <a:pt x="19589" y="20461"/>
                  </a:cubicBezTo>
                  <a:lnTo>
                    <a:pt x="21535" y="2942"/>
                  </a:lnTo>
                  <a:cubicBezTo>
                    <a:pt x="21583" y="2324"/>
                    <a:pt x="21578" y="1602"/>
                    <a:pt x="21521" y="1013"/>
                  </a:cubicBezTo>
                  <a:cubicBezTo>
                    <a:pt x="21465" y="429"/>
                    <a:pt x="21365" y="50"/>
                    <a:pt x="21254" y="0"/>
                  </a:cubicBezTo>
                  <a:lnTo>
                    <a:pt x="311" y="11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7" name="Circle"/>
            <p:cNvSpPr/>
            <p:nvPr/>
          </p:nvSpPr>
          <p:spPr>
            <a:xfrm>
              <a:off x="16639522" y="4586258"/>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8" name="2"/>
            <p:cNvSpPr txBox="1"/>
            <p:nvPr/>
          </p:nvSpPr>
          <p:spPr>
            <a:xfrm>
              <a:off x="16639522" y="459269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7" name="Group 6">
            <a:extLst>
              <a:ext uri="{FF2B5EF4-FFF2-40B4-BE49-F238E27FC236}">
                <a16:creationId xmlns:a16="http://schemas.microsoft.com/office/drawing/2014/main" id="{D3DBE7E5-C27E-8243-BEBA-425230DA0975}"/>
              </a:ext>
            </a:extLst>
          </p:cNvPr>
          <p:cNvGrpSpPr/>
          <p:nvPr/>
        </p:nvGrpSpPr>
        <p:grpSpPr>
          <a:xfrm>
            <a:off x="14688624" y="5332965"/>
            <a:ext cx="4252632" cy="944846"/>
            <a:chOff x="14688624" y="5332965"/>
            <a:chExt cx="4252632" cy="944846"/>
          </a:xfrm>
        </p:grpSpPr>
        <p:sp>
          <p:nvSpPr>
            <p:cNvPr id="2539" name="Shape"/>
            <p:cNvSpPr/>
            <p:nvPr/>
          </p:nvSpPr>
          <p:spPr>
            <a:xfrm>
              <a:off x="14688624" y="5332965"/>
              <a:ext cx="4252632" cy="944846"/>
            </a:xfrm>
            <a:custGeom>
              <a:avLst/>
              <a:gdLst/>
              <a:ahLst/>
              <a:cxnLst>
                <a:cxn ang="0">
                  <a:pos x="wd2" y="hd2"/>
                </a:cxn>
                <a:cxn ang="5400000">
                  <a:pos x="wd2" y="hd2"/>
                </a:cxn>
                <a:cxn ang="10800000">
                  <a:pos x="wd2" y="hd2"/>
                </a:cxn>
                <a:cxn ang="16200000">
                  <a:pos x="wd2" y="hd2"/>
                </a:cxn>
              </a:cxnLst>
              <a:rect l="0" t="0" r="r" b="b"/>
              <a:pathLst>
                <a:path w="21549" h="21600" extrusionOk="0">
                  <a:moveTo>
                    <a:pt x="448" y="0"/>
                  </a:moveTo>
                  <a:cubicBezTo>
                    <a:pt x="268" y="20"/>
                    <a:pt x="107" y="512"/>
                    <a:pt x="37" y="1260"/>
                  </a:cubicBezTo>
                  <a:cubicBezTo>
                    <a:pt x="-30" y="1964"/>
                    <a:pt x="-4" y="2777"/>
                    <a:pt x="103" y="3371"/>
                  </a:cubicBezTo>
                  <a:lnTo>
                    <a:pt x="2670" y="20237"/>
                  </a:lnTo>
                  <a:cubicBezTo>
                    <a:pt x="2728" y="20602"/>
                    <a:pt x="2801" y="20909"/>
                    <a:pt x="2887" y="21140"/>
                  </a:cubicBezTo>
                  <a:cubicBezTo>
                    <a:pt x="2988" y="21414"/>
                    <a:pt x="3102" y="21572"/>
                    <a:pt x="3220" y="21600"/>
                  </a:cubicBezTo>
                  <a:lnTo>
                    <a:pt x="18449" y="21600"/>
                  </a:lnTo>
                  <a:cubicBezTo>
                    <a:pt x="18555" y="21588"/>
                    <a:pt x="18659" y="21438"/>
                    <a:pt x="18746" y="21166"/>
                  </a:cubicBezTo>
                  <a:cubicBezTo>
                    <a:pt x="18806" y="20980"/>
                    <a:pt x="18857" y="20743"/>
                    <a:pt x="18897" y="20467"/>
                  </a:cubicBezTo>
                  <a:lnTo>
                    <a:pt x="21489" y="3152"/>
                  </a:lnTo>
                  <a:cubicBezTo>
                    <a:pt x="21570" y="2497"/>
                    <a:pt x="21568" y="1697"/>
                    <a:pt x="21485" y="1049"/>
                  </a:cubicBezTo>
                  <a:cubicBezTo>
                    <a:pt x="21408" y="451"/>
                    <a:pt x="21271" y="62"/>
                    <a:pt x="21118" y="7"/>
                  </a:cubicBezTo>
                  <a:lnTo>
                    <a:pt x="448" y="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0" name="Circle"/>
            <p:cNvSpPr/>
            <p:nvPr/>
          </p:nvSpPr>
          <p:spPr>
            <a:xfrm>
              <a:off x="16639522" y="562571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1" name="3"/>
            <p:cNvSpPr txBox="1"/>
            <p:nvPr/>
          </p:nvSpPr>
          <p:spPr>
            <a:xfrm>
              <a:off x="16639522" y="563215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8" name="Group 7">
            <a:extLst>
              <a:ext uri="{FF2B5EF4-FFF2-40B4-BE49-F238E27FC236}">
                <a16:creationId xmlns:a16="http://schemas.microsoft.com/office/drawing/2014/main" id="{326FC0C9-943E-444A-B622-B8CB8107FFE3}"/>
              </a:ext>
            </a:extLst>
          </p:cNvPr>
          <p:cNvGrpSpPr/>
          <p:nvPr/>
        </p:nvGrpSpPr>
        <p:grpSpPr>
          <a:xfrm>
            <a:off x="15403810" y="6381365"/>
            <a:ext cx="2825499" cy="940632"/>
            <a:chOff x="15403810" y="6381365"/>
            <a:chExt cx="2825499" cy="940632"/>
          </a:xfrm>
        </p:grpSpPr>
        <p:sp>
          <p:nvSpPr>
            <p:cNvPr id="2540" name="Shape"/>
            <p:cNvSpPr/>
            <p:nvPr/>
          </p:nvSpPr>
          <p:spPr>
            <a:xfrm>
              <a:off x="15403810" y="6381365"/>
              <a:ext cx="2825499" cy="940632"/>
            </a:xfrm>
            <a:custGeom>
              <a:avLst/>
              <a:gdLst/>
              <a:ahLst/>
              <a:cxnLst>
                <a:cxn ang="0">
                  <a:pos x="wd2" y="hd2"/>
                </a:cxn>
                <a:cxn ang="5400000">
                  <a:pos x="wd2" y="hd2"/>
                </a:cxn>
                <a:cxn ang="10800000">
                  <a:pos x="wd2" y="hd2"/>
                </a:cxn>
                <a:cxn ang="16200000">
                  <a:pos x="wd2" y="hd2"/>
                </a:cxn>
              </a:cxnLst>
              <a:rect l="0" t="0" r="r" b="b"/>
              <a:pathLst>
                <a:path w="21527" h="21561" extrusionOk="0">
                  <a:moveTo>
                    <a:pt x="677" y="0"/>
                  </a:moveTo>
                  <a:lnTo>
                    <a:pt x="20880" y="0"/>
                  </a:lnTo>
                  <a:cubicBezTo>
                    <a:pt x="21136" y="37"/>
                    <a:pt x="21362" y="502"/>
                    <a:pt x="21467" y="1204"/>
                  </a:cubicBezTo>
                  <a:cubicBezTo>
                    <a:pt x="21571" y="1902"/>
                    <a:pt x="21537" y="2715"/>
                    <a:pt x="21378" y="3312"/>
                  </a:cubicBezTo>
                  <a:lnTo>
                    <a:pt x="17575" y="20204"/>
                  </a:lnTo>
                  <a:cubicBezTo>
                    <a:pt x="17502" y="20610"/>
                    <a:pt x="17394" y="20950"/>
                    <a:pt x="17263" y="21186"/>
                  </a:cubicBezTo>
                  <a:cubicBezTo>
                    <a:pt x="17134" y="21417"/>
                    <a:pt x="16988" y="21541"/>
                    <a:pt x="16839" y="21548"/>
                  </a:cubicBezTo>
                  <a:lnTo>
                    <a:pt x="4937" y="21548"/>
                  </a:lnTo>
                  <a:cubicBezTo>
                    <a:pt x="4777" y="21592"/>
                    <a:pt x="4615" y="21523"/>
                    <a:pt x="4465" y="21346"/>
                  </a:cubicBezTo>
                  <a:cubicBezTo>
                    <a:pt x="4258" y="21102"/>
                    <a:pt x="4082" y="20666"/>
                    <a:pt x="3963" y="20101"/>
                  </a:cubicBezTo>
                  <a:lnTo>
                    <a:pt x="88" y="2997"/>
                  </a:lnTo>
                  <a:cubicBezTo>
                    <a:pt x="-16" y="2454"/>
                    <a:pt x="-29" y="1795"/>
                    <a:pt x="54" y="1220"/>
                  </a:cubicBezTo>
                  <a:cubicBezTo>
                    <a:pt x="161" y="473"/>
                    <a:pt x="407" y="-8"/>
                    <a:pt x="677"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3" name="Circle"/>
            <p:cNvSpPr/>
            <p:nvPr/>
          </p:nvSpPr>
          <p:spPr>
            <a:xfrm>
              <a:off x="16639522" y="665246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4" name="4"/>
            <p:cNvSpPr txBox="1"/>
            <p:nvPr/>
          </p:nvSpPr>
          <p:spPr>
            <a:xfrm>
              <a:off x="16639522" y="665890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9" name="Group 8">
            <a:extLst>
              <a:ext uri="{FF2B5EF4-FFF2-40B4-BE49-F238E27FC236}">
                <a16:creationId xmlns:a16="http://schemas.microsoft.com/office/drawing/2014/main" id="{3541E56C-F91E-BF4B-A818-4EEA8F97C727}"/>
              </a:ext>
            </a:extLst>
          </p:cNvPr>
          <p:cNvGrpSpPr/>
          <p:nvPr/>
        </p:nvGrpSpPr>
        <p:grpSpPr>
          <a:xfrm>
            <a:off x="16116394" y="7426683"/>
            <a:ext cx="1410586" cy="921249"/>
            <a:chOff x="16116394" y="7426683"/>
            <a:chExt cx="1410586" cy="921249"/>
          </a:xfrm>
        </p:grpSpPr>
        <p:sp>
          <p:nvSpPr>
            <p:cNvPr id="2541" name="Shape"/>
            <p:cNvSpPr/>
            <p:nvPr/>
          </p:nvSpPr>
          <p:spPr>
            <a:xfrm>
              <a:off x="16116394" y="7426683"/>
              <a:ext cx="1410586" cy="921249"/>
            </a:xfrm>
            <a:custGeom>
              <a:avLst/>
              <a:gdLst/>
              <a:ahLst/>
              <a:cxnLst>
                <a:cxn ang="0">
                  <a:pos x="wd2" y="hd2"/>
                </a:cxn>
                <a:cxn ang="5400000">
                  <a:pos x="wd2" y="hd2"/>
                </a:cxn>
                <a:cxn ang="10800000">
                  <a:pos x="wd2" y="hd2"/>
                </a:cxn>
                <a:cxn ang="16200000">
                  <a:pos x="wd2" y="hd2"/>
                </a:cxn>
              </a:cxnLst>
              <a:rect l="0" t="0" r="r" b="b"/>
              <a:pathLst>
                <a:path w="21470" h="21600" extrusionOk="0">
                  <a:moveTo>
                    <a:pt x="1471" y="105"/>
                  </a:moveTo>
                  <a:cubicBezTo>
                    <a:pt x="923" y="25"/>
                    <a:pt x="398" y="466"/>
                    <a:pt x="146" y="1221"/>
                  </a:cubicBezTo>
                  <a:cubicBezTo>
                    <a:pt x="-57" y="1830"/>
                    <a:pt x="-48" y="2556"/>
                    <a:pt x="171" y="3153"/>
                  </a:cubicBezTo>
                  <a:lnTo>
                    <a:pt x="1477" y="6089"/>
                  </a:lnTo>
                  <a:lnTo>
                    <a:pt x="1446" y="19769"/>
                  </a:lnTo>
                  <a:cubicBezTo>
                    <a:pt x="1450" y="20291"/>
                    <a:pt x="1596" y="20786"/>
                    <a:pt x="1849" y="21134"/>
                  </a:cubicBezTo>
                  <a:cubicBezTo>
                    <a:pt x="2050" y="21412"/>
                    <a:pt x="2306" y="21576"/>
                    <a:pt x="2576" y="21600"/>
                  </a:cubicBezTo>
                  <a:lnTo>
                    <a:pt x="18345" y="21594"/>
                  </a:lnTo>
                  <a:cubicBezTo>
                    <a:pt x="18736" y="21554"/>
                    <a:pt x="19097" y="21258"/>
                    <a:pt x="19338" y="20783"/>
                  </a:cubicBezTo>
                  <a:cubicBezTo>
                    <a:pt x="19548" y="20368"/>
                    <a:pt x="19650" y="19847"/>
                    <a:pt x="19623" y="19322"/>
                  </a:cubicBezTo>
                  <a:lnTo>
                    <a:pt x="19669" y="6614"/>
                  </a:lnTo>
                  <a:lnTo>
                    <a:pt x="21309" y="2986"/>
                  </a:lnTo>
                  <a:cubicBezTo>
                    <a:pt x="21543" y="2326"/>
                    <a:pt x="21520" y="1521"/>
                    <a:pt x="21250" y="895"/>
                  </a:cubicBezTo>
                  <a:cubicBezTo>
                    <a:pt x="21013" y="345"/>
                    <a:pt x="20616" y="11"/>
                    <a:pt x="20188" y="0"/>
                  </a:cubicBezTo>
                  <a:lnTo>
                    <a:pt x="1471" y="105"/>
                  </a:ln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6" name="Circle"/>
            <p:cNvSpPr/>
            <p:nvPr/>
          </p:nvSpPr>
          <p:spPr>
            <a:xfrm>
              <a:off x="16639522" y="770763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7" name="5"/>
            <p:cNvSpPr txBox="1"/>
            <p:nvPr/>
          </p:nvSpPr>
          <p:spPr>
            <a:xfrm>
              <a:off x="16639522" y="771407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grpSp>
        <p:nvGrpSpPr>
          <p:cNvPr id="10" name="Group 9">
            <a:extLst>
              <a:ext uri="{FF2B5EF4-FFF2-40B4-BE49-F238E27FC236}">
                <a16:creationId xmlns:a16="http://schemas.microsoft.com/office/drawing/2014/main" id="{A8365475-2133-C042-B100-69B2DF693661}"/>
              </a:ext>
            </a:extLst>
          </p:cNvPr>
          <p:cNvGrpSpPr/>
          <p:nvPr/>
        </p:nvGrpSpPr>
        <p:grpSpPr>
          <a:xfrm>
            <a:off x="16210517" y="8459107"/>
            <a:ext cx="1198502" cy="942112"/>
            <a:chOff x="16210517" y="8459107"/>
            <a:chExt cx="1198502" cy="942112"/>
          </a:xfrm>
        </p:grpSpPr>
        <p:sp>
          <p:nvSpPr>
            <p:cNvPr id="2542" name="Shape"/>
            <p:cNvSpPr/>
            <p:nvPr/>
          </p:nvSpPr>
          <p:spPr>
            <a:xfrm>
              <a:off x="16210517" y="8459107"/>
              <a:ext cx="1198502" cy="942112"/>
            </a:xfrm>
            <a:custGeom>
              <a:avLst/>
              <a:gdLst/>
              <a:ahLst/>
              <a:cxnLst>
                <a:cxn ang="0">
                  <a:pos x="wd2" y="hd2"/>
                </a:cxn>
                <a:cxn ang="5400000">
                  <a:pos x="wd2" y="hd2"/>
                </a:cxn>
                <a:cxn ang="10800000">
                  <a:pos x="wd2" y="hd2"/>
                </a:cxn>
                <a:cxn ang="16200000">
                  <a:pos x="wd2" y="hd2"/>
                </a:cxn>
              </a:cxnLst>
              <a:rect l="0" t="0" r="r" b="b"/>
              <a:pathLst>
                <a:path w="21590" h="21562" extrusionOk="0">
                  <a:moveTo>
                    <a:pt x="1655" y="30"/>
                  </a:moveTo>
                  <a:cubicBezTo>
                    <a:pt x="1179" y="24"/>
                    <a:pt x="725" y="280"/>
                    <a:pt x="409" y="733"/>
                  </a:cubicBezTo>
                  <a:cubicBezTo>
                    <a:pt x="154" y="1098"/>
                    <a:pt x="9" y="1567"/>
                    <a:pt x="0" y="2056"/>
                  </a:cubicBezTo>
                  <a:lnTo>
                    <a:pt x="0" y="19336"/>
                  </a:lnTo>
                  <a:cubicBezTo>
                    <a:pt x="56" y="19948"/>
                    <a:pt x="284" y="20513"/>
                    <a:pt x="642" y="20929"/>
                  </a:cubicBezTo>
                  <a:cubicBezTo>
                    <a:pt x="922" y="21254"/>
                    <a:pt x="1269" y="21471"/>
                    <a:pt x="1643" y="21555"/>
                  </a:cubicBezTo>
                  <a:lnTo>
                    <a:pt x="19789" y="21555"/>
                  </a:lnTo>
                  <a:cubicBezTo>
                    <a:pt x="20213" y="21600"/>
                    <a:pt x="20633" y="21430"/>
                    <a:pt x="20959" y="21083"/>
                  </a:cubicBezTo>
                  <a:cubicBezTo>
                    <a:pt x="21364" y="20650"/>
                    <a:pt x="21580" y="19995"/>
                    <a:pt x="21537" y="19325"/>
                  </a:cubicBezTo>
                  <a:lnTo>
                    <a:pt x="21589" y="2187"/>
                  </a:lnTo>
                  <a:cubicBezTo>
                    <a:pt x="21600" y="1647"/>
                    <a:pt x="21449" y="1121"/>
                    <a:pt x="21166" y="717"/>
                  </a:cubicBezTo>
                  <a:cubicBezTo>
                    <a:pt x="20858" y="277"/>
                    <a:pt x="20421" y="18"/>
                    <a:pt x="19957" y="0"/>
                  </a:cubicBezTo>
                  <a:lnTo>
                    <a:pt x="1655" y="30"/>
                  </a:ln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59" name="Circle"/>
            <p:cNvSpPr/>
            <p:nvPr/>
          </p:nvSpPr>
          <p:spPr>
            <a:xfrm>
              <a:off x="16639522" y="871867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0" name="6"/>
            <p:cNvSpPr txBox="1"/>
            <p:nvPr/>
          </p:nvSpPr>
          <p:spPr>
            <a:xfrm>
              <a:off x="16639522" y="872511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grpSp>
      <p:grpSp>
        <p:nvGrpSpPr>
          <p:cNvPr id="11" name="Group 10">
            <a:extLst>
              <a:ext uri="{FF2B5EF4-FFF2-40B4-BE49-F238E27FC236}">
                <a16:creationId xmlns:a16="http://schemas.microsoft.com/office/drawing/2014/main" id="{8DF01A8A-BB87-2E47-89D3-E2CD6C53DEAC}"/>
              </a:ext>
            </a:extLst>
          </p:cNvPr>
          <p:cNvGrpSpPr/>
          <p:nvPr/>
        </p:nvGrpSpPr>
        <p:grpSpPr>
          <a:xfrm>
            <a:off x="16207110" y="9507487"/>
            <a:ext cx="1203047" cy="953486"/>
            <a:chOff x="16207110" y="9507487"/>
            <a:chExt cx="1203047" cy="953486"/>
          </a:xfrm>
        </p:grpSpPr>
        <p:sp>
          <p:nvSpPr>
            <p:cNvPr id="2543" name="Shape"/>
            <p:cNvSpPr/>
            <p:nvPr/>
          </p:nvSpPr>
          <p:spPr>
            <a:xfrm>
              <a:off x="16207110" y="9507487"/>
              <a:ext cx="1203047" cy="953486"/>
            </a:xfrm>
            <a:custGeom>
              <a:avLst/>
              <a:gdLst/>
              <a:ahLst/>
              <a:cxnLst>
                <a:cxn ang="0">
                  <a:pos x="wd2" y="hd2"/>
                </a:cxn>
                <a:cxn ang="5400000">
                  <a:pos x="wd2" y="hd2"/>
                </a:cxn>
                <a:cxn ang="10800000">
                  <a:pos x="wd2" y="hd2"/>
                </a:cxn>
                <a:cxn ang="16200000">
                  <a:pos x="wd2" y="hd2"/>
                </a:cxn>
              </a:cxnLst>
              <a:rect l="0" t="0" r="r" b="b"/>
              <a:pathLst>
                <a:path w="21577" h="21473" extrusionOk="0">
                  <a:moveTo>
                    <a:pt x="1956" y="15"/>
                  </a:moveTo>
                  <a:cubicBezTo>
                    <a:pt x="1414" y="24"/>
                    <a:pt x="898" y="311"/>
                    <a:pt x="529" y="811"/>
                  </a:cubicBezTo>
                  <a:cubicBezTo>
                    <a:pt x="169" y="1298"/>
                    <a:pt x="-21" y="1946"/>
                    <a:pt x="2" y="2609"/>
                  </a:cubicBezTo>
                  <a:lnTo>
                    <a:pt x="86" y="5382"/>
                  </a:lnTo>
                  <a:cubicBezTo>
                    <a:pt x="52" y="5892"/>
                    <a:pt x="136" y="6402"/>
                    <a:pt x="326" y="6854"/>
                  </a:cubicBezTo>
                  <a:cubicBezTo>
                    <a:pt x="513" y="7295"/>
                    <a:pt x="794" y="7661"/>
                    <a:pt x="1137" y="7912"/>
                  </a:cubicBezTo>
                  <a:lnTo>
                    <a:pt x="18773" y="21086"/>
                  </a:lnTo>
                  <a:cubicBezTo>
                    <a:pt x="19316" y="21549"/>
                    <a:pt x="20017" y="21600"/>
                    <a:pt x="20598" y="21218"/>
                  </a:cubicBezTo>
                  <a:cubicBezTo>
                    <a:pt x="21207" y="20817"/>
                    <a:pt x="21579" y="20014"/>
                    <a:pt x="21554" y="19151"/>
                  </a:cubicBezTo>
                  <a:lnTo>
                    <a:pt x="21577" y="1983"/>
                  </a:lnTo>
                  <a:cubicBezTo>
                    <a:pt x="21519" y="1418"/>
                    <a:pt x="21295" y="901"/>
                    <a:pt x="20948" y="534"/>
                  </a:cubicBezTo>
                  <a:cubicBezTo>
                    <a:pt x="20626" y="193"/>
                    <a:pt x="20220" y="4"/>
                    <a:pt x="19799" y="0"/>
                  </a:cubicBezTo>
                  <a:lnTo>
                    <a:pt x="1956" y="15"/>
                  </a:ln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2" name="Circle"/>
            <p:cNvSpPr/>
            <p:nvPr/>
          </p:nvSpPr>
          <p:spPr>
            <a:xfrm>
              <a:off x="16639522" y="9624235"/>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3" name="7"/>
            <p:cNvSpPr txBox="1"/>
            <p:nvPr/>
          </p:nvSpPr>
          <p:spPr>
            <a:xfrm>
              <a:off x="16639522" y="963067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7</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31"/>
                                        </p:tgtEl>
                                        <p:attrNameLst>
                                          <p:attrName>style.visibility</p:attrName>
                                        </p:attrNameLst>
                                      </p:cBhvr>
                                      <p:to>
                                        <p:strVal val="visible"/>
                                      </p:to>
                                    </p:set>
                                    <p:anim calcmode="lin" valueType="num">
                                      <p:cBhvr additive="base">
                                        <p:cTn id="13" dur="500" fill="hold"/>
                                        <p:tgtEl>
                                          <p:spTgt spid="2531"/>
                                        </p:tgtEl>
                                        <p:attrNameLst>
                                          <p:attrName>ppt_x</p:attrName>
                                        </p:attrNameLst>
                                      </p:cBhvr>
                                      <p:tavLst>
                                        <p:tav tm="0">
                                          <p:val>
                                            <p:strVal val="#ppt_x"/>
                                          </p:val>
                                        </p:tav>
                                        <p:tav tm="100000">
                                          <p:val>
                                            <p:strVal val="#ppt_x"/>
                                          </p:val>
                                        </p:tav>
                                      </p:tavLst>
                                    </p:anim>
                                    <p:anim calcmode="lin" valueType="num">
                                      <p:cBhvr additive="base">
                                        <p:cTn id="14" dur="500" fill="hold"/>
                                        <p:tgtEl>
                                          <p:spTgt spid="25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fill="hold"/>
                                        <p:tgtEl>
                                          <p:spTgt spid="5"/>
                                        </p:tgtEl>
                                        <p:attrNameLst>
                                          <p:attrName>ppt_x</p:attrName>
                                        </p:attrNameLst>
                                      </p:cBhvr>
                                      <p:tavLst>
                                        <p:tav tm="0">
                                          <p:val>
                                            <p:strVal val="#ppt_x"/>
                                          </p:val>
                                        </p:tav>
                                        <p:tav tm="100000">
                                          <p:val>
                                            <p:strVal val="#ppt_x"/>
                                          </p:val>
                                        </p:tav>
                                      </p:tavLst>
                                    </p:anim>
                                    <p:anim calcmode="lin" valueType="num">
                                      <p:cBhvr additive="base">
                                        <p:cTn id="6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1"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104</a:t>
            </a:fld>
            <a:endParaRPr/>
          </a:p>
        </p:txBody>
      </p:sp>
      <p:grpSp>
        <p:nvGrpSpPr>
          <p:cNvPr id="11" name="Group 10">
            <a:extLst>
              <a:ext uri="{FF2B5EF4-FFF2-40B4-BE49-F238E27FC236}">
                <a16:creationId xmlns:a16="http://schemas.microsoft.com/office/drawing/2014/main" id="{617EBC3C-45CB-864E-A6FF-CE62F38F1779}"/>
              </a:ext>
            </a:extLst>
          </p:cNvPr>
          <p:cNvGrpSpPr/>
          <p:nvPr/>
        </p:nvGrpSpPr>
        <p:grpSpPr>
          <a:xfrm>
            <a:off x="10195581" y="5072150"/>
            <a:ext cx="7285877" cy="7246842"/>
            <a:chOff x="10195581" y="5072150"/>
            <a:chExt cx="7285877" cy="7246842"/>
          </a:xfrm>
        </p:grpSpPr>
        <p:sp>
          <p:nvSpPr>
            <p:cNvPr id="2567" name="Shape"/>
            <p:cNvSpPr/>
            <p:nvPr/>
          </p:nvSpPr>
          <p:spPr>
            <a:xfrm>
              <a:off x="10680235" y="5073547"/>
              <a:ext cx="3798583" cy="2856526"/>
            </a:xfrm>
            <a:custGeom>
              <a:avLst/>
              <a:gdLst/>
              <a:ahLst/>
              <a:cxnLst>
                <a:cxn ang="0">
                  <a:pos x="wd2" y="hd2"/>
                </a:cxn>
                <a:cxn ang="5400000">
                  <a:pos x="wd2" y="hd2"/>
                </a:cxn>
                <a:cxn ang="10800000">
                  <a:pos x="wd2" y="hd2"/>
                </a:cxn>
                <a:cxn ang="16200000">
                  <a:pos x="wd2" y="hd2"/>
                </a:cxn>
              </a:cxnLst>
              <a:rect l="0" t="0" r="r" b="b"/>
              <a:pathLst>
                <a:path w="21600" h="21544" extrusionOk="0">
                  <a:moveTo>
                    <a:pt x="17786" y="15755"/>
                  </a:moveTo>
                  <a:lnTo>
                    <a:pt x="21600" y="7784"/>
                  </a:lnTo>
                  <a:lnTo>
                    <a:pt x="17892" y="3"/>
                  </a:lnTo>
                  <a:cubicBezTo>
                    <a:pt x="14463" y="-56"/>
                    <a:pt x="11078" y="1040"/>
                    <a:pt x="8056" y="3189"/>
                  </a:cubicBezTo>
                  <a:cubicBezTo>
                    <a:pt x="4685" y="5585"/>
                    <a:pt x="1893" y="9193"/>
                    <a:pt x="0" y="13599"/>
                  </a:cubicBezTo>
                  <a:lnTo>
                    <a:pt x="7064" y="13368"/>
                  </a:lnTo>
                  <a:lnTo>
                    <a:pt x="10408" y="21544"/>
                  </a:lnTo>
                  <a:cubicBezTo>
                    <a:pt x="11163" y="19748"/>
                    <a:pt x="12274" y="18260"/>
                    <a:pt x="13620" y="17240"/>
                  </a:cubicBezTo>
                  <a:cubicBezTo>
                    <a:pt x="14890" y="16278"/>
                    <a:pt x="16324" y="15767"/>
                    <a:pt x="17786" y="15755"/>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8" name="Shape"/>
            <p:cNvSpPr/>
            <p:nvPr/>
          </p:nvSpPr>
          <p:spPr>
            <a:xfrm>
              <a:off x="10195581" y="6825367"/>
              <a:ext cx="2316311" cy="3711880"/>
            </a:xfrm>
            <a:custGeom>
              <a:avLst/>
              <a:gdLst/>
              <a:ahLst/>
              <a:cxnLst>
                <a:cxn ang="0">
                  <a:pos x="wd2" y="hd2"/>
                </a:cxn>
                <a:cxn ang="5400000">
                  <a:pos x="wd2" y="hd2"/>
                </a:cxn>
                <a:cxn ang="10800000">
                  <a:pos x="wd2" y="hd2"/>
                </a:cxn>
                <a:cxn ang="16200000">
                  <a:pos x="wd2" y="hd2"/>
                </a:cxn>
              </a:cxnLst>
              <a:rect l="0" t="0" r="r" b="b"/>
              <a:pathLst>
                <a:path w="21536" h="21600" extrusionOk="0">
                  <a:moveTo>
                    <a:pt x="21414" y="15209"/>
                  </a:moveTo>
                  <a:lnTo>
                    <a:pt x="9141" y="14954"/>
                  </a:lnTo>
                  <a:lnTo>
                    <a:pt x="4651" y="21600"/>
                  </a:lnTo>
                  <a:cubicBezTo>
                    <a:pt x="1669" y="18410"/>
                    <a:pt x="66" y="14789"/>
                    <a:pt x="2" y="11094"/>
                  </a:cubicBezTo>
                  <a:cubicBezTo>
                    <a:pt x="-64" y="7283"/>
                    <a:pt x="1507" y="3531"/>
                    <a:pt x="4551" y="230"/>
                  </a:cubicBezTo>
                  <a:lnTo>
                    <a:pt x="16168" y="0"/>
                  </a:lnTo>
                  <a:lnTo>
                    <a:pt x="21536" y="6373"/>
                  </a:lnTo>
                  <a:cubicBezTo>
                    <a:pt x="20391" y="7622"/>
                    <a:pt x="19741" y="9024"/>
                    <a:pt x="19641" y="10463"/>
                  </a:cubicBezTo>
                  <a:cubicBezTo>
                    <a:pt x="19526" y="12117"/>
                    <a:pt x="20140" y="13759"/>
                    <a:pt x="21414" y="15209"/>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9" name="Shape"/>
            <p:cNvSpPr/>
            <p:nvPr/>
          </p:nvSpPr>
          <p:spPr>
            <a:xfrm>
              <a:off x="10695206" y="9385286"/>
              <a:ext cx="3158576" cy="2932833"/>
            </a:xfrm>
            <a:custGeom>
              <a:avLst/>
              <a:gdLst/>
              <a:ahLst/>
              <a:cxnLst>
                <a:cxn ang="0">
                  <a:pos x="wd2" y="hd2"/>
                </a:cxn>
                <a:cxn ang="5400000">
                  <a:pos x="wd2" y="hd2"/>
                </a:cxn>
                <a:cxn ang="10800000">
                  <a:pos x="wd2" y="hd2"/>
                </a:cxn>
                <a:cxn ang="16200000">
                  <a:pos x="wd2" y="hd2"/>
                </a:cxn>
              </a:cxnLst>
              <a:rect l="0" t="0" r="r" b="b"/>
              <a:pathLst>
                <a:path w="21600" h="21559" extrusionOk="0">
                  <a:moveTo>
                    <a:pt x="21366" y="6106"/>
                  </a:moveTo>
                  <a:lnTo>
                    <a:pt x="16906" y="13812"/>
                  </a:lnTo>
                  <a:lnTo>
                    <a:pt x="21600" y="21558"/>
                  </a:lnTo>
                  <a:cubicBezTo>
                    <a:pt x="17264" y="21600"/>
                    <a:pt x="12993" y="20420"/>
                    <a:pt x="9213" y="18135"/>
                  </a:cubicBezTo>
                  <a:cubicBezTo>
                    <a:pt x="5400" y="15830"/>
                    <a:pt x="2222" y="12483"/>
                    <a:pt x="0" y="8432"/>
                  </a:cubicBezTo>
                  <a:lnTo>
                    <a:pt x="3230" y="0"/>
                  </a:lnTo>
                  <a:lnTo>
                    <a:pt x="12284" y="293"/>
                  </a:lnTo>
                  <a:cubicBezTo>
                    <a:pt x="13127" y="1935"/>
                    <a:pt x="14339" y="3325"/>
                    <a:pt x="15810" y="4335"/>
                  </a:cubicBezTo>
                  <a:cubicBezTo>
                    <a:pt x="17471" y="5475"/>
                    <a:pt x="19396" y="6089"/>
                    <a:pt x="21366" y="6106"/>
                  </a:cubicBezTo>
                  <a:close/>
                </a:path>
              </a:pathLst>
            </a:custGeom>
            <a:solidFill>
              <a:schemeClr val="tx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0" name="Shape"/>
            <p:cNvSpPr/>
            <p:nvPr/>
          </p:nvSpPr>
          <p:spPr>
            <a:xfrm>
              <a:off x="13154088" y="9442647"/>
              <a:ext cx="3819880" cy="2876345"/>
            </a:xfrm>
            <a:custGeom>
              <a:avLst/>
              <a:gdLst/>
              <a:ahLst/>
              <a:cxnLst>
                <a:cxn ang="0">
                  <a:pos x="wd2" y="hd2"/>
                </a:cxn>
                <a:cxn ang="5400000">
                  <a:pos x="wd2" y="hd2"/>
                </a:cxn>
                <a:cxn ang="10800000">
                  <a:pos x="wd2" y="hd2"/>
                </a:cxn>
                <a:cxn ang="16200000">
                  <a:pos x="wd2" y="hd2"/>
                </a:cxn>
              </a:cxnLst>
              <a:rect l="0" t="0" r="r" b="b"/>
              <a:pathLst>
                <a:path w="21600" h="21600" extrusionOk="0">
                  <a:moveTo>
                    <a:pt x="11299" y="0"/>
                  </a:moveTo>
                  <a:lnTo>
                    <a:pt x="14544" y="8006"/>
                  </a:lnTo>
                  <a:lnTo>
                    <a:pt x="21600" y="7876"/>
                  </a:lnTo>
                  <a:cubicBezTo>
                    <a:pt x="19825" y="11957"/>
                    <a:pt x="17289" y="15362"/>
                    <a:pt x="14236" y="17764"/>
                  </a:cubicBezTo>
                  <a:cubicBezTo>
                    <a:pt x="11112" y="20222"/>
                    <a:pt x="7557" y="21545"/>
                    <a:pt x="3926" y="21600"/>
                  </a:cubicBezTo>
                  <a:lnTo>
                    <a:pt x="0" y="13706"/>
                  </a:lnTo>
                  <a:lnTo>
                    <a:pt x="3711" y="5800"/>
                  </a:lnTo>
                  <a:cubicBezTo>
                    <a:pt x="5105" y="5827"/>
                    <a:pt x="6482" y="5401"/>
                    <a:pt x="7723" y="4559"/>
                  </a:cubicBezTo>
                  <a:cubicBezTo>
                    <a:pt x="9226" y="3539"/>
                    <a:pt x="10470" y="1954"/>
                    <a:pt x="11299" y="0"/>
                  </a:cubicBez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1" name="Shape"/>
            <p:cNvSpPr/>
            <p:nvPr/>
          </p:nvSpPr>
          <p:spPr>
            <a:xfrm>
              <a:off x="15141573" y="6870689"/>
              <a:ext cx="2293629" cy="3652542"/>
            </a:xfrm>
            <a:custGeom>
              <a:avLst/>
              <a:gdLst/>
              <a:ahLst/>
              <a:cxnLst>
                <a:cxn ang="0">
                  <a:pos x="wd2" y="hd2"/>
                </a:cxn>
                <a:cxn ang="5400000">
                  <a:pos x="wd2" y="hd2"/>
                </a:cxn>
                <a:cxn ang="10800000">
                  <a:pos x="wd2" y="hd2"/>
                </a:cxn>
                <a:cxn ang="16200000">
                  <a:pos x="wd2" y="hd2"/>
                </a:cxn>
              </a:cxnLst>
              <a:rect l="0" t="0" r="r" b="b"/>
              <a:pathLst>
                <a:path w="21531" h="21600" extrusionOk="0">
                  <a:moveTo>
                    <a:pt x="0" y="6146"/>
                  </a:moveTo>
                  <a:cubicBezTo>
                    <a:pt x="1243" y="7541"/>
                    <a:pt x="1898" y="9113"/>
                    <a:pt x="1905" y="10713"/>
                  </a:cubicBezTo>
                  <a:cubicBezTo>
                    <a:pt x="1911" y="12313"/>
                    <a:pt x="1267" y="13888"/>
                    <a:pt x="34" y="15287"/>
                  </a:cubicBezTo>
                  <a:lnTo>
                    <a:pt x="5410" y="21600"/>
                  </a:lnTo>
                  <a:lnTo>
                    <a:pt x="17176" y="21449"/>
                  </a:lnTo>
                  <a:cubicBezTo>
                    <a:pt x="19966" y="18242"/>
                    <a:pt x="21461" y="14651"/>
                    <a:pt x="21529" y="10993"/>
                  </a:cubicBezTo>
                  <a:cubicBezTo>
                    <a:pt x="21600" y="7153"/>
                    <a:pt x="20097" y="3367"/>
                    <a:pt x="17165" y="0"/>
                  </a:cubicBezTo>
                  <a:lnTo>
                    <a:pt x="11642" y="6408"/>
                  </a:lnTo>
                  <a:lnTo>
                    <a:pt x="0" y="6146"/>
                  </a:ln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2" name="Shape"/>
            <p:cNvSpPr/>
            <p:nvPr/>
          </p:nvSpPr>
          <p:spPr>
            <a:xfrm>
              <a:off x="13795174" y="5072150"/>
              <a:ext cx="3181922" cy="2903020"/>
            </a:xfrm>
            <a:custGeom>
              <a:avLst/>
              <a:gdLst/>
              <a:ahLst/>
              <a:cxnLst>
                <a:cxn ang="0">
                  <a:pos x="wd2" y="hd2"/>
                </a:cxn>
                <a:cxn ang="5400000">
                  <a:pos x="wd2" y="hd2"/>
                </a:cxn>
                <a:cxn ang="10800000">
                  <a:pos x="wd2" y="hd2"/>
                </a:cxn>
                <a:cxn ang="16200000">
                  <a:pos x="wd2" y="hd2"/>
                </a:cxn>
              </a:cxnLst>
              <a:rect l="0" t="0" r="r" b="b"/>
              <a:pathLst>
                <a:path w="21600" h="21546" extrusionOk="0">
                  <a:moveTo>
                    <a:pt x="0" y="15525"/>
                  </a:moveTo>
                  <a:cubicBezTo>
                    <a:pt x="2038" y="15511"/>
                    <a:pt x="4036" y="16136"/>
                    <a:pt x="5759" y="17326"/>
                  </a:cubicBezTo>
                  <a:cubicBezTo>
                    <a:pt x="7160" y="18294"/>
                    <a:pt x="8333" y="19607"/>
                    <a:pt x="9186" y="21160"/>
                  </a:cubicBezTo>
                  <a:lnTo>
                    <a:pt x="17647" y="21546"/>
                  </a:lnTo>
                  <a:lnTo>
                    <a:pt x="21600" y="13371"/>
                  </a:lnTo>
                  <a:cubicBezTo>
                    <a:pt x="19443" y="9316"/>
                    <a:pt x="16354" y="5948"/>
                    <a:pt x="12638" y="3603"/>
                  </a:cubicBezTo>
                  <a:cubicBezTo>
                    <a:pt x="8815" y="1190"/>
                    <a:pt x="4469" y="-54"/>
                    <a:pt x="55" y="2"/>
                  </a:cubicBezTo>
                  <a:lnTo>
                    <a:pt x="4580" y="7684"/>
                  </a:lnTo>
                  <a:lnTo>
                    <a:pt x="0" y="15525"/>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3" name="Scrum…"/>
            <p:cNvSpPr txBox="1"/>
            <p:nvPr/>
          </p:nvSpPr>
          <p:spPr>
            <a:xfrm>
              <a:off x="12326205" y="8219529"/>
              <a:ext cx="2978374" cy="876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Scrum</a:t>
              </a:r>
            </a:p>
            <a:p>
              <a:pPr defTabSz="457200">
                <a:defRPr sz="22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Methodology</a:t>
              </a:r>
            </a:p>
          </p:txBody>
        </p:sp>
        <p:sp>
          <p:nvSpPr>
            <p:cNvPr id="2574" name="Update Product Backlog"/>
            <p:cNvSpPr txBox="1"/>
            <p:nvPr/>
          </p:nvSpPr>
          <p:spPr>
            <a:xfrm>
              <a:off x="10591790" y="7669736"/>
              <a:ext cx="1920102"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Update Product Backlog</a:t>
              </a:r>
            </a:p>
          </p:txBody>
        </p:sp>
        <p:sp>
          <p:nvSpPr>
            <p:cNvPr id="2575" name="Sprint…"/>
            <p:cNvSpPr txBox="1"/>
            <p:nvPr/>
          </p:nvSpPr>
          <p:spPr>
            <a:xfrm>
              <a:off x="12292486" y="5871193"/>
              <a:ext cx="192010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242423"/>
                  </a:solidFill>
                  <a:latin typeface="Arial"/>
                  <a:ea typeface="Arial"/>
                  <a:cs typeface="Arial"/>
                  <a:sym typeface="Arial"/>
                </a:defRPr>
              </a:pPr>
              <a:r>
                <a:rPr dirty="0">
                  <a:solidFill>
                    <a:schemeClr val="tx1"/>
                  </a:solidFill>
                </a:rPr>
                <a:t>Sprint</a:t>
              </a:r>
            </a:p>
            <a:p>
              <a:pPr algn="l" defTabSz="457200">
                <a:lnSpc>
                  <a:spcPct val="120000"/>
                </a:lnSpc>
                <a:defRPr sz="2200" b="0">
                  <a:solidFill>
                    <a:srgbClr val="242423"/>
                  </a:solidFill>
                  <a:latin typeface="Arial"/>
                  <a:ea typeface="Arial"/>
                  <a:cs typeface="Arial"/>
                  <a:sym typeface="Arial"/>
                </a:defRPr>
              </a:pPr>
              <a:r>
                <a:rPr dirty="0">
                  <a:solidFill>
                    <a:schemeClr val="tx1"/>
                  </a:solidFill>
                </a:rPr>
                <a:t>Planning</a:t>
              </a:r>
            </a:p>
          </p:txBody>
        </p:sp>
        <p:sp>
          <p:nvSpPr>
            <p:cNvPr id="2576" name="Daily Scrum…"/>
            <p:cNvSpPr txBox="1"/>
            <p:nvPr/>
          </p:nvSpPr>
          <p:spPr>
            <a:xfrm>
              <a:off x="14589531" y="6395758"/>
              <a:ext cx="192010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242423"/>
                  </a:solidFill>
                  <a:latin typeface="Arial"/>
                  <a:ea typeface="Arial"/>
                  <a:cs typeface="Arial"/>
                  <a:sym typeface="Arial"/>
                </a:defRPr>
              </a:pPr>
              <a:r>
                <a:rPr>
                  <a:solidFill>
                    <a:schemeClr val="tx1"/>
                  </a:solidFill>
                </a:rPr>
                <a:t>Daily Scrum </a:t>
              </a:r>
            </a:p>
            <a:p>
              <a:pPr algn="l" defTabSz="457200">
                <a:lnSpc>
                  <a:spcPct val="120000"/>
                </a:lnSpc>
                <a:defRPr sz="2200" b="0">
                  <a:solidFill>
                    <a:srgbClr val="242423"/>
                  </a:solidFill>
                  <a:latin typeface="Arial"/>
                  <a:ea typeface="Arial"/>
                  <a:cs typeface="Arial"/>
                  <a:sym typeface="Arial"/>
                </a:defRPr>
              </a:pPr>
              <a:r>
                <a:rPr>
                  <a:solidFill>
                    <a:schemeClr val="tx1"/>
                  </a:solidFill>
                </a:rPr>
                <a:t>Daily Work</a:t>
              </a:r>
            </a:p>
          </p:txBody>
        </p:sp>
        <p:sp>
          <p:nvSpPr>
            <p:cNvPr id="2577" name="Product…"/>
            <p:cNvSpPr txBox="1"/>
            <p:nvPr/>
          </p:nvSpPr>
          <p:spPr>
            <a:xfrm>
              <a:off x="15561357" y="8643108"/>
              <a:ext cx="192010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F0F0F0"/>
                  </a:solidFill>
                  <a:latin typeface="Arial"/>
                  <a:ea typeface="Arial"/>
                  <a:cs typeface="Arial"/>
                  <a:sym typeface="Arial"/>
                </a:defRPr>
              </a:pPr>
              <a:r>
                <a:rPr>
                  <a:solidFill>
                    <a:schemeClr val="bg2"/>
                  </a:solidFill>
                </a:rPr>
                <a:t>Product</a:t>
              </a:r>
            </a:p>
            <a:p>
              <a:pPr algn="l" defTabSz="457200">
                <a:lnSpc>
                  <a:spcPct val="120000"/>
                </a:lnSpc>
                <a:defRPr sz="2200" b="0">
                  <a:solidFill>
                    <a:srgbClr val="F0F0F0"/>
                  </a:solidFill>
                  <a:latin typeface="Arial"/>
                  <a:ea typeface="Arial"/>
                  <a:cs typeface="Arial"/>
                  <a:sym typeface="Arial"/>
                </a:defRPr>
              </a:pPr>
              <a:r>
                <a:rPr>
                  <a:solidFill>
                    <a:schemeClr val="bg2"/>
                  </a:solidFill>
                </a:rPr>
                <a:t>Increment</a:t>
              </a:r>
            </a:p>
          </p:txBody>
        </p:sp>
        <p:sp>
          <p:nvSpPr>
            <p:cNvPr id="2578" name="Sprint…"/>
            <p:cNvSpPr txBox="1"/>
            <p:nvPr/>
          </p:nvSpPr>
          <p:spPr>
            <a:xfrm>
              <a:off x="13998706" y="10691673"/>
              <a:ext cx="192010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F0F0F0"/>
                  </a:solidFill>
                  <a:latin typeface="Arial"/>
                  <a:ea typeface="Arial"/>
                  <a:cs typeface="Arial"/>
                  <a:sym typeface="Arial"/>
                </a:defRPr>
              </a:pPr>
              <a:r>
                <a:rPr>
                  <a:solidFill>
                    <a:schemeClr val="bg2"/>
                  </a:solidFill>
                </a:rPr>
                <a:t>Sprint</a:t>
              </a:r>
            </a:p>
            <a:p>
              <a:pPr algn="l" defTabSz="457200">
                <a:lnSpc>
                  <a:spcPct val="120000"/>
                </a:lnSpc>
                <a:defRPr sz="2200" b="0">
                  <a:solidFill>
                    <a:srgbClr val="F0F0F0"/>
                  </a:solidFill>
                  <a:latin typeface="Arial"/>
                  <a:ea typeface="Arial"/>
                  <a:cs typeface="Arial"/>
                  <a:sym typeface="Arial"/>
                </a:defRPr>
              </a:pPr>
              <a:r>
                <a:rPr>
                  <a:solidFill>
                    <a:schemeClr val="bg2"/>
                  </a:solidFill>
                </a:rPr>
                <a:t>Review</a:t>
              </a:r>
            </a:p>
          </p:txBody>
        </p:sp>
        <p:sp>
          <p:nvSpPr>
            <p:cNvPr id="2579" name="Sprint…"/>
            <p:cNvSpPr txBox="1"/>
            <p:nvPr/>
          </p:nvSpPr>
          <p:spPr>
            <a:xfrm>
              <a:off x="11259922" y="10156064"/>
              <a:ext cx="192010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F0F0F0"/>
                  </a:solidFill>
                  <a:latin typeface="Arial"/>
                  <a:ea typeface="Arial"/>
                  <a:cs typeface="Arial"/>
                  <a:sym typeface="Arial"/>
                </a:defRPr>
              </a:pPr>
              <a:r>
                <a:rPr dirty="0">
                  <a:solidFill>
                    <a:schemeClr val="bg2"/>
                  </a:solidFill>
                </a:rPr>
                <a:t>Sprint</a:t>
              </a:r>
            </a:p>
            <a:p>
              <a:pPr algn="l" defTabSz="457200">
                <a:lnSpc>
                  <a:spcPct val="120000"/>
                </a:lnSpc>
                <a:defRPr sz="2200" b="0">
                  <a:solidFill>
                    <a:srgbClr val="F0F0F0"/>
                  </a:solidFill>
                  <a:latin typeface="Arial"/>
                  <a:ea typeface="Arial"/>
                  <a:cs typeface="Arial"/>
                  <a:sym typeface="Arial"/>
                </a:defRPr>
              </a:pPr>
              <a:r>
                <a:rPr dirty="0">
                  <a:solidFill>
                    <a:schemeClr val="bg2"/>
                  </a:solidFill>
                </a:rPr>
                <a:t>Retrospective</a:t>
              </a:r>
            </a:p>
          </p:txBody>
        </p:sp>
      </p:grpSp>
      <p:grpSp>
        <p:nvGrpSpPr>
          <p:cNvPr id="10" name="Group 9">
            <a:extLst>
              <a:ext uri="{FF2B5EF4-FFF2-40B4-BE49-F238E27FC236}">
                <a16:creationId xmlns:a16="http://schemas.microsoft.com/office/drawing/2014/main" id="{126A7E8D-3795-2E49-9736-6AD0E8DB49C2}"/>
              </a:ext>
            </a:extLst>
          </p:cNvPr>
          <p:cNvGrpSpPr/>
          <p:nvPr/>
        </p:nvGrpSpPr>
        <p:grpSpPr>
          <a:xfrm>
            <a:off x="14977598" y="4973992"/>
            <a:ext cx="817073" cy="817072"/>
            <a:chOff x="14977598" y="4973992"/>
            <a:chExt cx="817073" cy="817072"/>
          </a:xfrm>
        </p:grpSpPr>
        <p:sp>
          <p:nvSpPr>
            <p:cNvPr id="2581" name="Circle"/>
            <p:cNvSpPr/>
            <p:nvPr/>
          </p:nvSpPr>
          <p:spPr>
            <a:xfrm>
              <a:off x="14977598" y="4973992"/>
              <a:ext cx="817073" cy="817072"/>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2" name="Graphic 58"/>
            <p:cNvSpPr/>
            <p:nvPr/>
          </p:nvSpPr>
          <p:spPr>
            <a:xfrm>
              <a:off x="15174593" y="5177454"/>
              <a:ext cx="423085" cy="410147"/>
            </a:xfrm>
            <a:custGeom>
              <a:avLst/>
              <a:gdLst/>
              <a:ahLst/>
              <a:cxnLst>
                <a:cxn ang="0">
                  <a:pos x="wd2" y="hd2"/>
                </a:cxn>
                <a:cxn ang="5400000">
                  <a:pos x="wd2" y="hd2"/>
                </a:cxn>
                <a:cxn ang="10800000">
                  <a:pos x="wd2" y="hd2"/>
                </a:cxn>
                <a:cxn ang="16200000">
                  <a:pos x="wd2" y="hd2"/>
                </a:cxn>
              </a:cxnLst>
              <a:rect l="0" t="0" r="r" b="b"/>
              <a:pathLst>
                <a:path w="19948" h="20338" extrusionOk="0">
                  <a:moveTo>
                    <a:pt x="11486" y="104"/>
                  </a:moveTo>
                  <a:cubicBezTo>
                    <a:pt x="10939" y="26"/>
                    <a:pt x="10436" y="428"/>
                    <a:pt x="10361" y="1004"/>
                  </a:cubicBezTo>
                  <a:cubicBezTo>
                    <a:pt x="10287" y="1579"/>
                    <a:pt x="10670" y="2109"/>
                    <a:pt x="11216" y="2187"/>
                  </a:cubicBezTo>
                  <a:cubicBezTo>
                    <a:pt x="11224" y="2188"/>
                    <a:pt x="11232" y="2189"/>
                    <a:pt x="11240" y="2190"/>
                  </a:cubicBezTo>
                  <a:cubicBezTo>
                    <a:pt x="15448" y="2736"/>
                    <a:pt x="18437" y="6766"/>
                    <a:pt x="17918" y="11191"/>
                  </a:cubicBezTo>
                  <a:cubicBezTo>
                    <a:pt x="17398" y="15616"/>
                    <a:pt x="13566" y="18760"/>
                    <a:pt x="9359" y="18213"/>
                  </a:cubicBezTo>
                  <a:cubicBezTo>
                    <a:pt x="5152" y="17667"/>
                    <a:pt x="2162" y="13637"/>
                    <a:pt x="2682" y="9213"/>
                  </a:cubicBezTo>
                  <a:cubicBezTo>
                    <a:pt x="2940" y="7017"/>
                    <a:pt x="4043" y="5028"/>
                    <a:pt x="5735" y="3712"/>
                  </a:cubicBezTo>
                  <a:lnTo>
                    <a:pt x="5268" y="7926"/>
                  </a:lnTo>
                  <a:cubicBezTo>
                    <a:pt x="5204" y="8503"/>
                    <a:pt x="5596" y="9025"/>
                    <a:pt x="6145" y="9093"/>
                  </a:cubicBezTo>
                  <a:cubicBezTo>
                    <a:pt x="6693" y="9161"/>
                    <a:pt x="7190" y="8748"/>
                    <a:pt x="7254" y="8172"/>
                  </a:cubicBezTo>
                  <a:lnTo>
                    <a:pt x="7948" y="1908"/>
                  </a:lnTo>
                  <a:cubicBezTo>
                    <a:pt x="8013" y="1331"/>
                    <a:pt x="7620" y="809"/>
                    <a:pt x="7072" y="741"/>
                  </a:cubicBezTo>
                  <a:cubicBezTo>
                    <a:pt x="7072" y="741"/>
                    <a:pt x="7072" y="741"/>
                    <a:pt x="7071" y="741"/>
                  </a:cubicBezTo>
                  <a:lnTo>
                    <a:pt x="1115" y="7"/>
                  </a:lnTo>
                  <a:cubicBezTo>
                    <a:pt x="567" y="-60"/>
                    <a:pt x="71" y="353"/>
                    <a:pt x="7" y="930"/>
                  </a:cubicBezTo>
                  <a:cubicBezTo>
                    <a:pt x="-57" y="1506"/>
                    <a:pt x="335" y="2028"/>
                    <a:pt x="883" y="2096"/>
                  </a:cubicBezTo>
                  <a:lnTo>
                    <a:pt x="3998" y="2479"/>
                  </a:lnTo>
                  <a:cubicBezTo>
                    <a:pt x="-47" y="6134"/>
                    <a:pt x="-509" y="12546"/>
                    <a:pt x="2967" y="16800"/>
                  </a:cubicBezTo>
                  <a:cubicBezTo>
                    <a:pt x="6442" y="21055"/>
                    <a:pt x="12539" y="21540"/>
                    <a:pt x="16584" y="17885"/>
                  </a:cubicBezTo>
                  <a:cubicBezTo>
                    <a:pt x="20629" y="14229"/>
                    <a:pt x="21091" y="7817"/>
                    <a:pt x="17615" y="3563"/>
                  </a:cubicBezTo>
                  <a:cubicBezTo>
                    <a:pt x="16052" y="1650"/>
                    <a:pt x="13867" y="416"/>
                    <a:pt x="11486" y="10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3" name="Group 12">
            <a:extLst>
              <a:ext uri="{FF2B5EF4-FFF2-40B4-BE49-F238E27FC236}">
                <a16:creationId xmlns:a16="http://schemas.microsoft.com/office/drawing/2014/main" id="{47A82526-4833-5E48-891A-3B2C2252B81F}"/>
              </a:ext>
            </a:extLst>
          </p:cNvPr>
          <p:cNvGrpSpPr/>
          <p:nvPr/>
        </p:nvGrpSpPr>
        <p:grpSpPr>
          <a:xfrm>
            <a:off x="1425469" y="2688834"/>
            <a:ext cx="7291279" cy="2284550"/>
            <a:chOff x="1425469" y="2688834"/>
            <a:chExt cx="7291279" cy="2284550"/>
          </a:xfrm>
        </p:grpSpPr>
        <p:grpSp>
          <p:nvGrpSpPr>
            <p:cNvPr id="3" name="Group 2">
              <a:extLst>
                <a:ext uri="{FF2B5EF4-FFF2-40B4-BE49-F238E27FC236}">
                  <a16:creationId xmlns:a16="http://schemas.microsoft.com/office/drawing/2014/main" id="{55E6C8C3-248C-BF42-B49D-F9FFD24E4718}"/>
                </a:ext>
              </a:extLst>
            </p:cNvPr>
            <p:cNvGrpSpPr/>
            <p:nvPr/>
          </p:nvGrpSpPr>
          <p:grpSpPr>
            <a:xfrm>
              <a:off x="1425469" y="2688834"/>
              <a:ext cx="2357100" cy="2284550"/>
              <a:chOff x="1425469" y="2688834"/>
              <a:chExt cx="2357100" cy="2284550"/>
            </a:xfrm>
          </p:grpSpPr>
          <p:sp>
            <p:nvSpPr>
              <p:cNvPr id="2583" name="Rounded Rectangle"/>
              <p:cNvSpPr/>
              <p:nvPr/>
            </p:nvSpPr>
            <p:spPr>
              <a:xfrm>
                <a:off x="1425469" y="3120760"/>
                <a:ext cx="2357100" cy="1852624"/>
              </a:xfrm>
              <a:prstGeom prst="roundRect">
                <a:avLst>
                  <a:gd name="adj" fmla="val 10912"/>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4" name="Product Owner"/>
              <p:cNvSpPr txBox="1"/>
              <p:nvPr/>
            </p:nvSpPr>
            <p:spPr>
              <a:xfrm>
                <a:off x="1643967" y="3782735"/>
                <a:ext cx="1920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Product Owner</a:t>
                </a:r>
              </a:p>
            </p:txBody>
          </p:sp>
          <p:sp>
            <p:nvSpPr>
              <p:cNvPr id="2585" name="Circle"/>
              <p:cNvSpPr/>
              <p:nvPr/>
            </p:nvSpPr>
            <p:spPr>
              <a:xfrm>
                <a:off x="2151939" y="2688834"/>
                <a:ext cx="904161" cy="904160"/>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6" name="Graphic 144"/>
              <p:cNvSpPr/>
              <p:nvPr/>
            </p:nvSpPr>
            <p:spPr>
              <a:xfrm>
                <a:off x="2392476" y="2903971"/>
                <a:ext cx="423086" cy="42308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6E892342-F391-1E41-94FF-6442BE8C2347}"/>
                </a:ext>
              </a:extLst>
            </p:cNvPr>
            <p:cNvGrpSpPr/>
            <p:nvPr/>
          </p:nvGrpSpPr>
          <p:grpSpPr>
            <a:xfrm>
              <a:off x="3892558" y="2688834"/>
              <a:ext cx="2357100" cy="2284550"/>
              <a:chOff x="3892558" y="2688834"/>
              <a:chExt cx="2357100" cy="2284550"/>
            </a:xfrm>
          </p:grpSpPr>
          <p:sp>
            <p:nvSpPr>
              <p:cNvPr id="2588" name="Rounded Rectangle"/>
              <p:cNvSpPr/>
              <p:nvPr/>
            </p:nvSpPr>
            <p:spPr>
              <a:xfrm>
                <a:off x="3892558" y="3120760"/>
                <a:ext cx="2357100" cy="1852624"/>
              </a:xfrm>
              <a:prstGeom prst="roundRect">
                <a:avLst>
                  <a:gd name="adj" fmla="val 10912"/>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9" name="Team"/>
              <p:cNvSpPr txBox="1"/>
              <p:nvPr/>
            </p:nvSpPr>
            <p:spPr>
              <a:xfrm>
                <a:off x="4111057" y="3981518"/>
                <a:ext cx="192010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Team</a:t>
                </a:r>
              </a:p>
            </p:txBody>
          </p:sp>
          <p:sp>
            <p:nvSpPr>
              <p:cNvPr id="2590" name="Circle"/>
              <p:cNvSpPr/>
              <p:nvPr/>
            </p:nvSpPr>
            <p:spPr>
              <a:xfrm>
                <a:off x="4619028" y="2688834"/>
                <a:ext cx="904161" cy="904160"/>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1" name="Graphic 154"/>
              <p:cNvSpPr/>
              <p:nvPr/>
            </p:nvSpPr>
            <p:spPr>
              <a:xfrm>
                <a:off x="4859546" y="2891252"/>
                <a:ext cx="448524" cy="448523"/>
              </a:xfrm>
              <a:custGeom>
                <a:avLst/>
                <a:gdLst/>
                <a:ahLst/>
                <a:cxnLst>
                  <a:cxn ang="0">
                    <a:pos x="wd2" y="hd2"/>
                  </a:cxn>
                  <a:cxn ang="5400000">
                    <a:pos x="wd2" y="hd2"/>
                  </a:cxn>
                  <a:cxn ang="10800000">
                    <a:pos x="wd2" y="hd2"/>
                  </a:cxn>
                  <a:cxn ang="16200000">
                    <a:pos x="wd2" y="hd2"/>
                  </a:cxn>
                </a:cxnLst>
                <a:rect l="0" t="0" r="r" b="b"/>
                <a:pathLst>
                  <a:path w="21600" h="21600" extrusionOk="0">
                    <a:moveTo>
                      <a:pt x="19508" y="15520"/>
                    </a:moveTo>
                    <a:lnTo>
                      <a:pt x="16813" y="14295"/>
                    </a:lnTo>
                    <a:cubicBezTo>
                      <a:pt x="16569" y="14185"/>
                      <a:pt x="16360" y="14011"/>
                      <a:pt x="16205" y="13793"/>
                    </a:cubicBezTo>
                    <a:cubicBezTo>
                      <a:pt x="16104" y="13649"/>
                      <a:pt x="16095" y="13459"/>
                      <a:pt x="16182" y="13306"/>
                    </a:cubicBezTo>
                    <a:cubicBezTo>
                      <a:pt x="16815" y="12208"/>
                      <a:pt x="17147" y="10964"/>
                      <a:pt x="17145" y="9697"/>
                    </a:cubicBezTo>
                    <a:cubicBezTo>
                      <a:pt x="17145" y="6723"/>
                      <a:pt x="15545" y="4725"/>
                      <a:pt x="13163" y="4725"/>
                    </a:cubicBezTo>
                    <a:cubicBezTo>
                      <a:pt x="12911" y="4726"/>
                      <a:pt x="12661" y="4751"/>
                      <a:pt x="12414" y="4799"/>
                    </a:cubicBezTo>
                    <a:cubicBezTo>
                      <a:pt x="12353" y="1922"/>
                      <a:pt x="10772" y="0"/>
                      <a:pt x="8438" y="0"/>
                    </a:cubicBezTo>
                    <a:cubicBezTo>
                      <a:pt x="6055" y="0"/>
                      <a:pt x="4455" y="1998"/>
                      <a:pt x="4455" y="4972"/>
                    </a:cubicBezTo>
                    <a:cubicBezTo>
                      <a:pt x="4453" y="6238"/>
                      <a:pt x="4784" y="7483"/>
                      <a:pt x="5416" y="8580"/>
                    </a:cubicBezTo>
                    <a:cubicBezTo>
                      <a:pt x="5503" y="8734"/>
                      <a:pt x="5494" y="8923"/>
                      <a:pt x="5393" y="9068"/>
                    </a:cubicBezTo>
                    <a:cubicBezTo>
                      <a:pt x="5238" y="9286"/>
                      <a:pt x="5028" y="9459"/>
                      <a:pt x="4785" y="9570"/>
                    </a:cubicBezTo>
                    <a:lnTo>
                      <a:pt x="2093" y="10795"/>
                    </a:lnTo>
                    <a:cubicBezTo>
                      <a:pt x="820" y="11375"/>
                      <a:pt x="2" y="12645"/>
                      <a:pt x="0" y="14043"/>
                    </a:cubicBezTo>
                    <a:lnTo>
                      <a:pt x="0" y="14872"/>
                    </a:lnTo>
                    <a:cubicBezTo>
                      <a:pt x="0" y="16100"/>
                      <a:pt x="1553" y="16392"/>
                      <a:pt x="3282" y="16606"/>
                    </a:cubicBezTo>
                    <a:cubicBezTo>
                      <a:pt x="3323" y="16610"/>
                      <a:pt x="3365" y="16613"/>
                      <a:pt x="3407" y="16613"/>
                    </a:cubicBezTo>
                    <a:cubicBezTo>
                      <a:pt x="3966" y="16610"/>
                      <a:pt x="4417" y="16155"/>
                      <a:pt x="4414" y="15596"/>
                    </a:cubicBezTo>
                    <a:cubicBezTo>
                      <a:pt x="4412" y="15088"/>
                      <a:pt x="4033" y="14660"/>
                      <a:pt x="3530" y="14596"/>
                    </a:cubicBezTo>
                    <a:cubicBezTo>
                      <a:pt x="3023" y="14542"/>
                      <a:pt x="2520" y="14453"/>
                      <a:pt x="2025" y="14330"/>
                    </a:cubicBezTo>
                    <a:lnTo>
                      <a:pt x="2025" y="14043"/>
                    </a:lnTo>
                    <a:cubicBezTo>
                      <a:pt x="2026" y="13438"/>
                      <a:pt x="2379" y="12889"/>
                      <a:pt x="2930" y="12638"/>
                    </a:cubicBezTo>
                    <a:lnTo>
                      <a:pt x="5630" y="11413"/>
                    </a:lnTo>
                    <a:cubicBezTo>
                      <a:pt x="6200" y="11153"/>
                      <a:pt x="6691" y="10745"/>
                      <a:pt x="7052" y="10232"/>
                    </a:cubicBezTo>
                    <a:cubicBezTo>
                      <a:pt x="7621" y="9429"/>
                      <a:pt x="7659" y="8365"/>
                      <a:pt x="7147" y="7524"/>
                    </a:cubicBezTo>
                    <a:cubicBezTo>
                      <a:pt x="6708" y="6745"/>
                      <a:pt x="6478" y="5866"/>
                      <a:pt x="6480" y="4972"/>
                    </a:cubicBezTo>
                    <a:cubicBezTo>
                      <a:pt x="6480" y="4480"/>
                      <a:pt x="6575" y="2025"/>
                      <a:pt x="8438" y="2025"/>
                    </a:cubicBezTo>
                    <a:cubicBezTo>
                      <a:pt x="10301" y="2025"/>
                      <a:pt x="10395" y="4480"/>
                      <a:pt x="10395" y="4972"/>
                    </a:cubicBezTo>
                    <a:cubicBezTo>
                      <a:pt x="10391" y="5360"/>
                      <a:pt x="10346" y="5746"/>
                      <a:pt x="10260" y="6124"/>
                    </a:cubicBezTo>
                    <a:cubicBezTo>
                      <a:pt x="9511" y="7160"/>
                      <a:pt x="9130" y="8419"/>
                      <a:pt x="9180" y="9697"/>
                    </a:cubicBezTo>
                    <a:cubicBezTo>
                      <a:pt x="9178" y="10963"/>
                      <a:pt x="9509" y="12208"/>
                      <a:pt x="10141" y="13305"/>
                    </a:cubicBezTo>
                    <a:cubicBezTo>
                      <a:pt x="10228" y="13459"/>
                      <a:pt x="10219" y="13648"/>
                      <a:pt x="10118" y="13793"/>
                    </a:cubicBezTo>
                    <a:cubicBezTo>
                      <a:pt x="9963" y="14011"/>
                      <a:pt x="9753" y="14184"/>
                      <a:pt x="9510" y="14295"/>
                    </a:cubicBezTo>
                    <a:lnTo>
                      <a:pt x="6818" y="15520"/>
                    </a:lnTo>
                    <a:cubicBezTo>
                      <a:pt x="5545" y="16100"/>
                      <a:pt x="4727" y="17370"/>
                      <a:pt x="4725" y="18768"/>
                    </a:cubicBezTo>
                    <a:lnTo>
                      <a:pt x="4725" y="19597"/>
                    </a:lnTo>
                    <a:cubicBezTo>
                      <a:pt x="4725" y="20297"/>
                      <a:pt x="4725" y="21600"/>
                      <a:pt x="13163" y="21600"/>
                    </a:cubicBezTo>
                    <a:cubicBezTo>
                      <a:pt x="21600" y="21600"/>
                      <a:pt x="21600" y="20297"/>
                      <a:pt x="21600" y="19597"/>
                    </a:cubicBezTo>
                    <a:lnTo>
                      <a:pt x="21600" y="18768"/>
                    </a:lnTo>
                    <a:cubicBezTo>
                      <a:pt x="21598" y="17370"/>
                      <a:pt x="20780" y="16100"/>
                      <a:pt x="19508" y="15520"/>
                    </a:cubicBezTo>
                    <a:close/>
                    <a:moveTo>
                      <a:pt x="19575" y="19060"/>
                    </a:moveTo>
                    <a:cubicBezTo>
                      <a:pt x="17463" y="19464"/>
                      <a:pt x="15312" y="19637"/>
                      <a:pt x="13163" y="19575"/>
                    </a:cubicBezTo>
                    <a:cubicBezTo>
                      <a:pt x="11013" y="19637"/>
                      <a:pt x="8862" y="19464"/>
                      <a:pt x="6750" y="19060"/>
                    </a:cubicBezTo>
                    <a:lnTo>
                      <a:pt x="6750" y="18768"/>
                    </a:lnTo>
                    <a:cubicBezTo>
                      <a:pt x="6751" y="18163"/>
                      <a:pt x="7104" y="17614"/>
                      <a:pt x="7655" y="17363"/>
                    </a:cubicBezTo>
                    <a:lnTo>
                      <a:pt x="10355" y="16138"/>
                    </a:lnTo>
                    <a:cubicBezTo>
                      <a:pt x="10925" y="15878"/>
                      <a:pt x="11416" y="15470"/>
                      <a:pt x="11777" y="14957"/>
                    </a:cubicBezTo>
                    <a:cubicBezTo>
                      <a:pt x="12346" y="14154"/>
                      <a:pt x="12384" y="13090"/>
                      <a:pt x="11872" y="12249"/>
                    </a:cubicBezTo>
                    <a:cubicBezTo>
                      <a:pt x="11434" y="11470"/>
                      <a:pt x="11205" y="10591"/>
                      <a:pt x="11208" y="9697"/>
                    </a:cubicBezTo>
                    <a:cubicBezTo>
                      <a:pt x="11208" y="9205"/>
                      <a:pt x="11303" y="6750"/>
                      <a:pt x="13166" y="6750"/>
                    </a:cubicBezTo>
                    <a:cubicBezTo>
                      <a:pt x="15029" y="6750"/>
                      <a:pt x="15123" y="9205"/>
                      <a:pt x="15123" y="9697"/>
                    </a:cubicBezTo>
                    <a:cubicBezTo>
                      <a:pt x="15126" y="10591"/>
                      <a:pt x="14898" y="11470"/>
                      <a:pt x="14460" y="12249"/>
                    </a:cubicBezTo>
                    <a:cubicBezTo>
                      <a:pt x="13948" y="13090"/>
                      <a:pt x="13986" y="14154"/>
                      <a:pt x="14555" y="14957"/>
                    </a:cubicBezTo>
                    <a:cubicBezTo>
                      <a:pt x="14916" y="15471"/>
                      <a:pt x="15408" y="15878"/>
                      <a:pt x="15979" y="16138"/>
                    </a:cubicBezTo>
                    <a:lnTo>
                      <a:pt x="18674" y="17363"/>
                    </a:lnTo>
                    <a:cubicBezTo>
                      <a:pt x="19223" y="17615"/>
                      <a:pt x="19575" y="18164"/>
                      <a:pt x="19575" y="18768"/>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EB93B34A-92A7-7348-8D78-F65D83382445}"/>
                </a:ext>
              </a:extLst>
            </p:cNvPr>
            <p:cNvGrpSpPr/>
            <p:nvPr/>
          </p:nvGrpSpPr>
          <p:grpSpPr>
            <a:xfrm>
              <a:off x="6359648" y="2688834"/>
              <a:ext cx="2357100" cy="2284550"/>
              <a:chOff x="6359648" y="2688834"/>
              <a:chExt cx="2357100" cy="2284550"/>
            </a:xfrm>
          </p:grpSpPr>
          <p:sp>
            <p:nvSpPr>
              <p:cNvPr id="2593" name="Rounded Rectangle"/>
              <p:cNvSpPr/>
              <p:nvPr/>
            </p:nvSpPr>
            <p:spPr>
              <a:xfrm>
                <a:off x="6359648" y="3120760"/>
                <a:ext cx="2357100" cy="1852624"/>
              </a:xfrm>
              <a:prstGeom prst="roundRect">
                <a:avLst>
                  <a:gd name="adj" fmla="val 10912"/>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4" name="Scrum…"/>
              <p:cNvSpPr txBox="1"/>
              <p:nvPr/>
            </p:nvSpPr>
            <p:spPr>
              <a:xfrm>
                <a:off x="6578147" y="3782735"/>
                <a:ext cx="192010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120000"/>
                  </a:lnSpc>
                  <a:defRPr sz="2200" b="0">
                    <a:solidFill>
                      <a:srgbClr val="7F8189"/>
                    </a:solidFill>
                    <a:latin typeface="Arial"/>
                    <a:ea typeface="Arial"/>
                    <a:cs typeface="Arial"/>
                    <a:sym typeface="Arial"/>
                  </a:defRPr>
                </a:pPr>
                <a:r>
                  <a:rPr>
                    <a:solidFill>
                      <a:schemeClr val="tx2"/>
                    </a:solidFill>
                  </a:rPr>
                  <a:t>Scrum</a:t>
                </a:r>
              </a:p>
              <a:p>
                <a:pPr defTabSz="457200">
                  <a:lnSpc>
                    <a:spcPct val="120000"/>
                  </a:lnSpc>
                  <a:defRPr sz="2200" b="0">
                    <a:solidFill>
                      <a:srgbClr val="7F8189"/>
                    </a:solidFill>
                    <a:latin typeface="Arial"/>
                    <a:ea typeface="Arial"/>
                    <a:cs typeface="Arial"/>
                    <a:sym typeface="Arial"/>
                  </a:defRPr>
                </a:pPr>
                <a:r>
                  <a:rPr>
                    <a:solidFill>
                      <a:schemeClr val="tx2"/>
                    </a:solidFill>
                  </a:rPr>
                  <a:t>Master</a:t>
                </a:r>
              </a:p>
            </p:txBody>
          </p:sp>
          <p:sp>
            <p:nvSpPr>
              <p:cNvPr id="2595" name="Circle"/>
              <p:cNvSpPr/>
              <p:nvPr/>
            </p:nvSpPr>
            <p:spPr>
              <a:xfrm>
                <a:off x="7086118" y="2688834"/>
                <a:ext cx="904161" cy="904160"/>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6" name="Graphic 148"/>
              <p:cNvSpPr/>
              <p:nvPr/>
            </p:nvSpPr>
            <p:spPr>
              <a:xfrm>
                <a:off x="7332935" y="2925389"/>
                <a:ext cx="486726" cy="380249"/>
              </a:xfrm>
              <a:custGeom>
                <a:avLst/>
                <a:gdLst/>
                <a:ahLst/>
                <a:cxnLst>
                  <a:cxn ang="0">
                    <a:pos x="wd2" y="hd2"/>
                  </a:cxn>
                  <a:cxn ang="5400000">
                    <a:pos x="wd2" y="hd2"/>
                  </a:cxn>
                  <a:cxn ang="10800000">
                    <a:pos x="wd2" y="hd2"/>
                  </a:cxn>
                  <a:cxn ang="16200000">
                    <a:pos x="wd2" y="hd2"/>
                  </a:cxn>
                </a:cxnLst>
                <a:rect l="0" t="0" r="r" b="b"/>
                <a:pathLst>
                  <a:path w="21502" h="21600" extrusionOk="0">
                    <a:moveTo>
                      <a:pt x="8399" y="21600"/>
                    </a:moveTo>
                    <a:cubicBezTo>
                      <a:pt x="0" y="21600"/>
                      <a:pt x="0" y="19933"/>
                      <a:pt x="0" y="19036"/>
                    </a:cubicBezTo>
                    <a:lnTo>
                      <a:pt x="0" y="17976"/>
                    </a:lnTo>
                    <a:cubicBezTo>
                      <a:pt x="2" y="16185"/>
                      <a:pt x="816" y="14560"/>
                      <a:pt x="2083" y="13817"/>
                    </a:cubicBezTo>
                    <a:lnTo>
                      <a:pt x="4766" y="12250"/>
                    </a:lnTo>
                    <a:cubicBezTo>
                      <a:pt x="5008" y="12108"/>
                      <a:pt x="5217" y="11886"/>
                      <a:pt x="5371" y="11607"/>
                    </a:cubicBezTo>
                    <a:cubicBezTo>
                      <a:pt x="5471" y="11422"/>
                      <a:pt x="5480" y="11179"/>
                      <a:pt x="5394" y="10982"/>
                    </a:cubicBezTo>
                    <a:cubicBezTo>
                      <a:pt x="4764" y="9578"/>
                      <a:pt x="4433" y="7985"/>
                      <a:pt x="4435" y="6364"/>
                    </a:cubicBezTo>
                    <a:cubicBezTo>
                      <a:pt x="4435" y="2557"/>
                      <a:pt x="6028" y="0"/>
                      <a:pt x="8399" y="0"/>
                    </a:cubicBezTo>
                    <a:cubicBezTo>
                      <a:pt x="10770" y="0"/>
                      <a:pt x="12363" y="2557"/>
                      <a:pt x="12363" y="6364"/>
                    </a:cubicBezTo>
                    <a:cubicBezTo>
                      <a:pt x="12366" y="7985"/>
                      <a:pt x="12036" y="9578"/>
                      <a:pt x="11406" y="10982"/>
                    </a:cubicBezTo>
                    <a:cubicBezTo>
                      <a:pt x="11320" y="11179"/>
                      <a:pt x="11329" y="11421"/>
                      <a:pt x="11430" y="11606"/>
                    </a:cubicBezTo>
                    <a:cubicBezTo>
                      <a:pt x="11584" y="11886"/>
                      <a:pt x="11792" y="12107"/>
                      <a:pt x="12035" y="12249"/>
                    </a:cubicBezTo>
                    <a:lnTo>
                      <a:pt x="14715" y="13817"/>
                    </a:lnTo>
                    <a:cubicBezTo>
                      <a:pt x="15982" y="14560"/>
                      <a:pt x="16796" y="16185"/>
                      <a:pt x="16798" y="17976"/>
                    </a:cubicBezTo>
                    <a:lnTo>
                      <a:pt x="16798" y="19036"/>
                    </a:lnTo>
                    <a:cubicBezTo>
                      <a:pt x="16798" y="19933"/>
                      <a:pt x="16798" y="21600"/>
                      <a:pt x="8399" y="21600"/>
                    </a:cubicBezTo>
                    <a:close/>
                    <a:moveTo>
                      <a:pt x="2016" y="18349"/>
                    </a:moveTo>
                    <a:cubicBezTo>
                      <a:pt x="4119" y="18866"/>
                      <a:pt x="6259" y="19087"/>
                      <a:pt x="8399" y="19008"/>
                    </a:cubicBezTo>
                    <a:cubicBezTo>
                      <a:pt x="10539" y="19087"/>
                      <a:pt x="12679" y="18866"/>
                      <a:pt x="14782" y="18349"/>
                    </a:cubicBezTo>
                    <a:lnTo>
                      <a:pt x="14782" y="17976"/>
                    </a:lnTo>
                    <a:cubicBezTo>
                      <a:pt x="14781" y="17201"/>
                      <a:pt x="14430" y="16498"/>
                      <a:pt x="13882" y="16177"/>
                    </a:cubicBezTo>
                    <a:lnTo>
                      <a:pt x="11199" y="14609"/>
                    </a:lnTo>
                    <a:cubicBezTo>
                      <a:pt x="10630" y="14276"/>
                      <a:pt x="10141" y="13754"/>
                      <a:pt x="9782" y="13097"/>
                    </a:cubicBezTo>
                    <a:cubicBezTo>
                      <a:pt x="9215" y="12070"/>
                      <a:pt x="9178" y="10707"/>
                      <a:pt x="9687" y="9630"/>
                    </a:cubicBezTo>
                    <a:cubicBezTo>
                      <a:pt x="10123" y="8633"/>
                      <a:pt x="10350" y="7508"/>
                      <a:pt x="10347" y="6364"/>
                    </a:cubicBezTo>
                    <a:cubicBezTo>
                      <a:pt x="10347" y="5734"/>
                      <a:pt x="10253" y="2592"/>
                      <a:pt x="8399" y="2592"/>
                    </a:cubicBezTo>
                    <a:cubicBezTo>
                      <a:pt x="6544" y="2592"/>
                      <a:pt x="6450" y="5734"/>
                      <a:pt x="6450" y="6364"/>
                    </a:cubicBezTo>
                    <a:cubicBezTo>
                      <a:pt x="6447" y="7508"/>
                      <a:pt x="6675" y="8633"/>
                      <a:pt x="7111" y="9630"/>
                    </a:cubicBezTo>
                    <a:cubicBezTo>
                      <a:pt x="7620" y="10707"/>
                      <a:pt x="7583" y="12070"/>
                      <a:pt x="7016" y="13097"/>
                    </a:cubicBezTo>
                    <a:cubicBezTo>
                      <a:pt x="6657" y="13754"/>
                      <a:pt x="6168" y="14276"/>
                      <a:pt x="5600" y="14609"/>
                    </a:cubicBezTo>
                    <a:lnTo>
                      <a:pt x="2913" y="16177"/>
                    </a:lnTo>
                    <a:cubicBezTo>
                      <a:pt x="2366" y="16499"/>
                      <a:pt x="2016" y="17202"/>
                      <a:pt x="2016" y="17976"/>
                    </a:cubicBezTo>
                    <a:close/>
                    <a:moveTo>
                      <a:pt x="17511" y="9557"/>
                    </a:moveTo>
                    <a:lnTo>
                      <a:pt x="21206" y="4805"/>
                    </a:lnTo>
                    <a:cubicBezTo>
                      <a:pt x="21600" y="4298"/>
                      <a:pt x="21600" y="3478"/>
                      <a:pt x="21206" y="2971"/>
                    </a:cubicBezTo>
                    <a:cubicBezTo>
                      <a:pt x="20813" y="2465"/>
                      <a:pt x="20174" y="2465"/>
                      <a:pt x="19780" y="2971"/>
                    </a:cubicBezTo>
                    <a:lnTo>
                      <a:pt x="16798" y="6807"/>
                    </a:lnTo>
                    <a:lnTo>
                      <a:pt x="15831" y="5563"/>
                    </a:lnTo>
                    <a:cubicBezTo>
                      <a:pt x="15437" y="5057"/>
                      <a:pt x="14799" y="5057"/>
                      <a:pt x="14405" y="5563"/>
                    </a:cubicBezTo>
                    <a:cubicBezTo>
                      <a:pt x="14011" y="6070"/>
                      <a:pt x="14011" y="6890"/>
                      <a:pt x="14405" y="7397"/>
                    </a:cubicBezTo>
                    <a:lnTo>
                      <a:pt x="16085" y="9557"/>
                    </a:lnTo>
                    <a:cubicBezTo>
                      <a:pt x="16478" y="10063"/>
                      <a:pt x="17117" y="10063"/>
                      <a:pt x="17510" y="9557"/>
                    </a:cubicBezTo>
                    <a:cubicBezTo>
                      <a:pt x="17510" y="9557"/>
                      <a:pt x="17511" y="9557"/>
                      <a:pt x="17511" y="9557"/>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8" name="Group 7">
            <a:extLst>
              <a:ext uri="{FF2B5EF4-FFF2-40B4-BE49-F238E27FC236}">
                <a16:creationId xmlns:a16="http://schemas.microsoft.com/office/drawing/2014/main" id="{E29B3177-308D-4F41-8171-CBB68C70AF82}"/>
              </a:ext>
            </a:extLst>
          </p:cNvPr>
          <p:cNvGrpSpPr/>
          <p:nvPr/>
        </p:nvGrpSpPr>
        <p:grpSpPr>
          <a:xfrm>
            <a:off x="1425469" y="7770428"/>
            <a:ext cx="7291278" cy="1852623"/>
            <a:chOff x="1425469" y="7770428"/>
            <a:chExt cx="7291278" cy="1852623"/>
          </a:xfrm>
        </p:grpSpPr>
        <p:sp>
          <p:nvSpPr>
            <p:cNvPr id="2598" name="Rounded Rectangle"/>
            <p:cNvSpPr/>
            <p:nvPr/>
          </p:nvSpPr>
          <p:spPr>
            <a:xfrm>
              <a:off x="1425469" y="7770428"/>
              <a:ext cx="7291278" cy="1852623"/>
            </a:xfrm>
            <a:prstGeom prst="roundRect">
              <a:avLst>
                <a:gd name="adj" fmla="val 1091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9" name="Initial release…"/>
            <p:cNvSpPr txBox="1"/>
            <p:nvPr/>
          </p:nvSpPr>
          <p:spPr>
            <a:xfrm>
              <a:off x="2588981" y="8252345"/>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Initial release</a:t>
              </a:r>
            </a:p>
            <a:p>
              <a:pPr algn="l" defTabSz="457200">
                <a:lnSpc>
                  <a:spcPct val="120000"/>
                </a:lnSpc>
                <a:defRPr sz="2200" b="0">
                  <a:solidFill>
                    <a:srgbClr val="7F8189"/>
                  </a:solidFill>
                  <a:latin typeface="Arial"/>
                  <a:ea typeface="Arial"/>
                  <a:cs typeface="Arial"/>
                  <a:sym typeface="Arial"/>
                </a:defRPr>
              </a:pPr>
              <a:r>
                <a:rPr dirty="0">
                  <a:solidFill>
                    <a:schemeClr val="tx2"/>
                  </a:solidFill>
                </a:rPr>
                <a:t>Initial product backlog</a:t>
              </a:r>
            </a:p>
          </p:txBody>
        </p:sp>
        <p:sp>
          <p:nvSpPr>
            <p:cNvPr id="2600" name="Circle"/>
            <p:cNvSpPr/>
            <p:nvPr/>
          </p:nvSpPr>
          <p:spPr>
            <a:xfrm>
              <a:off x="2223964" y="8331899"/>
              <a:ext cx="298985" cy="298986"/>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01" name="Graphic 48"/>
            <p:cNvSpPr/>
            <p:nvPr/>
          </p:nvSpPr>
          <p:spPr>
            <a:xfrm>
              <a:off x="2312373" y="8436154"/>
              <a:ext cx="135704" cy="90476"/>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03" name="Circle"/>
            <p:cNvSpPr/>
            <p:nvPr/>
          </p:nvSpPr>
          <p:spPr>
            <a:xfrm>
              <a:off x="2223964" y="8746030"/>
              <a:ext cx="298985" cy="298985"/>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04" name="Graphic 48"/>
            <p:cNvSpPr/>
            <p:nvPr/>
          </p:nvSpPr>
          <p:spPr>
            <a:xfrm>
              <a:off x="2312373" y="8850284"/>
              <a:ext cx="135704" cy="90475"/>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606" name="Line"/>
          <p:cNvSpPr/>
          <p:nvPr/>
        </p:nvSpPr>
        <p:spPr>
          <a:xfrm>
            <a:off x="1435652" y="9916276"/>
            <a:ext cx="7270912" cy="2912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5" y="7765"/>
                </a:cubicBezTo>
                <a:cubicBezTo>
                  <a:pt x="21589" y="9825"/>
                  <a:pt x="21579" y="11409"/>
                  <a:pt x="21558" y="12677"/>
                </a:cubicBezTo>
                <a:cubicBezTo>
                  <a:pt x="21531" y="14505"/>
                  <a:pt x="21489" y="16138"/>
                  <a:pt x="21435" y="17481"/>
                </a:cubicBezTo>
                <a:cubicBezTo>
                  <a:pt x="21381" y="18824"/>
                  <a:pt x="21316" y="19876"/>
                  <a:pt x="21243" y="20542"/>
                </a:cubicBezTo>
                <a:cubicBezTo>
                  <a:pt x="21192" y="21071"/>
                  <a:pt x="21128" y="21335"/>
                  <a:pt x="21046" y="21468"/>
                </a:cubicBezTo>
                <a:cubicBezTo>
                  <a:pt x="20963" y="21600"/>
                  <a:pt x="20862" y="21600"/>
                  <a:pt x="20735" y="21600"/>
                </a:cubicBezTo>
                <a:lnTo>
                  <a:pt x="865" y="21600"/>
                </a:lnTo>
                <a:cubicBezTo>
                  <a:pt x="738" y="21600"/>
                  <a:pt x="637" y="21600"/>
                  <a:pt x="554" y="21468"/>
                </a:cubicBezTo>
                <a:cubicBezTo>
                  <a:pt x="472" y="21335"/>
                  <a:pt x="408" y="21071"/>
                  <a:pt x="357" y="20542"/>
                </a:cubicBezTo>
                <a:cubicBezTo>
                  <a:pt x="284" y="19876"/>
                  <a:pt x="219" y="18824"/>
                  <a:pt x="165" y="17481"/>
                </a:cubicBezTo>
                <a:cubicBezTo>
                  <a:pt x="111" y="16138"/>
                  <a:pt x="69" y="14505"/>
                  <a:pt x="42" y="12677"/>
                </a:cubicBezTo>
                <a:cubicBezTo>
                  <a:pt x="21" y="11409"/>
                  <a:pt x="11" y="9825"/>
                  <a:pt x="5"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9" name="Group 8">
            <a:extLst>
              <a:ext uri="{FF2B5EF4-FFF2-40B4-BE49-F238E27FC236}">
                <a16:creationId xmlns:a16="http://schemas.microsoft.com/office/drawing/2014/main" id="{5073C0DC-7797-D345-BABD-2027E4FF4DB1}"/>
              </a:ext>
            </a:extLst>
          </p:cNvPr>
          <p:cNvGrpSpPr/>
          <p:nvPr/>
        </p:nvGrpSpPr>
        <p:grpSpPr>
          <a:xfrm>
            <a:off x="2158286" y="10456584"/>
            <a:ext cx="4545688" cy="1459839"/>
            <a:chOff x="2158286" y="10456584"/>
            <a:chExt cx="4545688" cy="1459839"/>
          </a:xfrm>
        </p:grpSpPr>
        <p:sp>
          <p:nvSpPr>
            <p:cNvPr id="2607" name="Preparation"/>
            <p:cNvSpPr txBox="1"/>
            <p:nvPr/>
          </p:nvSpPr>
          <p:spPr>
            <a:xfrm>
              <a:off x="2158286" y="10456584"/>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Preparation</a:t>
              </a:r>
            </a:p>
          </p:txBody>
        </p:sp>
        <p:sp>
          <p:nvSpPr>
            <p:cNvPr id="2608" name="Lorem ipsum dolor sit amet, elit, sed do dolor sit eiusmod tempor"/>
            <p:cNvSpPr txBox="1"/>
            <p:nvPr/>
          </p:nvSpPr>
          <p:spPr>
            <a:xfrm>
              <a:off x="2158286" y="11038682"/>
              <a:ext cx="4545688"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7" name="Group 6">
            <a:extLst>
              <a:ext uri="{FF2B5EF4-FFF2-40B4-BE49-F238E27FC236}">
                <a16:creationId xmlns:a16="http://schemas.microsoft.com/office/drawing/2014/main" id="{77074C15-9BFA-A942-8F26-7EC2C9E78FA6}"/>
              </a:ext>
            </a:extLst>
          </p:cNvPr>
          <p:cNvGrpSpPr/>
          <p:nvPr/>
        </p:nvGrpSpPr>
        <p:grpSpPr>
          <a:xfrm>
            <a:off x="2152764" y="5789050"/>
            <a:ext cx="4551210" cy="1447712"/>
            <a:chOff x="2152764" y="5789050"/>
            <a:chExt cx="4551210" cy="1447712"/>
          </a:xfrm>
        </p:grpSpPr>
        <p:sp>
          <p:nvSpPr>
            <p:cNvPr id="2609" name="User Role"/>
            <p:cNvSpPr txBox="1"/>
            <p:nvPr/>
          </p:nvSpPr>
          <p:spPr>
            <a:xfrm>
              <a:off x="2152764" y="5789050"/>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User Role</a:t>
              </a:r>
            </a:p>
          </p:txBody>
        </p:sp>
        <p:sp>
          <p:nvSpPr>
            <p:cNvPr id="2610" name="Lorem ipsum dolor sit amet, elit, sed do dolor sit eiusmod tempor"/>
            <p:cNvSpPr txBox="1"/>
            <p:nvPr/>
          </p:nvSpPr>
          <p:spPr>
            <a:xfrm>
              <a:off x="2158286" y="6359021"/>
              <a:ext cx="4545688"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sp>
        <p:nvSpPr>
          <p:cNvPr id="2611" name="Line"/>
          <p:cNvSpPr/>
          <p:nvPr/>
        </p:nvSpPr>
        <p:spPr>
          <a:xfrm>
            <a:off x="1435652" y="5243161"/>
            <a:ext cx="7270912"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5" y="7765"/>
                </a:cubicBezTo>
                <a:cubicBezTo>
                  <a:pt x="21589" y="9825"/>
                  <a:pt x="21579" y="11409"/>
                  <a:pt x="21558" y="12677"/>
                </a:cubicBezTo>
                <a:cubicBezTo>
                  <a:pt x="21531" y="14505"/>
                  <a:pt x="21489" y="16138"/>
                  <a:pt x="21435" y="17481"/>
                </a:cubicBezTo>
                <a:cubicBezTo>
                  <a:pt x="21381" y="18824"/>
                  <a:pt x="21316" y="19876"/>
                  <a:pt x="21243" y="20542"/>
                </a:cubicBezTo>
                <a:cubicBezTo>
                  <a:pt x="21192" y="21071"/>
                  <a:pt x="21128" y="21335"/>
                  <a:pt x="21046" y="21468"/>
                </a:cubicBezTo>
                <a:cubicBezTo>
                  <a:pt x="20963" y="21600"/>
                  <a:pt x="20862" y="21600"/>
                  <a:pt x="20735" y="21600"/>
                </a:cubicBezTo>
                <a:lnTo>
                  <a:pt x="865" y="21600"/>
                </a:lnTo>
                <a:cubicBezTo>
                  <a:pt x="738" y="21600"/>
                  <a:pt x="637" y="21600"/>
                  <a:pt x="554" y="21468"/>
                </a:cubicBezTo>
                <a:cubicBezTo>
                  <a:pt x="472" y="21335"/>
                  <a:pt x="408" y="21071"/>
                  <a:pt x="357" y="20542"/>
                </a:cubicBezTo>
                <a:cubicBezTo>
                  <a:pt x="284" y="19876"/>
                  <a:pt x="219" y="18824"/>
                  <a:pt x="165" y="17481"/>
                </a:cubicBezTo>
                <a:cubicBezTo>
                  <a:pt x="111" y="16138"/>
                  <a:pt x="69" y="14505"/>
                  <a:pt x="42" y="12677"/>
                </a:cubicBezTo>
                <a:cubicBezTo>
                  <a:pt x="21" y="11409"/>
                  <a:pt x="11" y="9825"/>
                  <a:pt x="5"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12" name="Shape"/>
          <p:cNvSpPr/>
          <p:nvPr/>
        </p:nvSpPr>
        <p:spPr>
          <a:xfrm rot="5400000">
            <a:off x="9255118" y="8457672"/>
            <a:ext cx="501484" cy="501199"/>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tx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13" name="Shape"/>
          <p:cNvSpPr/>
          <p:nvPr/>
        </p:nvSpPr>
        <p:spPr>
          <a:xfrm rot="5400000">
            <a:off x="18003263" y="8439494"/>
            <a:ext cx="501484" cy="501200"/>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tx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2" name="Group 11">
            <a:extLst>
              <a:ext uri="{FF2B5EF4-FFF2-40B4-BE49-F238E27FC236}">
                <a16:creationId xmlns:a16="http://schemas.microsoft.com/office/drawing/2014/main" id="{F07EDBAA-0B75-A745-A025-7C18DC348B88}"/>
              </a:ext>
            </a:extLst>
          </p:cNvPr>
          <p:cNvGrpSpPr/>
          <p:nvPr/>
        </p:nvGrpSpPr>
        <p:grpSpPr>
          <a:xfrm>
            <a:off x="18894031" y="8413540"/>
            <a:ext cx="4185112" cy="1459840"/>
            <a:chOff x="18894031" y="8413540"/>
            <a:chExt cx="4185112" cy="1459840"/>
          </a:xfrm>
        </p:grpSpPr>
        <p:sp>
          <p:nvSpPr>
            <p:cNvPr id="2614" name="Release"/>
            <p:cNvSpPr txBox="1"/>
            <p:nvPr/>
          </p:nvSpPr>
          <p:spPr>
            <a:xfrm>
              <a:off x="18894031" y="8413540"/>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Release</a:t>
              </a:r>
            </a:p>
          </p:txBody>
        </p:sp>
        <p:sp>
          <p:nvSpPr>
            <p:cNvPr id="2615" name="Lorem ipsum dolor sit amet, elit, sed do dolor sit eiusmod tempor"/>
            <p:cNvSpPr txBox="1"/>
            <p:nvPr/>
          </p:nvSpPr>
          <p:spPr>
            <a:xfrm>
              <a:off x="18911816" y="8995639"/>
              <a:ext cx="416732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2" name="Group 1">
            <a:extLst>
              <a:ext uri="{FF2B5EF4-FFF2-40B4-BE49-F238E27FC236}">
                <a16:creationId xmlns:a16="http://schemas.microsoft.com/office/drawing/2014/main" id="{163AB19A-3040-4846-A86A-BE117F67A8A7}"/>
              </a:ext>
            </a:extLst>
          </p:cNvPr>
          <p:cNvGrpSpPr/>
          <p:nvPr/>
        </p:nvGrpSpPr>
        <p:grpSpPr>
          <a:xfrm>
            <a:off x="10110429" y="1855506"/>
            <a:ext cx="11394890" cy="1858877"/>
            <a:chOff x="10110429" y="1855506"/>
            <a:chExt cx="11394890" cy="1858877"/>
          </a:xfrm>
        </p:grpSpPr>
        <p:sp>
          <p:nvSpPr>
            <p:cNvPr id="2616" name="Scrum Methodology"/>
            <p:cNvSpPr txBox="1"/>
            <p:nvPr/>
          </p:nvSpPr>
          <p:spPr>
            <a:xfrm>
              <a:off x="10110429" y="2380882"/>
              <a:ext cx="11394890"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Scrum Methodology</a:t>
              </a:r>
            </a:p>
          </p:txBody>
        </p:sp>
        <p:grpSp>
          <p:nvGrpSpPr>
            <p:cNvPr id="6" name="Group 5">
              <a:extLst>
                <a:ext uri="{FF2B5EF4-FFF2-40B4-BE49-F238E27FC236}">
                  <a16:creationId xmlns:a16="http://schemas.microsoft.com/office/drawing/2014/main" id="{FFC57CF6-6817-6349-BF0D-29959D28F3B5}"/>
                </a:ext>
              </a:extLst>
            </p:cNvPr>
            <p:cNvGrpSpPr/>
            <p:nvPr/>
          </p:nvGrpSpPr>
          <p:grpSpPr>
            <a:xfrm>
              <a:off x="10203562" y="1855506"/>
              <a:ext cx="3393042" cy="337336"/>
              <a:chOff x="10203562" y="1855506"/>
              <a:chExt cx="3393042" cy="337336"/>
            </a:xfrm>
          </p:grpSpPr>
          <p:sp>
            <p:nvSpPr>
              <p:cNvPr id="2617" name="Rectangle"/>
              <p:cNvSpPr/>
              <p:nvPr/>
            </p:nvSpPr>
            <p:spPr>
              <a:xfrm>
                <a:off x="10203562" y="2036503"/>
                <a:ext cx="3322711"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18" name="Subtitle Text"/>
              <p:cNvSpPr txBox="1"/>
              <p:nvPr/>
            </p:nvSpPr>
            <p:spPr>
              <a:xfrm>
                <a:off x="10255278" y="1855506"/>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611"/>
                                        </p:tgtEl>
                                        <p:attrNameLst>
                                          <p:attrName>style.visibility</p:attrName>
                                        </p:attrNameLst>
                                      </p:cBhvr>
                                      <p:to>
                                        <p:strVal val="visible"/>
                                      </p:to>
                                    </p:set>
                                    <p:animEffect transition="in" filter="fade">
                                      <p:cBhvr>
                                        <p:cTn id="19" dur="500"/>
                                        <p:tgtEl>
                                          <p:spTgt spid="26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06"/>
                                        </p:tgtEl>
                                        <p:attrNameLst>
                                          <p:attrName>style.visibility</p:attrName>
                                        </p:attrNameLst>
                                      </p:cBhvr>
                                      <p:to>
                                        <p:strVal val="visible"/>
                                      </p:to>
                                    </p:set>
                                    <p:animEffect transition="in" filter="fade">
                                      <p:cBhvr>
                                        <p:cTn id="35" dur="500"/>
                                        <p:tgtEl>
                                          <p:spTgt spid="260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612"/>
                                        </p:tgtEl>
                                        <p:attrNameLst>
                                          <p:attrName>style.visibility</p:attrName>
                                        </p:attrNameLst>
                                      </p:cBhvr>
                                      <p:to>
                                        <p:strVal val="visible"/>
                                      </p:to>
                                    </p:set>
                                    <p:anim calcmode="lin" valueType="num">
                                      <p:cBhvr>
                                        <p:cTn id="45" dur="500" fill="hold"/>
                                        <p:tgtEl>
                                          <p:spTgt spid="2612"/>
                                        </p:tgtEl>
                                        <p:attrNameLst>
                                          <p:attrName>ppt_w</p:attrName>
                                        </p:attrNameLst>
                                      </p:cBhvr>
                                      <p:tavLst>
                                        <p:tav tm="0">
                                          <p:val>
                                            <p:fltVal val="0"/>
                                          </p:val>
                                        </p:tav>
                                        <p:tav tm="100000">
                                          <p:val>
                                            <p:strVal val="#ppt_w"/>
                                          </p:val>
                                        </p:tav>
                                      </p:tavLst>
                                    </p:anim>
                                    <p:anim calcmode="lin" valueType="num">
                                      <p:cBhvr>
                                        <p:cTn id="46" dur="500" fill="hold"/>
                                        <p:tgtEl>
                                          <p:spTgt spid="2612"/>
                                        </p:tgtEl>
                                        <p:attrNameLst>
                                          <p:attrName>ppt_h</p:attrName>
                                        </p:attrNameLst>
                                      </p:cBhvr>
                                      <p:tavLst>
                                        <p:tav tm="0">
                                          <p:val>
                                            <p:fltVal val="0"/>
                                          </p:val>
                                        </p:tav>
                                        <p:tav tm="100000">
                                          <p:val>
                                            <p:strVal val="#ppt_h"/>
                                          </p:val>
                                        </p:tav>
                                      </p:tavLst>
                                    </p:anim>
                                    <p:animEffect transition="in" filter="fade">
                                      <p:cBhvr>
                                        <p:cTn id="47" dur="500"/>
                                        <p:tgtEl>
                                          <p:spTgt spid="2612"/>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1000" fill="hold"/>
                                        <p:tgtEl>
                                          <p:spTgt spid="11"/>
                                        </p:tgtEl>
                                        <p:attrNameLst>
                                          <p:attrName>ppt_w</p:attrName>
                                        </p:attrNameLst>
                                      </p:cBhvr>
                                      <p:tavLst>
                                        <p:tav tm="0">
                                          <p:val>
                                            <p:fltVal val="0"/>
                                          </p:val>
                                        </p:tav>
                                        <p:tav tm="100000">
                                          <p:val>
                                            <p:strVal val="#ppt_w"/>
                                          </p:val>
                                        </p:tav>
                                      </p:tavLst>
                                    </p:anim>
                                    <p:anim calcmode="lin" valueType="num">
                                      <p:cBhvr>
                                        <p:cTn id="53" dur="1000" fill="hold"/>
                                        <p:tgtEl>
                                          <p:spTgt spid="11"/>
                                        </p:tgtEl>
                                        <p:attrNameLst>
                                          <p:attrName>ppt_h</p:attrName>
                                        </p:attrNameLst>
                                      </p:cBhvr>
                                      <p:tavLst>
                                        <p:tav tm="0">
                                          <p:val>
                                            <p:fltVal val="0"/>
                                          </p:val>
                                        </p:tav>
                                        <p:tav tm="100000">
                                          <p:val>
                                            <p:strVal val="#ppt_h"/>
                                          </p:val>
                                        </p:tav>
                                      </p:tavLst>
                                    </p:anim>
                                    <p:anim calcmode="lin" valueType="num">
                                      <p:cBhvr>
                                        <p:cTn id="54" dur="1000" fill="hold"/>
                                        <p:tgtEl>
                                          <p:spTgt spid="11"/>
                                        </p:tgtEl>
                                        <p:attrNameLst>
                                          <p:attrName>style.rotation</p:attrName>
                                        </p:attrNameLst>
                                      </p:cBhvr>
                                      <p:tavLst>
                                        <p:tav tm="0">
                                          <p:val>
                                            <p:fltVal val="90"/>
                                          </p:val>
                                        </p:tav>
                                        <p:tav tm="100000">
                                          <p:val>
                                            <p:fltVal val="0"/>
                                          </p:val>
                                        </p:tav>
                                      </p:tavLst>
                                    </p:anim>
                                    <p:animEffect transition="in" filter="fade">
                                      <p:cBhvr>
                                        <p:cTn id="55" dur="10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1000" fill="hold"/>
                                        <p:tgtEl>
                                          <p:spTgt spid="10"/>
                                        </p:tgtEl>
                                        <p:attrNameLst>
                                          <p:attrName>ppt_w</p:attrName>
                                        </p:attrNameLst>
                                      </p:cBhvr>
                                      <p:tavLst>
                                        <p:tav tm="0">
                                          <p:val>
                                            <p:fltVal val="0"/>
                                          </p:val>
                                        </p:tav>
                                        <p:tav tm="100000">
                                          <p:val>
                                            <p:strVal val="#ppt_w"/>
                                          </p:val>
                                        </p:tav>
                                      </p:tavLst>
                                    </p:anim>
                                    <p:anim calcmode="lin" valueType="num">
                                      <p:cBhvr>
                                        <p:cTn id="61" dur="1000" fill="hold"/>
                                        <p:tgtEl>
                                          <p:spTgt spid="10"/>
                                        </p:tgtEl>
                                        <p:attrNameLst>
                                          <p:attrName>ppt_h</p:attrName>
                                        </p:attrNameLst>
                                      </p:cBhvr>
                                      <p:tavLst>
                                        <p:tav tm="0">
                                          <p:val>
                                            <p:fltVal val="0"/>
                                          </p:val>
                                        </p:tav>
                                        <p:tav tm="100000">
                                          <p:val>
                                            <p:strVal val="#ppt_h"/>
                                          </p:val>
                                        </p:tav>
                                      </p:tavLst>
                                    </p:anim>
                                    <p:anim calcmode="lin" valueType="num">
                                      <p:cBhvr>
                                        <p:cTn id="62" dur="1000" fill="hold"/>
                                        <p:tgtEl>
                                          <p:spTgt spid="10"/>
                                        </p:tgtEl>
                                        <p:attrNameLst>
                                          <p:attrName>style.rotation</p:attrName>
                                        </p:attrNameLst>
                                      </p:cBhvr>
                                      <p:tavLst>
                                        <p:tav tm="0">
                                          <p:val>
                                            <p:fltVal val="90"/>
                                          </p:val>
                                        </p:tav>
                                        <p:tav tm="100000">
                                          <p:val>
                                            <p:fltVal val="0"/>
                                          </p:val>
                                        </p:tav>
                                      </p:tavLst>
                                    </p:anim>
                                    <p:animEffect transition="in" filter="fade">
                                      <p:cBhvr>
                                        <p:cTn id="63" dur="10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2613"/>
                                        </p:tgtEl>
                                        <p:attrNameLst>
                                          <p:attrName>style.visibility</p:attrName>
                                        </p:attrNameLst>
                                      </p:cBhvr>
                                      <p:to>
                                        <p:strVal val="visible"/>
                                      </p:to>
                                    </p:set>
                                    <p:anim calcmode="lin" valueType="num">
                                      <p:cBhvr>
                                        <p:cTn id="68" dur="500" fill="hold"/>
                                        <p:tgtEl>
                                          <p:spTgt spid="2613"/>
                                        </p:tgtEl>
                                        <p:attrNameLst>
                                          <p:attrName>ppt_w</p:attrName>
                                        </p:attrNameLst>
                                      </p:cBhvr>
                                      <p:tavLst>
                                        <p:tav tm="0">
                                          <p:val>
                                            <p:fltVal val="0"/>
                                          </p:val>
                                        </p:tav>
                                        <p:tav tm="100000">
                                          <p:val>
                                            <p:strVal val="#ppt_w"/>
                                          </p:val>
                                        </p:tav>
                                      </p:tavLst>
                                    </p:anim>
                                    <p:anim calcmode="lin" valueType="num">
                                      <p:cBhvr>
                                        <p:cTn id="69" dur="500" fill="hold"/>
                                        <p:tgtEl>
                                          <p:spTgt spid="2613"/>
                                        </p:tgtEl>
                                        <p:attrNameLst>
                                          <p:attrName>ppt_h</p:attrName>
                                        </p:attrNameLst>
                                      </p:cBhvr>
                                      <p:tavLst>
                                        <p:tav tm="0">
                                          <p:val>
                                            <p:fltVal val="0"/>
                                          </p:val>
                                        </p:tav>
                                        <p:tav tm="100000">
                                          <p:val>
                                            <p:strVal val="#ppt_h"/>
                                          </p:val>
                                        </p:tav>
                                      </p:tavLst>
                                    </p:anim>
                                    <p:animEffect transition="in" filter="fade">
                                      <p:cBhvr>
                                        <p:cTn id="70" dur="500"/>
                                        <p:tgtEl>
                                          <p:spTgt spid="261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1+#ppt_w/2"/>
                                          </p:val>
                                        </p:tav>
                                        <p:tav tm="100000">
                                          <p:val>
                                            <p:strVal val="#ppt_x"/>
                                          </p:val>
                                        </p:tav>
                                      </p:tavLst>
                                    </p:anim>
                                    <p:anim calcmode="lin" valueType="num">
                                      <p:cBhvr additive="base">
                                        <p:cTn id="7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2" presetClass="emph" presetSubtype="0" fill="hold" nodeType="clickEffect">
                                  <p:stCondLst>
                                    <p:cond delay="0"/>
                                  </p:stCondLst>
                                  <p:childTnLst>
                                    <p:animRot by="120000">
                                      <p:cBhvr>
                                        <p:cTn id="80" dur="100" fill="hold">
                                          <p:stCondLst>
                                            <p:cond delay="0"/>
                                          </p:stCondLst>
                                        </p:cTn>
                                        <p:tgtEl>
                                          <p:spTgt spid="11"/>
                                        </p:tgtEl>
                                        <p:attrNameLst>
                                          <p:attrName>r</p:attrName>
                                        </p:attrNameLst>
                                      </p:cBhvr>
                                    </p:animRot>
                                    <p:animRot by="-240000">
                                      <p:cBhvr>
                                        <p:cTn id="81" dur="200" fill="hold">
                                          <p:stCondLst>
                                            <p:cond delay="200"/>
                                          </p:stCondLst>
                                        </p:cTn>
                                        <p:tgtEl>
                                          <p:spTgt spid="11"/>
                                        </p:tgtEl>
                                        <p:attrNameLst>
                                          <p:attrName>r</p:attrName>
                                        </p:attrNameLst>
                                      </p:cBhvr>
                                    </p:animRot>
                                    <p:animRot by="240000">
                                      <p:cBhvr>
                                        <p:cTn id="82" dur="200" fill="hold">
                                          <p:stCondLst>
                                            <p:cond delay="400"/>
                                          </p:stCondLst>
                                        </p:cTn>
                                        <p:tgtEl>
                                          <p:spTgt spid="11"/>
                                        </p:tgtEl>
                                        <p:attrNameLst>
                                          <p:attrName>r</p:attrName>
                                        </p:attrNameLst>
                                      </p:cBhvr>
                                    </p:animRot>
                                    <p:animRot by="-240000">
                                      <p:cBhvr>
                                        <p:cTn id="83" dur="200" fill="hold">
                                          <p:stCondLst>
                                            <p:cond delay="600"/>
                                          </p:stCondLst>
                                        </p:cTn>
                                        <p:tgtEl>
                                          <p:spTgt spid="11"/>
                                        </p:tgtEl>
                                        <p:attrNameLst>
                                          <p:attrName>r</p:attrName>
                                        </p:attrNameLst>
                                      </p:cBhvr>
                                    </p:animRot>
                                    <p:animRot by="120000">
                                      <p:cBhvr>
                                        <p:cTn id="84"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6" grpId="0" animBg="1"/>
      <p:bldP spid="2611" grpId="0" animBg="1"/>
      <p:bldP spid="2612" grpId="0" animBg="1"/>
      <p:bldP spid="26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105</a:t>
            </a:fld>
            <a:endParaRPr/>
          </a:p>
        </p:txBody>
      </p:sp>
      <p:grpSp>
        <p:nvGrpSpPr>
          <p:cNvPr id="3" name="Group 2">
            <a:extLst>
              <a:ext uri="{FF2B5EF4-FFF2-40B4-BE49-F238E27FC236}">
                <a16:creationId xmlns:a16="http://schemas.microsoft.com/office/drawing/2014/main" id="{D9F89ECD-2984-7C4A-A20D-8F8126FA5C1C}"/>
              </a:ext>
            </a:extLst>
          </p:cNvPr>
          <p:cNvGrpSpPr/>
          <p:nvPr/>
        </p:nvGrpSpPr>
        <p:grpSpPr>
          <a:xfrm>
            <a:off x="1429552" y="7556607"/>
            <a:ext cx="4157580" cy="4299375"/>
            <a:chOff x="1429552" y="7556607"/>
            <a:chExt cx="4157580" cy="4299375"/>
          </a:xfrm>
        </p:grpSpPr>
        <p:sp>
          <p:nvSpPr>
            <p:cNvPr id="2626" name="Rounded Rectangle"/>
            <p:cNvSpPr/>
            <p:nvPr/>
          </p:nvSpPr>
          <p:spPr>
            <a:xfrm>
              <a:off x="1429552" y="7556607"/>
              <a:ext cx="4157580" cy="4299375"/>
            </a:xfrm>
            <a:prstGeom prst="roundRect">
              <a:avLst>
                <a:gd name="adj" fmla="val 486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2"/>
                </a:solidFill>
                <a:latin typeface="Arial Black" panose="020B0604020202020204" pitchFamily="34" charset="0"/>
                <a:cs typeface="Arial Black" panose="020B0604020202020204" pitchFamily="34" charset="0"/>
              </a:endParaRPr>
            </a:p>
          </p:txBody>
        </p:sp>
        <p:sp>
          <p:nvSpPr>
            <p:cNvPr id="2627" name="Backlog Refinement"/>
            <p:cNvSpPr txBox="1"/>
            <p:nvPr/>
          </p:nvSpPr>
          <p:spPr>
            <a:xfrm>
              <a:off x="1747920" y="8191886"/>
              <a:ext cx="2578506"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Backlog Refinement</a:t>
              </a:r>
            </a:p>
          </p:txBody>
        </p:sp>
        <p:sp>
          <p:nvSpPr>
            <p:cNvPr id="2628" name="Lorem ipsum dolor sit amet, consectetur adipiscing elit, sed do incididunt ut labore et dolore magna aliqua orci porta non."/>
            <p:cNvSpPr txBox="1"/>
            <p:nvPr/>
          </p:nvSpPr>
          <p:spPr>
            <a:xfrm>
              <a:off x="1745417" y="9295179"/>
              <a:ext cx="3558428"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grpSp>
      <p:sp>
        <p:nvSpPr>
          <p:cNvPr id="263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657468"/>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8" name="Group 7">
            <a:extLst>
              <a:ext uri="{FF2B5EF4-FFF2-40B4-BE49-F238E27FC236}">
                <a16:creationId xmlns:a16="http://schemas.microsoft.com/office/drawing/2014/main" id="{B97645DC-B150-B043-A012-465D33641CD0}"/>
              </a:ext>
            </a:extLst>
          </p:cNvPr>
          <p:cNvGrpSpPr/>
          <p:nvPr/>
        </p:nvGrpSpPr>
        <p:grpSpPr>
          <a:xfrm>
            <a:off x="1626336" y="2432219"/>
            <a:ext cx="7415492" cy="1875784"/>
            <a:chOff x="1626336" y="2432219"/>
            <a:chExt cx="7415492" cy="1875784"/>
          </a:xfrm>
        </p:grpSpPr>
        <p:sp>
          <p:nvSpPr>
            <p:cNvPr id="2630" name="Scrum Basics"/>
            <p:cNvSpPr txBox="1"/>
            <p:nvPr/>
          </p:nvSpPr>
          <p:spPr>
            <a:xfrm>
              <a:off x="1626336" y="2974305"/>
              <a:ext cx="74154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Scrum Basics</a:t>
              </a:r>
            </a:p>
          </p:txBody>
        </p:sp>
        <p:grpSp>
          <p:nvGrpSpPr>
            <p:cNvPr id="2634" name="Group"/>
            <p:cNvGrpSpPr/>
            <p:nvPr/>
          </p:nvGrpSpPr>
          <p:grpSpPr>
            <a:xfrm>
              <a:off x="1719469" y="2432219"/>
              <a:ext cx="3393044" cy="341684"/>
              <a:chOff x="0" y="-53435"/>
              <a:chExt cx="3393042" cy="341683"/>
            </a:xfrm>
          </p:grpSpPr>
          <p:sp>
            <p:nvSpPr>
              <p:cNvPr id="263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33" name="Subtitle Text"/>
              <p:cNvSpPr/>
              <p:nvPr/>
            </p:nvSpPr>
            <p:spPr>
              <a:xfrm>
                <a:off x="51716" y="-5343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4" name="Group 3">
            <a:extLst>
              <a:ext uri="{FF2B5EF4-FFF2-40B4-BE49-F238E27FC236}">
                <a16:creationId xmlns:a16="http://schemas.microsoft.com/office/drawing/2014/main" id="{8F37F54B-E7DC-F142-96EC-63342AEA134A}"/>
              </a:ext>
            </a:extLst>
          </p:cNvPr>
          <p:cNvGrpSpPr/>
          <p:nvPr/>
        </p:nvGrpSpPr>
        <p:grpSpPr>
          <a:xfrm>
            <a:off x="5769959" y="7556607"/>
            <a:ext cx="4157580" cy="4299375"/>
            <a:chOff x="5769959" y="7556607"/>
            <a:chExt cx="4157580" cy="4299375"/>
          </a:xfrm>
        </p:grpSpPr>
        <p:sp>
          <p:nvSpPr>
            <p:cNvPr id="2635" name="Rounded Rectangle"/>
            <p:cNvSpPr/>
            <p:nvPr/>
          </p:nvSpPr>
          <p:spPr>
            <a:xfrm>
              <a:off x="5769959" y="7556607"/>
              <a:ext cx="4157580" cy="4299375"/>
            </a:xfrm>
            <a:prstGeom prst="roundRect">
              <a:avLst>
                <a:gd name="adj" fmla="val 486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2"/>
                </a:solidFill>
                <a:latin typeface="Arial Black" panose="020B0604020202020204" pitchFamily="34" charset="0"/>
                <a:cs typeface="Arial Black" panose="020B0604020202020204" pitchFamily="34" charset="0"/>
              </a:endParaRPr>
            </a:p>
          </p:txBody>
        </p:sp>
        <p:sp>
          <p:nvSpPr>
            <p:cNvPr id="2636" name="Sprint…"/>
            <p:cNvSpPr txBox="1"/>
            <p:nvPr/>
          </p:nvSpPr>
          <p:spPr>
            <a:xfrm>
              <a:off x="6088327" y="8191886"/>
              <a:ext cx="2578506"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Planning</a:t>
              </a:r>
            </a:p>
          </p:txBody>
        </p:sp>
        <p:sp>
          <p:nvSpPr>
            <p:cNvPr id="2637" name="Lorem ipsum dolor sit amet, consectetur adipiscing elit, sed do incididunt ut labore et dolore magna aliqua orci porta non."/>
            <p:cNvSpPr txBox="1"/>
            <p:nvPr/>
          </p:nvSpPr>
          <p:spPr>
            <a:xfrm>
              <a:off x="6085825" y="9295179"/>
              <a:ext cx="3558427"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5" name="Group 4">
            <a:extLst>
              <a:ext uri="{FF2B5EF4-FFF2-40B4-BE49-F238E27FC236}">
                <a16:creationId xmlns:a16="http://schemas.microsoft.com/office/drawing/2014/main" id="{38F26433-5D2E-2149-BA0C-DF7B56804F4F}"/>
              </a:ext>
            </a:extLst>
          </p:cNvPr>
          <p:cNvGrpSpPr/>
          <p:nvPr/>
        </p:nvGrpSpPr>
        <p:grpSpPr>
          <a:xfrm>
            <a:off x="10110366" y="7556607"/>
            <a:ext cx="4157580" cy="4299375"/>
            <a:chOff x="10110366" y="7556607"/>
            <a:chExt cx="4157580" cy="4299375"/>
          </a:xfrm>
        </p:grpSpPr>
        <p:sp>
          <p:nvSpPr>
            <p:cNvPr id="2639" name="Rounded Rectangle"/>
            <p:cNvSpPr/>
            <p:nvPr/>
          </p:nvSpPr>
          <p:spPr>
            <a:xfrm>
              <a:off x="10110366" y="7556607"/>
              <a:ext cx="4157580" cy="4299375"/>
            </a:xfrm>
            <a:prstGeom prst="roundRect">
              <a:avLst>
                <a:gd name="adj" fmla="val 486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2"/>
                </a:solidFill>
                <a:latin typeface="Arial Black" panose="020B0604020202020204" pitchFamily="34" charset="0"/>
                <a:cs typeface="Arial Black" panose="020B0604020202020204" pitchFamily="34" charset="0"/>
              </a:endParaRPr>
            </a:p>
          </p:txBody>
        </p:sp>
        <p:sp>
          <p:nvSpPr>
            <p:cNvPr id="2640" name="Sprint…"/>
            <p:cNvSpPr txBox="1"/>
            <p:nvPr/>
          </p:nvSpPr>
          <p:spPr>
            <a:xfrm>
              <a:off x="10428734" y="8191886"/>
              <a:ext cx="3020409"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Retrospective</a:t>
              </a:r>
            </a:p>
          </p:txBody>
        </p:sp>
        <p:sp>
          <p:nvSpPr>
            <p:cNvPr id="2641" name="Lorem ipsum dolor sit amet, consectetur adipiscing elit, sed do incididunt ut labore et dolore magna aliqua orci porta non."/>
            <p:cNvSpPr txBox="1"/>
            <p:nvPr/>
          </p:nvSpPr>
          <p:spPr>
            <a:xfrm>
              <a:off x="10426231" y="9295179"/>
              <a:ext cx="3558428"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6" name="Group 5">
            <a:extLst>
              <a:ext uri="{FF2B5EF4-FFF2-40B4-BE49-F238E27FC236}">
                <a16:creationId xmlns:a16="http://schemas.microsoft.com/office/drawing/2014/main" id="{6D7C15FF-9E06-9D4C-BFDB-9ADBFDF352EF}"/>
              </a:ext>
            </a:extLst>
          </p:cNvPr>
          <p:cNvGrpSpPr/>
          <p:nvPr/>
        </p:nvGrpSpPr>
        <p:grpSpPr>
          <a:xfrm>
            <a:off x="14450773" y="7556607"/>
            <a:ext cx="4157580" cy="4299375"/>
            <a:chOff x="14450773" y="7556607"/>
            <a:chExt cx="4157580" cy="4299375"/>
          </a:xfrm>
        </p:grpSpPr>
        <p:sp>
          <p:nvSpPr>
            <p:cNvPr id="2643" name="Rounded Rectangle"/>
            <p:cNvSpPr/>
            <p:nvPr/>
          </p:nvSpPr>
          <p:spPr>
            <a:xfrm>
              <a:off x="14450773" y="7556607"/>
              <a:ext cx="4157580" cy="4299375"/>
            </a:xfrm>
            <a:prstGeom prst="roundRect">
              <a:avLst>
                <a:gd name="adj" fmla="val 486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2"/>
                </a:solidFill>
                <a:latin typeface="Arial Black" panose="020B0604020202020204" pitchFamily="34" charset="0"/>
                <a:cs typeface="Arial Black" panose="020B0604020202020204" pitchFamily="34" charset="0"/>
              </a:endParaRPr>
            </a:p>
          </p:txBody>
        </p:sp>
        <p:sp>
          <p:nvSpPr>
            <p:cNvPr id="2644" name="Sprint…"/>
            <p:cNvSpPr txBox="1"/>
            <p:nvPr/>
          </p:nvSpPr>
          <p:spPr>
            <a:xfrm>
              <a:off x="14769141" y="8191886"/>
              <a:ext cx="2578506"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Review</a:t>
              </a:r>
            </a:p>
          </p:txBody>
        </p:sp>
        <p:sp>
          <p:nvSpPr>
            <p:cNvPr id="2645" name="Lorem ipsum dolor sit amet, consectetur adipiscing elit, sed do incididunt ut labore et dolore magna aliqua orci porta non."/>
            <p:cNvSpPr txBox="1"/>
            <p:nvPr/>
          </p:nvSpPr>
          <p:spPr>
            <a:xfrm>
              <a:off x="14766639" y="9295179"/>
              <a:ext cx="3558428"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7" name="Group 6">
            <a:extLst>
              <a:ext uri="{FF2B5EF4-FFF2-40B4-BE49-F238E27FC236}">
                <a16:creationId xmlns:a16="http://schemas.microsoft.com/office/drawing/2014/main" id="{A7041468-D762-8F44-A73F-FCC6DB231C88}"/>
              </a:ext>
            </a:extLst>
          </p:cNvPr>
          <p:cNvGrpSpPr/>
          <p:nvPr/>
        </p:nvGrpSpPr>
        <p:grpSpPr>
          <a:xfrm>
            <a:off x="18791180" y="7556607"/>
            <a:ext cx="4157579" cy="4299375"/>
            <a:chOff x="18791180" y="7556607"/>
            <a:chExt cx="4157579" cy="4299375"/>
          </a:xfrm>
        </p:grpSpPr>
        <p:sp>
          <p:nvSpPr>
            <p:cNvPr id="2647" name="Rounded Rectangle"/>
            <p:cNvSpPr/>
            <p:nvPr/>
          </p:nvSpPr>
          <p:spPr>
            <a:xfrm>
              <a:off x="18791180" y="7556607"/>
              <a:ext cx="4157579" cy="4299375"/>
            </a:xfrm>
            <a:prstGeom prst="roundRect">
              <a:avLst>
                <a:gd name="adj" fmla="val 4862"/>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solidFill>
                  <a:schemeClr val="tx2"/>
                </a:solidFill>
                <a:latin typeface="Arial Black" panose="020B0604020202020204" pitchFamily="34" charset="0"/>
                <a:cs typeface="Arial Black" panose="020B0604020202020204" pitchFamily="34" charset="0"/>
              </a:endParaRPr>
            </a:p>
          </p:txBody>
        </p:sp>
        <p:sp>
          <p:nvSpPr>
            <p:cNvPr id="2648" name="Daily…"/>
            <p:cNvSpPr txBox="1"/>
            <p:nvPr/>
          </p:nvSpPr>
          <p:spPr>
            <a:xfrm>
              <a:off x="19109549" y="8191886"/>
              <a:ext cx="2578506"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Daily</a:t>
              </a:r>
            </a:p>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Scrum</a:t>
              </a:r>
            </a:p>
          </p:txBody>
        </p:sp>
        <p:sp>
          <p:nvSpPr>
            <p:cNvPr id="2649" name="Lorem ipsum dolor sit amet, consectetur adipiscing elit, sed do incididunt ut labore et dolore magna aliqua orci porta non."/>
            <p:cNvSpPr txBox="1"/>
            <p:nvPr/>
          </p:nvSpPr>
          <p:spPr>
            <a:xfrm>
              <a:off x="19107046" y="9295179"/>
              <a:ext cx="3558427"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2" name="Group 1">
            <a:extLst>
              <a:ext uri="{FF2B5EF4-FFF2-40B4-BE49-F238E27FC236}">
                <a16:creationId xmlns:a16="http://schemas.microsoft.com/office/drawing/2014/main" id="{8F4E5831-7841-654F-A316-A4E8A44E0064}"/>
              </a:ext>
            </a:extLst>
          </p:cNvPr>
          <p:cNvGrpSpPr/>
          <p:nvPr/>
        </p:nvGrpSpPr>
        <p:grpSpPr>
          <a:xfrm>
            <a:off x="1703450" y="6152603"/>
            <a:ext cx="18155346" cy="1788221"/>
            <a:chOff x="1703450" y="6152603"/>
            <a:chExt cx="18155346" cy="1788221"/>
          </a:xfrm>
        </p:grpSpPr>
        <p:sp>
          <p:nvSpPr>
            <p:cNvPr id="2620" name="Line"/>
            <p:cNvSpPr/>
            <p:nvPr/>
          </p:nvSpPr>
          <p:spPr>
            <a:xfrm>
              <a:off x="2105779" y="6152603"/>
              <a:ext cx="0" cy="100016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21" name="Line"/>
            <p:cNvSpPr/>
            <p:nvPr/>
          </p:nvSpPr>
          <p:spPr>
            <a:xfrm>
              <a:off x="6423779" y="6601866"/>
              <a:ext cx="0" cy="59507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22" name="Line"/>
            <p:cNvSpPr/>
            <p:nvPr/>
          </p:nvSpPr>
          <p:spPr>
            <a:xfrm>
              <a:off x="2103889" y="6596664"/>
              <a:ext cx="17346541" cy="6655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23" name="Line"/>
            <p:cNvSpPr/>
            <p:nvPr/>
          </p:nvSpPr>
          <p:spPr>
            <a:xfrm>
              <a:off x="10781122" y="6601866"/>
              <a:ext cx="0" cy="59507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24" name="Line"/>
            <p:cNvSpPr/>
            <p:nvPr/>
          </p:nvSpPr>
          <p:spPr>
            <a:xfrm>
              <a:off x="15124865" y="6633350"/>
              <a:ext cx="0" cy="595071"/>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29" name="Circle"/>
            <p:cNvSpPr/>
            <p:nvPr/>
          </p:nvSpPr>
          <p:spPr>
            <a:xfrm>
              <a:off x="1703450" y="7147107"/>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38" name="Circle"/>
            <p:cNvSpPr/>
            <p:nvPr/>
          </p:nvSpPr>
          <p:spPr>
            <a:xfrm>
              <a:off x="6043857" y="7147107"/>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42" name="Circle"/>
            <p:cNvSpPr/>
            <p:nvPr/>
          </p:nvSpPr>
          <p:spPr>
            <a:xfrm>
              <a:off x="10384264" y="7147107"/>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46" name="Circle"/>
            <p:cNvSpPr/>
            <p:nvPr/>
          </p:nvSpPr>
          <p:spPr>
            <a:xfrm>
              <a:off x="14724671" y="7147107"/>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0" name="Circle"/>
            <p:cNvSpPr/>
            <p:nvPr/>
          </p:nvSpPr>
          <p:spPr>
            <a:xfrm>
              <a:off x="19065079" y="7147107"/>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1" name="Graphic 154"/>
            <p:cNvSpPr/>
            <p:nvPr/>
          </p:nvSpPr>
          <p:spPr>
            <a:xfrm>
              <a:off x="1935550" y="7326996"/>
              <a:ext cx="358655" cy="358655"/>
            </a:xfrm>
            <a:custGeom>
              <a:avLst/>
              <a:gdLst/>
              <a:ahLst/>
              <a:cxnLst>
                <a:cxn ang="0">
                  <a:pos x="wd2" y="hd2"/>
                </a:cxn>
                <a:cxn ang="5400000">
                  <a:pos x="wd2" y="hd2"/>
                </a:cxn>
                <a:cxn ang="10800000">
                  <a:pos x="wd2" y="hd2"/>
                </a:cxn>
                <a:cxn ang="16200000">
                  <a:pos x="wd2" y="hd2"/>
                </a:cxn>
              </a:cxnLst>
              <a:rect l="0" t="0" r="r" b="b"/>
              <a:pathLst>
                <a:path w="21600" h="21600" extrusionOk="0">
                  <a:moveTo>
                    <a:pt x="19508" y="15520"/>
                  </a:moveTo>
                  <a:lnTo>
                    <a:pt x="16813" y="14295"/>
                  </a:lnTo>
                  <a:cubicBezTo>
                    <a:pt x="16569" y="14185"/>
                    <a:pt x="16360" y="14011"/>
                    <a:pt x="16205" y="13793"/>
                  </a:cubicBezTo>
                  <a:cubicBezTo>
                    <a:pt x="16104" y="13649"/>
                    <a:pt x="16095" y="13459"/>
                    <a:pt x="16182" y="13306"/>
                  </a:cubicBezTo>
                  <a:cubicBezTo>
                    <a:pt x="16815" y="12208"/>
                    <a:pt x="17147" y="10964"/>
                    <a:pt x="17145" y="9697"/>
                  </a:cubicBezTo>
                  <a:cubicBezTo>
                    <a:pt x="17145" y="6723"/>
                    <a:pt x="15545" y="4725"/>
                    <a:pt x="13163" y="4725"/>
                  </a:cubicBezTo>
                  <a:cubicBezTo>
                    <a:pt x="12911" y="4726"/>
                    <a:pt x="12661" y="4751"/>
                    <a:pt x="12414" y="4799"/>
                  </a:cubicBezTo>
                  <a:cubicBezTo>
                    <a:pt x="12353" y="1922"/>
                    <a:pt x="10772" y="0"/>
                    <a:pt x="8438" y="0"/>
                  </a:cubicBezTo>
                  <a:cubicBezTo>
                    <a:pt x="6055" y="0"/>
                    <a:pt x="4455" y="1998"/>
                    <a:pt x="4455" y="4972"/>
                  </a:cubicBezTo>
                  <a:cubicBezTo>
                    <a:pt x="4453" y="6238"/>
                    <a:pt x="4784" y="7483"/>
                    <a:pt x="5416" y="8580"/>
                  </a:cubicBezTo>
                  <a:cubicBezTo>
                    <a:pt x="5503" y="8734"/>
                    <a:pt x="5494" y="8923"/>
                    <a:pt x="5393" y="9068"/>
                  </a:cubicBezTo>
                  <a:cubicBezTo>
                    <a:pt x="5238" y="9286"/>
                    <a:pt x="5028" y="9459"/>
                    <a:pt x="4785" y="9570"/>
                  </a:cubicBezTo>
                  <a:lnTo>
                    <a:pt x="2093" y="10795"/>
                  </a:lnTo>
                  <a:cubicBezTo>
                    <a:pt x="820" y="11375"/>
                    <a:pt x="2" y="12645"/>
                    <a:pt x="0" y="14043"/>
                  </a:cubicBezTo>
                  <a:lnTo>
                    <a:pt x="0" y="14872"/>
                  </a:lnTo>
                  <a:cubicBezTo>
                    <a:pt x="0" y="16100"/>
                    <a:pt x="1553" y="16392"/>
                    <a:pt x="3282" y="16606"/>
                  </a:cubicBezTo>
                  <a:cubicBezTo>
                    <a:pt x="3323" y="16610"/>
                    <a:pt x="3365" y="16613"/>
                    <a:pt x="3407" y="16613"/>
                  </a:cubicBezTo>
                  <a:cubicBezTo>
                    <a:pt x="3966" y="16610"/>
                    <a:pt x="4417" y="16155"/>
                    <a:pt x="4414" y="15596"/>
                  </a:cubicBezTo>
                  <a:cubicBezTo>
                    <a:pt x="4412" y="15088"/>
                    <a:pt x="4033" y="14660"/>
                    <a:pt x="3530" y="14596"/>
                  </a:cubicBezTo>
                  <a:cubicBezTo>
                    <a:pt x="3023" y="14542"/>
                    <a:pt x="2520" y="14453"/>
                    <a:pt x="2025" y="14330"/>
                  </a:cubicBezTo>
                  <a:lnTo>
                    <a:pt x="2025" y="14043"/>
                  </a:lnTo>
                  <a:cubicBezTo>
                    <a:pt x="2026" y="13438"/>
                    <a:pt x="2379" y="12889"/>
                    <a:pt x="2930" y="12638"/>
                  </a:cubicBezTo>
                  <a:lnTo>
                    <a:pt x="5630" y="11413"/>
                  </a:lnTo>
                  <a:cubicBezTo>
                    <a:pt x="6200" y="11153"/>
                    <a:pt x="6691" y="10745"/>
                    <a:pt x="7052" y="10232"/>
                  </a:cubicBezTo>
                  <a:cubicBezTo>
                    <a:pt x="7621" y="9429"/>
                    <a:pt x="7659" y="8365"/>
                    <a:pt x="7147" y="7524"/>
                  </a:cubicBezTo>
                  <a:cubicBezTo>
                    <a:pt x="6708" y="6745"/>
                    <a:pt x="6478" y="5866"/>
                    <a:pt x="6480" y="4972"/>
                  </a:cubicBezTo>
                  <a:cubicBezTo>
                    <a:pt x="6480" y="4480"/>
                    <a:pt x="6575" y="2025"/>
                    <a:pt x="8438" y="2025"/>
                  </a:cubicBezTo>
                  <a:cubicBezTo>
                    <a:pt x="10301" y="2025"/>
                    <a:pt x="10395" y="4480"/>
                    <a:pt x="10395" y="4972"/>
                  </a:cubicBezTo>
                  <a:cubicBezTo>
                    <a:pt x="10391" y="5360"/>
                    <a:pt x="10346" y="5746"/>
                    <a:pt x="10260" y="6124"/>
                  </a:cubicBezTo>
                  <a:cubicBezTo>
                    <a:pt x="9511" y="7160"/>
                    <a:pt x="9130" y="8419"/>
                    <a:pt x="9180" y="9697"/>
                  </a:cubicBezTo>
                  <a:cubicBezTo>
                    <a:pt x="9178" y="10963"/>
                    <a:pt x="9509" y="12208"/>
                    <a:pt x="10141" y="13305"/>
                  </a:cubicBezTo>
                  <a:cubicBezTo>
                    <a:pt x="10228" y="13459"/>
                    <a:pt x="10219" y="13648"/>
                    <a:pt x="10118" y="13793"/>
                  </a:cubicBezTo>
                  <a:cubicBezTo>
                    <a:pt x="9963" y="14011"/>
                    <a:pt x="9753" y="14184"/>
                    <a:pt x="9510" y="14295"/>
                  </a:cubicBezTo>
                  <a:lnTo>
                    <a:pt x="6818" y="15520"/>
                  </a:lnTo>
                  <a:cubicBezTo>
                    <a:pt x="5545" y="16100"/>
                    <a:pt x="4727" y="17370"/>
                    <a:pt x="4725" y="18768"/>
                  </a:cubicBezTo>
                  <a:lnTo>
                    <a:pt x="4725" y="19597"/>
                  </a:lnTo>
                  <a:cubicBezTo>
                    <a:pt x="4725" y="20297"/>
                    <a:pt x="4725" y="21600"/>
                    <a:pt x="13163" y="21600"/>
                  </a:cubicBezTo>
                  <a:cubicBezTo>
                    <a:pt x="21600" y="21600"/>
                    <a:pt x="21600" y="20297"/>
                    <a:pt x="21600" y="19597"/>
                  </a:cubicBezTo>
                  <a:lnTo>
                    <a:pt x="21600" y="18768"/>
                  </a:lnTo>
                  <a:cubicBezTo>
                    <a:pt x="21598" y="17370"/>
                    <a:pt x="20780" y="16100"/>
                    <a:pt x="19508" y="15520"/>
                  </a:cubicBezTo>
                  <a:close/>
                  <a:moveTo>
                    <a:pt x="19575" y="19060"/>
                  </a:moveTo>
                  <a:cubicBezTo>
                    <a:pt x="17463" y="19464"/>
                    <a:pt x="15312" y="19637"/>
                    <a:pt x="13163" y="19575"/>
                  </a:cubicBezTo>
                  <a:cubicBezTo>
                    <a:pt x="11013" y="19637"/>
                    <a:pt x="8862" y="19464"/>
                    <a:pt x="6750" y="19060"/>
                  </a:cubicBezTo>
                  <a:lnTo>
                    <a:pt x="6750" y="18768"/>
                  </a:lnTo>
                  <a:cubicBezTo>
                    <a:pt x="6751" y="18163"/>
                    <a:pt x="7104" y="17614"/>
                    <a:pt x="7655" y="17363"/>
                  </a:cubicBezTo>
                  <a:lnTo>
                    <a:pt x="10355" y="16138"/>
                  </a:lnTo>
                  <a:cubicBezTo>
                    <a:pt x="10925" y="15878"/>
                    <a:pt x="11416" y="15470"/>
                    <a:pt x="11777" y="14957"/>
                  </a:cubicBezTo>
                  <a:cubicBezTo>
                    <a:pt x="12346" y="14154"/>
                    <a:pt x="12384" y="13090"/>
                    <a:pt x="11872" y="12249"/>
                  </a:cubicBezTo>
                  <a:cubicBezTo>
                    <a:pt x="11434" y="11470"/>
                    <a:pt x="11205" y="10591"/>
                    <a:pt x="11208" y="9697"/>
                  </a:cubicBezTo>
                  <a:cubicBezTo>
                    <a:pt x="11208" y="9205"/>
                    <a:pt x="11303" y="6750"/>
                    <a:pt x="13166" y="6750"/>
                  </a:cubicBezTo>
                  <a:cubicBezTo>
                    <a:pt x="15029" y="6750"/>
                    <a:pt x="15123" y="9205"/>
                    <a:pt x="15123" y="9697"/>
                  </a:cubicBezTo>
                  <a:cubicBezTo>
                    <a:pt x="15126" y="10591"/>
                    <a:pt x="14898" y="11470"/>
                    <a:pt x="14460" y="12249"/>
                  </a:cubicBezTo>
                  <a:cubicBezTo>
                    <a:pt x="13948" y="13090"/>
                    <a:pt x="13986" y="14154"/>
                    <a:pt x="14555" y="14957"/>
                  </a:cubicBezTo>
                  <a:cubicBezTo>
                    <a:pt x="14916" y="15471"/>
                    <a:pt x="15408" y="15878"/>
                    <a:pt x="15979" y="16138"/>
                  </a:cubicBezTo>
                  <a:lnTo>
                    <a:pt x="18674" y="17363"/>
                  </a:lnTo>
                  <a:cubicBezTo>
                    <a:pt x="19223" y="17615"/>
                    <a:pt x="19575" y="18164"/>
                    <a:pt x="19575" y="18768"/>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2" name="Graphic 58"/>
            <p:cNvSpPr/>
            <p:nvPr/>
          </p:nvSpPr>
          <p:spPr>
            <a:xfrm>
              <a:off x="19305668" y="7372944"/>
              <a:ext cx="335551" cy="325290"/>
            </a:xfrm>
            <a:custGeom>
              <a:avLst/>
              <a:gdLst/>
              <a:ahLst/>
              <a:cxnLst>
                <a:cxn ang="0">
                  <a:pos x="wd2" y="hd2"/>
                </a:cxn>
                <a:cxn ang="5400000">
                  <a:pos x="wd2" y="hd2"/>
                </a:cxn>
                <a:cxn ang="10800000">
                  <a:pos x="wd2" y="hd2"/>
                </a:cxn>
                <a:cxn ang="16200000">
                  <a:pos x="wd2" y="hd2"/>
                </a:cxn>
              </a:cxnLst>
              <a:rect l="0" t="0" r="r" b="b"/>
              <a:pathLst>
                <a:path w="19948" h="20338" extrusionOk="0">
                  <a:moveTo>
                    <a:pt x="11486" y="104"/>
                  </a:moveTo>
                  <a:cubicBezTo>
                    <a:pt x="10939" y="26"/>
                    <a:pt x="10436" y="428"/>
                    <a:pt x="10361" y="1004"/>
                  </a:cubicBezTo>
                  <a:cubicBezTo>
                    <a:pt x="10287" y="1579"/>
                    <a:pt x="10670" y="2109"/>
                    <a:pt x="11216" y="2187"/>
                  </a:cubicBezTo>
                  <a:cubicBezTo>
                    <a:pt x="11224" y="2188"/>
                    <a:pt x="11232" y="2189"/>
                    <a:pt x="11240" y="2190"/>
                  </a:cubicBezTo>
                  <a:cubicBezTo>
                    <a:pt x="15448" y="2736"/>
                    <a:pt x="18437" y="6766"/>
                    <a:pt x="17918" y="11191"/>
                  </a:cubicBezTo>
                  <a:cubicBezTo>
                    <a:pt x="17398" y="15616"/>
                    <a:pt x="13566" y="18760"/>
                    <a:pt x="9359" y="18213"/>
                  </a:cubicBezTo>
                  <a:cubicBezTo>
                    <a:pt x="5152" y="17667"/>
                    <a:pt x="2162" y="13637"/>
                    <a:pt x="2682" y="9213"/>
                  </a:cubicBezTo>
                  <a:cubicBezTo>
                    <a:pt x="2940" y="7017"/>
                    <a:pt x="4043" y="5028"/>
                    <a:pt x="5735" y="3712"/>
                  </a:cubicBezTo>
                  <a:lnTo>
                    <a:pt x="5268" y="7926"/>
                  </a:lnTo>
                  <a:cubicBezTo>
                    <a:pt x="5204" y="8503"/>
                    <a:pt x="5596" y="9025"/>
                    <a:pt x="6145" y="9093"/>
                  </a:cubicBezTo>
                  <a:cubicBezTo>
                    <a:pt x="6693" y="9161"/>
                    <a:pt x="7190" y="8748"/>
                    <a:pt x="7254" y="8172"/>
                  </a:cubicBezTo>
                  <a:lnTo>
                    <a:pt x="7948" y="1908"/>
                  </a:lnTo>
                  <a:cubicBezTo>
                    <a:pt x="8013" y="1331"/>
                    <a:pt x="7620" y="809"/>
                    <a:pt x="7072" y="741"/>
                  </a:cubicBezTo>
                  <a:cubicBezTo>
                    <a:pt x="7072" y="741"/>
                    <a:pt x="7072" y="741"/>
                    <a:pt x="7071" y="741"/>
                  </a:cubicBezTo>
                  <a:lnTo>
                    <a:pt x="1115" y="7"/>
                  </a:lnTo>
                  <a:cubicBezTo>
                    <a:pt x="567" y="-60"/>
                    <a:pt x="71" y="353"/>
                    <a:pt x="7" y="930"/>
                  </a:cubicBezTo>
                  <a:cubicBezTo>
                    <a:pt x="-57" y="1506"/>
                    <a:pt x="335" y="2028"/>
                    <a:pt x="883" y="2096"/>
                  </a:cubicBezTo>
                  <a:lnTo>
                    <a:pt x="3998" y="2479"/>
                  </a:lnTo>
                  <a:cubicBezTo>
                    <a:pt x="-47" y="6134"/>
                    <a:pt x="-509" y="12546"/>
                    <a:pt x="2967" y="16800"/>
                  </a:cubicBezTo>
                  <a:cubicBezTo>
                    <a:pt x="6442" y="21055"/>
                    <a:pt x="12539" y="21540"/>
                    <a:pt x="16584" y="17885"/>
                  </a:cubicBezTo>
                  <a:cubicBezTo>
                    <a:pt x="20629" y="14229"/>
                    <a:pt x="21091" y="7817"/>
                    <a:pt x="17615" y="3563"/>
                  </a:cubicBezTo>
                  <a:cubicBezTo>
                    <a:pt x="16052" y="1650"/>
                    <a:pt x="13867" y="416"/>
                    <a:pt x="11486" y="10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3" name="Freeform 356"/>
            <p:cNvSpPr/>
            <p:nvPr/>
          </p:nvSpPr>
          <p:spPr>
            <a:xfrm>
              <a:off x="14976558" y="7361783"/>
              <a:ext cx="322016" cy="3222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4831"/>
                    <a:pt x="0" y="10793"/>
                  </a:cubicBezTo>
                  <a:cubicBezTo>
                    <a:pt x="0" y="16756"/>
                    <a:pt x="4834" y="21600"/>
                    <a:pt x="10800" y="21600"/>
                  </a:cubicBezTo>
                  <a:cubicBezTo>
                    <a:pt x="16766" y="21600"/>
                    <a:pt x="21600" y="16756"/>
                    <a:pt x="21600" y="10793"/>
                  </a:cubicBezTo>
                  <a:cubicBezTo>
                    <a:pt x="21593" y="4834"/>
                    <a:pt x="16763" y="7"/>
                    <a:pt x="10800" y="0"/>
                  </a:cubicBezTo>
                  <a:close/>
                  <a:moveTo>
                    <a:pt x="10168" y="2264"/>
                  </a:moveTo>
                  <a:cubicBezTo>
                    <a:pt x="10735" y="2223"/>
                    <a:pt x="11321" y="2240"/>
                    <a:pt x="11906" y="2317"/>
                  </a:cubicBezTo>
                  <a:cubicBezTo>
                    <a:pt x="15753" y="2819"/>
                    <a:pt x="18779" y="5844"/>
                    <a:pt x="19282" y="9688"/>
                  </a:cubicBezTo>
                  <a:lnTo>
                    <a:pt x="18992" y="9688"/>
                  </a:lnTo>
                  <a:cubicBezTo>
                    <a:pt x="18375" y="9688"/>
                    <a:pt x="17873" y="10177"/>
                    <a:pt x="17873" y="10793"/>
                  </a:cubicBezTo>
                  <a:cubicBezTo>
                    <a:pt x="17873" y="11410"/>
                    <a:pt x="18375" y="11912"/>
                    <a:pt x="18992" y="11912"/>
                  </a:cubicBezTo>
                  <a:lnTo>
                    <a:pt x="19282" y="11912"/>
                  </a:lnTo>
                  <a:cubicBezTo>
                    <a:pt x="18771" y="15748"/>
                    <a:pt x="15758" y="18773"/>
                    <a:pt x="11920" y="19283"/>
                  </a:cubicBezTo>
                  <a:lnTo>
                    <a:pt x="11920" y="18994"/>
                  </a:lnTo>
                  <a:cubicBezTo>
                    <a:pt x="11920" y="18377"/>
                    <a:pt x="11417" y="17875"/>
                    <a:pt x="10800" y="17875"/>
                  </a:cubicBezTo>
                  <a:cubicBezTo>
                    <a:pt x="10183" y="17875"/>
                    <a:pt x="9680" y="18377"/>
                    <a:pt x="9680" y="18994"/>
                  </a:cubicBezTo>
                  <a:lnTo>
                    <a:pt x="9680" y="19283"/>
                  </a:lnTo>
                  <a:cubicBezTo>
                    <a:pt x="5842" y="18773"/>
                    <a:pt x="2816" y="15748"/>
                    <a:pt x="2305" y="11912"/>
                  </a:cubicBezTo>
                  <a:lnTo>
                    <a:pt x="2608" y="11912"/>
                  </a:lnTo>
                  <a:cubicBezTo>
                    <a:pt x="3225" y="11912"/>
                    <a:pt x="3714" y="11410"/>
                    <a:pt x="3714" y="10793"/>
                  </a:cubicBezTo>
                  <a:cubicBezTo>
                    <a:pt x="3714" y="10177"/>
                    <a:pt x="3225" y="9688"/>
                    <a:pt x="2608" y="9688"/>
                  </a:cubicBezTo>
                  <a:lnTo>
                    <a:pt x="2305" y="9688"/>
                  </a:lnTo>
                  <a:cubicBezTo>
                    <a:pt x="2841" y="5589"/>
                    <a:pt x="6197" y="2549"/>
                    <a:pt x="10168" y="2264"/>
                  </a:cubicBezTo>
                  <a:close/>
                  <a:moveTo>
                    <a:pt x="10800" y="3725"/>
                  </a:moveTo>
                  <a:cubicBezTo>
                    <a:pt x="10183" y="3725"/>
                    <a:pt x="9680" y="4227"/>
                    <a:pt x="9680" y="4844"/>
                  </a:cubicBezTo>
                  <a:lnTo>
                    <a:pt x="9680" y="9688"/>
                  </a:lnTo>
                  <a:lnTo>
                    <a:pt x="9312" y="9688"/>
                  </a:lnTo>
                  <a:cubicBezTo>
                    <a:pt x="8695" y="9688"/>
                    <a:pt x="8192" y="10177"/>
                    <a:pt x="8192" y="10793"/>
                  </a:cubicBezTo>
                  <a:cubicBezTo>
                    <a:pt x="8192" y="11410"/>
                    <a:pt x="8695" y="11912"/>
                    <a:pt x="9312" y="11912"/>
                  </a:cubicBezTo>
                  <a:lnTo>
                    <a:pt x="9680" y="11912"/>
                  </a:lnTo>
                  <a:lnTo>
                    <a:pt x="9680" y="12294"/>
                  </a:lnTo>
                  <a:cubicBezTo>
                    <a:pt x="9680" y="12911"/>
                    <a:pt x="10183" y="13400"/>
                    <a:pt x="10800" y="13400"/>
                  </a:cubicBezTo>
                  <a:cubicBezTo>
                    <a:pt x="11417" y="13400"/>
                    <a:pt x="11920" y="12911"/>
                    <a:pt x="11920" y="12294"/>
                  </a:cubicBezTo>
                  <a:lnTo>
                    <a:pt x="11920" y="11912"/>
                  </a:lnTo>
                  <a:lnTo>
                    <a:pt x="15265" y="11912"/>
                  </a:lnTo>
                  <a:cubicBezTo>
                    <a:pt x="15882" y="11912"/>
                    <a:pt x="16384" y="11410"/>
                    <a:pt x="16384" y="10793"/>
                  </a:cubicBezTo>
                  <a:cubicBezTo>
                    <a:pt x="16384" y="10177"/>
                    <a:pt x="15882" y="9688"/>
                    <a:pt x="15265" y="9688"/>
                  </a:cubicBezTo>
                  <a:lnTo>
                    <a:pt x="11920" y="9688"/>
                  </a:lnTo>
                  <a:lnTo>
                    <a:pt x="11920" y="4844"/>
                  </a:lnTo>
                  <a:cubicBezTo>
                    <a:pt x="11920" y="4227"/>
                    <a:pt x="11417" y="3725"/>
                    <a:pt x="10800" y="372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4" name="Graphic 194"/>
            <p:cNvSpPr/>
            <p:nvPr/>
          </p:nvSpPr>
          <p:spPr>
            <a:xfrm>
              <a:off x="10659639" y="7356447"/>
              <a:ext cx="251511" cy="355397"/>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55" name="Graphic 204"/>
            <p:cNvSpPr/>
            <p:nvPr/>
          </p:nvSpPr>
          <p:spPr>
            <a:xfrm>
              <a:off x="6270395" y="7346808"/>
              <a:ext cx="344291" cy="355408"/>
            </a:xfrm>
            <a:custGeom>
              <a:avLst/>
              <a:gdLst/>
              <a:ahLst/>
              <a:cxnLst>
                <a:cxn ang="0">
                  <a:pos x="wd2" y="hd2"/>
                </a:cxn>
                <a:cxn ang="5400000">
                  <a:pos x="wd2" y="hd2"/>
                </a:cxn>
                <a:cxn ang="10800000">
                  <a:pos x="wd2" y="hd2"/>
                </a:cxn>
                <a:cxn ang="16200000">
                  <a:pos x="wd2" y="hd2"/>
                </a:cxn>
              </a:cxnLst>
              <a:rect l="0" t="0" r="r" b="b"/>
              <a:pathLst>
                <a:path w="21600" h="21436" extrusionOk="0">
                  <a:moveTo>
                    <a:pt x="20967" y="2091"/>
                  </a:moveTo>
                  <a:lnTo>
                    <a:pt x="16089" y="81"/>
                  </a:lnTo>
                  <a:cubicBezTo>
                    <a:pt x="15826" y="-27"/>
                    <a:pt x="15529" y="-27"/>
                    <a:pt x="15266" y="81"/>
                  </a:cubicBezTo>
                  <a:lnTo>
                    <a:pt x="10800" y="1921"/>
                  </a:lnTo>
                  <a:lnTo>
                    <a:pt x="6334" y="81"/>
                  </a:lnTo>
                  <a:cubicBezTo>
                    <a:pt x="6071" y="-27"/>
                    <a:pt x="5774" y="-27"/>
                    <a:pt x="5511" y="81"/>
                  </a:cubicBezTo>
                  <a:lnTo>
                    <a:pt x="633" y="2091"/>
                  </a:lnTo>
                  <a:cubicBezTo>
                    <a:pt x="249" y="2249"/>
                    <a:pt x="0" y="2613"/>
                    <a:pt x="0" y="3015"/>
                  </a:cubicBezTo>
                  <a:lnTo>
                    <a:pt x="0" y="20431"/>
                  </a:lnTo>
                  <a:cubicBezTo>
                    <a:pt x="0" y="20986"/>
                    <a:pt x="468" y="21436"/>
                    <a:pt x="1045" y="21436"/>
                  </a:cubicBezTo>
                  <a:cubicBezTo>
                    <a:pt x="1187" y="21436"/>
                    <a:pt x="1327" y="21408"/>
                    <a:pt x="1457" y="21354"/>
                  </a:cubicBezTo>
                  <a:lnTo>
                    <a:pt x="5923" y="19514"/>
                  </a:lnTo>
                  <a:lnTo>
                    <a:pt x="10388" y="21354"/>
                  </a:lnTo>
                  <a:cubicBezTo>
                    <a:pt x="10651" y="21463"/>
                    <a:pt x="10949" y="21463"/>
                    <a:pt x="11212" y="21354"/>
                  </a:cubicBezTo>
                  <a:lnTo>
                    <a:pt x="15677" y="19514"/>
                  </a:lnTo>
                  <a:lnTo>
                    <a:pt x="20143" y="21354"/>
                  </a:lnTo>
                  <a:cubicBezTo>
                    <a:pt x="20674" y="21573"/>
                    <a:pt x="21288" y="21337"/>
                    <a:pt x="21515" y="20827"/>
                  </a:cubicBezTo>
                  <a:cubicBezTo>
                    <a:pt x="21571" y="20702"/>
                    <a:pt x="21600" y="20567"/>
                    <a:pt x="21600" y="20431"/>
                  </a:cubicBezTo>
                  <a:lnTo>
                    <a:pt x="21600" y="3015"/>
                  </a:lnTo>
                  <a:cubicBezTo>
                    <a:pt x="21600" y="2613"/>
                    <a:pt x="21351" y="2249"/>
                    <a:pt x="20967" y="2091"/>
                  </a:cubicBezTo>
                  <a:close/>
                  <a:moveTo>
                    <a:pt x="19510" y="18907"/>
                  </a:moveTo>
                  <a:lnTo>
                    <a:pt x="16723" y="17759"/>
                  </a:lnTo>
                  <a:lnTo>
                    <a:pt x="16723" y="17081"/>
                  </a:lnTo>
                  <a:cubicBezTo>
                    <a:pt x="16723" y="16526"/>
                    <a:pt x="16255" y="16077"/>
                    <a:pt x="15677" y="16077"/>
                  </a:cubicBezTo>
                  <a:cubicBezTo>
                    <a:pt x="15100" y="16077"/>
                    <a:pt x="14632" y="16526"/>
                    <a:pt x="14632" y="17081"/>
                  </a:cubicBezTo>
                  <a:lnTo>
                    <a:pt x="14632" y="17759"/>
                  </a:lnTo>
                  <a:lnTo>
                    <a:pt x="11845" y="18907"/>
                  </a:lnTo>
                  <a:lnTo>
                    <a:pt x="11845" y="18421"/>
                  </a:lnTo>
                  <a:cubicBezTo>
                    <a:pt x="11845" y="17866"/>
                    <a:pt x="11377" y="17416"/>
                    <a:pt x="10800" y="17416"/>
                  </a:cubicBezTo>
                  <a:cubicBezTo>
                    <a:pt x="10223" y="17416"/>
                    <a:pt x="9755" y="17866"/>
                    <a:pt x="9755" y="18421"/>
                  </a:cubicBezTo>
                  <a:lnTo>
                    <a:pt x="9755" y="18907"/>
                  </a:lnTo>
                  <a:lnTo>
                    <a:pt x="6968" y="17759"/>
                  </a:lnTo>
                  <a:lnTo>
                    <a:pt x="6968" y="14402"/>
                  </a:lnTo>
                  <a:cubicBezTo>
                    <a:pt x="6968" y="13847"/>
                    <a:pt x="6500" y="13397"/>
                    <a:pt x="5923" y="13397"/>
                  </a:cubicBezTo>
                  <a:cubicBezTo>
                    <a:pt x="5345" y="13397"/>
                    <a:pt x="4878" y="13847"/>
                    <a:pt x="4878" y="14402"/>
                  </a:cubicBezTo>
                  <a:lnTo>
                    <a:pt x="4878" y="17759"/>
                  </a:lnTo>
                  <a:lnTo>
                    <a:pt x="2090" y="18907"/>
                  </a:lnTo>
                  <a:lnTo>
                    <a:pt x="2090" y="3677"/>
                  </a:lnTo>
                  <a:lnTo>
                    <a:pt x="4878" y="2529"/>
                  </a:lnTo>
                  <a:lnTo>
                    <a:pt x="4878" y="5024"/>
                  </a:lnTo>
                  <a:cubicBezTo>
                    <a:pt x="4878" y="5579"/>
                    <a:pt x="5345" y="6029"/>
                    <a:pt x="5923" y="6029"/>
                  </a:cubicBezTo>
                  <a:cubicBezTo>
                    <a:pt x="6500" y="6029"/>
                    <a:pt x="6968" y="5579"/>
                    <a:pt x="6968" y="5024"/>
                  </a:cubicBezTo>
                  <a:lnTo>
                    <a:pt x="6968" y="2529"/>
                  </a:lnTo>
                  <a:lnTo>
                    <a:pt x="9755" y="3677"/>
                  </a:lnTo>
                  <a:lnTo>
                    <a:pt x="9755" y="4354"/>
                  </a:lnTo>
                  <a:cubicBezTo>
                    <a:pt x="9755" y="4909"/>
                    <a:pt x="10223" y="5359"/>
                    <a:pt x="10800" y="5359"/>
                  </a:cubicBezTo>
                  <a:cubicBezTo>
                    <a:pt x="11377" y="5359"/>
                    <a:pt x="11845" y="4909"/>
                    <a:pt x="11845" y="4354"/>
                  </a:cubicBezTo>
                  <a:lnTo>
                    <a:pt x="11845" y="3677"/>
                  </a:lnTo>
                  <a:lnTo>
                    <a:pt x="14632" y="2529"/>
                  </a:lnTo>
                  <a:lnTo>
                    <a:pt x="14632" y="3015"/>
                  </a:lnTo>
                  <a:cubicBezTo>
                    <a:pt x="14632" y="3569"/>
                    <a:pt x="15100" y="4019"/>
                    <a:pt x="15677" y="4019"/>
                  </a:cubicBezTo>
                  <a:cubicBezTo>
                    <a:pt x="16255" y="4019"/>
                    <a:pt x="16723" y="3569"/>
                    <a:pt x="16723" y="3015"/>
                  </a:cubicBezTo>
                  <a:lnTo>
                    <a:pt x="16723" y="2529"/>
                  </a:lnTo>
                  <a:lnTo>
                    <a:pt x="19510" y="3677"/>
                  </a:lnTo>
                  <a:close/>
                  <a:moveTo>
                    <a:pt x="17113" y="7744"/>
                  </a:moveTo>
                  <a:lnTo>
                    <a:pt x="16458" y="8373"/>
                  </a:lnTo>
                  <a:lnTo>
                    <a:pt x="17113" y="9002"/>
                  </a:lnTo>
                  <a:cubicBezTo>
                    <a:pt x="17522" y="9395"/>
                    <a:pt x="17522" y="10031"/>
                    <a:pt x="17113" y="10424"/>
                  </a:cubicBezTo>
                  <a:cubicBezTo>
                    <a:pt x="16705" y="10816"/>
                    <a:pt x="16043" y="10816"/>
                    <a:pt x="15635" y="10424"/>
                  </a:cubicBezTo>
                  <a:lnTo>
                    <a:pt x="14981" y="9794"/>
                  </a:lnTo>
                  <a:lnTo>
                    <a:pt x="14326" y="10424"/>
                  </a:lnTo>
                  <a:cubicBezTo>
                    <a:pt x="13918" y="10816"/>
                    <a:pt x="13256" y="10816"/>
                    <a:pt x="12848" y="10424"/>
                  </a:cubicBezTo>
                  <a:cubicBezTo>
                    <a:pt x="12440" y="10031"/>
                    <a:pt x="12440" y="9395"/>
                    <a:pt x="12848" y="9002"/>
                  </a:cubicBezTo>
                  <a:lnTo>
                    <a:pt x="13503" y="8373"/>
                  </a:lnTo>
                  <a:lnTo>
                    <a:pt x="12848" y="7744"/>
                  </a:lnTo>
                  <a:cubicBezTo>
                    <a:pt x="12440" y="7352"/>
                    <a:pt x="12440" y="6715"/>
                    <a:pt x="12848" y="6323"/>
                  </a:cubicBezTo>
                  <a:cubicBezTo>
                    <a:pt x="13256" y="5930"/>
                    <a:pt x="13918" y="5930"/>
                    <a:pt x="14326" y="6323"/>
                  </a:cubicBezTo>
                  <a:lnTo>
                    <a:pt x="14981" y="6953"/>
                  </a:lnTo>
                  <a:lnTo>
                    <a:pt x="15635" y="6323"/>
                  </a:lnTo>
                  <a:cubicBezTo>
                    <a:pt x="16043" y="5930"/>
                    <a:pt x="16705" y="5930"/>
                    <a:pt x="17113" y="6323"/>
                  </a:cubicBezTo>
                  <a:cubicBezTo>
                    <a:pt x="17522" y="6715"/>
                    <a:pt x="17522" y="7352"/>
                    <a:pt x="17113" y="7744"/>
                  </a:cubicBezTo>
                  <a:close/>
                  <a:moveTo>
                    <a:pt x="6470" y="9285"/>
                  </a:moveTo>
                  <a:cubicBezTo>
                    <a:pt x="6610" y="9822"/>
                    <a:pt x="6272" y="10368"/>
                    <a:pt x="5714" y="10504"/>
                  </a:cubicBezTo>
                  <a:cubicBezTo>
                    <a:pt x="5456" y="10571"/>
                    <a:pt x="5207" y="10666"/>
                    <a:pt x="4972" y="10788"/>
                  </a:cubicBezTo>
                  <a:cubicBezTo>
                    <a:pt x="4460" y="11046"/>
                    <a:pt x="3828" y="10856"/>
                    <a:pt x="3560" y="10365"/>
                  </a:cubicBezTo>
                  <a:cubicBezTo>
                    <a:pt x="3292" y="9873"/>
                    <a:pt x="3490" y="9265"/>
                    <a:pt x="4001" y="9008"/>
                  </a:cubicBezTo>
                  <a:cubicBezTo>
                    <a:pt x="4381" y="8813"/>
                    <a:pt x="4784" y="8661"/>
                    <a:pt x="5201" y="8556"/>
                  </a:cubicBezTo>
                  <a:cubicBezTo>
                    <a:pt x="5760" y="8420"/>
                    <a:pt x="6328" y="8745"/>
                    <a:pt x="6470" y="9283"/>
                  </a:cubicBezTo>
                  <a:close/>
                  <a:moveTo>
                    <a:pt x="9211" y="12908"/>
                  </a:moveTo>
                  <a:cubicBezTo>
                    <a:pt x="9111" y="12937"/>
                    <a:pt x="9007" y="12952"/>
                    <a:pt x="8902" y="12952"/>
                  </a:cubicBezTo>
                  <a:cubicBezTo>
                    <a:pt x="8444" y="12951"/>
                    <a:pt x="8039" y="12664"/>
                    <a:pt x="7904" y="12243"/>
                  </a:cubicBezTo>
                  <a:cubicBezTo>
                    <a:pt x="7791" y="11808"/>
                    <a:pt x="7592" y="11399"/>
                    <a:pt x="7316" y="11037"/>
                  </a:cubicBezTo>
                  <a:cubicBezTo>
                    <a:pt x="6951" y="10607"/>
                    <a:pt x="7017" y="9974"/>
                    <a:pt x="7464" y="9623"/>
                  </a:cubicBezTo>
                  <a:cubicBezTo>
                    <a:pt x="7911" y="9271"/>
                    <a:pt x="8570" y="9335"/>
                    <a:pt x="8936" y="9765"/>
                  </a:cubicBezTo>
                  <a:cubicBezTo>
                    <a:pt x="9382" y="10325"/>
                    <a:pt x="9710" y="10964"/>
                    <a:pt x="9902" y="11645"/>
                  </a:cubicBezTo>
                  <a:cubicBezTo>
                    <a:pt x="10074" y="12174"/>
                    <a:pt x="9768" y="12738"/>
                    <a:pt x="9217" y="12904"/>
                  </a:cubicBezTo>
                  <a:cubicBezTo>
                    <a:pt x="9215" y="12905"/>
                    <a:pt x="9213" y="12905"/>
                    <a:pt x="9211" y="12906"/>
                  </a:cubicBezTo>
                  <a:close/>
                  <a:moveTo>
                    <a:pt x="13169" y="14716"/>
                  </a:moveTo>
                  <a:cubicBezTo>
                    <a:pt x="13209" y="15269"/>
                    <a:pt x="12776" y="15749"/>
                    <a:pt x="12201" y="15788"/>
                  </a:cubicBezTo>
                  <a:cubicBezTo>
                    <a:pt x="12118" y="15794"/>
                    <a:pt x="12035" y="15797"/>
                    <a:pt x="11953" y="15797"/>
                  </a:cubicBezTo>
                  <a:cubicBezTo>
                    <a:pt x="11204" y="15788"/>
                    <a:pt x="10474" y="15570"/>
                    <a:pt x="9852" y="15170"/>
                  </a:cubicBezTo>
                  <a:cubicBezTo>
                    <a:pt x="9371" y="14863"/>
                    <a:pt x="9240" y="14239"/>
                    <a:pt x="9560" y="13776"/>
                  </a:cubicBezTo>
                  <a:cubicBezTo>
                    <a:pt x="9880" y="13314"/>
                    <a:pt x="10529" y="13188"/>
                    <a:pt x="11010" y="13496"/>
                  </a:cubicBezTo>
                  <a:cubicBezTo>
                    <a:pt x="11280" y="13674"/>
                    <a:pt x="11598" y="13775"/>
                    <a:pt x="11926" y="13786"/>
                  </a:cubicBezTo>
                  <a:cubicBezTo>
                    <a:pt x="11987" y="13786"/>
                    <a:pt x="12020" y="13786"/>
                    <a:pt x="12054" y="13786"/>
                  </a:cubicBezTo>
                  <a:cubicBezTo>
                    <a:pt x="12627" y="13745"/>
                    <a:pt x="13126" y="14158"/>
                    <a:pt x="13169" y="14709"/>
                  </a:cubicBezTo>
                  <a:cubicBezTo>
                    <a:pt x="13169" y="14710"/>
                    <a:pt x="13169" y="14711"/>
                    <a:pt x="13169" y="14711"/>
                  </a:cubicBezTo>
                  <a:close/>
                  <a:moveTo>
                    <a:pt x="15995" y="12526"/>
                  </a:moveTo>
                  <a:cubicBezTo>
                    <a:pt x="15924" y="13002"/>
                    <a:pt x="15746" y="13457"/>
                    <a:pt x="15475" y="13861"/>
                  </a:cubicBezTo>
                  <a:cubicBezTo>
                    <a:pt x="15148" y="14319"/>
                    <a:pt x="14498" y="14435"/>
                    <a:pt x="14022" y="14120"/>
                  </a:cubicBezTo>
                  <a:cubicBezTo>
                    <a:pt x="13572" y="13823"/>
                    <a:pt x="13436" y="13244"/>
                    <a:pt x="13709" y="12790"/>
                  </a:cubicBezTo>
                  <a:cubicBezTo>
                    <a:pt x="13820" y="12628"/>
                    <a:pt x="13893" y="12445"/>
                    <a:pt x="13924" y="12254"/>
                  </a:cubicBezTo>
                  <a:cubicBezTo>
                    <a:pt x="14002" y="11704"/>
                    <a:pt x="14529" y="11319"/>
                    <a:pt x="15102" y="11395"/>
                  </a:cubicBezTo>
                  <a:cubicBezTo>
                    <a:pt x="15674" y="11470"/>
                    <a:pt x="16074" y="11977"/>
                    <a:pt x="15995" y="12527"/>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631"/>
                                        </p:tgtEl>
                                        <p:attrNameLst>
                                          <p:attrName>style.visibility</p:attrName>
                                        </p:attrNameLst>
                                      </p:cBhvr>
                                      <p:to>
                                        <p:strVal val="visible"/>
                                      </p:to>
                                    </p:set>
                                    <p:anim calcmode="lin" valueType="num">
                                      <p:cBhvr additive="base">
                                        <p:cTn id="13" dur="500" fill="hold"/>
                                        <p:tgtEl>
                                          <p:spTgt spid="2631"/>
                                        </p:tgtEl>
                                        <p:attrNameLst>
                                          <p:attrName>ppt_x</p:attrName>
                                        </p:attrNameLst>
                                      </p:cBhvr>
                                      <p:tavLst>
                                        <p:tav tm="0">
                                          <p:val>
                                            <p:strVal val="1+#ppt_w/2"/>
                                          </p:val>
                                        </p:tav>
                                        <p:tav tm="100000">
                                          <p:val>
                                            <p:strVal val="#ppt_x"/>
                                          </p:val>
                                        </p:tav>
                                      </p:tavLst>
                                    </p:anim>
                                    <p:anim calcmode="lin" valueType="num">
                                      <p:cBhvr additive="base">
                                        <p:cTn id="14" dur="500" fill="hold"/>
                                        <p:tgtEl>
                                          <p:spTgt spid="26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106</a:t>
            </a:fld>
            <a:endParaRPr/>
          </a:p>
        </p:txBody>
      </p:sp>
      <p:grpSp>
        <p:nvGrpSpPr>
          <p:cNvPr id="11" name="Group 10">
            <a:extLst>
              <a:ext uri="{FF2B5EF4-FFF2-40B4-BE49-F238E27FC236}">
                <a16:creationId xmlns:a16="http://schemas.microsoft.com/office/drawing/2014/main" id="{421B9FF0-438F-2144-99BA-ADEE95AF21DD}"/>
              </a:ext>
            </a:extLst>
          </p:cNvPr>
          <p:cNvGrpSpPr/>
          <p:nvPr/>
        </p:nvGrpSpPr>
        <p:grpSpPr>
          <a:xfrm>
            <a:off x="12252846" y="4976684"/>
            <a:ext cx="3923499" cy="3923499"/>
            <a:chOff x="12252846" y="4976684"/>
            <a:chExt cx="3923499" cy="3923499"/>
          </a:xfrm>
        </p:grpSpPr>
        <p:sp>
          <p:nvSpPr>
            <p:cNvPr id="2662" name="Circle"/>
            <p:cNvSpPr/>
            <p:nvPr/>
          </p:nvSpPr>
          <p:spPr>
            <a:xfrm>
              <a:off x="12252846" y="4976684"/>
              <a:ext cx="3923499" cy="3923499"/>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64" name="Sprint"/>
            <p:cNvSpPr txBox="1"/>
            <p:nvPr/>
          </p:nvSpPr>
          <p:spPr>
            <a:xfrm>
              <a:off x="12870981" y="6487583"/>
              <a:ext cx="2652248"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Sprint</a:t>
              </a:r>
            </a:p>
          </p:txBody>
        </p:sp>
      </p:grpSp>
      <p:sp>
        <p:nvSpPr>
          <p:cNvPr id="2665" name="Shape"/>
          <p:cNvSpPr/>
          <p:nvPr/>
        </p:nvSpPr>
        <p:spPr>
          <a:xfrm>
            <a:off x="10826832" y="3560362"/>
            <a:ext cx="6746013" cy="6755008"/>
          </a:xfrm>
          <a:custGeom>
            <a:avLst/>
            <a:gdLst/>
            <a:ahLst/>
            <a:cxnLst>
              <a:cxn ang="0">
                <a:pos x="wd2" y="hd2"/>
              </a:cxn>
              <a:cxn ang="5400000">
                <a:pos x="wd2" y="hd2"/>
              </a:cxn>
              <a:cxn ang="10800000">
                <a:pos x="wd2" y="hd2"/>
              </a:cxn>
              <a:cxn ang="16200000">
                <a:pos x="wd2" y="hd2"/>
              </a:cxn>
            </a:cxnLst>
            <a:rect l="0" t="0" r="r" b="b"/>
            <a:pathLst>
              <a:path w="21576" h="21588" extrusionOk="0">
                <a:moveTo>
                  <a:pt x="9645" y="0"/>
                </a:moveTo>
                <a:cubicBezTo>
                  <a:pt x="9599" y="0"/>
                  <a:pt x="9553" y="11"/>
                  <a:pt x="9512" y="35"/>
                </a:cubicBezTo>
                <a:cubicBezTo>
                  <a:pt x="9425" y="84"/>
                  <a:pt x="9371" y="177"/>
                  <a:pt x="9375" y="277"/>
                </a:cubicBezTo>
                <a:lnTo>
                  <a:pt x="9375" y="410"/>
                </a:lnTo>
                <a:lnTo>
                  <a:pt x="9375" y="499"/>
                </a:lnTo>
                <a:cubicBezTo>
                  <a:pt x="7194" y="794"/>
                  <a:pt x="5088" y="1768"/>
                  <a:pt x="3412" y="3443"/>
                </a:cubicBezTo>
                <a:cubicBezTo>
                  <a:pt x="1624" y="5229"/>
                  <a:pt x="621" y="7504"/>
                  <a:pt x="404" y="9838"/>
                </a:cubicBezTo>
                <a:cubicBezTo>
                  <a:pt x="394" y="9964"/>
                  <a:pt x="474" y="10080"/>
                  <a:pt x="595" y="10116"/>
                </a:cubicBezTo>
                <a:cubicBezTo>
                  <a:pt x="781" y="10172"/>
                  <a:pt x="969" y="10032"/>
                  <a:pt x="968" y="9838"/>
                </a:cubicBezTo>
                <a:cubicBezTo>
                  <a:pt x="1184" y="7648"/>
                  <a:pt x="2130" y="5516"/>
                  <a:pt x="3809" y="3838"/>
                </a:cubicBezTo>
                <a:cubicBezTo>
                  <a:pt x="5375" y="2273"/>
                  <a:pt x="7338" y="1353"/>
                  <a:pt x="9375" y="1061"/>
                </a:cubicBezTo>
                <a:lnTo>
                  <a:pt x="9375" y="1139"/>
                </a:lnTo>
                <a:cubicBezTo>
                  <a:pt x="9376" y="1220"/>
                  <a:pt x="9414" y="1296"/>
                  <a:pt x="9480" y="1343"/>
                </a:cubicBezTo>
                <a:cubicBezTo>
                  <a:pt x="9562" y="1402"/>
                  <a:pt x="9670" y="1409"/>
                  <a:pt x="9758" y="1360"/>
                </a:cubicBezTo>
                <a:lnTo>
                  <a:pt x="10580" y="952"/>
                </a:lnTo>
                <a:cubicBezTo>
                  <a:pt x="10695" y="897"/>
                  <a:pt x="10761" y="773"/>
                  <a:pt x="10740" y="648"/>
                </a:cubicBezTo>
                <a:cubicBezTo>
                  <a:pt x="10733" y="601"/>
                  <a:pt x="10712" y="558"/>
                  <a:pt x="10683" y="522"/>
                </a:cubicBezTo>
                <a:cubicBezTo>
                  <a:pt x="10654" y="485"/>
                  <a:pt x="10618" y="455"/>
                  <a:pt x="10574" y="437"/>
                </a:cubicBezTo>
                <a:lnTo>
                  <a:pt x="9777" y="37"/>
                </a:lnTo>
                <a:cubicBezTo>
                  <a:pt x="9736" y="13"/>
                  <a:pt x="9691" y="1"/>
                  <a:pt x="9645" y="0"/>
                </a:cubicBezTo>
                <a:close/>
                <a:moveTo>
                  <a:pt x="11843" y="448"/>
                </a:moveTo>
                <a:cubicBezTo>
                  <a:pt x="11709" y="455"/>
                  <a:pt x="11599" y="557"/>
                  <a:pt x="11583" y="691"/>
                </a:cubicBezTo>
                <a:cubicBezTo>
                  <a:pt x="11562" y="852"/>
                  <a:pt x="11681" y="998"/>
                  <a:pt x="11843" y="1011"/>
                </a:cubicBezTo>
                <a:cubicBezTo>
                  <a:pt x="14004" y="1243"/>
                  <a:pt x="16104" y="2183"/>
                  <a:pt x="17760" y="3838"/>
                </a:cubicBezTo>
                <a:cubicBezTo>
                  <a:pt x="19333" y="5410"/>
                  <a:pt x="20254" y="7382"/>
                  <a:pt x="20542" y="9425"/>
                </a:cubicBezTo>
                <a:lnTo>
                  <a:pt x="20436" y="9425"/>
                </a:lnTo>
                <a:cubicBezTo>
                  <a:pt x="20355" y="9426"/>
                  <a:pt x="20280" y="9465"/>
                  <a:pt x="20233" y="9531"/>
                </a:cubicBezTo>
                <a:cubicBezTo>
                  <a:pt x="20173" y="9612"/>
                  <a:pt x="20167" y="9720"/>
                  <a:pt x="20216" y="9808"/>
                </a:cubicBezTo>
                <a:lnTo>
                  <a:pt x="20625" y="10632"/>
                </a:lnTo>
                <a:cubicBezTo>
                  <a:pt x="20680" y="10746"/>
                  <a:pt x="20803" y="10812"/>
                  <a:pt x="20928" y="10791"/>
                </a:cubicBezTo>
                <a:cubicBezTo>
                  <a:pt x="20975" y="10784"/>
                  <a:pt x="21019" y="10762"/>
                  <a:pt x="21055" y="10733"/>
                </a:cubicBezTo>
                <a:cubicBezTo>
                  <a:pt x="21092" y="10704"/>
                  <a:pt x="21122" y="10668"/>
                  <a:pt x="21140" y="10624"/>
                </a:cubicBezTo>
                <a:lnTo>
                  <a:pt x="21540" y="9827"/>
                </a:lnTo>
                <a:cubicBezTo>
                  <a:pt x="21588" y="9746"/>
                  <a:pt x="21588" y="9645"/>
                  <a:pt x="21541" y="9562"/>
                </a:cubicBezTo>
                <a:cubicBezTo>
                  <a:pt x="21492" y="9476"/>
                  <a:pt x="21400" y="9422"/>
                  <a:pt x="21300" y="9425"/>
                </a:cubicBezTo>
                <a:lnTo>
                  <a:pt x="21167" y="9425"/>
                </a:lnTo>
                <a:lnTo>
                  <a:pt x="21107" y="9425"/>
                </a:lnTo>
                <a:cubicBezTo>
                  <a:pt x="20815" y="7238"/>
                  <a:pt x="19837" y="5124"/>
                  <a:pt x="18155" y="3443"/>
                </a:cubicBezTo>
                <a:cubicBezTo>
                  <a:pt x="16389" y="1678"/>
                  <a:pt x="14148" y="682"/>
                  <a:pt x="11843" y="448"/>
                </a:cubicBezTo>
                <a:close/>
                <a:moveTo>
                  <a:pt x="649" y="10926"/>
                </a:moveTo>
                <a:cubicBezTo>
                  <a:pt x="602" y="10934"/>
                  <a:pt x="557" y="10955"/>
                  <a:pt x="521" y="10984"/>
                </a:cubicBezTo>
                <a:cubicBezTo>
                  <a:pt x="484" y="11013"/>
                  <a:pt x="456" y="11049"/>
                  <a:pt x="437" y="11093"/>
                </a:cubicBezTo>
                <a:lnTo>
                  <a:pt x="36" y="11890"/>
                </a:lnTo>
                <a:cubicBezTo>
                  <a:pt x="-12" y="11971"/>
                  <a:pt x="-12" y="12072"/>
                  <a:pt x="35" y="12155"/>
                </a:cubicBezTo>
                <a:cubicBezTo>
                  <a:pt x="84" y="12242"/>
                  <a:pt x="177" y="12295"/>
                  <a:pt x="277" y="12292"/>
                </a:cubicBezTo>
                <a:lnTo>
                  <a:pt x="409" y="12292"/>
                </a:lnTo>
                <a:lnTo>
                  <a:pt x="475" y="12292"/>
                </a:lnTo>
                <a:cubicBezTo>
                  <a:pt x="784" y="14443"/>
                  <a:pt x="1756" y="16518"/>
                  <a:pt x="3412" y="18173"/>
                </a:cubicBezTo>
                <a:cubicBezTo>
                  <a:pt x="5203" y="19962"/>
                  <a:pt x="7484" y="20964"/>
                  <a:pt x="9823" y="21179"/>
                </a:cubicBezTo>
                <a:cubicBezTo>
                  <a:pt x="9967" y="21181"/>
                  <a:pt x="10089" y="21071"/>
                  <a:pt x="10102" y="20927"/>
                </a:cubicBezTo>
                <a:cubicBezTo>
                  <a:pt x="10116" y="20762"/>
                  <a:pt x="9988" y="20620"/>
                  <a:pt x="9823" y="20618"/>
                </a:cubicBezTo>
                <a:cubicBezTo>
                  <a:pt x="7628" y="20405"/>
                  <a:pt x="5490" y="19459"/>
                  <a:pt x="3809" y="17779"/>
                </a:cubicBezTo>
                <a:cubicBezTo>
                  <a:pt x="2261" y="16233"/>
                  <a:pt x="1346" y="14300"/>
                  <a:pt x="1041" y="12292"/>
                </a:cubicBezTo>
                <a:lnTo>
                  <a:pt x="1140" y="12292"/>
                </a:lnTo>
                <a:cubicBezTo>
                  <a:pt x="1221" y="12291"/>
                  <a:pt x="1297" y="12252"/>
                  <a:pt x="1345" y="12187"/>
                </a:cubicBezTo>
                <a:cubicBezTo>
                  <a:pt x="1404" y="12105"/>
                  <a:pt x="1410" y="11996"/>
                  <a:pt x="1360" y="11909"/>
                </a:cubicBezTo>
                <a:lnTo>
                  <a:pt x="953" y="11086"/>
                </a:lnTo>
                <a:cubicBezTo>
                  <a:pt x="898" y="10971"/>
                  <a:pt x="774" y="10905"/>
                  <a:pt x="649" y="10926"/>
                </a:cubicBezTo>
                <a:close/>
                <a:moveTo>
                  <a:pt x="20592" y="11855"/>
                </a:moveTo>
                <a:cubicBezTo>
                  <a:pt x="20362" y="14019"/>
                  <a:pt x="19419" y="16121"/>
                  <a:pt x="17760" y="17779"/>
                </a:cubicBezTo>
                <a:cubicBezTo>
                  <a:pt x="16197" y="19340"/>
                  <a:pt x="14238" y="20258"/>
                  <a:pt x="12206" y="20553"/>
                </a:cubicBezTo>
                <a:lnTo>
                  <a:pt x="12206" y="20449"/>
                </a:lnTo>
                <a:cubicBezTo>
                  <a:pt x="12206" y="20368"/>
                  <a:pt x="12168" y="20292"/>
                  <a:pt x="12102" y="20244"/>
                </a:cubicBezTo>
                <a:cubicBezTo>
                  <a:pt x="12021" y="20185"/>
                  <a:pt x="11912" y="20180"/>
                  <a:pt x="11824" y="20229"/>
                </a:cubicBezTo>
                <a:lnTo>
                  <a:pt x="11001" y="20636"/>
                </a:lnTo>
                <a:cubicBezTo>
                  <a:pt x="10886" y="20691"/>
                  <a:pt x="10820" y="20814"/>
                  <a:pt x="10841" y="20939"/>
                </a:cubicBezTo>
                <a:cubicBezTo>
                  <a:pt x="10848" y="20986"/>
                  <a:pt x="10869" y="21031"/>
                  <a:pt x="10898" y="21067"/>
                </a:cubicBezTo>
                <a:cubicBezTo>
                  <a:pt x="10927" y="21104"/>
                  <a:pt x="10964" y="21133"/>
                  <a:pt x="11008" y="21151"/>
                </a:cubicBezTo>
                <a:lnTo>
                  <a:pt x="11805" y="21552"/>
                </a:lnTo>
                <a:cubicBezTo>
                  <a:pt x="11887" y="21600"/>
                  <a:pt x="11988" y="21600"/>
                  <a:pt x="12071" y="21553"/>
                </a:cubicBezTo>
                <a:cubicBezTo>
                  <a:pt x="12158" y="21504"/>
                  <a:pt x="12210" y="21411"/>
                  <a:pt x="12206" y="21311"/>
                </a:cubicBezTo>
                <a:lnTo>
                  <a:pt x="12206" y="21179"/>
                </a:lnTo>
                <a:lnTo>
                  <a:pt x="12206" y="21117"/>
                </a:lnTo>
                <a:cubicBezTo>
                  <a:pt x="14382" y="20819"/>
                  <a:pt x="16482" y="19844"/>
                  <a:pt x="18155" y="18173"/>
                </a:cubicBezTo>
                <a:cubicBezTo>
                  <a:pt x="19923" y="16406"/>
                  <a:pt x="20922" y="14162"/>
                  <a:pt x="21154" y="11855"/>
                </a:cubicBezTo>
                <a:cubicBezTo>
                  <a:pt x="21147" y="11701"/>
                  <a:pt x="21017" y="11582"/>
                  <a:pt x="20862" y="11587"/>
                </a:cubicBezTo>
                <a:cubicBezTo>
                  <a:pt x="20716" y="11592"/>
                  <a:pt x="20598" y="11709"/>
                  <a:pt x="20592" y="11855"/>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4" name="Group 13">
            <a:extLst>
              <a:ext uri="{FF2B5EF4-FFF2-40B4-BE49-F238E27FC236}">
                <a16:creationId xmlns:a16="http://schemas.microsoft.com/office/drawing/2014/main" id="{E355FAB2-25EC-AA42-A380-7095350AC99D}"/>
              </a:ext>
            </a:extLst>
          </p:cNvPr>
          <p:cNvGrpSpPr/>
          <p:nvPr/>
        </p:nvGrpSpPr>
        <p:grpSpPr>
          <a:xfrm>
            <a:off x="7540398" y="4123929"/>
            <a:ext cx="13234425" cy="5932449"/>
            <a:chOff x="7540398" y="4123929"/>
            <a:chExt cx="13234425" cy="5932449"/>
          </a:xfrm>
        </p:grpSpPr>
        <p:grpSp>
          <p:nvGrpSpPr>
            <p:cNvPr id="10" name="Group 9">
              <a:extLst>
                <a:ext uri="{FF2B5EF4-FFF2-40B4-BE49-F238E27FC236}">
                  <a16:creationId xmlns:a16="http://schemas.microsoft.com/office/drawing/2014/main" id="{1ED5E46D-2A15-324D-B13C-5A85AFF5E66A}"/>
                </a:ext>
              </a:extLst>
            </p:cNvPr>
            <p:cNvGrpSpPr/>
            <p:nvPr/>
          </p:nvGrpSpPr>
          <p:grpSpPr>
            <a:xfrm>
              <a:off x="15860565" y="8588527"/>
              <a:ext cx="4914258" cy="1459841"/>
              <a:chOff x="15860565" y="8588527"/>
              <a:chExt cx="4914258" cy="1459841"/>
            </a:xfrm>
          </p:grpSpPr>
          <p:sp>
            <p:nvSpPr>
              <p:cNvPr id="2666" name="Development Testing"/>
              <p:cNvSpPr/>
              <p:nvPr/>
            </p:nvSpPr>
            <p:spPr>
              <a:xfrm>
                <a:off x="16412249" y="8588527"/>
                <a:ext cx="4362574"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Development Testing</a:t>
                </a:r>
              </a:p>
            </p:txBody>
          </p:sp>
          <p:sp>
            <p:nvSpPr>
              <p:cNvPr id="2667" name="Lorem ipsum dolor sit amet, elit, sed do dolor eiusmod ipsum dolor tempor"/>
              <p:cNvSpPr/>
              <p:nvPr/>
            </p:nvSpPr>
            <p:spPr>
              <a:xfrm>
                <a:off x="15867533" y="9170627"/>
                <a:ext cx="4899768"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eiusmod ipsum dolor tempor</a:t>
                </a:r>
              </a:p>
            </p:txBody>
          </p:sp>
          <p:sp>
            <p:nvSpPr>
              <p:cNvPr id="2668" name="Circle"/>
              <p:cNvSpPr/>
              <p:nvPr/>
            </p:nvSpPr>
            <p:spPr>
              <a:xfrm>
                <a:off x="15860565" y="8649045"/>
                <a:ext cx="424815" cy="42481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69" name="Graphic 84"/>
              <p:cNvSpPr/>
              <p:nvPr/>
            </p:nvSpPr>
            <p:spPr>
              <a:xfrm>
                <a:off x="15957555" y="8739811"/>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868624D9-8B54-4645-BE81-D98E5643B7D4}"/>
                </a:ext>
              </a:extLst>
            </p:cNvPr>
            <p:cNvGrpSpPr/>
            <p:nvPr/>
          </p:nvGrpSpPr>
          <p:grpSpPr>
            <a:xfrm>
              <a:off x="15860565" y="4123929"/>
              <a:ext cx="4914258" cy="1459840"/>
              <a:chOff x="15860565" y="4123929"/>
              <a:chExt cx="4914258" cy="1459840"/>
            </a:xfrm>
          </p:grpSpPr>
          <p:sp>
            <p:nvSpPr>
              <p:cNvPr id="2672" name="Design"/>
              <p:cNvSpPr/>
              <p:nvPr/>
            </p:nvSpPr>
            <p:spPr>
              <a:xfrm>
                <a:off x="16412249" y="4123929"/>
                <a:ext cx="4362574"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Design</a:t>
                </a:r>
              </a:p>
            </p:txBody>
          </p:sp>
          <p:sp>
            <p:nvSpPr>
              <p:cNvPr id="2673" name="Lorem ipsum dolor sit amet, elit, sed do dolor eiusmod ipsum dolor tempor"/>
              <p:cNvSpPr/>
              <p:nvPr/>
            </p:nvSpPr>
            <p:spPr>
              <a:xfrm>
                <a:off x="15867533" y="4706028"/>
                <a:ext cx="4899768"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eiusmod ipsum dolor tempor</a:t>
                </a:r>
              </a:p>
            </p:txBody>
          </p:sp>
          <p:sp>
            <p:nvSpPr>
              <p:cNvPr id="2674" name="Circle"/>
              <p:cNvSpPr/>
              <p:nvPr/>
            </p:nvSpPr>
            <p:spPr>
              <a:xfrm>
                <a:off x="15860565" y="4184447"/>
                <a:ext cx="424815" cy="42481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75" name="Graphic 84"/>
              <p:cNvSpPr/>
              <p:nvPr/>
            </p:nvSpPr>
            <p:spPr>
              <a:xfrm>
                <a:off x="15957555" y="4275213"/>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CFD0242B-8C81-3B44-9FB1-E058D008DFBC}"/>
                </a:ext>
              </a:extLst>
            </p:cNvPr>
            <p:cNvGrpSpPr/>
            <p:nvPr/>
          </p:nvGrpSpPr>
          <p:grpSpPr>
            <a:xfrm>
              <a:off x="7540398" y="4123929"/>
              <a:ext cx="4899767" cy="1459840"/>
              <a:chOff x="7540398" y="4123929"/>
              <a:chExt cx="4899767" cy="1459840"/>
            </a:xfrm>
          </p:grpSpPr>
          <p:sp>
            <p:nvSpPr>
              <p:cNvPr id="2678" name="Plan"/>
              <p:cNvSpPr txBox="1"/>
              <p:nvPr/>
            </p:nvSpPr>
            <p:spPr>
              <a:xfrm>
                <a:off x="8228614" y="4123929"/>
                <a:ext cx="3655855"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Plan</a:t>
                </a:r>
              </a:p>
            </p:txBody>
          </p:sp>
          <p:sp>
            <p:nvSpPr>
              <p:cNvPr id="2679" name="Lorem ipsum dolor sit amet, elit, sed do dolor eiusmod ipsum dolor tempor"/>
              <p:cNvSpPr txBox="1"/>
              <p:nvPr/>
            </p:nvSpPr>
            <p:spPr>
              <a:xfrm>
                <a:off x="7540398" y="4706028"/>
                <a:ext cx="489976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a:t>
                </a:r>
                <a:r>
                  <a:rPr dirty="0" err="1">
                    <a:solidFill>
                      <a:schemeClr val="tx2"/>
                    </a:solidFill>
                  </a:rPr>
                  <a:t>eiusmod</a:t>
                </a:r>
                <a:r>
                  <a:rPr dirty="0">
                    <a:solidFill>
                      <a:schemeClr val="tx2"/>
                    </a:solidFill>
                  </a:rPr>
                  <a:t> ipsum dolor </a:t>
                </a:r>
                <a:r>
                  <a:rPr dirty="0" err="1">
                    <a:solidFill>
                      <a:schemeClr val="tx2"/>
                    </a:solidFill>
                  </a:rPr>
                  <a:t>tempor</a:t>
                </a:r>
                <a:endParaRPr dirty="0">
                  <a:solidFill>
                    <a:schemeClr val="tx2"/>
                  </a:solidFill>
                </a:endParaRPr>
              </a:p>
            </p:txBody>
          </p:sp>
          <p:sp>
            <p:nvSpPr>
              <p:cNvPr id="2680" name="Circle"/>
              <p:cNvSpPr/>
              <p:nvPr/>
            </p:nvSpPr>
            <p:spPr>
              <a:xfrm>
                <a:off x="12006038" y="4184447"/>
                <a:ext cx="424815" cy="42481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81" name="Graphic 84"/>
              <p:cNvSpPr/>
              <p:nvPr/>
            </p:nvSpPr>
            <p:spPr>
              <a:xfrm>
                <a:off x="12103028" y="4275213"/>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45303A74-44BE-334F-955D-F9895DEAEA0F}"/>
                </a:ext>
              </a:extLst>
            </p:cNvPr>
            <p:cNvGrpSpPr/>
            <p:nvPr/>
          </p:nvGrpSpPr>
          <p:grpSpPr>
            <a:xfrm>
              <a:off x="7540398" y="8596538"/>
              <a:ext cx="4899767" cy="1459840"/>
              <a:chOff x="7540398" y="8596538"/>
              <a:chExt cx="4899767" cy="1459840"/>
            </a:xfrm>
          </p:grpSpPr>
          <p:sp>
            <p:nvSpPr>
              <p:cNvPr id="2684" name="Release"/>
              <p:cNvSpPr txBox="1"/>
              <p:nvPr/>
            </p:nvSpPr>
            <p:spPr>
              <a:xfrm>
                <a:off x="8228614" y="8596538"/>
                <a:ext cx="3655855"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Release</a:t>
                </a:r>
              </a:p>
            </p:txBody>
          </p:sp>
          <p:sp>
            <p:nvSpPr>
              <p:cNvPr id="2685" name="Lorem ipsum dolor sit amet, elit, sed do dolor eiusmod ipsum dolor tempor"/>
              <p:cNvSpPr txBox="1"/>
              <p:nvPr/>
            </p:nvSpPr>
            <p:spPr>
              <a:xfrm>
                <a:off x="7540398" y="9178637"/>
                <a:ext cx="489976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eiusmod ipsum dolor tempor</a:t>
                </a:r>
              </a:p>
            </p:txBody>
          </p:sp>
          <p:sp>
            <p:nvSpPr>
              <p:cNvPr id="2686" name="Circle"/>
              <p:cNvSpPr/>
              <p:nvPr/>
            </p:nvSpPr>
            <p:spPr>
              <a:xfrm>
                <a:off x="12006038" y="8657056"/>
                <a:ext cx="424815" cy="42481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87" name="Graphic 84"/>
              <p:cNvSpPr/>
              <p:nvPr/>
            </p:nvSpPr>
            <p:spPr>
              <a:xfrm>
                <a:off x="12103028" y="8747822"/>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5" name="Group 4">
            <a:extLst>
              <a:ext uri="{FF2B5EF4-FFF2-40B4-BE49-F238E27FC236}">
                <a16:creationId xmlns:a16="http://schemas.microsoft.com/office/drawing/2014/main" id="{C10CE399-D555-E04C-A698-936BD33AECEA}"/>
              </a:ext>
            </a:extLst>
          </p:cNvPr>
          <p:cNvGrpSpPr/>
          <p:nvPr/>
        </p:nvGrpSpPr>
        <p:grpSpPr>
          <a:xfrm>
            <a:off x="4799475" y="5057094"/>
            <a:ext cx="5708348" cy="2596747"/>
            <a:chOff x="4799475" y="5057094"/>
            <a:chExt cx="5708348" cy="2596747"/>
          </a:xfrm>
        </p:grpSpPr>
        <p:sp>
          <p:nvSpPr>
            <p:cNvPr id="2658" name="Line"/>
            <p:cNvSpPr/>
            <p:nvPr/>
          </p:nvSpPr>
          <p:spPr>
            <a:xfrm flipH="1">
              <a:off x="6597308" y="6954255"/>
              <a:ext cx="3910515" cy="0"/>
            </a:xfrm>
            <a:prstGeom prst="line">
              <a:avLst/>
            </a:prstGeom>
            <a:ln w="25400">
              <a:solidFill>
                <a:schemeClr val="tx2"/>
              </a:solidFill>
              <a:custDash>
                <a:ds d="200000" sp="200000"/>
              </a:custDash>
              <a:miter lim="400000"/>
              <a:headEnd type="triangle"/>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61" name="Sprint…"/>
            <p:cNvSpPr txBox="1"/>
            <p:nvPr/>
          </p:nvSpPr>
          <p:spPr>
            <a:xfrm>
              <a:off x="4799475" y="5057094"/>
              <a:ext cx="235602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Backlog</a:t>
              </a:r>
            </a:p>
          </p:txBody>
        </p:sp>
        <p:sp>
          <p:nvSpPr>
            <p:cNvPr id="2663" name="Circle"/>
            <p:cNvSpPr/>
            <p:nvPr/>
          </p:nvSpPr>
          <p:spPr>
            <a:xfrm>
              <a:off x="5277904" y="6254670"/>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0" name="Circle"/>
            <p:cNvSpPr/>
            <p:nvPr/>
          </p:nvSpPr>
          <p:spPr>
            <a:xfrm>
              <a:off x="5574183" y="6758757"/>
              <a:ext cx="359353"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1" name="Circle"/>
            <p:cNvSpPr/>
            <p:nvPr/>
          </p:nvSpPr>
          <p:spPr>
            <a:xfrm>
              <a:off x="6021444" y="6758757"/>
              <a:ext cx="359353"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DD53FAB3-99A2-9640-B570-57EB8F1CCC50}"/>
              </a:ext>
            </a:extLst>
          </p:cNvPr>
          <p:cNvGrpSpPr/>
          <p:nvPr/>
        </p:nvGrpSpPr>
        <p:grpSpPr>
          <a:xfrm>
            <a:off x="1651334" y="5068137"/>
            <a:ext cx="3412853" cy="2597615"/>
            <a:chOff x="1651334" y="5068137"/>
            <a:chExt cx="3412853" cy="2597615"/>
          </a:xfrm>
        </p:grpSpPr>
        <p:sp>
          <p:nvSpPr>
            <p:cNvPr id="2657" name="Line"/>
            <p:cNvSpPr/>
            <p:nvPr/>
          </p:nvSpPr>
          <p:spPr>
            <a:xfrm flipH="1">
              <a:off x="3853004" y="6951133"/>
              <a:ext cx="1211183" cy="0"/>
            </a:xfrm>
            <a:prstGeom prst="line">
              <a:avLst/>
            </a:prstGeom>
            <a:ln w="25400">
              <a:solidFill>
                <a:schemeClr val="tx2"/>
              </a:solidFill>
              <a:custDash>
                <a:ds d="200000" sp="200000"/>
              </a:custDash>
              <a:miter lim="400000"/>
              <a:headEnd type="triangle"/>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693" name="Product…"/>
            <p:cNvSpPr txBox="1"/>
            <p:nvPr/>
          </p:nvSpPr>
          <p:spPr>
            <a:xfrm>
              <a:off x="1651334" y="5068137"/>
              <a:ext cx="235602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Product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Backlog</a:t>
              </a:r>
            </a:p>
          </p:txBody>
        </p:sp>
        <p:sp>
          <p:nvSpPr>
            <p:cNvPr id="2694" name="Rounded Rectangle"/>
            <p:cNvSpPr/>
            <p:nvPr/>
          </p:nvSpPr>
          <p:spPr>
            <a:xfrm>
              <a:off x="1651334" y="6242758"/>
              <a:ext cx="2356028" cy="1422994"/>
            </a:xfrm>
            <a:prstGeom prst="roundRect">
              <a:avLst>
                <a:gd name="adj" fmla="val 50000"/>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5" name="Circle"/>
            <p:cNvSpPr/>
            <p:nvPr/>
          </p:nvSpPr>
          <p:spPr>
            <a:xfrm>
              <a:off x="2202410" y="6538624"/>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6" name="Circle"/>
            <p:cNvSpPr/>
            <p:nvPr/>
          </p:nvSpPr>
          <p:spPr>
            <a:xfrm>
              <a:off x="2649671" y="6538624"/>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7" name="Circle"/>
            <p:cNvSpPr/>
            <p:nvPr/>
          </p:nvSpPr>
          <p:spPr>
            <a:xfrm>
              <a:off x="3096932" y="6538624"/>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99" name="Circle"/>
            <p:cNvSpPr/>
            <p:nvPr/>
          </p:nvSpPr>
          <p:spPr>
            <a:xfrm>
              <a:off x="2202410" y="7035580"/>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00" name="Circle"/>
            <p:cNvSpPr/>
            <p:nvPr/>
          </p:nvSpPr>
          <p:spPr>
            <a:xfrm>
              <a:off x="2649671" y="7035580"/>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01" name="Circle"/>
            <p:cNvSpPr/>
            <p:nvPr/>
          </p:nvSpPr>
          <p:spPr>
            <a:xfrm>
              <a:off x="3096932" y="7035580"/>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2" name="Group 11">
            <a:extLst>
              <a:ext uri="{FF2B5EF4-FFF2-40B4-BE49-F238E27FC236}">
                <a16:creationId xmlns:a16="http://schemas.microsoft.com/office/drawing/2014/main" id="{A531B182-7583-6F4E-B608-F72FBA7A86A8}"/>
              </a:ext>
            </a:extLst>
          </p:cNvPr>
          <p:cNvGrpSpPr/>
          <p:nvPr/>
        </p:nvGrpSpPr>
        <p:grpSpPr>
          <a:xfrm>
            <a:off x="17709153" y="5068137"/>
            <a:ext cx="5713393" cy="2596747"/>
            <a:chOff x="17709153" y="5068137"/>
            <a:chExt cx="5713393" cy="2596747"/>
          </a:xfrm>
        </p:grpSpPr>
        <p:sp>
          <p:nvSpPr>
            <p:cNvPr id="2659" name="Line"/>
            <p:cNvSpPr/>
            <p:nvPr/>
          </p:nvSpPr>
          <p:spPr>
            <a:xfrm flipH="1">
              <a:off x="17709153" y="6954255"/>
              <a:ext cx="3354298" cy="0"/>
            </a:xfrm>
            <a:prstGeom prst="line">
              <a:avLst/>
            </a:prstGeom>
            <a:ln w="25400">
              <a:solidFill>
                <a:schemeClr val="tx2"/>
              </a:solidFill>
              <a:custDash>
                <a:ds d="200000" sp="200000"/>
              </a:custDash>
              <a:miter lim="400000"/>
              <a:headEnd type="triangle"/>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03" name="End…"/>
            <p:cNvSpPr txBox="1"/>
            <p:nvPr/>
          </p:nvSpPr>
          <p:spPr>
            <a:xfrm>
              <a:off x="21066518" y="5068137"/>
              <a:ext cx="235602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End</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Product</a:t>
              </a:r>
            </a:p>
          </p:txBody>
        </p:sp>
        <p:sp>
          <p:nvSpPr>
            <p:cNvPr id="2704" name="Circle"/>
            <p:cNvSpPr/>
            <p:nvPr/>
          </p:nvSpPr>
          <p:spPr>
            <a:xfrm>
              <a:off x="21544948" y="6265713"/>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05" name="Graphic 110"/>
            <p:cNvSpPr/>
            <p:nvPr/>
          </p:nvSpPr>
          <p:spPr>
            <a:xfrm>
              <a:off x="21924466" y="6607754"/>
              <a:ext cx="665534" cy="635959"/>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1"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accent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5FB88C97-2EE0-6745-879F-F7592B09EADC}"/>
              </a:ext>
            </a:extLst>
          </p:cNvPr>
          <p:cNvGrpSpPr/>
          <p:nvPr/>
        </p:nvGrpSpPr>
        <p:grpSpPr>
          <a:xfrm>
            <a:off x="1416392" y="8103492"/>
            <a:ext cx="5974480" cy="4400484"/>
            <a:chOff x="1416392" y="8103492"/>
            <a:chExt cx="5974480" cy="4400484"/>
          </a:xfrm>
        </p:grpSpPr>
        <p:sp>
          <p:nvSpPr>
            <p:cNvPr id="2706" name="Line"/>
            <p:cNvSpPr/>
            <p:nvPr/>
          </p:nvSpPr>
          <p:spPr>
            <a:xfrm>
              <a:off x="1416392" y="10676552"/>
              <a:ext cx="2825912"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86" y="7765"/>
                  </a:cubicBezTo>
                  <a:cubicBezTo>
                    <a:pt x="21573" y="9825"/>
                    <a:pt x="21545" y="11409"/>
                    <a:pt x="21491" y="12677"/>
                  </a:cubicBezTo>
                  <a:cubicBezTo>
                    <a:pt x="21422" y="14505"/>
                    <a:pt x="21314" y="16138"/>
                    <a:pt x="21176" y="17481"/>
                  </a:cubicBezTo>
                  <a:cubicBezTo>
                    <a:pt x="21037" y="18824"/>
                    <a:pt x="20869" y="19876"/>
                    <a:pt x="20680" y="20542"/>
                  </a:cubicBezTo>
                  <a:cubicBezTo>
                    <a:pt x="20550" y="21071"/>
                    <a:pt x="20387" y="21335"/>
                    <a:pt x="20174" y="21468"/>
                  </a:cubicBezTo>
                  <a:cubicBezTo>
                    <a:pt x="19962" y="21600"/>
                    <a:pt x="19701" y="21600"/>
                    <a:pt x="19374" y="21600"/>
                  </a:cubicBezTo>
                  <a:lnTo>
                    <a:pt x="2226" y="21600"/>
                  </a:lnTo>
                  <a:cubicBezTo>
                    <a:pt x="1899" y="21600"/>
                    <a:pt x="1638" y="21600"/>
                    <a:pt x="1426" y="21468"/>
                  </a:cubicBezTo>
                  <a:cubicBezTo>
                    <a:pt x="1213" y="21335"/>
                    <a:pt x="1050" y="21071"/>
                    <a:pt x="920" y="20542"/>
                  </a:cubicBezTo>
                  <a:cubicBezTo>
                    <a:pt x="731" y="19876"/>
                    <a:pt x="563" y="18824"/>
                    <a:pt x="424" y="17481"/>
                  </a:cubicBezTo>
                  <a:cubicBezTo>
                    <a:pt x="286" y="16138"/>
                    <a:pt x="178" y="14505"/>
                    <a:pt x="109" y="12677"/>
                  </a:cubicBezTo>
                  <a:cubicBezTo>
                    <a:pt x="55" y="11409"/>
                    <a:pt x="27" y="9825"/>
                    <a:pt x="14"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07" name="Egestas quis ips Curabitur gravida blandit enim nec"/>
            <p:cNvSpPr txBox="1"/>
            <p:nvPr/>
          </p:nvSpPr>
          <p:spPr>
            <a:xfrm>
              <a:off x="1611634" y="11219970"/>
              <a:ext cx="2508364"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Egestas quis ips Curabitur gravida blandit enim nec</a:t>
              </a:r>
            </a:p>
          </p:txBody>
        </p:sp>
        <p:sp>
          <p:nvSpPr>
            <p:cNvPr id="2708" name="Line"/>
            <p:cNvSpPr/>
            <p:nvPr/>
          </p:nvSpPr>
          <p:spPr>
            <a:xfrm>
              <a:off x="4564533" y="10676552"/>
              <a:ext cx="2825913"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86" y="7765"/>
                  </a:cubicBezTo>
                  <a:cubicBezTo>
                    <a:pt x="21573" y="9825"/>
                    <a:pt x="21545" y="11409"/>
                    <a:pt x="21491" y="12677"/>
                  </a:cubicBezTo>
                  <a:cubicBezTo>
                    <a:pt x="21422" y="14505"/>
                    <a:pt x="21314" y="16138"/>
                    <a:pt x="21176" y="17481"/>
                  </a:cubicBezTo>
                  <a:cubicBezTo>
                    <a:pt x="21037" y="18824"/>
                    <a:pt x="20869" y="19876"/>
                    <a:pt x="20680" y="20542"/>
                  </a:cubicBezTo>
                  <a:cubicBezTo>
                    <a:pt x="20550" y="21071"/>
                    <a:pt x="20387" y="21335"/>
                    <a:pt x="20174" y="21468"/>
                  </a:cubicBezTo>
                  <a:cubicBezTo>
                    <a:pt x="19962" y="21600"/>
                    <a:pt x="19701" y="21600"/>
                    <a:pt x="19374" y="21600"/>
                  </a:cubicBezTo>
                  <a:lnTo>
                    <a:pt x="2226" y="21600"/>
                  </a:lnTo>
                  <a:cubicBezTo>
                    <a:pt x="1899" y="21600"/>
                    <a:pt x="1638" y="21600"/>
                    <a:pt x="1426" y="21468"/>
                  </a:cubicBezTo>
                  <a:cubicBezTo>
                    <a:pt x="1213" y="21335"/>
                    <a:pt x="1050" y="21071"/>
                    <a:pt x="920" y="20542"/>
                  </a:cubicBezTo>
                  <a:cubicBezTo>
                    <a:pt x="731" y="19876"/>
                    <a:pt x="563" y="18824"/>
                    <a:pt x="424" y="17481"/>
                  </a:cubicBezTo>
                  <a:cubicBezTo>
                    <a:pt x="286" y="16138"/>
                    <a:pt x="178" y="14505"/>
                    <a:pt x="109" y="12677"/>
                  </a:cubicBezTo>
                  <a:cubicBezTo>
                    <a:pt x="55" y="11409"/>
                    <a:pt x="27" y="9825"/>
                    <a:pt x="14"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09" name="Egestas quis ips Curabitur gravida blandit enim nec"/>
            <p:cNvSpPr txBox="1"/>
            <p:nvPr/>
          </p:nvSpPr>
          <p:spPr>
            <a:xfrm>
              <a:off x="4709329" y="11219970"/>
              <a:ext cx="2508364"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Egestas quis ips Curabitur gravida blandit enim nec</a:t>
              </a:r>
            </a:p>
          </p:txBody>
        </p:sp>
        <p:sp>
          <p:nvSpPr>
            <p:cNvPr id="2715" name="Line"/>
            <p:cNvSpPr/>
            <p:nvPr/>
          </p:nvSpPr>
          <p:spPr>
            <a:xfrm>
              <a:off x="1420215" y="8103492"/>
              <a:ext cx="0" cy="250458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16" name="Line"/>
            <p:cNvSpPr/>
            <p:nvPr/>
          </p:nvSpPr>
          <p:spPr>
            <a:xfrm>
              <a:off x="4247345" y="8103492"/>
              <a:ext cx="0" cy="250458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17" name="Line"/>
            <p:cNvSpPr/>
            <p:nvPr/>
          </p:nvSpPr>
          <p:spPr>
            <a:xfrm>
              <a:off x="4562085" y="8103492"/>
              <a:ext cx="0" cy="250458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18" name="Line"/>
            <p:cNvSpPr/>
            <p:nvPr/>
          </p:nvSpPr>
          <p:spPr>
            <a:xfrm>
              <a:off x="7390872" y="8103492"/>
              <a:ext cx="0" cy="250458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8DA39590-33F0-E94C-95CB-9EA0754D5C5F}"/>
              </a:ext>
            </a:extLst>
          </p:cNvPr>
          <p:cNvGrpSpPr/>
          <p:nvPr/>
        </p:nvGrpSpPr>
        <p:grpSpPr>
          <a:xfrm>
            <a:off x="10952393" y="10112838"/>
            <a:ext cx="6493565" cy="2373115"/>
            <a:chOff x="10952393" y="10112838"/>
            <a:chExt cx="6493565" cy="2373115"/>
          </a:xfrm>
        </p:grpSpPr>
        <p:sp>
          <p:nvSpPr>
            <p:cNvPr id="2710" name="Line"/>
            <p:cNvSpPr/>
            <p:nvPr/>
          </p:nvSpPr>
          <p:spPr>
            <a:xfrm>
              <a:off x="10960140" y="10676552"/>
              <a:ext cx="6483512"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4" y="7765"/>
                  </a:cubicBezTo>
                  <a:cubicBezTo>
                    <a:pt x="21588" y="9825"/>
                    <a:pt x="21576" y="11409"/>
                    <a:pt x="21552" y="12677"/>
                  </a:cubicBezTo>
                  <a:cubicBezTo>
                    <a:pt x="21523" y="14505"/>
                    <a:pt x="21475" y="16138"/>
                    <a:pt x="21415" y="17481"/>
                  </a:cubicBezTo>
                  <a:cubicBezTo>
                    <a:pt x="21355" y="18824"/>
                    <a:pt x="21281" y="19876"/>
                    <a:pt x="21199" y="20542"/>
                  </a:cubicBezTo>
                  <a:cubicBezTo>
                    <a:pt x="21142" y="21071"/>
                    <a:pt x="21071" y="21335"/>
                    <a:pt x="20979" y="21468"/>
                  </a:cubicBezTo>
                  <a:cubicBezTo>
                    <a:pt x="20886" y="21600"/>
                    <a:pt x="20772" y="21600"/>
                    <a:pt x="20630" y="21600"/>
                  </a:cubicBezTo>
                  <a:lnTo>
                    <a:pt x="970" y="21600"/>
                  </a:lnTo>
                  <a:cubicBezTo>
                    <a:pt x="828" y="21600"/>
                    <a:pt x="714" y="21600"/>
                    <a:pt x="621" y="21468"/>
                  </a:cubicBezTo>
                  <a:cubicBezTo>
                    <a:pt x="529" y="21335"/>
                    <a:pt x="458" y="21071"/>
                    <a:pt x="401" y="20542"/>
                  </a:cubicBezTo>
                  <a:cubicBezTo>
                    <a:pt x="319" y="19876"/>
                    <a:pt x="245" y="18824"/>
                    <a:pt x="185" y="17481"/>
                  </a:cubicBezTo>
                  <a:cubicBezTo>
                    <a:pt x="125" y="16138"/>
                    <a:pt x="77" y="14505"/>
                    <a:pt x="48" y="12677"/>
                  </a:cubicBezTo>
                  <a:cubicBezTo>
                    <a:pt x="24" y="11409"/>
                    <a:pt x="12" y="9825"/>
                    <a:pt x="6"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11" name="Lorem ipsum dolor sit amet, consectetur elit, sed do eiusmod tempor incididunt ut labore et dolore magna aliqua. Arcu dictum varius duis at"/>
            <p:cNvSpPr txBox="1"/>
            <p:nvPr/>
          </p:nvSpPr>
          <p:spPr>
            <a:xfrm>
              <a:off x="11263424" y="11201947"/>
              <a:ext cx="5995520"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elit, sed do eiusmod tempor incididunt ut labore et dolore magna aliqua. Arcu dictum varius duis at</a:t>
              </a:r>
            </a:p>
          </p:txBody>
        </p:sp>
        <p:sp>
          <p:nvSpPr>
            <p:cNvPr id="2719" name="Line"/>
            <p:cNvSpPr/>
            <p:nvPr/>
          </p:nvSpPr>
          <p:spPr>
            <a:xfrm>
              <a:off x="10952393" y="10112838"/>
              <a:ext cx="0" cy="48599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20" name="Line"/>
            <p:cNvSpPr/>
            <p:nvPr/>
          </p:nvSpPr>
          <p:spPr>
            <a:xfrm>
              <a:off x="17445958" y="10112838"/>
              <a:ext cx="0" cy="48599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68" name="Group 7">
            <a:extLst>
              <a:ext uri="{FF2B5EF4-FFF2-40B4-BE49-F238E27FC236}">
                <a16:creationId xmlns:a16="http://schemas.microsoft.com/office/drawing/2014/main" id="{FDBA4F80-0942-004A-AE24-9F819E6F43CE}"/>
              </a:ext>
            </a:extLst>
          </p:cNvPr>
          <p:cNvGrpSpPr/>
          <p:nvPr/>
        </p:nvGrpSpPr>
        <p:grpSpPr>
          <a:xfrm>
            <a:off x="1626336" y="2432219"/>
            <a:ext cx="7439537" cy="1875784"/>
            <a:chOff x="1626336" y="2432219"/>
            <a:chExt cx="7439537" cy="1875784"/>
          </a:xfrm>
        </p:grpSpPr>
        <p:sp>
          <p:nvSpPr>
            <p:cNvPr id="69" name="Scrum Basics">
              <a:extLst>
                <a:ext uri="{FF2B5EF4-FFF2-40B4-BE49-F238E27FC236}">
                  <a16:creationId xmlns:a16="http://schemas.microsoft.com/office/drawing/2014/main" id="{AE4DFDA6-8FD1-614C-B239-60BD54285506}"/>
                </a:ext>
              </a:extLst>
            </p:cNvPr>
            <p:cNvSpPr txBox="1"/>
            <p:nvPr/>
          </p:nvSpPr>
          <p:spPr>
            <a:xfrm>
              <a:off x="1626336" y="2974305"/>
              <a:ext cx="7439537"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a:solidFill>
                    <a:schemeClr val="tx1"/>
                  </a:solidFill>
                  <a:latin typeface="Montserrat ExtraBold" pitchFamily="2" charset="77"/>
                </a:rPr>
                <a:t>Agile </a:t>
              </a:r>
              <a:r>
                <a:rPr lang="de-DE" b="1" dirty="0" err="1">
                  <a:solidFill>
                    <a:schemeClr val="tx1"/>
                  </a:solidFill>
                  <a:latin typeface="Montserrat ExtraBold" pitchFamily="2" charset="77"/>
                </a:rPr>
                <a:t>Method</a:t>
              </a:r>
              <a:endParaRPr b="1" dirty="0">
                <a:solidFill>
                  <a:schemeClr val="tx1"/>
                </a:solidFill>
                <a:latin typeface="Montserrat ExtraBold" pitchFamily="2" charset="77"/>
              </a:endParaRPr>
            </a:p>
          </p:txBody>
        </p:sp>
        <p:grpSp>
          <p:nvGrpSpPr>
            <p:cNvPr id="70" name="Group">
              <a:extLst>
                <a:ext uri="{FF2B5EF4-FFF2-40B4-BE49-F238E27FC236}">
                  <a16:creationId xmlns:a16="http://schemas.microsoft.com/office/drawing/2014/main" id="{54FBF690-E72E-D342-8601-0C57105D7398}"/>
                </a:ext>
              </a:extLst>
            </p:cNvPr>
            <p:cNvGrpSpPr/>
            <p:nvPr/>
          </p:nvGrpSpPr>
          <p:grpSpPr>
            <a:xfrm>
              <a:off x="1719469" y="2432219"/>
              <a:ext cx="3393044" cy="341684"/>
              <a:chOff x="0" y="-53435"/>
              <a:chExt cx="3393042" cy="341683"/>
            </a:xfrm>
          </p:grpSpPr>
          <p:sp>
            <p:nvSpPr>
              <p:cNvPr id="71" name="Rectangle">
                <a:extLst>
                  <a:ext uri="{FF2B5EF4-FFF2-40B4-BE49-F238E27FC236}">
                    <a16:creationId xmlns:a16="http://schemas.microsoft.com/office/drawing/2014/main" id="{177E3395-8BCA-2241-9695-9B1F0DDE8AEE}"/>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 name="Subtitle Text">
                <a:extLst>
                  <a:ext uri="{FF2B5EF4-FFF2-40B4-BE49-F238E27FC236}">
                    <a16:creationId xmlns:a16="http://schemas.microsoft.com/office/drawing/2014/main" id="{5091AE48-F798-D045-B4D6-A7C7382E0851}"/>
                  </a:ext>
                </a:extLst>
              </p:cNvPr>
              <p:cNvSpPr/>
              <p:nvPr/>
            </p:nvSpPr>
            <p:spPr>
              <a:xfrm>
                <a:off x="51716" y="-5343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665"/>
                                        </p:tgtEl>
                                        <p:attrNameLst>
                                          <p:attrName>style.visibility</p:attrName>
                                        </p:attrNameLst>
                                      </p:cBhvr>
                                      <p:to>
                                        <p:strVal val="visible"/>
                                      </p:to>
                                    </p:set>
                                    <p:anim calcmode="lin" valueType="num">
                                      <p:cBhvr>
                                        <p:cTn id="20" dur="1000" fill="hold"/>
                                        <p:tgtEl>
                                          <p:spTgt spid="2665"/>
                                        </p:tgtEl>
                                        <p:attrNameLst>
                                          <p:attrName>ppt_w</p:attrName>
                                        </p:attrNameLst>
                                      </p:cBhvr>
                                      <p:tavLst>
                                        <p:tav tm="0">
                                          <p:val>
                                            <p:fltVal val="0"/>
                                          </p:val>
                                        </p:tav>
                                        <p:tav tm="100000">
                                          <p:val>
                                            <p:strVal val="#ppt_w"/>
                                          </p:val>
                                        </p:tav>
                                      </p:tavLst>
                                    </p:anim>
                                    <p:anim calcmode="lin" valueType="num">
                                      <p:cBhvr>
                                        <p:cTn id="21" dur="1000" fill="hold"/>
                                        <p:tgtEl>
                                          <p:spTgt spid="2665"/>
                                        </p:tgtEl>
                                        <p:attrNameLst>
                                          <p:attrName>ppt_h</p:attrName>
                                        </p:attrNameLst>
                                      </p:cBhvr>
                                      <p:tavLst>
                                        <p:tav tm="0">
                                          <p:val>
                                            <p:fltVal val="0"/>
                                          </p:val>
                                        </p:tav>
                                        <p:tav tm="100000">
                                          <p:val>
                                            <p:strVal val="#ppt_h"/>
                                          </p:val>
                                        </p:tav>
                                      </p:tavLst>
                                    </p:anim>
                                    <p:anim calcmode="lin" valueType="num">
                                      <p:cBhvr>
                                        <p:cTn id="22" dur="1000" fill="hold"/>
                                        <p:tgtEl>
                                          <p:spTgt spid="2665"/>
                                        </p:tgtEl>
                                        <p:attrNameLst>
                                          <p:attrName>style.rotation</p:attrName>
                                        </p:attrNameLst>
                                      </p:cBhvr>
                                      <p:tavLst>
                                        <p:tav tm="0">
                                          <p:val>
                                            <p:fltVal val="90"/>
                                          </p:val>
                                        </p:tav>
                                        <p:tav tm="100000">
                                          <p:val>
                                            <p:fltVal val="0"/>
                                          </p:val>
                                        </p:tav>
                                      </p:tavLst>
                                    </p:anim>
                                    <p:animEffect transition="in" filter="fade">
                                      <p:cBhvr>
                                        <p:cTn id="23" dur="1000"/>
                                        <p:tgtEl>
                                          <p:spTgt spid="26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8" presetClass="emph" presetSubtype="0" fill="hold" grpId="1" nodeType="clickEffect">
                                  <p:stCondLst>
                                    <p:cond delay="0"/>
                                  </p:stCondLst>
                                  <p:childTnLst>
                                    <p:animRot by="21600000">
                                      <p:cBhvr>
                                        <p:cTn id="61" dur="2000" fill="hold"/>
                                        <p:tgtEl>
                                          <p:spTgt spid="26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 grpId="0" animBg="1"/>
      <p:bldP spid="2665" grpId="1"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107</a:t>
            </a:fld>
            <a:endParaRPr/>
          </a:p>
        </p:txBody>
      </p:sp>
      <p:sp>
        <p:nvSpPr>
          <p:cNvPr id="272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937030"/>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9" name="Group 8">
            <a:extLst>
              <a:ext uri="{FF2B5EF4-FFF2-40B4-BE49-F238E27FC236}">
                <a16:creationId xmlns:a16="http://schemas.microsoft.com/office/drawing/2014/main" id="{20FABF19-8907-6A49-96AD-A75FF2CE74EC}"/>
              </a:ext>
            </a:extLst>
          </p:cNvPr>
          <p:cNvGrpSpPr/>
          <p:nvPr/>
        </p:nvGrpSpPr>
        <p:grpSpPr>
          <a:xfrm>
            <a:off x="1626336" y="2714069"/>
            <a:ext cx="14754039" cy="1873496"/>
            <a:chOff x="1626336" y="2714069"/>
            <a:chExt cx="14754039" cy="1873496"/>
          </a:xfrm>
        </p:grpSpPr>
        <p:sp>
          <p:nvSpPr>
            <p:cNvPr id="2723" name="Agile Project Management"/>
            <p:cNvSpPr txBox="1"/>
            <p:nvPr/>
          </p:nvSpPr>
          <p:spPr>
            <a:xfrm>
              <a:off x="1626336" y="3253867"/>
              <a:ext cx="1475403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Agile Project Management</a:t>
              </a:r>
            </a:p>
          </p:txBody>
        </p:sp>
        <p:grpSp>
          <p:nvGrpSpPr>
            <p:cNvPr id="2727" name="Group"/>
            <p:cNvGrpSpPr/>
            <p:nvPr/>
          </p:nvGrpSpPr>
          <p:grpSpPr>
            <a:xfrm>
              <a:off x="1719469" y="2714069"/>
              <a:ext cx="3410973" cy="339396"/>
              <a:chOff x="0" y="-51147"/>
              <a:chExt cx="3410971" cy="339395"/>
            </a:xfrm>
          </p:grpSpPr>
          <p:sp>
            <p:nvSpPr>
              <p:cNvPr id="2725"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26" name="Subtitle Text"/>
              <p:cNvSpPr/>
              <p:nvPr/>
            </p:nvSpPr>
            <p:spPr>
              <a:xfrm>
                <a:off x="69645" y="-51147"/>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C3F7F412-41F2-8042-B00E-A101D2AEE06C}"/>
              </a:ext>
            </a:extLst>
          </p:cNvPr>
          <p:cNvGrpSpPr/>
          <p:nvPr/>
        </p:nvGrpSpPr>
        <p:grpSpPr>
          <a:xfrm>
            <a:off x="1848942" y="6825797"/>
            <a:ext cx="3919928" cy="3919928"/>
            <a:chOff x="1848942" y="6825797"/>
            <a:chExt cx="3919928" cy="3919928"/>
          </a:xfrm>
        </p:grpSpPr>
        <p:sp>
          <p:nvSpPr>
            <p:cNvPr id="2728" name="Circle"/>
            <p:cNvSpPr/>
            <p:nvPr/>
          </p:nvSpPr>
          <p:spPr>
            <a:xfrm>
              <a:off x="1848942" y="6825797"/>
              <a:ext cx="3919928" cy="3919928"/>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29" name="Circle"/>
            <p:cNvSpPr/>
            <p:nvPr/>
          </p:nvSpPr>
          <p:spPr>
            <a:xfrm>
              <a:off x="3629229" y="736807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30" name="1"/>
            <p:cNvSpPr txBox="1"/>
            <p:nvPr/>
          </p:nvSpPr>
          <p:spPr>
            <a:xfrm>
              <a:off x="3678452" y="7362404"/>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2732" name="Product…"/>
            <p:cNvSpPr txBox="1"/>
            <p:nvPr/>
          </p:nvSpPr>
          <p:spPr>
            <a:xfrm>
              <a:off x="2319874" y="7977097"/>
              <a:ext cx="2978064" cy="96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Product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Owner</a:t>
              </a:r>
            </a:p>
          </p:txBody>
        </p:sp>
        <p:sp>
          <p:nvSpPr>
            <p:cNvPr id="2733" name="Lorem ipsum dolor sit amet, consectetur"/>
            <p:cNvSpPr txBox="1"/>
            <p:nvPr/>
          </p:nvSpPr>
          <p:spPr>
            <a:xfrm>
              <a:off x="2158476" y="9011838"/>
              <a:ext cx="330086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endParaRPr dirty="0">
                <a:solidFill>
                  <a:schemeClr val="accent1">
                    <a:lumMod val="40000"/>
                    <a:lumOff val="60000"/>
                  </a:schemeClr>
                </a:solidFill>
              </a:endParaRPr>
            </a:p>
          </p:txBody>
        </p:sp>
      </p:grpSp>
      <p:grpSp>
        <p:nvGrpSpPr>
          <p:cNvPr id="3" name="Group 2">
            <a:extLst>
              <a:ext uri="{FF2B5EF4-FFF2-40B4-BE49-F238E27FC236}">
                <a16:creationId xmlns:a16="http://schemas.microsoft.com/office/drawing/2014/main" id="{38D41B23-2A54-074C-8706-53BBBB78C2F2}"/>
              </a:ext>
            </a:extLst>
          </p:cNvPr>
          <p:cNvGrpSpPr/>
          <p:nvPr/>
        </p:nvGrpSpPr>
        <p:grpSpPr>
          <a:xfrm>
            <a:off x="5993008" y="6825797"/>
            <a:ext cx="3919928" cy="3919928"/>
            <a:chOff x="5993008" y="6825797"/>
            <a:chExt cx="3919928" cy="3919928"/>
          </a:xfrm>
        </p:grpSpPr>
        <p:sp>
          <p:nvSpPr>
            <p:cNvPr id="2735" name="Circle"/>
            <p:cNvSpPr/>
            <p:nvPr/>
          </p:nvSpPr>
          <p:spPr>
            <a:xfrm>
              <a:off x="5993008" y="6825797"/>
              <a:ext cx="3919928" cy="3919928"/>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36" name="Circle"/>
            <p:cNvSpPr/>
            <p:nvPr/>
          </p:nvSpPr>
          <p:spPr>
            <a:xfrm>
              <a:off x="7773295" y="736807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37" name="2"/>
            <p:cNvSpPr txBox="1"/>
            <p:nvPr/>
          </p:nvSpPr>
          <p:spPr>
            <a:xfrm>
              <a:off x="7822518" y="7362404"/>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2739" name="Customer"/>
            <p:cNvSpPr txBox="1"/>
            <p:nvPr/>
          </p:nvSpPr>
          <p:spPr>
            <a:xfrm>
              <a:off x="6463940" y="8175880"/>
              <a:ext cx="297806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Customer</a:t>
              </a:r>
            </a:p>
          </p:txBody>
        </p:sp>
        <p:sp>
          <p:nvSpPr>
            <p:cNvPr id="2740" name="Lorem ipsum dolor sit amet, consectetur"/>
            <p:cNvSpPr txBox="1"/>
            <p:nvPr/>
          </p:nvSpPr>
          <p:spPr>
            <a:xfrm>
              <a:off x="6302542" y="9011838"/>
              <a:ext cx="330086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endParaRPr dirty="0">
                <a:solidFill>
                  <a:schemeClr val="bg2"/>
                </a:solidFill>
              </a:endParaRPr>
            </a:p>
          </p:txBody>
        </p:sp>
      </p:grpSp>
      <p:grpSp>
        <p:nvGrpSpPr>
          <p:cNvPr id="4" name="Group 3">
            <a:extLst>
              <a:ext uri="{FF2B5EF4-FFF2-40B4-BE49-F238E27FC236}">
                <a16:creationId xmlns:a16="http://schemas.microsoft.com/office/drawing/2014/main" id="{361C12A9-8FAC-E14E-8F47-132F18A1D04E}"/>
              </a:ext>
            </a:extLst>
          </p:cNvPr>
          <p:cNvGrpSpPr/>
          <p:nvPr/>
        </p:nvGrpSpPr>
        <p:grpSpPr>
          <a:xfrm>
            <a:off x="10137073" y="6825797"/>
            <a:ext cx="3919928" cy="3919928"/>
            <a:chOff x="10137073" y="6825797"/>
            <a:chExt cx="3919928" cy="3919928"/>
          </a:xfrm>
        </p:grpSpPr>
        <p:sp>
          <p:nvSpPr>
            <p:cNvPr id="2742" name="Circle"/>
            <p:cNvSpPr/>
            <p:nvPr/>
          </p:nvSpPr>
          <p:spPr>
            <a:xfrm>
              <a:off x="10137073" y="6825797"/>
              <a:ext cx="3919928" cy="391992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43" name="Circle"/>
            <p:cNvSpPr/>
            <p:nvPr/>
          </p:nvSpPr>
          <p:spPr>
            <a:xfrm>
              <a:off x="11917360" y="736807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44" name="3"/>
            <p:cNvSpPr txBox="1"/>
            <p:nvPr/>
          </p:nvSpPr>
          <p:spPr>
            <a:xfrm>
              <a:off x="11966583" y="7362404"/>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2746" name="Scrum…"/>
            <p:cNvSpPr txBox="1"/>
            <p:nvPr/>
          </p:nvSpPr>
          <p:spPr>
            <a:xfrm>
              <a:off x="10608005" y="7977097"/>
              <a:ext cx="2978064" cy="965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Scrum</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Master</a:t>
              </a:r>
            </a:p>
          </p:txBody>
        </p:sp>
        <p:sp>
          <p:nvSpPr>
            <p:cNvPr id="2747" name="Lorem ipsum dolor sit amet, consectetur"/>
            <p:cNvSpPr txBox="1"/>
            <p:nvPr/>
          </p:nvSpPr>
          <p:spPr>
            <a:xfrm>
              <a:off x="10446607" y="9011838"/>
              <a:ext cx="330086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endParaRPr dirty="0">
                <a:solidFill>
                  <a:schemeClr val="accent1">
                    <a:lumMod val="40000"/>
                    <a:lumOff val="60000"/>
                  </a:schemeClr>
                </a:solidFill>
              </a:endParaRPr>
            </a:p>
          </p:txBody>
        </p:sp>
      </p:grpSp>
      <p:grpSp>
        <p:nvGrpSpPr>
          <p:cNvPr id="5" name="Group 4">
            <a:extLst>
              <a:ext uri="{FF2B5EF4-FFF2-40B4-BE49-F238E27FC236}">
                <a16:creationId xmlns:a16="http://schemas.microsoft.com/office/drawing/2014/main" id="{B0538710-DCD6-6245-8732-6B4F6EB9509A}"/>
              </a:ext>
            </a:extLst>
          </p:cNvPr>
          <p:cNvGrpSpPr/>
          <p:nvPr/>
        </p:nvGrpSpPr>
        <p:grpSpPr>
          <a:xfrm>
            <a:off x="14281139" y="6825797"/>
            <a:ext cx="3919927" cy="3919928"/>
            <a:chOff x="14281139" y="6825797"/>
            <a:chExt cx="3919927" cy="3919928"/>
          </a:xfrm>
        </p:grpSpPr>
        <p:sp>
          <p:nvSpPr>
            <p:cNvPr id="2749" name="Circle"/>
            <p:cNvSpPr/>
            <p:nvPr/>
          </p:nvSpPr>
          <p:spPr>
            <a:xfrm>
              <a:off x="14281139" y="6825797"/>
              <a:ext cx="3919927" cy="3919928"/>
            </a:xfrm>
            <a:prstGeom prst="ellipse">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50" name="Circle"/>
            <p:cNvSpPr/>
            <p:nvPr/>
          </p:nvSpPr>
          <p:spPr>
            <a:xfrm>
              <a:off x="16061425" y="736807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51" name="4"/>
            <p:cNvSpPr txBox="1"/>
            <p:nvPr/>
          </p:nvSpPr>
          <p:spPr>
            <a:xfrm>
              <a:off x="16110648" y="7362404"/>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2753" name="Team"/>
            <p:cNvSpPr txBox="1"/>
            <p:nvPr/>
          </p:nvSpPr>
          <p:spPr>
            <a:xfrm>
              <a:off x="14752071" y="8175880"/>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Team</a:t>
              </a:r>
            </a:p>
          </p:txBody>
        </p:sp>
        <p:sp>
          <p:nvSpPr>
            <p:cNvPr id="2754" name="Lorem ipsum dolor sit amet, consectetur"/>
            <p:cNvSpPr txBox="1"/>
            <p:nvPr/>
          </p:nvSpPr>
          <p:spPr>
            <a:xfrm>
              <a:off x="14590673" y="9011838"/>
              <a:ext cx="330085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a:t>
              </a:r>
            </a:p>
          </p:txBody>
        </p:sp>
      </p:grpSp>
      <p:grpSp>
        <p:nvGrpSpPr>
          <p:cNvPr id="6" name="Group 5">
            <a:extLst>
              <a:ext uri="{FF2B5EF4-FFF2-40B4-BE49-F238E27FC236}">
                <a16:creationId xmlns:a16="http://schemas.microsoft.com/office/drawing/2014/main" id="{9ABA6D13-06EB-1640-BA6C-2C408C3B50AE}"/>
              </a:ext>
            </a:extLst>
          </p:cNvPr>
          <p:cNvGrpSpPr/>
          <p:nvPr/>
        </p:nvGrpSpPr>
        <p:grpSpPr>
          <a:xfrm>
            <a:off x="18425204" y="6825797"/>
            <a:ext cx="3919927" cy="3919928"/>
            <a:chOff x="18425204" y="6825797"/>
            <a:chExt cx="3919927" cy="3919928"/>
          </a:xfrm>
        </p:grpSpPr>
        <p:sp>
          <p:nvSpPr>
            <p:cNvPr id="2756" name="Circle"/>
            <p:cNvSpPr/>
            <p:nvPr/>
          </p:nvSpPr>
          <p:spPr>
            <a:xfrm>
              <a:off x="18425204" y="6825797"/>
              <a:ext cx="3919927" cy="3919928"/>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57" name="Circle"/>
            <p:cNvSpPr/>
            <p:nvPr/>
          </p:nvSpPr>
          <p:spPr>
            <a:xfrm>
              <a:off x="20205490" y="736807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58" name="5"/>
            <p:cNvSpPr txBox="1"/>
            <p:nvPr/>
          </p:nvSpPr>
          <p:spPr>
            <a:xfrm>
              <a:off x="20254713" y="7362404"/>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2760" name="Stakeholder"/>
            <p:cNvSpPr txBox="1"/>
            <p:nvPr/>
          </p:nvSpPr>
          <p:spPr>
            <a:xfrm>
              <a:off x="18896136" y="8175880"/>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Stakeholder</a:t>
              </a:r>
            </a:p>
          </p:txBody>
        </p:sp>
        <p:sp>
          <p:nvSpPr>
            <p:cNvPr id="2761" name="Lorem ipsum dolor sit amet, consectetur"/>
            <p:cNvSpPr txBox="1"/>
            <p:nvPr/>
          </p:nvSpPr>
          <p:spPr>
            <a:xfrm>
              <a:off x="18734738" y="9011838"/>
              <a:ext cx="330085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a:t>
              </a:r>
            </a:p>
          </p:txBody>
        </p:sp>
      </p:grpSp>
      <p:grpSp>
        <p:nvGrpSpPr>
          <p:cNvPr id="7" name="Group 6">
            <a:extLst>
              <a:ext uri="{FF2B5EF4-FFF2-40B4-BE49-F238E27FC236}">
                <a16:creationId xmlns:a16="http://schemas.microsoft.com/office/drawing/2014/main" id="{A50C3D79-2113-6C4C-B114-537FE37BFF15}"/>
              </a:ext>
            </a:extLst>
          </p:cNvPr>
          <p:cNvGrpSpPr/>
          <p:nvPr/>
        </p:nvGrpSpPr>
        <p:grpSpPr>
          <a:xfrm>
            <a:off x="1856585" y="10692620"/>
            <a:ext cx="20495327" cy="854927"/>
            <a:chOff x="1856585" y="10692620"/>
            <a:chExt cx="20495327" cy="854927"/>
          </a:xfrm>
        </p:grpSpPr>
        <p:sp>
          <p:nvSpPr>
            <p:cNvPr id="2763" name="Line"/>
            <p:cNvSpPr/>
            <p:nvPr/>
          </p:nvSpPr>
          <p:spPr>
            <a:xfrm>
              <a:off x="1860300" y="11256335"/>
              <a:ext cx="20491612"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8" y="7765"/>
                  </a:cubicBezTo>
                  <a:cubicBezTo>
                    <a:pt x="21596" y="9825"/>
                    <a:pt x="21592" y="11409"/>
                    <a:pt x="21585" y="12677"/>
                  </a:cubicBezTo>
                  <a:cubicBezTo>
                    <a:pt x="21576" y="14505"/>
                    <a:pt x="21561" y="16138"/>
                    <a:pt x="21541" y="17481"/>
                  </a:cubicBezTo>
                  <a:cubicBezTo>
                    <a:pt x="21522" y="18824"/>
                    <a:pt x="21499" y="19876"/>
                    <a:pt x="21473" y="20542"/>
                  </a:cubicBezTo>
                  <a:cubicBezTo>
                    <a:pt x="21455" y="21071"/>
                    <a:pt x="21433" y="21335"/>
                    <a:pt x="21403" y="21468"/>
                  </a:cubicBezTo>
                  <a:cubicBezTo>
                    <a:pt x="21374" y="21600"/>
                    <a:pt x="21338" y="21600"/>
                    <a:pt x="21293" y="21600"/>
                  </a:cubicBezTo>
                  <a:lnTo>
                    <a:pt x="307" y="21600"/>
                  </a:lnTo>
                  <a:cubicBezTo>
                    <a:pt x="262" y="21600"/>
                    <a:pt x="226" y="21600"/>
                    <a:pt x="197" y="21468"/>
                  </a:cubicBezTo>
                  <a:cubicBezTo>
                    <a:pt x="167" y="21335"/>
                    <a:pt x="145" y="21071"/>
                    <a:pt x="127" y="20542"/>
                  </a:cubicBezTo>
                  <a:cubicBezTo>
                    <a:pt x="101" y="19876"/>
                    <a:pt x="78" y="18824"/>
                    <a:pt x="59" y="17481"/>
                  </a:cubicBezTo>
                  <a:cubicBezTo>
                    <a:pt x="39" y="16138"/>
                    <a:pt x="24" y="14505"/>
                    <a:pt x="15" y="12677"/>
                  </a:cubicBezTo>
                  <a:cubicBezTo>
                    <a:pt x="8" y="11409"/>
                    <a:pt x="4" y="9825"/>
                    <a:pt x="2"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64" name="Line"/>
            <p:cNvSpPr/>
            <p:nvPr/>
          </p:nvSpPr>
          <p:spPr>
            <a:xfrm>
              <a:off x="1856585" y="10692620"/>
              <a:ext cx="0" cy="485991"/>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765" name="Line"/>
            <p:cNvSpPr/>
            <p:nvPr/>
          </p:nvSpPr>
          <p:spPr>
            <a:xfrm>
              <a:off x="22349082" y="10692620"/>
              <a:ext cx="0" cy="485991"/>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7E7509F1-30F5-A241-B808-5E77D5D5AD04}"/>
              </a:ext>
            </a:extLst>
          </p:cNvPr>
          <p:cNvGrpSpPr/>
          <p:nvPr/>
        </p:nvGrpSpPr>
        <p:grpSpPr>
          <a:xfrm>
            <a:off x="5605103" y="11935883"/>
            <a:ext cx="12983867" cy="533401"/>
            <a:chOff x="5605103" y="11935883"/>
            <a:chExt cx="12983867" cy="533401"/>
          </a:xfrm>
        </p:grpSpPr>
        <p:sp>
          <p:nvSpPr>
            <p:cNvPr id="2766" name="Scrum Roles"/>
            <p:cNvSpPr txBox="1"/>
            <p:nvPr/>
          </p:nvSpPr>
          <p:spPr>
            <a:xfrm>
              <a:off x="10400515" y="11935883"/>
              <a:ext cx="339304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Scrum Roles</a:t>
              </a:r>
            </a:p>
          </p:txBody>
        </p:sp>
        <p:sp>
          <p:nvSpPr>
            <p:cNvPr id="2767" name="Shape"/>
            <p:cNvSpPr/>
            <p:nvPr/>
          </p:nvSpPr>
          <p:spPr>
            <a:xfrm>
              <a:off x="13817568" y="12010429"/>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68" name="Shape"/>
            <p:cNvSpPr/>
            <p:nvPr/>
          </p:nvSpPr>
          <p:spPr>
            <a:xfrm>
              <a:off x="15936318" y="12139484"/>
              <a:ext cx="2652652" cy="177572"/>
            </a:xfrm>
            <a:custGeom>
              <a:avLst/>
              <a:gdLst/>
              <a:ahLst/>
              <a:cxnLst>
                <a:cxn ang="0">
                  <a:pos x="wd2" y="hd2"/>
                </a:cxn>
                <a:cxn ang="5400000">
                  <a:pos x="wd2" y="hd2"/>
                </a:cxn>
                <a:cxn ang="10800000">
                  <a:pos x="wd2" y="hd2"/>
                </a:cxn>
                <a:cxn ang="16200000">
                  <a:pos x="wd2" y="hd2"/>
                </a:cxn>
              </a:cxnLst>
              <a:rect l="0" t="0" r="r" b="b"/>
              <a:pathLst>
                <a:path w="21460" h="20596" extrusionOk="0">
                  <a:moveTo>
                    <a:pt x="717" y="0"/>
                  </a:moveTo>
                  <a:cubicBezTo>
                    <a:pt x="534" y="0"/>
                    <a:pt x="350" y="1030"/>
                    <a:pt x="210" y="3038"/>
                  </a:cubicBezTo>
                  <a:cubicBezTo>
                    <a:pt x="-70" y="7054"/>
                    <a:pt x="-70" y="13569"/>
                    <a:pt x="210" y="17585"/>
                  </a:cubicBezTo>
                  <a:cubicBezTo>
                    <a:pt x="490" y="21600"/>
                    <a:pt x="945" y="21600"/>
                    <a:pt x="1225" y="17585"/>
                  </a:cubicBezTo>
                  <a:cubicBezTo>
                    <a:pt x="1505" y="13569"/>
                    <a:pt x="1505" y="7054"/>
                    <a:pt x="1225" y="3038"/>
                  </a:cubicBezTo>
                  <a:cubicBezTo>
                    <a:pt x="1085" y="1030"/>
                    <a:pt x="901" y="0"/>
                    <a:pt x="717" y="0"/>
                  </a:cubicBezTo>
                  <a:close/>
                  <a:moveTo>
                    <a:pt x="4053" y="0"/>
                  </a:moveTo>
                  <a:cubicBezTo>
                    <a:pt x="3870" y="0"/>
                    <a:pt x="3689" y="1030"/>
                    <a:pt x="3549" y="3038"/>
                  </a:cubicBezTo>
                  <a:cubicBezTo>
                    <a:pt x="3269" y="7054"/>
                    <a:pt x="3269" y="13569"/>
                    <a:pt x="3549" y="17585"/>
                  </a:cubicBezTo>
                  <a:cubicBezTo>
                    <a:pt x="3829" y="21600"/>
                    <a:pt x="4281" y="21600"/>
                    <a:pt x="4561" y="17585"/>
                  </a:cubicBezTo>
                  <a:cubicBezTo>
                    <a:pt x="4841" y="13569"/>
                    <a:pt x="4841" y="7054"/>
                    <a:pt x="4561" y="3038"/>
                  </a:cubicBezTo>
                  <a:cubicBezTo>
                    <a:pt x="4421" y="1030"/>
                    <a:pt x="4237" y="0"/>
                    <a:pt x="4053" y="0"/>
                  </a:cubicBezTo>
                  <a:close/>
                  <a:moveTo>
                    <a:pt x="7392" y="0"/>
                  </a:moveTo>
                  <a:cubicBezTo>
                    <a:pt x="7209" y="0"/>
                    <a:pt x="7025" y="1030"/>
                    <a:pt x="6885" y="3038"/>
                  </a:cubicBezTo>
                  <a:cubicBezTo>
                    <a:pt x="6605" y="7054"/>
                    <a:pt x="6605" y="13569"/>
                    <a:pt x="6885" y="17585"/>
                  </a:cubicBezTo>
                  <a:cubicBezTo>
                    <a:pt x="7165" y="21600"/>
                    <a:pt x="7620" y="21600"/>
                    <a:pt x="7900" y="17585"/>
                  </a:cubicBezTo>
                  <a:cubicBezTo>
                    <a:pt x="8180" y="13569"/>
                    <a:pt x="8180" y="7054"/>
                    <a:pt x="7900" y="3038"/>
                  </a:cubicBezTo>
                  <a:cubicBezTo>
                    <a:pt x="7760" y="1030"/>
                    <a:pt x="7576" y="0"/>
                    <a:pt x="7392" y="0"/>
                  </a:cubicBezTo>
                  <a:close/>
                  <a:moveTo>
                    <a:pt x="10728" y="0"/>
                  </a:moveTo>
                  <a:cubicBezTo>
                    <a:pt x="10545" y="0"/>
                    <a:pt x="10361" y="1030"/>
                    <a:pt x="10221" y="3038"/>
                  </a:cubicBezTo>
                  <a:cubicBezTo>
                    <a:pt x="9941" y="7054"/>
                    <a:pt x="9941" y="13569"/>
                    <a:pt x="10221" y="17585"/>
                  </a:cubicBezTo>
                  <a:cubicBezTo>
                    <a:pt x="10501" y="21600"/>
                    <a:pt x="10956" y="21600"/>
                    <a:pt x="11236" y="17585"/>
                  </a:cubicBezTo>
                  <a:cubicBezTo>
                    <a:pt x="11516" y="13569"/>
                    <a:pt x="11516" y="7054"/>
                    <a:pt x="11236" y="3038"/>
                  </a:cubicBezTo>
                  <a:cubicBezTo>
                    <a:pt x="11096" y="1030"/>
                    <a:pt x="10912" y="0"/>
                    <a:pt x="10728" y="0"/>
                  </a:cubicBezTo>
                  <a:close/>
                  <a:moveTo>
                    <a:pt x="14068" y="0"/>
                  </a:moveTo>
                  <a:cubicBezTo>
                    <a:pt x="13884" y="0"/>
                    <a:pt x="13700" y="1030"/>
                    <a:pt x="13560" y="3038"/>
                  </a:cubicBezTo>
                  <a:cubicBezTo>
                    <a:pt x="13280" y="7054"/>
                    <a:pt x="13280" y="13569"/>
                    <a:pt x="13560" y="17585"/>
                  </a:cubicBezTo>
                  <a:cubicBezTo>
                    <a:pt x="13840" y="21600"/>
                    <a:pt x="14295" y="21600"/>
                    <a:pt x="14575" y="17585"/>
                  </a:cubicBezTo>
                  <a:cubicBezTo>
                    <a:pt x="14855" y="13569"/>
                    <a:pt x="14855" y="7054"/>
                    <a:pt x="14575" y="3038"/>
                  </a:cubicBezTo>
                  <a:cubicBezTo>
                    <a:pt x="14435" y="1030"/>
                    <a:pt x="14251" y="0"/>
                    <a:pt x="14068" y="0"/>
                  </a:cubicBezTo>
                  <a:close/>
                  <a:moveTo>
                    <a:pt x="17403" y="0"/>
                  </a:moveTo>
                  <a:cubicBezTo>
                    <a:pt x="17220" y="0"/>
                    <a:pt x="17036" y="1030"/>
                    <a:pt x="16896" y="3038"/>
                  </a:cubicBezTo>
                  <a:cubicBezTo>
                    <a:pt x="16616" y="7054"/>
                    <a:pt x="16616" y="13569"/>
                    <a:pt x="16896" y="17585"/>
                  </a:cubicBezTo>
                  <a:cubicBezTo>
                    <a:pt x="17176" y="21600"/>
                    <a:pt x="17631" y="21600"/>
                    <a:pt x="17911" y="17585"/>
                  </a:cubicBezTo>
                  <a:cubicBezTo>
                    <a:pt x="18191" y="13569"/>
                    <a:pt x="18191" y="7054"/>
                    <a:pt x="17911" y="3038"/>
                  </a:cubicBezTo>
                  <a:cubicBezTo>
                    <a:pt x="17771" y="1030"/>
                    <a:pt x="17587" y="0"/>
                    <a:pt x="17403" y="0"/>
                  </a:cubicBezTo>
                  <a:close/>
                  <a:moveTo>
                    <a:pt x="20743" y="0"/>
                  </a:moveTo>
                  <a:cubicBezTo>
                    <a:pt x="20559" y="0"/>
                    <a:pt x="20375" y="1030"/>
                    <a:pt x="20235" y="3038"/>
                  </a:cubicBezTo>
                  <a:cubicBezTo>
                    <a:pt x="19955" y="7054"/>
                    <a:pt x="19955" y="13569"/>
                    <a:pt x="20235" y="17585"/>
                  </a:cubicBezTo>
                  <a:cubicBezTo>
                    <a:pt x="20515" y="21600"/>
                    <a:pt x="20970" y="21600"/>
                    <a:pt x="21250" y="17585"/>
                  </a:cubicBezTo>
                  <a:cubicBezTo>
                    <a:pt x="21530" y="13569"/>
                    <a:pt x="21530" y="7054"/>
                    <a:pt x="21250" y="3038"/>
                  </a:cubicBezTo>
                  <a:cubicBezTo>
                    <a:pt x="21110" y="1030"/>
                    <a:pt x="20926" y="0"/>
                    <a:pt x="20743" y="0"/>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69" name="Shape"/>
            <p:cNvSpPr/>
            <p:nvPr/>
          </p:nvSpPr>
          <p:spPr>
            <a:xfrm rot="10800000">
              <a:off x="8720641" y="12010429"/>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70" name="Shape"/>
            <p:cNvSpPr/>
            <p:nvPr/>
          </p:nvSpPr>
          <p:spPr>
            <a:xfrm>
              <a:off x="5605103" y="12139484"/>
              <a:ext cx="2652652" cy="177572"/>
            </a:xfrm>
            <a:custGeom>
              <a:avLst/>
              <a:gdLst/>
              <a:ahLst/>
              <a:cxnLst>
                <a:cxn ang="0">
                  <a:pos x="wd2" y="hd2"/>
                </a:cxn>
                <a:cxn ang="5400000">
                  <a:pos x="wd2" y="hd2"/>
                </a:cxn>
                <a:cxn ang="10800000">
                  <a:pos x="wd2" y="hd2"/>
                </a:cxn>
                <a:cxn ang="16200000">
                  <a:pos x="wd2" y="hd2"/>
                </a:cxn>
              </a:cxnLst>
              <a:rect l="0" t="0" r="r" b="b"/>
              <a:pathLst>
                <a:path w="21460" h="20596" extrusionOk="0">
                  <a:moveTo>
                    <a:pt x="717" y="0"/>
                  </a:moveTo>
                  <a:cubicBezTo>
                    <a:pt x="534" y="0"/>
                    <a:pt x="350" y="1030"/>
                    <a:pt x="210" y="3038"/>
                  </a:cubicBezTo>
                  <a:cubicBezTo>
                    <a:pt x="-70" y="7054"/>
                    <a:pt x="-70" y="13569"/>
                    <a:pt x="210" y="17585"/>
                  </a:cubicBezTo>
                  <a:cubicBezTo>
                    <a:pt x="490" y="21600"/>
                    <a:pt x="945" y="21600"/>
                    <a:pt x="1225" y="17585"/>
                  </a:cubicBezTo>
                  <a:cubicBezTo>
                    <a:pt x="1505" y="13569"/>
                    <a:pt x="1505" y="7054"/>
                    <a:pt x="1225" y="3038"/>
                  </a:cubicBezTo>
                  <a:cubicBezTo>
                    <a:pt x="1085" y="1030"/>
                    <a:pt x="901" y="0"/>
                    <a:pt x="717" y="0"/>
                  </a:cubicBezTo>
                  <a:close/>
                  <a:moveTo>
                    <a:pt x="4053" y="0"/>
                  </a:moveTo>
                  <a:cubicBezTo>
                    <a:pt x="3870" y="0"/>
                    <a:pt x="3689" y="1030"/>
                    <a:pt x="3549" y="3038"/>
                  </a:cubicBezTo>
                  <a:cubicBezTo>
                    <a:pt x="3269" y="7054"/>
                    <a:pt x="3269" y="13569"/>
                    <a:pt x="3549" y="17585"/>
                  </a:cubicBezTo>
                  <a:cubicBezTo>
                    <a:pt x="3829" y="21600"/>
                    <a:pt x="4281" y="21600"/>
                    <a:pt x="4561" y="17585"/>
                  </a:cubicBezTo>
                  <a:cubicBezTo>
                    <a:pt x="4841" y="13569"/>
                    <a:pt x="4841" y="7054"/>
                    <a:pt x="4561" y="3038"/>
                  </a:cubicBezTo>
                  <a:cubicBezTo>
                    <a:pt x="4421" y="1030"/>
                    <a:pt x="4237" y="0"/>
                    <a:pt x="4053" y="0"/>
                  </a:cubicBezTo>
                  <a:close/>
                  <a:moveTo>
                    <a:pt x="7392" y="0"/>
                  </a:moveTo>
                  <a:cubicBezTo>
                    <a:pt x="7209" y="0"/>
                    <a:pt x="7025" y="1030"/>
                    <a:pt x="6885" y="3038"/>
                  </a:cubicBezTo>
                  <a:cubicBezTo>
                    <a:pt x="6605" y="7054"/>
                    <a:pt x="6605" y="13569"/>
                    <a:pt x="6885" y="17585"/>
                  </a:cubicBezTo>
                  <a:cubicBezTo>
                    <a:pt x="7165" y="21600"/>
                    <a:pt x="7620" y="21600"/>
                    <a:pt x="7900" y="17585"/>
                  </a:cubicBezTo>
                  <a:cubicBezTo>
                    <a:pt x="8180" y="13569"/>
                    <a:pt x="8180" y="7054"/>
                    <a:pt x="7900" y="3038"/>
                  </a:cubicBezTo>
                  <a:cubicBezTo>
                    <a:pt x="7760" y="1030"/>
                    <a:pt x="7576" y="0"/>
                    <a:pt x="7392" y="0"/>
                  </a:cubicBezTo>
                  <a:close/>
                  <a:moveTo>
                    <a:pt x="10728" y="0"/>
                  </a:moveTo>
                  <a:cubicBezTo>
                    <a:pt x="10545" y="0"/>
                    <a:pt x="10361" y="1030"/>
                    <a:pt x="10221" y="3038"/>
                  </a:cubicBezTo>
                  <a:cubicBezTo>
                    <a:pt x="9941" y="7054"/>
                    <a:pt x="9941" y="13569"/>
                    <a:pt x="10221" y="17585"/>
                  </a:cubicBezTo>
                  <a:cubicBezTo>
                    <a:pt x="10501" y="21600"/>
                    <a:pt x="10956" y="21600"/>
                    <a:pt x="11236" y="17585"/>
                  </a:cubicBezTo>
                  <a:cubicBezTo>
                    <a:pt x="11516" y="13569"/>
                    <a:pt x="11516" y="7054"/>
                    <a:pt x="11236" y="3038"/>
                  </a:cubicBezTo>
                  <a:cubicBezTo>
                    <a:pt x="11096" y="1030"/>
                    <a:pt x="10912" y="0"/>
                    <a:pt x="10728" y="0"/>
                  </a:cubicBezTo>
                  <a:close/>
                  <a:moveTo>
                    <a:pt x="14068" y="0"/>
                  </a:moveTo>
                  <a:cubicBezTo>
                    <a:pt x="13884" y="0"/>
                    <a:pt x="13700" y="1030"/>
                    <a:pt x="13560" y="3038"/>
                  </a:cubicBezTo>
                  <a:cubicBezTo>
                    <a:pt x="13280" y="7054"/>
                    <a:pt x="13280" y="13569"/>
                    <a:pt x="13560" y="17585"/>
                  </a:cubicBezTo>
                  <a:cubicBezTo>
                    <a:pt x="13840" y="21600"/>
                    <a:pt x="14295" y="21600"/>
                    <a:pt x="14575" y="17585"/>
                  </a:cubicBezTo>
                  <a:cubicBezTo>
                    <a:pt x="14855" y="13569"/>
                    <a:pt x="14855" y="7054"/>
                    <a:pt x="14575" y="3038"/>
                  </a:cubicBezTo>
                  <a:cubicBezTo>
                    <a:pt x="14435" y="1030"/>
                    <a:pt x="14251" y="0"/>
                    <a:pt x="14068" y="0"/>
                  </a:cubicBezTo>
                  <a:close/>
                  <a:moveTo>
                    <a:pt x="17403" y="0"/>
                  </a:moveTo>
                  <a:cubicBezTo>
                    <a:pt x="17220" y="0"/>
                    <a:pt x="17036" y="1030"/>
                    <a:pt x="16896" y="3038"/>
                  </a:cubicBezTo>
                  <a:cubicBezTo>
                    <a:pt x="16616" y="7054"/>
                    <a:pt x="16616" y="13569"/>
                    <a:pt x="16896" y="17585"/>
                  </a:cubicBezTo>
                  <a:cubicBezTo>
                    <a:pt x="17176" y="21600"/>
                    <a:pt x="17631" y="21600"/>
                    <a:pt x="17911" y="17585"/>
                  </a:cubicBezTo>
                  <a:cubicBezTo>
                    <a:pt x="18191" y="13569"/>
                    <a:pt x="18191" y="7054"/>
                    <a:pt x="17911" y="3038"/>
                  </a:cubicBezTo>
                  <a:cubicBezTo>
                    <a:pt x="17771" y="1030"/>
                    <a:pt x="17587" y="0"/>
                    <a:pt x="17403" y="0"/>
                  </a:cubicBezTo>
                  <a:close/>
                  <a:moveTo>
                    <a:pt x="20743" y="0"/>
                  </a:moveTo>
                  <a:cubicBezTo>
                    <a:pt x="20559" y="0"/>
                    <a:pt x="20375" y="1030"/>
                    <a:pt x="20235" y="3038"/>
                  </a:cubicBezTo>
                  <a:cubicBezTo>
                    <a:pt x="19955" y="7054"/>
                    <a:pt x="19955" y="13569"/>
                    <a:pt x="20235" y="17585"/>
                  </a:cubicBezTo>
                  <a:cubicBezTo>
                    <a:pt x="20515" y="21600"/>
                    <a:pt x="20970" y="21600"/>
                    <a:pt x="21250" y="17585"/>
                  </a:cubicBezTo>
                  <a:cubicBezTo>
                    <a:pt x="21530" y="13569"/>
                    <a:pt x="21530" y="7054"/>
                    <a:pt x="21250" y="3038"/>
                  </a:cubicBezTo>
                  <a:cubicBezTo>
                    <a:pt x="21110" y="1030"/>
                    <a:pt x="20926" y="0"/>
                    <a:pt x="20743" y="0"/>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724"/>
                                        </p:tgtEl>
                                        <p:attrNameLst>
                                          <p:attrName>style.visibility</p:attrName>
                                        </p:attrNameLst>
                                      </p:cBhvr>
                                      <p:to>
                                        <p:strVal val="visible"/>
                                      </p:to>
                                    </p:set>
                                    <p:anim calcmode="lin" valueType="num">
                                      <p:cBhvr additive="base">
                                        <p:cTn id="13" dur="500" fill="hold"/>
                                        <p:tgtEl>
                                          <p:spTgt spid="2724"/>
                                        </p:tgtEl>
                                        <p:attrNameLst>
                                          <p:attrName>ppt_x</p:attrName>
                                        </p:attrNameLst>
                                      </p:cBhvr>
                                      <p:tavLst>
                                        <p:tav tm="0">
                                          <p:val>
                                            <p:strVal val="1+#ppt_w/2"/>
                                          </p:val>
                                        </p:tav>
                                        <p:tav tm="100000">
                                          <p:val>
                                            <p:strVal val="#ppt_x"/>
                                          </p:val>
                                        </p:tav>
                                      </p:tavLst>
                                    </p:anim>
                                    <p:anim calcmode="lin" valueType="num">
                                      <p:cBhvr additive="base">
                                        <p:cTn id="14" dur="500" fill="hold"/>
                                        <p:tgtEl>
                                          <p:spTgt spid="27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500" tmFilter="0, 0; .2, .5; .8, .5; 1, 0"/>
                                        <p:tgtEl>
                                          <p:spTgt spid="2"/>
                                        </p:tgtEl>
                                      </p:cBhvr>
                                    </p:animEffect>
                                    <p:animScale>
                                      <p:cBhvr>
                                        <p:cTn id="66" dur="250" autoRev="1" fill="hold"/>
                                        <p:tgtEl>
                                          <p:spTgt spid="2"/>
                                        </p:tgtEl>
                                      </p:cBhvr>
                                      <p:by x="105000" y="105000"/>
                                    </p:animScale>
                                  </p:childTnLst>
                                </p:cTn>
                              </p:par>
                              <p:par>
                                <p:cTn id="67" presetID="26" presetClass="emph" presetSubtype="0" fill="hold" nodeType="withEffect">
                                  <p:stCondLst>
                                    <p:cond delay="0"/>
                                  </p:stCondLst>
                                  <p:childTnLst>
                                    <p:animEffect transition="out" filter="fade">
                                      <p:cBhvr>
                                        <p:cTn id="68" dur="500" tmFilter="0, 0; .2, .5; .8, .5; 1, 0"/>
                                        <p:tgtEl>
                                          <p:spTgt spid="4"/>
                                        </p:tgtEl>
                                      </p:cBhvr>
                                    </p:animEffect>
                                    <p:animScale>
                                      <p:cBhvr>
                                        <p:cTn id="6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108</a:t>
            </a:fld>
            <a:endParaRPr/>
          </a:p>
        </p:txBody>
      </p:sp>
      <p:grpSp>
        <p:nvGrpSpPr>
          <p:cNvPr id="11" name="Group 10">
            <a:extLst>
              <a:ext uri="{FF2B5EF4-FFF2-40B4-BE49-F238E27FC236}">
                <a16:creationId xmlns:a16="http://schemas.microsoft.com/office/drawing/2014/main" id="{34BD1CC7-C22C-AF4E-ADED-EFDC080E93B3}"/>
              </a:ext>
            </a:extLst>
          </p:cNvPr>
          <p:cNvGrpSpPr/>
          <p:nvPr/>
        </p:nvGrpSpPr>
        <p:grpSpPr>
          <a:xfrm>
            <a:off x="10462336" y="5240185"/>
            <a:ext cx="7345453" cy="5062610"/>
            <a:chOff x="10462336" y="5240185"/>
            <a:chExt cx="7345453" cy="5062610"/>
          </a:xfrm>
        </p:grpSpPr>
        <p:sp>
          <p:nvSpPr>
            <p:cNvPr id="2778" name="Shape"/>
            <p:cNvSpPr/>
            <p:nvPr/>
          </p:nvSpPr>
          <p:spPr>
            <a:xfrm>
              <a:off x="10462336" y="7685018"/>
              <a:ext cx="1067471" cy="607324"/>
            </a:xfrm>
            <a:custGeom>
              <a:avLst/>
              <a:gdLst/>
              <a:ahLst/>
              <a:cxnLst>
                <a:cxn ang="0">
                  <a:pos x="wd2" y="hd2"/>
                </a:cxn>
                <a:cxn ang="5400000">
                  <a:pos x="wd2" y="hd2"/>
                </a:cxn>
                <a:cxn ang="10800000">
                  <a:pos x="wd2" y="hd2"/>
                </a:cxn>
                <a:cxn ang="16200000">
                  <a:pos x="wd2" y="hd2"/>
                </a:cxn>
              </a:cxnLst>
              <a:rect l="0" t="0" r="r" b="b"/>
              <a:pathLst>
                <a:path w="21474" h="21600" extrusionOk="0">
                  <a:moveTo>
                    <a:pt x="1845" y="114"/>
                  </a:moveTo>
                  <a:cubicBezTo>
                    <a:pt x="742" y="66"/>
                    <a:pt x="-126" y="1769"/>
                    <a:pt x="15" y="3704"/>
                  </a:cubicBezTo>
                  <a:cubicBezTo>
                    <a:pt x="132" y="5310"/>
                    <a:pt x="931" y="6482"/>
                    <a:pt x="1845" y="6390"/>
                  </a:cubicBezTo>
                  <a:lnTo>
                    <a:pt x="9700" y="6390"/>
                  </a:lnTo>
                  <a:cubicBezTo>
                    <a:pt x="11803" y="6420"/>
                    <a:pt x="13838" y="7698"/>
                    <a:pt x="15480" y="10019"/>
                  </a:cubicBezTo>
                  <a:cubicBezTo>
                    <a:pt x="17497" y="12869"/>
                    <a:pt x="18768" y="17053"/>
                    <a:pt x="18997" y="21600"/>
                  </a:cubicBezTo>
                  <a:lnTo>
                    <a:pt x="21474" y="13011"/>
                  </a:lnTo>
                  <a:cubicBezTo>
                    <a:pt x="20335" y="8864"/>
                    <a:pt x="18522" y="5413"/>
                    <a:pt x="16267" y="3100"/>
                  </a:cubicBezTo>
                  <a:cubicBezTo>
                    <a:pt x="14392" y="1178"/>
                    <a:pt x="12276" y="112"/>
                    <a:pt x="10109" y="0"/>
                  </a:cubicBezTo>
                  <a:lnTo>
                    <a:pt x="1845" y="114"/>
                  </a:ln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79" name="Shape"/>
            <p:cNvSpPr/>
            <p:nvPr/>
          </p:nvSpPr>
          <p:spPr>
            <a:xfrm>
              <a:off x="16228806" y="7685018"/>
              <a:ext cx="1448553" cy="607324"/>
            </a:xfrm>
            <a:custGeom>
              <a:avLst/>
              <a:gdLst/>
              <a:ahLst/>
              <a:cxnLst>
                <a:cxn ang="0">
                  <a:pos x="wd2" y="hd2"/>
                </a:cxn>
                <a:cxn ang="5400000">
                  <a:pos x="wd2" y="hd2"/>
                </a:cxn>
                <a:cxn ang="10800000">
                  <a:pos x="wd2" y="hd2"/>
                </a:cxn>
                <a:cxn ang="16200000">
                  <a:pos x="wd2" y="hd2"/>
                </a:cxn>
              </a:cxnLst>
              <a:rect l="0" t="0" r="r" b="b"/>
              <a:pathLst>
                <a:path w="21507" h="21600" extrusionOk="0">
                  <a:moveTo>
                    <a:pt x="20145" y="114"/>
                  </a:moveTo>
                  <a:cubicBezTo>
                    <a:pt x="20959" y="66"/>
                    <a:pt x="21600" y="1768"/>
                    <a:pt x="21496" y="3704"/>
                  </a:cubicBezTo>
                  <a:cubicBezTo>
                    <a:pt x="21410" y="5310"/>
                    <a:pt x="20820" y="6483"/>
                    <a:pt x="20145" y="6390"/>
                  </a:cubicBezTo>
                  <a:lnTo>
                    <a:pt x="8690" y="6390"/>
                  </a:lnTo>
                  <a:cubicBezTo>
                    <a:pt x="7139" y="6420"/>
                    <a:pt x="5636" y="7698"/>
                    <a:pt x="4424" y="10019"/>
                  </a:cubicBezTo>
                  <a:cubicBezTo>
                    <a:pt x="2935" y="12869"/>
                    <a:pt x="1998" y="17053"/>
                    <a:pt x="1828" y="21600"/>
                  </a:cubicBezTo>
                  <a:lnTo>
                    <a:pt x="0" y="13011"/>
                  </a:lnTo>
                  <a:cubicBezTo>
                    <a:pt x="840" y="8864"/>
                    <a:pt x="2179" y="5413"/>
                    <a:pt x="3843" y="3100"/>
                  </a:cubicBezTo>
                  <a:cubicBezTo>
                    <a:pt x="5227" y="1178"/>
                    <a:pt x="6789" y="112"/>
                    <a:pt x="8389" y="0"/>
                  </a:cubicBezTo>
                  <a:lnTo>
                    <a:pt x="20145" y="114"/>
                  </a:ln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4" name="Shape"/>
            <p:cNvSpPr/>
            <p:nvPr/>
          </p:nvSpPr>
          <p:spPr>
            <a:xfrm rot="2700000">
              <a:off x="17359169" y="7551587"/>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5" name="Shape"/>
            <p:cNvSpPr/>
            <p:nvPr/>
          </p:nvSpPr>
          <p:spPr>
            <a:xfrm>
              <a:off x="16228665" y="7695651"/>
              <a:ext cx="471301" cy="596504"/>
            </a:xfrm>
            <a:custGeom>
              <a:avLst/>
              <a:gdLst/>
              <a:ahLst/>
              <a:cxnLst>
                <a:cxn ang="0">
                  <a:pos x="wd2" y="hd2"/>
                </a:cxn>
                <a:cxn ang="5400000">
                  <a:pos x="wd2" y="hd2"/>
                </a:cxn>
                <a:cxn ang="10800000">
                  <a:pos x="wd2" y="hd2"/>
                </a:cxn>
                <a:cxn ang="16200000">
                  <a:pos x="wd2" y="hd2"/>
                </a:cxn>
              </a:cxnLst>
              <a:rect l="0" t="0" r="r" b="b"/>
              <a:pathLst>
                <a:path w="21570" h="21600" extrusionOk="0">
                  <a:moveTo>
                    <a:pt x="21524" y="0"/>
                  </a:moveTo>
                  <a:cubicBezTo>
                    <a:pt x="18132" y="479"/>
                    <a:pt x="14860" y="1397"/>
                    <a:pt x="11861" y="2774"/>
                  </a:cubicBezTo>
                  <a:cubicBezTo>
                    <a:pt x="6730" y="5128"/>
                    <a:pt x="2591" y="8640"/>
                    <a:pt x="0" y="12862"/>
                  </a:cubicBezTo>
                  <a:lnTo>
                    <a:pt x="5649" y="21600"/>
                  </a:lnTo>
                  <a:cubicBezTo>
                    <a:pt x="6171" y="16971"/>
                    <a:pt x="9052" y="12718"/>
                    <a:pt x="13641" y="9816"/>
                  </a:cubicBezTo>
                  <a:cubicBezTo>
                    <a:pt x="15956" y="8351"/>
                    <a:pt x="18643" y="7354"/>
                    <a:pt x="21469" y="6754"/>
                  </a:cubicBezTo>
                  <a:cubicBezTo>
                    <a:pt x="21581" y="4501"/>
                    <a:pt x="21600" y="2254"/>
                    <a:pt x="21524" y="0"/>
                  </a:cubicBezTo>
                  <a:close/>
                </a:path>
              </a:pathLst>
            </a:custGeom>
            <a:solidFill>
              <a:srgbClr val="242423">
                <a:alpha val="22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6" name="Shape"/>
            <p:cNvSpPr/>
            <p:nvPr/>
          </p:nvSpPr>
          <p:spPr>
            <a:xfrm>
              <a:off x="11069082" y="7698032"/>
              <a:ext cx="460584" cy="594123"/>
            </a:xfrm>
            <a:custGeom>
              <a:avLst/>
              <a:gdLst/>
              <a:ahLst/>
              <a:cxnLst>
                <a:cxn ang="0">
                  <a:pos x="wd2" y="hd2"/>
                </a:cxn>
                <a:cxn ang="5400000">
                  <a:pos x="wd2" y="hd2"/>
                </a:cxn>
                <a:cxn ang="10800000">
                  <a:pos x="wd2" y="hd2"/>
                </a:cxn>
                <a:cxn ang="16200000">
                  <a:pos x="wd2" y="hd2"/>
                </a:cxn>
              </a:cxnLst>
              <a:rect l="0" t="0" r="r" b="b"/>
              <a:pathLst>
                <a:path w="21571" h="21600" extrusionOk="0">
                  <a:moveTo>
                    <a:pt x="47" y="0"/>
                  </a:moveTo>
                  <a:cubicBezTo>
                    <a:pt x="-29" y="2268"/>
                    <a:pt x="-15" y="4529"/>
                    <a:pt x="103" y="6796"/>
                  </a:cubicBezTo>
                  <a:cubicBezTo>
                    <a:pt x="2814" y="7412"/>
                    <a:pt x="5394" y="8380"/>
                    <a:pt x="7630" y="9768"/>
                  </a:cubicBezTo>
                  <a:cubicBezTo>
                    <a:pt x="12326" y="12682"/>
                    <a:pt x="15275" y="16952"/>
                    <a:pt x="15809" y="21600"/>
                  </a:cubicBezTo>
                  <a:lnTo>
                    <a:pt x="21571" y="12827"/>
                  </a:lnTo>
                  <a:cubicBezTo>
                    <a:pt x="18920" y="8589"/>
                    <a:pt x="14702" y="5062"/>
                    <a:pt x="9452" y="2698"/>
                  </a:cubicBezTo>
                  <a:cubicBezTo>
                    <a:pt x="6528" y="1381"/>
                    <a:pt x="3342" y="501"/>
                    <a:pt x="47" y="0"/>
                  </a:cubicBezTo>
                  <a:close/>
                </a:path>
              </a:pathLst>
            </a:custGeom>
            <a:solidFill>
              <a:srgbClr val="242423">
                <a:alpha val="22012"/>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7" name="Shape"/>
            <p:cNvSpPr/>
            <p:nvPr/>
          </p:nvSpPr>
          <p:spPr>
            <a:xfrm>
              <a:off x="11352985" y="5240185"/>
              <a:ext cx="5063078" cy="5062610"/>
            </a:xfrm>
            <a:custGeom>
              <a:avLst/>
              <a:gdLst/>
              <a:ahLst/>
              <a:cxnLst>
                <a:cxn ang="0">
                  <a:pos x="wd2" y="hd2"/>
                </a:cxn>
                <a:cxn ang="5400000">
                  <a:pos x="wd2" y="hd2"/>
                </a:cxn>
                <a:cxn ang="10800000">
                  <a:pos x="wd2" y="hd2"/>
                </a:cxn>
                <a:cxn ang="16200000">
                  <a:pos x="wd2" y="hd2"/>
                </a:cxn>
              </a:cxnLst>
              <a:rect l="0" t="0" r="r" b="b"/>
              <a:pathLst>
                <a:path w="19679" h="20595" extrusionOk="0">
                  <a:moveTo>
                    <a:pt x="9838" y="0"/>
                  </a:moveTo>
                  <a:cubicBezTo>
                    <a:pt x="7320" y="0"/>
                    <a:pt x="4803" y="1005"/>
                    <a:pt x="2881" y="3016"/>
                  </a:cubicBezTo>
                  <a:cubicBezTo>
                    <a:pt x="-961" y="7037"/>
                    <a:pt x="-961" y="13557"/>
                    <a:pt x="2881" y="17578"/>
                  </a:cubicBezTo>
                  <a:cubicBezTo>
                    <a:pt x="6724" y="21600"/>
                    <a:pt x="12954" y="21600"/>
                    <a:pt x="16797" y="17578"/>
                  </a:cubicBezTo>
                  <a:cubicBezTo>
                    <a:pt x="20639" y="13557"/>
                    <a:pt x="20639" y="7037"/>
                    <a:pt x="16797" y="3016"/>
                  </a:cubicBezTo>
                  <a:cubicBezTo>
                    <a:pt x="14875" y="1005"/>
                    <a:pt x="12356" y="0"/>
                    <a:pt x="9838" y="0"/>
                  </a:cubicBezTo>
                  <a:close/>
                  <a:moveTo>
                    <a:pt x="9838" y="730"/>
                  </a:moveTo>
                  <a:cubicBezTo>
                    <a:pt x="12177" y="730"/>
                    <a:pt x="14517" y="1664"/>
                    <a:pt x="16302" y="3532"/>
                  </a:cubicBezTo>
                  <a:cubicBezTo>
                    <a:pt x="19871" y="7269"/>
                    <a:pt x="19871" y="13326"/>
                    <a:pt x="16302" y="17062"/>
                  </a:cubicBezTo>
                  <a:cubicBezTo>
                    <a:pt x="12732" y="20798"/>
                    <a:pt x="6945" y="20798"/>
                    <a:pt x="3375" y="17062"/>
                  </a:cubicBezTo>
                  <a:cubicBezTo>
                    <a:pt x="-195" y="13326"/>
                    <a:pt x="-195" y="7269"/>
                    <a:pt x="3375" y="3532"/>
                  </a:cubicBezTo>
                  <a:cubicBezTo>
                    <a:pt x="5160" y="1664"/>
                    <a:pt x="7499" y="730"/>
                    <a:pt x="9838" y="730"/>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0" name="Group 9">
              <a:extLst>
                <a:ext uri="{FF2B5EF4-FFF2-40B4-BE49-F238E27FC236}">
                  <a16:creationId xmlns:a16="http://schemas.microsoft.com/office/drawing/2014/main" id="{0DAE3E64-FD69-184F-8F7D-898F435166EF}"/>
                </a:ext>
              </a:extLst>
            </p:cNvPr>
            <p:cNvGrpSpPr/>
            <p:nvPr/>
          </p:nvGrpSpPr>
          <p:grpSpPr>
            <a:xfrm>
              <a:off x="12533000" y="6338518"/>
              <a:ext cx="2652248" cy="2585515"/>
              <a:chOff x="12533000" y="6338518"/>
              <a:chExt cx="2652248" cy="2585515"/>
            </a:xfrm>
          </p:grpSpPr>
          <p:sp>
            <p:nvSpPr>
              <p:cNvPr id="2790" name="Scrum Team"/>
              <p:cNvSpPr txBox="1"/>
              <p:nvPr/>
            </p:nvSpPr>
            <p:spPr>
              <a:xfrm>
                <a:off x="12533000" y="7273032"/>
                <a:ext cx="2652248"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Scrum Team</a:t>
                </a:r>
              </a:p>
            </p:txBody>
          </p:sp>
          <p:sp>
            <p:nvSpPr>
              <p:cNvPr id="2791" name="Graphic 154"/>
              <p:cNvSpPr/>
              <p:nvPr/>
            </p:nvSpPr>
            <p:spPr>
              <a:xfrm>
                <a:off x="13496656" y="6338518"/>
                <a:ext cx="828006" cy="828006"/>
              </a:xfrm>
              <a:custGeom>
                <a:avLst/>
                <a:gdLst/>
                <a:ahLst/>
                <a:cxnLst>
                  <a:cxn ang="0">
                    <a:pos x="wd2" y="hd2"/>
                  </a:cxn>
                  <a:cxn ang="5400000">
                    <a:pos x="wd2" y="hd2"/>
                  </a:cxn>
                  <a:cxn ang="10800000">
                    <a:pos x="wd2" y="hd2"/>
                  </a:cxn>
                  <a:cxn ang="16200000">
                    <a:pos x="wd2" y="hd2"/>
                  </a:cxn>
                </a:cxnLst>
                <a:rect l="0" t="0" r="r" b="b"/>
                <a:pathLst>
                  <a:path w="21600" h="21600" extrusionOk="0">
                    <a:moveTo>
                      <a:pt x="19508" y="15520"/>
                    </a:moveTo>
                    <a:lnTo>
                      <a:pt x="16813" y="14295"/>
                    </a:lnTo>
                    <a:cubicBezTo>
                      <a:pt x="16569" y="14185"/>
                      <a:pt x="16360" y="14011"/>
                      <a:pt x="16205" y="13793"/>
                    </a:cubicBezTo>
                    <a:cubicBezTo>
                      <a:pt x="16104" y="13649"/>
                      <a:pt x="16095" y="13459"/>
                      <a:pt x="16182" y="13306"/>
                    </a:cubicBezTo>
                    <a:cubicBezTo>
                      <a:pt x="16815" y="12208"/>
                      <a:pt x="17147" y="10964"/>
                      <a:pt x="17145" y="9697"/>
                    </a:cubicBezTo>
                    <a:cubicBezTo>
                      <a:pt x="17145" y="6723"/>
                      <a:pt x="15545" y="4725"/>
                      <a:pt x="13163" y="4725"/>
                    </a:cubicBezTo>
                    <a:cubicBezTo>
                      <a:pt x="12911" y="4726"/>
                      <a:pt x="12661" y="4751"/>
                      <a:pt x="12414" y="4799"/>
                    </a:cubicBezTo>
                    <a:cubicBezTo>
                      <a:pt x="12353" y="1922"/>
                      <a:pt x="10772" y="0"/>
                      <a:pt x="8438" y="0"/>
                    </a:cubicBezTo>
                    <a:cubicBezTo>
                      <a:pt x="6055" y="0"/>
                      <a:pt x="4455" y="1998"/>
                      <a:pt x="4455" y="4972"/>
                    </a:cubicBezTo>
                    <a:cubicBezTo>
                      <a:pt x="4453" y="6238"/>
                      <a:pt x="4784" y="7483"/>
                      <a:pt x="5416" y="8580"/>
                    </a:cubicBezTo>
                    <a:cubicBezTo>
                      <a:pt x="5503" y="8734"/>
                      <a:pt x="5494" y="8923"/>
                      <a:pt x="5393" y="9068"/>
                    </a:cubicBezTo>
                    <a:cubicBezTo>
                      <a:pt x="5238" y="9286"/>
                      <a:pt x="5028" y="9459"/>
                      <a:pt x="4785" y="9570"/>
                    </a:cubicBezTo>
                    <a:lnTo>
                      <a:pt x="2093" y="10795"/>
                    </a:lnTo>
                    <a:cubicBezTo>
                      <a:pt x="820" y="11375"/>
                      <a:pt x="2" y="12645"/>
                      <a:pt x="0" y="14043"/>
                    </a:cubicBezTo>
                    <a:lnTo>
                      <a:pt x="0" y="14872"/>
                    </a:lnTo>
                    <a:cubicBezTo>
                      <a:pt x="0" y="16100"/>
                      <a:pt x="1553" y="16392"/>
                      <a:pt x="3282" y="16606"/>
                    </a:cubicBezTo>
                    <a:cubicBezTo>
                      <a:pt x="3323" y="16610"/>
                      <a:pt x="3365" y="16613"/>
                      <a:pt x="3407" y="16613"/>
                    </a:cubicBezTo>
                    <a:cubicBezTo>
                      <a:pt x="3966" y="16610"/>
                      <a:pt x="4417" y="16155"/>
                      <a:pt x="4414" y="15596"/>
                    </a:cubicBezTo>
                    <a:cubicBezTo>
                      <a:pt x="4412" y="15088"/>
                      <a:pt x="4033" y="14660"/>
                      <a:pt x="3530" y="14596"/>
                    </a:cubicBezTo>
                    <a:cubicBezTo>
                      <a:pt x="3023" y="14542"/>
                      <a:pt x="2520" y="14453"/>
                      <a:pt x="2025" y="14330"/>
                    </a:cubicBezTo>
                    <a:lnTo>
                      <a:pt x="2025" y="14043"/>
                    </a:lnTo>
                    <a:cubicBezTo>
                      <a:pt x="2026" y="13438"/>
                      <a:pt x="2379" y="12889"/>
                      <a:pt x="2930" y="12638"/>
                    </a:cubicBezTo>
                    <a:lnTo>
                      <a:pt x="5630" y="11413"/>
                    </a:lnTo>
                    <a:cubicBezTo>
                      <a:pt x="6200" y="11153"/>
                      <a:pt x="6691" y="10745"/>
                      <a:pt x="7052" y="10232"/>
                    </a:cubicBezTo>
                    <a:cubicBezTo>
                      <a:pt x="7621" y="9429"/>
                      <a:pt x="7659" y="8365"/>
                      <a:pt x="7147" y="7524"/>
                    </a:cubicBezTo>
                    <a:cubicBezTo>
                      <a:pt x="6708" y="6745"/>
                      <a:pt x="6478" y="5866"/>
                      <a:pt x="6480" y="4972"/>
                    </a:cubicBezTo>
                    <a:cubicBezTo>
                      <a:pt x="6480" y="4480"/>
                      <a:pt x="6575" y="2025"/>
                      <a:pt x="8438" y="2025"/>
                    </a:cubicBezTo>
                    <a:cubicBezTo>
                      <a:pt x="10301" y="2025"/>
                      <a:pt x="10395" y="4480"/>
                      <a:pt x="10395" y="4972"/>
                    </a:cubicBezTo>
                    <a:cubicBezTo>
                      <a:pt x="10391" y="5360"/>
                      <a:pt x="10346" y="5746"/>
                      <a:pt x="10260" y="6124"/>
                    </a:cubicBezTo>
                    <a:cubicBezTo>
                      <a:pt x="9511" y="7160"/>
                      <a:pt x="9130" y="8419"/>
                      <a:pt x="9180" y="9697"/>
                    </a:cubicBezTo>
                    <a:cubicBezTo>
                      <a:pt x="9178" y="10963"/>
                      <a:pt x="9509" y="12208"/>
                      <a:pt x="10141" y="13305"/>
                    </a:cubicBezTo>
                    <a:cubicBezTo>
                      <a:pt x="10228" y="13459"/>
                      <a:pt x="10219" y="13648"/>
                      <a:pt x="10118" y="13793"/>
                    </a:cubicBezTo>
                    <a:cubicBezTo>
                      <a:pt x="9963" y="14011"/>
                      <a:pt x="9753" y="14184"/>
                      <a:pt x="9510" y="14295"/>
                    </a:cubicBezTo>
                    <a:lnTo>
                      <a:pt x="6818" y="15520"/>
                    </a:lnTo>
                    <a:cubicBezTo>
                      <a:pt x="5545" y="16100"/>
                      <a:pt x="4727" y="17370"/>
                      <a:pt x="4725" y="18768"/>
                    </a:cubicBezTo>
                    <a:lnTo>
                      <a:pt x="4725" y="19597"/>
                    </a:lnTo>
                    <a:cubicBezTo>
                      <a:pt x="4725" y="20297"/>
                      <a:pt x="4725" y="21600"/>
                      <a:pt x="13163" y="21600"/>
                    </a:cubicBezTo>
                    <a:cubicBezTo>
                      <a:pt x="21600" y="21600"/>
                      <a:pt x="21600" y="20297"/>
                      <a:pt x="21600" y="19597"/>
                    </a:cubicBezTo>
                    <a:lnTo>
                      <a:pt x="21600" y="18768"/>
                    </a:lnTo>
                    <a:cubicBezTo>
                      <a:pt x="21598" y="17370"/>
                      <a:pt x="20780" y="16100"/>
                      <a:pt x="19508" y="15520"/>
                    </a:cubicBezTo>
                    <a:close/>
                    <a:moveTo>
                      <a:pt x="19575" y="19060"/>
                    </a:moveTo>
                    <a:cubicBezTo>
                      <a:pt x="17463" y="19464"/>
                      <a:pt x="15312" y="19637"/>
                      <a:pt x="13163" y="19575"/>
                    </a:cubicBezTo>
                    <a:cubicBezTo>
                      <a:pt x="11013" y="19637"/>
                      <a:pt x="8862" y="19464"/>
                      <a:pt x="6750" y="19060"/>
                    </a:cubicBezTo>
                    <a:lnTo>
                      <a:pt x="6750" y="18768"/>
                    </a:lnTo>
                    <a:cubicBezTo>
                      <a:pt x="6751" y="18163"/>
                      <a:pt x="7104" y="17614"/>
                      <a:pt x="7655" y="17363"/>
                    </a:cubicBezTo>
                    <a:lnTo>
                      <a:pt x="10355" y="16138"/>
                    </a:lnTo>
                    <a:cubicBezTo>
                      <a:pt x="10925" y="15878"/>
                      <a:pt x="11416" y="15470"/>
                      <a:pt x="11777" y="14957"/>
                    </a:cubicBezTo>
                    <a:cubicBezTo>
                      <a:pt x="12346" y="14154"/>
                      <a:pt x="12384" y="13090"/>
                      <a:pt x="11872" y="12249"/>
                    </a:cubicBezTo>
                    <a:cubicBezTo>
                      <a:pt x="11434" y="11470"/>
                      <a:pt x="11205" y="10591"/>
                      <a:pt x="11208" y="9697"/>
                    </a:cubicBezTo>
                    <a:cubicBezTo>
                      <a:pt x="11208" y="9205"/>
                      <a:pt x="11303" y="6750"/>
                      <a:pt x="13166" y="6750"/>
                    </a:cubicBezTo>
                    <a:cubicBezTo>
                      <a:pt x="15029" y="6750"/>
                      <a:pt x="15123" y="9205"/>
                      <a:pt x="15123" y="9697"/>
                    </a:cubicBezTo>
                    <a:cubicBezTo>
                      <a:pt x="15126" y="10591"/>
                      <a:pt x="14898" y="11470"/>
                      <a:pt x="14460" y="12249"/>
                    </a:cubicBezTo>
                    <a:cubicBezTo>
                      <a:pt x="13948" y="13090"/>
                      <a:pt x="13986" y="14154"/>
                      <a:pt x="14555" y="14957"/>
                    </a:cubicBezTo>
                    <a:cubicBezTo>
                      <a:pt x="14916" y="15471"/>
                      <a:pt x="15408" y="15878"/>
                      <a:pt x="15979" y="16138"/>
                    </a:cubicBezTo>
                    <a:lnTo>
                      <a:pt x="18674" y="17363"/>
                    </a:lnTo>
                    <a:cubicBezTo>
                      <a:pt x="19223" y="17615"/>
                      <a:pt x="19575" y="18164"/>
                      <a:pt x="19575" y="18768"/>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2" name="Group 1">
            <a:extLst>
              <a:ext uri="{FF2B5EF4-FFF2-40B4-BE49-F238E27FC236}">
                <a16:creationId xmlns:a16="http://schemas.microsoft.com/office/drawing/2014/main" id="{47A056F3-C7BB-2A4B-9DBD-62CB0A52DEA9}"/>
              </a:ext>
            </a:extLst>
          </p:cNvPr>
          <p:cNvGrpSpPr/>
          <p:nvPr/>
        </p:nvGrpSpPr>
        <p:grpSpPr>
          <a:xfrm>
            <a:off x="1725869" y="5897740"/>
            <a:ext cx="3192883" cy="2597615"/>
            <a:chOff x="1725869" y="5897740"/>
            <a:chExt cx="3192883" cy="2597615"/>
          </a:xfrm>
        </p:grpSpPr>
        <p:sp>
          <p:nvSpPr>
            <p:cNvPr id="2782" name="Shape"/>
            <p:cNvSpPr/>
            <p:nvPr/>
          </p:nvSpPr>
          <p:spPr>
            <a:xfrm>
              <a:off x="2557000" y="7681171"/>
              <a:ext cx="2158069" cy="180143"/>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3" name="Shape"/>
            <p:cNvSpPr/>
            <p:nvPr/>
          </p:nvSpPr>
          <p:spPr>
            <a:xfrm rot="2700000">
              <a:off x="4470132" y="7546643"/>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2" name="Product…"/>
            <p:cNvSpPr txBox="1"/>
            <p:nvPr/>
          </p:nvSpPr>
          <p:spPr>
            <a:xfrm>
              <a:off x="1725869" y="5897740"/>
              <a:ext cx="235602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Product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Backlog</a:t>
              </a:r>
            </a:p>
          </p:txBody>
        </p:sp>
        <p:sp>
          <p:nvSpPr>
            <p:cNvPr id="2793" name="Rounded Rectangle"/>
            <p:cNvSpPr/>
            <p:nvPr/>
          </p:nvSpPr>
          <p:spPr>
            <a:xfrm>
              <a:off x="1725869" y="7072360"/>
              <a:ext cx="2356028" cy="1422995"/>
            </a:xfrm>
            <a:prstGeom prst="roundRect">
              <a:avLst>
                <a:gd name="adj" fmla="val 50000"/>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4" name="Circle"/>
            <p:cNvSpPr/>
            <p:nvPr/>
          </p:nvSpPr>
          <p:spPr>
            <a:xfrm>
              <a:off x="2276945" y="7368226"/>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5" name="Circle"/>
            <p:cNvSpPr/>
            <p:nvPr/>
          </p:nvSpPr>
          <p:spPr>
            <a:xfrm>
              <a:off x="2724206" y="7368226"/>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6" name="Circle"/>
            <p:cNvSpPr/>
            <p:nvPr/>
          </p:nvSpPr>
          <p:spPr>
            <a:xfrm>
              <a:off x="3171467" y="7368226"/>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8" name="Circle"/>
            <p:cNvSpPr/>
            <p:nvPr/>
          </p:nvSpPr>
          <p:spPr>
            <a:xfrm>
              <a:off x="2276945" y="7865182"/>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99" name="Circle"/>
            <p:cNvSpPr/>
            <p:nvPr/>
          </p:nvSpPr>
          <p:spPr>
            <a:xfrm>
              <a:off x="2724206" y="7865182"/>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0" name="Circle"/>
            <p:cNvSpPr/>
            <p:nvPr/>
          </p:nvSpPr>
          <p:spPr>
            <a:xfrm>
              <a:off x="3171467" y="7865182"/>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F06870F7-054E-FC43-8C52-37008E6249F3}"/>
              </a:ext>
            </a:extLst>
          </p:cNvPr>
          <p:cNvGrpSpPr/>
          <p:nvPr/>
        </p:nvGrpSpPr>
        <p:grpSpPr>
          <a:xfrm>
            <a:off x="4905573" y="7375321"/>
            <a:ext cx="2356027" cy="1996866"/>
            <a:chOff x="4905573" y="7375321"/>
            <a:chExt cx="2356027" cy="1996866"/>
          </a:xfrm>
        </p:grpSpPr>
        <p:sp>
          <p:nvSpPr>
            <p:cNvPr id="2780" name="Shape"/>
            <p:cNvSpPr/>
            <p:nvPr/>
          </p:nvSpPr>
          <p:spPr>
            <a:xfrm>
              <a:off x="5257867" y="7685404"/>
              <a:ext cx="1650069" cy="180143"/>
            </a:xfrm>
            <a:custGeom>
              <a:avLst/>
              <a:gdLst/>
              <a:ahLst/>
              <a:cxnLst>
                <a:cxn ang="0">
                  <a:pos x="wd2" y="hd2"/>
                </a:cxn>
                <a:cxn ang="5400000">
                  <a:pos x="wd2" y="hd2"/>
                </a:cxn>
                <a:cxn ang="10800000">
                  <a:pos x="wd2" y="hd2"/>
                </a:cxn>
                <a:cxn ang="16200000">
                  <a:pos x="wd2" y="hd2"/>
                </a:cxn>
              </a:cxnLst>
              <a:rect l="0" t="0" r="r" b="b"/>
              <a:pathLst>
                <a:path w="21516" h="20579" extrusionOk="0">
                  <a:moveTo>
                    <a:pt x="1282" y="31"/>
                  </a:moveTo>
                  <a:lnTo>
                    <a:pt x="21516" y="31"/>
                  </a:lnTo>
                  <a:lnTo>
                    <a:pt x="21516" y="20517"/>
                  </a:lnTo>
                  <a:lnTo>
                    <a:pt x="1282" y="20517"/>
                  </a:lnTo>
                  <a:cubicBezTo>
                    <a:pt x="655" y="21127"/>
                    <a:pt x="88" y="17210"/>
                    <a:pt x="9" y="11725"/>
                  </a:cubicBezTo>
                  <a:cubicBezTo>
                    <a:pt x="-84" y="5179"/>
                    <a:pt x="531" y="-473"/>
                    <a:pt x="1282"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1" name="Shape"/>
            <p:cNvSpPr/>
            <p:nvPr/>
          </p:nvSpPr>
          <p:spPr>
            <a:xfrm rot="2700000">
              <a:off x="6643502" y="7550876"/>
              <a:ext cx="447545"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2" name="Circle"/>
            <p:cNvSpPr/>
            <p:nvPr/>
          </p:nvSpPr>
          <p:spPr>
            <a:xfrm>
              <a:off x="5675050" y="7375321"/>
              <a:ext cx="817073" cy="81707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3" name="Graphic 204"/>
            <p:cNvSpPr/>
            <p:nvPr/>
          </p:nvSpPr>
          <p:spPr>
            <a:xfrm>
              <a:off x="5924193" y="7586029"/>
              <a:ext cx="344290" cy="355409"/>
            </a:xfrm>
            <a:custGeom>
              <a:avLst/>
              <a:gdLst/>
              <a:ahLst/>
              <a:cxnLst>
                <a:cxn ang="0">
                  <a:pos x="wd2" y="hd2"/>
                </a:cxn>
                <a:cxn ang="5400000">
                  <a:pos x="wd2" y="hd2"/>
                </a:cxn>
                <a:cxn ang="10800000">
                  <a:pos x="wd2" y="hd2"/>
                </a:cxn>
                <a:cxn ang="16200000">
                  <a:pos x="wd2" y="hd2"/>
                </a:cxn>
              </a:cxnLst>
              <a:rect l="0" t="0" r="r" b="b"/>
              <a:pathLst>
                <a:path w="21600" h="21436" extrusionOk="0">
                  <a:moveTo>
                    <a:pt x="20967" y="2091"/>
                  </a:moveTo>
                  <a:lnTo>
                    <a:pt x="16089" y="81"/>
                  </a:lnTo>
                  <a:cubicBezTo>
                    <a:pt x="15826" y="-27"/>
                    <a:pt x="15529" y="-27"/>
                    <a:pt x="15266" y="81"/>
                  </a:cubicBezTo>
                  <a:lnTo>
                    <a:pt x="10800" y="1921"/>
                  </a:lnTo>
                  <a:lnTo>
                    <a:pt x="6334" y="81"/>
                  </a:lnTo>
                  <a:cubicBezTo>
                    <a:pt x="6071" y="-27"/>
                    <a:pt x="5774" y="-27"/>
                    <a:pt x="5511" y="81"/>
                  </a:cubicBezTo>
                  <a:lnTo>
                    <a:pt x="633" y="2091"/>
                  </a:lnTo>
                  <a:cubicBezTo>
                    <a:pt x="249" y="2249"/>
                    <a:pt x="0" y="2613"/>
                    <a:pt x="0" y="3015"/>
                  </a:cubicBezTo>
                  <a:lnTo>
                    <a:pt x="0" y="20431"/>
                  </a:lnTo>
                  <a:cubicBezTo>
                    <a:pt x="0" y="20986"/>
                    <a:pt x="468" y="21436"/>
                    <a:pt x="1045" y="21436"/>
                  </a:cubicBezTo>
                  <a:cubicBezTo>
                    <a:pt x="1187" y="21436"/>
                    <a:pt x="1327" y="21408"/>
                    <a:pt x="1457" y="21354"/>
                  </a:cubicBezTo>
                  <a:lnTo>
                    <a:pt x="5923" y="19514"/>
                  </a:lnTo>
                  <a:lnTo>
                    <a:pt x="10388" y="21354"/>
                  </a:lnTo>
                  <a:cubicBezTo>
                    <a:pt x="10651" y="21463"/>
                    <a:pt x="10949" y="21463"/>
                    <a:pt x="11212" y="21354"/>
                  </a:cubicBezTo>
                  <a:lnTo>
                    <a:pt x="15677" y="19514"/>
                  </a:lnTo>
                  <a:lnTo>
                    <a:pt x="20143" y="21354"/>
                  </a:lnTo>
                  <a:cubicBezTo>
                    <a:pt x="20674" y="21573"/>
                    <a:pt x="21288" y="21337"/>
                    <a:pt x="21515" y="20827"/>
                  </a:cubicBezTo>
                  <a:cubicBezTo>
                    <a:pt x="21571" y="20702"/>
                    <a:pt x="21600" y="20567"/>
                    <a:pt x="21600" y="20431"/>
                  </a:cubicBezTo>
                  <a:lnTo>
                    <a:pt x="21600" y="3015"/>
                  </a:lnTo>
                  <a:cubicBezTo>
                    <a:pt x="21600" y="2613"/>
                    <a:pt x="21351" y="2249"/>
                    <a:pt x="20967" y="2091"/>
                  </a:cubicBezTo>
                  <a:close/>
                  <a:moveTo>
                    <a:pt x="19510" y="18907"/>
                  </a:moveTo>
                  <a:lnTo>
                    <a:pt x="16723" y="17759"/>
                  </a:lnTo>
                  <a:lnTo>
                    <a:pt x="16723" y="17081"/>
                  </a:lnTo>
                  <a:cubicBezTo>
                    <a:pt x="16723" y="16526"/>
                    <a:pt x="16255" y="16077"/>
                    <a:pt x="15677" y="16077"/>
                  </a:cubicBezTo>
                  <a:cubicBezTo>
                    <a:pt x="15100" y="16077"/>
                    <a:pt x="14632" y="16526"/>
                    <a:pt x="14632" y="17081"/>
                  </a:cubicBezTo>
                  <a:lnTo>
                    <a:pt x="14632" y="17759"/>
                  </a:lnTo>
                  <a:lnTo>
                    <a:pt x="11845" y="18907"/>
                  </a:lnTo>
                  <a:lnTo>
                    <a:pt x="11845" y="18421"/>
                  </a:lnTo>
                  <a:cubicBezTo>
                    <a:pt x="11845" y="17866"/>
                    <a:pt x="11377" y="17416"/>
                    <a:pt x="10800" y="17416"/>
                  </a:cubicBezTo>
                  <a:cubicBezTo>
                    <a:pt x="10223" y="17416"/>
                    <a:pt x="9755" y="17866"/>
                    <a:pt x="9755" y="18421"/>
                  </a:cubicBezTo>
                  <a:lnTo>
                    <a:pt x="9755" y="18907"/>
                  </a:lnTo>
                  <a:lnTo>
                    <a:pt x="6968" y="17759"/>
                  </a:lnTo>
                  <a:lnTo>
                    <a:pt x="6968" y="14402"/>
                  </a:lnTo>
                  <a:cubicBezTo>
                    <a:pt x="6968" y="13847"/>
                    <a:pt x="6500" y="13397"/>
                    <a:pt x="5923" y="13397"/>
                  </a:cubicBezTo>
                  <a:cubicBezTo>
                    <a:pt x="5345" y="13397"/>
                    <a:pt x="4878" y="13847"/>
                    <a:pt x="4878" y="14402"/>
                  </a:cubicBezTo>
                  <a:lnTo>
                    <a:pt x="4878" y="17759"/>
                  </a:lnTo>
                  <a:lnTo>
                    <a:pt x="2090" y="18907"/>
                  </a:lnTo>
                  <a:lnTo>
                    <a:pt x="2090" y="3677"/>
                  </a:lnTo>
                  <a:lnTo>
                    <a:pt x="4878" y="2529"/>
                  </a:lnTo>
                  <a:lnTo>
                    <a:pt x="4878" y="5024"/>
                  </a:lnTo>
                  <a:cubicBezTo>
                    <a:pt x="4878" y="5579"/>
                    <a:pt x="5345" y="6029"/>
                    <a:pt x="5923" y="6029"/>
                  </a:cubicBezTo>
                  <a:cubicBezTo>
                    <a:pt x="6500" y="6029"/>
                    <a:pt x="6968" y="5579"/>
                    <a:pt x="6968" y="5024"/>
                  </a:cubicBezTo>
                  <a:lnTo>
                    <a:pt x="6968" y="2529"/>
                  </a:lnTo>
                  <a:lnTo>
                    <a:pt x="9755" y="3677"/>
                  </a:lnTo>
                  <a:lnTo>
                    <a:pt x="9755" y="4354"/>
                  </a:lnTo>
                  <a:cubicBezTo>
                    <a:pt x="9755" y="4909"/>
                    <a:pt x="10223" y="5359"/>
                    <a:pt x="10800" y="5359"/>
                  </a:cubicBezTo>
                  <a:cubicBezTo>
                    <a:pt x="11377" y="5359"/>
                    <a:pt x="11845" y="4909"/>
                    <a:pt x="11845" y="4354"/>
                  </a:cubicBezTo>
                  <a:lnTo>
                    <a:pt x="11845" y="3677"/>
                  </a:lnTo>
                  <a:lnTo>
                    <a:pt x="14632" y="2529"/>
                  </a:lnTo>
                  <a:lnTo>
                    <a:pt x="14632" y="3015"/>
                  </a:lnTo>
                  <a:cubicBezTo>
                    <a:pt x="14632" y="3569"/>
                    <a:pt x="15100" y="4019"/>
                    <a:pt x="15677" y="4019"/>
                  </a:cubicBezTo>
                  <a:cubicBezTo>
                    <a:pt x="16255" y="4019"/>
                    <a:pt x="16723" y="3569"/>
                    <a:pt x="16723" y="3015"/>
                  </a:cubicBezTo>
                  <a:lnTo>
                    <a:pt x="16723" y="2529"/>
                  </a:lnTo>
                  <a:lnTo>
                    <a:pt x="19510" y="3677"/>
                  </a:lnTo>
                  <a:close/>
                  <a:moveTo>
                    <a:pt x="17113" y="7744"/>
                  </a:moveTo>
                  <a:lnTo>
                    <a:pt x="16458" y="8373"/>
                  </a:lnTo>
                  <a:lnTo>
                    <a:pt x="17113" y="9002"/>
                  </a:lnTo>
                  <a:cubicBezTo>
                    <a:pt x="17522" y="9395"/>
                    <a:pt x="17522" y="10031"/>
                    <a:pt x="17113" y="10424"/>
                  </a:cubicBezTo>
                  <a:cubicBezTo>
                    <a:pt x="16705" y="10816"/>
                    <a:pt x="16043" y="10816"/>
                    <a:pt x="15635" y="10424"/>
                  </a:cubicBezTo>
                  <a:lnTo>
                    <a:pt x="14981" y="9794"/>
                  </a:lnTo>
                  <a:lnTo>
                    <a:pt x="14326" y="10424"/>
                  </a:lnTo>
                  <a:cubicBezTo>
                    <a:pt x="13918" y="10816"/>
                    <a:pt x="13256" y="10816"/>
                    <a:pt x="12848" y="10424"/>
                  </a:cubicBezTo>
                  <a:cubicBezTo>
                    <a:pt x="12440" y="10031"/>
                    <a:pt x="12440" y="9395"/>
                    <a:pt x="12848" y="9002"/>
                  </a:cubicBezTo>
                  <a:lnTo>
                    <a:pt x="13503" y="8373"/>
                  </a:lnTo>
                  <a:lnTo>
                    <a:pt x="12848" y="7744"/>
                  </a:lnTo>
                  <a:cubicBezTo>
                    <a:pt x="12440" y="7352"/>
                    <a:pt x="12440" y="6715"/>
                    <a:pt x="12848" y="6323"/>
                  </a:cubicBezTo>
                  <a:cubicBezTo>
                    <a:pt x="13256" y="5930"/>
                    <a:pt x="13918" y="5930"/>
                    <a:pt x="14326" y="6323"/>
                  </a:cubicBezTo>
                  <a:lnTo>
                    <a:pt x="14981" y="6953"/>
                  </a:lnTo>
                  <a:lnTo>
                    <a:pt x="15635" y="6323"/>
                  </a:lnTo>
                  <a:cubicBezTo>
                    <a:pt x="16043" y="5930"/>
                    <a:pt x="16705" y="5930"/>
                    <a:pt x="17113" y="6323"/>
                  </a:cubicBezTo>
                  <a:cubicBezTo>
                    <a:pt x="17522" y="6715"/>
                    <a:pt x="17522" y="7352"/>
                    <a:pt x="17113" y="7744"/>
                  </a:cubicBezTo>
                  <a:close/>
                  <a:moveTo>
                    <a:pt x="6470" y="9285"/>
                  </a:moveTo>
                  <a:cubicBezTo>
                    <a:pt x="6610" y="9822"/>
                    <a:pt x="6272" y="10368"/>
                    <a:pt x="5714" y="10504"/>
                  </a:cubicBezTo>
                  <a:cubicBezTo>
                    <a:pt x="5456" y="10571"/>
                    <a:pt x="5207" y="10666"/>
                    <a:pt x="4972" y="10788"/>
                  </a:cubicBezTo>
                  <a:cubicBezTo>
                    <a:pt x="4460" y="11046"/>
                    <a:pt x="3828" y="10856"/>
                    <a:pt x="3560" y="10365"/>
                  </a:cubicBezTo>
                  <a:cubicBezTo>
                    <a:pt x="3292" y="9873"/>
                    <a:pt x="3490" y="9265"/>
                    <a:pt x="4001" y="9008"/>
                  </a:cubicBezTo>
                  <a:cubicBezTo>
                    <a:pt x="4381" y="8813"/>
                    <a:pt x="4784" y="8661"/>
                    <a:pt x="5201" y="8556"/>
                  </a:cubicBezTo>
                  <a:cubicBezTo>
                    <a:pt x="5760" y="8420"/>
                    <a:pt x="6328" y="8745"/>
                    <a:pt x="6470" y="9283"/>
                  </a:cubicBezTo>
                  <a:close/>
                  <a:moveTo>
                    <a:pt x="9211" y="12908"/>
                  </a:moveTo>
                  <a:cubicBezTo>
                    <a:pt x="9111" y="12937"/>
                    <a:pt x="9007" y="12952"/>
                    <a:pt x="8902" y="12952"/>
                  </a:cubicBezTo>
                  <a:cubicBezTo>
                    <a:pt x="8444" y="12951"/>
                    <a:pt x="8039" y="12664"/>
                    <a:pt x="7904" y="12243"/>
                  </a:cubicBezTo>
                  <a:cubicBezTo>
                    <a:pt x="7791" y="11808"/>
                    <a:pt x="7592" y="11399"/>
                    <a:pt x="7316" y="11037"/>
                  </a:cubicBezTo>
                  <a:cubicBezTo>
                    <a:pt x="6951" y="10607"/>
                    <a:pt x="7017" y="9974"/>
                    <a:pt x="7464" y="9623"/>
                  </a:cubicBezTo>
                  <a:cubicBezTo>
                    <a:pt x="7911" y="9271"/>
                    <a:pt x="8570" y="9335"/>
                    <a:pt x="8936" y="9765"/>
                  </a:cubicBezTo>
                  <a:cubicBezTo>
                    <a:pt x="9382" y="10325"/>
                    <a:pt x="9710" y="10964"/>
                    <a:pt x="9902" y="11645"/>
                  </a:cubicBezTo>
                  <a:cubicBezTo>
                    <a:pt x="10074" y="12174"/>
                    <a:pt x="9768" y="12738"/>
                    <a:pt x="9217" y="12904"/>
                  </a:cubicBezTo>
                  <a:cubicBezTo>
                    <a:pt x="9215" y="12905"/>
                    <a:pt x="9213" y="12905"/>
                    <a:pt x="9211" y="12906"/>
                  </a:cubicBezTo>
                  <a:close/>
                  <a:moveTo>
                    <a:pt x="13169" y="14716"/>
                  </a:moveTo>
                  <a:cubicBezTo>
                    <a:pt x="13209" y="15269"/>
                    <a:pt x="12776" y="15749"/>
                    <a:pt x="12201" y="15788"/>
                  </a:cubicBezTo>
                  <a:cubicBezTo>
                    <a:pt x="12118" y="15794"/>
                    <a:pt x="12035" y="15797"/>
                    <a:pt x="11953" y="15797"/>
                  </a:cubicBezTo>
                  <a:cubicBezTo>
                    <a:pt x="11204" y="15788"/>
                    <a:pt x="10474" y="15570"/>
                    <a:pt x="9852" y="15170"/>
                  </a:cubicBezTo>
                  <a:cubicBezTo>
                    <a:pt x="9371" y="14863"/>
                    <a:pt x="9240" y="14239"/>
                    <a:pt x="9560" y="13776"/>
                  </a:cubicBezTo>
                  <a:cubicBezTo>
                    <a:pt x="9880" y="13314"/>
                    <a:pt x="10529" y="13188"/>
                    <a:pt x="11010" y="13496"/>
                  </a:cubicBezTo>
                  <a:cubicBezTo>
                    <a:pt x="11280" y="13674"/>
                    <a:pt x="11598" y="13775"/>
                    <a:pt x="11926" y="13786"/>
                  </a:cubicBezTo>
                  <a:cubicBezTo>
                    <a:pt x="11987" y="13786"/>
                    <a:pt x="12020" y="13786"/>
                    <a:pt x="12054" y="13786"/>
                  </a:cubicBezTo>
                  <a:cubicBezTo>
                    <a:pt x="12627" y="13745"/>
                    <a:pt x="13126" y="14158"/>
                    <a:pt x="13169" y="14709"/>
                  </a:cubicBezTo>
                  <a:cubicBezTo>
                    <a:pt x="13169" y="14710"/>
                    <a:pt x="13169" y="14711"/>
                    <a:pt x="13169" y="14711"/>
                  </a:cubicBezTo>
                  <a:close/>
                  <a:moveTo>
                    <a:pt x="15995" y="12526"/>
                  </a:moveTo>
                  <a:cubicBezTo>
                    <a:pt x="15924" y="13002"/>
                    <a:pt x="15746" y="13457"/>
                    <a:pt x="15475" y="13861"/>
                  </a:cubicBezTo>
                  <a:cubicBezTo>
                    <a:pt x="15148" y="14319"/>
                    <a:pt x="14498" y="14435"/>
                    <a:pt x="14022" y="14120"/>
                  </a:cubicBezTo>
                  <a:cubicBezTo>
                    <a:pt x="13572" y="13823"/>
                    <a:pt x="13436" y="13244"/>
                    <a:pt x="13709" y="12790"/>
                  </a:cubicBezTo>
                  <a:cubicBezTo>
                    <a:pt x="13820" y="12628"/>
                    <a:pt x="13893" y="12445"/>
                    <a:pt x="13924" y="12254"/>
                  </a:cubicBezTo>
                  <a:cubicBezTo>
                    <a:pt x="14002" y="11704"/>
                    <a:pt x="14529" y="11319"/>
                    <a:pt x="15102" y="11395"/>
                  </a:cubicBezTo>
                  <a:cubicBezTo>
                    <a:pt x="15674" y="11470"/>
                    <a:pt x="16074" y="11977"/>
                    <a:pt x="15995" y="12527"/>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4" name="Sprint…"/>
            <p:cNvSpPr txBox="1"/>
            <p:nvPr/>
          </p:nvSpPr>
          <p:spPr>
            <a:xfrm>
              <a:off x="4905573" y="8406986"/>
              <a:ext cx="2356027"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Planning</a:t>
              </a:r>
            </a:p>
          </p:txBody>
        </p:sp>
      </p:grpSp>
      <p:grpSp>
        <p:nvGrpSpPr>
          <p:cNvPr id="5" name="Group 4">
            <a:extLst>
              <a:ext uri="{FF2B5EF4-FFF2-40B4-BE49-F238E27FC236}">
                <a16:creationId xmlns:a16="http://schemas.microsoft.com/office/drawing/2014/main" id="{A6EF64CA-8C25-8B40-A1F6-5BF5971E9B35}"/>
              </a:ext>
            </a:extLst>
          </p:cNvPr>
          <p:cNvGrpSpPr/>
          <p:nvPr/>
        </p:nvGrpSpPr>
        <p:grpSpPr>
          <a:xfrm>
            <a:off x="7117934" y="5893854"/>
            <a:ext cx="3033218" cy="2571348"/>
            <a:chOff x="7117934" y="5893854"/>
            <a:chExt cx="3033218" cy="2571348"/>
          </a:xfrm>
        </p:grpSpPr>
        <p:sp>
          <p:nvSpPr>
            <p:cNvPr id="2805" name="Sprint…"/>
            <p:cNvSpPr txBox="1"/>
            <p:nvPr/>
          </p:nvSpPr>
          <p:spPr>
            <a:xfrm>
              <a:off x="7117934" y="5893854"/>
              <a:ext cx="2356028"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Backlog</a:t>
              </a:r>
            </a:p>
          </p:txBody>
        </p:sp>
        <p:grpSp>
          <p:nvGrpSpPr>
            <p:cNvPr id="4" name="Group 3">
              <a:extLst>
                <a:ext uri="{FF2B5EF4-FFF2-40B4-BE49-F238E27FC236}">
                  <a16:creationId xmlns:a16="http://schemas.microsoft.com/office/drawing/2014/main" id="{1301C34E-2927-654D-A758-4F504DA8D7A1}"/>
                </a:ext>
              </a:extLst>
            </p:cNvPr>
            <p:cNvGrpSpPr/>
            <p:nvPr/>
          </p:nvGrpSpPr>
          <p:grpSpPr>
            <a:xfrm>
              <a:off x="7596363" y="7066031"/>
              <a:ext cx="2554789" cy="1399171"/>
              <a:chOff x="7596363" y="7066031"/>
              <a:chExt cx="2554789" cy="1399171"/>
            </a:xfrm>
          </p:grpSpPr>
          <p:sp>
            <p:nvSpPr>
              <p:cNvPr id="2776" name="Shape"/>
              <p:cNvSpPr/>
              <p:nvPr/>
            </p:nvSpPr>
            <p:spPr>
              <a:xfrm>
                <a:off x="7789400" y="7686115"/>
                <a:ext cx="2158069" cy="180143"/>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77" name="Shape"/>
              <p:cNvSpPr/>
              <p:nvPr/>
            </p:nvSpPr>
            <p:spPr>
              <a:xfrm rot="2700000">
                <a:off x="9702532" y="7551587"/>
                <a:ext cx="447546" cy="449694"/>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6" name="Circle"/>
              <p:cNvSpPr/>
              <p:nvPr/>
            </p:nvSpPr>
            <p:spPr>
              <a:xfrm>
                <a:off x="7596363" y="7066031"/>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7" name="Circle"/>
              <p:cNvSpPr/>
              <p:nvPr/>
            </p:nvSpPr>
            <p:spPr>
              <a:xfrm>
                <a:off x="7892642" y="7570118"/>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08" name="Circle"/>
              <p:cNvSpPr/>
              <p:nvPr/>
            </p:nvSpPr>
            <p:spPr>
              <a:xfrm>
                <a:off x="8339903" y="7570118"/>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
        <p:nvSpPr>
          <p:cNvPr id="2810" name="Shape"/>
          <p:cNvSpPr/>
          <p:nvPr/>
        </p:nvSpPr>
        <p:spPr>
          <a:xfrm>
            <a:off x="5878596" y="2610094"/>
            <a:ext cx="5778833" cy="4502108"/>
          </a:xfrm>
          <a:custGeom>
            <a:avLst/>
            <a:gdLst/>
            <a:ahLst/>
            <a:cxnLst>
              <a:cxn ang="0">
                <a:pos x="wd2" y="hd2"/>
              </a:cxn>
              <a:cxn ang="5400000">
                <a:pos x="wd2" y="hd2"/>
              </a:cxn>
              <a:cxn ang="10800000">
                <a:pos x="wd2" y="hd2"/>
              </a:cxn>
              <a:cxn ang="16200000">
                <a:pos x="wd2" y="hd2"/>
              </a:cxn>
            </a:cxnLst>
            <a:rect l="0" t="0" r="r" b="b"/>
            <a:pathLst>
              <a:path w="21558" h="21575" extrusionOk="0">
                <a:moveTo>
                  <a:pt x="2074" y="0"/>
                </a:moveTo>
                <a:cubicBezTo>
                  <a:pt x="1837" y="0"/>
                  <a:pt x="1647" y="0"/>
                  <a:pt x="1492" y="13"/>
                </a:cubicBezTo>
                <a:cubicBezTo>
                  <a:pt x="1338" y="26"/>
                  <a:pt x="1219" y="52"/>
                  <a:pt x="1124" y="103"/>
                </a:cubicBezTo>
                <a:cubicBezTo>
                  <a:pt x="987" y="167"/>
                  <a:pt x="865" y="268"/>
                  <a:pt x="764" y="397"/>
                </a:cubicBezTo>
                <a:cubicBezTo>
                  <a:pt x="663" y="527"/>
                  <a:pt x="584" y="684"/>
                  <a:pt x="535" y="860"/>
                </a:cubicBezTo>
                <a:cubicBezTo>
                  <a:pt x="495" y="982"/>
                  <a:pt x="475" y="1135"/>
                  <a:pt x="465" y="1333"/>
                </a:cubicBezTo>
                <a:cubicBezTo>
                  <a:pt x="455" y="1532"/>
                  <a:pt x="456" y="1776"/>
                  <a:pt x="456" y="2081"/>
                </a:cubicBezTo>
                <a:lnTo>
                  <a:pt x="456" y="19523"/>
                </a:lnTo>
                <a:lnTo>
                  <a:pt x="295" y="19523"/>
                </a:lnTo>
                <a:cubicBezTo>
                  <a:pt x="201" y="19524"/>
                  <a:pt x="113" y="19581"/>
                  <a:pt x="58" y="19679"/>
                </a:cubicBezTo>
                <a:cubicBezTo>
                  <a:pt x="-11" y="19801"/>
                  <a:pt x="-19" y="19966"/>
                  <a:pt x="39" y="20097"/>
                </a:cubicBezTo>
                <a:lnTo>
                  <a:pt x="515" y="21330"/>
                </a:lnTo>
                <a:cubicBezTo>
                  <a:pt x="579" y="21501"/>
                  <a:pt x="723" y="21600"/>
                  <a:pt x="869" y="21569"/>
                </a:cubicBezTo>
                <a:cubicBezTo>
                  <a:pt x="924" y="21558"/>
                  <a:pt x="975" y="21527"/>
                  <a:pt x="1017" y="21484"/>
                </a:cubicBezTo>
                <a:cubicBezTo>
                  <a:pt x="1060" y="21440"/>
                  <a:pt x="1095" y="21385"/>
                  <a:pt x="1116" y="21318"/>
                </a:cubicBezTo>
                <a:lnTo>
                  <a:pt x="1583" y="20124"/>
                </a:lnTo>
                <a:cubicBezTo>
                  <a:pt x="1639" y="20002"/>
                  <a:pt x="1639" y="19850"/>
                  <a:pt x="1584" y="19727"/>
                </a:cubicBezTo>
                <a:cubicBezTo>
                  <a:pt x="1527" y="19596"/>
                  <a:pt x="1418" y="19518"/>
                  <a:pt x="1301" y="19523"/>
                </a:cubicBezTo>
                <a:lnTo>
                  <a:pt x="1147" y="19523"/>
                </a:lnTo>
                <a:lnTo>
                  <a:pt x="1122" y="19523"/>
                </a:lnTo>
                <a:lnTo>
                  <a:pt x="1122" y="1921"/>
                </a:lnTo>
                <a:cubicBezTo>
                  <a:pt x="1122" y="1762"/>
                  <a:pt x="1123" y="1634"/>
                  <a:pt x="1128" y="1531"/>
                </a:cubicBezTo>
                <a:cubicBezTo>
                  <a:pt x="1133" y="1428"/>
                  <a:pt x="1143" y="1349"/>
                  <a:pt x="1164" y="1286"/>
                </a:cubicBezTo>
                <a:cubicBezTo>
                  <a:pt x="1190" y="1194"/>
                  <a:pt x="1231" y="1113"/>
                  <a:pt x="1284" y="1046"/>
                </a:cubicBezTo>
                <a:cubicBezTo>
                  <a:pt x="1336" y="979"/>
                  <a:pt x="1399" y="925"/>
                  <a:pt x="1470" y="892"/>
                </a:cubicBezTo>
                <a:cubicBezTo>
                  <a:pt x="1520" y="865"/>
                  <a:pt x="1581" y="853"/>
                  <a:pt x="1661" y="846"/>
                </a:cubicBezTo>
                <a:cubicBezTo>
                  <a:pt x="1742" y="840"/>
                  <a:pt x="1841" y="839"/>
                  <a:pt x="1965" y="839"/>
                </a:cubicBezTo>
                <a:lnTo>
                  <a:pt x="21230" y="839"/>
                </a:lnTo>
                <a:cubicBezTo>
                  <a:pt x="21394" y="844"/>
                  <a:pt x="21534" y="690"/>
                  <a:pt x="21555" y="481"/>
                </a:cubicBezTo>
                <a:cubicBezTo>
                  <a:pt x="21581" y="228"/>
                  <a:pt x="21428" y="2"/>
                  <a:pt x="21230" y="0"/>
                </a:cubicBezTo>
                <a:lnTo>
                  <a:pt x="2074" y="0"/>
                </a:lnTo>
                <a:close/>
              </a:path>
            </a:pathLst>
          </a:cu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8" name="Group 7">
            <a:extLst>
              <a:ext uri="{FF2B5EF4-FFF2-40B4-BE49-F238E27FC236}">
                <a16:creationId xmlns:a16="http://schemas.microsoft.com/office/drawing/2014/main" id="{012E5D21-5219-0947-ACDE-D8EA2688D0CA}"/>
              </a:ext>
            </a:extLst>
          </p:cNvPr>
          <p:cNvGrpSpPr/>
          <p:nvPr/>
        </p:nvGrpSpPr>
        <p:grpSpPr>
          <a:xfrm>
            <a:off x="17661633" y="6323141"/>
            <a:ext cx="3331380" cy="2152878"/>
            <a:chOff x="17661633" y="6323141"/>
            <a:chExt cx="3331380" cy="2152878"/>
          </a:xfrm>
        </p:grpSpPr>
        <p:grpSp>
          <p:nvGrpSpPr>
            <p:cNvPr id="2774" name="Group"/>
            <p:cNvGrpSpPr/>
            <p:nvPr/>
          </p:nvGrpSpPr>
          <p:grpSpPr>
            <a:xfrm>
              <a:off x="18538887" y="7454320"/>
              <a:ext cx="2454126" cy="634445"/>
              <a:chOff x="0" y="0"/>
              <a:chExt cx="2454125" cy="634443"/>
            </a:xfrm>
            <a:solidFill>
              <a:schemeClr val="accent6"/>
            </a:solidFill>
          </p:grpSpPr>
          <p:sp>
            <p:nvSpPr>
              <p:cNvPr id="2772" name="Shape"/>
              <p:cNvSpPr/>
              <p:nvPr/>
            </p:nvSpPr>
            <p:spPr>
              <a:xfrm>
                <a:off x="0" y="226903"/>
                <a:ext cx="2158068" cy="180142"/>
              </a:xfrm>
              <a:custGeom>
                <a:avLst/>
                <a:gdLst/>
                <a:ahLst/>
                <a:cxnLst>
                  <a:cxn ang="0">
                    <a:pos x="wd2" y="hd2"/>
                  </a:cxn>
                  <a:cxn ang="5400000">
                    <a:pos x="wd2" y="hd2"/>
                  </a:cxn>
                  <a:cxn ang="10800000">
                    <a:pos x="wd2" y="hd2"/>
                  </a:cxn>
                  <a:cxn ang="16200000">
                    <a:pos x="wd2" y="hd2"/>
                  </a:cxn>
                </a:cxnLst>
                <a:rect l="0" t="0" r="r" b="b"/>
                <a:pathLst>
                  <a:path w="21536" h="20579" extrusionOk="0">
                    <a:moveTo>
                      <a:pt x="981" y="31"/>
                    </a:moveTo>
                    <a:lnTo>
                      <a:pt x="21536" y="31"/>
                    </a:lnTo>
                    <a:lnTo>
                      <a:pt x="21536" y="20517"/>
                    </a:lnTo>
                    <a:lnTo>
                      <a:pt x="981" y="20517"/>
                    </a:lnTo>
                    <a:cubicBezTo>
                      <a:pt x="501" y="21127"/>
                      <a:pt x="67" y="17210"/>
                      <a:pt x="8" y="11725"/>
                    </a:cubicBezTo>
                    <a:cubicBezTo>
                      <a:pt x="-64" y="5179"/>
                      <a:pt x="407" y="-473"/>
                      <a:pt x="981" y="31"/>
                    </a:cubicBezTo>
                    <a:close/>
                  </a:path>
                </a:pathLst>
              </a:custGeom>
              <a:grp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73" name="Shape"/>
              <p:cNvSpPr/>
              <p:nvPr/>
            </p:nvSpPr>
            <p:spPr>
              <a:xfrm rot="2700000">
                <a:off x="1913132" y="92374"/>
                <a:ext cx="447545" cy="449695"/>
              </a:xfrm>
              <a:custGeom>
                <a:avLst/>
                <a:gdLst/>
                <a:ahLst/>
                <a:cxnLst>
                  <a:cxn ang="0">
                    <a:pos x="wd2" y="hd2"/>
                  </a:cxn>
                  <a:cxn ang="5400000">
                    <a:pos x="wd2" y="hd2"/>
                  </a:cxn>
                  <a:cxn ang="10800000">
                    <a:pos x="wd2" y="hd2"/>
                  </a:cxn>
                  <a:cxn ang="16200000">
                    <a:pos x="wd2" y="hd2"/>
                  </a:cxn>
                </a:cxnLst>
                <a:rect l="0" t="0" r="r" b="b"/>
                <a:pathLst>
                  <a:path w="20975" h="21408" extrusionOk="0">
                    <a:moveTo>
                      <a:pt x="17331" y="31"/>
                    </a:moveTo>
                    <a:cubicBezTo>
                      <a:pt x="16651" y="-49"/>
                      <a:pt x="15972" y="25"/>
                      <a:pt x="15322" y="295"/>
                    </a:cubicBezTo>
                    <a:lnTo>
                      <a:pt x="2916" y="4471"/>
                    </a:lnTo>
                    <a:cubicBezTo>
                      <a:pt x="1571" y="4825"/>
                      <a:pt x="518" y="5888"/>
                      <a:pt x="144" y="7248"/>
                    </a:cubicBezTo>
                    <a:cubicBezTo>
                      <a:pt x="-249" y="8681"/>
                      <a:pt x="174" y="10217"/>
                      <a:pt x="1242" y="11234"/>
                    </a:cubicBezTo>
                    <a:lnTo>
                      <a:pt x="2618" y="12633"/>
                    </a:lnTo>
                    <a:lnTo>
                      <a:pt x="8570" y="18679"/>
                    </a:lnTo>
                    <a:lnTo>
                      <a:pt x="10189" y="20322"/>
                    </a:lnTo>
                    <a:cubicBezTo>
                      <a:pt x="11032" y="21159"/>
                      <a:pt x="12219" y="21551"/>
                      <a:pt x="13388" y="21361"/>
                    </a:cubicBezTo>
                    <a:cubicBezTo>
                      <a:pt x="14847" y="21125"/>
                      <a:pt x="16038" y="20048"/>
                      <a:pt x="16438" y="18603"/>
                    </a:cubicBezTo>
                    <a:lnTo>
                      <a:pt x="20735" y="5642"/>
                    </a:lnTo>
                    <a:cubicBezTo>
                      <a:pt x="21351" y="3862"/>
                      <a:pt x="20754" y="1869"/>
                      <a:pt x="19247" y="767"/>
                    </a:cubicBezTo>
                    <a:cubicBezTo>
                      <a:pt x="18677" y="351"/>
                      <a:pt x="18007" y="110"/>
                      <a:pt x="17331" y="31"/>
                    </a:cubicBezTo>
                    <a:close/>
                  </a:path>
                </a:pathLst>
              </a:custGeom>
              <a:grp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814" name="Group"/>
            <p:cNvGrpSpPr/>
            <p:nvPr/>
          </p:nvGrpSpPr>
          <p:grpSpPr>
            <a:xfrm>
              <a:off x="18167644" y="7076848"/>
              <a:ext cx="1399171" cy="1399171"/>
              <a:chOff x="0" y="0"/>
              <a:chExt cx="1399169" cy="1399169"/>
            </a:xfrm>
          </p:grpSpPr>
          <p:sp>
            <p:nvSpPr>
              <p:cNvPr id="2812" name="Circle"/>
              <p:cNvSpPr/>
              <p:nvPr/>
            </p:nvSpPr>
            <p:spPr>
              <a:xfrm>
                <a:off x="0" y="0"/>
                <a:ext cx="1399170" cy="139917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13" name="Graphic 84"/>
              <p:cNvSpPr/>
              <p:nvPr/>
            </p:nvSpPr>
            <p:spPr>
              <a:xfrm>
                <a:off x="479155" y="479154"/>
                <a:ext cx="440862" cy="44086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815" name="Increment"/>
            <p:cNvSpPr txBox="1"/>
            <p:nvPr/>
          </p:nvSpPr>
          <p:spPr>
            <a:xfrm>
              <a:off x="17661633" y="6323141"/>
              <a:ext cx="235602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Increment</a:t>
              </a:r>
            </a:p>
          </p:txBody>
        </p:sp>
      </p:grpSp>
      <p:grpSp>
        <p:nvGrpSpPr>
          <p:cNvPr id="7" name="Group 6">
            <a:extLst>
              <a:ext uri="{FF2B5EF4-FFF2-40B4-BE49-F238E27FC236}">
                <a16:creationId xmlns:a16="http://schemas.microsoft.com/office/drawing/2014/main" id="{E295A440-38AD-F74B-9EC2-301EFABD3AF6}"/>
              </a:ext>
            </a:extLst>
          </p:cNvPr>
          <p:cNvGrpSpPr/>
          <p:nvPr/>
        </p:nvGrpSpPr>
        <p:grpSpPr>
          <a:xfrm>
            <a:off x="10770493" y="2292328"/>
            <a:ext cx="2994720" cy="2051076"/>
            <a:chOff x="10770493" y="2292328"/>
            <a:chExt cx="2994720" cy="2051076"/>
          </a:xfrm>
        </p:grpSpPr>
        <p:sp>
          <p:nvSpPr>
            <p:cNvPr id="2816" name="Circle"/>
            <p:cNvSpPr/>
            <p:nvPr/>
          </p:nvSpPr>
          <p:spPr>
            <a:xfrm>
              <a:off x="11870994" y="2292328"/>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17" name="Graphic 194"/>
            <p:cNvSpPr/>
            <p:nvPr/>
          </p:nvSpPr>
          <p:spPr>
            <a:xfrm>
              <a:off x="12146369" y="2501668"/>
              <a:ext cx="251511" cy="355397"/>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20" name="Sprint…"/>
            <p:cNvSpPr txBox="1"/>
            <p:nvPr/>
          </p:nvSpPr>
          <p:spPr>
            <a:xfrm>
              <a:off x="10770493" y="3378203"/>
              <a:ext cx="2994720"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Retrospective</a:t>
              </a:r>
            </a:p>
          </p:txBody>
        </p:sp>
      </p:grpSp>
      <p:grpSp>
        <p:nvGrpSpPr>
          <p:cNvPr id="9" name="Group 8">
            <a:extLst>
              <a:ext uri="{FF2B5EF4-FFF2-40B4-BE49-F238E27FC236}">
                <a16:creationId xmlns:a16="http://schemas.microsoft.com/office/drawing/2014/main" id="{12B47DBA-C817-5B44-A39A-CD527A2CFE3F}"/>
              </a:ext>
            </a:extLst>
          </p:cNvPr>
          <p:cNvGrpSpPr/>
          <p:nvPr/>
        </p:nvGrpSpPr>
        <p:grpSpPr>
          <a:xfrm>
            <a:off x="20233932" y="7396226"/>
            <a:ext cx="2994720" cy="1975961"/>
            <a:chOff x="20233932" y="7396226"/>
            <a:chExt cx="2994720" cy="1975961"/>
          </a:xfrm>
        </p:grpSpPr>
        <p:sp>
          <p:nvSpPr>
            <p:cNvPr id="2818" name="Circle"/>
            <p:cNvSpPr/>
            <p:nvPr/>
          </p:nvSpPr>
          <p:spPr>
            <a:xfrm>
              <a:off x="21318397" y="7396226"/>
              <a:ext cx="793717" cy="793716"/>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19" name="Freeform 356"/>
            <p:cNvSpPr/>
            <p:nvPr/>
          </p:nvSpPr>
          <p:spPr>
            <a:xfrm>
              <a:off x="21554247" y="7631978"/>
              <a:ext cx="322016" cy="3222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4831"/>
                    <a:pt x="0" y="10793"/>
                  </a:cubicBezTo>
                  <a:cubicBezTo>
                    <a:pt x="0" y="16756"/>
                    <a:pt x="4834" y="21600"/>
                    <a:pt x="10800" y="21600"/>
                  </a:cubicBezTo>
                  <a:cubicBezTo>
                    <a:pt x="16766" y="21600"/>
                    <a:pt x="21600" y="16756"/>
                    <a:pt x="21600" y="10793"/>
                  </a:cubicBezTo>
                  <a:cubicBezTo>
                    <a:pt x="21593" y="4834"/>
                    <a:pt x="16763" y="7"/>
                    <a:pt x="10800" y="0"/>
                  </a:cubicBezTo>
                  <a:close/>
                  <a:moveTo>
                    <a:pt x="10168" y="2264"/>
                  </a:moveTo>
                  <a:cubicBezTo>
                    <a:pt x="10735" y="2223"/>
                    <a:pt x="11321" y="2240"/>
                    <a:pt x="11906" y="2317"/>
                  </a:cubicBezTo>
                  <a:cubicBezTo>
                    <a:pt x="15753" y="2819"/>
                    <a:pt x="18779" y="5844"/>
                    <a:pt x="19282" y="9688"/>
                  </a:cubicBezTo>
                  <a:lnTo>
                    <a:pt x="18992" y="9688"/>
                  </a:lnTo>
                  <a:cubicBezTo>
                    <a:pt x="18375" y="9688"/>
                    <a:pt x="17873" y="10177"/>
                    <a:pt x="17873" y="10793"/>
                  </a:cubicBezTo>
                  <a:cubicBezTo>
                    <a:pt x="17873" y="11410"/>
                    <a:pt x="18375" y="11912"/>
                    <a:pt x="18992" y="11912"/>
                  </a:cubicBezTo>
                  <a:lnTo>
                    <a:pt x="19282" y="11912"/>
                  </a:lnTo>
                  <a:cubicBezTo>
                    <a:pt x="18771" y="15748"/>
                    <a:pt x="15758" y="18773"/>
                    <a:pt x="11920" y="19283"/>
                  </a:cubicBezTo>
                  <a:lnTo>
                    <a:pt x="11920" y="18994"/>
                  </a:lnTo>
                  <a:cubicBezTo>
                    <a:pt x="11920" y="18377"/>
                    <a:pt x="11417" y="17875"/>
                    <a:pt x="10800" y="17875"/>
                  </a:cubicBezTo>
                  <a:cubicBezTo>
                    <a:pt x="10183" y="17875"/>
                    <a:pt x="9680" y="18377"/>
                    <a:pt x="9680" y="18994"/>
                  </a:cubicBezTo>
                  <a:lnTo>
                    <a:pt x="9680" y="19283"/>
                  </a:lnTo>
                  <a:cubicBezTo>
                    <a:pt x="5842" y="18773"/>
                    <a:pt x="2816" y="15748"/>
                    <a:pt x="2305" y="11912"/>
                  </a:cubicBezTo>
                  <a:lnTo>
                    <a:pt x="2608" y="11912"/>
                  </a:lnTo>
                  <a:cubicBezTo>
                    <a:pt x="3225" y="11912"/>
                    <a:pt x="3714" y="11410"/>
                    <a:pt x="3714" y="10793"/>
                  </a:cubicBezTo>
                  <a:cubicBezTo>
                    <a:pt x="3714" y="10177"/>
                    <a:pt x="3225" y="9688"/>
                    <a:pt x="2608" y="9688"/>
                  </a:cubicBezTo>
                  <a:lnTo>
                    <a:pt x="2305" y="9688"/>
                  </a:lnTo>
                  <a:cubicBezTo>
                    <a:pt x="2841" y="5589"/>
                    <a:pt x="6197" y="2549"/>
                    <a:pt x="10168" y="2264"/>
                  </a:cubicBezTo>
                  <a:close/>
                  <a:moveTo>
                    <a:pt x="10800" y="3725"/>
                  </a:moveTo>
                  <a:cubicBezTo>
                    <a:pt x="10183" y="3725"/>
                    <a:pt x="9680" y="4227"/>
                    <a:pt x="9680" y="4844"/>
                  </a:cubicBezTo>
                  <a:lnTo>
                    <a:pt x="9680" y="9688"/>
                  </a:lnTo>
                  <a:lnTo>
                    <a:pt x="9312" y="9688"/>
                  </a:lnTo>
                  <a:cubicBezTo>
                    <a:pt x="8695" y="9688"/>
                    <a:pt x="8192" y="10177"/>
                    <a:pt x="8192" y="10793"/>
                  </a:cubicBezTo>
                  <a:cubicBezTo>
                    <a:pt x="8192" y="11410"/>
                    <a:pt x="8695" y="11912"/>
                    <a:pt x="9312" y="11912"/>
                  </a:cubicBezTo>
                  <a:lnTo>
                    <a:pt x="9680" y="11912"/>
                  </a:lnTo>
                  <a:lnTo>
                    <a:pt x="9680" y="12294"/>
                  </a:lnTo>
                  <a:cubicBezTo>
                    <a:pt x="9680" y="12911"/>
                    <a:pt x="10183" y="13400"/>
                    <a:pt x="10800" y="13400"/>
                  </a:cubicBezTo>
                  <a:cubicBezTo>
                    <a:pt x="11417" y="13400"/>
                    <a:pt x="11920" y="12911"/>
                    <a:pt x="11920" y="12294"/>
                  </a:cubicBezTo>
                  <a:lnTo>
                    <a:pt x="11920" y="11912"/>
                  </a:lnTo>
                  <a:lnTo>
                    <a:pt x="15265" y="11912"/>
                  </a:lnTo>
                  <a:cubicBezTo>
                    <a:pt x="15882" y="11912"/>
                    <a:pt x="16384" y="11410"/>
                    <a:pt x="16384" y="10793"/>
                  </a:cubicBezTo>
                  <a:cubicBezTo>
                    <a:pt x="16384" y="10177"/>
                    <a:pt x="15882" y="9688"/>
                    <a:pt x="15265" y="9688"/>
                  </a:cubicBezTo>
                  <a:lnTo>
                    <a:pt x="11920" y="9688"/>
                  </a:lnTo>
                  <a:lnTo>
                    <a:pt x="11920" y="4844"/>
                  </a:lnTo>
                  <a:cubicBezTo>
                    <a:pt x="11920" y="4227"/>
                    <a:pt x="11417" y="3725"/>
                    <a:pt x="10800" y="372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21" name="Sprint…"/>
            <p:cNvSpPr txBox="1"/>
            <p:nvPr/>
          </p:nvSpPr>
          <p:spPr>
            <a:xfrm>
              <a:off x="20233932" y="8406986"/>
              <a:ext cx="2994720"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Sprint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Review</a:t>
              </a:r>
            </a:p>
          </p:txBody>
        </p:sp>
      </p:grpSp>
      <p:sp>
        <p:nvSpPr>
          <p:cNvPr id="55" name="Freeform 54">
            <a:extLst>
              <a:ext uri="{FF2B5EF4-FFF2-40B4-BE49-F238E27FC236}">
                <a16:creationId xmlns:a16="http://schemas.microsoft.com/office/drawing/2014/main" id="{6422E4EE-7713-C740-901C-FBA99546C950}"/>
              </a:ext>
            </a:extLst>
          </p:cNvPr>
          <p:cNvSpPr/>
          <p:nvPr/>
        </p:nvSpPr>
        <p:spPr>
          <a:xfrm rot="18900000">
            <a:off x="4984000" y="2596290"/>
            <a:ext cx="14380563" cy="14799222"/>
          </a:xfrm>
          <a:custGeom>
            <a:avLst/>
            <a:gdLst>
              <a:gd name="connsiteX0" fmla="*/ 14354514 w 14380563"/>
              <a:gd name="connsiteY0" fmla="*/ 13760734 h 14799222"/>
              <a:gd name="connsiteX1" fmla="*/ 14380563 w 14380563"/>
              <a:gd name="connsiteY1" fmla="*/ 13824363 h 14799222"/>
              <a:gd name="connsiteX2" fmla="*/ 14290781 w 14380563"/>
              <a:gd name="connsiteY2" fmla="*/ 13914145 h 14799222"/>
              <a:gd name="connsiteX3" fmla="*/ 14200478 w 14380563"/>
              <a:gd name="connsiteY3" fmla="*/ 13823841 h 14799222"/>
              <a:gd name="connsiteX4" fmla="*/ 14290260 w 14380563"/>
              <a:gd name="connsiteY4" fmla="*/ 13734059 h 14799222"/>
              <a:gd name="connsiteX5" fmla="*/ 14354514 w 14380563"/>
              <a:gd name="connsiteY5" fmla="*/ 13760734 h 14799222"/>
              <a:gd name="connsiteX6" fmla="*/ 1442178 w 14380563"/>
              <a:gd name="connsiteY6" fmla="*/ 16101 h 14799222"/>
              <a:gd name="connsiteX7" fmla="*/ 1473928 w 14380563"/>
              <a:gd name="connsiteY7" fmla="*/ 118505 h 14799222"/>
              <a:gd name="connsiteX8" fmla="*/ 1382243 w 14380563"/>
              <a:gd name="connsiteY8" fmla="*/ 390762 h 14799222"/>
              <a:gd name="connsiteX9" fmla="*/ 1317164 w 14380563"/>
              <a:gd name="connsiteY9" fmla="*/ 448696 h 14799222"/>
              <a:gd name="connsiteX10" fmla="*/ 1248907 w 14380563"/>
              <a:gd name="connsiteY10" fmla="*/ 426871 h 14799222"/>
              <a:gd name="connsiteX11" fmla="*/ 1214363 w 14380563"/>
              <a:gd name="connsiteY11" fmla="*/ 392358 h 14799222"/>
              <a:gd name="connsiteX12" fmla="*/ 1213015 w 14380563"/>
              <a:gd name="connsiteY12" fmla="*/ 391010 h 14799222"/>
              <a:gd name="connsiteX13" fmla="*/ 303564 w 14380563"/>
              <a:gd name="connsiteY13" fmla="*/ 1300461 h 14799222"/>
              <a:gd name="connsiteX14" fmla="*/ 247286 w 14380563"/>
              <a:gd name="connsiteY14" fmla="*/ 1359231 h 14799222"/>
              <a:gd name="connsiteX15" fmla="*/ 217966 w 14380563"/>
              <a:gd name="connsiteY15" fmla="*/ 1402251 h 14799222"/>
              <a:gd name="connsiteX16" fmla="*/ 204986 w 14380563"/>
              <a:gd name="connsiteY16" fmla="*/ 1460070 h 14799222"/>
              <a:gd name="connsiteX17" fmla="*/ 217782 w 14380563"/>
              <a:gd name="connsiteY17" fmla="*/ 1518270 h 14799222"/>
              <a:gd name="connsiteX18" fmla="*/ 247169 w 14380563"/>
              <a:gd name="connsiteY18" fmla="*/ 1561123 h 14799222"/>
              <a:gd name="connsiteX19" fmla="*/ 303309 w 14380563"/>
              <a:gd name="connsiteY19" fmla="*/ 1619573 h 14799222"/>
              <a:gd name="connsiteX20" fmla="*/ 13179030 w 14380563"/>
              <a:gd name="connsiteY20" fmla="*/ 14495294 h 14799222"/>
              <a:gd name="connsiteX21" fmla="*/ 13238103 w 14380563"/>
              <a:gd name="connsiteY21" fmla="*/ 14552057 h 14799222"/>
              <a:gd name="connsiteX22" fmla="*/ 13280958 w 14380563"/>
              <a:gd name="connsiteY22" fmla="*/ 14581446 h 14799222"/>
              <a:gd name="connsiteX23" fmla="*/ 13339157 w 14380563"/>
              <a:gd name="connsiteY23" fmla="*/ 14594240 h 14799222"/>
              <a:gd name="connsiteX24" fmla="*/ 13396977 w 14380563"/>
              <a:gd name="connsiteY24" fmla="*/ 14581262 h 14799222"/>
              <a:gd name="connsiteX25" fmla="*/ 13439997 w 14380563"/>
              <a:gd name="connsiteY25" fmla="*/ 14551942 h 14799222"/>
              <a:gd name="connsiteX26" fmla="*/ 13498766 w 14380563"/>
              <a:gd name="connsiteY26" fmla="*/ 14495663 h 14799222"/>
              <a:gd name="connsiteX27" fmla="*/ 14014883 w 14380563"/>
              <a:gd name="connsiteY27" fmla="*/ 13979546 h 14799222"/>
              <a:gd name="connsiteX28" fmla="*/ 14150503 w 14380563"/>
              <a:gd name="connsiteY28" fmla="*/ 13987163 h 14799222"/>
              <a:gd name="connsiteX29" fmla="*/ 14140683 w 14380563"/>
              <a:gd name="connsiteY29" fmla="*/ 14105346 h 14799222"/>
              <a:gd name="connsiteX30" fmla="*/ 13637199 w 14380563"/>
              <a:gd name="connsiteY30" fmla="*/ 14608829 h 14799222"/>
              <a:gd name="connsiteX31" fmla="*/ 13525713 w 14380563"/>
              <a:gd name="connsiteY31" fmla="*/ 14717821 h 14799222"/>
              <a:gd name="connsiteX32" fmla="*/ 13442735 w 14380563"/>
              <a:gd name="connsiteY32" fmla="*/ 14774647 h 14799222"/>
              <a:gd name="connsiteX33" fmla="*/ 13330971 w 14380563"/>
              <a:gd name="connsiteY33" fmla="*/ 14799222 h 14799222"/>
              <a:gd name="connsiteX34" fmla="*/ 13218922 w 14380563"/>
              <a:gd name="connsiteY34" fmla="*/ 14774262 h 14799222"/>
              <a:gd name="connsiteX35" fmla="*/ 13136026 w 14380563"/>
              <a:gd name="connsiteY35" fmla="*/ 14717660 h 14799222"/>
              <a:gd name="connsiteX36" fmla="*/ 13023806 w 14380563"/>
              <a:gd name="connsiteY36" fmla="*/ 14609415 h 14799222"/>
              <a:gd name="connsiteX37" fmla="*/ 189811 w 14380563"/>
              <a:gd name="connsiteY37" fmla="*/ 1775420 h 14799222"/>
              <a:gd name="connsiteX38" fmla="*/ 81568 w 14380563"/>
              <a:gd name="connsiteY38" fmla="*/ 1663202 h 14799222"/>
              <a:gd name="connsiteX39" fmla="*/ 24343 w 14380563"/>
              <a:gd name="connsiteY39" fmla="*/ 1579682 h 14799222"/>
              <a:gd name="connsiteX40" fmla="*/ 5 w 14380563"/>
              <a:gd name="connsiteY40" fmla="*/ 1468257 h 14799222"/>
              <a:gd name="connsiteX41" fmla="*/ 24581 w 14380563"/>
              <a:gd name="connsiteY41" fmla="*/ 1356493 h 14799222"/>
              <a:gd name="connsiteX42" fmla="*/ 81405 w 14380563"/>
              <a:gd name="connsiteY42" fmla="*/ 1273513 h 14799222"/>
              <a:gd name="connsiteX43" fmla="*/ 189776 w 14380563"/>
              <a:gd name="connsiteY43" fmla="*/ 1161406 h 14799222"/>
              <a:gd name="connsiteX44" fmla="*/ 1086595 w 14380563"/>
              <a:gd name="connsiteY44" fmla="*/ 264587 h 14799222"/>
              <a:gd name="connsiteX45" fmla="*/ 1058004 w 14380563"/>
              <a:gd name="connsiteY45" fmla="*/ 235969 h 14799222"/>
              <a:gd name="connsiteX46" fmla="*/ 1034576 w 14380563"/>
              <a:gd name="connsiteY46" fmla="*/ 152239 h 14799222"/>
              <a:gd name="connsiteX47" fmla="*/ 1093722 w 14380563"/>
              <a:gd name="connsiteY47" fmla="*/ 93907 h 14799222"/>
              <a:gd name="connsiteX48" fmla="*/ 1358430 w 14380563"/>
              <a:gd name="connsiteY48" fmla="*/ 6186 h 14799222"/>
              <a:gd name="connsiteX49" fmla="*/ 1401297 w 14380563"/>
              <a:gd name="connsiteY49" fmla="*/ 640 h 14799222"/>
              <a:gd name="connsiteX50" fmla="*/ 1442178 w 14380563"/>
              <a:gd name="connsiteY50" fmla="*/ 16101 h 1479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380563" h="14799222">
                <a:moveTo>
                  <a:pt x="14354514" y="13760734"/>
                </a:moveTo>
                <a:cubicBezTo>
                  <a:pt x="14370704" y="13776924"/>
                  <a:pt x="14380548" y="13799465"/>
                  <a:pt x="14380563" y="13824363"/>
                </a:cubicBezTo>
                <a:cubicBezTo>
                  <a:pt x="14380591" y="13874155"/>
                  <a:pt x="14340510" y="13914236"/>
                  <a:pt x="14290781" y="13914145"/>
                </a:cubicBezTo>
                <a:cubicBezTo>
                  <a:pt x="14240986" y="13914114"/>
                  <a:pt x="14200508" y="13873637"/>
                  <a:pt x="14200478" y="13823841"/>
                </a:cubicBezTo>
                <a:cubicBezTo>
                  <a:pt x="14200387" y="13774113"/>
                  <a:pt x="14240468" y="13734032"/>
                  <a:pt x="14290260" y="13734059"/>
                </a:cubicBezTo>
                <a:cubicBezTo>
                  <a:pt x="14315157" y="13734075"/>
                  <a:pt x="14338321" y="13744541"/>
                  <a:pt x="14354514" y="13760734"/>
                </a:cubicBezTo>
                <a:close/>
                <a:moveTo>
                  <a:pt x="1442178" y="16101"/>
                </a:moveTo>
                <a:cubicBezTo>
                  <a:pt x="1474334" y="39249"/>
                  <a:pt x="1487072" y="81114"/>
                  <a:pt x="1473928" y="118505"/>
                </a:cubicBezTo>
                <a:lnTo>
                  <a:pt x="1382243" y="390762"/>
                </a:lnTo>
                <a:cubicBezTo>
                  <a:pt x="1373708" y="421115"/>
                  <a:pt x="1348295" y="443739"/>
                  <a:pt x="1317164" y="448696"/>
                </a:cubicBezTo>
                <a:cubicBezTo>
                  <a:pt x="1292221" y="452687"/>
                  <a:pt x="1266894" y="444453"/>
                  <a:pt x="1248907" y="426871"/>
                </a:cubicBezTo>
                <a:lnTo>
                  <a:pt x="1214363" y="392358"/>
                </a:lnTo>
                <a:lnTo>
                  <a:pt x="1213015" y="391010"/>
                </a:lnTo>
                <a:lnTo>
                  <a:pt x="303564" y="1300461"/>
                </a:lnTo>
                <a:cubicBezTo>
                  <a:pt x="280156" y="1323869"/>
                  <a:pt x="261302" y="1342723"/>
                  <a:pt x="247286" y="1359231"/>
                </a:cubicBezTo>
                <a:cubicBezTo>
                  <a:pt x="232709" y="1375053"/>
                  <a:pt x="222970" y="1388528"/>
                  <a:pt x="217966" y="1402251"/>
                </a:cubicBezTo>
                <a:cubicBezTo>
                  <a:pt x="209417" y="1420764"/>
                  <a:pt x="204962" y="1440166"/>
                  <a:pt x="204986" y="1460070"/>
                </a:cubicBezTo>
                <a:cubicBezTo>
                  <a:pt x="205075" y="1479910"/>
                  <a:pt x="209019" y="1499631"/>
                  <a:pt x="217782" y="1518270"/>
                </a:cubicBezTo>
                <a:cubicBezTo>
                  <a:pt x="223212" y="1531523"/>
                  <a:pt x="233185" y="1545216"/>
                  <a:pt x="247169" y="1561123"/>
                </a:cubicBezTo>
                <a:cubicBezTo>
                  <a:pt x="261776" y="1577655"/>
                  <a:pt x="280267" y="1596530"/>
                  <a:pt x="303309" y="1619573"/>
                </a:cubicBezTo>
                <a:lnTo>
                  <a:pt x="13179030" y="14495294"/>
                </a:lnTo>
                <a:cubicBezTo>
                  <a:pt x="13202696" y="14518959"/>
                  <a:pt x="13221573" y="14537452"/>
                  <a:pt x="13238103" y="14552057"/>
                </a:cubicBezTo>
                <a:cubicBezTo>
                  <a:pt x="13254013" y="14566043"/>
                  <a:pt x="13267704" y="14576015"/>
                  <a:pt x="13280958" y="14581446"/>
                </a:cubicBezTo>
                <a:cubicBezTo>
                  <a:pt x="13298975" y="14589586"/>
                  <a:pt x="13319316" y="14594152"/>
                  <a:pt x="13339157" y="14594240"/>
                </a:cubicBezTo>
                <a:cubicBezTo>
                  <a:pt x="13358439" y="14593642"/>
                  <a:pt x="13378462" y="14589809"/>
                  <a:pt x="13396977" y="14581262"/>
                </a:cubicBezTo>
                <a:cubicBezTo>
                  <a:pt x="13410077" y="14575635"/>
                  <a:pt x="13423551" y="14565894"/>
                  <a:pt x="13439997" y="14551942"/>
                </a:cubicBezTo>
                <a:cubicBezTo>
                  <a:pt x="13455882" y="14537302"/>
                  <a:pt x="13475358" y="14519070"/>
                  <a:pt x="13498766" y="14495663"/>
                </a:cubicBezTo>
                <a:lnTo>
                  <a:pt x="14014883" y="13979546"/>
                </a:lnTo>
                <a:cubicBezTo>
                  <a:pt x="14052995" y="13940189"/>
                  <a:pt x="14117389" y="13944300"/>
                  <a:pt x="14150503" y="13987163"/>
                </a:cubicBezTo>
                <a:cubicBezTo>
                  <a:pt x="14178782" y="14023649"/>
                  <a:pt x="14174057" y="14074461"/>
                  <a:pt x="14140683" y="14105346"/>
                </a:cubicBezTo>
                <a:lnTo>
                  <a:pt x="13637199" y="14608829"/>
                </a:lnTo>
                <a:cubicBezTo>
                  <a:pt x="13592180" y="14653848"/>
                  <a:pt x="13556825" y="14690448"/>
                  <a:pt x="13525713" y="14717821"/>
                </a:cubicBezTo>
                <a:cubicBezTo>
                  <a:pt x="13494538" y="14745262"/>
                  <a:pt x="13468228" y="14764099"/>
                  <a:pt x="13442735" y="14774647"/>
                </a:cubicBezTo>
                <a:cubicBezTo>
                  <a:pt x="13406799" y="14790654"/>
                  <a:pt x="13368699" y="14798858"/>
                  <a:pt x="13330971" y="14799222"/>
                </a:cubicBezTo>
                <a:cubicBezTo>
                  <a:pt x="13292553" y="14799026"/>
                  <a:pt x="13254570" y="14790928"/>
                  <a:pt x="13218922" y="14774262"/>
                </a:cubicBezTo>
                <a:cubicBezTo>
                  <a:pt x="13193360" y="14763705"/>
                  <a:pt x="13167155" y="14745068"/>
                  <a:pt x="13136026" y="14717660"/>
                </a:cubicBezTo>
                <a:cubicBezTo>
                  <a:pt x="13104831" y="14690312"/>
                  <a:pt x="13068645" y="14654254"/>
                  <a:pt x="13023806" y="14609415"/>
                </a:cubicBezTo>
                <a:lnTo>
                  <a:pt x="189811" y="1775420"/>
                </a:lnTo>
                <a:cubicBezTo>
                  <a:pt x="144349" y="1729958"/>
                  <a:pt x="108915" y="1694396"/>
                  <a:pt x="81568" y="1663202"/>
                </a:cubicBezTo>
                <a:cubicBezTo>
                  <a:pt x="54159" y="1632072"/>
                  <a:pt x="34900" y="1605245"/>
                  <a:pt x="24343" y="1579682"/>
                </a:cubicBezTo>
                <a:cubicBezTo>
                  <a:pt x="8300" y="1544658"/>
                  <a:pt x="200" y="1506673"/>
                  <a:pt x="5" y="1468257"/>
                </a:cubicBezTo>
                <a:cubicBezTo>
                  <a:pt x="-254" y="1429904"/>
                  <a:pt x="7951" y="1391806"/>
                  <a:pt x="24581" y="1356493"/>
                </a:cubicBezTo>
                <a:cubicBezTo>
                  <a:pt x="35129" y="1330999"/>
                  <a:pt x="53966" y="1304689"/>
                  <a:pt x="81405" y="1273513"/>
                </a:cubicBezTo>
                <a:cubicBezTo>
                  <a:pt x="108780" y="1242402"/>
                  <a:pt x="144757" y="1206425"/>
                  <a:pt x="189776" y="1161406"/>
                </a:cubicBezTo>
                <a:lnTo>
                  <a:pt x="1086595" y="264587"/>
                </a:lnTo>
                <a:lnTo>
                  <a:pt x="1058004" y="235969"/>
                </a:lnTo>
                <a:cubicBezTo>
                  <a:pt x="1035216" y="214607"/>
                  <a:pt x="1026190" y="182341"/>
                  <a:pt x="1034576" y="152239"/>
                </a:cubicBezTo>
                <a:cubicBezTo>
                  <a:pt x="1042556" y="123672"/>
                  <a:pt x="1065024" y="101343"/>
                  <a:pt x="1093722" y="93907"/>
                </a:cubicBezTo>
                <a:lnTo>
                  <a:pt x="1358430" y="6186"/>
                </a:lnTo>
                <a:cubicBezTo>
                  <a:pt x="1372300" y="514"/>
                  <a:pt x="1386787" y="-1040"/>
                  <a:pt x="1401297" y="640"/>
                </a:cubicBezTo>
                <a:cubicBezTo>
                  <a:pt x="1415720" y="2300"/>
                  <a:pt x="1430016" y="7362"/>
                  <a:pt x="1442178" y="16101"/>
                </a:cubicBezTo>
                <a:close/>
              </a:path>
            </a:pathLst>
          </a:custGeom>
          <a:solidFill>
            <a:schemeClr val="accent6">
              <a:alpha val="30000"/>
            </a:schemeClr>
          </a:solidFill>
          <a:ln w="12700">
            <a:miter lim="400000"/>
          </a:ln>
        </p:spPr>
        <p:txBody>
          <a:bodyPr wrap="square" lIns="50800" tIns="50800" rIns="50800" bIns="5080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24" name="Shape"/>
          <p:cNvSpPr/>
          <p:nvPr/>
        </p:nvSpPr>
        <p:spPr>
          <a:xfrm>
            <a:off x="12858032" y="2477790"/>
            <a:ext cx="8975888" cy="4685443"/>
          </a:xfrm>
          <a:custGeom>
            <a:avLst/>
            <a:gdLst/>
            <a:ahLst/>
            <a:cxnLst>
              <a:cxn ang="0">
                <a:pos x="wd2" y="hd2"/>
              </a:cxn>
              <a:cxn ang="5400000">
                <a:pos x="wd2" y="hd2"/>
              </a:cxn>
              <a:cxn ang="10800000">
                <a:pos x="wd2" y="hd2"/>
              </a:cxn>
              <a:cxn ang="16200000">
                <a:pos x="wd2" y="hd2"/>
              </a:cxn>
            </a:cxnLst>
            <a:rect l="0" t="0" r="r" b="b"/>
            <a:pathLst>
              <a:path w="21566" h="21556" extrusionOk="0">
                <a:moveTo>
                  <a:pt x="846" y="1"/>
                </a:moveTo>
                <a:cubicBezTo>
                  <a:pt x="810" y="-3"/>
                  <a:pt x="773" y="11"/>
                  <a:pt x="740" y="47"/>
                </a:cubicBezTo>
                <a:lnTo>
                  <a:pt x="122" y="635"/>
                </a:lnTo>
                <a:cubicBezTo>
                  <a:pt x="36" y="713"/>
                  <a:pt x="-13" y="891"/>
                  <a:pt x="2" y="1071"/>
                </a:cubicBezTo>
                <a:cubicBezTo>
                  <a:pt x="8" y="1139"/>
                  <a:pt x="24" y="1201"/>
                  <a:pt x="45" y="1254"/>
                </a:cubicBezTo>
                <a:cubicBezTo>
                  <a:pt x="67" y="1306"/>
                  <a:pt x="94" y="1349"/>
                  <a:pt x="127" y="1376"/>
                </a:cubicBezTo>
                <a:lnTo>
                  <a:pt x="726" y="1951"/>
                </a:lnTo>
                <a:cubicBezTo>
                  <a:pt x="787" y="2020"/>
                  <a:pt x="863" y="2022"/>
                  <a:pt x="925" y="1955"/>
                </a:cubicBezTo>
                <a:cubicBezTo>
                  <a:pt x="991" y="1884"/>
                  <a:pt x="1031" y="1750"/>
                  <a:pt x="1028" y="1606"/>
                </a:cubicBezTo>
                <a:lnTo>
                  <a:pt x="1028" y="1414"/>
                </a:lnTo>
                <a:lnTo>
                  <a:pt x="20586" y="1414"/>
                </a:lnTo>
                <a:cubicBezTo>
                  <a:pt x="20666" y="1414"/>
                  <a:pt x="20730" y="1415"/>
                  <a:pt x="20782" y="1422"/>
                </a:cubicBezTo>
                <a:cubicBezTo>
                  <a:pt x="20833" y="1428"/>
                  <a:pt x="20873" y="1440"/>
                  <a:pt x="20905" y="1465"/>
                </a:cubicBezTo>
                <a:cubicBezTo>
                  <a:pt x="20950" y="1497"/>
                  <a:pt x="20991" y="1549"/>
                  <a:pt x="21025" y="1613"/>
                </a:cubicBezTo>
                <a:cubicBezTo>
                  <a:pt x="21058" y="1678"/>
                  <a:pt x="21085" y="1755"/>
                  <a:pt x="21102" y="1843"/>
                </a:cubicBezTo>
                <a:cubicBezTo>
                  <a:pt x="21115" y="1904"/>
                  <a:pt x="21122" y="1980"/>
                  <a:pt x="21125" y="2079"/>
                </a:cubicBezTo>
                <a:cubicBezTo>
                  <a:pt x="21128" y="2178"/>
                  <a:pt x="21129" y="2301"/>
                  <a:pt x="21129" y="2453"/>
                </a:cubicBezTo>
                <a:lnTo>
                  <a:pt x="21129" y="19673"/>
                </a:lnTo>
                <a:cubicBezTo>
                  <a:pt x="21126" y="19812"/>
                  <a:pt x="21165" y="19942"/>
                  <a:pt x="21228" y="20011"/>
                </a:cubicBezTo>
                <a:cubicBezTo>
                  <a:pt x="21369" y="20164"/>
                  <a:pt x="21546" y="19984"/>
                  <a:pt x="21558" y="19673"/>
                </a:cubicBezTo>
                <a:lnTo>
                  <a:pt x="21558" y="2607"/>
                </a:lnTo>
                <a:cubicBezTo>
                  <a:pt x="21558" y="2314"/>
                  <a:pt x="21558" y="2080"/>
                  <a:pt x="21552" y="1889"/>
                </a:cubicBezTo>
                <a:cubicBezTo>
                  <a:pt x="21546" y="1698"/>
                  <a:pt x="21533" y="1552"/>
                  <a:pt x="21507" y="1434"/>
                </a:cubicBezTo>
                <a:cubicBezTo>
                  <a:pt x="21475" y="1265"/>
                  <a:pt x="21424" y="1115"/>
                  <a:pt x="21359" y="991"/>
                </a:cubicBezTo>
                <a:cubicBezTo>
                  <a:pt x="21295" y="867"/>
                  <a:pt x="21216" y="769"/>
                  <a:pt x="21128" y="708"/>
                </a:cubicBezTo>
                <a:cubicBezTo>
                  <a:pt x="21067" y="659"/>
                  <a:pt x="20990" y="634"/>
                  <a:pt x="20890" y="622"/>
                </a:cubicBezTo>
                <a:cubicBezTo>
                  <a:pt x="20791" y="609"/>
                  <a:pt x="20668" y="609"/>
                  <a:pt x="20516" y="609"/>
                </a:cubicBezTo>
                <a:lnTo>
                  <a:pt x="1028" y="609"/>
                </a:lnTo>
                <a:lnTo>
                  <a:pt x="1028" y="589"/>
                </a:lnTo>
                <a:lnTo>
                  <a:pt x="1028" y="364"/>
                </a:lnTo>
                <a:cubicBezTo>
                  <a:pt x="1028" y="249"/>
                  <a:pt x="998" y="139"/>
                  <a:pt x="949" y="70"/>
                </a:cubicBezTo>
                <a:cubicBezTo>
                  <a:pt x="919" y="28"/>
                  <a:pt x="883" y="5"/>
                  <a:pt x="846" y="1"/>
                </a:cubicBezTo>
                <a:close/>
                <a:moveTo>
                  <a:pt x="21350" y="20729"/>
                </a:moveTo>
                <a:cubicBezTo>
                  <a:pt x="21295" y="20729"/>
                  <a:pt x="21239" y="20770"/>
                  <a:pt x="21196" y="20851"/>
                </a:cubicBezTo>
                <a:cubicBezTo>
                  <a:pt x="21112" y="21013"/>
                  <a:pt x="21112" y="21273"/>
                  <a:pt x="21196" y="21435"/>
                </a:cubicBezTo>
                <a:cubicBezTo>
                  <a:pt x="21281" y="21597"/>
                  <a:pt x="21418" y="21597"/>
                  <a:pt x="21502" y="21435"/>
                </a:cubicBezTo>
                <a:cubicBezTo>
                  <a:pt x="21587" y="21273"/>
                  <a:pt x="21587" y="21013"/>
                  <a:pt x="21502" y="20851"/>
                </a:cubicBezTo>
                <a:cubicBezTo>
                  <a:pt x="21460" y="20770"/>
                  <a:pt x="21405" y="20729"/>
                  <a:pt x="21350" y="20729"/>
                </a:cubicBezTo>
                <a:close/>
              </a:path>
            </a:pathLst>
          </a:cu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6" name="Group 5">
            <a:extLst>
              <a:ext uri="{FF2B5EF4-FFF2-40B4-BE49-F238E27FC236}">
                <a16:creationId xmlns:a16="http://schemas.microsoft.com/office/drawing/2014/main" id="{6FF1763A-4770-1B4B-AFB0-413D3A6B045E}"/>
              </a:ext>
            </a:extLst>
          </p:cNvPr>
          <p:cNvGrpSpPr/>
          <p:nvPr/>
        </p:nvGrpSpPr>
        <p:grpSpPr>
          <a:xfrm>
            <a:off x="15070566" y="5019630"/>
            <a:ext cx="817073" cy="817073"/>
            <a:chOff x="15070566" y="5019630"/>
            <a:chExt cx="817073" cy="817073"/>
          </a:xfrm>
        </p:grpSpPr>
        <p:sp>
          <p:nvSpPr>
            <p:cNvPr id="2788" name="Circle"/>
            <p:cNvSpPr/>
            <p:nvPr/>
          </p:nvSpPr>
          <p:spPr>
            <a:xfrm>
              <a:off x="15070566" y="5019630"/>
              <a:ext cx="817073" cy="81707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89" name="Graphic 58"/>
            <p:cNvSpPr/>
            <p:nvPr/>
          </p:nvSpPr>
          <p:spPr>
            <a:xfrm>
              <a:off x="15267561" y="5223093"/>
              <a:ext cx="423085" cy="410147"/>
            </a:xfrm>
            <a:custGeom>
              <a:avLst/>
              <a:gdLst/>
              <a:ahLst/>
              <a:cxnLst>
                <a:cxn ang="0">
                  <a:pos x="wd2" y="hd2"/>
                </a:cxn>
                <a:cxn ang="5400000">
                  <a:pos x="wd2" y="hd2"/>
                </a:cxn>
                <a:cxn ang="10800000">
                  <a:pos x="wd2" y="hd2"/>
                </a:cxn>
                <a:cxn ang="16200000">
                  <a:pos x="wd2" y="hd2"/>
                </a:cxn>
              </a:cxnLst>
              <a:rect l="0" t="0" r="r" b="b"/>
              <a:pathLst>
                <a:path w="19948" h="20338" extrusionOk="0">
                  <a:moveTo>
                    <a:pt x="11486" y="104"/>
                  </a:moveTo>
                  <a:cubicBezTo>
                    <a:pt x="10939" y="26"/>
                    <a:pt x="10436" y="428"/>
                    <a:pt x="10361" y="1004"/>
                  </a:cubicBezTo>
                  <a:cubicBezTo>
                    <a:pt x="10287" y="1579"/>
                    <a:pt x="10670" y="2109"/>
                    <a:pt x="11216" y="2187"/>
                  </a:cubicBezTo>
                  <a:cubicBezTo>
                    <a:pt x="11224" y="2188"/>
                    <a:pt x="11232" y="2189"/>
                    <a:pt x="11240" y="2190"/>
                  </a:cubicBezTo>
                  <a:cubicBezTo>
                    <a:pt x="15448" y="2736"/>
                    <a:pt x="18437" y="6766"/>
                    <a:pt x="17918" y="11191"/>
                  </a:cubicBezTo>
                  <a:cubicBezTo>
                    <a:pt x="17398" y="15616"/>
                    <a:pt x="13566" y="18760"/>
                    <a:pt x="9359" y="18213"/>
                  </a:cubicBezTo>
                  <a:cubicBezTo>
                    <a:pt x="5152" y="17667"/>
                    <a:pt x="2162" y="13637"/>
                    <a:pt x="2682" y="9213"/>
                  </a:cubicBezTo>
                  <a:cubicBezTo>
                    <a:pt x="2940" y="7017"/>
                    <a:pt x="4043" y="5028"/>
                    <a:pt x="5735" y="3712"/>
                  </a:cubicBezTo>
                  <a:lnTo>
                    <a:pt x="5268" y="7926"/>
                  </a:lnTo>
                  <a:cubicBezTo>
                    <a:pt x="5204" y="8503"/>
                    <a:pt x="5596" y="9025"/>
                    <a:pt x="6145" y="9093"/>
                  </a:cubicBezTo>
                  <a:cubicBezTo>
                    <a:pt x="6693" y="9161"/>
                    <a:pt x="7190" y="8748"/>
                    <a:pt x="7254" y="8172"/>
                  </a:cubicBezTo>
                  <a:lnTo>
                    <a:pt x="7948" y="1908"/>
                  </a:lnTo>
                  <a:cubicBezTo>
                    <a:pt x="8013" y="1331"/>
                    <a:pt x="7620" y="809"/>
                    <a:pt x="7072" y="741"/>
                  </a:cubicBezTo>
                  <a:cubicBezTo>
                    <a:pt x="7072" y="741"/>
                    <a:pt x="7072" y="741"/>
                    <a:pt x="7071" y="741"/>
                  </a:cubicBezTo>
                  <a:lnTo>
                    <a:pt x="1115" y="7"/>
                  </a:lnTo>
                  <a:cubicBezTo>
                    <a:pt x="567" y="-60"/>
                    <a:pt x="71" y="353"/>
                    <a:pt x="7" y="930"/>
                  </a:cubicBezTo>
                  <a:cubicBezTo>
                    <a:pt x="-57" y="1506"/>
                    <a:pt x="335" y="2028"/>
                    <a:pt x="883" y="2096"/>
                  </a:cubicBezTo>
                  <a:lnTo>
                    <a:pt x="3998" y="2479"/>
                  </a:lnTo>
                  <a:cubicBezTo>
                    <a:pt x="-47" y="6134"/>
                    <a:pt x="-509" y="12546"/>
                    <a:pt x="2967" y="16800"/>
                  </a:cubicBezTo>
                  <a:cubicBezTo>
                    <a:pt x="6442" y="21055"/>
                    <a:pt x="12539" y="21540"/>
                    <a:pt x="16584" y="17885"/>
                  </a:cubicBezTo>
                  <a:cubicBezTo>
                    <a:pt x="20629" y="14229"/>
                    <a:pt x="21091" y="7817"/>
                    <a:pt x="17615" y="3563"/>
                  </a:cubicBezTo>
                  <a:cubicBezTo>
                    <a:pt x="16052" y="1650"/>
                    <a:pt x="13867" y="416"/>
                    <a:pt x="11486" y="10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811" name="Daily Scrum"/>
          <p:cNvSpPr txBox="1"/>
          <p:nvPr/>
        </p:nvSpPr>
        <p:spPr>
          <a:xfrm>
            <a:off x="16126797" y="5130850"/>
            <a:ext cx="254788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Daily Scrum</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24"/>
                                        </p:tgtEl>
                                        <p:attrNameLst>
                                          <p:attrName>style.visibility</p:attrName>
                                        </p:attrNameLst>
                                      </p:cBhvr>
                                      <p:to>
                                        <p:strVal val="visible"/>
                                      </p:to>
                                    </p:set>
                                    <p:animEffect transition="in" filter="fade">
                                      <p:cBhvr>
                                        <p:cTn id="44" dur="500"/>
                                        <p:tgtEl>
                                          <p:spTgt spid="28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10"/>
                                        </p:tgtEl>
                                        <p:attrNameLst>
                                          <p:attrName>style.visibility</p:attrName>
                                        </p:attrNameLst>
                                      </p:cBhvr>
                                      <p:to>
                                        <p:strVal val="visible"/>
                                      </p:to>
                                    </p:set>
                                    <p:animEffect transition="in" filter="fade">
                                      <p:cBhvr>
                                        <p:cTn id="54" dur="500"/>
                                        <p:tgtEl>
                                          <p:spTgt spid="28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childTnLst>
                          </p:cTn>
                        </p:par>
                      </p:childTnLst>
                    </p:cTn>
                  </p:par>
                  <p:par>
                    <p:cTn id="60" fill="hold">
                      <p:stCondLst>
                        <p:cond delay="indefinite"/>
                      </p:stCondLst>
                      <p:childTnLst>
                        <p:par>
                          <p:cTn id="61" fill="hold">
                            <p:stCondLst>
                              <p:cond delay="0"/>
                            </p:stCondLst>
                            <p:childTnLst>
                              <p:par>
                                <p:cTn id="62" presetID="49" presetClass="entr" presetSubtype="0" decel="100000"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500" fill="hold"/>
                                        <p:tgtEl>
                                          <p:spTgt spid="6"/>
                                        </p:tgtEl>
                                        <p:attrNameLst>
                                          <p:attrName>ppt_w</p:attrName>
                                        </p:attrNameLst>
                                      </p:cBhvr>
                                      <p:tavLst>
                                        <p:tav tm="0">
                                          <p:val>
                                            <p:fltVal val="0"/>
                                          </p:val>
                                        </p:tav>
                                        <p:tav tm="100000">
                                          <p:val>
                                            <p:strVal val="#ppt_w"/>
                                          </p:val>
                                        </p:tav>
                                      </p:tavLst>
                                    </p:anim>
                                    <p:anim calcmode="lin" valueType="num">
                                      <p:cBhvr>
                                        <p:cTn id="65" dur="500" fill="hold"/>
                                        <p:tgtEl>
                                          <p:spTgt spid="6"/>
                                        </p:tgtEl>
                                        <p:attrNameLst>
                                          <p:attrName>ppt_h</p:attrName>
                                        </p:attrNameLst>
                                      </p:cBhvr>
                                      <p:tavLst>
                                        <p:tav tm="0">
                                          <p:val>
                                            <p:fltVal val="0"/>
                                          </p:val>
                                        </p:tav>
                                        <p:tav tm="100000">
                                          <p:val>
                                            <p:strVal val="#ppt_h"/>
                                          </p:val>
                                        </p:tav>
                                      </p:tavLst>
                                    </p:anim>
                                    <p:anim calcmode="lin" valueType="num">
                                      <p:cBhvr>
                                        <p:cTn id="66" dur="500" fill="hold"/>
                                        <p:tgtEl>
                                          <p:spTgt spid="6"/>
                                        </p:tgtEl>
                                        <p:attrNameLst>
                                          <p:attrName>style.rotation</p:attrName>
                                        </p:attrNameLst>
                                      </p:cBhvr>
                                      <p:tavLst>
                                        <p:tav tm="0">
                                          <p:val>
                                            <p:fltVal val="360"/>
                                          </p:val>
                                        </p:tav>
                                        <p:tav tm="100000">
                                          <p:val>
                                            <p:fltVal val="0"/>
                                          </p:val>
                                        </p:tav>
                                      </p:tavLst>
                                    </p:anim>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811"/>
                                        </p:tgtEl>
                                        <p:attrNameLst>
                                          <p:attrName>style.visibility</p:attrName>
                                        </p:attrNameLst>
                                      </p:cBhvr>
                                      <p:to>
                                        <p:strVal val="visible"/>
                                      </p:to>
                                    </p:set>
                                    <p:animEffect transition="in" filter="fade">
                                      <p:cBhvr>
                                        <p:cTn id="72" dur="500"/>
                                        <p:tgtEl>
                                          <p:spTgt spid="2811"/>
                                        </p:tgtEl>
                                      </p:cBhvr>
                                    </p:animEffect>
                                  </p:childTnLst>
                                </p:cTn>
                              </p:par>
                            </p:childTnLst>
                          </p:cTn>
                        </p:par>
                      </p:childTnLst>
                    </p:cTn>
                  </p:par>
                  <p:par>
                    <p:cTn id="73" fill="hold">
                      <p:stCondLst>
                        <p:cond delay="indefinite"/>
                      </p:stCondLst>
                      <p:childTnLst>
                        <p:par>
                          <p:cTn id="74" fill="hold">
                            <p:stCondLst>
                              <p:cond delay="0"/>
                            </p:stCondLst>
                            <p:childTnLst>
                              <p:par>
                                <p:cTn id="75" presetID="8" presetClass="emph" presetSubtype="0" fill="hold" nodeType="clickEffect">
                                  <p:stCondLst>
                                    <p:cond delay="0"/>
                                  </p:stCondLst>
                                  <p:childTnLst>
                                    <p:animRot by="21600000">
                                      <p:cBhvr>
                                        <p:cTn id="7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0" grpId="0" animBg="1"/>
      <p:bldP spid="55" grpId="0" animBg="1"/>
      <p:bldP spid="2824" grpId="0" animBg="1"/>
      <p:bldP spid="28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CEE07C-FAC5-154C-BF1D-481A7F5FEB59}"/>
              </a:ext>
            </a:extLst>
          </p:cNvPr>
          <p:cNvGrpSpPr/>
          <p:nvPr/>
        </p:nvGrpSpPr>
        <p:grpSpPr>
          <a:xfrm>
            <a:off x="1778124" y="2185055"/>
            <a:ext cx="17713745" cy="1876424"/>
            <a:chOff x="1778124" y="2185055"/>
            <a:chExt cx="17713745" cy="1876424"/>
          </a:xfrm>
        </p:grpSpPr>
        <p:sp>
          <p:nvSpPr>
            <p:cNvPr id="2827" name="Agile Release Plan - 12 months"/>
            <p:cNvSpPr txBox="1"/>
            <p:nvPr/>
          </p:nvSpPr>
          <p:spPr>
            <a:xfrm>
              <a:off x="1778124" y="2727978"/>
              <a:ext cx="17713745"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Agile Release Plan - 12 months</a:t>
              </a:r>
            </a:p>
          </p:txBody>
        </p:sp>
        <p:grpSp>
          <p:nvGrpSpPr>
            <p:cNvPr id="2" name="Group 1">
              <a:extLst>
                <a:ext uri="{FF2B5EF4-FFF2-40B4-BE49-F238E27FC236}">
                  <a16:creationId xmlns:a16="http://schemas.microsoft.com/office/drawing/2014/main" id="{4B0B953C-D8EB-4B46-9586-2FABCEC34384}"/>
                </a:ext>
              </a:extLst>
            </p:cNvPr>
            <p:cNvGrpSpPr/>
            <p:nvPr/>
          </p:nvGrpSpPr>
          <p:grpSpPr>
            <a:xfrm>
              <a:off x="1871258" y="2185055"/>
              <a:ext cx="3393042" cy="342521"/>
              <a:chOff x="1871258" y="2185055"/>
              <a:chExt cx="3393042" cy="342521"/>
            </a:xfrm>
          </p:grpSpPr>
          <p:sp>
            <p:nvSpPr>
              <p:cNvPr id="2828" name="Rectangle"/>
              <p:cNvSpPr/>
              <p:nvPr/>
            </p:nvSpPr>
            <p:spPr>
              <a:xfrm>
                <a:off x="1871258" y="2383599"/>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29" name="Subtitle Text"/>
              <p:cNvSpPr txBox="1"/>
              <p:nvPr/>
            </p:nvSpPr>
            <p:spPr>
              <a:xfrm>
                <a:off x="1922974" y="2185055"/>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E55023C8-D57D-BD42-9173-BCB3DEE1F940}"/>
              </a:ext>
            </a:extLst>
          </p:cNvPr>
          <p:cNvGrpSpPr/>
          <p:nvPr/>
        </p:nvGrpSpPr>
        <p:grpSpPr>
          <a:xfrm>
            <a:off x="1429552" y="4572050"/>
            <a:ext cx="21548012" cy="7760382"/>
            <a:chOff x="1429552" y="4572050"/>
            <a:chExt cx="21548012" cy="7760382"/>
          </a:xfrm>
        </p:grpSpPr>
        <p:sp>
          <p:nvSpPr>
            <p:cNvPr id="2826" name="Rounded Rectangle"/>
            <p:cNvSpPr/>
            <p:nvPr/>
          </p:nvSpPr>
          <p:spPr>
            <a:xfrm>
              <a:off x="1429552" y="4572051"/>
              <a:ext cx="4200365" cy="7760380"/>
            </a:xfrm>
            <a:prstGeom prst="roundRect">
              <a:avLst>
                <a:gd name="adj" fmla="val 4813"/>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30" name="Rounded Rectangle"/>
            <p:cNvSpPr/>
            <p:nvPr/>
          </p:nvSpPr>
          <p:spPr>
            <a:xfrm>
              <a:off x="5691452" y="4572050"/>
              <a:ext cx="1388720"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31" name="Jan"/>
            <p:cNvSpPr txBox="1"/>
            <p:nvPr/>
          </p:nvSpPr>
          <p:spPr>
            <a:xfrm>
              <a:off x="5767037" y="4758964"/>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Jan</a:t>
              </a:r>
            </a:p>
          </p:txBody>
        </p:sp>
        <p:sp>
          <p:nvSpPr>
            <p:cNvPr id="2833" name="Rounded Rectangle"/>
            <p:cNvSpPr/>
            <p:nvPr/>
          </p:nvSpPr>
          <p:spPr>
            <a:xfrm>
              <a:off x="7136503" y="4572051"/>
              <a:ext cx="1388720" cy="7760381"/>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34" name="Feb"/>
            <p:cNvSpPr txBox="1"/>
            <p:nvPr/>
          </p:nvSpPr>
          <p:spPr>
            <a:xfrm>
              <a:off x="7212088" y="4758965"/>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Feb</a:t>
              </a:r>
            </a:p>
          </p:txBody>
        </p:sp>
        <p:sp>
          <p:nvSpPr>
            <p:cNvPr id="2836" name="Rounded Rectangle"/>
            <p:cNvSpPr/>
            <p:nvPr/>
          </p:nvSpPr>
          <p:spPr>
            <a:xfrm>
              <a:off x="8581553" y="4572050"/>
              <a:ext cx="1388720"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37" name="Mar"/>
            <p:cNvSpPr txBox="1"/>
            <p:nvPr/>
          </p:nvSpPr>
          <p:spPr>
            <a:xfrm>
              <a:off x="8657138" y="4758964"/>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a:t>
              </a:r>
            </a:p>
          </p:txBody>
        </p:sp>
        <p:sp>
          <p:nvSpPr>
            <p:cNvPr id="2839" name="Rounded Rectangle"/>
            <p:cNvSpPr/>
            <p:nvPr/>
          </p:nvSpPr>
          <p:spPr>
            <a:xfrm>
              <a:off x="10026604" y="4572051"/>
              <a:ext cx="1388720" cy="7760381"/>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40" name="Apr"/>
            <p:cNvSpPr txBox="1"/>
            <p:nvPr/>
          </p:nvSpPr>
          <p:spPr>
            <a:xfrm>
              <a:off x="10102189" y="4758965"/>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Apr</a:t>
              </a:r>
            </a:p>
          </p:txBody>
        </p:sp>
        <p:sp>
          <p:nvSpPr>
            <p:cNvPr id="2842" name="Rounded Rectangle"/>
            <p:cNvSpPr/>
            <p:nvPr/>
          </p:nvSpPr>
          <p:spPr>
            <a:xfrm>
              <a:off x="11471654" y="4572050"/>
              <a:ext cx="1388721"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43" name="May"/>
            <p:cNvSpPr txBox="1"/>
            <p:nvPr/>
          </p:nvSpPr>
          <p:spPr>
            <a:xfrm>
              <a:off x="11547239" y="4758964"/>
              <a:ext cx="123755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May</a:t>
              </a:r>
            </a:p>
          </p:txBody>
        </p:sp>
        <p:sp>
          <p:nvSpPr>
            <p:cNvPr id="2845" name="Rounded Rectangle"/>
            <p:cNvSpPr/>
            <p:nvPr/>
          </p:nvSpPr>
          <p:spPr>
            <a:xfrm>
              <a:off x="12916706" y="4572051"/>
              <a:ext cx="1388720" cy="7760381"/>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46" name="Jun"/>
            <p:cNvSpPr txBox="1"/>
            <p:nvPr/>
          </p:nvSpPr>
          <p:spPr>
            <a:xfrm>
              <a:off x="12992291" y="4758965"/>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Jun</a:t>
              </a:r>
            </a:p>
          </p:txBody>
        </p:sp>
        <p:sp>
          <p:nvSpPr>
            <p:cNvPr id="2848" name="Rounded Rectangle"/>
            <p:cNvSpPr/>
            <p:nvPr/>
          </p:nvSpPr>
          <p:spPr>
            <a:xfrm>
              <a:off x="14361755" y="4572050"/>
              <a:ext cx="1388721"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49" name="Jul"/>
            <p:cNvSpPr txBox="1"/>
            <p:nvPr/>
          </p:nvSpPr>
          <p:spPr>
            <a:xfrm>
              <a:off x="14437340" y="4758964"/>
              <a:ext cx="123755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Jul</a:t>
              </a:r>
            </a:p>
          </p:txBody>
        </p:sp>
        <p:sp>
          <p:nvSpPr>
            <p:cNvPr id="2851" name="Rounded Rectangle"/>
            <p:cNvSpPr/>
            <p:nvPr/>
          </p:nvSpPr>
          <p:spPr>
            <a:xfrm>
              <a:off x="15806807" y="4572051"/>
              <a:ext cx="1388720" cy="7760381"/>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52" name="Aug"/>
            <p:cNvSpPr txBox="1"/>
            <p:nvPr/>
          </p:nvSpPr>
          <p:spPr>
            <a:xfrm>
              <a:off x="15882392" y="4758965"/>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Aug</a:t>
              </a:r>
            </a:p>
          </p:txBody>
        </p:sp>
        <p:sp>
          <p:nvSpPr>
            <p:cNvPr id="2854" name="Rounded Rectangle"/>
            <p:cNvSpPr/>
            <p:nvPr/>
          </p:nvSpPr>
          <p:spPr>
            <a:xfrm>
              <a:off x="17251857" y="4572050"/>
              <a:ext cx="1388720"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55" name="Sep"/>
            <p:cNvSpPr txBox="1"/>
            <p:nvPr/>
          </p:nvSpPr>
          <p:spPr>
            <a:xfrm>
              <a:off x="17327442" y="4758964"/>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Sep</a:t>
              </a:r>
            </a:p>
          </p:txBody>
        </p:sp>
        <p:sp>
          <p:nvSpPr>
            <p:cNvPr id="2857" name="Rounded Rectangle"/>
            <p:cNvSpPr/>
            <p:nvPr/>
          </p:nvSpPr>
          <p:spPr>
            <a:xfrm>
              <a:off x="18696908" y="4572051"/>
              <a:ext cx="1388720" cy="7760381"/>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58" name="Oct"/>
            <p:cNvSpPr txBox="1"/>
            <p:nvPr/>
          </p:nvSpPr>
          <p:spPr>
            <a:xfrm>
              <a:off x="18772493" y="4758965"/>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Oct</a:t>
              </a:r>
            </a:p>
          </p:txBody>
        </p:sp>
        <p:sp>
          <p:nvSpPr>
            <p:cNvPr id="2860" name="Rounded Rectangle"/>
            <p:cNvSpPr/>
            <p:nvPr/>
          </p:nvSpPr>
          <p:spPr>
            <a:xfrm>
              <a:off x="20141959" y="4572050"/>
              <a:ext cx="1388720"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61" name="Nov"/>
            <p:cNvSpPr txBox="1"/>
            <p:nvPr/>
          </p:nvSpPr>
          <p:spPr>
            <a:xfrm>
              <a:off x="20217544" y="4758964"/>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Nov</a:t>
              </a:r>
            </a:p>
          </p:txBody>
        </p:sp>
        <p:sp>
          <p:nvSpPr>
            <p:cNvPr id="2863" name="Rounded Rectangle"/>
            <p:cNvSpPr/>
            <p:nvPr/>
          </p:nvSpPr>
          <p:spPr>
            <a:xfrm>
              <a:off x="21587009" y="4572050"/>
              <a:ext cx="1388720" cy="7760382"/>
            </a:xfrm>
            <a:prstGeom prst="roundRect">
              <a:avLst>
                <a:gd name="adj" fmla="val 1455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64" name="Dec"/>
            <p:cNvSpPr txBox="1"/>
            <p:nvPr/>
          </p:nvSpPr>
          <p:spPr>
            <a:xfrm>
              <a:off x="21662594" y="4758964"/>
              <a:ext cx="123754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Dec</a:t>
              </a:r>
            </a:p>
          </p:txBody>
        </p:sp>
        <p:sp>
          <p:nvSpPr>
            <p:cNvPr id="2866" name="Rounded Rectangle"/>
            <p:cNvSpPr/>
            <p:nvPr/>
          </p:nvSpPr>
          <p:spPr>
            <a:xfrm>
              <a:off x="5691419" y="5321908"/>
              <a:ext cx="8608836"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67" name="Phase #01"/>
            <p:cNvSpPr txBox="1"/>
            <p:nvPr/>
          </p:nvSpPr>
          <p:spPr>
            <a:xfrm>
              <a:off x="8399913" y="5495690"/>
              <a:ext cx="3191849"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#01</a:t>
              </a:r>
            </a:p>
          </p:txBody>
        </p:sp>
        <p:sp>
          <p:nvSpPr>
            <p:cNvPr id="2869" name="Rounded Rectangle"/>
            <p:cNvSpPr/>
            <p:nvPr/>
          </p:nvSpPr>
          <p:spPr>
            <a:xfrm>
              <a:off x="14361755" y="5321908"/>
              <a:ext cx="4282493"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70" name="Phase #02"/>
            <p:cNvSpPr/>
            <p:nvPr/>
          </p:nvSpPr>
          <p:spPr>
            <a:xfrm>
              <a:off x="14907076" y="5495690"/>
              <a:ext cx="3191849"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#02</a:t>
              </a:r>
            </a:p>
          </p:txBody>
        </p:sp>
        <p:sp>
          <p:nvSpPr>
            <p:cNvPr id="2872" name="Rounded Rectangle"/>
            <p:cNvSpPr/>
            <p:nvPr/>
          </p:nvSpPr>
          <p:spPr>
            <a:xfrm>
              <a:off x="18695072" y="5321908"/>
              <a:ext cx="4282492"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73" name="Phase #03"/>
            <p:cNvSpPr/>
            <p:nvPr/>
          </p:nvSpPr>
          <p:spPr>
            <a:xfrm>
              <a:off x="19240393" y="5495690"/>
              <a:ext cx="3191849"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#03</a:t>
              </a:r>
            </a:p>
          </p:txBody>
        </p:sp>
        <p:sp>
          <p:nvSpPr>
            <p:cNvPr id="2875" name="Rounded Rectangle"/>
            <p:cNvSpPr/>
            <p:nvPr/>
          </p:nvSpPr>
          <p:spPr>
            <a:xfrm>
              <a:off x="1439110" y="6197615"/>
              <a:ext cx="21537032" cy="792065"/>
            </a:xfrm>
            <a:prstGeom prst="roundRect">
              <a:avLst>
                <a:gd name="adj" fmla="val 16034"/>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76" name="Goals Description"/>
            <p:cNvSpPr txBox="1"/>
            <p:nvPr/>
          </p:nvSpPr>
          <p:spPr>
            <a:xfrm>
              <a:off x="1707723" y="6367081"/>
              <a:ext cx="3437690"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Goals Description</a:t>
              </a:r>
            </a:p>
          </p:txBody>
        </p:sp>
        <p:sp>
          <p:nvSpPr>
            <p:cNvPr id="2877" name="Type information here"/>
            <p:cNvSpPr txBox="1"/>
            <p:nvPr/>
          </p:nvSpPr>
          <p:spPr>
            <a:xfrm>
              <a:off x="8581553" y="6310601"/>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Type information here</a:t>
              </a:r>
            </a:p>
          </p:txBody>
        </p:sp>
        <p:sp>
          <p:nvSpPr>
            <p:cNvPr id="2878" name="Type information here"/>
            <p:cNvSpPr txBox="1"/>
            <p:nvPr/>
          </p:nvSpPr>
          <p:spPr>
            <a:xfrm>
              <a:off x="15081558" y="6310601"/>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Type information here</a:t>
              </a:r>
            </a:p>
          </p:txBody>
        </p:sp>
        <p:sp>
          <p:nvSpPr>
            <p:cNvPr id="2879" name="Type information here"/>
            <p:cNvSpPr txBox="1"/>
            <p:nvPr/>
          </p:nvSpPr>
          <p:spPr>
            <a:xfrm>
              <a:off x="19416710" y="6310601"/>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Type information here</a:t>
              </a:r>
            </a:p>
          </p:txBody>
        </p:sp>
        <p:sp>
          <p:nvSpPr>
            <p:cNvPr id="2880" name="Line"/>
            <p:cNvSpPr/>
            <p:nvPr/>
          </p:nvSpPr>
          <p:spPr>
            <a:xfrm flipH="1">
              <a:off x="1459160" y="8800265"/>
              <a:ext cx="21482513"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881" name="Dependency Team"/>
            <p:cNvSpPr txBox="1"/>
            <p:nvPr/>
          </p:nvSpPr>
          <p:spPr>
            <a:xfrm>
              <a:off x="1707723" y="7677317"/>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2882" name="Circle"/>
            <p:cNvSpPr/>
            <p:nvPr/>
          </p:nvSpPr>
          <p:spPr>
            <a:xfrm>
              <a:off x="4720111" y="771989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83" name="1"/>
            <p:cNvSpPr txBox="1"/>
            <p:nvPr/>
          </p:nvSpPr>
          <p:spPr>
            <a:xfrm>
              <a:off x="4720111" y="771349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2886" name="Dependency Team"/>
            <p:cNvSpPr txBox="1"/>
            <p:nvPr/>
          </p:nvSpPr>
          <p:spPr>
            <a:xfrm>
              <a:off x="1707723" y="9452719"/>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2887" name="Circle"/>
            <p:cNvSpPr/>
            <p:nvPr/>
          </p:nvSpPr>
          <p:spPr>
            <a:xfrm>
              <a:off x="4720111" y="9495292"/>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88" name="2"/>
            <p:cNvSpPr txBox="1"/>
            <p:nvPr/>
          </p:nvSpPr>
          <p:spPr>
            <a:xfrm>
              <a:off x="4720111" y="948752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2891" name="Dependency Team"/>
            <p:cNvSpPr txBox="1"/>
            <p:nvPr/>
          </p:nvSpPr>
          <p:spPr>
            <a:xfrm>
              <a:off x="1707723" y="11228120"/>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2892" name="Circle"/>
            <p:cNvSpPr/>
            <p:nvPr/>
          </p:nvSpPr>
          <p:spPr>
            <a:xfrm>
              <a:off x="4720111" y="1127069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93" name="3"/>
            <p:cNvSpPr txBox="1"/>
            <p:nvPr/>
          </p:nvSpPr>
          <p:spPr>
            <a:xfrm>
              <a:off x="4728131" y="1126776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2896" name="Line"/>
            <p:cNvSpPr/>
            <p:nvPr/>
          </p:nvSpPr>
          <p:spPr>
            <a:xfrm flipH="1">
              <a:off x="1466370" y="10619359"/>
              <a:ext cx="21482513"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2906" name="Group"/>
          <p:cNvGrpSpPr/>
          <p:nvPr/>
        </p:nvGrpSpPr>
        <p:grpSpPr>
          <a:xfrm>
            <a:off x="5823743" y="7142160"/>
            <a:ext cx="2567388" cy="1464474"/>
            <a:chOff x="0" y="-2"/>
            <a:chExt cx="2567386" cy="1464472"/>
          </a:xfrm>
        </p:grpSpPr>
        <p:grpSp>
          <p:nvGrpSpPr>
            <p:cNvPr id="2904" name="Group"/>
            <p:cNvGrpSpPr/>
            <p:nvPr/>
          </p:nvGrpSpPr>
          <p:grpSpPr>
            <a:xfrm>
              <a:off x="0" y="-2"/>
              <a:ext cx="2567386" cy="1464472"/>
              <a:chOff x="0" y="-1"/>
              <a:chExt cx="2567385" cy="1464470"/>
            </a:xfrm>
          </p:grpSpPr>
          <p:sp>
            <p:nvSpPr>
              <p:cNvPr id="2901"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02"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03"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2905"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926" name="Group"/>
          <p:cNvGrpSpPr/>
          <p:nvPr/>
        </p:nvGrpSpPr>
        <p:grpSpPr>
          <a:xfrm>
            <a:off x="18839780" y="10739877"/>
            <a:ext cx="2567385" cy="1464470"/>
            <a:chOff x="0" y="0"/>
            <a:chExt cx="2567384" cy="1464468"/>
          </a:xfrm>
        </p:grpSpPr>
        <p:grpSp>
          <p:nvGrpSpPr>
            <p:cNvPr id="2924" name="Group"/>
            <p:cNvGrpSpPr/>
            <p:nvPr/>
          </p:nvGrpSpPr>
          <p:grpSpPr>
            <a:xfrm>
              <a:off x="0" y="-1"/>
              <a:ext cx="2567385" cy="1464470"/>
              <a:chOff x="0" y="0"/>
              <a:chExt cx="2567384" cy="1464468"/>
            </a:xfrm>
          </p:grpSpPr>
          <p:sp>
            <p:nvSpPr>
              <p:cNvPr id="2921"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22"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23" name="Lorem ipsum dolor sit amet"/>
              <p:cNvSpPr txBox="1"/>
              <p:nvPr/>
            </p:nvSpPr>
            <p:spPr>
              <a:xfrm>
                <a:off x="328688" y="272121"/>
                <a:ext cx="2046137" cy="817072"/>
              </a:xfrm>
              <a:prstGeom prst="rect">
                <a:avLst/>
              </a:prstGeom>
              <a:solidFill>
                <a:schemeClr val="accent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t>Lorem ipsum dolor sit </a:t>
                </a:r>
                <a:r>
                  <a:rPr dirty="0" err="1"/>
                  <a:t>amet</a:t>
                </a:r>
                <a:endParaRPr dirty="0"/>
              </a:p>
            </p:txBody>
          </p:sp>
        </p:grpSp>
        <p:sp>
          <p:nvSpPr>
            <p:cNvPr id="2925"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930" name="Group"/>
          <p:cNvGrpSpPr/>
          <p:nvPr/>
        </p:nvGrpSpPr>
        <p:grpSpPr>
          <a:xfrm>
            <a:off x="10148368" y="11092011"/>
            <a:ext cx="2567387" cy="1108871"/>
            <a:chOff x="0" y="0"/>
            <a:chExt cx="2567385" cy="1108869"/>
          </a:xfrm>
        </p:grpSpPr>
        <p:sp>
          <p:nvSpPr>
            <p:cNvPr id="2927"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28"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29"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2934" name="Group"/>
          <p:cNvGrpSpPr/>
          <p:nvPr/>
        </p:nvGrpSpPr>
        <p:grpSpPr>
          <a:xfrm>
            <a:off x="15965862" y="9335786"/>
            <a:ext cx="2567387" cy="1108871"/>
            <a:chOff x="0" y="0"/>
            <a:chExt cx="2567385" cy="1108869"/>
          </a:xfrm>
        </p:grpSpPr>
        <p:sp>
          <p:nvSpPr>
            <p:cNvPr id="2931"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32"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33"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9" name="Group 8">
            <a:extLst>
              <a:ext uri="{FF2B5EF4-FFF2-40B4-BE49-F238E27FC236}">
                <a16:creationId xmlns:a16="http://schemas.microsoft.com/office/drawing/2014/main" id="{F04F32AC-51C2-DE43-A966-3FC5E543850A}"/>
              </a:ext>
            </a:extLst>
          </p:cNvPr>
          <p:cNvGrpSpPr/>
          <p:nvPr/>
        </p:nvGrpSpPr>
        <p:grpSpPr>
          <a:xfrm>
            <a:off x="13063452" y="7142160"/>
            <a:ext cx="2568252" cy="3305964"/>
            <a:chOff x="13063452" y="7142160"/>
            <a:chExt cx="2568252" cy="3305964"/>
          </a:xfrm>
        </p:grpSpPr>
        <p:grpSp>
          <p:nvGrpSpPr>
            <p:cNvPr id="2916" name="Group"/>
            <p:cNvGrpSpPr/>
            <p:nvPr/>
          </p:nvGrpSpPr>
          <p:grpSpPr>
            <a:xfrm>
              <a:off x="13063452" y="8983651"/>
              <a:ext cx="2567387" cy="1464473"/>
              <a:chOff x="0" y="-2"/>
              <a:chExt cx="2567386" cy="1464472"/>
            </a:xfrm>
          </p:grpSpPr>
          <p:grpSp>
            <p:nvGrpSpPr>
              <p:cNvPr id="2914" name="Group"/>
              <p:cNvGrpSpPr/>
              <p:nvPr/>
            </p:nvGrpSpPr>
            <p:grpSpPr>
              <a:xfrm>
                <a:off x="0" y="-2"/>
                <a:ext cx="2567386" cy="1464472"/>
                <a:chOff x="0" y="-1"/>
                <a:chExt cx="2567385" cy="1464470"/>
              </a:xfrm>
            </p:grpSpPr>
            <p:sp>
              <p:nvSpPr>
                <p:cNvPr id="2911"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12"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13"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2915"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940" name="Group"/>
            <p:cNvGrpSpPr/>
            <p:nvPr/>
          </p:nvGrpSpPr>
          <p:grpSpPr>
            <a:xfrm>
              <a:off x="13064317" y="7142160"/>
              <a:ext cx="2567387" cy="1464474"/>
              <a:chOff x="0" y="-2"/>
              <a:chExt cx="2567386" cy="1464472"/>
            </a:xfrm>
          </p:grpSpPr>
          <p:grpSp>
            <p:nvGrpSpPr>
              <p:cNvPr id="2938" name="Group"/>
              <p:cNvGrpSpPr/>
              <p:nvPr/>
            </p:nvGrpSpPr>
            <p:grpSpPr>
              <a:xfrm>
                <a:off x="0" y="-2"/>
                <a:ext cx="2567386" cy="1464472"/>
                <a:chOff x="0" y="-1"/>
                <a:chExt cx="2567385" cy="1464470"/>
              </a:xfrm>
            </p:grpSpPr>
            <p:sp>
              <p:nvSpPr>
                <p:cNvPr id="2935"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36"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37"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2939"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6" name="Group 5">
            <a:extLst>
              <a:ext uri="{FF2B5EF4-FFF2-40B4-BE49-F238E27FC236}">
                <a16:creationId xmlns:a16="http://schemas.microsoft.com/office/drawing/2014/main" id="{0702D3A1-1683-8747-B716-2D468A31B17E}"/>
              </a:ext>
            </a:extLst>
          </p:cNvPr>
          <p:cNvGrpSpPr/>
          <p:nvPr/>
        </p:nvGrpSpPr>
        <p:grpSpPr>
          <a:xfrm>
            <a:off x="17384991" y="7318048"/>
            <a:ext cx="2727283" cy="1282115"/>
            <a:chOff x="17384991" y="7318048"/>
            <a:chExt cx="2727283" cy="1282115"/>
          </a:xfrm>
        </p:grpSpPr>
        <p:grpSp>
          <p:nvGrpSpPr>
            <p:cNvPr id="2948" name="Group"/>
            <p:cNvGrpSpPr/>
            <p:nvPr/>
          </p:nvGrpSpPr>
          <p:grpSpPr>
            <a:xfrm>
              <a:off x="17384991" y="7491292"/>
              <a:ext cx="2567386" cy="1108871"/>
              <a:chOff x="0" y="0"/>
              <a:chExt cx="2567385" cy="1108869"/>
            </a:xfrm>
          </p:grpSpPr>
          <p:sp>
            <p:nvSpPr>
              <p:cNvPr id="2945"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46"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47"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2951" name="Group"/>
            <p:cNvGrpSpPr/>
            <p:nvPr/>
          </p:nvGrpSpPr>
          <p:grpSpPr>
            <a:xfrm>
              <a:off x="19752921" y="7318048"/>
              <a:ext cx="359353" cy="359353"/>
              <a:chOff x="0" y="0"/>
              <a:chExt cx="359352" cy="359352"/>
            </a:xfrm>
          </p:grpSpPr>
          <p:sp>
            <p:nvSpPr>
              <p:cNvPr id="2949"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50"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8" name="Group 7">
            <a:extLst>
              <a:ext uri="{FF2B5EF4-FFF2-40B4-BE49-F238E27FC236}">
                <a16:creationId xmlns:a16="http://schemas.microsoft.com/office/drawing/2014/main" id="{5466D0AB-5B1A-4848-9741-1B50BBAF6F7E}"/>
              </a:ext>
            </a:extLst>
          </p:cNvPr>
          <p:cNvGrpSpPr/>
          <p:nvPr/>
        </p:nvGrpSpPr>
        <p:grpSpPr>
          <a:xfrm>
            <a:off x="8727503" y="7497762"/>
            <a:ext cx="2740121" cy="2946895"/>
            <a:chOff x="8727503" y="7497762"/>
            <a:chExt cx="2740121" cy="2946895"/>
          </a:xfrm>
        </p:grpSpPr>
        <p:grpSp>
          <p:nvGrpSpPr>
            <p:cNvPr id="2900" name="Group"/>
            <p:cNvGrpSpPr/>
            <p:nvPr/>
          </p:nvGrpSpPr>
          <p:grpSpPr>
            <a:xfrm>
              <a:off x="8727503" y="7497762"/>
              <a:ext cx="2567387" cy="1108871"/>
              <a:chOff x="0" y="0"/>
              <a:chExt cx="2567385" cy="1108869"/>
            </a:xfrm>
          </p:grpSpPr>
          <p:sp>
            <p:nvSpPr>
              <p:cNvPr id="2897"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98"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rgbClr val="F0F0F0">
                  <a:alpha val="28000"/>
                </a:srgb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99"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4" name="Group 3">
              <a:extLst>
                <a:ext uri="{FF2B5EF4-FFF2-40B4-BE49-F238E27FC236}">
                  <a16:creationId xmlns:a16="http://schemas.microsoft.com/office/drawing/2014/main" id="{9626C5FA-2992-6B42-9896-BB1F585DA1F3}"/>
                </a:ext>
              </a:extLst>
            </p:cNvPr>
            <p:cNvGrpSpPr/>
            <p:nvPr/>
          </p:nvGrpSpPr>
          <p:grpSpPr>
            <a:xfrm>
              <a:off x="8727503" y="9155037"/>
              <a:ext cx="2740121" cy="1289620"/>
              <a:chOff x="8727503" y="9155037"/>
              <a:chExt cx="2740121" cy="1289620"/>
            </a:xfrm>
          </p:grpSpPr>
          <p:grpSp>
            <p:nvGrpSpPr>
              <p:cNvPr id="2910" name="Group"/>
              <p:cNvGrpSpPr/>
              <p:nvPr/>
            </p:nvGrpSpPr>
            <p:grpSpPr>
              <a:xfrm>
                <a:off x="8727503" y="9335786"/>
                <a:ext cx="2567387" cy="1108871"/>
                <a:chOff x="0" y="0"/>
                <a:chExt cx="2567385" cy="1108869"/>
              </a:xfrm>
            </p:grpSpPr>
            <p:sp>
              <p:nvSpPr>
                <p:cNvPr id="2907"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08"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09"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2954" name="Group"/>
              <p:cNvGrpSpPr/>
              <p:nvPr/>
            </p:nvGrpSpPr>
            <p:grpSpPr>
              <a:xfrm>
                <a:off x="11108271" y="9155037"/>
                <a:ext cx="359353" cy="359353"/>
                <a:chOff x="0" y="0"/>
                <a:chExt cx="359352" cy="359352"/>
              </a:xfrm>
            </p:grpSpPr>
            <p:sp>
              <p:nvSpPr>
                <p:cNvPr id="2952"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53"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grpSp>
        <p:nvGrpSpPr>
          <p:cNvPr id="5" name="Group 4">
            <a:extLst>
              <a:ext uri="{FF2B5EF4-FFF2-40B4-BE49-F238E27FC236}">
                <a16:creationId xmlns:a16="http://schemas.microsoft.com/office/drawing/2014/main" id="{B927638C-7199-4546-A38F-621CA51472FB}"/>
              </a:ext>
            </a:extLst>
          </p:cNvPr>
          <p:cNvGrpSpPr/>
          <p:nvPr/>
        </p:nvGrpSpPr>
        <p:grpSpPr>
          <a:xfrm>
            <a:off x="14503832" y="10912254"/>
            <a:ext cx="2731985" cy="1288628"/>
            <a:chOff x="14503832" y="10912254"/>
            <a:chExt cx="2731985" cy="1288628"/>
          </a:xfrm>
        </p:grpSpPr>
        <p:grpSp>
          <p:nvGrpSpPr>
            <p:cNvPr id="2920" name="Group"/>
            <p:cNvGrpSpPr/>
            <p:nvPr/>
          </p:nvGrpSpPr>
          <p:grpSpPr>
            <a:xfrm>
              <a:off x="14503832" y="11092011"/>
              <a:ext cx="2567386" cy="1108871"/>
              <a:chOff x="0" y="0"/>
              <a:chExt cx="2567385" cy="1108869"/>
            </a:xfrm>
          </p:grpSpPr>
          <p:sp>
            <p:nvSpPr>
              <p:cNvPr id="2917"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18"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19"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2957" name="Group"/>
            <p:cNvGrpSpPr/>
            <p:nvPr/>
          </p:nvGrpSpPr>
          <p:grpSpPr>
            <a:xfrm>
              <a:off x="16876464" y="10912254"/>
              <a:ext cx="359353" cy="359354"/>
              <a:chOff x="0" y="0"/>
              <a:chExt cx="359352" cy="359352"/>
            </a:xfrm>
          </p:grpSpPr>
          <p:sp>
            <p:nvSpPr>
              <p:cNvPr id="2955"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56"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06"/>
                                        </p:tgtEl>
                                        <p:attrNameLst>
                                          <p:attrName>style.visibility</p:attrName>
                                        </p:attrNameLst>
                                      </p:cBhvr>
                                      <p:to>
                                        <p:strVal val="visible"/>
                                      </p:to>
                                    </p:set>
                                    <p:anim calcmode="lin" valueType="num">
                                      <p:cBhvr additive="base">
                                        <p:cTn id="19" dur="500" fill="hold"/>
                                        <p:tgtEl>
                                          <p:spTgt spid="2906"/>
                                        </p:tgtEl>
                                        <p:attrNameLst>
                                          <p:attrName>ppt_x</p:attrName>
                                        </p:attrNameLst>
                                      </p:cBhvr>
                                      <p:tavLst>
                                        <p:tav tm="0">
                                          <p:val>
                                            <p:strVal val="#ppt_x"/>
                                          </p:val>
                                        </p:tav>
                                        <p:tav tm="100000">
                                          <p:val>
                                            <p:strVal val="#ppt_x"/>
                                          </p:val>
                                        </p:tav>
                                      </p:tavLst>
                                    </p:anim>
                                    <p:anim calcmode="lin" valueType="num">
                                      <p:cBhvr additive="base">
                                        <p:cTn id="20" dur="500" fill="hold"/>
                                        <p:tgtEl>
                                          <p:spTgt spid="290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30"/>
                                        </p:tgtEl>
                                        <p:attrNameLst>
                                          <p:attrName>style.visibility</p:attrName>
                                        </p:attrNameLst>
                                      </p:cBhvr>
                                      <p:to>
                                        <p:strVal val="visible"/>
                                      </p:to>
                                    </p:set>
                                    <p:anim calcmode="lin" valueType="num">
                                      <p:cBhvr additive="base">
                                        <p:cTn id="31" dur="500" fill="hold"/>
                                        <p:tgtEl>
                                          <p:spTgt spid="2930"/>
                                        </p:tgtEl>
                                        <p:attrNameLst>
                                          <p:attrName>ppt_x</p:attrName>
                                        </p:attrNameLst>
                                      </p:cBhvr>
                                      <p:tavLst>
                                        <p:tav tm="0">
                                          <p:val>
                                            <p:strVal val="#ppt_x"/>
                                          </p:val>
                                        </p:tav>
                                        <p:tav tm="100000">
                                          <p:val>
                                            <p:strVal val="#ppt_x"/>
                                          </p:val>
                                        </p:tav>
                                      </p:tavLst>
                                    </p:anim>
                                    <p:anim calcmode="lin" valueType="num">
                                      <p:cBhvr additive="base">
                                        <p:cTn id="32" dur="500" fill="hold"/>
                                        <p:tgtEl>
                                          <p:spTgt spid="29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934"/>
                                        </p:tgtEl>
                                        <p:attrNameLst>
                                          <p:attrName>style.visibility</p:attrName>
                                        </p:attrNameLst>
                                      </p:cBhvr>
                                      <p:to>
                                        <p:strVal val="visible"/>
                                      </p:to>
                                    </p:set>
                                    <p:anim calcmode="lin" valueType="num">
                                      <p:cBhvr additive="base">
                                        <p:cTn id="49" dur="500" fill="hold"/>
                                        <p:tgtEl>
                                          <p:spTgt spid="2934"/>
                                        </p:tgtEl>
                                        <p:attrNameLst>
                                          <p:attrName>ppt_x</p:attrName>
                                        </p:attrNameLst>
                                      </p:cBhvr>
                                      <p:tavLst>
                                        <p:tav tm="0">
                                          <p:val>
                                            <p:strVal val="#ppt_x"/>
                                          </p:val>
                                        </p:tav>
                                        <p:tav tm="100000">
                                          <p:val>
                                            <p:strVal val="#ppt_x"/>
                                          </p:val>
                                        </p:tav>
                                      </p:tavLst>
                                    </p:anim>
                                    <p:anim calcmode="lin" valueType="num">
                                      <p:cBhvr additive="base">
                                        <p:cTn id="50" dur="500" fill="hold"/>
                                        <p:tgtEl>
                                          <p:spTgt spid="293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26"/>
                                        </p:tgtEl>
                                        <p:attrNameLst>
                                          <p:attrName>style.visibility</p:attrName>
                                        </p:attrNameLst>
                                      </p:cBhvr>
                                      <p:to>
                                        <p:strVal val="visible"/>
                                      </p:to>
                                    </p:set>
                                    <p:anim calcmode="lin" valueType="num">
                                      <p:cBhvr additive="base">
                                        <p:cTn id="61" dur="500" fill="hold"/>
                                        <p:tgtEl>
                                          <p:spTgt spid="2926"/>
                                        </p:tgtEl>
                                        <p:attrNameLst>
                                          <p:attrName>ppt_x</p:attrName>
                                        </p:attrNameLst>
                                      </p:cBhvr>
                                      <p:tavLst>
                                        <p:tav tm="0">
                                          <p:val>
                                            <p:strVal val="#ppt_x"/>
                                          </p:val>
                                        </p:tav>
                                        <p:tav tm="100000">
                                          <p:val>
                                            <p:strVal val="#ppt_x"/>
                                          </p:val>
                                        </p:tav>
                                      </p:tavLst>
                                    </p:anim>
                                    <p:anim calcmode="lin" valueType="num">
                                      <p:cBhvr additive="base">
                                        <p:cTn id="62" dur="500" fill="hold"/>
                                        <p:tgtEl>
                                          <p:spTgt spid="29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nodeType="clickEffect">
                                  <p:stCondLst>
                                    <p:cond delay="0"/>
                                  </p:stCondLst>
                                  <p:childTnLst>
                                    <p:animEffect transition="out" filter="fade">
                                      <p:cBhvr>
                                        <p:cTn id="66" dur="500" tmFilter="0, 0; .2, .5; .8, .5; 1, 0"/>
                                        <p:tgtEl>
                                          <p:spTgt spid="5"/>
                                        </p:tgtEl>
                                      </p:cBhvr>
                                    </p:animEffect>
                                    <p:animScale>
                                      <p:cBhvr>
                                        <p:cTn id="67" dur="250" autoRev="1" fill="hold"/>
                                        <p:tgtEl>
                                          <p:spTgt spid="5"/>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6"/>
                                        </p:tgtEl>
                                      </p:cBhvr>
                                    </p:animEffect>
                                    <p:animScale>
                                      <p:cBhvr>
                                        <p:cTn id="7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8467" y="-846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76" name="All the world is made of faith, and trust, and pixie dust."/>
          <p:cNvSpPr txBox="1"/>
          <p:nvPr/>
        </p:nvSpPr>
        <p:spPr>
          <a:xfrm>
            <a:off x="12040696" y="2948516"/>
            <a:ext cx="10085967"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Modern Machine Learning Platforms</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5" name="Picture Placeholder 34">
            <a:extLst>
              <a:ext uri="{FF2B5EF4-FFF2-40B4-BE49-F238E27FC236}">
                <a16:creationId xmlns:a16="http://schemas.microsoft.com/office/drawing/2014/main" id="{D3D786DE-62A4-6144-9454-74DFE1BD05D8}"/>
              </a:ext>
            </a:extLst>
          </p:cNvPr>
          <p:cNvPicPr preferRelativeResize="0">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2649600" y="2390775"/>
            <a:ext cx="8004175" cy="9490075"/>
          </a:xfrm>
          <a:prstGeom prst="roundRect">
            <a:avLst>
              <a:gd name="adj" fmla="val 2388"/>
            </a:avLst>
          </a:prstGeom>
        </p:spPr>
      </p:pic>
      <p:grpSp>
        <p:nvGrpSpPr>
          <p:cNvPr id="17" name="Group 16">
            <a:extLst>
              <a:ext uri="{FF2B5EF4-FFF2-40B4-BE49-F238E27FC236}">
                <a16:creationId xmlns:a16="http://schemas.microsoft.com/office/drawing/2014/main" id="{24E7B119-0CC6-0D4C-866F-D6BFA561977D}"/>
              </a:ext>
            </a:extLst>
          </p:cNvPr>
          <p:cNvGrpSpPr/>
          <p:nvPr/>
        </p:nvGrpSpPr>
        <p:grpSpPr>
          <a:xfrm>
            <a:off x="12040696" y="6780982"/>
            <a:ext cx="8683134" cy="4693266"/>
            <a:chOff x="2945766" y="5750690"/>
            <a:chExt cx="8683134" cy="4693266"/>
          </a:xfrm>
        </p:grpSpPr>
        <p:grpSp>
          <p:nvGrpSpPr>
            <p:cNvPr id="18" name="Group 17">
              <a:extLst>
                <a:ext uri="{FF2B5EF4-FFF2-40B4-BE49-F238E27FC236}">
                  <a16:creationId xmlns:a16="http://schemas.microsoft.com/office/drawing/2014/main" id="{CB7100D5-17E1-FE44-8A6E-C3EF28710E9F}"/>
                </a:ext>
              </a:extLst>
            </p:cNvPr>
            <p:cNvGrpSpPr/>
            <p:nvPr/>
          </p:nvGrpSpPr>
          <p:grpSpPr>
            <a:xfrm>
              <a:off x="2945766" y="5750690"/>
              <a:ext cx="4023543" cy="784645"/>
              <a:chOff x="2945766" y="5750690"/>
              <a:chExt cx="4023543" cy="784645"/>
            </a:xfrm>
          </p:grpSpPr>
          <p:sp>
            <p:nvSpPr>
              <p:cNvPr id="31" name="Rounded Rectangle">
                <a:extLst>
                  <a:ext uri="{FF2B5EF4-FFF2-40B4-BE49-F238E27FC236}">
                    <a16:creationId xmlns:a16="http://schemas.microsoft.com/office/drawing/2014/main" id="{4E2FA5FA-9B88-444E-A60C-A88459754DAF}"/>
                  </a:ext>
                </a:extLst>
              </p:cNvPr>
              <p:cNvSpPr/>
              <p:nvPr/>
            </p:nvSpPr>
            <p:spPr>
              <a:xfrm>
                <a:off x="2945766" y="5750690"/>
                <a:ext cx="784644" cy="784645"/>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 name="Graphic 192">
                <a:extLst>
                  <a:ext uri="{FF2B5EF4-FFF2-40B4-BE49-F238E27FC236}">
                    <a16:creationId xmlns:a16="http://schemas.microsoft.com/office/drawing/2014/main" id="{B420D9F5-214B-ED4A-A78D-6F2FE8B412E5}"/>
                  </a:ext>
                </a:extLst>
              </p:cNvPr>
              <p:cNvSpPr/>
              <p:nvPr/>
            </p:nvSpPr>
            <p:spPr>
              <a:xfrm>
                <a:off x="3183180" y="5972478"/>
                <a:ext cx="328566" cy="339162"/>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 name="Type text here">
                <a:extLst>
                  <a:ext uri="{FF2B5EF4-FFF2-40B4-BE49-F238E27FC236}">
                    <a16:creationId xmlns:a16="http://schemas.microsoft.com/office/drawing/2014/main" id="{F8C46A68-7F26-5341-8631-4363480F4583}"/>
                  </a:ext>
                </a:extLst>
              </p:cNvPr>
              <p:cNvSpPr txBox="1"/>
              <p:nvPr/>
            </p:nvSpPr>
            <p:spPr>
              <a:xfrm>
                <a:off x="3991247" y="5844766"/>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Components</a:t>
                </a:r>
                <a:endParaRPr b="1" dirty="0">
                  <a:solidFill>
                    <a:schemeClr val="tx1"/>
                  </a:solidFill>
                  <a:latin typeface="Montserrat ExtraBold" pitchFamily="2" charset="77"/>
                </a:endParaRPr>
              </a:p>
            </p:txBody>
          </p:sp>
        </p:grpSp>
        <p:grpSp>
          <p:nvGrpSpPr>
            <p:cNvPr id="19" name="Group 18">
              <a:extLst>
                <a:ext uri="{FF2B5EF4-FFF2-40B4-BE49-F238E27FC236}">
                  <a16:creationId xmlns:a16="http://schemas.microsoft.com/office/drawing/2014/main" id="{F186E77D-83AB-1C43-8975-AE78E6D6804B}"/>
                </a:ext>
              </a:extLst>
            </p:cNvPr>
            <p:cNvGrpSpPr/>
            <p:nvPr/>
          </p:nvGrpSpPr>
          <p:grpSpPr>
            <a:xfrm>
              <a:off x="2945766" y="7570191"/>
              <a:ext cx="8683134" cy="1054264"/>
              <a:chOff x="2945766" y="7570191"/>
              <a:chExt cx="8683134" cy="1054264"/>
            </a:xfrm>
          </p:grpSpPr>
          <p:sp>
            <p:nvSpPr>
              <p:cNvPr id="25" name="Lorem ipsum dolor sit amet, consectetur adipiscing elit, sed do eiusmod tempor incididunt ut labore donec dolore magna.">
                <a:extLst>
                  <a:ext uri="{FF2B5EF4-FFF2-40B4-BE49-F238E27FC236}">
                    <a16:creationId xmlns:a16="http://schemas.microsoft.com/office/drawing/2014/main" id="{7BF69BC2-DA77-EC4A-A83F-4A221539BA08}"/>
                  </a:ext>
                </a:extLst>
              </p:cNvPr>
              <p:cNvSpPr txBox="1"/>
              <p:nvPr/>
            </p:nvSpPr>
            <p:spPr>
              <a:xfrm>
                <a:off x="3997183" y="8152979"/>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6" name="Rounded Rectangle">
                <a:extLst>
                  <a:ext uri="{FF2B5EF4-FFF2-40B4-BE49-F238E27FC236}">
                    <a16:creationId xmlns:a16="http://schemas.microsoft.com/office/drawing/2014/main" id="{E6D1AF7F-10B9-0E4C-A176-26748D063DB3}"/>
                  </a:ext>
                </a:extLst>
              </p:cNvPr>
              <p:cNvSpPr/>
              <p:nvPr/>
            </p:nvSpPr>
            <p:spPr>
              <a:xfrm>
                <a:off x="2945766" y="75701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 name="Type text here">
                <a:extLst>
                  <a:ext uri="{FF2B5EF4-FFF2-40B4-BE49-F238E27FC236}">
                    <a16:creationId xmlns:a16="http://schemas.microsoft.com/office/drawing/2014/main" id="{E0F983B6-98CD-664B-A9ED-52082D707CD0}"/>
                  </a:ext>
                </a:extLst>
              </p:cNvPr>
              <p:cNvSpPr txBox="1"/>
              <p:nvPr/>
            </p:nvSpPr>
            <p:spPr>
              <a:xfrm>
                <a:off x="4000177" y="7695772"/>
                <a:ext cx="424462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Deployment/Scaling</a:t>
                </a:r>
                <a:endParaRPr b="1" dirty="0">
                  <a:solidFill>
                    <a:schemeClr val="tx1"/>
                  </a:solidFill>
                  <a:latin typeface="Montserrat ExtraBold" pitchFamily="2" charset="77"/>
                </a:endParaRPr>
              </a:p>
            </p:txBody>
          </p:sp>
          <p:sp>
            <p:nvSpPr>
              <p:cNvPr id="29" name="Graphic 44">
                <a:extLst>
                  <a:ext uri="{FF2B5EF4-FFF2-40B4-BE49-F238E27FC236}">
                    <a16:creationId xmlns:a16="http://schemas.microsoft.com/office/drawing/2014/main" id="{666CCCF2-1FE1-CE4B-8A93-75B8CA4D383D}"/>
                  </a:ext>
                </a:extLst>
              </p:cNvPr>
              <p:cNvSpPr/>
              <p:nvPr/>
            </p:nvSpPr>
            <p:spPr>
              <a:xfrm>
                <a:off x="3215534" y="7777759"/>
                <a:ext cx="267683" cy="34263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0" name="Group 19">
              <a:extLst>
                <a:ext uri="{FF2B5EF4-FFF2-40B4-BE49-F238E27FC236}">
                  <a16:creationId xmlns:a16="http://schemas.microsoft.com/office/drawing/2014/main" id="{C8A568EC-B2E9-C342-8F95-0496D87F3D8F}"/>
                </a:ext>
              </a:extLst>
            </p:cNvPr>
            <p:cNvGrpSpPr/>
            <p:nvPr/>
          </p:nvGrpSpPr>
          <p:grpSpPr>
            <a:xfrm>
              <a:off x="2945766" y="9389691"/>
              <a:ext cx="8683134" cy="1054265"/>
              <a:chOff x="2945766" y="9389691"/>
              <a:chExt cx="8683134" cy="1054265"/>
            </a:xfrm>
          </p:grpSpPr>
          <p:sp>
            <p:nvSpPr>
              <p:cNvPr id="21" name="Lorem ipsum dolor sit amet, consectetur adipiscing elit, sed do eiusmod tempor incididunt ut labore donec dolore magna.">
                <a:extLst>
                  <a:ext uri="{FF2B5EF4-FFF2-40B4-BE49-F238E27FC236}">
                    <a16:creationId xmlns:a16="http://schemas.microsoft.com/office/drawing/2014/main" id="{F9D779E7-909A-6A41-A387-26A57C4DBA4D}"/>
                  </a:ext>
                </a:extLst>
              </p:cNvPr>
              <p:cNvSpPr txBox="1"/>
              <p:nvPr/>
            </p:nvSpPr>
            <p:spPr>
              <a:xfrm>
                <a:off x="3997183" y="9972480"/>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2" name="Rounded Rectangle">
                <a:extLst>
                  <a:ext uri="{FF2B5EF4-FFF2-40B4-BE49-F238E27FC236}">
                    <a16:creationId xmlns:a16="http://schemas.microsoft.com/office/drawing/2014/main" id="{88B49D0B-67A8-4F4E-A86E-19744FDEF6E7}"/>
                  </a:ext>
                </a:extLst>
              </p:cNvPr>
              <p:cNvSpPr/>
              <p:nvPr/>
            </p:nvSpPr>
            <p:spPr>
              <a:xfrm>
                <a:off x="2945766" y="9389691"/>
                <a:ext cx="784643" cy="784644"/>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 name="Type text here">
                <a:extLst>
                  <a:ext uri="{FF2B5EF4-FFF2-40B4-BE49-F238E27FC236}">
                    <a16:creationId xmlns:a16="http://schemas.microsoft.com/office/drawing/2014/main" id="{FC1347D4-1A01-0646-9302-4884CD58A537}"/>
                  </a:ext>
                </a:extLst>
              </p:cNvPr>
              <p:cNvSpPr txBox="1"/>
              <p:nvPr/>
            </p:nvSpPr>
            <p:spPr>
              <a:xfrm>
                <a:off x="3991247" y="9515273"/>
                <a:ext cx="342382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Monitoring</a:t>
                </a:r>
                <a:endParaRPr b="1" dirty="0">
                  <a:solidFill>
                    <a:schemeClr val="tx1"/>
                  </a:solidFill>
                  <a:latin typeface="Montserrat ExtraBold" pitchFamily="2" charset="77"/>
                </a:endParaRPr>
              </a:p>
            </p:txBody>
          </p:sp>
          <p:sp>
            <p:nvSpPr>
              <p:cNvPr id="24" name="Graphic 194">
                <a:extLst>
                  <a:ext uri="{FF2B5EF4-FFF2-40B4-BE49-F238E27FC236}">
                    <a16:creationId xmlns:a16="http://schemas.microsoft.com/office/drawing/2014/main" id="{A3C1A617-5968-F248-8E98-6080F6EA5F92}"/>
                  </a:ext>
                </a:extLst>
              </p:cNvPr>
              <p:cNvSpPr/>
              <p:nvPr/>
            </p:nvSpPr>
            <p:spPr>
              <a:xfrm>
                <a:off x="3215175" y="9613412"/>
                <a:ext cx="242479" cy="342634"/>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extLst>
      <p:ext uri="{BB962C8B-B14F-4D97-AF65-F5344CB8AC3E}">
        <p14:creationId xmlns:p14="http://schemas.microsoft.com/office/powerpoint/2010/main" val="3671550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26EA37-77F4-F74E-87EA-56EEBF5B04F4}"/>
              </a:ext>
            </a:extLst>
          </p:cNvPr>
          <p:cNvGrpSpPr/>
          <p:nvPr/>
        </p:nvGrpSpPr>
        <p:grpSpPr>
          <a:xfrm>
            <a:off x="1429552" y="4572050"/>
            <a:ext cx="21567043" cy="7760383"/>
            <a:chOff x="1429552" y="4572050"/>
            <a:chExt cx="21567043" cy="7760383"/>
          </a:xfrm>
        </p:grpSpPr>
        <p:sp>
          <p:nvSpPr>
            <p:cNvPr id="2959" name="Rounded Rectangle"/>
            <p:cNvSpPr/>
            <p:nvPr/>
          </p:nvSpPr>
          <p:spPr>
            <a:xfrm>
              <a:off x="5716852" y="4572050"/>
              <a:ext cx="2808804" cy="7760382"/>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60" name="January"/>
            <p:cNvSpPr/>
            <p:nvPr/>
          </p:nvSpPr>
          <p:spPr>
            <a:xfrm>
              <a:off x="5792437" y="4758964"/>
              <a:ext cx="2649954"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January</a:t>
              </a:r>
            </a:p>
          </p:txBody>
        </p:sp>
        <p:sp>
          <p:nvSpPr>
            <p:cNvPr id="2962" name="Rounded Rectangle"/>
            <p:cNvSpPr/>
            <p:nvPr/>
          </p:nvSpPr>
          <p:spPr>
            <a:xfrm>
              <a:off x="8611040" y="4572051"/>
              <a:ext cx="2808804" cy="7760381"/>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63" name="February"/>
            <p:cNvSpPr/>
            <p:nvPr/>
          </p:nvSpPr>
          <p:spPr>
            <a:xfrm>
              <a:off x="8686625" y="4758965"/>
              <a:ext cx="2649954"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February</a:t>
              </a:r>
            </a:p>
          </p:txBody>
        </p:sp>
        <p:sp>
          <p:nvSpPr>
            <p:cNvPr id="2965" name="Rounded Rectangle"/>
            <p:cNvSpPr/>
            <p:nvPr/>
          </p:nvSpPr>
          <p:spPr>
            <a:xfrm>
              <a:off x="11505227" y="4572050"/>
              <a:ext cx="2808805" cy="7760382"/>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66" name="March"/>
            <p:cNvSpPr/>
            <p:nvPr/>
          </p:nvSpPr>
          <p:spPr>
            <a:xfrm>
              <a:off x="11580812" y="4758964"/>
              <a:ext cx="2649955"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March</a:t>
              </a:r>
            </a:p>
          </p:txBody>
        </p:sp>
        <p:sp>
          <p:nvSpPr>
            <p:cNvPr id="2968" name="Rounded Rectangle"/>
            <p:cNvSpPr/>
            <p:nvPr/>
          </p:nvSpPr>
          <p:spPr>
            <a:xfrm>
              <a:off x="14399415" y="4572051"/>
              <a:ext cx="2808805" cy="7760381"/>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69" name="April"/>
            <p:cNvSpPr/>
            <p:nvPr/>
          </p:nvSpPr>
          <p:spPr>
            <a:xfrm>
              <a:off x="14475000" y="4758965"/>
              <a:ext cx="2649955"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April</a:t>
              </a:r>
            </a:p>
          </p:txBody>
        </p:sp>
        <p:sp>
          <p:nvSpPr>
            <p:cNvPr id="2971" name="Rounded Rectangle"/>
            <p:cNvSpPr/>
            <p:nvPr/>
          </p:nvSpPr>
          <p:spPr>
            <a:xfrm>
              <a:off x="17293603" y="4572051"/>
              <a:ext cx="2808804" cy="7760381"/>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72" name="May"/>
            <p:cNvSpPr/>
            <p:nvPr/>
          </p:nvSpPr>
          <p:spPr>
            <a:xfrm>
              <a:off x="17369188" y="4758965"/>
              <a:ext cx="2649954"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May</a:t>
              </a:r>
            </a:p>
          </p:txBody>
        </p:sp>
        <p:sp>
          <p:nvSpPr>
            <p:cNvPr id="2974" name="Rounded Rectangle"/>
            <p:cNvSpPr/>
            <p:nvPr/>
          </p:nvSpPr>
          <p:spPr>
            <a:xfrm>
              <a:off x="20187791" y="4572051"/>
              <a:ext cx="2808804" cy="7760382"/>
            </a:xfrm>
            <a:prstGeom prst="roundRect">
              <a:avLst>
                <a:gd name="adj" fmla="val 719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75" name="June"/>
            <p:cNvSpPr/>
            <p:nvPr/>
          </p:nvSpPr>
          <p:spPr>
            <a:xfrm>
              <a:off x="20263376" y="4758965"/>
              <a:ext cx="2649954"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June</a:t>
              </a:r>
            </a:p>
          </p:txBody>
        </p:sp>
        <p:sp>
          <p:nvSpPr>
            <p:cNvPr id="2977" name="Rounded Rectangle"/>
            <p:cNvSpPr/>
            <p:nvPr/>
          </p:nvSpPr>
          <p:spPr>
            <a:xfrm>
              <a:off x="1429552" y="4572051"/>
              <a:ext cx="4200365" cy="7760380"/>
            </a:xfrm>
            <a:prstGeom prst="roundRect">
              <a:avLst>
                <a:gd name="adj" fmla="val 4813"/>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81" name="Rounded Rectangle"/>
            <p:cNvSpPr/>
            <p:nvPr/>
          </p:nvSpPr>
          <p:spPr>
            <a:xfrm>
              <a:off x="5714756" y="5321908"/>
              <a:ext cx="8593277"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82" name="Phase #01"/>
            <p:cNvSpPr/>
            <p:nvPr/>
          </p:nvSpPr>
          <p:spPr>
            <a:xfrm>
              <a:off x="8399913" y="5495690"/>
              <a:ext cx="3191847"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#01</a:t>
              </a:r>
            </a:p>
          </p:txBody>
        </p:sp>
        <p:sp>
          <p:nvSpPr>
            <p:cNvPr id="2984" name="Rounded Rectangle"/>
            <p:cNvSpPr/>
            <p:nvPr/>
          </p:nvSpPr>
          <p:spPr>
            <a:xfrm>
              <a:off x="14403855" y="5321908"/>
              <a:ext cx="2806817"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85" name="Phase #02"/>
            <p:cNvSpPr/>
            <p:nvPr/>
          </p:nvSpPr>
          <p:spPr>
            <a:xfrm>
              <a:off x="14451777" y="5495690"/>
              <a:ext cx="2716022"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#02</a:t>
              </a:r>
            </a:p>
          </p:txBody>
        </p:sp>
        <p:sp>
          <p:nvSpPr>
            <p:cNvPr id="2987" name="Rounded Rectangle"/>
            <p:cNvSpPr/>
            <p:nvPr/>
          </p:nvSpPr>
          <p:spPr>
            <a:xfrm>
              <a:off x="17299756" y="5321908"/>
              <a:ext cx="5693505" cy="792067"/>
            </a:xfrm>
            <a:prstGeom prst="roundRect">
              <a:avLst>
                <a:gd name="adj" fmla="val 16034"/>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88" name="Phase #03"/>
            <p:cNvSpPr/>
            <p:nvPr/>
          </p:nvSpPr>
          <p:spPr>
            <a:xfrm>
              <a:off x="18470107" y="5495690"/>
              <a:ext cx="3191848"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Phase #03</a:t>
              </a:r>
            </a:p>
          </p:txBody>
        </p:sp>
        <p:sp>
          <p:nvSpPr>
            <p:cNvPr id="2990" name="Rounded Rectangle"/>
            <p:cNvSpPr/>
            <p:nvPr/>
          </p:nvSpPr>
          <p:spPr>
            <a:xfrm>
              <a:off x="1439110" y="6197615"/>
              <a:ext cx="21537032" cy="792065"/>
            </a:xfrm>
            <a:prstGeom prst="roundRect">
              <a:avLst>
                <a:gd name="adj" fmla="val 16034"/>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91" name="Goals Description"/>
            <p:cNvSpPr txBox="1"/>
            <p:nvPr/>
          </p:nvSpPr>
          <p:spPr>
            <a:xfrm>
              <a:off x="1707723" y="6367081"/>
              <a:ext cx="3437690"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Goals Description</a:t>
              </a:r>
            </a:p>
          </p:txBody>
        </p:sp>
        <p:sp>
          <p:nvSpPr>
            <p:cNvPr id="2992" name="Type information here"/>
            <p:cNvSpPr txBox="1"/>
            <p:nvPr/>
          </p:nvSpPr>
          <p:spPr>
            <a:xfrm>
              <a:off x="8581553" y="6322683"/>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Type information here</a:t>
              </a:r>
            </a:p>
          </p:txBody>
        </p:sp>
        <p:sp>
          <p:nvSpPr>
            <p:cNvPr id="2993" name="Type information here"/>
            <p:cNvSpPr txBox="1"/>
            <p:nvPr/>
          </p:nvSpPr>
          <p:spPr>
            <a:xfrm>
              <a:off x="15081558" y="6322683"/>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Type information here</a:t>
              </a:r>
            </a:p>
          </p:txBody>
        </p:sp>
        <p:sp>
          <p:nvSpPr>
            <p:cNvPr id="2994" name="Type information here"/>
            <p:cNvSpPr txBox="1"/>
            <p:nvPr/>
          </p:nvSpPr>
          <p:spPr>
            <a:xfrm>
              <a:off x="19416710" y="6322683"/>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Type information here</a:t>
              </a:r>
            </a:p>
          </p:txBody>
        </p:sp>
        <p:sp>
          <p:nvSpPr>
            <p:cNvPr id="2995" name="Line"/>
            <p:cNvSpPr/>
            <p:nvPr/>
          </p:nvSpPr>
          <p:spPr>
            <a:xfrm flipH="1">
              <a:off x="1459160" y="8800265"/>
              <a:ext cx="21482513"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996" name="Dependency Team"/>
            <p:cNvSpPr txBox="1"/>
            <p:nvPr/>
          </p:nvSpPr>
          <p:spPr>
            <a:xfrm>
              <a:off x="1707723" y="7677317"/>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2997" name="Circle"/>
            <p:cNvSpPr/>
            <p:nvPr/>
          </p:nvSpPr>
          <p:spPr>
            <a:xfrm>
              <a:off x="4720111" y="771989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98" name="1"/>
            <p:cNvSpPr txBox="1"/>
            <p:nvPr/>
          </p:nvSpPr>
          <p:spPr>
            <a:xfrm>
              <a:off x="4720111" y="771992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3001" name="Dependency Team"/>
            <p:cNvSpPr txBox="1"/>
            <p:nvPr/>
          </p:nvSpPr>
          <p:spPr>
            <a:xfrm>
              <a:off x="1707723" y="9452719"/>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3002" name="Circle"/>
            <p:cNvSpPr/>
            <p:nvPr/>
          </p:nvSpPr>
          <p:spPr>
            <a:xfrm>
              <a:off x="4720111" y="9495292"/>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03" name="2"/>
            <p:cNvSpPr txBox="1"/>
            <p:nvPr/>
          </p:nvSpPr>
          <p:spPr>
            <a:xfrm>
              <a:off x="4728062" y="948737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3006" name="Dependency Team"/>
            <p:cNvSpPr txBox="1"/>
            <p:nvPr/>
          </p:nvSpPr>
          <p:spPr>
            <a:xfrm>
              <a:off x="1707723" y="11228120"/>
              <a:ext cx="294103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Dependency Team</a:t>
              </a:r>
            </a:p>
          </p:txBody>
        </p:sp>
        <p:sp>
          <p:nvSpPr>
            <p:cNvPr id="3007" name="Circle"/>
            <p:cNvSpPr/>
            <p:nvPr/>
          </p:nvSpPr>
          <p:spPr>
            <a:xfrm>
              <a:off x="4720111" y="1127069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08" name="3"/>
            <p:cNvSpPr txBox="1"/>
            <p:nvPr/>
          </p:nvSpPr>
          <p:spPr>
            <a:xfrm>
              <a:off x="4728062" y="1126277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3011" name="Line"/>
            <p:cNvSpPr/>
            <p:nvPr/>
          </p:nvSpPr>
          <p:spPr>
            <a:xfrm flipH="1">
              <a:off x="1466370" y="10619359"/>
              <a:ext cx="21482513"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3021" name="Group"/>
          <p:cNvGrpSpPr/>
          <p:nvPr/>
        </p:nvGrpSpPr>
        <p:grpSpPr>
          <a:xfrm>
            <a:off x="5836443" y="7142160"/>
            <a:ext cx="2567388" cy="1464474"/>
            <a:chOff x="0" y="-2"/>
            <a:chExt cx="2567386" cy="1464472"/>
          </a:xfrm>
        </p:grpSpPr>
        <p:grpSp>
          <p:nvGrpSpPr>
            <p:cNvPr id="3019" name="Group"/>
            <p:cNvGrpSpPr/>
            <p:nvPr/>
          </p:nvGrpSpPr>
          <p:grpSpPr>
            <a:xfrm>
              <a:off x="0" y="-2"/>
              <a:ext cx="2567386" cy="1464472"/>
              <a:chOff x="0" y="-1"/>
              <a:chExt cx="2567385" cy="1464470"/>
            </a:xfrm>
          </p:grpSpPr>
          <p:sp>
            <p:nvSpPr>
              <p:cNvPr id="3016"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17"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18"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3020"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041" name="Group"/>
          <p:cNvGrpSpPr/>
          <p:nvPr/>
        </p:nvGrpSpPr>
        <p:grpSpPr>
          <a:xfrm>
            <a:off x="20320176" y="10739875"/>
            <a:ext cx="2567388" cy="1464474"/>
            <a:chOff x="0" y="-2"/>
            <a:chExt cx="2567386" cy="1464472"/>
          </a:xfrm>
        </p:grpSpPr>
        <p:grpSp>
          <p:nvGrpSpPr>
            <p:cNvPr id="3039" name="Group"/>
            <p:cNvGrpSpPr/>
            <p:nvPr/>
          </p:nvGrpSpPr>
          <p:grpSpPr>
            <a:xfrm>
              <a:off x="0" y="-2"/>
              <a:ext cx="2567386" cy="1464472"/>
              <a:chOff x="0" y="-1"/>
              <a:chExt cx="2567385" cy="1464470"/>
            </a:xfrm>
          </p:grpSpPr>
          <p:sp>
            <p:nvSpPr>
              <p:cNvPr id="3036"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37"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38"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3040"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045" name="Group"/>
          <p:cNvGrpSpPr/>
          <p:nvPr/>
        </p:nvGrpSpPr>
        <p:grpSpPr>
          <a:xfrm>
            <a:off x="10148368" y="11092011"/>
            <a:ext cx="2567387" cy="1108871"/>
            <a:chOff x="0" y="0"/>
            <a:chExt cx="2567385" cy="1108869"/>
          </a:xfrm>
        </p:grpSpPr>
        <p:sp>
          <p:nvSpPr>
            <p:cNvPr id="3042"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43"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44"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10" name="Group 9">
            <a:extLst>
              <a:ext uri="{FF2B5EF4-FFF2-40B4-BE49-F238E27FC236}">
                <a16:creationId xmlns:a16="http://schemas.microsoft.com/office/drawing/2014/main" id="{E01F3C0A-61A1-9B4F-9773-66748D9E8ECA}"/>
              </a:ext>
            </a:extLst>
          </p:cNvPr>
          <p:cNvGrpSpPr/>
          <p:nvPr/>
        </p:nvGrpSpPr>
        <p:grpSpPr>
          <a:xfrm>
            <a:off x="13063452" y="8970951"/>
            <a:ext cx="5469797" cy="1464473"/>
            <a:chOff x="13063452" y="8970951"/>
            <a:chExt cx="5469797" cy="1464473"/>
          </a:xfrm>
        </p:grpSpPr>
        <p:grpSp>
          <p:nvGrpSpPr>
            <p:cNvPr id="3031" name="Group"/>
            <p:cNvGrpSpPr/>
            <p:nvPr/>
          </p:nvGrpSpPr>
          <p:grpSpPr>
            <a:xfrm>
              <a:off x="13063452" y="8970951"/>
              <a:ext cx="2567387" cy="1464473"/>
              <a:chOff x="0" y="-2"/>
              <a:chExt cx="2567386" cy="1464472"/>
            </a:xfrm>
          </p:grpSpPr>
          <p:grpSp>
            <p:nvGrpSpPr>
              <p:cNvPr id="3029" name="Group"/>
              <p:cNvGrpSpPr/>
              <p:nvPr/>
            </p:nvGrpSpPr>
            <p:grpSpPr>
              <a:xfrm>
                <a:off x="0" y="-2"/>
                <a:ext cx="2567386" cy="1464472"/>
                <a:chOff x="0" y="-1"/>
                <a:chExt cx="2567385" cy="1464470"/>
              </a:xfrm>
            </p:grpSpPr>
            <p:sp>
              <p:nvSpPr>
                <p:cNvPr id="3026"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27"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28"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3030"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049" name="Group"/>
            <p:cNvGrpSpPr/>
            <p:nvPr/>
          </p:nvGrpSpPr>
          <p:grpSpPr>
            <a:xfrm>
              <a:off x="15965862" y="9323086"/>
              <a:ext cx="2567387" cy="1108871"/>
              <a:chOff x="0" y="0"/>
              <a:chExt cx="2567385" cy="1108869"/>
            </a:xfrm>
          </p:grpSpPr>
          <p:sp>
            <p:nvSpPr>
              <p:cNvPr id="3046"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47"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48"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grpSp>
        <p:nvGrpSpPr>
          <p:cNvPr id="9" name="Group 8">
            <a:extLst>
              <a:ext uri="{FF2B5EF4-FFF2-40B4-BE49-F238E27FC236}">
                <a16:creationId xmlns:a16="http://schemas.microsoft.com/office/drawing/2014/main" id="{5C815FB7-E871-F442-8FE0-E6E96ADE681E}"/>
              </a:ext>
            </a:extLst>
          </p:cNvPr>
          <p:cNvGrpSpPr/>
          <p:nvPr/>
        </p:nvGrpSpPr>
        <p:grpSpPr>
          <a:xfrm>
            <a:off x="11617604" y="7142160"/>
            <a:ext cx="8494670" cy="1464474"/>
            <a:chOff x="11617604" y="7142160"/>
            <a:chExt cx="8494670" cy="1464474"/>
          </a:xfrm>
        </p:grpSpPr>
        <p:grpSp>
          <p:nvGrpSpPr>
            <p:cNvPr id="3055" name="Group"/>
            <p:cNvGrpSpPr/>
            <p:nvPr/>
          </p:nvGrpSpPr>
          <p:grpSpPr>
            <a:xfrm>
              <a:off x="14527697" y="7142160"/>
              <a:ext cx="2567388" cy="1464474"/>
              <a:chOff x="0" y="-2"/>
              <a:chExt cx="2567386" cy="1464472"/>
            </a:xfrm>
          </p:grpSpPr>
          <p:grpSp>
            <p:nvGrpSpPr>
              <p:cNvPr id="3053" name="Group"/>
              <p:cNvGrpSpPr/>
              <p:nvPr/>
            </p:nvGrpSpPr>
            <p:grpSpPr>
              <a:xfrm>
                <a:off x="0" y="-2"/>
                <a:ext cx="2567386" cy="1464472"/>
                <a:chOff x="0" y="-1"/>
                <a:chExt cx="2567385" cy="1464470"/>
              </a:xfrm>
            </p:grpSpPr>
            <p:sp>
              <p:nvSpPr>
                <p:cNvPr id="3050" name="Shape"/>
                <p:cNvSpPr/>
                <p:nvPr/>
              </p:nvSpPr>
              <p:spPr>
                <a:xfrm>
                  <a:off x="0" y="-1"/>
                  <a:ext cx="2567385" cy="1464470"/>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153" y="0"/>
                        <a:pt x="866" y="0"/>
                        <a:pt x="674" y="140"/>
                      </a:cubicBezTo>
                      <a:cubicBezTo>
                        <a:pt x="398" y="317"/>
                        <a:pt x="181" y="698"/>
                        <a:pt x="80" y="1182"/>
                      </a:cubicBezTo>
                      <a:cubicBezTo>
                        <a:pt x="0" y="1519"/>
                        <a:pt x="0" y="2022"/>
                        <a:pt x="0" y="2862"/>
                      </a:cubicBezTo>
                      <a:lnTo>
                        <a:pt x="0" y="18738"/>
                      </a:lnTo>
                      <a:cubicBezTo>
                        <a:pt x="0" y="19578"/>
                        <a:pt x="0" y="20081"/>
                        <a:pt x="80" y="20418"/>
                      </a:cubicBezTo>
                      <a:cubicBezTo>
                        <a:pt x="181" y="20902"/>
                        <a:pt x="398" y="21283"/>
                        <a:pt x="674" y="21460"/>
                      </a:cubicBezTo>
                      <a:cubicBezTo>
                        <a:pt x="866" y="21600"/>
                        <a:pt x="1153" y="21600"/>
                        <a:pt x="1633" y="21600"/>
                      </a:cubicBezTo>
                      <a:lnTo>
                        <a:pt x="17997" y="21600"/>
                      </a:lnTo>
                      <a:lnTo>
                        <a:pt x="21600" y="15284"/>
                      </a:lnTo>
                      <a:lnTo>
                        <a:pt x="21600" y="2862"/>
                      </a:lnTo>
                      <a:cubicBezTo>
                        <a:pt x="21600" y="2022"/>
                        <a:pt x="21600" y="1519"/>
                        <a:pt x="21520" y="1182"/>
                      </a:cubicBezTo>
                      <a:cubicBezTo>
                        <a:pt x="21419" y="698"/>
                        <a:pt x="21202" y="317"/>
                        <a:pt x="20926" y="140"/>
                      </a:cubicBezTo>
                      <a:cubicBezTo>
                        <a:pt x="20734" y="0"/>
                        <a:pt x="2044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51" name="Shape"/>
                <p:cNvSpPr/>
                <p:nvPr/>
              </p:nvSpPr>
              <p:spPr>
                <a:xfrm rot="10800000">
                  <a:off x="2136378" y="10362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52" name="Lorem ipsum dolor sit amet"/>
                <p:cNvSpPr txBox="1"/>
                <p:nvPr/>
              </p:nvSpPr>
              <p:spPr>
                <a:xfrm>
                  <a:off x="328688" y="272121"/>
                  <a:ext cx="2046137" cy="8777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endParaRPr dirty="0">
                    <a:solidFill>
                      <a:schemeClr val="bg2"/>
                    </a:solidFill>
                  </a:endParaRPr>
                </a:p>
              </p:txBody>
            </p:sp>
          </p:grpSp>
          <p:sp>
            <p:nvSpPr>
              <p:cNvPr id="3054" name="Graphic 60"/>
              <p:cNvSpPr/>
              <p:nvPr/>
            </p:nvSpPr>
            <p:spPr>
              <a:xfrm>
                <a:off x="2152158" y="126541"/>
                <a:ext cx="269775" cy="304224"/>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059" name="Group"/>
            <p:cNvGrpSpPr/>
            <p:nvPr/>
          </p:nvGrpSpPr>
          <p:grpSpPr>
            <a:xfrm>
              <a:off x="11617604" y="7491292"/>
              <a:ext cx="2567387" cy="1108871"/>
              <a:chOff x="0" y="0"/>
              <a:chExt cx="2567385" cy="1108869"/>
            </a:xfrm>
          </p:grpSpPr>
          <p:sp>
            <p:nvSpPr>
              <p:cNvPr id="3056"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57"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58"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6" name="Group 5">
              <a:extLst>
                <a:ext uri="{FF2B5EF4-FFF2-40B4-BE49-F238E27FC236}">
                  <a16:creationId xmlns:a16="http://schemas.microsoft.com/office/drawing/2014/main" id="{109E4BC0-22F8-2D4C-BBDB-72695BABC7ED}"/>
                </a:ext>
              </a:extLst>
            </p:cNvPr>
            <p:cNvGrpSpPr/>
            <p:nvPr/>
          </p:nvGrpSpPr>
          <p:grpSpPr>
            <a:xfrm>
              <a:off x="17384991" y="7318048"/>
              <a:ext cx="2727283" cy="1282115"/>
              <a:chOff x="17384991" y="7318048"/>
              <a:chExt cx="2727283" cy="1282115"/>
            </a:xfrm>
          </p:grpSpPr>
          <p:grpSp>
            <p:nvGrpSpPr>
              <p:cNvPr id="3063" name="Group"/>
              <p:cNvGrpSpPr/>
              <p:nvPr/>
            </p:nvGrpSpPr>
            <p:grpSpPr>
              <a:xfrm>
                <a:off x="17384991" y="7491292"/>
                <a:ext cx="2567386" cy="1108871"/>
                <a:chOff x="0" y="0"/>
                <a:chExt cx="2567385" cy="1108869"/>
              </a:xfrm>
            </p:grpSpPr>
            <p:sp>
              <p:nvSpPr>
                <p:cNvPr id="3060"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61"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62"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3066" name="Group"/>
              <p:cNvGrpSpPr/>
              <p:nvPr/>
            </p:nvGrpSpPr>
            <p:grpSpPr>
              <a:xfrm>
                <a:off x="19752921" y="7318048"/>
                <a:ext cx="359353" cy="359353"/>
                <a:chOff x="0" y="0"/>
                <a:chExt cx="359352" cy="359352"/>
              </a:xfrm>
            </p:grpSpPr>
            <p:sp>
              <p:nvSpPr>
                <p:cNvPr id="3064"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65"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grpSp>
        <p:nvGrpSpPr>
          <p:cNvPr id="8" name="Group 7">
            <a:extLst>
              <a:ext uri="{FF2B5EF4-FFF2-40B4-BE49-F238E27FC236}">
                <a16:creationId xmlns:a16="http://schemas.microsoft.com/office/drawing/2014/main" id="{432881E1-3DB8-E64D-96F8-B71147272920}"/>
              </a:ext>
            </a:extLst>
          </p:cNvPr>
          <p:cNvGrpSpPr/>
          <p:nvPr/>
        </p:nvGrpSpPr>
        <p:grpSpPr>
          <a:xfrm>
            <a:off x="8727503" y="7497762"/>
            <a:ext cx="2740121" cy="2934195"/>
            <a:chOff x="8727503" y="7497762"/>
            <a:chExt cx="2740121" cy="2934195"/>
          </a:xfrm>
        </p:grpSpPr>
        <p:grpSp>
          <p:nvGrpSpPr>
            <p:cNvPr id="3015" name="Group"/>
            <p:cNvGrpSpPr/>
            <p:nvPr/>
          </p:nvGrpSpPr>
          <p:grpSpPr>
            <a:xfrm>
              <a:off x="8727503" y="7497762"/>
              <a:ext cx="2567387" cy="1108871"/>
              <a:chOff x="0" y="0"/>
              <a:chExt cx="2567385" cy="1108869"/>
            </a:xfrm>
          </p:grpSpPr>
          <p:sp>
            <p:nvSpPr>
              <p:cNvPr id="3012"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13"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14"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4" name="Group 3">
              <a:extLst>
                <a:ext uri="{FF2B5EF4-FFF2-40B4-BE49-F238E27FC236}">
                  <a16:creationId xmlns:a16="http://schemas.microsoft.com/office/drawing/2014/main" id="{208AF4C8-3552-C045-957F-ED9F64B30850}"/>
                </a:ext>
              </a:extLst>
            </p:cNvPr>
            <p:cNvGrpSpPr/>
            <p:nvPr/>
          </p:nvGrpSpPr>
          <p:grpSpPr>
            <a:xfrm>
              <a:off x="8727503" y="9142337"/>
              <a:ext cx="2740121" cy="1289620"/>
              <a:chOff x="8727503" y="9142337"/>
              <a:chExt cx="2740121" cy="1289620"/>
            </a:xfrm>
          </p:grpSpPr>
          <p:grpSp>
            <p:nvGrpSpPr>
              <p:cNvPr id="3025" name="Group"/>
              <p:cNvGrpSpPr/>
              <p:nvPr/>
            </p:nvGrpSpPr>
            <p:grpSpPr>
              <a:xfrm>
                <a:off x="8727503" y="9323086"/>
                <a:ext cx="2567387" cy="1108871"/>
                <a:chOff x="0" y="0"/>
                <a:chExt cx="2567385" cy="1108869"/>
              </a:xfrm>
            </p:grpSpPr>
            <p:sp>
              <p:nvSpPr>
                <p:cNvPr id="3022"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23"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24"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3069" name="Group"/>
              <p:cNvGrpSpPr/>
              <p:nvPr/>
            </p:nvGrpSpPr>
            <p:grpSpPr>
              <a:xfrm>
                <a:off x="11108271" y="9142337"/>
                <a:ext cx="359353" cy="359353"/>
                <a:chOff x="0" y="0"/>
                <a:chExt cx="359352" cy="359352"/>
              </a:xfrm>
            </p:grpSpPr>
            <p:sp>
              <p:nvSpPr>
                <p:cNvPr id="3067"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68"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grpSp>
        <p:nvGrpSpPr>
          <p:cNvPr id="5" name="Group 4">
            <a:extLst>
              <a:ext uri="{FF2B5EF4-FFF2-40B4-BE49-F238E27FC236}">
                <a16:creationId xmlns:a16="http://schemas.microsoft.com/office/drawing/2014/main" id="{364135BD-A22D-A14E-85B3-1174682B7ED2}"/>
              </a:ext>
            </a:extLst>
          </p:cNvPr>
          <p:cNvGrpSpPr/>
          <p:nvPr/>
        </p:nvGrpSpPr>
        <p:grpSpPr>
          <a:xfrm>
            <a:off x="14516532" y="10912254"/>
            <a:ext cx="2719285" cy="1288628"/>
            <a:chOff x="14516532" y="10912254"/>
            <a:chExt cx="2719285" cy="1288628"/>
          </a:xfrm>
        </p:grpSpPr>
        <p:grpSp>
          <p:nvGrpSpPr>
            <p:cNvPr id="3035" name="Group"/>
            <p:cNvGrpSpPr/>
            <p:nvPr/>
          </p:nvGrpSpPr>
          <p:grpSpPr>
            <a:xfrm>
              <a:off x="14516532" y="11092011"/>
              <a:ext cx="2567386" cy="1108871"/>
              <a:chOff x="0" y="0"/>
              <a:chExt cx="2567385" cy="1108869"/>
            </a:xfrm>
          </p:grpSpPr>
          <p:sp>
            <p:nvSpPr>
              <p:cNvPr id="3032" name="Shape"/>
              <p:cNvSpPr/>
              <p:nvPr/>
            </p:nvSpPr>
            <p:spPr>
              <a:xfrm>
                <a:off x="0" y="0"/>
                <a:ext cx="2567385" cy="1108869"/>
              </a:xfrm>
              <a:custGeom>
                <a:avLst/>
                <a:gdLst/>
                <a:ahLst/>
                <a:cxnLst>
                  <a:cxn ang="0">
                    <a:pos x="wd2" y="hd2"/>
                  </a:cxn>
                  <a:cxn ang="5400000">
                    <a:pos x="wd2" y="hd2"/>
                  </a:cxn>
                  <a:cxn ang="10800000">
                    <a:pos x="wd2" y="hd2"/>
                  </a:cxn>
                  <a:cxn ang="16200000">
                    <a:pos x="wd2" y="hd2"/>
                  </a:cxn>
                </a:cxnLst>
                <a:rect l="0" t="0" r="r" b="b"/>
                <a:pathLst>
                  <a:path w="21600" h="21600" extrusionOk="0">
                    <a:moveTo>
                      <a:pt x="1633" y="0"/>
                    </a:moveTo>
                    <a:cubicBezTo>
                      <a:pt x="1393" y="0"/>
                      <a:pt x="1201" y="0"/>
                      <a:pt x="1046" y="23"/>
                    </a:cubicBezTo>
                    <a:cubicBezTo>
                      <a:pt x="890" y="46"/>
                      <a:pt x="770" y="93"/>
                      <a:pt x="674" y="186"/>
                    </a:cubicBezTo>
                    <a:cubicBezTo>
                      <a:pt x="536" y="302"/>
                      <a:pt x="413" y="486"/>
                      <a:pt x="311" y="721"/>
                    </a:cubicBezTo>
                    <a:cubicBezTo>
                      <a:pt x="210" y="956"/>
                      <a:pt x="130" y="1242"/>
                      <a:pt x="80" y="1562"/>
                    </a:cubicBezTo>
                    <a:cubicBezTo>
                      <a:pt x="40" y="1784"/>
                      <a:pt x="20" y="2061"/>
                      <a:pt x="10" y="2421"/>
                    </a:cubicBezTo>
                    <a:cubicBezTo>
                      <a:pt x="0" y="2782"/>
                      <a:pt x="0" y="3226"/>
                      <a:pt x="0" y="3780"/>
                    </a:cubicBezTo>
                    <a:lnTo>
                      <a:pt x="0" y="17820"/>
                    </a:lnTo>
                    <a:cubicBezTo>
                      <a:pt x="0" y="18374"/>
                      <a:pt x="0" y="18818"/>
                      <a:pt x="10" y="19179"/>
                    </a:cubicBezTo>
                    <a:cubicBezTo>
                      <a:pt x="20" y="19539"/>
                      <a:pt x="40" y="19816"/>
                      <a:pt x="80" y="20038"/>
                    </a:cubicBezTo>
                    <a:cubicBezTo>
                      <a:pt x="130" y="20358"/>
                      <a:pt x="210" y="20644"/>
                      <a:pt x="311" y="20879"/>
                    </a:cubicBezTo>
                    <a:cubicBezTo>
                      <a:pt x="413" y="21114"/>
                      <a:pt x="536" y="21298"/>
                      <a:pt x="674" y="21414"/>
                    </a:cubicBezTo>
                    <a:cubicBezTo>
                      <a:pt x="770" y="21507"/>
                      <a:pt x="890" y="21554"/>
                      <a:pt x="1046" y="21577"/>
                    </a:cubicBezTo>
                    <a:cubicBezTo>
                      <a:pt x="1201" y="21600"/>
                      <a:pt x="1393" y="21600"/>
                      <a:pt x="1633" y="21600"/>
                    </a:cubicBezTo>
                    <a:lnTo>
                      <a:pt x="17997" y="21600"/>
                    </a:lnTo>
                    <a:lnTo>
                      <a:pt x="21600" y="13258"/>
                    </a:lnTo>
                    <a:lnTo>
                      <a:pt x="21600" y="3780"/>
                    </a:lnTo>
                    <a:cubicBezTo>
                      <a:pt x="21600" y="3226"/>
                      <a:pt x="21600" y="2782"/>
                      <a:pt x="21590" y="2421"/>
                    </a:cubicBezTo>
                    <a:cubicBezTo>
                      <a:pt x="21580" y="2061"/>
                      <a:pt x="21560" y="1784"/>
                      <a:pt x="21520" y="1562"/>
                    </a:cubicBezTo>
                    <a:cubicBezTo>
                      <a:pt x="21470" y="1242"/>
                      <a:pt x="21390" y="956"/>
                      <a:pt x="21289" y="721"/>
                    </a:cubicBezTo>
                    <a:cubicBezTo>
                      <a:pt x="21187" y="486"/>
                      <a:pt x="21064" y="302"/>
                      <a:pt x="20926" y="186"/>
                    </a:cubicBezTo>
                    <a:cubicBezTo>
                      <a:pt x="20830" y="93"/>
                      <a:pt x="20710" y="47"/>
                      <a:pt x="20554" y="23"/>
                    </a:cubicBezTo>
                    <a:cubicBezTo>
                      <a:pt x="20399" y="0"/>
                      <a:pt x="20207" y="0"/>
                      <a:pt x="19967" y="0"/>
                    </a:cubicBezTo>
                    <a:lnTo>
                      <a:pt x="1633"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33" name="Shape"/>
              <p:cNvSpPr/>
              <p:nvPr/>
            </p:nvSpPr>
            <p:spPr>
              <a:xfrm rot="10800000">
                <a:off x="2136378" y="680640"/>
                <a:ext cx="427832" cy="4278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1782" y="21600"/>
                    </a:lnTo>
                    <a:cubicBezTo>
                      <a:pt x="14658" y="21600"/>
                      <a:pt x="16402" y="21599"/>
                      <a:pt x="17553" y="21119"/>
                    </a:cubicBezTo>
                    <a:cubicBezTo>
                      <a:pt x="19211" y="20515"/>
                      <a:pt x="20515" y="19211"/>
                      <a:pt x="21119" y="17553"/>
                    </a:cubicBezTo>
                    <a:cubicBezTo>
                      <a:pt x="21599" y="16402"/>
                      <a:pt x="21600" y="14678"/>
                      <a:pt x="21600" y="11802"/>
                    </a:cubicBezTo>
                    <a:lnTo>
                      <a:pt x="21600" y="0"/>
                    </a:lnTo>
                    <a:close/>
                  </a:path>
                </a:pathLst>
              </a:custGeom>
              <a:solidFill>
                <a:schemeClr val="bg2">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34" name="Type text"/>
              <p:cNvSpPr/>
              <p:nvPr/>
            </p:nvSpPr>
            <p:spPr>
              <a:xfrm>
                <a:off x="328688" y="307890"/>
                <a:ext cx="2046137" cy="47147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text</a:t>
                </a:r>
              </a:p>
            </p:txBody>
          </p:sp>
        </p:grpSp>
        <p:grpSp>
          <p:nvGrpSpPr>
            <p:cNvPr id="3072" name="Group"/>
            <p:cNvGrpSpPr/>
            <p:nvPr/>
          </p:nvGrpSpPr>
          <p:grpSpPr>
            <a:xfrm>
              <a:off x="16876464" y="10912254"/>
              <a:ext cx="359353" cy="359354"/>
              <a:chOff x="0" y="0"/>
              <a:chExt cx="359352" cy="359352"/>
            </a:xfrm>
          </p:grpSpPr>
          <p:sp>
            <p:nvSpPr>
              <p:cNvPr id="3070" name="Circle"/>
              <p:cNvSpPr/>
              <p:nvPr/>
            </p:nvSpPr>
            <p:spPr>
              <a:xfrm>
                <a:off x="0" y="0"/>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71" name="Graphic 110"/>
              <p:cNvSpPr/>
              <p:nvPr/>
            </p:nvSpPr>
            <p:spPr>
              <a:xfrm>
                <a:off x="103489" y="88876"/>
                <a:ext cx="163465" cy="156202"/>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15" name="Group 6">
            <a:extLst>
              <a:ext uri="{FF2B5EF4-FFF2-40B4-BE49-F238E27FC236}">
                <a16:creationId xmlns:a16="http://schemas.microsoft.com/office/drawing/2014/main" id="{8EDF855D-5451-B24B-B6C4-3044295FDED5}"/>
              </a:ext>
            </a:extLst>
          </p:cNvPr>
          <p:cNvGrpSpPr/>
          <p:nvPr/>
        </p:nvGrpSpPr>
        <p:grpSpPr>
          <a:xfrm>
            <a:off x="1778124" y="2185055"/>
            <a:ext cx="17713745" cy="1876424"/>
            <a:chOff x="1778124" y="2185055"/>
            <a:chExt cx="17713745" cy="1876424"/>
          </a:xfrm>
        </p:grpSpPr>
        <p:sp>
          <p:nvSpPr>
            <p:cNvPr id="116" name="Agile Release Plan - 12 months">
              <a:extLst>
                <a:ext uri="{FF2B5EF4-FFF2-40B4-BE49-F238E27FC236}">
                  <a16:creationId xmlns:a16="http://schemas.microsoft.com/office/drawing/2014/main" id="{369198AE-8326-C441-B16C-2A3227C3DA62}"/>
                </a:ext>
              </a:extLst>
            </p:cNvPr>
            <p:cNvSpPr txBox="1"/>
            <p:nvPr/>
          </p:nvSpPr>
          <p:spPr>
            <a:xfrm>
              <a:off x="1778124" y="2727978"/>
              <a:ext cx="17713745"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Agile Release Plan - </a:t>
              </a:r>
              <a:r>
                <a:rPr lang="de-DE" b="1" dirty="0">
                  <a:solidFill>
                    <a:schemeClr val="tx1"/>
                  </a:solidFill>
                  <a:latin typeface="Montserrat ExtraBold" pitchFamily="2" charset="77"/>
                </a:rPr>
                <a:t>6</a:t>
              </a:r>
              <a:r>
                <a:rPr b="1" dirty="0">
                  <a:solidFill>
                    <a:schemeClr val="tx1"/>
                  </a:solidFill>
                  <a:latin typeface="Montserrat ExtraBold" pitchFamily="2" charset="77"/>
                </a:rPr>
                <a:t> months</a:t>
              </a:r>
            </a:p>
          </p:txBody>
        </p:sp>
        <p:grpSp>
          <p:nvGrpSpPr>
            <p:cNvPr id="117" name="Group 1">
              <a:extLst>
                <a:ext uri="{FF2B5EF4-FFF2-40B4-BE49-F238E27FC236}">
                  <a16:creationId xmlns:a16="http://schemas.microsoft.com/office/drawing/2014/main" id="{554E37D6-782E-7245-B357-ACD9E4D3B074}"/>
                </a:ext>
              </a:extLst>
            </p:cNvPr>
            <p:cNvGrpSpPr/>
            <p:nvPr/>
          </p:nvGrpSpPr>
          <p:grpSpPr>
            <a:xfrm>
              <a:off x="1871258" y="2185055"/>
              <a:ext cx="3393042" cy="342521"/>
              <a:chOff x="1871258" y="2185055"/>
              <a:chExt cx="3393042" cy="342521"/>
            </a:xfrm>
          </p:grpSpPr>
          <p:sp>
            <p:nvSpPr>
              <p:cNvPr id="118" name="Rectangle">
                <a:extLst>
                  <a:ext uri="{FF2B5EF4-FFF2-40B4-BE49-F238E27FC236}">
                    <a16:creationId xmlns:a16="http://schemas.microsoft.com/office/drawing/2014/main" id="{1285E8C6-1A09-7F42-A71D-116AB689BDD4}"/>
                  </a:ext>
                </a:extLst>
              </p:cNvPr>
              <p:cNvSpPr/>
              <p:nvPr/>
            </p:nvSpPr>
            <p:spPr>
              <a:xfrm>
                <a:off x="1871258" y="2383599"/>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 name="Subtitle Text">
                <a:extLst>
                  <a:ext uri="{FF2B5EF4-FFF2-40B4-BE49-F238E27FC236}">
                    <a16:creationId xmlns:a16="http://schemas.microsoft.com/office/drawing/2014/main" id="{28C79967-B377-BE43-8A72-25E703D38157}"/>
                  </a:ext>
                </a:extLst>
              </p:cNvPr>
              <p:cNvSpPr txBox="1"/>
              <p:nvPr/>
            </p:nvSpPr>
            <p:spPr>
              <a:xfrm>
                <a:off x="1922974" y="2185055"/>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0-#ppt_w/2"/>
                                          </p:val>
                                        </p:tav>
                                        <p:tav tm="100000">
                                          <p:val>
                                            <p:strVal val="#ppt_x"/>
                                          </p:val>
                                        </p:tav>
                                      </p:tavLst>
                                    </p:anim>
                                    <p:anim calcmode="lin" valueType="num">
                                      <p:cBhvr additive="base">
                                        <p:cTn id="8"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21"/>
                                        </p:tgtEl>
                                        <p:attrNameLst>
                                          <p:attrName>style.visibility</p:attrName>
                                        </p:attrNameLst>
                                      </p:cBhvr>
                                      <p:to>
                                        <p:strVal val="visible"/>
                                      </p:to>
                                    </p:set>
                                    <p:anim calcmode="lin" valueType="num">
                                      <p:cBhvr additive="base">
                                        <p:cTn id="19" dur="500" fill="hold"/>
                                        <p:tgtEl>
                                          <p:spTgt spid="3021"/>
                                        </p:tgtEl>
                                        <p:attrNameLst>
                                          <p:attrName>ppt_x</p:attrName>
                                        </p:attrNameLst>
                                      </p:cBhvr>
                                      <p:tavLst>
                                        <p:tav tm="0">
                                          <p:val>
                                            <p:strVal val="#ppt_x"/>
                                          </p:val>
                                        </p:tav>
                                        <p:tav tm="100000">
                                          <p:val>
                                            <p:strVal val="#ppt_x"/>
                                          </p:val>
                                        </p:tav>
                                      </p:tavLst>
                                    </p:anim>
                                    <p:anim calcmode="lin" valueType="num">
                                      <p:cBhvr additive="base">
                                        <p:cTn id="20" dur="500" fill="hold"/>
                                        <p:tgtEl>
                                          <p:spTgt spid="30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45"/>
                                        </p:tgtEl>
                                        <p:attrNameLst>
                                          <p:attrName>style.visibility</p:attrName>
                                        </p:attrNameLst>
                                      </p:cBhvr>
                                      <p:to>
                                        <p:strVal val="visible"/>
                                      </p:to>
                                    </p:set>
                                    <p:anim calcmode="lin" valueType="num">
                                      <p:cBhvr additive="base">
                                        <p:cTn id="37" dur="500" fill="hold"/>
                                        <p:tgtEl>
                                          <p:spTgt spid="3045"/>
                                        </p:tgtEl>
                                        <p:attrNameLst>
                                          <p:attrName>ppt_x</p:attrName>
                                        </p:attrNameLst>
                                      </p:cBhvr>
                                      <p:tavLst>
                                        <p:tav tm="0">
                                          <p:val>
                                            <p:strVal val="#ppt_x"/>
                                          </p:val>
                                        </p:tav>
                                        <p:tav tm="100000">
                                          <p:val>
                                            <p:strVal val="#ppt_x"/>
                                          </p:val>
                                        </p:tav>
                                      </p:tavLst>
                                    </p:anim>
                                    <p:anim calcmode="lin" valueType="num">
                                      <p:cBhvr additive="base">
                                        <p:cTn id="38" dur="500" fill="hold"/>
                                        <p:tgtEl>
                                          <p:spTgt spid="30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041"/>
                                        </p:tgtEl>
                                        <p:attrNameLst>
                                          <p:attrName>style.visibility</p:attrName>
                                        </p:attrNameLst>
                                      </p:cBhvr>
                                      <p:to>
                                        <p:strVal val="visible"/>
                                      </p:to>
                                    </p:set>
                                    <p:anim calcmode="lin" valueType="num">
                                      <p:cBhvr additive="base">
                                        <p:cTn id="55" dur="500" fill="hold"/>
                                        <p:tgtEl>
                                          <p:spTgt spid="3041"/>
                                        </p:tgtEl>
                                        <p:attrNameLst>
                                          <p:attrName>ppt_x</p:attrName>
                                        </p:attrNameLst>
                                      </p:cBhvr>
                                      <p:tavLst>
                                        <p:tav tm="0">
                                          <p:val>
                                            <p:strVal val="#ppt_x"/>
                                          </p:val>
                                        </p:tav>
                                        <p:tav tm="100000">
                                          <p:val>
                                            <p:strVal val="#ppt_x"/>
                                          </p:val>
                                        </p:tav>
                                      </p:tavLst>
                                    </p:anim>
                                    <p:anim calcmode="lin" valueType="num">
                                      <p:cBhvr additive="base">
                                        <p:cTn id="56" dur="500" fill="hold"/>
                                        <p:tgtEl>
                                          <p:spTgt spid="3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111</a:t>
            </a:fld>
            <a:endParaRPr/>
          </a:p>
        </p:txBody>
      </p:sp>
      <p:sp>
        <p:nvSpPr>
          <p:cNvPr id="3076"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278216"/>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ultricies tristique nulla. Fermentum leo vel orci porta non.</a:t>
            </a:r>
          </a:p>
        </p:txBody>
      </p:sp>
      <p:grpSp>
        <p:nvGrpSpPr>
          <p:cNvPr id="7" name="Group 6">
            <a:extLst>
              <a:ext uri="{FF2B5EF4-FFF2-40B4-BE49-F238E27FC236}">
                <a16:creationId xmlns:a16="http://schemas.microsoft.com/office/drawing/2014/main" id="{1CBFBF88-7C25-3A4B-BC3E-3969DDEDB546}"/>
              </a:ext>
            </a:extLst>
          </p:cNvPr>
          <p:cNvGrpSpPr/>
          <p:nvPr/>
        </p:nvGrpSpPr>
        <p:grpSpPr>
          <a:xfrm>
            <a:off x="1626336" y="2082956"/>
            <a:ext cx="6971460" cy="1845795"/>
            <a:chOff x="1626336" y="2082956"/>
            <a:chExt cx="6971460" cy="1845795"/>
          </a:xfrm>
        </p:grpSpPr>
        <p:sp>
          <p:nvSpPr>
            <p:cNvPr id="3075" name="Social Media"/>
            <p:cNvSpPr txBox="1"/>
            <p:nvPr/>
          </p:nvSpPr>
          <p:spPr>
            <a:xfrm>
              <a:off x="1626336" y="2595053"/>
              <a:ext cx="697146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Social Media</a:t>
              </a:r>
            </a:p>
          </p:txBody>
        </p:sp>
        <p:grpSp>
          <p:nvGrpSpPr>
            <p:cNvPr id="3079" name="Group"/>
            <p:cNvGrpSpPr/>
            <p:nvPr/>
          </p:nvGrpSpPr>
          <p:grpSpPr>
            <a:xfrm>
              <a:off x="1719469" y="2082956"/>
              <a:ext cx="3393044" cy="337336"/>
              <a:chOff x="0" y="-23446"/>
              <a:chExt cx="3393042" cy="337334"/>
            </a:xfrm>
          </p:grpSpPr>
          <p:sp>
            <p:nvSpPr>
              <p:cNvPr id="3077"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78" name="Subtitle Text"/>
              <p:cNvSpPr/>
              <p:nvPr/>
            </p:nvSpPr>
            <p:spPr>
              <a:xfrm>
                <a:off x="51716" y="-23446"/>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F7CEC677-A59D-C441-BD6B-440130A91EA8}"/>
              </a:ext>
            </a:extLst>
          </p:cNvPr>
          <p:cNvGrpSpPr/>
          <p:nvPr/>
        </p:nvGrpSpPr>
        <p:grpSpPr>
          <a:xfrm>
            <a:off x="6237879" y="5877462"/>
            <a:ext cx="3437161" cy="6394560"/>
            <a:chOff x="6237879" y="5877462"/>
            <a:chExt cx="3437161" cy="6394560"/>
          </a:xfrm>
        </p:grpSpPr>
        <p:sp>
          <p:nvSpPr>
            <p:cNvPr id="3086" name="Rounded Rectangle"/>
            <p:cNvSpPr/>
            <p:nvPr/>
          </p:nvSpPr>
          <p:spPr>
            <a:xfrm>
              <a:off x="6237879" y="6155487"/>
              <a:ext cx="3437161" cy="6116535"/>
            </a:xfrm>
            <a:prstGeom prst="roundRect">
              <a:avLst>
                <a:gd name="adj" fmla="val 50000"/>
              </a:avLst>
            </a:prstGeom>
            <a:solidFill>
              <a:srgbClr val="B4B6BA">
                <a:alpha val="28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87" name="Twitter"/>
            <p:cNvSpPr txBox="1"/>
            <p:nvPr/>
          </p:nvSpPr>
          <p:spPr>
            <a:xfrm>
              <a:off x="6729858" y="8552319"/>
              <a:ext cx="245320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Twitter</a:t>
              </a:r>
            </a:p>
          </p:txBody>
        </p:sp>
        <p:sp>
          <p:nvSpPr>
            <p:cNvPr id="3088" name="Lorem ipsum dolor sit amet, consectetur adipiscing elit, sed"/>
            <p:cNvSpPr txBox="1"/>
            <p:nvPr/>
          </p:nvSpPr>
          <p:spPr>
            <a:xfrm>
              <a:off x="6364297" y="9183527"/>
              <a:ext cx="3184325"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a:t>
              </a:r>
            </a:p>
          </p:txBody>
        </p:sp>
        <p:sp>
          <p:nvSpPr>
            <p:cNvPr id="3089" name="-3%"/>
            <p:cNvSpPr txBox="1"/>
            <p:nvPr/>
          </p:nvSpPr>
          <p:spPr>
            <a:xfrm>
              <a:off x="6725349" y="10607119"/>
              <a:ext cx="245320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a:t>
              </a:r>
            </a:p>
          </p:txBody>
        </p:sp>
        <p:sp>
          <p:nvSpPr>
            <p:cNvPr id="3090" name="Graphic 18"/>
            <p:cNvSpPr/>
            <p:nvPr/>
          </p:nvSpPr>
          <p:spPr>
            <a:xfrm rot="5400000">
              <a:off x="7451809" y="5877463"/>
              <a:ext cx="1000283"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91" name="Circle"/>
            <p:cNvSpPr/>
            <p:nvPr/>
          </p:nvSpPr>
          <p:spPr>
            <a:xfrm>
              <a:off x="7877205" y="7074975"/>
              <a:ext cx="158509" cy="158510"/>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92" name="Graphic 172"/>
            <p:cNvSpPr/>
            <p:nvPr/>
          </p:nvSpPr>
          <p:spPr>
            <a:xfrm>
              <a:off x="7499591" y="7429351"/>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2F609BE2-822A-A544-8EED-0BD76F0F68E8}"/>
              </a:ext>
            </a:extLst>
          </p:cNvPr>
          <p:cNvGrpSpPr/>
          <p:nvPr/>
        </p:nvGrpSpPr>
        <p:grpSpPr>
          <a:xfrm>
            <a:off x="14643296" y="5877462"/>
            <a:ext cx="3437162" cy="6394560"/>
            <a:chOff x="14643296" y="5877462"/>
            <a:chExt cx="3437162" cy="6394560"/>
          </a:xfrm>
        </p:grpSpPr>
        <p:sp>
          <p:nvSpPr>
            <p:cNvPr id="3093" name="Rounded Rectangle"/>
            <p:cNvSpPr/>
            <p:nvPr/>
          </p:nvSpPr>
          <p:spPr>
            <a:xfrm>
              <a:off x="14643296" y="6155487"/>
              <a:ext cx="3437162" cy="6116535"/>
            </a:xfrm>
            <a:prstGeom prst="roundRect">
              <a:avLst>
                <a:gd name="adj" fmla="val 50000"/>
              </a:avLst>
            </a:prstGeom>
            <a:solidFill>
              <a:srgbClr val="B4B6BA">
                <a:alpha val="28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94" name="Pinterest"/>
            <p:cNvSpPr txBox="1"/>
            <p:nvPr/>
          </p:nvSpPr>
          <p:spPr>
            <a:xfrm>
              <a:off x="15135276" y="85523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Pinterest</a:t>
              </a:r>
            </a:p>
          </p:txBody>
        </p:sp>
        <p:sp>
          <p:nvSpPr>
            <p:cNvPr id="3095" name="Lorem ipsum dolor sit amet, consectetur adipiscing elit, sed"/>
            <p:cNvSpPr txBox="1"/>
            <p:nvPr/>
          </p:nvSpPr>
          <p:spPr>
            <a:xfrm>
              <a:off x="14769713" y="9183527"/>
              <a:ext cx="3184326"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a:t>
              </a:r>
            </a:p>
          </p:txBody>
        </p:sp>
        <p:sp>
          <p:nvSpPr>
            <p:cNvPr id="3096" name="-5%"/>
            <p:cNvSpPr txBox="1"/>
            <p:nvPr/>
          </p:nvSpPr>
          <p:spPr>
            <a:xfrm>
              <a:off x="15130766" y="106071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a:t>
              </a:r>
            </a:p>
          </p:txBody>
        </p:sp>
        <p:sp>
          <p:nvSpPr>
            <p:cNvPr id="3097" name="Graphic 18"/>
            <p:cNvSpPr/>
            <p:nvPr/>
          </p:nvSpPr>
          <p:spPr>
            <a:xfrm rot="5400000">
              <a:off x="15857227" y="5877463"/>
              <a:ext cx="1000283"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98" name="Circle"/>
            <p:cNvSpPr/>
            <p:nvPr/>
          </p:nvSpPr>
          <p:spPr>
            <a:xfrm>
              <a:off x="16282621" y="7074975"/>
              <a:ext cx="158510" cy="158510"/>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99" name="Graphic 91"/>
            <p:cNvSpPr/>
            <p:nvPr/>
          </p:nvSpPr>
          <p:spPr>
            <a:xfrm>
              <a:off x="15919781" y="7429312"/>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BB59BA4E-FE61-084E-A0C7-462B8531EB4D}"/>
              </a:ext>
            </a:extLst>
          </p:cNvPr>
          <p:cNvGrpSpPr/>
          <p:nvPr/>
        </p:nvGrpSpPr>
        <p:grpSpPr>
          <a:xfrm>
            <a:off x="18846004" y="5877463"/>
            <a:ext cx="3437162" cy="6394559"/>
            <a:chOff x="18846004" y="5877463"/>
            <a:chExt cx="3437162" cy="6394559"/>
          </a:xfrm>
        </p:grpSpPr>
        <p:sp>
          <p:nvSpPr>
            <p:cNvPr id="3100" name="Rounded Rectangle"/>
            <p:cNvSpPr/>
            <p:nvPr/>
          </p:nvSpPr>
          <p:spPr>
            <a:xfrm>
              <a:off x="18846004" y="6155487"/>
              <a:ext cx="3437162" cy="6116535"/>
            </a:xfrm>
            <a:prstGeom prst="roundRect">
              <a:avLst>
                <a:gd name="adj" fmla="val 50000"/>
              </a:avLst>
            </a:prstGeom>
            <a:solidFill>
              <a:srgbClr val="B4B6BA">
                <a:alpha val="28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01" name="Youtube"/>
            <p:cNvSpPr txBox="1"/>
            <p:nvPr/>
          </p:nvSpPr>
          <p:spPr>
            <a:xfrm>
              <a:off x="19337983" y="8552319"/>
              <a:ext cx="245320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Youtube</a:t>
              </a:r>
              <a:endParaRPr b="1" dirty="0">
                <a:solidFill>
                  <a:schemeClr val="tx1"/>
                </a:solidFill>
                <a:latin typeface="Montserrat ExtraBold" pitchFamily="2" charset="77"/>
              </a:endParaRPr>
            </a:p>
          </p:txBody>
        </p:sp>
        <p:sp>
          <p:nvSpPr>
            <p:cNvPr id="3102" name="Lorem ipsum dolor sit amet, consectetur adipiscing elit, sed"/>
            <p:cNvSpPr txBox="1"/>
            <p:nvPr/>
          </p:nvSpPr>
          <p:spPr>
            <a:xfrm>
              <a:off x="18972423" y="9183527"/>
              <a:ext cx="3184325"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a:t>
              </a:r>
            </a:p>
          </p:txBody>
        </p:sp>
        <p:sp>
          <p:nvSpPr>
            <p:cNvPr id="3103" name="+25%"/>
            <p:cNvSpPr txBox="1"/>
            <p:nvPr/>
          </p:nvSpPr>
          <p:spPr>
            <a:xfrm>
              <a:off x="19333475" y="106071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+25%</a:t>
              </a:r>
            </a:p>
          </p:txBody>
        </p:sp>
        <p:sp>
          <p:nvSpPr>
            <p:cNvPr id="3104" name="Graphic 18"/>
            <p:cNvSpPr/>
            <p:nvPr/>
          </p:nvSpPr>
          <p:spPr>
            <a:xfrm rot="16200000">
              <a:off x="20059935" y="5877463"/>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05" name="Circle"/>
            <p:cNvSpPr/>
            <p:nvPr/>
          </p:nvSpPr>
          <p:spPr>
            <a:xfrm>
              <a:off x="20485330" y="7074975"/>
              <a:ext cx="158510" cy="158510"/>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06" name="Freeform 8"/>
            <p:cNvSpPr/>
            <p:nvPr/>
          </p:nvSpPr>
          <p:spPr>
            <a:xfrm>
              <a:off x="20113735" y="7429312"/>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2D74579D-4322-A24B-AF53-A38D44CCF87B}"/>
              </a:ext>
            </a:extLst>
          </p:cNvPr>
          <p:cNvGrpSpPr/>
          <p:nvPr/>
        </p:nvGrpSpPr>
        <p:grpSpPr>
          <a:xfrm>
            <a:off x="10440587" y="5877463"/>
            <a:ext cx="3437161" cy="6394559"/>
            <a:chOff x="10440587" y="5877463"/>
            <a:chExt cx="3437161" cy="6394559"/>
          </a:xfrm>
        </p:grpSpPr>
        <p:sp>
          <p:nvSpPr>
            <p:cNvPr id="3107" name="Rounded Rectangle"/>
            <p:cNvSpPr/>
            <p:nvPr/>
          </p:nvSpPr>
          <p:spPr>
            <a:xfrm>
              <a:off x="10440587" y="6155487"/>
              <a:ext cx="3437161" cy="6116535"/>
            </a:xfrm>
            <a:prstGeom prst="roundRect">
              <a:avLst>
                <a:gd name="adj" fmla="val 50000"/>
              </a:avLst>
            </a:prstGeom>
            <a:solidFill>
              <a:srgbClr val="B4B6BA">
                <a:alpha val="28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08" name="Instagram"/>
            <p:cNvSpPr txBox="1"/>
            <p:nvPr/>
          </p:nvSpPr>
          <p:spPr>
            <a:xfrm>
              <a:off x="10932567" y="85523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Instagram</a:t>
              </a:r>
            </a:p>
          </p:txBody>
        </p:sp>
        <p:sp>
          <p:nvSpPr>
            <p:cNvPr id="3109" name="Lorem ipsum dolor sit amet, consectetur adipiscing elit, sed"/>
            <p:cNvSpPr txBox="1"/>
            <p:nvPr/>
          </p:nvSpPr>
          <p:spPr>
            <a:xfrm>
              <a:off x="10567005" y="9183527"/>
              <a:ext cx="3184325"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a:t>
              </a:r>
            </a:p>
          </p:txBody>
        </p:sp>
        <p:sp>
          <p:nvSpPr>
            <p:cNvPr id="3110" name="+13%"/>
            <p:cNvSpPr txBox="1"/>
            <p:nvPr/>
          </p:nvSpPr>
          <p:spPr>
            <a:xfrm>
              <a:off x="10928058" y="106071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+13%</a:t>
              </a:r>
            </a:p>
          </p:txBody>
        </p:sp>
        <p:sp>
          <p:nvSpPr>
            <p:cNvPr id="3111" name="Graphic 18"/>
            <p:cNvSpPr/>
            <p:nvPr/>
          </p:nvSpPr>
          <p:spPr>
            <a:xfrm rot="16200000">
              <a:off x="11654518" y="5877463"/>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12" name="Circle"/>
            <p:cNvSpPr/>
            <p:nvPr/>
          </p:nvSpPr>
          <p:spPr>
            <a:xfrm>
              <a:off x="12079913" y="7074975"/>
              <a:ext cx="158510" cy="158510"/>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13" name="Freeform 11"/>
            <p:cNvSpPr/>
            <p:nvPr/>
          </p:nvSpPr>
          <p:spPr>
            <a:xfrm>
              <a:off x="11709686" y="7429312"/>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 name="Group 1">
            <a:extLst>
              <a:ext uri="{FF2B5EF4-FFF2-40B4-BE49-F238E27FC236}">
                <a16:creationId xmlns:a16="http://schemas.microsoft.com/office/drawing/2014/main" id="{AE09ED58-8D92-6744-BFA9-7AA102DC9B8B}"/>
              </a:ext>
            </a:extLst>
          </p:cNvPr>
          <p:cNvGrpSpPr/>
          <p:nvPr/>
        </p:nvGrpSpPr>
        <p:grpSpPr>
          <a:xfrm>
            <a:off x="2035170" y="5877463"/>
            <a:ext cx="3673424" cy="6394559"/>
            <a:chOff x="2035170" y="5877463"/>
            <a:chExt cx="3673424" cy="6394559"/>
          </a:xfrm>
        </p:grpSpPr>
        <p:sp>
          <p:nvSpPr>
            <p:cNvPr id="3080" name="Rounded Rectangle"/>
            <p:cNvSpPr/>
            <p:nvPr/>
          </p:nvSpPr>
          <p:spPr>
            <a:xfrm>
              <a:off x="2035170" y="6155487"/>
              <a:ext cx="3437162" cy="6116535"/>
            </a:xfrm>
            <a:prstGeom prst="roundRect">
              <a:avLst>
                <a:gd name="adj" fmla="val 50000"/>
              </a:avLst>
            </a:prstGeom>
            <a:solidFill>
              <a:srgbClr val="B4B6BA">
                <a:alpha val="28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81" name="Facebook"/>
            <p:cNvSpPr txBox="1"/>
            <p:nvPr/>
          </p:nvSpPr>
          <p:spPr>
            <a:xfrm>
              <a:off x="2527150" y="85523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Facebook</a:t>
              </a:r>
            </a:p>
          </p:txBody>
        </p:sp>
        <p:sp>
          <p:nvSpPr>
            <p:cNvPr id="3082" name="Lorem ipsum dolor sit amet, consectetur adipiscing elit, sed"/>
            <p:cNvSpPr txBox="1"/>
            <p:nvPr/>
          </p:nvSpPr>
          <p:spPr>
            <a:xfrm>
              <a:off x="2161588" y="9183527"/>
              <a:ext cx="3184325"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a:t>
              </a:r>
            </a:p>
          </p:txBody>
        </p:sp>
        <p:sp>
          <p:nvSpPr>
            <p:cNvPr id="3083" name="+25%"/>
            <p:cNvSpPr txBox="1"/>
            <p:nvPr/>
          </p:nvSpPr>
          <p:spPr>
            <a:xfrm>
              <a:off x="2522641" y="10607119"/>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+25%</a:t>
              </a:r>
            </a:p>
          </p:txBody>
        </p:sp>
        <p:sp>
          <p:nvSpPr>
            <p:cNvPr id="3084" name="Graphic 18"/>
            <p:cNvSpPr/>
            <p:nvPr/>
          </p:nvSpPr>
          <p:spPr>
            <a:xfrm rot="16200000">
              <a:off x="3249101" y="5877463"/>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85" name="Circle"/>
            <p:cNvSpPr/>
            <p:nvPr/>
          </p:nvSpPr>
          <p:spPr>
            <a:xfrm>
              <a:off x="3674496" y="7074975"/>
              <a:ext cx="158510" cy="158510"/>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14" name="Graphic 26"/>
            <p:cNvSpPr/>
            <p:nvPr/>
          </p:nvSpPr>
          <p:spPr>
            <a:xfrm>
              <a:off x="3303602" y="7430715"/>
              <a:ext cx="900298" cy="9002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3119" name="Group"/>
            <p:cNvGrpSpPr/>
            <p:nvPr/>
          </p:nvGrpSpPr>
          <p:grpSpPr>
            <a:xfrm>
              <a:off x="4641113" y="6772919"/>
              <a:ext cx="1067481" cy="385602"/>
              <a:chOff x="0" y="0"/>
              <a:chExt cx="1067480" cy="385601"/>
            </a:xfrm>
          </p:grpSpPr>
          <p:grpSp>
            <p:nvGrpSpPr>
              <p:cNvPr id="3117" name="Group"/>
              <p:cNvGrpSpPr/>
              <p:nvPr/>
            </p:nvGrpSpPr>
            <p:grpSpPr>
              <a:xfrm>
                <a:off x="0" y="0"/>
                <a:ext cx="1067480" cy="385601"/>
                <a:chOff x="0" y="0"/>
                <a:chExt cx="1067479" cy="385600"/>
              </a:xfrm>
            </p:grpSpPr>
            <p:sp>
              <p:nvSpPr>
                <p:cNvPr id="3115" name="Rounded Rectangle"/>
                <p:cNvSpPr/>
                <p:nvPr/>
              </p:nvSpPr>
              <p:spPr>
                <a:xfrm>
                  <a:off x="0" y="0"/>
                  <a:ext cx="1067479" cy="38560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16" name="BEST"/>
                <p:cNvSpPr/>
                <p:nvPr/>
              </p:nvSpPr>
              <p:spPr>
                <a:xfrm>
                  <a:off x="379145" y="816"/>
                  <a:ext cx="680667"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a:solidFill>
                        <a:srgbClr val="242423"/>
                      </a:solidFill>
                      <a:latin typeface="Arial"/>
                      <a:ea typeface="Arial"/>
                      <a:cs typeface="Arial"/>
                      <a:sym typeface="Arial"/>
                    </a:defRPr>
                  </a:lvl1pPr>
                </a:lstStyle>
                <a:p>
                  <a:r>
                    <a:rPr dirty="0">
                      <a:solidFill>
                        <a:schemeClr val="tx1"/>
                      </a:solidFill>
                    </a:rPr>
                    <a:t>BEST</a:t>
                  </a:r>
                </a:p>
              </p:txBody>
            </p:sp>
          </p:grpSp>
          <p:sp>
            <p:nvSpPr>
              <p:cNvPr id="3118" name="Graphic 110"/>
              <p:cNvSpPr/>
              <p:nvPr/>
            </p:nvSpPr>
            <p:spPr>
              <a:xfrm>
                <a:off x="155596" y="93559"/>
                <a:ext cx="163465" cy="156201"/>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620" y="21307"/>
                      <a:pt x="16550" y="21300"/>
                      <a:pt x="16481" y="21284"/>
                    </a:cubicBezTo>
                    <a:cubicBezTo>
                      <a:pt x="16411" y="21269"/>
                      <a:pt x="16344" y="2124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3" y="232"/>
                      <a:pt x="11480" y="365"/>
                      <a:pt x="11568" y="524"/>
                    </a:cubicBezTo>
                    <a:lnTo>
                      <a:pt x="14610" y="6054"/>
                    </a:lnTo>
                    <a:lnTo>
                      <a:pt x="20599" y="7357"/>
                    </a:lnTo>
                    <a:cubicBezTo>
                      <a:pt x="21141" y="7476"/>
                      <a:pt x="21488" y="8031"/>
                      <a:pt x="21374" y="8595"/>
                    </a:cubicBezTo>
                    <a:cubicBezTo>
                      <a:pt x="21337" y="8777"/>
                      <a:pt x="21254" y="8945"/>
                      <a:pt x="21134" y="9083"/>
                    </a:cubicBezTo>
                    <a:lnTo>
                      <a:pt x="17025" y="13807"/>
                    </a:lnTo>
                    <a:lnTo>
                      <a:pt x="17685" y="20148"/>
                    </a:lnTo>
                    <a:cubicBezTo>
                      <a:pt x="17745" y="20722"/>
                      <a:pt x="17347" y="21237"/>
                      <a:pt x="16797" y="21300"/>
                    </a:cubicBezTo>
                    <a:cubicBezTo>
                      <a:pt x="16760" y="21304"/>
                      <a:pt x="16724" y="21306"/>
                      <a:pt x="16688" y="21306"/>
                    </a:cubicBezTo>
                    <a:lnTo>
                      <a:pt x="16691" y="2130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1+#ppt_w/2"/>
                                          </p:val>
                                        </p:tav>
                                        <p:tav tm="100000">
                                          <p:val>
                                            <p:strVal val="#ppt_x"/>
                                          </p:val>
                                        </p:tav>
                                      </p:tavLst>
                                    </p:anim>
                                    <p:anim calcmode="lin" valueType="num">
                                      <p:cBhvr additive="base">
                                        <p:cTn id="14"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2" presetClass="emph" presetSubtype="0" fill="hold" nodeType="clickEffect">
                                  <p:stCondLst>
                                    <p:cond delay="0"/>
                                  </p:stCondLst>
                                  <p:childTnLst>
                                    <p:animRot by="120000">
                                      <p:cBhvr>
                                        <p:cTn id="48" dur="100" fill="hold">
                                          <p:stCondLst>
                                            <p:cond delay="0"/>
                                          </p:stCondLst>
                                        </p:cTn>
                                        <p:tgtEl>
                                          <p:spTgt spid="2"/>
                                        </p:tgtEl>
                                        <p:attrNameLst>
                                          <p:attrName>r</p:attrName>
                                        </p:attrNameLst>
                                      </p:cBhvr>
                                    </p:animRot>
                                    <p:animRot by="-240000">
                                      <p:cBhvr>
                                        <p:cTn id="49" dur="200" fill="hold">
                                          <p:stCondLst>
                                            <p:cond delay="200"/>
                                          </p:stCondLst>
                                        </p:cTn>
                                        <p:tgtEl>
                                          <p:spTgt spid="2"/>
                                        </p:tgtEl>
                                        <p:attrNameLst>
                                          <p:attrName>r</p:attrName>
                                        </p:attrNameLst>
                                      </p:cBhvr>
                                    </p:animRot>
                                    <p:animRot by="240000">
                                      <p:cBhvr>
                                        <p:cTn id="50" dur="200" fill="hold">
                                          <p:stCondLst>
                                            <p:cond delay="400"/>
                                          </p:stCondLst>
                                        </p:cTn>
                                        <p:tgtEl>
                                          <p:spTgt spid="2"/>
                                        </p:tgtEl>
                                        <p:attrNameLst>
                                          <p:attrName>r</p:attrName>
                                        </p:attrNameLst>
                                      </p:cBhvr>
                                    </p:animRot>
                                    <p:animRot by="-240000">
                                      <p:cBhvr>
                                        <p:cTn id="51" dur="200" fill="hold">
                                          <p:stCondLst>
                                            <p:cond delay="600"/>
                                          </p:stCondLst>
                                        </p:cTn>
                                        <p:tgtEl>
                                          <p:spTgt spid="2"/>
                                        </p:tgtEl>
                                        <p:attrNameLst>
                                          <p:attrName>r</p:attrName>
                                        </p:attrNameLst>
                                      </p:cBhvr>
                                    </p:animRot>
                                    <p:animRot by="120000">
                                      <p:cBhvr>
                                        <p:cTn id="52"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112</a:t>
            </a:fld>
            <a:endParaRPr/>
          </a:p>
        </p:txBody>
      </p:sp>
      <p:sp>
        <p:nvSpPr>
          <p:cNvPr id="3126" name="All the world is made of faith, and trust, and pixie dust."/>
          <p:cNvSpPr txBox="1"/>
          <p:nvPr/>
        </p:nvSpPr>
        <p:spPr>
          <a:xfrm>
            <a:off x="1720750" y="3710884"/>
            <a:ext cx="6135953"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3127"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715461" y="7201817"/>
            <a:ext cx="6462758" cy="372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lorem donec. Volutpat maecenas volutpat blandit aliquam. Egestas quis ipsum suspendisse ultrices gravida. Curabitur gravida arcu ac tortor. Nunc non blandit massa enim nec dui. Habitant morbi tristique senectus et. Viverra maecenas accumsan lacus vel facilisis volutpat est velit egestas.</a:t>
            </a:r>
          </a:p>
        </p:txBody>
      </p:sp>
      <p:grpSp>
        <p:nvGrpSpPr>
          <p:cNvPr id="2" name="Group 1">
            <a:extLst>
              <a:ext uri="{FF2B5EF4-FFF2-40B4-BE49-F238E27FC236}">
                <a16:creationId xmlns:a16="http://schemas.microsoft.com/office/drawing/2014/main" id="{87A8155B-117D-5A4F-BC5F-77B9CBEFE736}"/>
              </a:ext>
            </a:extLst>
          </p:cNvPr>
          <p:cNvGrpSpPr/>
          <p:nvPr/>
        </p:nvGrpSpPr>
        <p:grpSpPr>
          <a:xfrm>
            <a:off x="10729297" y="3524282"/>
            <a:ext cx="12269696" cy="993951"/>
            <a:chOff x="10729297" y="3524282"/>
            <a:chExt cx="12269696" cy="993951"/>
          </a:xfrm>
        </p:grpSpPr>
        <p:sp>
          <p:nvSpPr>
            <p:cNvPr id="3140" name="Graphic 26"/>
            <p:cNvSpPr/>
            <p:nvPr/>
          </p:nvSpPr>
          <p:spPr>
            <a:xfrm>
              <a:off x="10729297" y="3838782"/>
              <a:ext cx="333225" cy="33322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41" name="Rectangle"/>
            <p:cNvSpPr/>
            <p:nvPr/>
          </p:nvSpPr>
          <p:spPr>
            <a:xfrm>
              <a:off x="10737159" y="4374257"/>
              <a:ext cx="12192001" cy="143976"/>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42" name="Facebook"/>
            <p:cNvSpPr txBox="1"/>
            <p:nvPr/>
          </p:nvSpPr>
          <p:spPr>
            <a:xfrm>
              <a:off x="11172273" y="3794064"/>
              <a:ext cx="148499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Facebook</a:t>
              </a:r>
            </a:p>
          </p:txBody>
        </p:sp>
        <p:sp>
          <p:nvSpPr>
            <p:cNvPr id="3143" name="+69%"/>
            <p:cNvSpPr txBox="1"/>
            <p:nvPr/>
          </p:nvSpPr>
          <p:spPr>
            <a:xfrm>
              <a:off x="21700008" y="3794064"/>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+69%</a:t>
              </a:r>
            </a:p>
          </p:txBody>
        </p:sp>
        <p:sp>
          <p:nvSpPr>
            <p:cNvPr id="3144" name="Rectangle"/>
            <p:cNvSpPr/>
            <p:nvPr/>
          </p:nvSpPr>
          <p:spPr>
            <a:xfrm>
              <a:off x="10737159" y="4374257"/>
              <a:ext cx="4318001" cy="143976"/>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49" name="Rectangle"/>
            <p:cNvSpPr/>
            <p:nvPr/>
          </p:nvSpPr>
          <p:spPr>
            <a:xfrm>
              <a:off x="15048512" y="4374257"/>
              <a:ext cx="3175001" cy="143976"/>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0" name="Graphic 2"/>
            <p:cNvSpPr/>
            <p:nvPr/>
          </p:nvSpPr>
          <p:spPr>
            <a:xfrm>
              <a:off x="14808825" y="3524282"/>
              <a:ext cx="525152"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1" name="Graphic 84"/>
            <p:cNvSpPr/>
            <p:nvPr/>
          </p:nvSpPr>
          <p:spPr>
            <a:xfrm>
              <a:off x="14955987" y="3678888"/>
              <a:ext cx="230830"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3" name="Graphic 2"/>
            <p:cNvSpPr/>
            <p:nvPr/>
          </p:nvSpPr>
          <p:spPr>
            <a:xfrm>
              <a:off x="17956794" y="3524282"/>
              <a:ext cx="525153"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4" name="Graphic 84"/>
            <p:cNvSpPr/>
            <p:nvPr/>
          </p:nvSpPr>
          <p:spPr>
            <a:xfrm>
              <a:off x="18103957" y="3678888"/>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F7AC0F16-419F-304F-932E-A6D7454F3B23}"/>
              </a:ext>
            </a:extLst>
          </p:cNvPr>
          <p:cNvGrpSpPr/>
          <p:nvPr/>
        </p:nvGrpSpPr>
        <p:grpSpPr>
          <a:xfrm>
            <a:off x="10730809" y="5055639"/>
            <a:ext cx="12268184" cy="993951"/>
            <a:chOff x="10730809" y="5055639"/>
            <a:chExt cx="12268184" cy="993951"/>
          </a:xfrm>
        </p:grpSpPr>
        <p:sp>
          <p:nvSpPr>
            <p:cNvPr id="3136" name="Graphic 172"/>
            <p:cNvSpPr/>
            <p:nvPr/>
          </p:nvSpPr>
          <p:spPr>
            <a:xfrm>
              <a:off x="10730809" y="5373344"/>
              <a:ext cx="330201" cy="3302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45" name="Rectangle"/>
            <p:cNvSpPr/>
            <p:nvPr/>
          </p:nvSpPr>
          <p:spPr>
            <a:xfrm>
              <a:off x="10737159" y="5905613"/>
              <a:ext cx="121920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46" name="Twitter"/>
            <p:cNvSpPr txBox="1"/>
            <p:nvPr/>
          </p:nvSpPr>
          <p:spPr>
            <a:xfrm>
              <a:off x="11172273" y="5325421"/>
              <a:ext cx="1164524"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Twitter</a:t>
              </a:r>
            </a:p>
          </p:txBody>
        </p:sp>
        <p:sp>
          <p:nvSpPr>
            <p:cNvPr id="3147" name="43%"/>
            <p:cNvSpPr txBox="1"/>
            <p:nvPr/>
          </p:nvSpPr>
          <p:spPr>
            <a:xfrm>
              <a:off x="21700008" y="5325421"/>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43%</a:t>
              </a:r>
            </a:p>
          </p:txBody>
        </p:sp>
        <p:sp>
          <p:nvSpPr>
            <p:cNvPr id="3148" name="Rectangle"/>
            <p:cNvSpPr/>
            <p:nvPr/>
          </p:nvSpPr>
          <p:spPr>
            <a:xfrm>
              <a:off x="10737159" y="5905613"/>
              <a:ext cx="3048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6" name="Rectangle"/>
            <p:cNvSpPr/>
            <p:nvPr/>
          </p:nvSpPr>
          <p:spPr>
            <a:xfrm>
              <a:off x="13739871" y="5905613"/>
              <a:ext cx="508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0" name="Graphic 2"/>
            <p:cNvSpPr/>
            <p:nvPr/>
          </p:nvSpPr>
          <p:spPr>
            <a:xfrm>
              <a:off x="13489460" y="5055639"/>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1" name="Graphic 84"/>
            <p:cNvSpPr/>
            <p:nvPr/>
          </p:nvSpPr>
          <p:spPr>
            <a:xfrm>
              <a:off x="13636623" y="5210245"/>
              <a:ext cx="230831" cy="230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3" name="Graphic 2"/>
            <p:cNvSpPr/>
            <p:nvPr/>
          </p:nvSpPr>
          <p:spPr>
            <a:xfrm>
              <a:off x="13982926" y="5055639"/>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4" name="Graphic 84"/>
            <p:cNvSpPr/>
            <p:nvPr/>
          </p:nvSpPr>
          <p:spPr>
            <a:xfrm>
              <a:off x="14130089" y="5210245"/>
              <a:ext cx="230831" cy="230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B58813FF-CAA0-1348-AA8E-E059D56327AD}"/>
              </a:ext>
            </a:extLst>
          </p:cNvPr>
          <p:cNvGrpSpPr/>
          <p:nvPr/>
        </p:nvGrpSpPr>
        <p:grpSpPr>
          <a:xfrm>
            <a:off x="10730809" y="6586996"/>
            <a:ext cx="12268184" cy="993951"/>
            <a:chOff x="10730809" y="6586996"/>
            <a:chExt cx="12268184" cy="993951"/>
          </a:xfrm>
        </p:grpSpPr>
        <p:sp>
          <p:nvSpPr>
            <p:cNvPr id="3122" name="Rectangle"/>
            <p:cNvSpPr/>
            <p:nvPr/>
          </p:nvSpPr>
          <p:spPr>
            <a:xfrm>
              <a:off x="10737159" y="7436970"/>
              <a:ext cx="121920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23" name="Instagram"/>
            <p:cNvSpPr txBox="1"/>
            <p:nvPr/>
          </p:nvSpPr>
          <p:spPr>
            <a:xfrm>
              <a:off x="11172273" y="6856778"/>
              <a:ext cx="148499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Instagram</a:t>
              </a:r>
            </a:p>
          </p:txBody>
        </p:sp>
        <p:sp>
          <p:nvSpPr>
            <p:cNvPr id="3124" name="69%"/>
            <p:cNvSpPr txBox="1"/>
            <p:nvPr/>
          </p:nvSpPr>
          <p:spPr>
            <a:xfrm>
              <a:off x="21700008" y="6856778"/>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125" name="Rectangle"/>
            <p:cNvSpPr/>
            <p:nvPr/>
          </p:nvSpPr>
          <p:spPr>
            <a:xfrm>
              <a:off x="10737159" y="7436970"/>
              <a:ext cx="6985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39" name="Freeform 11"/>
            <p:cNvSpPr/>
            <p:nvPr/>
          </p:nvSpPr>
          <p:spPr>
            <a:xfrm>
              <a:off x="10730809" y="6887852"/>
              <a:ext cx="330201" cy="330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7" name="Rectangle"/>
            <p:cNvSpPr/>
            <p:nvPr/>
          </p:nvSpPr>
          <p:spPr>
            <a:xfrm>
              <a:off x="17398322" y="7436970"/>
              <a:ext cx="4318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6" name="Graphic 2"/>
            <p:cNvSpPr/>
            <p:nvPr/>
          </p:nvSpPr>
          <p:spPr>
            <a:xfrm>
              <a:off x="17134098" y="6586996"/>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7" name="Graphic 84"/>
            <p:cNvSpPr/>
            <p:nvPr/>
          </p:nvSpPr>
          <p:spPr>
            <a:xfrm>
              <a:off x="17281261" y="6741602"/>
              <a:ext cx="230831" cy="230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69" name="Graphic 2"/>
            <p:cNvSpPr/>
            <p:nvPr/>
          </p:nvSpPr>
          <p:spPr>
            <a:xfrm>
              <a:off x="21422142" y="6586996"/>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0" name="Graphic 84"/>
            <p:cNvSpPr/>
            <p:nvPr/>
          </p:nvSpPr>
          <p:spPr>
            <a:xfrm>
              <a:off x="21569305" y="6741602"/>
              <a:ext cx="230831" cy="230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DB00E981-F6F2-0247-B47B-3D21FBC7463B}"/>
              </a:ext>
            </a:extLst>
          </p:cNvPr>
          <p:cNvGrpSpPr/>
          <p:nvPr/>
        </p:nvGrpSpPr>
        <p:grpSpPr>
          <a:xfrm>
            <a:off x="10730809" y="8126328"/>
            <a:ext cx="12268184" cy="985975"/>
            <a:chOff x="10730809" y="8126328"/>
            <a:chExt cx="12268184" cy="985975"/>
          </a:xfrm>
        </p:grpSpPr>
        <p:sp>
          <p:nvSpPr>
            <p:cNvPr id="3128" name="Rectangle"/>
            <p:cNvSpPr/>
            <p:nvPr/>
          </p:nvSpPr>
          <p:spPr>
            <a:xfrm>
              <a:off x="10737159" y="8968327"/>
              <a:ext cx="12192001" cy="143976"/>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29" name="Pinterest"/>
            <p:cNvSpPr txBox="1"/>
            <p:nvPr/>
          </p:nvSpPr>
          <p:spPr>
            <a:xfrm>
              <a:off x="11172273" y="8388134"/>
              <a:ext cx="148499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Pinterest</a:t>
              </a:r>
            </a:p>
          </p:txBody>
        </p:sp>
        <p:sp>
          <p:nvSpPr>
            <p:cNvPr id="3130" name="43%"/>
            <p:cNvSpPr txBox="1"/>
            <p:nvPr/>
          </p:nvSpPr>
          <p:spPr>
            <a:xfrm>
              <a:off x="21700008" y="8388134"/>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43%</a:t>
              </a:r>
            </a:p>
          </p:txBody>
        </p:sp>
        <p:sp>
          <p:nvSpPr>
            <p:cNvPr id="3131" name="Rectangle"/>
            <p:cNvSpPr/>
            <p:nvPr/>
          </p:nvSpPr>
          <p:spPr>
            <a:xfrm>
              <a:off x="10737159" y="8968327"/>
              <a:ext cx="2921001" cy="143976"/>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37" name="Graphic 91"/>
            <p:cNvSpPr/>
            <p:nvPr/>
          </p:nvSpPr>
          <p:spPr>
            <a:xfrm>
              <a:off x="10730809" y="8440590"/>
              <a:ext cx="330201" cy="3302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1187" y="3555"/>
                  </a:moveTo>
                  <a:cubicBezTo>
                    <a:pt x="7077" y="3555"/>
                    <a:pt x="4891" y="6196"/>
                    <a:pt x="4891" y="9076"/>
                  </a:cubicBezTo>
                  <a:cubicBezTo>
                    <a:pt x="4891" y="10410"/>
                    <a:pt x="5635" y="12076"/>
                    <a:pt x="6826" y="12604"/>
                  </a:cubicBezTo>
                  <a:cubicBezTo>
                    <a:pt x="7007" y="12685"/>
                    <a:pt x="7106" y="12650"/>
                    <a:pt x="7146" y="12482"/>
                  </a:cubicBezTo>
                  <a:cubicBezTo>
                    <a:pt x="7181" y="12354"/>
                    <a:pt x="7338" y="11739"/>
                    <a:pt x="7414" y="11449"/>
                  </a:cubicBezTo>
                  <a:cubicBezTo>
                    <a:pt x="7442" y="11357"/>
                    <a:pt x="7417" y="11257"/>
                    <a:pt x="7351" y="11187"/>
                  </a:cubicBezTo>
                  <a:cubicBezTo>
                    <a:pt x="6892" y="10591"/>
                    <a:pt x="6643" y="9861"/>
                    <a:pt x="6641" y="9109"/>
                  </a:cubicBezTo>
                  <a:cubicBezTo>
                    <a:pt x="6683" y="6876"/>
                    <a:pt x="8528" y="5100"/>
                    <a:pt x="10762" y="5142"/>
                  </a:cubicBezTo>
                  <a:cubicBezTo>
                    <a:pt x="10822" y="5143"/>
                    <a:pt x="10882" y="5146"/>
                    <a:pt x="10943" y="5149"/>
                  </a:cubicBezTo>
                  <a:cubicBezTo>
                    <a:pt x="13286" y="5149"/>
                    <a:pt x="14926" y="6676"/>
                    <a:pt x="14926" y="8859"/>
                  </a:cubicBezTo>
                  <a:cubicBezTo>
                    <a:pt x="14926" y="11326"/>
                    <a:pt x="13623" y="13035"/>
                    <a:pt x="11932" y="13035"/>
                  </a:cubicBezTo>
                  <a:cubicBezTo>
                    <a:pt x="11193" y="13093"/>
                    <a:pt x="10546" y="12542"/>
                    <a:pt x="10487" y="11802"/>
                  </a:cubicBezTo>
                  <a:cubicBezTo>
                    <a:pt x="10476" y="11663"/>
                    <a:pt x="10487" y="11522"/>
                    <a:pt x="10519" y="11386"/>
                  </a:cubicBezTo>
                  <a:cubicBezTo>
                    <a:pt x="10786" y="10301"/>
                    <a:pt x="11311" y="9134"/>
                    <a:pt x="11311" y="8351"/>
                  </a:cubicBezTo>
                  <a:cubicBezTo>
                    <a:pt x="11377" y="7711"/>
                    <a:pt x="10912" y="7139"/>
                    <a:pt x="10272" y="7073"/>
                  </a:cubicBezTo>
                  <a:cubicBezTo>
                    <a:pt x="10217" y="7068"/>
                    <a:pt x="10162" y="7066"/>
                    <a:pt x="10107" y="7068"/>
                  </a:cubicBezTo>
                  <a:cubicBezTo>
                    <a:pt x="9154" y="7068"/>
                    <a:pt x="8379" y="8014"/>
                    <a:pt x="8379" y="9285"/>
                  </a:cubicBezTo>
                  <a:cubicBezTo>
                    <a:pt x="8375" y="9752"/>
                    <a:pt x="8473" y="10213"/>
                    <a:pt x="8667" y="10637"/>
                  </a:cubicBezTo>
                  <a:lnTo>
                    <a:pt x="7549" y="15173"/>
                  </a:lnTo>
                  <a:cubicBezTo>
                    <a:pt x="7390" y="16280"/>
                    <a:pt x="7415" y="17406"/>
                    <a:pt x="7621" y="18505"/>
                  </a:cubicBezTo>
                  <a:cubicBezTo>
                    <a:pt x="7626" y="18560"/>
                    <a:pt x="7674" y="18600"/>
                    <a:pt x="7728" y="18595"/>
                  </a:cubicBezTo>
                  <a:cubicBezTo>
                    <a:pt x="7758" y="18592"/>
                    <a:pt x="7785" y="18576"/>
                    <a:pt x="7801" y="18552"/>
                  </a:cubicBezTo>
                  <a:cubicBezTo>
                    <a:pt x="8453" y="17652"/>
                    <a:pt x="8976" y="16665"/>
                    <a:pt x="9353" y="15620"/>
                  </a:cubicBezTo>
                  <a:cubicBezTo>
                    <a:pt x="9469" y="15188"/>
                    <a:pt x="9947" y="13449"/>
                    <a:pt x="9947" y="13449"/>
                  </a:cubicBezTo>
                  <a:cubicBezTo>
                    <a:pt x="10458" y="14137"/>
                    <a:pt x="11276" y="14529"/>
                    <a:pt x="12133" y="14494"/>
                  </a:cubicBezTo>
                  <a:cubicBezTo>
                    <a:pt x="15004" y="14494"/>
                    <a:pt x="17079" y="11963"/>
                    <a:pt x="17079" y="8822"/>
                  </a:cubicBezTo>
                  <a:cubicBezTo>
                    <a:pt x="17064" y="5808"/>
                    <a:pt x="14494" y="3555"/>
                    <a:pt x="11187" y="3555"/>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8" name="Rectangle"/>
            <p:cNvSpPr/>
            <p:nvPr/>
          </p:nvSpPr>
          <p:spPr>
            <a:xfrm>
              <a:off x="13475503" y="8964161"/>
              <a:ext cx="4318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2" name="Graphic 2"/>
            <p:cNvSpPr/>
            <p:nvPr/>
          </p:nvSpPr>
          <p:spPr>
            <a:xfrm>
              <a:off x="13211279" y="8126328"/>
              <a:ext cx="525153"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3" name="Graphic 84"/>
            <p:cNvSpPr/>
            <p:nvPr/>
          </p:nvSpPr>
          <p:spPr>
            <a:xfrm>
              <a:off x="13358442" y="8280934"/>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5" name="Graphic 2"/>
            <p:cNvSpPr/>
            <p:nvPr/>
          </p:nvSpPr>
          <p:spPr>
            <a:xfrm>
              <a:off x="17506443" y="8126328"/>
              <a:ext cx="525153"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6" name="Graphic 84"/>
            <p:cNvSpPr/>
            <p:nvPr/>
          </p:nvSpPr>
          <p:spPr>
            <a:xfrm>
              <a:off x="17653606" y="8280934"/>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73215E2F-3542-B741-B533-752913E6B100}"/>
              </a:ext>
            </a:extLst>
          </p:cNvPr>
          <p:cNvGrpSpPr/>
          <p:nvPr/>
        </p:nvGrpSpPr>
        <p:grpSpPr>
          <a:xfrm>
            <a:off x="10730809" y="9651489"/>
            <a:ext cx="12268184" cy="992171"/>
            <a:chOff x="10730809" y="9651489"/>
            <a:chExt cx="12268184" cy="992171"/>
          </a:xfrm>
        </p:grpSpPr>
        <p:sp>
          <p:nvSpPr>
            <p:cNvPr id="3132" name="Rectangle"/>
            <p:cNvSpPr/>
            <p:nvPr/>
          </p:nvSpPr>
          <p:spPr>
            <a:xfrm>
              <a:off x="10737159" y="10499683"/>
              <a:ext cx="121920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33" name="Youtube"/>
            <p:cNvSpPr txBox="1"/>
            <p:nvPr/>
          </p:nvSpPr>
          <p:spPr>
            <a:xfrm>
              <a:off x="11172273" y="9919491"/>
              <a:ext cx="1387734"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Youtube</a:t>
              </a:r>
            </a:p>
          </p:txBody>
        </p:sp>
        <p:sp>
          <p:nvSpPr>
            <p:cNvPr id="3134" name="7%"/>
            <p:cNvSpPr txBox="1"/>
            <p:nvPr/>
          </p:nvSpPr>
          <p:spPr>
            <a:xfrm>
              <a:off x="21700008" y="9919491"/>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7%</a:t>
              </a:r>
            </a:p>
          </p:txBody>
        </p:sp>
        <p:sp>
          <p:nvSpPr>
            <p:cNvPr id="3135" name="Rectangle"/>
            <p:cNvSpPr/>
            <p:nvPr/>
          </p:nvSpPr>
          <p:spPr>
            <a:xfrm>
              <a:off x="10737159" y="10499683"/>
              <a:ext cx="5080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38" name="Freeform 8"/>
            <p:cNvSpPr/>
            <p:nvPr/>
          </p:nvSpPr>
          <p:spPr>
            <a:xfrm>
              <a:off x="10730809" y="9960981"/>
              <a:ext cx="330201" cy="330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59" name="Rectangle"/>
            <p:cNvSpPr/>
            <p:nvPr/>
          </p:nvSpPr>
          <p:spPr>
            <a:xfrm>
              <a:off x="15771074" y="10495518"/>
              <a:ext cx="3175001" cy="143976"/>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8" name="Graphic 2"/>
            <p:cNvSpPr/>
            <p:nvPr/>
          </p:nvSpPr>
          <p:spPr>
            <a:xfrm>
              <a:off x="15528661" y="9651489"/>
              <a:ext cx="525153"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79" name="Graphic 84"/>
            <p:cNvSpPr/>
            <p:nvPr/>
          </p:nvSpPr>
          <p:spPr>
            <a:xfrm>
              <a:off x="15675824" y="9806095"/>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81" name="Graphic 2"/>
            <p:cNvSpPr/>
            <p:nvPr/>
          </p:nvSpPr>
          <p:spPr>
            <a:xfrm>
              <a:off x="18667998" y="9651489"/>
              <a:ext cx="525153"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82" name="Graphic 84"/>
            <p:cNvSpPr/>
            <p:nvPr/>
          </p:nvSpPr>
          <p:spPr>
            <a:xfrm>
              <a:off x="18815161" y="9806095"/>
              <a:ext cx="230831" cy="2308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27"/>
                                        </p:tgtEl>
                                        <p:attrNameLst>
                                          <p:attrName>style.visibility</p:attrName>
                                        </p:attrNameLst>
                                      </p:cBhvr>
                                      <p:to>
                                        <p:strVal val="visible"/>
                                      </p:to>
                                    </p:set>
                                    <p:anim calcmode="lin" valueType="num">
                                      <p:cBhvr additive="base">
                                        <p:cTn id="7" dur="500" fill="hold"/>
                                        <p:tgtEl>
                                          <p:spTgt spid="3127"/>
                                        </p:tgtEl>
                                        <p:attrNameLst>
                                          <p:attrName>ppt_x</p:attrName>
                                        </p:attrNameLst>
                                      </p:cBhvr>
                                      <p:tavLst>
                                        <p:tav tm="0">
                                          <p:val>
                                            <p:strVal val="#ppt_x"/>
                                          </p:val>
                                        </p:tav>
                                        <p:tav tm="100000">
                                          <p:val>
                                            <p:strVal val="#ppt_x"/>
                                          </p:val>
                                        </p:tav>
                                      </p:tavLst>
                                    </p:anim>
                                    <p:anim calcmode="lin" valueType="num">
                                      <p:cBhvr additive="base">
                                        <p:cTn id="8" dur="500" fill="hold"/>
                                        <p:tgtEl>
                                          <p:spTgt spid="31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126"/>
                                        </p:tgtEl>
                                        <p:attrNameLst>
                                          <p:attrName>style.visibility</p:attrName>
                                        </p:attrNameLst>
                                      </p:cBhvr>
                                      <p:to>
                                        <p:strVal val="visible"/>
                                      </p:to>
                                    </p:set>
                                    <p:animEffect transition="in" filter="fade">
                                      <p:cBhvr>
                                        <p:cTn id="13" dur="500"/>
                                        <p:tgtEl>
                                          <p:spTgt spid="312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6" grpId="0" animBg="1"/>
      <p:bldP spid="3127"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113</a:t>
            </a:fld>
            <a:endParaRPr/>
          </a:p>
        </p:txBody>
      </p:sp>
      <p:grpSp>
        <p:nvGrpSpPr>
          <p:cNvPr id="12" name="Group 11">
            <a:extLst>
              <a:ext uri="{FF2B5EF4-FFF2-40B4-BE49-F238E27FC236}">
                <a16:creationId xmlns:a16="http://schemas.microsoft.com/office/drawing/2014/main" id="{1E3D6E40-2C86-DA41-9B9C-E13F70CB52A6}"/>
              </a:ext>
            </a:extLst>
          </p:cNvPr>
          <p:cNvGrpSpPr/>
          <p:nvPr/>
        </p:nvGrpSpPr>
        <p:grpSpPr>
          <a:xfrm>
            <a:off x="9607949" y="4432864"/>
            <a:ext cx="5168102" cy="5168101"/>
            <a:chOff x="9607949" y="4432864"/>
            <a:chExt cx="5168102" cy="5168101"/>
          </a:xfrm>
        </p:grpSpPr>
        <p:sp>
          <p:nvSpPr>
            <p:cNvPr id="3185" name="Circle"/>
            <p:cNvSpPr/>
            <p:nvPr/>
          </p:nvSpPr>
          <p:spPr>
            <a:xfrm>
              <a:off x="9607949" y="4432864"/>
              <a:ext cx="5168102" cy="5168101"/>
            </a:xfrm>
            <a:prstGeom prst="ellipse">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0" name="Lorem ipsum dolor sit amet, elit, sed do dolor sit"/>
            <p:cNvSpPr txBox="1"/>
            <p:nvPr/>
          </p:nvSpPr>
          <p:spPr>
            <a:xfrm>
              <a:off x="10408591" y="7672476"/>
              <a:ext cx="358928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dolor sit</a:t>
              </a:r>
            </a:p>
          </p:txBody>
        </p:sp>
      </p:grpSp>
      <p:grpSp>
        <p:nvGrpSpPr>
          <p:cNvPr id="11" name="Group 10">
            <a:extLst>
              <a:ext uri="{FF2B5EF4-FFF2-40B4-BE49-F238E27FC236}">
                <a16:creationId xmlns:a16="http://schemas.microsoft.com/office/drawing/2014/main" id="{A20939EB-8C52-F54C-97CD-1A23FCF561BF}"/>
              </a:ext>
            </a:extLst>
          </p:cNvPr>
          <p:cNvGrpSpPr/>
          <p:nvPr/>
        </p:nvGrpSpPr>
        <p:grpSpPr>
          <a:xfrm>
            <a:off x="10408591" y="4845659"/>
            <a:ext cx="3589287" cy="2653857"/>
            <a:chOff x="10408591" y="4845659"/>
            <a:chExt cx="3589287" cy="2653857"/>
          </a:xfrm>
        </p:grpSpPr>
        <p:sp>
          <p:nvSpPr>
            <p:cNvPr id="3186" name="Circle"/>
            <p:cNvSpPr/>
            <p:nvPr/>
          </p:nvSpPr>
          <p:spPr>
            <a:xfrm>
              <a:off x="10977816" y="4845659"/>
              <a:ext cx="2428368" cy="2428368"/>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89" name="Popular Social Media Report"/>
            <p:cNvSpPr txBox="1"/>
            <p:nvPr/>
          </p:nvSpPr>
          <p:spPr>
            <a:xfrm>
              <a:off x="10408591" y="6534315"/>
              <a:ext cx="3589287"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Popular Social Media Report</a:t>
              </a:r>
            </a:p>
          </p:txBody>
        </p:sp>
        <p:sp>
          <p:nvSpPr>
            <p:cNvPr id="3191" name="2021"/>
            <p:cNvSpPr txBox="1"/>
            <p:nvPr/>
          </p:nvSpPr>
          <p:spPr>
            <a:xfrm>
              <a:off x="11231343" y="5472352"/>
              <a:ext cx="1921313"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2021</a:t>
              </a:r>
            </a:p>
          </p:txBody>
        </p:sp>
      </p:grpSp>
      <p:grpSp>
        <p:nvGrpSpPr>
          <p:cNvPr id="13" name="Group 12">
            <a:extLst>
              <a:ext uri="{FF2B5EF4-FFF2-40B4-BE49-F238E27FC236}">
                <a16:creationId xmlns:a16="http://schemas.microsoft.com/office/drawing/2014/main" id="{D5987E96-B876-6245-87FB-105743E1B5AA}"/>
              </a:ext>
            </a:extLst>
          </p:cNvPr>
          <p:cNvGrpSpPr/>
          <p:nvPr/>
        </p:nvGrpSpPr>
        <p:grpSpPr>
          <a:xfrm>
            <a:off x="8927248" y="3748771"/>
            <a:ext cx="6551972" cy="6536287"/>
            <a:chOff x="8927248" y="3748771"/>
            <a:chExt cx="6551972" cy="6536287"/>
          </a:xfrm>
        </p:grpSpPr>
        <p:sp>
          <p:nvSpPr>
            <p:cNvPr id="3188" name="Shape"/>
            <p:cNvSpPr/>
            <p:nvPr/>
          </p:nvSpPr>
          <p:spPr>
            <a:xfrm>
              <a:off x="8927248" y="3748771"/>
              <a:ext cx="6551972" cy="6536287"/>
            </a:xfrm>
            <a:custGeom>
              <a:avLst/>
              <a:gdLst/>
              <a:ahLst/>
              <a:cxnLst>
                <a:cxn ang="0">
                  <a:pos x="wd2" y="hd2"/>
                </a:cxn>
                <a:cxn ang="5400000">
                  <a:pos x="wd2" y="hd2"/>
                </a:cxn>
                <a:cxn ang="10800000">
                  <a:pos x="wd2" y="hd2"/>
                </a:cxn>
                <a:cxn ang="16200000">
                  <a:pos x="wd2" y="hd2"/>
                </a:cxn>
              </a:cxnLst>
              <a:rect l="0" t="0" r="r" b="b"/>
              <a:pathLst>
                <a:path w="21261" h="21218" extrusionOk="0">
                  <a:moveTo>
                    <a:pt x="10535" y="0"/>
                  </a:moveTo>
                  <a:cubicBezTo>
                    <a:pt x="8549" y="16"/>
                    <a:pt x="6607" y="591"/>
                    <a:pt x="4933" y="1659"/>
                  </a:cubicBezTo>
                  <a:cubicBezTo>
                    <a:pt x="4878" y="1693"/>
                    <a:pt x="4815" y="1708"/>
                    <a:pt x="4751" y="1699"/>
                  </a:cubicBezTo>
                  <a:cubicBezTo>
                    <a:pt x="4691" y="1692"/>
                    <a:pt x="4634" y="1664"/>
                    <a:pt x="4591" y="1621"/>
                  </a:cubicBezTo>
                  <a:lnTo>
                    <a:pt x="3336" y="417"/>
                  </a:lnTo>
                  <a:cubicBezTo>
                    <a:pt x="2453" y="-195"/>
                    <a:pt x="1249" y="-30"/>
                    <a:pt x="563" y="796"/>
                  </a:cubicBezTo>
                  <a:cubicBezTo>
                    <a:pt x="-52" y="1538"/>
                    <a:pt x="-66" y="2609"/>
                    <a:pt x="532" y="3365"/>
                  </a:cubicBezTo>
                  <a:lnTo>
                    <a:pt x="1680" y="4532"/>
                  </a:lnTo>
                  <a:cubicBezTo>
                    <a:pt x="1715" y="4584"/>
                    <a:pt x="1735" y="4643"/>
                    <a:pt x="1736" y="4705"/>
                  </a:cubicBezTo>
                  <a:cubicBezTo>
                    <a:pt x="1738" y="4770"/>
                    <a:pt x="1719" y="4834"/>
                    <a:pt x="1683" y="4888"/>
                  </a:cubicBezTo>
                  <a:cubicBezTo>
                    <a:pt x="596" y="6569"/>
                    <a:pt x="12" y="8526"/>
                    <a:pt x="0" y="10528"/>
                  </a:cubicBezTo>
                  <a:cubicBezTo>
                    <a:pt x="-12" y="12586"/>
                    <a:pt x="580" y="14603"/>
                    <a:pt x="1703" y="16327"/>
                  </a:cubicBezTo>
                  <a:cubicBezTo>
                    <a:pt x="1741" y="16399"/>
                    <a:pt x="1755" y="16480"/>
                    <a:pt x="1744" y="16560"/>
                  </a:cubicBezTo>
                  <a:cubicBezTo>
                    <a:pt x="1732" y="16642"/>
                    <a:pt x="1694" y="16718"/>
                    <a:pt x="1636" y="16776"/>
                  </a:cubicBezTo>
                  <a:lnTo>
                    <a:pt x="598" y="17839"/>
                  </a:lnTo>
                  <a:cubicBezTo>
                    <a:pt x="-103" y="18673"/>
                    <a:pt x="-30" y="19911"/>
                    <a:pt x="763" y="20659"/>
                  </a:cubicBezTo>
                  <a:cubicBezTo>
                    <a:pt x="1547" y="21399"/>
                    <a:pt x="2771" y="21405"/>
                    <a:pt x="3564" y="20673"/>
                  </a:cubicBezTo>
                  <a:lnTo>
                    <a:pt x="4594" y="19640"/>
                  </a:lnTo>
                  <a:cubicBezTo>
                    <a:pt x="4638" y="19594"/>
                    <a:pt x="4695" y="19564"/>
                    <a:pt x="4757" y="19552"/>
                  </a:cubicBezTo>
                  <a:cubicBezTo>
                    <a:pt x="4836" y="19537"/>
                    <a:pt x="4916" y="19554"/>
                    <a:pt x="4983" y="19597"/>
                  </a:cubicBezTo>
                  <a:cubicBezTo>
                    <a:pt x="6671" y="20637"/>
                    <a:pt x="8616" y="21185"/>
                    <a:pt x="10599" y="21179"/>
                  </a:cubicBezTo>
                  <a:cubicBezTo>
                    <a:pt x="12605" y="21174"/>
                    <a:pt x="14570" y="20602"/>
                    <a:pt x="16265" y="19530"/>
                  </a:cubicBezTo>
                  <a:cubicBezTo>
                    <a:pt x="16336" y="19480"/>
                    <a:pt x="16423" y="19459"/>
                    <a:pt x="16509" y="19471"/>
                  </a:cubicBezTo>
                  <a:cubicBezTo>
                    <a:pt x="16594" y="19483"/>
                    <a:pt x="16672" y="19527"/>
                    <a:pt x="16725" y="19595"/>
                  </a:cubicBezTo>
                  <a:lnTo>
                    <a:pt x="17856" y="20691"/>
                  </a:lnTo>
                  <a:cubicBezTo>
                    <a:pt x="18625" y="21386"/>
                    <a:pt x="19792" y="21390"/>
                    <a:pt x="20567" y="20703"/>
                  </a:cubicBezTo>
                  <a:cubicBezTo>
                    <a:pt x="21418" y="19947"/>
                    <a:pt x="21497" y="18646"/>
                    <a:pt x="20743" y="17793"/>
                  </a:cubicBezTo>
                  <a:lnTo>
                    <a:pt x="19614" y="16635"/>
                  </a:lnTo>
                  <a:cubicBezTo>
                    <a:pt x="19564" y="16590"/>
                    <a:pt x="19533" y="16529"/>
                    <a:pt x="19525" y="16463"/>
                  </a:cubicBezTo>
                  <a:cubicBezTo>
                    <a:pt x="19517" y="16397"/>
                    <a:pt x="19533" y="16330"/>
                    <a:pt x="19569" y="16274"/>
                  </a:cubicBezTo>
                  <a:cubicBezTo>
                    <a:pt x="20596" y="14625"/>
                    <a:pt x="21155" y="12728"/>
                    <a:pt x="21185" y="10785"/>
                  </a:cubicBezTo>
                  <a:cubicBezTo>
                    <a:pt x="21217" y="8739"/>
                    <a:pt x="20661" y="6726"/>
                    <a:pt x="19586" y="4986"/>
                  </a:cubicBezTo>
                  <a:cubicBezTo>
                    <a:pt x="19545" y="4930"/>
                    <a:pt x="19526" y="4863"/>
                    <a:pt x="19533" y="4794"/>
                  </a:cubicBezTo>
                  <a:cubicBezTo>
                    <a:pt x="19539" y="4721"/>
                    <a:pt x="19574" y="4654"/>
                    <a:pt x="19629" y="4606"/>
                  </a:cubicBezTo>
                  <a:lnTo>
                    <a:pt x="20746" y="3435"/>
                  </a:lnTo>
                  <a:cubicBezTo>
                    <a:pt x="21474" y="2593"/>
                    <a:pt x="21403" y="1324"/>
                    <a:pt x="20584" y="570"/>
                  </a:cubicBezTo>
                  <a:cubicBezTo>
                    <a:pt x="19871" y="-87"/>
                    <a:pt x="18793" y="-143"/>
                    <a:pt x="18014" y="434"/>
                  </a:cubicBezTo>
                  <a:lnTo>
                    <a:pt x="16725" y="1683"/>
                  </a:lnTo>
                  <a:cubicBezTo>
                    <a:pt x="16683" y="1721"/>
                    <a:pt x="16630" y="1746"/>
                    <a:pt x="16573" y="1752"/>
                  </a:cubicBezTo>
                  <a:cubicBezTo>
                    <a:pt x="16508" y="1760"/>
                    <a:pt x="16442" y="1743"/>
                    <a:pt x="16388" y="1707"/>
                  </a:cubicBezTo>
                  <a:cubicBezTo>
                    <a:pt x="14646" y="576"/>
                    <a:pt x="12611" y="-17"/>
                    <a:pt x="10535" y="0"/>
                  </a:cubicBezTo>
                  <a:close/>
                  <a:moveTo>
                    <a:pt x="10542" y="582"/>
                  </a:moveTo>
                  <a:cubicBezTo>
                    <a:pt x="12611" y="574"/>
                    <a:pt x="14632" y="1209"/>
                    <a:pt x="16325" y="2399"/>
                  </a:cubicBezTo>
                  <a:cubicBezTo>
                    <a:pt x="16411" y="2450"/>
                    <a:pt x="16512" y="2472"/>
                    <a:pt x="16612" y="2462"/>
                  </a:cubicBezTo>
                  <a:cubicBezTo>
                    <a:pt x="16723" y="2451"/>
                    <a:pt x="16827" y="2402"/>
                    <a:pt x="16906" y="2323"/>
                  </a:cubicBezTo>
                  <a:lnTo>
                    <a:pt x="18260" y="988"/>
                  </a:lnTo>
                  <a:cubicBezTo>
                    <a:pt x="18777" y="509"/>
                    <a:pt x="19566" y="476"/>
                    <a:pt x="20121" y="910"/>
                  </a:cubicBezTo>
                  <a:cubicBezTo>
                    <a:pt x="20778" y="1423"/>
                    <a:pt x="20879" y="2379"/>
                    <a:pt x="20344" y="3019"/>
                  </a:cubicBezTo>
                  <a:lnTo>
                    <a:pt x="18952" y="4418"/>
                  </a:lnTo>
                  <a:cubicBezTo>
                    <a:pt x="18874" y="4490"/>
                    <a:pt x="18825" y="4587"/>
                    <a:pt x="18813" y="4692"/>
                  </a:cubicBezTo>
                  <a:cubicBezTo>
                    <a:pt x="18801" y="4789"/>
                    <a:pt x="18822" y="4888"/>
                    <a:pt x="18872" y="4972"/>
                  </a:cubicBezTo>
                  <a:cubicBezTo>
                    <a:pt x="20003" y="6651"/>
                    <a:pt x="20600" y="8635"/>
                    <a:pt x="20585" y="10660"/>
                  </a:cubicBezTo>
                  <a:cubicBezTo>
                    <a:pt x="20570" y="12645"/>
                    <a:pt x="19968" y="14581"/>
                    <a:pt x="18854" y="16223"/>
                  </a:cubicBezTo>
                  <a:cubicBezTo>
                    <a:pt x="18798" y="16305"/>
                    <a:pt x="18775" y="16404"/>
                    <a:pt x="18787" y="16503"/>
                  </a:cubicBezTo>
                  <a:cubicBezTo>
                    <a:pt x="18799" y="16603"/>
                    <a:pt x="18848" y="16696"/>
                    <a:pt x="18925" y="16763"/>
                  </a:cubicBezTo>
                  <a:lnTo>
                    <a:pt x="20277" y="18193"/>
                  </a:lnTo>
                  <a:cubicBezTo>
                    <a:pt x="20828" y="18808"/>
                    <a:pt x="20758" y="19759"/>
                    <a:pt x="20121" y="20285"/>
                  </a:cubicBezTo>
                  <a:cubicBezTo>
                    <a:pt x="19527" y="20777"/>
                    <a:pt x="18650" y="20710"/>
                    <a:pt x="18135" y="20136"/>
                  </a:cubicBezTo>
                  <a:lnTo>
                    <a:pt x="16790" y="18813"/>
                  </a:lnTo>
                  <a:cubicBezTo>
                    <a:pt x="16715" y="18750"/>
                    <a:pt x="16620" y="18716"/>
                    <a:pt x="16523" y="18716"/>
                  </a:cubicBezTo>
                  <a:cubicBezTo>
                    <a:pt x="16449" y="18716"/>
                    <a:pt x="16377" y="18736"/>
                    <a:pt x="16313" y="18774"/>
                  </a:cubicBezTo>
                  <a:cubicBezTo>
                    <a:pt x="14619" y="19952"/>
                    <a:pt x="12602" y="20578"/>
                    <a:pt x="10539" y="20567"/>
                  </a:cubicBezTo>
                  <a:cubicBezTo>
                    <a:pt x="8546" y="20557"/>
                    <a:pt x="6603" y="19952"/>
                    <a:pt x="4956" y="18831"/>
                  </a:cubicBezTo>
                  <a:cubicBezTo>
                    <a:pt x="4876" y="18784"/>
                    <a:pt x="4783" y="18766"/>
                    <a:pt x="4692" y="18779"/>
                  </a:cubicBezTo>
                  <a:cubicBezTo>
                    <a:pt x="4605" y="18792"/>
                    <a:pt x="4524" y="18834"/>
                    <a:pt x="4463" y="18896"/>
                  </a:cubicBezTo>
                  <a:lnTo>
                    <a:pt x="3191" y="20170"/>
                  </a:lnTo>
                  <a:cubicBezTo>
                    <a:pt x="2544" y="20807"/>
                    <a:pt x="1484" y="20722"/>
                    <a:pt x="947" y="19990"/>
                  </a:cubicBezTo>
                  <a:cubicBezTo>
                    <a:pt x="510" y="19396"/>
                    <a:pt x="595" y="18568"/>
                    <a:pt x="1140" y="18072"/>
                  </a:cubicBezTo>
                  <a:lnTo>
                    <a:pt x="2375" y="16827"/>
                  </a:lnTo>
                  <a:cubicBezTo>
                    <a:pt x="2427" y="16761"/>
                    <a:pt x="2460" y="16681"/>
                    <a:pt x="2469" y="16598"/>
                  </a:cubicBezTo>
                  <a:cubicBezTo>
                    <a:pt x="2481" y="16493"/>
                    <a:pt x="2456" y="16388"/>
                    <a:pt x="2398" y="16300"/>
                  </a:cubicBezTo>
                  <a:cubicBezTo>
                    <a:pt x="1201" y="14601"/>
                    <a:pt x="565" y="12571"/>
                    <a:pt x="577" y="10492"/>
                  </a:cubicBezTo>
                  <a:cubicBezTo>
                    <a:pt x="589" y="8477"/>
                    <a:pt x="1211" y="6513"/>
                    <a:pt x="2361" y="4858"/>
                  </a:cubicBezTo>
                  <a:cubicBezTo>
                    <a:pt x="2403" y="4792"/>
                    <a:pt x="2426" y="4716"/>
                    <a:pt x="2428" y="4638"/>
                  </a:cubicBezTo>
                  <a:cubicBezTo>
                    <a:pt x="2430" y="4528"/>
                    <a:pt x="2389" y="4422"/>
                    <a:pt x="2316" y="4341"/>
                  </a:cubicBezTo>
                  <a:lnTo>
                    <a:pt x="993" y="2992"/>
                  </a:lnTo>
                  <a:cubicBezTo>
                    <a:pt x="549" y="2444"/>
                    <a:pt x="567" y="1655"/>
                    <a:pt x="1034" y="1127"/>
                  </a:cubicBezTo>
                  <a:cubicBezTo>
                    <a:pt x="1589" y="501"/>
                    <a:pt x="2553" y="460"/>
                    <a:pt x="3159" y="1037"/>
                  </a:cubicBezTo>
                  <a:lnTo>
                    <a:pt x="4421" y="2279"/>
                  </a:lnTo>
                  <a:cubicBezTo>
                    <a:pt x="4484" y="2347"/>
                    <a:pt x="4568" y="2390"/>
                    <a:pt x="4660" y="2403"/>
                  </a:cubicBezTo>
                  <a:cubicBezTo>
                    <a:pt x="4751" y="2415"/>
                    <a:pt x="4844" y="2396"/>
                    <a:pt x="4922" y="2347"/>
                  </a:cubicBezTo>
                  <a:cubicBezTo>
                    <a:pt x="6576" y="1207"/>
                    <a:pt x="8534" y="591"/>
                    <a:pt x="10542" y="58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2" name="Graphic 172"/>
            <p:cNvSpPr/>
            <p:nvPr/>
          </p:nvSpPr>
          <p:spPr>
            <a:xfrm>
              <a:off x="9292166" y="9359900"/>
              <a:ext cx="584201" cy="58420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3" name="Freeform 8"/>
            <p:cNvSpPr/>
            <p:nvPr/>
          </p:nvSpPr>
          <p:spPr>
            <a:xfrm>
              <a:off x="14575366" y="4093633"/>
              <a:ext cx="584201" cy="584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4" name="Freeform 11"/>
            <p:cNvSpPr/>
            <p:nvPr/>
          </p:nvSpPr>
          <p:spPr>
            <a:xfrm>
              <a:off x="14575366" y="9359900"/>
              <a:ext cx="584201" cy="584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5" name="Graphic 26"/>
            <p:cNvSpPr/>
            <p:nvPr/>
          </p:nvSpPr>
          <p:spPr>
            <a:xfrm>
              <a:off x="9292166" y="4093633"/>
              <a:ext cx="584201" cy="5842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5" name="Group 14">
            <a:extLst>
              <a:ext uri="{FF2B5EF4-FFF2-40B4-BE49-F238E27FC236}">
                <a16:creationId xmlns:a16="http://schemas.microsoft.com/office/drawing/2014/main" id="{622CA159-56A1-E445-B124-187CC6BFAC7A}"/>
              </a:ext>
            </a:extLst>
          </p:cNvPr>
          <p:cNvGrpSpPr/>
          <p:nvPr/>
        </p:nvGrpSpPr>
        <p:grpSpPr>
          <a:xfrm>
            <a:off x="16670939" y="2380900"/>
            <a:ext cx="6887191" cy="4025812"/>
            <a:chOff x="16670939" y="2380900"/>
            <a:chExt cx="6887191" cy="4025812"/>
          </a:xfrm>
        </p:grpSpPr>
        <p:grpSp>
          <p:nvGrpSpPr>
            <p:cNvPr id="7" name="Group 6">
              <a:extLst>
                <a:ext uri="{FF2B5EF4-FFF2-40B4-BE49-F238E27FC236}">
                  <a16:creationId xmlns:a16="http://schemas.microsoft.com/office/drawing/2014/main" id="{0EBA3BA2-F3E0-C54E-806C-B655414B1BC7}"/>
                </a:ext>
              </a:extLst>
            </p:cNvPr>
            <p:cNvGrpSpPr/>
            <p:nvPr/>
          </p:nvGrpSpPr>
          <p:grpSpPr>
            <a:xfrm>
              <a:off x="16670939" y="2380900"/>
              <a:ext cx="6887191" cy="1459839"/>
              <a:chOff x="16670939" y="2380900"/>
              <a:chExt cx="6887191" cy="1459839"/>
            </a:xfrm>
          </p:grpSpPr>
          <p:sp>
            <p:nvSpPr>
              <p:cNvPr id="3196" name="Youtube +21.170"/>
              <p:cNvSpPr txBox="1"/>
              <p:nvPr/>
            </p:nvSpPr>
            <p:spPr>
              <a:xfrm>
                <a:off x="16670939" y="2380900"/>
                <a:ext cx="3855325"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800" b="0">
                    <a:solidFill>
                      <a:srgbClr val="242423"/>
                    </a:solidFill>
                    <a:latin typeface="Montserrat Bold"/>
                    <a:ea typeface="Montserrat Bold"/>
                    <a:cs typeface="Montserrat Bold"/>
                    <a:sym typeface="Montserrat Bold"/>
                  </a:defRPr>
                </a:pPr>
                <a:r>
                  <a:rPr dirty="0" err="1">
                    <a:solidFill>
                      <a:schemeClr val="tx1"/>
                    </a:solidFill>
                    <a:latin typeface="Montserrat ExtraBold" pitchFamily="2" charset="77"/>
                  </a:rPr>
                  <a:t>Youtube</a:t>
                </a:r>
                <a:r>
                  <a:rPr dirty="0">
                    <a:solidFill>
                      <a:schemeClr val="tx1"/>
                    </a:solidFill>
                    <a:latin typeface="Montserrat ExtraBold" pitchFamily="2" charset="77"/>
                  </a:rPr>
                  <a:t> </a:t>
                </a:r>
                <a:r>
                  <a:rPr dirty="0">
                    <a:solidFill>
                      <a:schemeClr val="tx2"/>
                    </a:solidFill>
                    <a:latin typeface="Montserrat ExtraBold" pitchFamily="2" charset="77"/>
                  </a:rPr>
                  <a:t>+21.170</a:t>
                </a:r>
              </a:p>
            </p:txBody>
          </p:sp>
          <p:sp>
            <p:nvSpPr>
              <p:cNvPr id="3197" name="Lorem ipsum dolor sit amet, consectetur adipiscing elit, sed do eiusmod tempor incididunt ut labore et"/>
              <p:cNvSpPr txBox="1"/>
              <p:nvPr/>
            </p:nvSpPr>
            <p:spPr>
              <a:xfrm>
                <a:off x="16685023" y="2962998"/>
                <a:ext cx="687310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a:t>
                </a:r>
              </a:p>
            </p:txBody>
          </p:sp>
        </p:grpSp>
        <p:grpSp>
          <p:nvGrpSpPr>
            <p:cNvPr id="4" name="Group 3">
              <a:extLst>
                <a:ext uri="{FF2B5EF4-FFF2-40B4-BE49-F238E27FC236}">
                  <a16:creationId xmlns:a16="http://schemas.microsoft.com/office/drawing/2014/main" id="{4EFCA478-EC17-BE4B-B8D0-1684AA0BE969}"/>
                </a:ext>
              </a:extLst>
            </p:cNvPr>
            <p:cNvGrpSpPr/>
            <p:nvPr/>
          </p:nvGrpSpPr>
          <p:grpSpPr>
            <a:xfrm>
              <a:off x="16688502" y="3993031"/>
              <a:ext cx="6408054" cy="2413681"/>
              <a:chOff x="16688502" y="3993031"/>
              <a:chExt cx="6408054" cy="2413681"/>
            </a:xfrm>
          </p:grpSpPr>
          <p:sp>
            <p:nvSpPr>
              <p:cNvPr id="3198" name="Rectangle"/>
              <p:cNvSpPr/>
              <p:nvPr/>
            </p:nvSpPr>
            <p:spPr>
              <a:xfrm>
                <a:off x="16761387" y="4573224"/>
                <a:ext cx="62738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199" name="+69%"/>
              <p:cNvSpPr txBox="1"/>
              <p:nvPr/>
            </p:nvSpPr>
            <p:spPr>
              <a:xfrm>
                <a:off x="21797571" y="3993031"/>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200" name="Rectangle"/>
              <p:cNvSpPr/>
              <p:nvPr/>
            </p:nvSpPr>
            <p:spPr>
              <a:xfrm>
                <a:off x="16739142" y="4573224"/>
                <a:ext cx="3175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1" name="Rectangle"/>
              <p:cNvSpPr/>
              <p:nvPr/>
            </p:nvSpPr>
            <p:spPr>
              <a:xfrm>
                <a:off x="19897208" y="4573224"/>
                <a:ext cx="1016001" cy="143977"/>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2" name="Audience growth in 2021"/>
              <p:cNvSpPr txBox="1"/>
              <p:nvPr/>
            </p:nvSpPr>
            <p:spPr>
              <a:xfrm>
                <a:off x="16688502" y="3996603"/>
                <a:ext cx="3589288"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Audience growth in 2021</a:t>
                </a:r>
              </a:p>
            </p:txBody>
          </p:sp>
          <p:sp>
            <p:nvSpPr>
              <p:cNvPr id="3203" name="Shape"/>
              <p:cNvSpPr/>
              <p:nvPr/>
            </p:nvSpPr>
            <p:spPr>
              <a:xfrm>
                <a:off x="16731958" y="4982718"/>
                <a:ext cx="223793" cy="57890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4" name="Rectangle"/>
              <p:cNvSpPr/>
              <p:nvPr/>
            </p:nvSpPr>
            <p:spPr>
              <a:xfrm>
                <a:off x="17143993" y="5415149"/>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5" name="+61%"/>
              <p:cNvSpPr txBox="1"/>
              <p:nvPr/>
            </p:nvSpPr>
            <p:spPr>
              <a:xfrm>
                <a:off x="21790711" y="4834957"/>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+61%</a:t>
                </a:r>
              </a:p>
            </p:txBody>
          </p:sp>
          <p:sp>
            <p:nvSpPr>
              <p:cNvPr id="3206" name="Rectangle"/>
              <p:cNvSpPr/>
              <p:nvPr/>
            </p:nvSpPr>
            <p:spPr>
              <a:xfrm>
                <a:off x="17134591" y="5415149"/>
                <a:ext cx="3175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7" name="Graphic 2"/>
              <p:cNvSpPr/>
              <p:nvPr/>
            </p:nvSpPr>
            <p:spPr>
              <a:xfrm>
                <a:off x="20172653" y="4975157"/>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08" name="Graphic 84"/>
              <p:cNvSpPr/>
              <p:nvPr/>
            </p:nvSpPr>
            <p:spPr>
              <a:xfrm>
                <a:off x="20251685" y="5058186"/>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10" name="Rectangle"/>
              <p:cNvSpPr/>
              <p:nvPr/>
            </p:nvSpPr>
            <p:spPr>
              <a:xfrm>
                <a:off x="17143993" y="6261816"/>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11" name="+12%"/>
              <p:cNvSpPr txBox="1"/>
              <p:nvPr/>
            </p:nvSpPr>
            <p:spPr>
              <a:xfrm>
                <a:off x="21790711" y="5681624"/>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+12%</a:t>
                </a:r>
              </a:p>
            </p:txBody>
          </p:sp>
          <p:sp>
            <p:nvSpPr>
              <p:cNvPr id="3212" name="Rectangle"/>
              <p:cNvSpPr/>
              <p:nvPr/>
            </p:nvSpPr>
            <p:spPr>
              <a:xfrm>
                <a:off x="17134591" y="6261816"/>
                <a:ext cx="1524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13" name="Graphic 2"/>
              <p:cNvSpPr/>
              <p:nvPr/>
            </p:nvSpPr>
            <p:spPr>
              <a:xfrm>
                <a:off x="18495686" y="5821824"/>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14" name="Graphic 84"/>
              <p:cNvSpPr/>
              <p:nvPr/>
            </p:nvSpPr>
            <p:spPr>
              <a:xfrm>
                <a:off x="18574719" y="5904853"/>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16" name="Shape"/>
              <p:cNvSpPr/>
              <p:nvPr/>
            </p:nvSpPr>
            <p:spPr>
              <a:xfrm>
                <a:off x="16729358" y="5822511"/>
                <a:ext cx="233344" cy="584201"/>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7" name="Group 16">
            <a:extLst>
              <a:ext uri="{FF2B5EF4-FFF2-40B4-BE49-F238E27FC236}">
                <a16:creationId xmlns:a16="http://schemas.microsoft.com/office/drawing/2014/main" id="{236EF85A-4A1B-3D47-861D-3ADF3A6DF682}"/>
              </a:ext>
            </a:extLst>
          </p:cNvPr>
          <p:cNvGrpSpPr/>
          <p:nvPr/>
        </p:nvGrpSpPr>
        <p:grpSpPr>
          <a:xfrm>
            <a:off x="16670939" y="7639094"/>
            <a:ext cx="6887191" cy="4025813"/>
            <a:chOff x="16670939" y="7639094"/>
            <a:chExt cx="6887191" cy="4025813"/>
          </a:xfrm>
        </p:grpSpPr>
        <p:grpSp>
          <p:nvGrpSpPr>
            <p:cNvPr id="6" name="Group 5">
              <a:extLst>
                <a:ext uri="{FF2B5EF4-FFF2-40B4-BE49-F238E27FC236}">
                  <a16:creationId xmlns:a16="http://schemas.microsoft.com/office/drawing/2014/main" id="{FF273C94-5508-9A49-BFC1-B11125B276C0}"/>
                </a:ext>
              </a:extLst>
            </p:cNvPr>
            <p:cNvGrpSpPr/>
            <p:nvPr/>
          </p:nvGrpSpPr>
          <p:grpSpPr>
            <a:xfrm>
              <a:off x="16670939" y="7639094"/>
              <a:ext cx="6887191" cy="1459839"/>
              <a:chOff x="16670939" y="7639094"/>
              <a:chExt cx="6887191" cy="1459839"/>
            </a:xfrm>
          </p:grpSpPr>
          <p:sp>
            <p:nvSpPr>
              <p:cNvPr id="3218" name="Instagram +42.890"/>
              <p:cNvSpPr txBox="1"/>
              <p:nvPr/>
            </p:nvSpPr>
            <p:spPr>
              <a:xfrm>
                <a:off x="16670939" y="7639094"/>
                <a:ext cx="3855325"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Instagram </a:t>
                </a:r>
                <a:r>
                  <a:rPr dirty="0">
                    <a:solidFill>
                      <a:schemeClr val="tx2"/>
                    </a:solidFill>
                    <a:latin typeface="Montserrat ExtraBold" pitchFamily="2" charset="77"/>
                  </a:rPr>
                  <a:t>+42.890</a:t>
                </a:r>
              </a:p>
            </p:txBody>
          </p:sp>
          <p:sp>
            <p:nvSpPr>
              <p:cNvPr id="3219" name="Lorem ipsum dolor sit amet, consectetur adipiscing elit, sed do eiusmod tempor incididunt ut labore et"/>
              <p:cNvSpPr txBox="1"/>
              <p:nvPr/>
            </p:nvSpPr>
            <p:spPr>
              <a:xfrm>
                <a:off x="16685023" y="8221192"/>
                <a:ext cx="687310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a:t>
                </a:r>
              </a:p>
            </p:txBody>
          </p:sp>
        </p:grpSp>
        <p:grpSp>
          <p:nvGrpSpPr>
            <p:cNvPr id="5" name="Group 4">
              <a:extLst>
                <a:ext uri="{FF2B5EF4-FFF2-40B4-BE49-F238E27FC236}">
                  <a16:creationId xmlns:a16="http://schemas.microsoft.com/office/drawing/2014/main" id="{6FB71236-4C78-8F4B-A072-3DCE319E4FB2}"/>
                </a:ext>
              </a:extLst>
            </p:cNvPr>
            <p:cNvGrpSpPr/>
            <p:nvPr/>
          </p:nvGrpSpPr>
          <p:grpSpPr>
            <a:xfrm>
              <a:off x="16688502" y="9251226"/>
              <a:ext cx="6408054" cy="2413681"/>
              <a:chOff x="16688502" y="9251226"/>
              <a:chExt cx="6408054" cy="2413681"/>
            </a:xfrm>
          </p:grpSpPr>
          <p:sp>
            <p:nvSpPr>
              <p:cNvPr id="3220" name="Rectangle"/>
              <p:cNvSpPr/>
              <p:nvPr/>
            </p:nvSpPr>
            <p:spPr>
              <a:xfrm>
                <a:off x="16761387" y="9831418"/>
                <a:ext cx="62738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1" name="+69%"/>
              <p:cNvSpPr txBox="1"/>
              <p:nvPr/>
            </p:nvSpPr>
            <p:spPr>
              <a:xfrm>
                <a:off x="21797571" y="9251226"/>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222" name="Rectangle"/>
              <p:cNvSpPr/>
              <p:nvPr/>
            </p:nvSpPr>
            <p:spPr>
              <a:xfrm>
                <a:off x="16739142" y="9831418"/>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3" name="Rectangle"/>
              <p:cNvSpPr/>
              <p:nvPr/>
            </p:nvSpPr>
            <p:spPr>
              <a:xfrm>
                <a:off x="21014809" y="9831418"/>
                <a:ext cx="1016001" cy="143977"/>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4" name="Audience growth in 2021"/>
              <p:cNvSpPr txBox="1"/>
              <p:nvPr/>
            </p:nvSpPr>
            <p:spPr>
              <a:xfrm>
                <a:off x="16688502" y="9254798"/>
                <a:ext cx="3589288"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Audience growth in 2021</a:t>
                </a:r>
              </a:p>
            </p:txBody>
          </p:sp>
          <p:sp>
            <p:nvSpPr>
              <p:cNvPr id="3225" name="Shape"/>
              <p:cNvSpPr/>
              <p:nvPr/>
            </p:nvSpPr>
            <p:spPr>
              <a:xfrm>
                <a:off x="16731958" y="10240912"/>
                <a:ext cx="223793" cy="57890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6" name="Rectangle"/>
              <p:cNvSpPr/>
              <p:nvPr/>
            </p:nvSpPr>
            <p:spPr>
              <a:xfrm>
                <a:off x="17143993" y="10673344"/>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7" name="+5%"/>
              <p:cNvSpPr txBox="1"/>
              <p:nvPr/>
            </p:nvSpPr>
            <p:spPr>
              <a:xfrm>
                <a:off x="21790711" y="10093151"/>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+5%</a:t>
                </a:r>
              </a:p>
            </p:txBody>
          </p:sp>
          <p:sp>
            <p:nvSpPr>
              <p:cNvPr id="3228" name="Rectangle"/>
              <p:cNvSpPr/>
              <p:nvPr/>
            </p:nvSpPr>
            <p:spPr>
              <a:xfrm>
                <a:off x="17134591" y="10673344"/>
                <a:ext cx="1270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29" name="Graphic 2"/>
              <p:cNvSpPr/>
              <p:nvPr/>
            </p:nvSpPr>
            <p:spPr>
              <a:xfrm>
                <a:off x="18276119" y="10233351"/>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0" name="Graphic 84"/>
              <p:cNvSpPr/>
              <p:nvPr/>
            </p:nvSpPr>
            <p:spPr>
              <a:xfrm>
                <a:off x="18355151" y="10316380"/>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2" name="Rectangle"/>
              <p:cNvSpPr/>
              <p:nvPr/>
            </p:nvSpPr>
            <p:spPr>
              <a:xfrm>
                <a:off x="17143993" y="11520011"/>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3" name="+89%"/>
              <p:cNvSpPr txBox="1"/>
              <p:nvPr/>
            </p:nvSpPr>
            <p:spPr>
              <a:xfrm>
                <a:off x="21790711" y="10939819"/>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+89%</a:t>
                </a:r>
              </a:p>
            </p:txBody>
          </p:sp>
          <p:sp>
            <p:nvSpPr>
              <p:cNvPr id="3234" name="Rectangle"/>
              <p:cNvSpPr/>
              <p:nvPr/>
            </p:nvSpPr>
            <p:spPr>
              <a:xfrm>
                <a:off x="17134591" y="11520011"/>
                <a:ext cx="4699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5" name="Graphic 2"/>
              <p:cNvSpPr/>
              <p:nvPr/>
            </p:nvSpPr>
            <p:spPr>
              <a:xfrm>
                <a:off x="21696087" y="11080019"/>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6" name="Graphic 84"/>
              <p:cNvSpPr/>
              <p:nvPr/>
            </p:nvSpPr>
            <p:spPr>
              <a:xfrm>
                <a:off x="21775120" y="11163048"/>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38" name="Shape"/>
              <p:cNvSpPr/>
              <p:nvPr/>
            </p:nvSpPr>
            <p:spPr>
              <a:xfrm>
                <a:off x="16729358" y="11080706"/>
                <a:ext cx="233344" cy="584201"/>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4" name="Group 13">
            <a:extLst>
              <a:ext uri="{FF2B5EF4-FFF2-40B4-BE49-F238E27FC236}">
                <a16:creationId xmlns:a16="http://schemas.microsoft.com/office/drawing/2014/main" id="{32176513-7B0C-1B4D-8277-B80853CED1BE}"/>
              </a:ext>
            </a:extLst>
          </p:cNvPr>
          <p:cNvGrpSpPr/>
          <p:nvPr/>
        </p:nvGrpSpPr>
        <p:grpSpPr>
          <a:xfrm>
            <a:off x="907195" y="2380900"/>
            <a:ext cx="6894767" cy="4025812"/>
            <a:chOff x="907195" y="2380900"/>
            <a:chExt cx="6894767" cy="4025812"/>
          </a:xfrm>
        </p:grpSpPr>
        <p:grpSp>
          <p:nvGrpSpPr>
            <p:cNvPr id="8" name="Group 7">
              <a:extLst>
                <a:ext uri="{FF2B5EF4-FFF2-40B4-BE49-F238E27FC236}">
                  <a16:creationId xmlns:a16="http://schemas.microsoft.com/office/drawing/2014/main" id="{4FA44E08-9856-3441-BEA0-C0989F46D0AC}"/>
                </a:ext>
              </a:extLst>
            </p:cNvPr>
            <p:cNvGrpSpPr/>
            <p:nvPr/>
          </p:nvGrpSpPr>
          <p:grpSpPr>
            <a:xfrm>
              <a:off x="907195" y="2380900"/>
              <a:ext cx="6873107" cy="1459839"/>
              <a:chOff x="907195" y="2380900"/>
              <a:chExt cx="6873107" cy="1459839"/>
            </a:xfrm>
          </p:grpSpPr>
          <p:sp>
            <p:nvSpPr>
              <p:cNvPr id="3240" name="Facebook +35.190"/>
              <p:cNvSpPr txBox="1"/>
              <p:nvPr/>
            </p:nvSpPr>
            <p:spPr>
              <a:xfrm>
                <a:off x="3924976" y="2380900"/>
                <a:ext cx="3855325"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Facebook </a:t>
                </a:r>
                <a:r>
                  <a:rPr dirty="0">
                    <a:solidFill>
                      <a:schemeClr val="tx2"/>
                    </a:solidFill>
                    <a:latin typeface="Montserrat ExtraBold" pitchFamily="2" charset="77"/>
                  </a:rPr>
                  <a:t>+35.190</a:t>
                </a:r>
              </a:p>
            </p:txBody>
          </p:sp>
          <p:sp>
            <p:nvSpPr>
              <p:cNvPr id="3241" name="Lorem ipsum dolor sit amet, consectetur adipiscing elit, sed do eiusmod tempor incididunt ut labore et"/>
              <p:cNvSpPr txBox="1"/>
              <p:nvPr/>
            </p:nvSpPr>
            <p:spPr>
              <a:xfrm>
                <a:off x="907195" y="2962998"/>
                <a:ext cx="687310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a:t>
                </a:r>
              </a:p>
            </p:txBody>
          </p:sp>
        </p:grpSp>
        <p:grpSp>
          <p:nvGrpSpPr>
            <p:cNvPr id="2" name="Group 1">
              <a:extLst>
                <a:ext uri="{FF2B5EF4-FFF2-40B4-BE49-F238E27FC236}">
                  <a16:creationId xmlns:a16="http://schemas.microsoft.com/office/drawing/2014/main" id="{BADCE593-0205-564F-A92C-75ECA1D4D722}"/>
                </a:ext>
              </a:extLst>
            </p:cNvPr>
            <p:cNvGrpSpPr/>
            <p:nvPr/>
          </p:nvGrpSpPr>
          <p:grpSpPr>
            <a:xfrm>
              <a:off x="1356215" y="3993030"/>
              <a:ext cx="6445747" cy="2413682"/>
              <a:chOff x="1356215" y="3993030"/>
              <a:chExt cx="6445747" cy="2413682"/>
            </a:xfrm>
          </p:grpSpPr>
          <p:sp>
            <p:nvSpPr>
              <p:cNvPr id="3242" name="Rectangle"/>
              <p:cNvSpPr/>
              <p:nvPr/>
            </p:nvSpPr>
            <p:spPr>
              <a:xfrm>
                <a:off x="1440759" y="4573224"/>
                <a:ext cx="62738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43" name="+69%"/>
              <p:cNvSpPr txBox="1"/>
              <p:nvPr/>
            </p:nvSpPr>
            <p:spPr>
              <a:xfrm>
                <a:off x="1363075" y="3993030"/>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244" name="Rectangle"/>
              <p:cNvSpPr/>
              <p:nvPr/>
            </p:nvSpPr>
            <p:spPr>
              <a:xfrm>
                <a:off x="1418514" y="4573224"/>
                <a:ext cx="3175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45" name="Rectangle"/>
              <p:cNvSpPr/>
              <p:nvPr/>
            </p:nvSpPr>
            <p:spPr>
              <a:xfrm>
                <a:off x="4576581" y="4573224"/>
                <a:ext cx="1016001" cy="143977"/>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46" name="Audience growth in 2021"/>
              <p:cNvSpPr txBox="1"/>
              <p:nvPr/>
            </p:nvSpPr>
            <p:spPr>
              <a:xfrm>
                <a:off x="4212673" y="3996603"/>
                <a:ext cx="358928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Audience growth in 2021</a:t>
                </a:r>
              </a:p>
            </p:txBody>
          </p:sp>
          <p:sp>
            <p:nvSpPr>
              <p:cNvPr id="3247" name="Shape"/>
              <p:cNvSpPr/>
              <p:nvPr/>
            </p:nvSpPr>
            <p:spPr>
              <a:xfrm>
                <a:off x="7490398" y="4982718"/>
                <a:ext cx="223792" cy="57890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48" name="Rectangle"/>
              <p:cNvSpPr/>
              <p:nvPr/>
            </p:nvSpPr>
            <p:spPr>
              <a:xfrm>
                <a:off x="1433898" y="5415149"/>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49" name="+61%"/>
              <p:cNvSpPr txBox="1"/>
              <p:nvPr/>
            </p:nvSpPr>
            <p:spPr>
              <a:xfrm>
                <a:off x="1356215" y="4834957"/>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+61%</a:t>
                </a:r>
              </a:p>
            </p:txBody>
          </p:sp>
          <p:sp>
            <p:nvSpPr>
              <p:cNvPr id="3250" name="Rectangle"/>
              <p:cNvSpPr/>
              <p:nvPr/>
            </p:nvSpPr>
            <p:spPr>
              <a:xfrm>
                <a:off x="1424496" y="5415149"/>
                <a:ext cx="3175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1" name="Graphic 2"/>
              <p:cNvSpPr/>
              <p:nvPr/>
            </p:nvSpPr>
            <p:spPr>
              <a:xfrm>
                <a:off x="4462558" y="4975157"/>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2" name="Graphic 84"/>
              <p:cNvSpPr/>
              <p:nvPr/>
            </p:nvSpPr>
            <p:spPr>
              <a:xfrm>
                <a:off x="4541590" y="5058186"/>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4" name="Rectangle"/>
              <p:cNvSpPr/>
              <p:nvPr/>
            </p:nvSpPr>
            <p:spPr>
              <a:xfrm>
                <a:off x="1433898" y="6261816"/>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5" name="+12%"/>
              <p:cNvSpPr txBox="1"/>
              <p:nvPr/>
            </p:nvSpPr>
            <p:spPr>
              <a:xfrm>
                <a:off x="1356215" y="5681624"/>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+12%</a:t>
                </a:r>
              </a:p>
            </p:txBody>
          </p:sp>
          <p:sp>
            <p:nvSpPr>
              <p:cNvPr id="3256" name="Rectangle"/>
              <p:cNvSpPr/>
              <p:nvPr/>
            </p:nvSpPr>
            <p:spPr>
              <a:xfrm>
                <a:off x="1424496" y="6261816"/>
                <a:ext cx="1524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7" name="Graphic 2"/>
              <p:cNvSpPr/>
              <p:nvPr/>
            </p:nvSpPr>
            <p:spPr>
              <a:xfrm>
                <a:off x="2785591" y="5821824"/>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58" name="Graphic 84"/>
              <p:cNvSpPr/>
              <p:nvPr/>
            </p:nvSpPr>
            <p:spPr>
              <a:xfrm>
                <a:off x="2864624" y="5904853"/>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60" name="Shape"/>
              <p:cNvSpPr/>
              <p:nvPr/>
            </p:nvSpPr>
            <p:spPr>
              <a:xfrm>
                <a:off x="7487798" y="5822511"/>
                <a:ext cx="233343" cy="584201"/>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6" name="Group 15">
            <a:extLst>
              <a:ext uri="{FF2B5EF4-FFF2-40B4-BE49-F238E27FC236}">
                <a16:creationId xmlns:a16="http://schemas.microsoft.com/office/drawing/2014/main" id="{C0641BEC-EB3C-9443-BCFE-5F458B4D0837}"/>
              </a:ext>
            </a:extLst>
          </p:cNvPr>
          <p:cNvGrpSpPr/>
          <p:nvPr/>
        </p:nvGrpSpPr>
        <p:grpSpPr>
          <a:xfrm>
            <a:off x="907195" y="7647166"/>
            <a:ext cx="6894767" cy="4025812"/>
            <a:chOff x="907195" y="7647166"/>
            <a:chExt cx="6894767" cy="4025812"/>
          </a:xfrm>
        </p:grpSpPr>
        <p:grpSp>
          <p:nvGrpSpPr>
            <p:cNvPr id="9" name="Group 8">
              <a:extLst>
                <a:ext uri="{FF2B5EF4-FFF2-40B4-BE49-F238E27FC236}">
                  <a16:creationId xmlns:a16="http://schemas.microsoft.com/office/drawing/2014/main" id="{0F5D490D-D5D9-B84D-99CE-E5332062F905}"/>
                </a:ext>
              </a:extLst>
            </p:cNvPr>
            <p:cNvGrpSpPr/>
            <p:nvPr/>
          </p:nvGrpSpPr>
          <p:grpSpPr>
            <a:xfrm>
              <a:off x="907195" y="7647166"/>
              <a:ext cx="6873107" cy="1459839"/>
              <a:chOff x="907195" y="7647166"/>
              <a:chExt cx="6873107" cy="1459839"/>
            </a:xfrm>
          </p:grpSpPr>
          <p:sp>
            <p:nvSpPr>
              <p:cNvPr id="3262" name="Twitter +6.700"/>
              <p:cNvSpPr txBox="1"/>
              <p:nvPr/>
            </p:nvSpPr>
            <p:spPr>
              <a:xfrm>
                <a:off x="3924976" y="7647166"/>
                <a:ext cx="3855325"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Twitter </a:t>
                </a:r>
                <a:r>
                  <a:rPr dirty="0">
                    <a:solidFill>
                      <a:schemeClr val="tx2"/>
                    </a:solidFill>
                    <a:latin typeface="Montserrat ExtraBold" pitchFamily="2" charset="77"/>
                  </a:rPr>
                  <a:t>+6.700</a:t>
                </a:r>
              </a:p>
            </p:txBody>
          </p:sp>
          <p:sp>
            <p:nvSpPr>
              <p:cNvPr id="3263" name="Lorem ipsum dolor sit amet, consectetur adipiscing elit, sed do eiusmod tempor incididunt ut labore et"/>
              <p:cNvSpPr txBox="1"/>
              <p:nvPr/>
            </p:nvSpPr>
            <p:spPr>
              <a:xfrm>
                <a:off x="907195" y="8229264"/>
                <a:ext cx="687310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a:t>
                </a:r>
              </a:p>
            </p:txBody>
          </p:sp>
        </p:grpSp>
        <p:grpSp>
          <p:nvGrpSpPr>
            <p:cNvPr id="3" name="Group 2">
              <a:extLst>
                <a:ext uri="{FF2B5EF4-FFF2-40B4-BE49-F238E27FC236}">
                  <a16:creationId xmlns:a16="http://schemas.microsoft.com/office/drawing/2014/main" id="{643DF0B8-3B04-924C-8C02-3BB13A252F80}"/>
                </a:ext>
              </a:extLst>
            </p:cNvPr>
            <p:cNvGrpSpPr/>
            <p:nvPr/>
          </p:nvGrpSpPr>
          <p:grpSpPr>
            <a:xfrm>
              <a:off x="1356215" y="9259296"/>
              <a:ext cx="6445747" cy="2413682"/>
              <a:chOff x="1356215" y="9259296"/>
              <a:chExt cx="6445747" cy="2413682"/>
            </a:xfrm>
          </p:grpSpPr>
          <p:sp>
            <p:nvSpPr>
              <p:cNvPr id="3264" name="Rectangle"/>
              <p:cNvSpPr/>
              <p:nvPr/>
            </p:nvSpPr>
            <p:spPr>
              <a:xfrm>
                <a:off x="1440759" y="9839490"/>
                <a:ext cx="62738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65" name="+69%"/>
              <p:cNvSpPr txBox="1"/>
              <p:nvPr/>
            </p:nvSpPr>
            <p:spPr>
              <a:xfrm>
                <a:off x="1363075" y="9259296"/>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266" name="Rectangle"/>
              <p:cNvSpPr/>
              <p:nvPr/>
            </p:nvSpPr>
            <p:spPr>
              <a:xfrm>
                <a:off x="1418514" y="9839490"/>
                <a:ext cx="1524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67" name="Rectangle"/>
              <p:cNvSpPr/>
              <p:nvPr/>
            </p:nvSpPr>
            <p:spPr>
              <a:xfrm>
                <a:off x="2883247" y="9839490"/>
                <a:ext cx="1016001" cy="143977"/>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68" name="Audience growth in 2021"/>
              <p:cNvSpPr txBox="1"/>
              <p:nvPr/>
            </p:nvSpPr>
            <p:spPr>
              <a:xfrm>
                <a:off x="4212673" y="9262869"/>
                <a:ext cx="358928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Audience growth in 2021</a:t>
                </a:r>
              </a:p>
            </p:txBody>
          </p:sp>
          <p:sp>
            <p:nvSpPr>
              <p:cNvPr id="3269" name="Shape"/>
              <p:cNvSpPr/>
              <p:nvPr/>
            </p:nvSpPr>
            <p:spPr>
              <a:xfrm>
                <a:off x="7490398" y="10248984"/>
                <a:ext cx="223792" cy="57890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0" name="Rectangle"/>
              <p:cNvSpPr/>
              <p:nvPr/>
            </p:nvSpPr>
            <p:spPr>
              <a:xfrm>
                <a:off x="1433898" y="10681415"/>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1" name="+3%"/>
              <p:cNvSpPr txBox="1"/>
              <p:nvPr/>
            </p:nvSpPr>
            <p:spPr>
              <a:xfrm>
                <a:off x="1356215" y="10101223"/>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+3%</a:t>
                </a:r>
              </a:p>
            </p:txBody>
          </p:sp>
          <p:sp>
            <p:nvSpPr>
              <p:cNvPr id="3272" name="Rectangle"/>
              <p:cNvSpPr/>
              <p:nvPr/>
            </p:nvSpPr>
            <p:spPr>
              <a:xfrm>
                <a:off x="1424496" y="10681415"/>
                <a:ext cx="1016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3" name="Graphic 2"/>
              <p:cNvSpPr/>
              <p:nvPr/>
            </p:nvSpPr>
            <p:spPr>
              <a:xfrm>
                <a:off x="2295090" y="1024142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4" name="Graphic 84"/>
              <p:cNvSpPr/>
              <p:nvPr/>
            </p:nvSpPr>
            <p:spPr>
              <a:xfrm>
                <a:off x="2374122" y="1032445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6" name="Rectangle"/>
              <p:cNvSpPr/>
              <p:nvPr/>
            </p:nvSpPr>
            <p:spPr>
              <a:xfrm>
                <a:off x="1433898" y="11528082"/>
                <a:ext cx="5880102"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7" name="+12%"/>
              <p:cNvSpPr txBox="1"/>
              <p:nvPr/>
            </p:nvSpPr>
            <p:spPr>
              <a:xfrm>
                <a:off x="1356215" y="10947890"/>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+12%</a:t>
                </a:r>
              </a:p>
            </p:txBody>
          </p:sp>
          <p:sp>
            <p:nvSpPr>
              <p:cNvPr id="3278" name="Rectangle"/>
              <p:cNvSpPr/>
              <p:nvPr/>
            </p:nvSpPr>
            <p:spPr>
              <a:xfrm>
                <a:off x="1424496" y="11528082"/>
                <a:ext cx="22860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79" name="Graphic 2"/>
              <p:cNvSpPr/>
              <p:nvPr/>
            </p:nvSpPr>
            <p:spPr>
              <a:xfrm>
                <a:off x="3581458" y="11088090"/>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80" name="Graphic 84"/>
              <p:cNvSpPr/>
              <p:nvPr/>
            </p:nvSpPr>
            <p:spPr>
              <a:xfrm>
                <a:off x="3660490" y="11171119"/>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82" name="Shape"/>
              <p:cNvSpPr/>
              <p:nvPr/>
            </p:nvSpPr>
            <p:spPr>
              <a:xfrm>
                <a:off x="7487798" y="11088777"/>
                <a:ext cx="233343" cy="584201"/>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6" presetClass="emph" presetSubtype="0" fill="hold" nodeType="clickEffect">
                                  <p:stCondLst>
                                    <p:cond delay="0"/>
                                  </p:stCondLst>
                                  <p:childTnLst>
                                    <p:animEffect transition="out" filter="fade">
                                      <p:cBhvr>
                                        <p:cTn id="45" dur="500" tmFilter="0, 0; .2, .5; .8, .5; 1, 0"/>
                                        <p:tgtEl>
                                          <p:spTgt spid="11"/>
                                        </p:tgtEl>
                                      </p:cBhvr>
                                    </p:animEffect>
                                    <p:animScale>
                                      <p:cBhvr>
                                        <p:cTn id="46"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EE527C-33AF-1D45-BA9B-2E62EA3BE90D}"/>
              </a:ext>
            </a:extLst>
          </p:cNvPr>
          <p:cNvGrpSpPr/>
          <p:nvPr/>
        </p:nvGrpSpPr>
        <p:grpSpPr>
          <a:xfrm>
            <a:off x="1379355" y="6517243"/>
            <a:ext cx="21649272" cy="1092040"/>
            <a:chOff x="1379355" y="6517243"/>
            <a:chExt cx="21649272" cy="1092040"/>
          </a:xfrm>
        </p:grpSpPr>
        <p:sp>
          <p:nvSpPr>
            <p:cNvPr id="3285" name="Facebook, 2022"/>
            <p:cNvSpPr txBox="1"/>
            <p:nvPr/>
          </p:nvSpPr>
          <p:spPr>
            <a:xfrm>
              <a:off x="12813360" y="6521477"/>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Facebook, 2022</a:t>
              </a:r>
            </a:p>
          </p:txBody>
        </p:sp>
        <p:sp>
          <p:nvSpPr>
            <p:cNvPr id="3286" name="+51%"/>
            <p:cNvSpPr txBox="1"/>
            <p:nvPr/>
          </p:nvSpPr>
          <p:spPr>
            <a:xfrm>
              <a:off x="21729642" y="6517243"/>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+51%</a:t>
              </a:r>
            </a:p>
          </p:txBody>
        </p:sp>
        <p:sp>
          <p:nvSpPr>
            <p:cNvPr id="3287" name="Rectangle"/>
            <p:cNvSpPr/>
            <p:nvPr/>
          </p:nvSpPr>
          <p:spPr>
            <a:xfrm>
              <a:off x="12620992" y="7087146"/>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88" name="Rectangle"/>
            <p:cNvSpPr/>
            <p:nvPr/>
          </p:nvSpPr>
          <p:spPr>
            <a:xfrm>
              <a:off x="12620992" y="7087146"/>
              <a:ext cx="1905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89" name="Rectangle"/>
            <p:cNvSpPr/>
            <p:nvPr/>
          </p:nvSpPr>
          <p:spPr>
            <a:xfrm>
              <a:off x="14510878" y="7087146"/>
              <a:ext cx="317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0" name="Rectangle"/>
            <p:cNvSpPr/>
            <p:nvPr/>
          </p:nvSpPr>
          <p:spPr>
            <a:xfrm>
              <a:off x="1415359" y="7087146"/>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1" name="Rectangle"/>
            <p:cNvSpPr/>
            <p:nvPr/>
          </p:nvSpPr>
          <p:spPr>
            <a:xfrm>
              <a:off x="7477492" y="7087146"/>
              <a:ext cx="4318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2" name="Rectangle"/>
            <p:cNvSpPr/>
            <p:nvPr/>
          </p:nvSpPr>
          <p:spPr>
            <a:xfrm>
              <a:off x="4330573" y="7087146"/>
              <a:ext cx="317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3" name="Graphic 26"/>
            <p:cNvSpPr/>
            <p:nvPr/>
          </p:nvSpPr>
          <p:spPr>
            <a:xfrm>
              <a:off x="11740440" y="6708985"/>
              <a:ext cx="900298" cy="90029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4" name="Facebook, 2021"/>
            <p:cNvSpPr txBox="1"/>
            <p:nvPr/>
          </p:nvSpPr>
          <p:spPr>
            <a:xfrm>
              <a:off x="8868246" y="6521477"/>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dirty="0">
                  <a:solidFill>
                    <a:schemeClr val="tx1"/>
                  </a:solidFill>
                </a:rPr>
                <a:t>Facebook, 2021</a:t>
              </a:r>
            </a:p>
          </p:txBody>
        </p:sp>
        <p:sp>
          <p:nvSpPr>
            <p:cNvPr id="3295" name="+69%"/>
            <p:cNvSpPr txBox="1"/>
            <p:nvPr/>
          </p:nvSpPr>
          <p:spPr>
            <a:xfrm>
              <a:off x="1379355" y="6517243"/>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+69%</a:t>
              </a:r>
            </a:p>
          </p:txBody>
        </p:sp>
        <p:sp>
          <p:nvSpPr>
            <p:cNvPr id="3329" name="Graphic 2"/>
            <p:cNvSpPr/>
            <p:nvPr/>
          </p:nvSpPr>
          <p:spPr>
            <a:xfrm>
              <a:off x="17530486" y="658382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0" name="Graphic 84"/>
            <p:cNvSpPr/>
            <p:nvPr/>
          </p:nvSpPr>
          <p:spPr>
            <a:xfrm>
              <a:off x="17609519" y="666685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2" name="Graphic 2"/>
            <p:cNvSpPr/>
            <p:nvPr/>
          </p:nvSpPr>
          <p:spPr>
            <a:xfrm>
              <a:off x="7336620" y="658382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3" name="Graphic 84"/>
            <p:cNvSpPr/>
            <p:nvPr/>
          </p:nvSpPr>
          <p:spPr>
            <a:xfrm>
              <a:off x="7415652" y="666685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5" name="Graphic 2"/>
            <p:cNvSpPr/>
            <p:nvPr/>
          </p:nvSpPr>
          <p:spPr>
            <a:xfrm>
              <a:off x="4187020" y="658382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6" name="Graphic 84"/>
            <p:cNvSpPr/>
            <p:nvPr/>
          </p:nvSpPr>
          <p:spPr>
            <a:xfrm>
              <a:off x="4266052" y="666685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204CC175-4640-B244-8AB2-BBB1996773A7}"/>
              </a:ext>
            </a:extLst>
          </p:cNvPr>
          <p:cNvGrpSpPr/>
          <p:nvPr/>
        </p:nvGrpSpPr>
        <p:grpSpPr>
          <a:xfrm>
            <a:off x="1379355" y="8091355"/>
            <a:ext cx="21649272" cy="1089637"/>
            <a:chOff x="1379355" y="8091355"/>
            <a:chExt cx="21649272" cy="1089637"/>
          </a:xfrm>
        </p:grpSpPr>
        <p:sp>
          <p:nvSpPr>
            <p:cNvPr id="3296" name="Twitter, 2022"/>
            <p:cNvSpPr txBox="1"/>
            <p:nvPr/>
          </p:nvSpPr>
          <p:spPr>
            <a:xfrm>
              <a:off x="12813360" y="8095588"/>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Twitter, 2022</a:t>
              </a:r>
            </a:p>
          </p:txBody>
        </p:sp>
        <p:sp>
          <p:nvSpPr>
            <p:cNvPr id="3297" name="+70%"/>
            <p:cNvSpPr txBox="1"/>
            <p:nvPr/>
          </p:nvSpPr>
          <p:spPr>
            <a:xfrm>
              <a:off x="21729642" y="8091355"/>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+70%</a:t>
              </a:r>
            </a:p>
          </p:txBody>
        </p:sp>
        <p:sp>
          <p:nvSpPr>
            <p:cNvPr id="3298" name="Rectangle"/>
            <p:cNvSpPr/>
            <p:nvPr/>
          </p:nvSpPr>
          <p:spPr>
            <a:xfrm>
              <a:off x="12620992" y="8661258"/>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99" name="Rectangle"/>
            <p:cNvSpPr/>
            <p:nvPr/>
          </p:nvSpPr>
          <p:spPr>
            <a:xfrm>
              <a:off x="12620992" y="8661258"/>
              <a:ext cx="4318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0" name="Rectangle"/>
            <p:cNvSpPr/>
            <p:nvPr/>
          </p:nvSpPr>
          <p:spPr>
            <a:xfrm>
              <a:off x="16932346" y="8661258"/>
              <a:ext cx="317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1" name="Rectangle"/>
            <p:cNvSpPr/>
            <p:nvPr/>
          </p:nvSpPr>
          <p:spPr>
            <a:xfrm>
              <a:off x="1415359" y="8661258"/>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2" name="Rectangle"/>
            <p:cNvSpPr/>
            <p:nvPr/>
          </p:nvSpPr>
          <p:spPr>
            <a:xfrm>
              <a:off x="9882025" y="8661258"/>
              <a:ext cx="1905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3" name="Rectangle"/>
            <p:cNvSpPr/>
            <p:nvPr/>
          </p:nvSpPr>
          <p:spPr>
            <a:xfrm>
              <a:off x="9342839" y="8661258"/>
              <a:ext cx="63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4" name="Twitter, 2021"/>
            <p:cNvSpPr txBox="1"/>
            <p:nvPr/>
          </p:nvSpPr>
          <p:spPr>
            <a:xfrm>
              <a:off x="8868246" y="8095588"/>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Twitter, 2021</a:t>
              </a:r>
            </a:p>
          </p:txBody>
        </p:sp>
        <p:sp>
          <p:nvSpPr>
            <p:cNvPr id="3305" name="+13%"/>
            <p:cNvSpPr txBox="1"/>
            <p:nvPr/>
          </p:nvSpPr>
          <p:spPr>
            <a:xfrm>
              <a:off x="1379355" y="8091355"/>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+13%</a:t>
              </a:r>
            </a:p>
          </p:txBody>
        </p:sp>
        <p:sp>
          <p:nvSpPr>
            <p:cNvPr id="3326" name="Graphic 172"/>
            <p:cNvSpPr/>
            <p:nvPr/>
          </p:nvSpPr>
          <p:spPr>
            <a:xfrm>
              <a:off x="11740440" y="8279291"/>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8" name="Graphic 2"/>
            <p:cNvSpPr/>
            <p:nvPr/>
          </p:nvSpPr>
          <p:spPr>
            <a:xfrm>
              <a:off x="16793886" y="818402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39" name="Graphic 84"/>
            <p:cNvSpPr/>
            <p:nvPr/>
          </p:nvSpPr>
          <p:spPr>
            <a:xfrm>
              <a:off x="16872919" y="826705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1" name="Graphic 2"/>
            <p:cNvSpPr/>
            <p:nvPr/>
          </p:nvSpPr>
          <p:spPr>
            <a:xfrm>
              <a:off x="19943486" y="818402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2" name="Graphic 84"/>
            <p:cNvSpPr/>
            <p:nvPr/>
          </p:nvSpPr>
          <p:spPr>
            <a:xfrm>
              <a:off x="20022519" y="826705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4" name="Graphic 2"/>
            <p:cNvSpPr/>
            <p:nvPr/>
          </p:nvSpPr>
          <p:spPr>
            <a:xfrm>
              <a:off x="9207753" y="818402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5" name="Graphic 84"/>
            <p:cNvSpPr/>
            <p:nvPr/>
          </p:nvSpPr>
          <p:spPr>
            <a:xfrm>
              <a:off x="9286786" y="826705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A93FC46C-9226-394E-ADF0-BB9EFF6DC130}"/>
              </a:ext>
            </a:extLst>
          </p:cNvPr>
          <p:cNvGrpSpPr/>
          <p:nvPr/>
        </p:nvGrpSpPr>
        <p:grpSpPr>
          <a:xfrm>
            <a:off x="1379355" y="9665468"/>
            <a:ext cx="21649272" cy="1092039"/>
            <a:chOff x="1379355" y="9665468"/>
            <a:chExt cx="21649272" cy="1092039"/>
          </a:xfrm>
        </p:grpSpPr>
        <p:sp>
          <p:nvSpPr>
            <p:cNvPr id="3306" name="Instagram, 2022"/>
            <p:cNvSpPr txBox="1"/>
            <p:nvPr/>
          </p:nvSpPr>
          <p:spPr>
            <a:xfrm>
              <a:off x="12813360" y="9669701"/>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Instagram, 2022</a:t>
              </a:r>
            </a:p>
          </p:txBody>
        </p:sp>
        <p:sp>
          <p:nvSpPr>
            <p:cNvPr id="3307" name="+48%"/>
            <p:cNvSpPr txBox="1"/>
            <p:nvPr/>
          </p:nvSpPr>
          <p:spPr>
            <a:xfrm>
              <a:off x="21729642" y="9665468"/>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+48%</a:t>
              </a:r>
            </a:p>
          </p:txBody>
        </p:sp>
        <p:sp>
          <p:nvSpPr>
            <p:cNvPr id="3308" name="Rectangle"/>
            <p:cNvSpPr/>
            <p:nvPr/>
          </p:nvSpPr>
          <p:spPr>
            <a:xfrm>
              <a:off x="12620992" y="10235371"/>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09" name="Rectangle"/>
            <p:cNvSpPr/>
            <p:nvPr/>
          </p:nvSpPr>
          <p:spPr>
            <a:xfrm>
              <a:off x="12620992" y="10235371"/>
              <a:ext cx="4318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0" name="Rectangle"/>
            <p:cNvSpPr/>
            <p:nvPr/>
          </p:nvSpPr>
          <p:spPr>
            <a:xfrm>
              <a:off x="16915412" y="10235371"/>
              <a:ext cx="63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1" name="Rectangle"/>
            <p:cNvSpPr/>
            <p:nvPr/>
          </p:nvSpPr>
          <p:spPr>
            <a:xfrm>
              <a:off x="1415359" y="10235371"/>
              <a:ext cx="103378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2" name="Rectangle"/>
            <p:cNvSpPr/>
            <p:nvPr/>
          </p:nvSpPr>
          <p:spPr>
            <a:xfrm>
              <a:off x="9848159" y="10235371"/>
              <a:ext cx="1905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3" name="Rectangle"/>
            <p:cNvSpPr/>
            <p:nvPr/>
          </p:nvSpPr>
          <p:spPr>
            <a:xfrm>
              <a:off x="6819772" y="10235371"/>
              <a:ext cx="3175001" cy="143977"/>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4" name="Instagram, 2021"/>
            <p:cNvSpPr txBox="1"/>
            <p:nvPr/>
          </p:nvSpPr>
          <p:spPr>
            <a:xfrm>
              <a:off x="8868246" y="9669701"/>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Instagram, 2021</a:t>
              </a:r>
            </a:p>
          </p:txBody>
        </p:sp>
        <p:sp>
          <p:nvSpPr>
            <p:cNvPr id="3315" name="+51%"/>
            <p:cNvSpPr txBox="1"/>
            <p:nvPr/>
          </p:nvSpPr>
          <p:spPr>
            <a:xfrm>
              <a:off x="1379355" y="9665468"/>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+51%</a:t>
              </a:r>
            </a:p>
          </p:txBody>
        </p:sp>
        <p:sp>
          <p:nvSpPr>
            <p:cNvPr id="3328" name="Freeform 11"/>
            <p:cNvSpPr/>
            <p:nvPr/>
          </p:nvSpPr>
          <p:spPr>
            <a:xfrm>
              <a:off x="11740440" y="9855806"/>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7" name="Graphic 2"/>
            <p:cNvSpPr/>
            <p:nvPr/>
          </p:nvSpPr>
          <p:spPr>
            <a:xfrm>
              <a:off x="6693153" y="972049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48" name="Graphic 84"/>
            <p:cNvSpPr/>
            <p:nvPr/>
          </p:nvSpPr>
          <p:spPr>
            <a:xfrm>
              <a:off x="6772186" y="980352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0" name="Graphic 2"/>
            <p:cNvSpPr/>
            <p:nvPr/>
          </p:nvSpPr>
          <p:spPr>
            <a:xfrm>
              <a:off x="16785420" y="972049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1" name="Graphic 84"/>
            <p:cNvSpPr/>
            <p:nvPr/>
          </p:nvSpPr>
          <p:spPr>
            <a:xfrm>
              <a:off x="16864452" y="980352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3" name="Graphic 2"/>
            <p:cNvSpPr/>
            <p:nvPr/>
          </p:nvSpPr>
          <p:spPr>
            <a:xfrm>
              <a:off x="17369620" y="972049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4" name="Graphic 84"/>
            <p:cNvSpPr/>
            <p:nvPr/>
          </p:nvSpPr>
          <p:spPr>
            <a:xfrm>
              <a:off x="17448652" y="980352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3FD14C9E-1B63-B846-BC5E-1099A78002A9}"/>
              </a:ext>
            </a:extLst>
          </p:cNvPr>
          <p:cNvGrpSpPr/>
          <p:nvPr/>
        </p:nvGrpSpPr>
        <p:grpSpPr>
          <a:xfrm>
            <a:off x="1379355" y="11239579"/>
            <a:ext cx="21649272" cy="1092742"/>
            <a:chOff x="1379355" y="11239579"/>
            <a:chExt cx="21649272" cy="1092742"/>
          </a:xfrm>
        </p:grpSpPr>
        <p:sp>
          <p:nvSpPr>
            <p:cNvPr id="3316" name="Youtube, 2022"/>
            <p:cNvSpPr txBox="1"/>
            <p:nvPr/>
          </p:nvSpPr>
          <p:spPr>
            <a:xfrm>
              <a:off x="12813360" y="11243813"/>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Youtube, 2022</a:t>
              </a:r>
            </a:p>
          </p:txBody>
        </p:sp>
        <p:sp>
          <p:nvSpPr>
            <p:cNvPr id="3317" name="+92%"/>
            <p:cNvSpPr txBox="1"/>
            <p:nvPr/>
          </p:nvSpPr>
          <p:spPr>
            <a:xfrm>
              <a:off x="21729642" y="11239579"/>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+92%</a:t>
              </a:r>
            </a:p>
          </p:txBody>
        </p:sp>
        <p:sp>
          <p:nvSpPr>
            <p:cNvPr id="3318" name="Rectangle"/>
            <p:cNvSpPr/>
            <p:nvPr/>
          </p:nvSpPr>
          <p:spPr>
            <a:xfrm>
              <a:off x="12620992" y="11809483"/>
              <a:ext cx="10337801" cy="143976"/>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19" name="Rectangle"/>
            <p:cNvSpPr/>
            <p:nvPr/>
          </p:nvSpPr>
          <p:spPr>
            <a:xfrm>
              <a:off x="12620991" y="11809483"/>
              <a:ext cx="5715001" cy="143976"/>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0" name="Rectangle"/>
            <p:cNvSpPr/>
            <p:nvPr/>
          </p:nvSpPr>
          <p:spPr>
            <a:xfrm>
              <a:off x="18287012" y="11809483"/>
              <a:ext cx="3175001" cy="143976"/>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1" name="Rectangle"/>
            <p:cNvSpPr/>
            <p:nvPr/>
          </p:nvSpPr>
          <p:spPr>
            <a:xfrm>
              <a:off x="1415359" y="11809483"/>
              <a:ext cx="10337801" cy="143976"/>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2" name="Rectangle"/>
            <p:cNvSpPr/>
            <p:nvPr/>
          </p:nvSpPr>
          <p:spPr>
            <a:xfrm>
              <a:off x="7477492" y="11809483"/>
              <a:ext cx="4318001" cy="143976"/>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3" name="Rectangle"/>
            <p:cNvSpPr/>
            <p:nvPr/>
          </p:nvSpPr>
          <p:spPr>
            <a:xfrm>
              <a:off x="6904439" y="11809483"/>
              <a:ext cx="635001" cy="143976"/>
            </a:xfrm>
            <a:prstGeom prst="rect">
              <a:avLst/>
            </a:prstGeom>
            <a:solidFill>
              <a:schemeClr val="accent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4" name="Youtube, 2021"/>
            <p:cNvSpPr txBox="1"/>
            <p:nvPr/>
          </p:nvSpPr>
          <p:spPr>
            <a:xfrm>
              <a:off x="8868246" y="11243813"/>
              <a:ext cx="270097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Youtube, 2021</a:t>
              </a:r>
            </a:p>
          </p:txBody>
        </p:sp>
        <p:sp>
          <p:nvSpPr>
            <p:cNvPr id="3325" name="+48%"/>
            <p:cNvSpPr txBox="1"/>
            <p:nvPr/>
          </p:nvSpPr>
          <p:spPr>
            <a:xfrm>
              <a:off x="1379355" y="11239579"/>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+48%</a:t>
              </a:r>
            </a:p>
          </p:txBody>
        </p:sp>
        <p:sp>
          <p:nvSpPr>
            <p:cNvPr id="3327" name="Freeform 8"/>
            <p:cNvSpPr/>
            <p:nvPr/>
          </p:nvSpPr>
          <p:spPr>
            <a:xfrm>
              <a:off x="11727740" y="11430620"/>
              <a:ext cx="901701" cy="901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6" name="Graphic 2"/>
            <p:cNvSpPr/>
            <p:nvPr/>
          </p:nvSpPr>
          <p:spPr>
            <a:xfrm>
              <a:off x="18157020" y="1132069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7" name="Graphic 84"/>
            <p:cNvSpPr/>
            <p:nvPr/>
          </p:nvSpPr>
          <p:spPr>
            <a:xfrm>
              <a:off x="18236052" y="1140372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59" name="Graphic 2"/>
            <p:cNvSpPr/>
            <p:nvPr/>
          </p:nvSpPr>
          <p:spPr>
            <a:xfrm>
              <a:off x="21289686" y="11320693"/>
              <a:ext cx="282029"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60" name="Graphic 84"/>
            <p:cNvSpPr/>
            <p:nvPr/>
          </p:nvSpPr>
          <p:spPr>
            <a:xfrm>
              <a:off x="21368719" y="11403722"/>
              <a:ext cx="123965"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62" name="Graphic 2"/>
            <p:cNvSpPr/>
            <p:nvPr/>
          </p:nvSpPr>
          <p:spPr>
            <a:xfrm>
              <a:off x="7387420" y="1132069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63" name="Graphic 84"/>
            <p:cNvSpPr/>
            <p:nvPr/>
          </p:nvSpPr>
          <p:spPr>
            <a:xfrm>
              <a:off x="7466452" y="1140372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65" name="Graphic 2"/>
            <p:cNvSpPr/>
            <p:nvPr/>
          </p:nvSpPr>
          <p:spPr>
            <a:xfrm>
              <a:off x="6755980" y="11320693"/>
              <a:ext cx="282028" cy="371869"/>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66" name="Graphic 84"/>
            <p:cNvSpPr/>
            <p:nvPr/>
          </p:nvSpPr>
          <p:spPr>
            <a:xfrm>
              <a:off x="6835012" y="11403722"/>
              <a:ext cx="123964" cy="1239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336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457919" y="4544423"/>
            <a:ext cx="21468162" cy="1211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t>Lorem ipsum dolor sit </a:t>
            </a:r>
            <a:r>
              <a:rPr dirty="0" err="1"/>
              <a:t>amet</a:t>
            </a:r>
            <a:r>
              <a:rPr dirty="0"/>
              <a:t>, </a:t>
            </a:r>
            <a:r>
              <a:rPr dirty="0" err="1"/>
              <a:t>consectetur</a:t>
            </a:r>
            <a:r>
              <a:rPr dirty="0"/>
              <a:t> </a:t>
            </a:r>
            <a:r>
              <a:rPr dirty="0" err="1"/>
              <a:t>adipiscing</a:t>
            </a:r>
            <a:r>
              <a:rPr dirty="0"/>
              <a:t> </a:t>
            </a:r>
            <a:r>
              <a:rPr dirty="0" err="1"/>
              <a:t>elit</a:t>
            </a:r>
            <a:r>
              <a:rPr dirty="0"/>
              <a:t>, sed do </a:t>
            </a:r>
            <a:r>
              <a:rPr dirty="0" err="1"/>
              <a:t>eiusmod</a:t>
            </a:r>
            <a:r>
              <a:rPr dirty="0"/>
              <a:t> </a:t>
            </a:r>
            <a:r>
              <a:rPr dirty="0" err="1"/>
              <a:t>tempor</a:t>
            </a:r>
            <a:r>
              <a:rPr dirty="0"/>
              <a:t> </a:t>
            </a:r>
            <a:r>
              <a:rPr dirty="0" err="1"/>
              <a:t>incididunt</a:t>
            </a:r>
            <a:r>
              <a:rPr dirty="0"/>
              <a:t> </a:t>
            </a:r>
            <a:r>
              <a:rPr dirty="0" err="1"/>
              <a:t>ut</a:t>
            </a:r>
            <a:r>
              <a:rPr dirty="0"/>
              <a:t> </a:t>
            </a:r>
            <a:r>
              <a:rPr dirty="0" err="1"/>
              <a:t>labore</a:t>
            </a:r>
            <a:r>
              <a:rPr dirty="0"/>
              <a:t> et dolore magna </a:t>
            </a:r>
            <a:r>
              <a:rPr dirty="0" err="1"/>
              <a:t>aliqua</a:t>
            </a:r>
            <a:r>
              <a:rPr dirty="0"/>
              <a:t>. </a:t>
            </a:r>
            <a:r>
              <a:rPr dirty="0" err="1"/>
              <a:t>Arcu</a:t>
            </a:r>
            <a:r>
              <a:rPr dirty="0"/>
              <a:t> dictum </a:t>
            </a:r>
            <a:r>
              <a:rPr dirty="0" err="1"/>
              <a:t>varius</a:t>
            </a:r>
            <a:r>
              <a:rPr dirty="0"/>
              <a:t> </a:t>
            </a:r>
            <a:r>
              <a:rPr dirty="0" err="1"/>
              <a:t>duis</a:t>
            </a:r>
            <a:r>
              <a:rPr dirty="0"/>
              <a:t> at </a:t>
            </a:r>
            <a:r>
              <a:rPr dirty="0" err="1"/>
              <a:t>consectetur</a:t>
            </a:r>
            <a:r>
              <a:rPr dirty="0"/>
              <a:t> lorem </a:t>
            </a:r>
            <a:r>
              <a:rPr dirty="0" err="1"/>
              <a:t>donec</a:t>
            </a:r>
            <a:r>
              <a:rPr dirty="0"/>
              <a:t>. </a:t>
            </a:r>
            <a:r>
              <a:rPr dirty="0" err="1"/>
              <a:t>Volutpat</a:t>
            </a:r>
            <a:r>
              <a:rPr dirty="0"/>
              <a:t> </a:t>
            </a:r>
            <a:r>
              <a:rPr dirty="0" err="1"/>
              <a:t>maecenas</a:t>
            </a:r>
            <a:r>
              <a:rPr dirty="0"/>
              <a:t> </a:t>
            </a:r>
            <a:r>
              <a:rPr dirty="0" err="1"/>
              <a:t>volutpat</a:t>
            </a:r>
            <a:r>
              <a:rPr dirty="0"/>
              <a:t> </a:t>
            </a:r>
            <a:r>
              <a:rPr dirty="0" err="1"/>
              <a:t>blandit</a:t>
            </a:r>
            <a:r>
              <a:rPr dirty="0"/>
              <a:t> </a:t>
            </a:r>
            <a:r>
              <a:rPr dirty="0" err="1"/>
              <a:t>aliquam</a:t>
            </a:r>
            <a:r>
              <a:rPr dirty="0"/>
              <a:t>. </a:t>
            </a:r>
            <a:r>
              <a:rPr dirty="0" err="1"/>
              <a:t>Egestas</a:t>
            </a:r>
            <a:r>
              <a:rPr dirty="0"/>
              <a:t> </a:t>
            </a:r>
            <a:r>
              <a:rPr dirty="0" err="1"/>
              <a:t>quis</a:t>
            </a:r>
            <a:r>
              <a:rPr dirty="0"/>
              <a:t> ipsum </a:t>
            </a:r>
            <a:r>
              <a:rPr dirty="0" err="1"/>
              <a:t>suspendisse</a:t>
            </a:r>
            <a:r>
              <a:rPr dirty="0"/>
              <a:t> </a:t>
            </a:r>
            <a:r>
              <a:rPr dirty="0" err="1"/>
              <a:t>ultrices</a:t>
            </a:r>
            <a:r>
              <a:rPr dirty="0"/>
              <a:t> gravida. </a:t>
            </a:r>
            <a:r>
              <a:rPr dirty="0" err="1"/>
              <a:t>Curabitur</a:t>
            </a:r>
            <a:r>
              <a:rPr dirty="0"/>
              <a:t> gravida </a:t>
            </a:r>
            <a:r>
              <a:rPr dirty="0" err="1"/>
              <a:t>arcu</a:t>
            </a:r>
            <a:r>
              <a:rPr dirty="0"/>
              <a:t> ac </a:t>
            </a:r>
            <a:r>
              <a:rPr dirty="0" err="1"/>
              <a:t>tortor</a:t>
            </a:r>
            <a:r>
              <a:rPr dirty="0"/>
              <a:t>. Nunc non </a:t>
            </a:r>
            <a:r>
              <a:rPr dirty="0" err="1"/>
              <a:t>blandit</a:t>
            </a:r>
            <a:r>
              <a:rPr dirty="0"/>
              <a:t> </a:t>
            </a:r>
            <a:r>
              <a:rPr dirty="0" err="1"/>
              <a:t>massa</a:t>
            </a:r>
            <a:r>
              <a:rPr dirty="0"/>
              <a:t> </a:t>
            </a:r>
            <a:r>
              <a:rPr dirty="0" err="1"/>
              <a:t>ultricies</a:t>
            </a:r>
            <a:r>
              <a:rPr dirty="0"/>
              <a:t> </a:t>
            </a:r>
            <a:r>
              <a:rPr dirty="0" err="1"/>
              <a:t>tristique</a:t>
            </a:r>
            <a:r>
              <a:rPr dirty="0"/>
              <a:t> </a:t>
            </a:r>
            <a:r>
              <a:rPr dirty="0" err="1"/>
              <a:t>nulla</a:t>
            </a:r>
            <a:r>
              <a:rPr dirty="0"/>
              <a:t>. Fermentum </a:t>
            </a:r>
            <a:r>
              <a:rPr dirty="0" err="1"/>
              <a:t>leo</a:t>
            </a:r>
            <a:r>
              <a:rPr dirty="0"/>
              <a:t> vel </a:t>
            </a:r>
            <a:r>
              <a:rPr dirty="0" err="1"/>
              <a:t>orci</a:t>
            </a:r>
            <a:r>
              <a:rPr dirty="0"/>
              <a:t> porta non.</a:t>
            </a:r>
          </a:p>
        </p:txBody>
      </p:sp>
      <p:grpSp>
        <p:nvGrpSpPr>
          <p:cNvPr id="6" name="Group 5">
            <a:extLst>
              <a:ext uri="{FF2B5EF4-FFF2-40B4-BE49-F238E27FC236}">
                <a16:creationId xmlns:a16="http://schemas.microsoft.com/office/drawing/2014/main" id="{13C144AF-9DD4-EA4D-99B8-8BF8B0236547}"/>
              </a:ext>
            </a:extLst>
          </p:cNvPr>
          <p:cNvGrpSpPr/>
          <p:nvPr/>
        </p:nvGrpSpPr>
        <p:grpSpPr>
          <a:xfrm>
            <a:off x="1406203" y="2325158"/>
            <a:ext cx="6971460" cy="1869800"/>
            <a:chOff x="1406203" y="2325158"/>
            <a:chExt cx="6971460" cy="1869800"/>
          </a:xfrm>
        </p:grpSpPr>
        <p:sp>
          <p:nvSpPr>
            <p:cNvPr id="3368" name="Social Media"/>
            <p:cNvSpPr txBox="1"/>
            <p:nvPr/>
          </p:nvSpPr>
          <p:spPr>
            <a:xfrm>
              <a:off x="1406203" y="2861260"/>
              <a:ext cx="697146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Social Media</a:t>
              </a:r>
            </a:p>
          </p:txBody>
        </p:sp>
        <p:grpSp>
          <p:nvGrpSpPr>
            <p:cNvPr id="3372" name="Group"/>
            <p:cNvGrpSpPr/>
            <p:nvPr/>
          </p:nvGrpSpPr>
          <p:grpSpPr>
            <a:xfrm>
              <a:off x="1499336" y="2325158"/>
              <a:ext cx="3393043" cy="337336"/>
              <a:chOff x="0" y="-47450"/>
              <a:chExt cx="3393042" cy="337334"/>
            </a:xfrm>
          </p:grpSpPr>
          <p:sp>
            <p:nvSpPr>
              <p:cNvPr id="337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71" name="Subtitle Text"/>
              <p:cNvSpPr/>
              <p:nvPr/>
            </p:nvSpPr>
            <p:spPr>
              <a:xfrm>
                <a:off x="51716" y="-47450"/>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369"/>
                                        </p:tgtEl>
                                        <p:attrNameLst>
                                          <p:attrName>style.visibility</p:attrName>
                                        </p:attrNameLst>
                                      </p:cBhvr>
                                      <p:to>
                                        <p:strVal val="visible"/>
                                      </p:to>
                                    </p:set>
                                    <p:anim calcmode="lin" valueType="num">
                                      <p:cBhvr additive="base">
                                        <p:cTn id="13" dur="500" fill="hold"/>
                                        <p:tgtEl>
                                          <p:spTgt spid="3369"/>
                                        </p:tgtEl>
                                        <p:attrNameLst>
                                          <p:attrName>ppt_x</p:attrName>
                                        </p:attrNameLst>
                                      </p:cBhvr>
                                      <p:tavLst>
                                        <p:tav tm="0">
                                          <p:val>
                                            <p:strVal val="1+#ppt_w/2"/>
                                          </p:val>
                                        </p:tav>
                                        <p:tav tm="100000">
                                          <p:val>
                                            <p:strVal val="#ppt_x"/>
                                          </p:val>
                                        </p:tav>
                                      </p:tavLst>
                                    </p:anim>
                                    <p:anim calcmode="lin" valueType="num">
                                      <p:cBhvr additive="base">
                                        <p:cTn id="14" dur="500" fill="hold"/>
                                        <p:tgtEl>
                                          <p:spTgt spid="33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115</a:t>
            </a:fld>
            <a:endParaRPr/>
          </a:p>
        </p:txBody>
      </p:sp>
      <p:grpSp>
        <p:nvGrpSpPr>
          <p:cNvPr id="2" name="Group 1">
            <a:extLst>
              <a:ext uri="{FF2B5EF4-FFF2-40B4-BE49-F238E27FC236}">
                <a16:creationId xmlns:a16="http://schemas.microsoft.com/office/drawing/2014/main" id="{A8E55872-ECE5-4644-83E5-FB6E9F9E1F13}"/>
              </a:ext>
            </a:extLst>
          </p:cNvPr>
          <p:cNvGrpSpPr/>
          <p:nvPr/>
        </p:nvGrpSpPr>
        <p:grpSpPr>
          <a:xfrm>
            <a:off x="2031468" y="5671916"/>
            <a:ext cx="8398068" cy="1405027"/>
            <a:chOff x="2031468" y="5671916"/>
            <a:chExt cx="8398068" cy="1405027"/>
          </a:xfrm>
        </p:grpSpPr>
        <p:sp>
          <p:nvSpPr>
            <p:cNvPr id="3375" name="Rounded Rectangle"/>
            <p:cNvSpPr/>
            <p:nvPr/>
          </p:nvSpPr>
          <p:spPr>
            <a:xfrm>
              <a:off x="2031468" y="5671916"/>
              <a:ext cx="8398068" cy="1405027"/>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76" name="Graphic 18"/>
            <p:cNvSpPr/>
            <p:nvPr/>
          </p:nvSpPr>
          <p:spPr>
            <a:xfrm>
              <a:off x="5060101" y="5874287"/>
              <a:ext cx="1000282" cy="100028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6">
                <a:alpha val="56005"/>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77" name="Graphic 26"/>
            <p:cNvSpPr/>
            <p:nvPr/>
          </p:nvSpPr>
          <p:spPr>
            <a:xfrm>
              <a:off x="2370134" y="6002048"/>
              <a:ext cx="744761" cy="74476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78" name="Rounded Rectangle"/>
            <p:cNvSpPr/>
            <p:nvPr/>
          </p:nvSpPr>
          <p:spPr>
            <a:xfrm>
              <a:off x="7974290" y="6181629"/>
              <a:ext cx="480228" cy="38560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79" name="VS"/>
            <p:cNvSpPr txBox="1"/>
            <p:nvPr/>
          </p:nvSpPr>
          <p:spPr>
            <a:xfrm>
              <a:off x="7997835" y="6191371"/>
              <a:ext cx="43313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a:solidFill>
                    <a:srgbClr val="242423"/>
                  </a:solidFill>
                  <a:latin typeface="Arial"/>
                  <a:ea typeface="Arial"/>
                  <a:cs typeface="Arial"/>
                  <a:sym typeface="Arial"/>
                </a:defRPr>
              </a:lvl1pPr>
            </a:lstStyle>
            <a:p>
              <a:r>
                <a:rPr dirty="0">
                  <a:solidFill>
                    <a:schemeClr val="tx1"/>
                  </a:solidFill>
                </a:rPr>
                <a:t>VS</a:t>
              </a:r>
            </a:p>
          </p:txBody>
        </p:sp>
        <p:sp>
          <p:nvSpPr>
            <p:cNvPr id="3381" name="Shape"/>
            <p:cNvSpPr/>
            <p:nvPr/>
          </p:nvSpPr>
          <p:spPr>
            <a:xfrm>
              <a:off x="8606473" y="6002605"/>
              <a:ext cx="297030" cy="743648"/>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82" name="Shape"/>
            <p:cNvSpPr/>
            <p:nvPr/>
          </p:nvSpPr>
          <p:spPr>
            <a:xfrm>
              <a:off x="7513634" y="6002605"/>
              <a:ext cx="287477" cy="74364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83" name="70%"/>
            <p:cNvSpPr txBox="1"/>
            <p:nvPr/>
          </p:nvSpPr>
          <p:spPr>
            <a:xfrm>
              <a:off x="9093494" y="6107728"/>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70%</a:t>
              </a:r>
            </a:p>
          </p:txBody>
        </p:sp>
        <p:sp>
          <p:nvSpPr>
            <p:cNvPr id="3384" name="30%"/>
            <p:cNvSpPr txBox="1"/>
            <p:nvPr/>
          </p:nvSpPr>
          <p:spPr>
            <a:xfrm>
              <a:off x="6341827" y="6107728"/>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30%</a:t>
              </a:r>
            </a:p>
          </p:txBody>
        </p:sp>
        <p:sp>
          <p:nvSpPr>
            <p:cNvPr id="3385" name="Facebook"/>
            <p:cNvSpPr txBox="1"/>
            <p:nvPr/>
          </p:nvSpPr>
          <p:spPr>
            <a:xfrm>
              <a:off x="3370114" y="6107728"/>
              <a:ext cx="24532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Facebook</a:t>
              </a:r>
            </a:p>
          </p:txBody>
        </p:sp>
      </p:grpSp>
      <p:grpSp>
        <p:nvGrpSpPr>
          <p:cNvPr id="3" name="Group 2">
            <a:extLst>
              <a:ext uri="{FF2B5EF4-FFF2-40B4-BE49-F238E27FC236}">
                <a16:creationId xmlns:a16="http://schemas.microsoft.com/office/drawing/2014/main" id="{E3547DD5-12C9-2747-A616-7E9FBC70A80F}"/>
              </a:ext>
            </a:extLst>
          </p:cNvPr>
          <p:cNvGrpSpPr/>
          <p:nvPr/>
        </p:nvGrpSpPr>
        <p:grpSpPr>
          <a:xfrm>
            <a:off x="2031468" y="7758949"/>
            <a:ext cx="8398068" cy="1405027"/>
            <a:chOff x="2031468" y="7758949"/>
            <a:chExt cx="8398068" cy="1405027"/>
          </a:xfrm>
        </p:grpSpPr>
        <p:sp>
          <p:nvSpPr>
            <p:cNvPr id="3387" name="Rounded Rectangle"/>
            <p:cNvSpPr/>
            <p:nvPr/>
          </p:nvSpPr>
          <p:spPr>
            <a:xfrm>
              <a:off x="2031468" y="7758949"/>
              <a:ext cx="8398068" cy="1405027"/>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88" name="Graphic 18"/>
            <p:cNvSpPr/>
            <p:nvPr/>
          </p:nvSpPr>
          <p:spPr>
            <a:xfrm>
              <a:off x="5060101" y="7961320"/>
              <a:ext cx="1000282" cy="10002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6">
                <a:alpha val="56005"/>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89" name="Rounded Rectangle"/>
            <p:cNvSpPr/>
            <p:nvPr/>
          </p:nvSpPr>
          <p:spPr>
            <a:xfrm>
              <a:off x="7974290" y="8268662"/>
              <a:ext cx="480228" cy="38560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90" name="VS"/>
            <p:cNvSpPr txBox="1"/>
            <p:nvPr/>
          </p:nvSpPr>
          <p:spPr>
            <a:xfrm>
              <a:off x="7997835" y="8278404"/>
              <a:ext cx="43313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a:solidFill>
                    <a:srgbClr val="242423"/>
                  </a:solidFill>
                  <a:latin typeface="Arial"/>
                  <a:ea typeface="Arial"/>
                  <a:cs typeface="Arial"/>
                  <a:sym typeface="Arial"/>
                </a:defRPr>
              </a:lvl1pPr>
            </a:lstStyle>
            <a:p>
              <a:r>
                <a:rPr>
                  <a:solidFill>
                    <a:schemeClr val="tx1"/>
                  </a:solidFill>
                </a:rPr>
                <a:t>VS</a:t>
              </a:r>
            </a:p>
          </p:txBody>
        </p:sp>
        <p:sp>
          <p:nvSpPr>
            <p:cNvPr id="3392" name="Shape"/>
            <p:cNvSpPr/>
            <p:nvPr/>
          </p:nvSpPr>
          <p:spPr>
            <a:xfrm>
              <a:off x="8606473" y="8089638"/>
              <a:ext cx="297030" cy="743648"/>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93" name="Shape"/>
            <p:cNvSpPr/>
            <p:nvPr/>
          </p:nvSpPr>
          <p:spPr>
            <a:xfrm>
              <a:off x="7513634" y="8089638"/>
              <a:ext cx="287477" cy="74364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94" name="50%"/>
            <p:cNvSpPr txBox="1"/>
            <p:nvPr/>
          </p:nvSpPr>
          <p:spPr>
            <a:xfrm>
              <a:off x="9093494" y="8194761"/>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50%</a:t>
              </a:r>
            </a:p>
          </p:txBody>
        </p:sp>
        <p:sp>
          <p:nvSpPr>
            <p:cNvPr id="3395" name="50%"/>
            <p:cNvSpPr txBox="1"/>
            <p:nvPr/>
          </p:nvSpPr>
          <p:spPr>
            <a:xfrm>
              <a:off x="6341827" y="8194761"/>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50%</a:t>
              </a:r>
            </a:p>
          </p:txBody>
        </p:sp>
        <p:sp>
          <p:nvSpPr>
            <p:cNvPr id="3396" name="Youtube"/>
            <p:cNvSpPr txBox="1"/>
            <p:nvPr/>
          </p:nvSpPr>
          <p:spPr>
            <a:xfrm>
              <a:off x="3370114" y="8194761"/>
              <a:ext cx="24532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Youtube</a:t>
              </a:r>
              <a:endParaRPr b="1" dirty="0">
                <a:solidFill>
                  <a:schemeClr val="tx1"/>
                </a:solidFill>
                <a:latin typeface="Montserrat ExtraBold" pitchFamily="2" charset="77"/>
              </a:endParaRPr>
            </a:p>
          </p:txBody>
        </p:sp>
        <p:sp>
          <p:nvSpPr>
            <p:cNvPr id="3397" name="Freeform 8"/>
            <p:cNvSpPr/>
            <p:nvPr/>
          </p:nvSpPr>
          <p:spPr>
            <a:xfrm>
              <a:off x="2367864" y="8083984"/>
              <a:ext cx="749301" cy="7493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E8379EA3-50A2-6E42-8F9A-9D76558D1317}"/>
              </a:ext>
            </a:extLst>
          </p:cNvPr>
          <p:cNvGrpSpPr/>
          <p:nvPr/>
        </p:nvGrpSpPr>
        <p:grpSpPr>
          <a:xfrm>
            <a:off x="2031468" y="9845982"/>
            <a:ext cx="8398068" cy="1405027"/>
            <a:chOff x="2031468" y="9845982"/>
            <a:chExt cx="8398068" cy="1405027"/>
          </a:xfrm>
        </p:grpSpPr>
        <p:sp>
          <p:nvSpPr>
            <p:cNvPr id="3399" name="Rounded Rectangle"/>
            <p:cNvSpPr/>
            <p:nvPr/>
          </p:nvSpPr>
          <p:spPr>
            <a:xfrm>
              <a:off x="2031468" y="9845982"/>
              <a:ext cx="8398068" cy="1405027"/>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00" name="Graphic 18"/>
            <p:cNvSpPr/>
            <p:nvPr/>
          </p:nvSpPr>
          <p:spPr>
            <a:xfrm>
              <a:off x="5060101" y="10048353"/>
              <a:ext cx="1000282" cy="10002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6">
                <a:alpha val="56005"/>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01" name="Rounded Rectangle"/>
            <p:cNvSpPr/>
            <p:nvPr/>
          </p:nvSpPr>
          <p:spPr>
            <a:xfrm>
              <a:off x="7974290" y="10355695"/>
              <a:ext cx="480228" cy="38560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02" name="VS"/>
            <p:cNvSpPr txBox="1"/>
            <p:nvPr/>
          </p:nvSpPr>
          <p:spPr>
            <a:xfrm>
              <a:off x="7997835" y="10365437"/>
              <a:ext cx="43313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a:solidFill>
                    <a:srgbClr val="242423"/>
                  </a:solidFill>
                  <a:latin typeface="Arial"/>
                  <a:ea typeface="Arial"/>
                  <a:cs typeface="Arial"/>
                  <a:sym typeface="Arial"/>
                </a:defRPr>
              </a:lvl1pPr>
            </a:lstStyle>
            <a:p>
              <a:r>
                <a:rPr>
                  <a:solidFill>
                    <a:schemeClr val="tx1"/>
                  </a:solidFill>
                </a:rPr>
                <a:t>VS</a:t>
              </a:r>
            </a:p>
          </p:txBody>
        </p:sp>
        <p:sp>
          <p:nvSpPr>
            <p:cNvPr id="3404" name="Shape"/>
            <p:cNvSpPr/>
            <p:nvPr/>
          </p:nvSpPr>
          <p:spPr>
            <a:xfrm>
              <a:off x="8606473" y="10176671"/>
              <a:ext cx="297030" cy="743648"/>
            </a:xfrm>
            <a:custGeom>
              <a:avLst/>
              <a:gdLst/>
              <a:ahLst/>
              <a:cxnLst>
                <a:cxn ang="0">
                  <a:pos x="wd2" y="hd2"/>
                </a:cxn>
                <a:cxn ang="5400000">
                  <a:pos x="wd2" y="hd2"/>
                </a:cxn>
                <a:cxn ang="10800000">
                  <a:pos x="wd2" y="hd2"/>
                </a:cxn>
                <a:cxn ang="16200000">
                  <a:pos x="wd2" y="hd2"/>
                </a:cxn>
              </a:cxnLst>
              <a:rect l="0" t="0" r="r" b="b"/>
              <a:pathLst>
                <a:path w="21504" h="21578" extrusionOk="0">
                  <a:moveTo>
                    <a:pt x="10782" y="0"/>
                  </a:moveTo>
                  <a:cubicBezTo>
                    <a:pt x="9350" y="0"/>
                    <a:pt x="7917" y="218"/>
                    <a:pt x="6825" y="656"/>
                  </a:cubicBezTo>
                  <a:cubicBezTo>
                    <a:pt x="4641" y="1531"/>
                    <a:pt x="4641" y="2952"/>
                    <a:pt x="6825" y="3827"/>
                  </a:cubicBezTo>
                  <a:cubicBezTo>
                    <a:pt x="9010" y="4702"/>
                    <a:pt x="12551" y="4702"/>
                    <a:pt x="14735" y="3827"/>
                  </a:cubicBezTo>
                  <a:cubicBezTo>
                    <a:pt x="16919" y="2952"/>
                    <a:pt x="16919" y="1531"/>
                    <a:pt x="14735" y="656"/>
                  </a:cubicBezTo>
                  <a:cubicBezTo>
                    <a:pt x="13643" y="218"/>
                    <a:pt x="12213" y="0"/>
                    <a:pt x="10782" y="0"/>
                  </a:cubicBezTo>
                  <a:close/>
                  <a:moveTo>
                    <a:pt x="10535" y="4750"/>
                  </a:moveTo>
                  <a:cubicBezTo>
                    <a:pt x="7736" y="4797"/>
                    <a:pt x="5339" y="5491"/>
                    <a:pt x="3675" y="6401"/>
                  </a:cubicBezTo>
                  <a:cubicBezTo>
                    <a:pt x="2316" y="7144"/>
                    <a:pt x="1451" y="8008"/>
                    <a:pt x="874" y="8899"/>
                  </a:cubicBezTo>
                  <a:cubicBezTo>
                    <a:pt x="248" y="9868"/>
                    <a:pt x="-45" y="10866"/>
                    <a:pt x="5" y="11866"/>
                  </a:cubicBezTo>
                  <a:cubicBezTo>
                    <a:pt x="6" y="12209"/>
                    <a:pt x="664" y="12494"/>
                    <a:pt x="1516" y="12522"/>
                  </a:cubicBezTo>
                  <a:cubicBezTo>
                    <a:pt x="2488" y="12554"/>
                    <a:pt x="3323" y="12249"/>
                    <a:pt x="3333" y="11858"/>
                  </a:cubicBezTo>
                  <a:cubicBezTo>
                    <a:pt x="3438" y="11346"/>
                    <a:pt x="3655" y="10838"/>
                    <a:pt x="3981" y="10341"/>
                  </a:cubicBezTo>
                  <a:cubicBezTo>
                    <a:pt x="4303" y="9851"/>
                    <a:pt x="4728" y="9372"/>
                    <a:pt x="5255" y="8911"/>
                  </a:cubicBezTo>
                  <a:lnTo>
                    <a:pt x="5282" y="9486"/>
                  </a:lnTo>
                  <a:lnTo>
                    <a:pt x="2303" y="15012"/>
                  </a:lnTo>
                  <a:cubicBezTo>
                    <a:pt x="2240" y="15124"/>
                    <a:pt x="2303" y="15241"/>
                    <a:pt x="2474" y="15333"/>
                  </a:cubicBezTo>
                  <a:cubicBezTo>
                    <a:pt x="2636" y="15420"/>
                    <a:pt x="2879" y="15476"/>
                    <a:pt x="3149" y="15487"/>
                  </a:cubicBezTo>
                  <a:lnTo>
                    <a:pt x="5410" y="15487"/>
                  </a:lnTo>
                  <a:lnTo>
                    <a:pt x="6154" y="20871"/>
                  </a:lnTo>
                  <a:cubicBezTo>
                    <a:pt x="6249" y="21288"/>
                    <a:pt x="7149" y="21600"/>
                    <a:pt x="8191" y="21577"/>
                  </a:cubicBezTo>
                  <a:cubicBezTo>
                    <a:pt x="9180" y="21555"/>
                    <a:pt x="9967" y="21235"/>
                    <a:pt x="10008" y="20838"/>
                  </a:cubicBezTo>
                  <a:lnTo>
                    <a:pt x="10713" y="15487"/>
                  </a:lnTo>
                  <a:lnTo>
                    <a:pt x="10913" y="15487"/>
                  </a:lnTo>
                  <a:lnTo>
                    <a:pt x="11657" y="20871"/>
                  </a:lnTo>
                  <a:cubicBezTo>
                    <a:pt x="11752" y="21288"/>
                    <a:pt x="12652" y="21600"/>
                    <a:pt x="13695" y="21577"/>
                  </a:cubicBezTo>
                  <a:cubicBezTo>
                    <a:pt x="14683" y="21555"/>
                    <a:pt x="15470" y="21235"/>
                    <a:pt x="15512" y="20838"/>
                  </a:cubicBezTo>
                  <a:lnTo>
                    <a:pt x="16216" y="15487"/>
                  </a:lnTo>
                  <a:lnTo>
                    <a:pt x="18415" y="15487"/>
                  </a:lnTo>
                  <a:cubicBezTo>
                    <a:pt x="18699" y="15491"/>
                    <a:pt x="18972" y="15442"/>
                    <a:pt x="19152" y="15354"/>
                  </a:cubicBezTo>
                  <a:cubicBezTo>
                    <a:pt x="19355" y="15255"/>
                    <a:pt x="19412" y="15119"/>
                    <a:pt x="19307" y="14998"/>
                  </a:cubicBezTo>
                  <a:lnTo>
                    <a:pt x="16427" y="9343"/>
                  </a:lnTo>
                  <a:lnTo>
                    <a:pt x="16502" y="8847"/>
                  </a:lnTo>
                  <a:cubicBezTo>
                    <a:pt x="16909" y="9358"/>
                    <a:pt x="17260" y="9876"/>
                    <a:pt x="17556" y="10399"/>
                  </a:cubicBezTo>
                  <a:cubicBezTo>
                    <a:pt x="17851" y="10923"/>
                    <a:pt x="18091" y="11452"/>
                    <a:pt x="18273" y="11984"/>
                  </a:cubicBezTo>
                  <a:cubicBezTo>
                    <a:pt x="18333" y="12263"/>
                    <a:pt x="18855" y="12492"/>
                    <a:pt x="19544" y="12543"/>
                  </a:cubicBezTo>
                  <a:cubicBezTo>
                    <a:pt x="20598" y="12620"/>
                    <a:pt x="21555" y="12285"/>
                    <a:pt x="21502" y="11856"/>
                  </a:cubicBezTo>
                  <a:cubicBezTo>
                    <a:pt x="21491" y="11045"/>
                    <a:pt x="21306" y="10235"/>
                    <a:pt x="20949" y="9436"/>
                  </a:cubicBezTo>
                  <a:cubicBezTo>
                    <a:pt x="20549" y="8541"/>
                    <a:pt x="19930" y="7657"/>
                    <a:pt x="18803" y="6866"/>
                  </a:cubicBezTo>
                  <a:cubicBezTo>
                    <a:pt x="17040" y="5630"/>
                    <a:pt x="14038" y="4693"/>
                    <a:pt x="10535" y="4750"/>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05" name="Shape"/>
            <p:cNvSpPr/>
            <p:nvPr/>
          </p:nvSpPr>
          <p:spPr>
            <a:xfrm>
              <a:off x="7513634" y="10176671"/>
              <a:ext cx="287477" cy="743648"/>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06" name="60%"/>
            <p:cNvSpPr txBox="1"/>
            <p:nvPr/>
          </p:nvSpPr>
          <p:spPr>
            <a:xfrm>
              <a:off x="9093494" y="10281794"/>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60%</a:t>
              </a:r>
            </a:p>
          </p:txBody>
        </p:sp>
        <p:sp>
          <p:nvSpPr>
            <p:cNvPr id="3407" name="40%"/>
            <p:cNvSpPr txBox="1"/>
            <p:nvPr/>
          </p:nvSpPr>
          <p:spPr>
            <a:xfrm>
              <a:off x="6341827" y="10281794"/>
              <a:ext cx="100028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40%</a:t>
              </a:r>
            </a:p>
          </p:txBody>
        </p:sp>
        <p:sp>
          <p:nvSpPr>
            <p:cNvPr id="3408" name="Instagram"/>
            <p:cNvSpPr txBox="1"/>
            <p:nvPr/>
          </p:nvSpPr>
          <p:spPr>
            <a:xfrm>
              <a:off x="3370114" y="10281794"/>
              <a:ext cx="24532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Instagram</a:t>
              </a:r>
            </a:p>
          </p:txBody>
        </p:sp>
        <p:sp>
          <p:nvSpPr>
            <p:cNvPr id="3409" name="Freeform 11"/>
            <p:cNvSpPr/>
            <p:nvPr/>
          </p:nvSpPr>
          <p:spPr>
            <a:xfrm>
              <a:off x="2371492" y="10173844"/>
              <a:ext cx="749301" cy="7493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4599"/>
                  </a:moveTo>
                  <a:cubicBezTo>
                    <a:pt x="12484" y="4599"/>
                    <a:pt x="12695" y="4603"/>
                    <a:pt x="13356" y="4634"/>
                  </a:cubicBezTo>
                  <a:cubicBezTo>
                    <a:pt x="14016" y="4664"/>
                    <a:pt x="14466" y="4770"/>
                    <a:pt x="14861" y="4923"/>
                  </a:cubicBezTo>
                  <a:cubicBezTo>
                    <a:pt x="15275" y="5079"/>
                    <a:pt x="15651" y="5324"/>
                    <a:pt x="15961" y="5639"/>
                  </a:cubicBezTo>
                  <a:cubicBezTo>
                    <a:pt x="16276" y="5949"/>
                    <a:pt x="16521" y="6322"/>
                    <a:pt x="16677" y="6736"/>
                  </a:cubicBezTo>
                  <a:cubicBezTo>
                    <a:pt x="16830" y="7130"/>
                    <a:pt x="16936" y="7580"/>
                    <a:pt x="16966" y="8241"/>
                  </a:cubicBezTo>
                  <a:cubicBezTo>
                    <a:pt x="16997" y="8902"/>
                    <a:pt x="17001" y="9116"/>
                    <a:pt x="17001" y="10800"/>
                  </a:cubicBezTo>
                  <a:cubicBezTo>
                    <a:pt x="17001" y="12484"/>
                    <a:pt x="16993" y="12695"/>
                    <a:pt x="16963" y="13356"/>
                  </a:cubicBezTo>
                  <a:cubicBezTo>
                    <a:pt x="16933" y="14016"/>
                    <a:pt x="16830" y="14466"/>
                    <a:pt x="16677" y="14861"/>
                  </a:cubicBezTo>
                  <a:cubicBezTo>
                    <a:pt x="16354" y="15694"/>
                    <a:pt x="15694" y="16351"/>
                    <a:pt x="14861" y="16673"/>
                  </a:cubicBezTo>
                  <a:cubicBezTo>
                    <a:pt x="14467" y="16826"/>
                    <a:pt x="14016" y="16933"/>
                    <a:pt x="13356" y="16963"/>
                  </a:cubicBezTo>
                  <a:cubicBezTo>
                    <a:pt x="12695" y="16993"/>
                    <a:pt x="12484" y="17001"/>
                    <a:pt x="10800" y="17001"/>
                  </a:cubicBezTo>
                  <a:cubicBezTo>
                    <a:pt x="9116" y="17001"/>
                    <a:pt x="8905" y="16993"/>
                    <a:pt x="8244" y="16963"/>
                  </a:cubicBezTo>
                  <a:cubicBezTo>
                    <a:pt x="7584" y="16933"/>
                    <a:pt x="7133" y="16826"/>
                    <a:pt x="6739" y="16673"/>
                  </a:cubicBezTo>
                  <a:cubicBezTo>
                    <a:pt x="6325" y="16517"/>
                    <a:pt x="5949" y="16276"/>
                    <a:pt x="5639" y="15961"/>
                  </a:cubicBezTo>
                  <a:cubicBezTo>
                    <a:pt x="5324" y="15651"/>
                    <a:pt x="5079" y="15275"/>
                    <a:pt x="4923" y="14861"/>
                  </a:cubicBezTo>
                  <a:cubicBezTo>
                    <a:pt x="4770" y="14467"/>
                    <a:pt x="4667" y="14016"/>
                    <a:pt x="4637" y="13356"/>
                  </a:cubicBezTo>
                  <a:cubicBezTo>
                    <a:pt x="4607" y="12695"/>
                    <a:pt x="4599" y="12484"/>
                    <a:pt x="4599" y="10800"/>
                  </a:cubicBezTo>
                  <a:cubicBezTo>
                    <a:pt x="4599" y="9116"/>
                    <a:pt x="4607" y="8902"/>
                    <a:pt x="4637" y="8241"/>
                  </a:cubicBezTo>
                  <a:cubicBezTo>
                    <a:pt x="4667" y="7580"/>
                    <a:pt x="4770" y="7130"/>
                    <a:pt x="4923" y="6736"/>
                  </a:cubicBezTo>
                  <a:cubicBezTo>
                    <a:pt x="5079" y="6322"/>
                    <a:pt x="5324" y="5949"/>
                    <a:pt x="5639" y="5639"/>
                  </a:cubicBezTo>
                  <a:cubicBezTo>
                    <a:pt x="5949" y="5324"/>
                    <a:pt x="6325" y="5079"/>
                    <a:pt x="6739" y="4923"/>
                  </a:cubicBezTo>
                  <a:cubicBezTo>
                    <a:pt x="7134" y="4770"/>
                    <a:pt x="7584" y="4664"/>
                    <a:pt x="8244" y="4634"/>
                  </a:cubicBezTo>
                  <a:cubicBezTo>
                    <a:pt x="8905" y="4603"/>
                    <a:pt x="9116" y="4599"/>
                    <a:pt x="10800" y="4599"/>
                  </a:cubicBezTo>
                  <a:close/>
                  <a:moveTo>
                    <a:pt x="10800" y="5716"/>
                  </a:moveTo>
                  <a:cubicBezTo>
                    <a:pt x="9144" y="5716"/>
                    <a:pt x="8947" y="5721"/>
                    <a:pt x="8293" y="5751"/>
                  </a:cubicBezTo>
                  <a:cubicBezTo>
                    <a:pt x="7688" y="5779"/>
                    <a:pt x="7362" y="5879"/>
                    <a:pt x="7144" y="5964"/>
                  </a:cubicBezTo>
                  <a:cubicBezTo>
                    <a:pt x="6875" y="6063"/>
                    <a:pt x="6628" y="6222"/>
                    <a:pt x="6428" y="6428"/>
                  </a:cubicBezTo>
                  <a:cubicBezTo>
                    <a:pt x="6222" y="6628"/>
                    <a:pt x="6067" y="6871"/>
                    <a:pt x="5967" y="7141"/>
                  </a:cubicBezTo>
                  <a:cubicBezTo>
                    <a:pt x="5883" y="7359"/>
                    <a:pt x="5778" y="7688"/>
                    <a:pt x="5751" y="8293"/>
                  </a:cubicBezTo>
                  <a:cubicBezTo>
                    <a:pt x="5721" y="8947"/>
                    <a:pt x="5716" y="9144"/>
                    <a:pt x="5716" y="10800"/>
                  </a:cubicBezTo>
                  <a:cubicBezTo>
                    <a:pt x="5716" y="12456"/>
                    <a:pt x="5721" y="12650"/>
                    <a:pt x="5751" y="13304"/>
                  </a:cubicBezTo>
                  <a:cubicBezTo>
                    <a:pt x="5778" y="13908"/>
                    <a:pt x="5883" y="14237"/>
                    <a:pt x="5967" y="14456"/>
                  </a:cubicBezTo>
                  <a:cubicBezTo>
                    <a:pt x="6067" y="14725"/>
                    <a:pt x="6222" y="14968"/>
                    <a:pt x="6428" y="15168"/>
                  </a:cubicBezTo>
                  <a:cubicBezTo>
                    <a:pt x="6628" y="15374"/>
                    <a:pt x="6875" y="15533"/>
                    <a:pt x="7144" y="15633"/>
                  </a:cubicBezTo>
                  <a:cubicBezTo>
                    <a:pt x="7363" y="15718"/>
                    <a:pt x="7688" y="15818"/>
                    <a:pt x="8293" y="15846"/>
                  </a:cubicBezTo>
                  <a:cubicBezTo>
                    <a:pt x="8947" y="15875"/>
                    <a:pt x="9144" y="15884"/>
                    <a:pt x="10800" y="15884"/>
                  </a:cubicBezTo>
                  <a:cubicBezTo>
                    <a:pt x="12456" y="15884"/>
                    <a:pt x="12653" y="15875"/>
                    <a:pt x="13307" y="15846"/>
                  </a:cubicBezTo>
                  <a:cubicBezTo>
                    <a:pt x="13912" y="15818"/>
                    <a:pt x="14241" y="15718"/>
                    <a:pt x="14459" y="15633"/>
                  </a:cubicBezTo>
                  <a:cubicBezTo>
                    <a:pt x="15000" y="15424"/>
                    <a:pt x="15427" y="14997"/>
                    <a:pt x="15636" y="14456"/>
                  </a:cubicBezTo>
                  <a:cubicBezTo>
                    <a:pt x="15721" y="14237"/>
                    <a:pt x="15821" y="13908"/>
                    <a:pt x="15849" y="13304"/>
                  </a:cubicBezTo>
                  <a:cubicBezTo>
                    <a:pt x="15879" y="12650"/>
                    <a:pt x="15884" y="12456"/>
                    <a:pt x="15884" y="10800"/>
                  </a:cubicBezTo>
                  <a:cubicBezTo>
                    <a:pt x="15884" y="9144"/>
                    <a:pt x="15879" y="8947"/>
                    <a:pt x="15849" y="8293"/>
                  </a:cubicBezTo>
                  <a:cubicBezTo>
                    <a:pt x="15822" y="7688"/>
                    <a:pt x="15721" y="7359"/>
                    <a:pt x="15636" y="7141"/>
                  </a:cubicBezTo>
                  <a:cubicBezTo>
                    <a:pt x="15537" y="6871"/>
                    <a:pt x="15378" y="6628"/>
                    <a:pt x="15172" y="6428"/>
                  </a:cubicBezTo>
                  <a:cubicBezTo>
                    <a:pt x="14972" y="6222"/>
                    <a:pt x="14729" y="6063"/>
                    <a:pt x="14459" y="5964"/>
                  </a:cubicBezTo>
                  <a:cubicBezTo>
                    <a:pt x="14241" y="5879"/>
                    <a:pt x="13912" y="5778"/>
                    <a:pt x="13307" y="5751"/>
                  </a:cubicBezTo>
                  <a:cubicBezTo>
                    <a:pt x="12653" y="5721"/>
                    <a:pt x="12456" y="5716"/>
                    <a:pt x="10800" y="5716"/>
                  </a:cubicBezTo>
                  <a:close/>
                  <a:moveTo>
                    <a:pt x="14110" y="6746"/>
                  </a:moveTo>
                  <a:cubicBezTo>
                    <a:pt x="14521" y="6746"/>
                    <a:pt x="14854" y="7079"/>
                    <a:pt x="14854" y="7490"/>
                  </a:cubicBezTo>
                  <a:cubicBezTo>
                    <a:pt x="14854" y="7901"/>
                    <a:pt x="14521" y="8234"/>
                    <a:pt x="14110" y="8234"/>
                  </a:cubicBezTo>
                  <a:cubicBezTo>
                    <a:pt x="13699" y="8234"/>
                    <a:pt x="13366" y="7901"/>
                    <a:pt x="13366" y="7490"/>
                  </a:cubicBezTo>
                  <a:cubicBezTo>
                    <a:pt x="13366" y="7079"/>
                    <a:pt x="13699" y="6746"/>
                    <a:pt x="14110" y="6746"/>
                  </a:cubicBezTo>
                  <a:close/>
                  <a:moveTo>
                    <a:pt x="10800" y="7616"/>
                  </a:moveTo>
                  <a:cubicBezTo>
                    <a:pt x="12559" y="7616"/>
                    <a:pt x="13984" y="9041"/>
                    <a:pt x="13984" y="10800"/>
                  </a:cubicBezTo>
                  <a:cubicBezTo>
                    <a:pt x="13984" y="12559"/>
                    <a:pt x="12559" y="13984"/>
                    <a:pt x="10800" y="13984"/>
                  </a:cubicBezTo>
                  <a:cubicBezTo>
                    <a:pt x="9041" y="13984"/>
                    <a:pt x="7616" y="12559"/>
                    <a:pt x="7616" y="10800"/>
                  </a:cubicBezTo>
                  <a:cubicBezTo>
                    <a:pt x="7616" y="9041"/>
                    <a:pt x="9041" y="7616"/>
                    <a:pt x="10800" y="7616"/>
                  </a:cubicBezTo>
                  <a:close/>
                  <a:moveTo>
                    <a:pt x="10800" y="8733"/>
                  </a:moveTo>
                  <a:cubicBezTo>
                    <a:pt x="9658" y="8733"/>
                    <a:pt x="8733" y="9658"/>
                    <a:pt x="8733" y="10800"/>
                  </a:cubicBezTo>
                  <a:cubicBezTo>
                    <a:pt x="8733" y="11942"/>
                    <a:pt x="9658" y="12867"/>
                    <a:pt x="10800" y="12867"/>
                  </a:cubicBezTo>
                  <a:cubicBezTo>
                    <a:pt x="11942" y="12867"/>
                    <a:pt x="12867" y="11942"/>
                    <a:pt x="12867" y="10800"/>
                  </a:cubicBezTo>
                  <a:cubicBezTo>
                    <a:pt x="12867" y="9658"/>
                    <a:pt x="11942" y="8733"/>
                    <a:pt x="10800" y="8733"/>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aphicFrame>
        <p:nvGraphicFramePr>
          <p:cNvPr id="3411" name="2D Column Chart"/>
          <p:cNvGraphicFramePr/>
          <p:nvPr>
            <p:extLst>
              <p:ext uri="{D42A27DB-BD31-4B8C-83A1-F6EECF244321}">
                <p14:modId xmlns:p14="http://schemas.microsoft.com/office/powerpoint/2010/main" val="2255327408"/>
              </p:ext>
            </p:extLst>
          </p:nvPr>
        </p:nvGraphicFramePr>
        <p:xfrm>
          <a:off x="11806147" y="5119160"/>
          <a:ext cx="10582246" cy="6565485"/>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a:extLst>
              <a:ext uri="{FF2B5EF4-FFF2-40B4-BE49-F238E27FC236}">
                <a16:creationId xmlns:a16="http://schemas.microsoft.com/office/drawing/2014/main" id="{4CFFA800-396E-3140-A98D-816668F49E9E}"/>
              </a:ext>
            </a:extLst>
          </p:cNvPr>
          <p:cNvGrpSpPr/>
          <p:nvPr/>
        </p:nvGrpSpPr>
        <p:grpSpPr>
          <a:xfrm>
            <a:off x="1998869" y="2527248"/>
            <a:ext cx="12549655" cy="1870713"/>
            <a:chOff x="1998869" y="2527248"/>
            <a:chExt cx="12549655" cy="1870713"/>
          </a:xfrm>
        </p:grpSpPr>
        <p:sp>
          <p:nvSpPr>
            <p:cNvPr id="3412" name="Social Media Analytics"/>
            <p:cNvSpPr txBox="1"/>
            <p:nvPr/>
          </p:nvSpPr>
          <p:spPr>
            <a:xfrm>
              <a:off x="1998869" y="3064460"/>
              <a:ext cx="12549655"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Social Media Analytics</a:t>
              </a:r>
            </a:p>
          </p:txBody>
        </p:sp>
        <p:grpSp>
          <p:nvGrpSpPr>
            <p:cNvPr id="3415" name="Group"/>
            <p:cNvGrpSpPr/>
            <p:nvPr/>
          </p:nvGrpSpPr>
          <p:grpSpPr>
            <a:xfrm>
              <a:off x="2092003" y="2527248"/>
              <a:ext cx="3393043" cy="337337"/>
              <a:chOff x="0" y="-48559"/>
              <a:chExt cx="3393042" cy="337334"/>
            </a:xfrm>
          </p:grpSpPr>
          <p:sp>
            <p:nvSpPr>
              <p:cNvPr id="341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14" name="Subtitle Text"/>
              <p:cNvSpPr/>
              <p:nvPr/>
            </p:nvSpPr>
            <p:spPr>
              <a:xfrm>
                <a:off x="51716" y="-48559"/>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11"/>
                                        </p:tgtEl>
                                        <p:attrNameLst>
                                          <p:attrName>style.visibility</p:attrName>
                                        </p:attrNameLst>
                                      </p:cBhvr>
                                      <p:to>
                                        <p:strVal val="visible"/>
                                      </p:to>
                                    </p:set>
                                    <p:animEffect transition="in" filter="fade">
                                      <p:cBhvr>
                                        <p:cTn id="31" dur="500"/>
                                        <p:tgtEl>
                                          <p:spTgt spid="3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11" grpId="0">
        <p:bldAsOne/>
      </p:bldGraphic>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467D65-47D0-1C43-93DF-21A5429903FB}"/>
              </a:ext>
            </a:extLst>
          </p:cNvPr>
          <p:cNvGrpSpPr/>
          <p:nvPr/>
        </p:nvGrpSpPr>
        <p:grpSpPr>
          <a:xfrm>
            <a:off x="1910978" y="5192560"/>
            <a:ext cx="8398066" cy="1405027"/>
            <a:chOff x="1910978" y="5192560"/>
            <a:chExt cx="8398066" cy="1405027"/>
          </a:xfrm>
        </p:grpSpPr>
        <p:sp>
          <p:nvSpPr>
            <p:cNvPr id="3417" name="Rounded Rectangle"/>
            <p:cNvSpPr/>
            <p:nvPr/>
          </p:nvSpPr>
          <p:spPr>
            <a:xfrm>
              <a:off x="1910978" y="5192560"/>
              <a:ext cx="8398066" cy="1405027"/>
            </a:xfrm>
            <a:prstGeom prst="roundRect">
              <a:avLst>
                <a:gd name="adj" fmla="val 50000"/>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18" name="Graphic 18"/>
            <p:cNvSpPr/>
            <p:nvPr/>
          </p:nvSpPr>
          <p:spPr>
            <a:xfrm>
              <a:off x="4939610" y="5394932"/>
              <a:ext cx="1000283" cy="10002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6">
                <a:alpha val="56005"/>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19" name="Graphic 26"/>
            <p:cNvSpPr/>
            <p:nvPr/>
          </p:nvSpPr>
          <p:spPr>
            <a:xfrm>
              <a:off x="2249644" y="5522693"/>
              <a:ext cx="744761" cy="74476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20" name="Facebook"/>
            <p:cNvSpPr txBox="1"/>
            <p:nvPr/>
          </p:nvSpPr>
          <p:spPr>
            <a:xfrm>
              <a:off x="3249624" y="5628373"/>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Facebook</a:t>
              </a:r>
            </a:p>
          </p:txBody>
        </p:sp>
      </p:grpSp>
      <p:grpSp>
        <p:nvGrpSpPr>
          <p:cNvPr id="4" name="Group 3">
            <a:extLst>
              <a:ext uri="{FF2B5EF4-FFF2-40B4-BE49-F238E27FC236}">
                <a16:creationId xmlns:a16="http://schemas.microsoft.com/office/drawing/2014/main" id="{99295CEB-7842-124F-A974-58B06C382B13}"/>
              </a:ext>
            </a:extLst>
          </p:cNvPr>
          <p:cNvGrpSpPr/>
          <p:nvPr/>
        </p:nvGrpSpPr>
        <p:grpSpPr>
          <a:xfrm>
            <a:off x="14071373" y="5192560"/>
            <a:ext cx="8398067" cy="1405027"/>
            <a:chOff x="14071373" y="5192560"/>
            <a:chExt cx="8398067" cy="1405027"/>
          </a:xfrm>
        </p:grpSpPr>
        <p:sp>
          <p:nvSpPr>
            <p:cNvPr id="3431" name="Rounded Rectangle"/>
            <p:cNvSpPr/>
            <p:nvPr/>
          </p:nvSpPr>
          <p:spPr>
            <a:xfrm>
              <a:off x="14071373" y="5192560"/>
              <a:ext cx="8398067" cy="1405027"/>
            </a:xfrm>
            <a:prstGeom prst="roundRect">
              <a:avLst>
                <a:gd name="adj" fmla="val 50000"/>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32" name="Graphic 18"/>
            <p:cNvSpPr/>
            <p:nvPr/>
          </p:nvSpPr>
          <p:spPr>
            <a:xfrm rot="10800000">
              <a:off x="17929739" y="5394932"/>
              <a:ext cx="1000283"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6">
                <a:alpha val="56005"/>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33" name="Youtube"/>
            <p:cNvSpPr txBox="1"/>
            <p:nvPr/>
          </p:nvSpPr>
          <p:spPr>
            <a:xfrm>
              <a:off x="18661219" y="5628373"/>
              <a:ext cx="245320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Youtube</a:t>
              </a:r>
              <a:endParaRPr b="1" dirty="0">
                <a:solidFill>
                  <a:schemeClr val="tx1"/>
                </a:solidFill>
                <a:latin typeface="Montserrat ExtraBold" pitchFamily="2" charset="77"/>
              </a:endParaRPr>
            </a:p>
          </p:txBody>
        </p:sp>
        <p:sp>
          <p:nvSpPr>
            <p:cNvPr id="3434" name="Freeform 8"/>
            <p:cNvSpPr/>
            <p:nvPr/>
          </p:nvSpPr>
          <p:spPr>
            <a:xfrm>
              <a:off x="21426636" y="5517596"/>
              <a:ext cx="749301" cy="749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8"/>
                    <a:pt x="0" y="10801"/>
                  </a:cubicBezTo>
                  <a:cubicBezTo>
                    <a:pt x="0" y="16765"/>
                    <a:pt x="4836" y="21600"/>
                    <a:pt x="10800" y="21600"/>
                  </a:cubicBezTo>
                  <a:cubicBezTo>
                    <a:pt x="16764" y="21600"/>
                    <a:pt x="21600" y="16765"/>
                    <a:pt x="21600" y="10801"/>
                  </a:cubicBezTo>
                  <a:cubicBezTo>
                    <a:pt x="21600" y="4838"/>
                    <a:pt x="16764" y="0"/>
                    <a:pt x="10800" y="0"/>
                  </a:cubicBezTo>
                  <a:close/>
                  <a:moveTo>
                    <a:pt x="10800" y="6075"/>
                  </a:moveTo>
                  <a:cubicBezTo>
                    <a:pt x="10800" y="6075"/>
                    <a:pt x="15025" y="6076"/>
                    <a:pt x="16081" y="6365"/>
                  </a:cubicBezTo>
                  <a:cubicBezTo>
                    <a:pt x="16659" y="6521"/>
                    <a:pt x="17114" y="6976"/>
                    <a:pt x="17270" y="7554"/>
                  </a:cubicBezTo>
                  <a:cubicBezTo>
                    <a:pt x="17559" y="8610"/>
                    <a:pt x="17548" y="10813"/>
                    <a:pt x="17548" y="10813"/>
                  </a:cubicBezTo>
                  <a:cubicBezTo>
                    <a:pt x="17548" y="10813"/>
                    <a:pt x="17548" y="13001"/>
                    <a:pt x="17270" y="14057"/>
                  </a:cubicBezTo>
                  <a:cubicBezTo>
                    <a:pt x="17114" y="14635"/>
                    <a:pt x="16659" y="15091"/>
                    <a:pt x="16081" y="15246"/>
                  </a:cubicBezTo>
                  <a:cubicBezTo>
                    <a:pt x="15025" y="15524"/>
                    <a:pt x="10800" y="15525"/>
                    <a:pt x="10800" y="15525"/>
                  </a:cubicBezTo>
                  <a:cubicBezTo>
                    <a:pt x="10800" y="15525"/>
                    <a:pt x="6586" y="15526"/>
                    <a:pt x="5519" y="15237"/>
                  </a:cubicBezTo>
                  <a:cubicBezTo>
                    <a:pt x="4941" y="15082"/>
                    <a:pt x="4483" y="14624"/>
                    <a:pt x="4327" y="14046"/>
                  </a:cubicBezTo>
                  <a:cubicBezTo>
                    <a:pt x="4049" y="13001"/>
                    <a:pt x="4052" y="10801"/>
                    <a:pt x="4052" y="10801"/>
                  </a:cubicBezTo>
                  <a:cubicBezTo>
                    <a:pt x="4052" y="10801"/>
                    <a:pt x="4049" y="8610"/>
                    <a:pt x="4327" y="7554"/>
                  </a:cubicBezTo>
                  <a:cubicBezTo>
                    <a:pt x="4483" y="6976"/>
                    <a:pt x="4952" y="6509"/>
                    <a:pt x="5519" y="6354"/>
                  </a:cubicBezTo>
                  <a:cubicBezTo>
                    <a:pt x="6575" y="6076"/>
                    <a:pt x="10800" y="6075"/>
                    <a:pt x="10800" y="6075"/>
                  </a:cubicBezTo>
                  <a:close/>
                  <a:moveTo>
                    <a:pt x="9453" y="8777"/>
                  </a:moveTo>
                  <a:lnTo>
                    <a:pt x="9453" y="12823"/>
                  </a:lnTo>
                  <a:lnTo>
                    <a:pt x="12968" y="10801"/>
                  </a:lnTo>
                  <a:lnTo>
                    <a:pt x="9453" y="8777"/>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 name="Picture Placeholder 1">
            <a:extLst>
              <a:ext uri="{FF2B5EF4-FFF2-40B4-BE49-F238E27FC236}">
                <a16:creationId xmlns:a16="http://schemas.microsoft.com/office/drawing/2014/main" id="{B7CCA325-6C61-994C-BA56-2547388322E5}"/>
              </a:ext>
            </a:extLst>
          </p:cNvPr>
          <p:cNvSpPr>
            <a:spLocks noGrp="1"/>
          </p:cNvSpPr>
          <p:nvPr>
            <p:ph type="pic" sz="quarter" idx="10"/>
          </p:nvPr>
        </p:nvSpPr>
        <p:spPr>
          <a:xfrm>
            <a:off x="8160788" y="4887272"/>
            <a:ext cx="3255225" cy="7026436"/>
          </a:xfrm>
          <a:prstGeom prst="roundRect">
            <a:avLst>
              <a:gd name="adj" fmla="val 9507"/>
            </a:avLst>
          </a:prstGeom>
        </p:spPr>
      </p:sp>
      <p:sp>
        <p:nvSpPr>
          <p:cNvPr id="7" name="Picture Placeholder 6">
            <a:extLst>
              <a:ext uri="{FF2B5EF4-FFF2-40B4-BE49-F238E27FC236}">
                <a16:creationId xmlns:a16="http://schemas.microsoft.com/office/drawing/2014/main" id="{DC138D3B-2CB4-AE43-BDF0-1F3BFC293F2D}"/>
              </a:ext>
            </a:extLst>
          </p:cNvPr>
          <p:cNvSpPr>
            <a:spLocks noGrp="1"/>
          </p:cNvSpPr>
          <p:nvPr>
            <p:ph type="pic" sz="quarter" idx="15"/>
          </p:nvPr>
        </p:nvSpPr>
        <p:spPr>
          <a:xfrm>
            <a:off x="12947477" y="4862117"/>
            <a:ext cx="3327086" cy="7062915"/>
          </a:xfrm>
          <a:prstGeom prst="roundRect">
            <a:avLst>
              <a:gd name="adj" fmla="val 11169"/>
            </a:avLst>
          </a:prstGeom>
        </p:spPr>
      </p:sp>
      <p:sp>
        <p:nvSpPr>
          <p:cNvPr id="34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116</a:t>
            </a:fld>
            <a:endParaRPr/>
          </a:p>
        </p:txBody>
      </p:sp>
      <p:grpSp>
        <p:nvGrpSpPr>
          <p:cNvPr id="3429" name="Группа"/>
          <p:cNvGrpSpPr/>
          <p:nvPr/>
        </p:nvGrpSpPr>
        <p:grpSpPr>
          <a:xfrm>
            <a:off x="7937117" y="4714542"/>
            <a:ext cx="3692233" cy="7358339"/>
            <a:chOff x="0" y="0"/>
            <a:chExt cx="3692230" cy="7358336"/>
          </a:xfrm>
        </p:grpSpPr>
        <p:sp>
          <p:nvSpPr>
            <p:cNvPr id="3423" name="Фигура"/>
            <p:cNvSpPr/>
            <p:nvPr/>
          </p:nvSpPr>
          <p:spPr>
            <a:xfrm>
              <a:off x="3633004" y="1721874"/>
              <a:ext cx="59226" cy="819293"/>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24" name="Фигура"/>
            <p:cNvSpPr/>
            <p:nvPr/>
          </p:nvSpPr>
          <p:spPr>
            <a:xfrm>
              <a:off x="-1" y="1007325"/>
              <a:ext cx="57930" cy="1716681"/>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25" name="Фигура"/>
            <p:cNvSpPr/>
            <p:nvPr/>
          </p:nvSpPr>
          <p:spPr>
            <a:xfrm>
              <a:off x="30019" y="0"/>
              <a:ext cx="3630939" cy="7358338"/>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26" name="Фигура"/>
            <p:cNvSpPr/>
            <p:nvPr/>
          </p:nvSpPr>
          <p:spPr>
            <a:xfrm>
              <a:off x="85124" y="55334"/>
              <a:ext cx="3520933" cy="7247395"/>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27" name="Кружок"/>
            <p:cNvSpPr/>
            <p:nvPr/>
          </p:nvSpPr>
          <p:spPr>
            <a:xfrm>
              <a:off x="2174250" y="236387"/>
              <a:ext cx="103793" cy="103793"/>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28" name="Фигура"/>
            <p:cNvSpPr/>
            <p:nvPr/>
          </p:nvSpPr>
          <p:spPr>
            <a:xfrm>
              <a:off x="1620729" y="257060"/>
              <a:ext cx="443526" cy="62588"/>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grpSp>
        <p:nvGrpSpPr>
          <p:cNvPr id="3442" name="Группа"/>
          <p:cNvGrpSpPr/>
          <p:nvPr/>
        </p:nvGrpSpPr>
        <p:grpSpPr>
          <a:xfrm>
            <a:off x="12754651" y="4714542"/>
            <a:ext cx="3692233" cy="7358339"/>
            <a:chOff x="0" y="0"/>
            <a:chExt cx="3692230" cy="7358336"/>
          </a:xfrm>
        </p:grpSpPr>
        <p:sp>
          <p:nvSpPr>
            <p:cNvPr id="3436" name="Фигура"/>
            <p:cNvSpPr/>
            <p:nvPr/>
          </p:nvSpPr>
          <p:spPr>
            <a:xfrm>
              <a:off x="3633004" y="1721874"/>
              <a:ext cx="59226" cy="819293"/>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37" name="Фигура"/>
            <p:cNvSpPr/>
            <p:nvPr/>
          </p:nvSpPr>
          <p:spPr>
            <a:xfrm>
              <a:off x="-1" y="1007325"/>
              <a:ext cx="57930" cy="1716681"/>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38" name="Фигура"/>
            <p:cNvSpPr/>
            <p:nvPr/>
          </p:nvSpPr>
          <p:spPr>
            <a:xfrm>
              <a:off x="30019" y="0"/>
              <a:ext cx="3630939" cy="7358338"/>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39" name="Фигура"/>
            <p:cNvSpPr/>
            <p:nvPr/>
          </p:nvSpPr>
          <p:spPr>
            <a:xfrm>
              <a:off x="85124" y="55334"/>
              <a:ext cx="3520933" cy="7247395"/>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40" name="Кружок"/>
            <p:cNvSpPr/>
            <p:nvPr/>
          </p:nvSpPr>
          <p:spPr>
            <a:xfrm>
              <a:off x="2174250" y="236387"/>
              <a:ext cx="103793" cy="103793"/>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3441" name="Фигура"/>
            <p:cNvSpPr/>
            <p:nvPr/>
          </p:nvSpPr>
          <p:spPr>
            <a:xfrm>
              <a:off x="1620729" y="257060"/>
              <a:ext cx="443526" cy="62588"/>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grpSp>
        <p:nvGrpSpPr>
          <p:cNvPr id="5" name="Group 4">
            <a:extLst>
              <a:ext uri="{FF2B5EF4-FFF2-40B4-BE49-F238E27FC236}">
                <a16:creationId xmlns:a16="http://schemas.microsoft.com/office/drawing/2014/main" id="{404779AA-46E7-A54E-AD82-694716B421DD}"/>
              </a:ext>
            </a:extLst>
          </p:cNvPr>
          <p:cNvGrpSpPr/>
          <p:nvPr/>
        </p:nvGrpSpPr>
        <p:grpSpPr>
          <a:xfrm>
            <a:off x="10408591" y="6578100"/>
            <a:ext cx="3591125" cy="3457985"/>
            <a:chOff x="10408591" y="6578100"/>
            <a:chExt cx="3591125" cy="3457985"/>
          </a:xfrm>
        </p:grpSpPr>
        <p:sp>
          <p:nvSpPr>
            <p:cNvPr id="3444" name="Circle"/>
            <p:cNvSpPr/>
            <p:nvPr/>
          </p:nvSpPr>
          <p:spPr>
            <a:xfrm>
              <a:off x="10474242" y="6578100"/>
              <a:ext cx="3457984" cy="3457985"/>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45" name="Facebook"/>
            <p:cNvSpPr txBox="1"/>
            <p:nvPr/>
          </p:nvSpPr>
          <p:spPr>
            <a:xfrm>
              <a:off x="10408591" y="7435026"/>
              <a:ext cx="358928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Facebook</a:t>
              </a:r>
            </a:p>
          </p:txBody>
        </p:sp>
        <p:sp>
          <p:nvSpPr>
            <p:cNvPr id="3446" name="Youtube"/>
            <p:cNvSpPr txBox="1"/>
            <p:nvPr/>
          </p:nvSpPr>
          <p:spPr>
            <a:xfrm>
              <a:off x="10410428" y="8654226"/>
              <a:ext cx="358928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Youtube</a:t>
              </a:r>
              <a:endParaRPr b="1" dirty="0">
                <a:solidFill>
                  <a:schemeClr val="tx1"/>
                </a:solidFill>
                <a:latin typeface="Montserrat ExtraBold" pitchFamily="2" charset="77"/>
              </a:endParaRPr>
            </a:p>
          </p:txBody>
        </p:sp>
        <p:sp>
          <p:nvSpPr>
            <p:cNvPr id="3447" name="Rounded Rectangle"/>
            <p:cNvSpPr/>
            <p:nvPr/>
          </p:nvSpPr>
          <p:spPr>
            <a:xfrm>
              <a:off x="11963121" y="8114293"/>
              <a:ext cx="480228" cy="385601"/>
            </a:xfrm>
            <a:prstGeom prst="roundRect">
              <a:avLst>
                <a:gd name="adj" fmla="val 50000"/>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48" name="VS"/>
            <p:cNvSpPr txBox="1"/>
            <p:nvPr/>
          </p:nvSpPr>
          <p:spPr>
            <a:xfrm>
              <a:off x="11986666" y="8124035"/>
              <a:ext cx="43313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a:solidFill>
                    <a:srgbClr val="242423"/>
                  </a:solidFill>
                  <a:latin typeface="Arial"/>
                  <a:ea typeface="Arial"/>
                  <a:cs typeface="Arial"/>
                  <a:sym typeface="Arial"/>
                </a:defRPr>
              </a:lvl1pPr>
            </a:lstStyle>
            <a:p>
              <a:r>
                <a:rPr dirty="0">
                  <a:solidFill>
                    <a:schemeClr val="tx1"/>
                  </a:solidFill>
                </a:rPr>
                <a:t>VS</a:t>
              </a:r>
            </a:p>
          </p:txBody>
        </p:sp>
      </p:grpSp>
      <p:sp>
        <p:nvSpPr>
          <p:cNvPr id="3450" name="Lorem ipsum dolor sit amet, consectetur incididunt ut labore et dolore magna aliqua lorem donec. Volutpat maecenas volutpat blandit aliquam."/>
          <p:cNvSpPr txBox="1"/>
          <p:nvPr/>
        </p:nvSpPr>
        <p:spPr>
          <a:xfrm>
            <a:off x="2186052" y="7050061"/>
            <a:ext cx="5539372"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a:t>
            </a:r>
          </a:p>
        </p:txBody>
      </p:sp>
      <p:sp>
        <p:nvSpPr>
          <p:cNvPr id="3451" name="Lorem ipsum dolor sit amet, consectetur incididunt ut labore et dolore magna aliqua lorem donec. Volutpat maecenas volutpat blandit aliquam."/>
          <p:cNvSpPr txBox="1"/>
          <p:nvPr/>
        </p:nvSpPr>
        <p:spPr>
          <a:xfrm>
            <a:off x="16664052" y="7050061"/>
            <a:ext cx="5539372"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incididunt ut labore et dolore magna aliqua lorem donec. Volutpat maecenas volutpat blandit aliquam.</a:t>
            </a:r>
          </a:p>
        </p:txBody>
      </p:sp>
      <p:grpSp>
        <p:nvGrpSpPr>
          <p:cNvPr id="8" name="Group 7">
            <a:extLst>
              <a:ext uri="{FF2B5EF4-FFF2-40B4-BE49-F238E27FC236}">
                <a16:creationId xmlns:a16="http://schemas.microsoft.com/office/drawing/2014/main" id="{8D1C2529-F251-AC4C-998F-78BE4BE685F1}"/>
              </a:ext>
            </a:extLst>
          </p:cNvPr>
          <p:cNvGrpSpPr/>
          <p:nvPr/>
        </p:nvGrpSpPr>
        <p:grpSpPr>
          <a:xfrm>
            <a:off x="2247671" y="9248016"/>
            <a:ext cx="5108909" cy="3229892"/>
            <a:chOff x="2247671" y="9248016"/>
            <a:chExt cx="5108909" cy="3229892"/>
          </a:xfrm>
        </p:grpSpPr>
        <p:sp>
          <p:nvSpPr>
            <p:cNvPr id="3452" name="+72%"/>
            <p:cNvSpPr txBox="1"/>
            <p:nvPr/>
          </p:nvSpPr>
          <p:spPr>
            <a:xfrm>
              <a:off x="3922439" y="11944507"/>
              <a:ext cx="172451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+72%</a:t>
              </a:r>
            </a:p>
          </p:txBody>
        </p:sp>
        <p:sp>
          <p:nvSpPr>
            <p:cNvPr id="3453" name="Shape"/>
            <p:cNvSpPr/>
            <p:nvPr/>
          </p:nvSpPr>
          <p:spPr>
            <a:xfrm>
              <a:off x="2247671"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4" name="Shape"/>
            <p:cNvSpPr/>
            <p:nvPr/>
          </p:nvSpPr>
          <p:spPr>
            <a:xfrm>
              <a:off x="2687082"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5" name="Shape"/>
            <p:cNvSpPr/>
            <p:nvPr/>
          </p:nvSpPr>
          <p:spPr>
            <a:xfrm>
              <a:off x="3126495"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6" name="Shape"/>
            <p:cNvSpPr/>
            <p:nvPr/>
          </p:nvSpPr>
          <p:spPr>
            <a:xfrm>
              <a:off x="3565908"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7" name="Shape"/>
            <p:cNvSpPr/>
            <p:nvPr/>
          </p:nvSpPr>
          <p:spPr>
            <a:xfrm>
              <a:off x="4005319"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8" name="Shape"/>
            <p:cNvSpPr/>
            <p:nvPr/>
          </p:nvSpPr>
          <p:spPr>
            <a:xfrm>
              <a:off x="4444731"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59" name="Shape"/>
            <p:cNvSpPr/>
            <p:nvPr/>
          </p:nvSpPr>
          <p:spPr>
            <a:xfrm>
              <a:off x="4884143"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0" name="Shape"/>
            <p:cNvSpPr/>
            <p:nvPr/>
          </p:nvSpPr>
          <p:spPr>
            <a:xfrm>
              <a:off x="5323555"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1" name="Shape"/>
            <p:cNvSpPr/>
            <p:nvPr/>
          </p:nvSpPr>
          <p:spPr>
            <a:xfrm>
              <a:off x="5762968"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2" name="Shape"/>
            <p:cNvSpPr/>
            <p:nvPr/>
          </p:nvSpPr>
          <p:spPr>
            <a:xfrm>
              <a:off x="6202381"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3" name="Shape"/>
            <p:cNvSpPr/>
            <p:nvPr/>
          </p:nvSpPr>
          <p:spPr>
            <a:xfrm>
              <a:off x="6641792"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4" name="Shape"/>
            <p:cNvSpPr/>
            <p:nvPr/>
          </p:nvSpPr>
          <p:spPr>
            <a:xfrm>
              <a:off x="7081204"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5" name="Shape"/>
            <p:cNvSpPr/>
            <p:nvPr/>
          </p:nvSpPr>
          <p:spPr>
            <a:xfrm>
              <a:off x="2247671"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6" name="Shape"/>
            <p:cNvSpPr/>
            <p:nvPr/>
          </p:nvSpPr>
          <p:spPr>
            <a:xfrm>
              <a:off x="2687083" y="1018857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7" name="Shape"/>
            <p:cNvSpPr/>
            <p:nvPr/>
          </p:nvSpPr>
          <p:spPr>
            <a:xfrm>
              <a:off x="3126495"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8" name="Shape"/>
            <p:cNvSpPr/>
            <p:nvPr/>
          </p:nvSpPr>
          <p:spPr>
            <a:xfrm>
              <a:off x="3565908" y="1018857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9" name="Shape"/>
            <p:cNvSpPr/>
            <p:nvPr/>
          </p:nvSpPr>
          <p:spPr>
            <a:xfrm>
              <a:off x="4005319"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0" name="Shape"/>
            <p:cNvSpPr/>
            <p:nvPr/>
          </p:nvSpPr>
          <p:spPr>
            <a:xfrm>
              <a:off x="4444731"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1" name="Shape"/>
            <p:cNvSpPr/>
            <p:nvPr/>
          </p:nvSpPr>
          <p:spPr>
            <a:xfrm>
              <a:off x="4884143"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2" name="Shape"/>
            <p:cNvSpPr/>
            <p:nvPr/>
          </p:nvSpPr>
          <p:spPr>
            <a:xfrm>
              <a:off x="5323555"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3" name="Shape"/>
            <p:cNvSpPr/>
            <p:nvPr/>
          </p:nvSpPr>
          <p:spPr>
            <a:xfrm>
              <a:off x="5762968"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4" name="Shape"/>
            <p:cNvSpPr/>
            <p:nvPr/>
          </p:nvSpPr>
          <p:spPr>
            <a:xfrm>
              <a:off x="6202381"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5" name="Shape"/>
            <p:cNvSpPr/>
            <p:nvPr/>
          </p:nvSpPr>
          <p:spPr>
            <a:xfrm>
              <a:off x="6641792"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6" name="Shape"/>
            <p:cNvSpPr/>
            <p:nvPr/>
          </p:nvSpPr>
          <p:spPr>
            <a:xfrm>
              <a:off x="7081204"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7" name="Line"/>
            <p:cNvSpPr/>
            <p:nvPr/>
          </p:nvSpPr>
          <p:spPr>
            <a:xfrm>
              <a:off x="2295466" y="11416398"/>
              <a:ext cx="5061114"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2" y="7765"/>
                  </a:cubicBezTo>
                  <a:cubicBezTo>
                    <a:pt x="21585" y="9825"/>
                    <a:pt x="21570" y="11409"/>
                    <a:pt x="21539" y="12677"/>
                  </a:cubicBezTo>
                  <a:cubicBezTo>
                    <a:pt x="21501" y="14505"/>
                    <a:pt x="21440" y="16138"/>
                    <a:pt x="21363" y="17481"/>
                  </a:cubicBezTo>
                  <a:cubicBezTo>
                    <a:pt x="21286" y="18824"/>
                    <a:pt x="21192" y="19876"/>
                    <a:pt x="21087" y="20542"/>
                  </a:cubicBezTo>
                  <a:cubicBezTo>
                    <a:pt x="21014" y="21071"/>
                    <a:pt x="20922" y="21335"/>
                    <a:pt x="20804" y="21468"/>
                  </a:cubicBezTo>
                  <a:cubicBezTo>
                    <a:pt x="20685" y="21600"/>
                    <a:pt x="20540" y="21600"/>
                    <a:pt x="20357" y="21600"/>
                  </a:cubicBezTo>
                  <a:lnTo>
                    <a:pt x="1243" y="21600"/>
                  </a:lnTo>
                  <a:cubicBezTo>
                    <a:pt x="1060" y="21600"/>
                    <a:pt x="915" y="21600"/>
                    <a:pt x="796" y="21468"/>
                  </a:cubicBezTo>
                  <a:cubicBezTo>
                    <a:pt x="678" y="21335"/>
                    <a:pt x="586" y="21071"/>
                    <a:pt x="513" y="20542"/>
                  </a:cubicBezTo>
                  <a:cubicBezTo>
                    <a:pt x="408" y="19876"/>
                    <a:pt x="314" y="18824"/>
                    <a:pt x="237" y="17481"/>
                  </a:cubicBezTo>
                  <a:cubicBezTo>
                    <a:pt x="160" y="16138"/>
                    <a:pt x="99" y="14505"/>
                    <a:pt x="61" y="12677"/>
                  </a:cubicBezTo>
                  <a:cubicBezTo>
                    <a:pt x="30" y="11409"/>
                    <a:pt x="15" y="9825"/>
                    <a:pt x="8" y="7765"/>
                  </a:cubicBezTo>
                  <a:cubicBezTo>
                    <a:pt x="0" y="5705"/>
                    <a:pt x="0" y="3169"/>
                    <a:pt x="0" y="0"/>
                  </a:cubicBezTo>
                </a:path>
              </a:pathLst>
            </a:custGeom>
            <a:noFill/>
            <a:ln w="25400" cap="flat">
              <a:solidFill>
                <a:schemeClr val="tx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78" name="Line"/>
            <p:cNvSpPr/>
            <p:nvPr/>
          </p:nvSpPr>
          <p:spPr>
            <a:xfrm>
              <a:off x="2293017" y="109623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3479" name="Line"/>
            <p:cNvSpPr/>
            <p:nvPr/>
          </p:nvSpPr>
          <p:spPr>
            <a:xfrm>
              <a:off x="7356085" y="109623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0DA73B2B-4A86-FA40-BB31-D3E75A7C8D3E}"/>
              </a:ext>
            </a:extLst>
          </p:cNvPr>
          <p:cNvGrpSpPr/>
          <p:nvPr/>
        </p:nvGrpSpPr>
        <p:grpSpPr>
          <a:xfrm>
            <a:off x="1998869" y="2158524"/>
            <a:ext cx="12549655" cy="1871051"/>
            <a:chOff x="1998869" y="2158524"/>
            <a:chExt cx="12549655" cy="1871051"/>
          </a:xfrm>
        </p:grpSpPr>
        <p:sp>
          <p:nvSpPr>
            <p:cNvPr id="3481" name="Social Media Analytics"/>
            <p:cNvSpPr txBox="1"/>
            <p:nvPr/>
          </p:nvSpPr>
          <p:spPr>
            <a:xfrm>
              <a:off x="1998869" y="2696074"/>
              <a:ext cx="12549655"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Social Media Analytics</a:t>
              </a:r>
            </a:p>
          </p:txBody>
        </p:sp>
        <p:grpSp>
          <p:nvGrpSpPr>
            <p:cNvPr id="3484" name="Group"/>
            <p:cNvGrpSpPr/>
            <p:nvPr/>
          </p:nvGrpSpPr>
          <p:grpSpPr>
            <a:xfrm>
              <a:off x="2092003" y="2158524"/>
              <a:ext cx="3393043" cy="337336"/>
              <a:chOff x="0" y="-48899"/>
              <a:chExt cx="3393042" cy="337334"/>
            </a:xfrm>
          </p:grpSpPr>
          <p:sp>
            <p:nvSpPr>
              <p:cNvPr id="348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83" name="Subtitle Text"/>
              <p:cNvSpPr/>
              <p:nvPr/>
            </p:nvSpPr>
            <p:spPr>
              <a:xfrm>
                <a:off x="51716" y="-48899"/>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6" name="Group 5">
            <a:extLst>
              <a:ext uri="{FF2B5EF4-FFF2-40B4-BE49-F238E27FC236}">
                <a16:creationId xmlns:a16="http://schemas.microsoft.com/office/drawing/2014/main" id="{0C7A5D04-819F-984C-B9EB-5EF1CEEBDD60}"/>
              </a:ext>
            </a:extLst>
          </p:cNvPr>
          <p:cNvGrpSpPr/>
          <p:nvPr/>
        </p:nvGrpSpPr>
        <p:grpSpPr>
          <a:xfrm>
            <a:off x="17098205" y="9248016"/>
            <a:ext cx="5108909" cy="3229892"/>
            <a:chOff x="17098205" y="9248016"/>
            <a:chExt cx="5108909" cy="3229892"/>
          </a:xfrm>
        </p:grpSpPr>
        <p:sp>
          <p:nvSpPr>
            <p:cNvPr id="3485" name="+63%"/>
            <p:cNvSpPr txBox="1"/>
            <p:nvPr/>
          </p:nvSpPr>
          <p:spPr>
            <a:xfrm>
              <a:off x="18772973" y="11944507"/>
              <a:ext cx="172451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+63%</a:t>
              </a:r>
            </a:p>
          </p:txBody>
        </p:sp>
        <p:sp>
          <p:nvSpPr>
            <p:cNvPr id="3486" name="Shape"/>
            <p:cNvSpPr/>
            <p:nvPr/>
          </p:nvSpPr>
          <p:spPr>
            <a:xfrm>
              <a:off x="17098205"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87" name="Shape"/>
            <p:cNvSpPr/>
            <p:nvPr/>
          </p:nvSpPr>
          <p:spPr>
            <a:xfrm>
              <a:off x="17537616"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88" name="Shape"/>
            <p:cNvSpPr/>
            <p:nvPr/>
          </p:nvSpPr>
          <p:spPr>
            <a:xfrm>
              <a:off x="17977029"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89" name="Shape"/>
            <p:cNvSpPr/>
            <p:nvPr/>
          </p:nvSpPr>
          <p:spPr>
            <a:xfrm>
              <a:off x="18416442" y="92480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0" name="Shape"/>
            <p:cNvSpPr/>
            <p:nvPr/>
          </p:nvSpPr>
          <p:spPr>
            <a:xfrm>
              <a:off x="18855853"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1" name="Shape"/>
            <p:cNvSpPr/>
            <p:nvPr/>
          </p:nvSpPr>
          <p:spPr>
            <a:xfrm>
              <a:off x="19295265"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2" name="Shape"/>
            <p:cNvSpPr/>
            <p:nvPr/>
          </p:nvSpPr>
          <p:spPr>
            <a:xfrm>
              <a:off x="19734677"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3" name="Shape"/>
            <p:cNvSpPr/>
            <p:nvPr/>
          </p:nvSpPr>
          <p:spPr>
            <a:xfrm>
              <a:off x="20174089"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4" name="Shape"/>
            <p:cNvSpPr/>
            <p:nvPr/>
          </p:nvSpPr>
          <p:spPr>
            <a:xfrm>
              <a:off x="20613502"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5" name="Shape"/>
            <p:cNvSpPr/>
            <p:nvPr/>
          </p:nvSpPr>
          <p:spPr>
            <a:xfrm>
              <a:off x="21052915"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6" name="Shape"/>
            <p:cNvSpPr/>
            <p:nvPr/>
          </p:nvSpPr>
          <p:spPr>
            <a:xfrm>
              <a:off x="21492326"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7" name="Shape"/>
            <p:cNvSpPr/>
            <p:nvPr/>
          </p:nvSpPr>
          <p:spPr>
            <a:xfrm>
              <a:off x="21931738" y="92480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8" name="Shape"/>
            <p:cNvSpPr/>
            <p:nvPr/>
          </p:nvSpPr>
          <p:spPr>
            <a:xfrm>
              <a:off x="17098205"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99" name="Shape"/>
            <p:cNvSpPr/>
            <p:nvPr/>
          </p:nvSpPr>
          <p:spPr>
            <a:xfrm>
              <a:off x="17537617" y="1018857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0" name="Shape"/>
            <p:cNvSpPr/>
            <p:nvPr/>
          </p:nvSpPr>
          <p:spPr>
            <a:xfrm>
              <a:off x="17977029"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1" name="Shape"/>
            <p:cNvSpPr/>
            <p:nvPr/>
          </p:nvSpPr>
          <p:spPr>
            <a:xfrm>
              <a:off x="18416442" y="1018857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2" name="Shape"/>
            <p:cNvSpPr/>
            <p:nvPr/>
          </p:nvSpPr>
          <p:spPr>
            <a:xfrm>
              <a:off x="18855853"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3" name="Shape"/>
            <p:cNvSpPr/>
            <p:nvPr/>
          </p:nvSpPr>
          <p:spPr>
            <a:xfrm>
              <a:off x="19295265"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4" name="Shape"/>
            <p:cNvSpPr/>
            <p:nvPr/>
          </p:nvSpPr>
          <p:spPr>
            <a:xfrm>
              <a:off x="19734677"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5" name="Shape"/>
            <p:cNvSpPr/>
            <p:nvPr/>
          </p:nvSpPr>
          <p:spPr>
            <a:xfrm>
              <a:off x="20174089"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6" name="Shape"/>
            <p:cNvSpPr/>
            <p:nvPr/>
          </p:nvSpPr>
          <p:spPr>
            <a:xfrm>
              <a:off x="20613502"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7" name="Shape"/>
            <p:cNvSpPr/>
            <p:nvPr/>
          </p:nvSpPr>
          <p:spPr>
            <a:xfrm>
              <a:off x="21052915"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8" name="Shape"/>
            <p:cNvSpPr/>
            <p:nvPr/>
          </p:nvSpPr>
          <p:spPr>
            <a:xfrm>
              <a:off x="21492326"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09" name="Shape"/>
            <p:cNvSpPr/>
            <p:nvPr/>
          </p:nvSpPr>
          <p:spPr>
            <a:xfrm>
              <a:off x="21931738" y="1018857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10" name="Line"/>
            <p:cNvSpPr/>
            <p:nvPr/>
          </p:nvSpPr>
          <p:spPr>
            <a:xfrm>
              <a:off x="17146000" y="11416398"/>
              <a:ext cx="5061114"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2" y="7765"/>
                  </a:cubicBezTo>
                  <a:cubicBezTo>
                    <a:pt x="21585" y="9825"/>
                    <a:pt x="21570" y="11409"/>
                    <a:pt x="21539" y="12677"/>
                  </a:cubicBezTo>
                  <a:cubicBezTo>
                    <a:pt x="21501" y="14505"/>
                    <a:pt x="21440" y="16138"/>
                    <a:pt x="21363" y="17481"/>
                  </a:cubicBezTo>
                  <a:cubicBezTo>
                    <a:pt x="21286" y="18824"/>
                    <a:pt x="21192" y="19876"/>
                    <a:pt x="21087" y="20542"/>
                  </a:cubicBezTo>
                  <a:cubicBezTo>
                    <a:pt x="21014" y="21071"/>
                    <a:pt x="20922" y="21335"/>
                    <a:pt x="20804" y="21468"/>
                  </a:cubicBezTo>
                  <a:cubicBezTo>
                    <a:pt x="20685" y="21600"/>
                    <a:pt x="20540" y="21600"/>
                    <a:pt x="20357" y="21600"/>
                  </a:cubicBezTo>
                  <a:lnTo>
                    <a:pt x="1243" y="21600"/>
                  </a:lnTo>
                  <a:cubicBezTo>
                    <a:pt x="1060" y="21600"/>
                    <a:pt x="915" y="21600"/>
                    <a:pt x="796" y="21468"/>
                  </a:cubicBezTo>
                  <a:cubicBezTo>
                    <a:pt x="678" y="21335"/>
                    <a:pt x="586" y="21071"/>
                    <a:pt x="513" y="20542"/>
                  </a:cubicBezTo>
                  <a:cubicBezTo>
                    <a:pt x="408" y="19876"/>
                    <a:pt x="314" y="18824"/>
                    <a:pt x="237" y="17481"/>
                  </a:cubicBezTo>
                  <a:cubicBezTo>
                    <a:pt x="160" y="16138"/>
                    <a:pt x="99" y="14505"/>
                    <a:pt x="61" y="12677"/>
                  </a:cubicBezTo>
                  <a:cubicBezTo>
                    <a:pt x="30" y="11409"/>
                    <a:pt x="15" y="9825"/>
                    <a:pt x="8" y="7765"/>
                  </a:cubicBezTo>
                  <a:cubicBezTo>
                    <a:pt x="0" y="5705"/>
                    <a:pt x="0" y="3169"/>
                    <a:pt x="0" y="0"/>
                  </a:cubicBezTo>
                </a:path>
              </a:pathLst>
            </a:custGeom>
            <a:noFill/>
            <a:ln w="25400" cap="flat">
              <a:solidFill>
                <a:schemeClr val="tx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11" name="Line"/>
            <p:cNvSpPr/>
            <p:nvPr/>
          </p:nvSpPr>
          <p:spPr>
            <a:xfrm>
              <a:off x="17143551" y="109623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3512" name="Line"/>
            <p:cNvSpPr/>
            <p:nvPr/>
          </p:nvSpPr>
          <p:spPr>
            <a:xfrm>
              <a:off x="22206619" y="109623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429"/>
                                        </p:tgtEl>
                                        <p:attrNameLst>
                                          <p:attrName>style.visibility</p:attrName>
                                        </p:attrNameLst>
                                      </p:cBhvr>
                                      <p:to>
                                        <p:strVal val="visible"/>
                                      </p:to>
                                    </p:set>
                                    <p:anim calcmode="lin" valueType="num">
                                      <p:cBhvr additive="base">
                                        <p:cTn id="21" dur="500" fill="hold"/>
                                        <p:tgtEl>
                                          <p:spTgt spid="3429"/>
                                        </p:tgtEl>
                                        <p:attrNameLst>
                                          <p:attrName>ppt_x</p:attrName>
                                        </p:attrNameLst>
                                      </p:cBhvr>
                                      <p:tavLst>
                                        <p:tav tm="0">
                                          <p:val>
                                            <p:strVal val="#ppt_x"/>
                                          </p:val>
                                        </p:tav>
                                        <p:tav tm="100000">
                                          <p:val>
                                            <p:strVal val="#ppt_x"/>
                                          </p:val>
                                        </p:tav>
                                      </p:tavLst>
                                    </p:anim>
                                    <p:anim calcmode="lin" valueType="num">
                                      <p:cBhvr additive="base">
                                        <p:cTn id="22" dur="500" fill="hold"/>
                                        <p:tgtEl>
                                          <p:spTgt spid="342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442"/>
                                        </p:tgtEl>
                                        <p:attrNameLst>
                                          <p:attrName>style.visibility</p:attrName>
                                        </p:attrNameLst>
                                      </p:cBhvr>
                                      <p:to>
                                        <p:strVal val="visible"/>
                                      </p:to>
                                    </p:set>
                                    <p:anim calcmode="lin" valueType="num">
                                      <p:cBhvr additive="base">
                                        <p:cTn id="25" dur="500" fill="hold"/>
                                        <p:tgtEl>
                                          <p:spTgt spid="3442"/>
                                        </p:tgtEl>
                                        <p:attrNameLst>
                                          <p:attrName>ppt_x</p:attrName>
                                        </p:attrNameLst>
                                      </p:cBhvr>
                                      <p:tavLst>
                                        <p:tav tm="0">
                                          <p:val>
                                            <p:strVal val="#ppt_x"/>
                                          </p:val>
                                        </p:tav>
                                        <p:tav tm="100000">
                                          <p:val>
                                            <p:strVal val="#ppt_x"/>
                                          </p:val>
                                        </p:tav>
                                      </p:tavLst>
                                    </p:anim>
                                    <p:anim calcmode="lin" valueType="num">
                                      <p:cBhvr additive="base">
                                        <p:cTn id="26" dur="500" fill="hold"/>
                                        <p:tgtEl>
                                          <p:spTgt spid="34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451"/>
                                        </p:tgtEl>
                                        <p:attrNameLst>
                                          <p:attrName>style.visibility</p:attrName>
                                        </p:attrNameLst>
                                      </p:cBhvr>
                                      <p:to>
                                        <p:strVal val="visible"/>
                                      </p:to>
                                    </p:set>
                                    <p:anim calcmode="lin" valueType="num">
                                      <p:cBhvr additive="base">
                                        <p:cTn id="41" dur="500" fill="hold"/>
                                        <p:tgtEl>
                                          <p:spTgt spid="3451"/>
                                        </p:tgtEl>
                                        <p:attrNameLst>
                                          <p:attrName>ppt_x</p:attrName>
                                        </p:attrNameLst>
                                      </p:cBhvr>
                                      <p:tavLst>
                                        <p:tav tm="0">
                                          <p:val>
                                            <p:strVal val="1+#ppt_w/2"/>
                                          </p:val>
                                        </p:tav>
                                        <p:tav tm="100000">
                                          <p:val>
                                            <p:strVal val="#ppt_x"/>
                                          </p:val>
                                        </p:tav>
                                      </p:tavLst>
                                    </p:anim>
                                    <p:anim calcmode="lin" valueType="num">
                                      <p:cBhvr additive="base">
                                        <p:cTn id="42" dur="500" fill="hold"/>
                                        <p:tgtEl>
                                          <p:spTgt spid="345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450"/>
                                        </p:tgtEl>
                                        <p:attrNameLst>
                                          <p:attrName>style.visibility</p:attrName>
                                        </p:attrNameLst>
                                      </p:cBhvr>
                                      <p:to>
                                        <p:strVal val="visible"/>
                                      </p:to>
                                    </p:set>
                                    <p:anim calcmode="lin" valueType="num">
                                      <p:cBhvr additive="base">
                                        <p:cTn id="45" dur="500" fill="hold"/>
                                        <p:tgtEl>
                                          <p:spTgt spid="3450"/>
                                        </p:tgtEl>
                                        <p:attrNameLst>
                                          <p:attrName>ppt_x</p:attrName>
                                        </p:attrNameLst>
                                      </p:cBhvr>
                                      <p:tavLst>
                                        <p:tav tm="0">
                                          <p:val>
                                            <p:strVal val="0-#ppt_w/2"/>
                                          </p:val>
                                        </p:tav>
                                        <p:tav tm="100000">
                                          <p:val>
                                            <p:strVal val="#ppt_x"/>
                                          </p:val>
                                        </p:tav>
                                      </p:tavLst>
                                    </p:anim>
                                    <p:anim calcmode="lin" valueType="num">
                                      <p:cBhvr additive="base">
                                        <p:cTn id="46" dur="500" fill="hold"/>
                                        <p:tgtEl>
                                          <p:spTgt spid="345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9" presetClass="entr" presetSubtype="0" decel="100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 calcmode="lin" valueType="num">
                                      <p:cBhvr>
                                        <p:cTn id="63" dur="500" fill="hold"/>
                                        <p:tgtEl>
                                          <p:spTgt spid="5"/>
                                        </p:tgtEl>
                                        <p:attrNameLst>
                                          <p:attrName>style.rotation</p:attrName>
                                        </p:attrNameLst>
                                      </p:cBhvr>
                                      <p:tavLst>
                                        <p:tav tm="0">
                                          <p:val>
                                            <p:fltVal val="360"/>
                                          </p:val>
                                        </p:tav>
                                        <p:tav tm="100000">
                                          <p:val>
                                            <p:fltVal val="0"/>
                                          </p:val>
                                        </p:tav>
                                      </p:tavLst>
                                    </p:anim>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 grpId="0" animBg="1"/>
      <p:bldP spid="3451"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21" name="2D Pie Chart"/>
          <p:cNvGraphicFramePr/>
          <p:nvPr>
            <p:extLst>
              <p:ext uri="{D42A27DB-BD31-4B8C-83A1-F6EECF244321}">
                <p14:modId xmlns:p14="http://schemas.microsoft.com/office/powerpoint/2010/main" val="575818081"/>
              </p:ext>
            </p:extLst>
          </p:nvPr>
        </p:nvGraphicFramePr>
        <p:xfrm>
          <a:off x="1969585" y="2046816"/>
          <a:ext cx="20891167" cy="10299701"/>
        </p:xfrm>
        <a:graphic>
          <a:graphicData uri="http://schemas.openxmlformats.org/drawingml/2006/chart">
            <c:chart xmlns:c="http://schemas.openxmlformats.org/drawingml/2006/chart" xmlns:r="http://schemas.openxmlformats.org/officeDocument/2006/relationships" r:id="rId2"/>
          </a:graphicData>
        </a:graphic>
      </p:graphicFrame>
      <p:sp>
        <p:nvSpPr>
          <p:cNvPr id="351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117</a:t>
            </a:fld>
            <a:endParaRPr/>
          </a:p>
        </p:txBody>
      </p:sp>
      <p:sp>
        <p:nvSpPr>
          <p:cNvPr id="3517"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3315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2" name="Group 1">
            <a:extLst>
              <a:ext uri="{FF2B5EF4-FFF2-40B4-BE49-F238E27FC236}">
                <a16:creationId xmlns:a16="http://schemas.microsoft.com/office/drawing/2014/main" id="{2184EAF6-3B86-844C-9B7D-F039FD296F9D}"/>
              </a:ext>
            </a:extLst>
          </p:cNvPr>
          <p:cNvGrpSpPr/>
          <p:nvPr/>
        </p:nvGrpSpPr>
        <p:grpSpPr>
          <a:xfrm>
            <a:off x="2730316" y="2998642"/>
            <a:ext cx="8475569" cy="3107838"/>
            <a:chOff x="2730316" y="2998642"/>
            <a:chExt cx="8475569" cy="3107838"/>
          </a:xfrm>
        </p:grpSpPr>
        <p:sp>
          <p:nvSpPr>
            <p:cNvPr id="3516" name="Chart…"/>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Chart</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Template</a:t>
              </a:r>
            </a:p>
          </p:txBody>
        </p:sp>
        <p:grpSp>
          <p:nvGrpSpPr>
            <p:cNvPr id="3520" name="Group"/>
            <p:cNvGrpSpPr/>
            <p:nvPr/>
          </p:nvGrpSpPr>
          <p:grpSpPr>
            <a:xfrm>
              <a:off x="2840382" y="2998642"/>
              <a:ext cx="3393043" cy="342035"/>
              <a:chOff x="0" y="-53786"/>
              <a:chExt cx="3393042" cy="342034"/>
            </a:xfrm>
          </p:grpSpPr>
          <p:sp>
            <p:nvSpPr>
              <p:cNvPr id="351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19" name="Subtitle Text"/>
              <p:cNvSpPr/>
              <p:nvPr/>
            </p:nvSpPr>
            <p:spPr>
              <a:xfrm>
                <a:off x="51716" y="-5378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17"/>
                                        </p:tgtEl>
                                        <p:attrNameLst>
                                          <p:attrName>style.visibility</p:attrName>
                                        </p:attrNameLst>
                                      </p:cBhvr>
                                      <p:to>
                                        <p:strVal val="visible"/>
                                      </p:to>
                                    </p:set>
                                    <p:anim calcmode="lin" valueType="num">
                                      <p:cBhvr additive="base">
                                        <p:cTn id="13" dur="500" fill="hold"/>
                                        <p:tgtEl>
                                          <p:spTgt spid="3517"/>
                                        </p:tgtEl>
                                        <p:attrNameLst>
                                          <p:attrName>ppt_x</p:attrName>
                                        </p:attrNameLst>
                                      </p:cBhvr>
                                      <p:tavLst>
                                        <p:tav tm="0">
                                          <p:val>
                                            <p:strVal val="#ppt_x"/>
                                          </p:val>
                                        </p:tav>
                                        <p:tav tm="100000">
                                          <p:val>
                                            <p:strVal val="#ppt_x"/>
                                          </p:val>
                                        </p:tav>
                                      </p:tavLst>
                                    </p:anim>
                                    <p:anim calcmode="lin" valueType="num">
                                      <p:cBhvr additive="base">
                                        <p:cTn id="14" dur="500" fill="hold"/>
                                        <p:tgtEl>
                                          <p:spTgt spid="35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21"/>
                                        </p:tgtEl>
                                        <p:attrNameLst>
                                          <p:attrName>style.visibility</p:attrName>
                                        </p:attrNameLst>
                                      </p:cBhvr>
                                      <p:to>
                                        <p:strVal val="visible"/>
                                      </p:to>
                                    </p:set>
                                    <p:animEffect transition="in" filter="fade">
                                      <p:cBhvr>
                                        <p:cTn id="19" dur="500"/>
                                        <p:tgtEl>
                                          <p:spTgt spid="3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21" grpId="0">
        <p:bldAsOne/>
      </p:bldGraphic>
      <p:bldP spid="35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A46662-BD05-7B4B-8425-9306D179B766}"/>
              </a:ext>
            </a:extLst>
          </p:cNvPr>
          <p:cNvGrpSpPr/>
          <p:nvPr/>
        </p:nvGrpSpPr>
        <p:grpSpPr>
          <a:xfrm>
            <a:off x="4190574" y="2146310"/>
            <a:ext cx="10659666" cy="8335433"/>
            <a:chOff x="4190574" y="2146310"/>
            <a:chExt cx="10659666" cy="8335433"/>
          </a:xfrm>
        </p:grpSpPr>
        <p:sp>
          <p:nvSpPr>
            <p:cNvPr id="3523" name="Shape"/>
            <p:cNvSpPr/>
            <p:nvPr/>
          </p:nvSpPr>
          <p:spPr>
            <a:xfrm>
              <a:off x="4190574" y="2222899"/>
              <a:ext cx="9847084" cy="8258844"/>
            </a:xfrm>
            <a:custGeom>
              <a:avLst/>
              <a:gdLst/>
              <a:ahLst/>
              <a:cxnLst>
                <a:cxn ang="0">
                  <a:pos x="wd2" y="hd2"/>
                </a:cxn>
                <a:cxn ang="5400000">
                  <a:pos x="wd2" y="hd2"/>
                </a:cxn>
                <a:cxn ang="10800000">
                  <a:pos x="wd2" y="hd2"/>
                </a:cxn>
                <a:cxn ang="16200000">
                  <a:pos x="wd2" y="hd2"/>
                </a:cxn>
              </a:cxnLst>
              <a:rect l="0" t="0" r="r" b="b"/>
              <a:pathLst>
                <a:path w="21600" h="21600" extrusionOk="0">
                  <a:moveTo>
                    <a:pt x="0" y="5639"/>
                  </a:moveTo>
                  <a:lnTo>
                    <a:pt x="18919" y="0"/>
                  </a:lnTo>
                  <a:lnTo>
                    <a:pt x="21600" y="7510"/>
                  </a:lnTo>
                  <a:lnTo>
                    <a:pt x="6128" y="21600"/>
                  </a:lnTo>
                  <a:lnTo>
                    <a:pt x="0" y="5639"/>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aphicFrame>
          <p:nvGraphicFramePr>
            <p:cNvPr id="3526" name="2D Pie Chart"/>
            <p:cNvGraphicFramePr/>
            <p:nvPr>
              <p:extLst>
                <p:ext uri="{D42A27DB-BD31-4B8C-83A1-F6EECF244321}">
                  <p14:modId xmlns:p14="http://schemas.microsoft.com/office/powerpoint/2010/main" val="3638107457"/>
                </p:ext>
              </p:extLst>
            </p:nvPr>
          </p:nvGraphicFramePr>
          <p:xfrm>
            <a:off x="11668386" y="2146310"/>
            <a:ext cx="3181854" cy="3181854"/>
          </p:xfrm>
          <a:graphic>
            <a:graphicData uri="http://schemas.openxmlformats.org/drawingml/2006/chart">
              <c:chart xmlns:c="http://schemas.openxmlformats.org/drawingml/2006/chart" xmlns:r="http://schemas.openxmlformats.org/officeDocument/2006/relationships" r:id="rId2"/>
            </a:graphicData>
          </a:graphic>
        </p:graphicFrame>
      </p:grpSp>
      <p:sp>
        <p:nvSpPr>
          <p:cNvPr id="35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118</a:t>
            </a:fld>
            <a:endParaRPr/>
          </a:p>
        </p:txBody>
      </p:sp>
      <p:graphicFrame>
        <p:nvGraphicFramePr>
          <p:cNvPr id="3525" name="2D Pie Chart"/>
          <p:cNvGraphicFramePr/>
          <p:nvPr>
            <p:extLst>
              <p:ext uri="{D42A27DB-BD31-4B8C-83A1-F6EECF244321}">
                <p14:modId xmlns:p14="http://schemas.microsoft.com/office/powerpoint/2010/main" val="606085794"/>
              </p:ext>
            </p:extLst>
          </p:nvPr>
        </p:nvGraphicFramePr>
        <p:xfrm>
          <a:off x="1672679" y="4241003"/>
          <a:ext cx="9718849" cy="6832601"/>
        </p:xfrm>
        <a:graphic>
          <a:graphicData uri="http://schemas.openxmlformats.org/drawingml/2006/chart">
            <c:chart xmlns:c="http://schemas.openxmlformats.org/drawingml/2006/chart" xmlns:r="http://schemas.openxmlformats.org/officeDocument/2006/relationships" r:id="rId3"/>
          </a:graphicData>
        </a:graphic>
      </p:graphicFrame>
      <p:sp>
        <p:nvSpPr>
          <p:cNvPr id="3528" name="Lorem ipsum dolor sit amet, consectetur adipiscing elit, sed do eiusmod tempor incididunt ut labore et dolore magna aliqua. Arcu dictum varius duis at consectetur lorem donec. Volutpat maecenas volutpat blandit aliquam. Egestas quis ipsum suspendisse ult"/>
          <p:cNvSpPr/>
          <p:nvPr/>
        </p:nvSpPr>
        <p:spPr>
          <a:xfrm>
            <a:off x="15355377" y="8460252"/>
            <a:ext cx="7470061" cy="250280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a:t>
            </a:r>
          </a:p>
        </p:txBody>
      </p:sp>
      <p:grpSp>
        <p:nvGrpSpPr>
          <p:cNvPr id="2" name="Group 1">
            <a:extLst>
              <a:ext uri="{FF2B5EF4-FFF2-40B4-BE49-F238E27FC236}">
                <a16:creationId xmlns:a16="http://schemas.microsoft.com/office/drawing/2014/main" id="{4F314F35-0222-3148-9D0E-81850961E6B5}"/>
              </a:ext>
            </a:extLst>
          </p:cNvPr>
          <p:cNvGrpSpPr/>
          <p:nvPr/>
        </p:nvGrpSpPr>
        <p:grpSpPr>
          <a:xfrm>
            <a:off x="15303661" y="5168844"/>
            <a:ext cx="7470061" cy="3089314"/>
            <a:chOff x="15303661" y="5168844"/>
            <a:chExt cx="7470061" cy="3089314"/>
          </a:xfrm>
        </p:grpSpPr>
        <p:sp>
          <p:nvSpPr>
            <p:cNvPr id="3527" name="Charts…"/>
            <p:cNvSpPr/>
            <p:nvPr/>
          </p:nvSpPr>
          <p:spPr>
            <a:xfrm>
              <a:off x="15303661" y="5693353"/>
              <a:ext cx="7470061" cy="256480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Charts</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Templates</a:t>
              </a:r>
            </a:p>
          </p:txBody>
        </p:sp>
        <p:grpSp>
          <p:nvGrpSpPr>
            <p:cNvPr id="3531" name="Group"/>
            <p:cNvGrpSpPr/>
            <p:nvPr/>
          </p:nvGrpSpPr>
          <p:grpSpPr>
            <a:xfrm>
              <a:off x="15413727" y="5168844"/>
              <a:ext cx="3375114" cy="337336"/>
              <a:chOff x="0" y="-35859"/>
              <a:chExt cx="3375113" cy="337335"/>
            </a:xfrm>
          </p:grpSpPr>
          <p:sp>
            <p:nvSpPr>
              <p:cNvPr id="3529"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30" name="Subtitle Text"/>
              <p:cNvSpPr/>
              <p:nvPr/>
            </p:nvSpPr>
            <p:spPr>
              <a:xfrm>
                <a:off x="33787" y="-35859"/>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28"/>
                                        </p:tgtEl>
                                        <p:attrNameLst>
                                          <p:attrName>style.visibility</p:attrName>
                                        </p:attrNameLst>
                                      </p:cBhvr>
                                      <p:to>
                                        <p:strVal val="visible"/>
                                      </p:to>
                                    </p:set>
                                    <p:anim calcmode="lin" valueType="num">
                                      <p:cBhvr additive="base">
                                        <p:cTn id="13" dur="500" fill="hold"/>
                                        <p:tgtEl>
                                          <p:spTgt spid="3528"/>
                                        </p:tgtEl>
                                        <p:attrNameLst>
                                          <p:attrName>ppt_x</p:attrName>
                                        </p:attrNameLst>
                                      </p:cBhvr>
                                      <p:tavLst>
                                        <p:tav tm="0">
                                          <p:val>
                                            <p:strVal val="#ppt_x"/>
                                          </p:val>
                                        </p:tav>
                                        <p:tav tm="100000">
                                          <p:val>
                                            <p:strVal val="#ppt_x"/>
                                          </p:val>
                                        </p:tav>
                                      </p:tavLst>
                                    </p:anim>
                                    <p:anim calcmode="lin" valueType="num">
                                      <p:cBhvr additive="base">
                                        <p:cTn id="14" dur="500" fill="hold"/>
                                        <p:tgtEl>
                                          <p:spTgt spid="35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25"/>
                                        </p:tgtEl>
                                        <p:attrNameLst>
                                          <p:attrName>style.visibility</p:attrName>
                                        </p:attrNameLst>
                                      </p:cBhvr>
                                      <p:to>
                                        <p:strVal val="visible"/>
                                      </p:to>
                                    </p:set>
                                    <p:animEffect transition="in" filter="fade">
                                      <p:cBhvr>
                                        <p:cTn id="19" dur="500"/>
                                        <p:tgtEl>
                                          <p:spTgt spid="35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25" grpId="0">
        <p:bldAsOne/>
      </p:bldGraphic>
      <p:bldP spid="3528"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119</a:t>
            </a:fld>
            <a:endParaRPr/>
          </a:p>
        </p:txBody>
      </p:sp>
      <p:grpSp>
        <p:nvGrpSpPr>
          <p:cNvPr id="7" name="Group 6">
            <a:extLst>
              <a:ext uri="{FF2B5EF4-FFF2-40B4-BE49-F238E27FC236}">
                <a16:creationId xmlns:a16="http://schemas.microsoft.com/office/drawing/2014/main" id="{E8628297-B49D-754A-B3F9-5086A1ABAA93}"/>
              </a:ext>
            </a:extLst>
          </p:cNvPr>
          <p:cNvGrpSpPr/>
          <p:nvPr/>
        </p:nvGrpSpPr>
        <p:grpSpPr>
          <a:xfrm>
            <a:off x="1883649" y="2706600"/>
            <a:ext cx="8475570" cy="3089912"/>
            <a:chOff x="1883649" y="2706600"/>
            <a:chExt cx="8475570" cy="3089912"/>
          </a:xfrm>
        </p:grpSpPr>
        <p:sp>
          <p:nvSpPr>
            <p:cNvPr id="3535" name="Chart…"/>
            <p:cNvSpPr txBox="1"/>
            <p:nvPr/>
          </p:nvSpPr>
          <p:spPr>
            <a:xfrm>
              <a:off x="1883649" y="3231111"/>
              <a:ext cx="8475570"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Chart</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Template</a:t>
              </a:r>
            </a:p>
          </p:txBody>
        </p:sp>
        <p:grpSp>
          <p:nvGrpSpPr>
            <p:cNvPr id="3538" name="Group"/>
            <p:cNvGrpSpPr/>
            <p:nvPr/>
          </p:nvGrpSpPr>
          <p:grpSpPr>
            <a:xfrm>
              <a:off x="1993715" y="2706600"/>
              <a:ext cx="3393044" cy="337336"/>
              <a:chOff x="0" y="-35860"/>
              <a:chExt cx="3393042" cy="337335"/>
            </a:xfrm>
          </p:grpSpPr>
          <p:sp>
            <p:nvSpPr>
              <p:cNvPr id="3536"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37" name="Subtitle Text"/>
              <p:cNvSpPr/>
              <p:nvPr/>
            </p:nvSpPr>
            <p:spPr>
              <a:xfrm>
                <a:off x="51716" y="-3586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3539" name="2D Column Chart"/>
          <p:cNvGraphicFramePr/>
          <p:nvPr>
            <p:extLst>
              <p:ext uri="{D42A27DB-BD31-4B8C-83A1-F6EECF244321}">
                <p14:modId xmlns:p14="http://schemas.microsoft.com/office/powerpoint/2010/main" val="3017751768"/>
              </p:ext>
            </p:extLst>
          </p:nvPr>
        </p:nvGraphicFramePr>
        <p:xfrm>
          <a:off x="13706513" y="2785745"/>
          <a:ext cx="8983605" cy="8704567"/>
        </p:xfrm>
        <a:graphic>
          <a:graphicData uri="http://schemas.openxmlformats.org/drawingml/2006/chart">
            <c:chart xmlns:c="http://schemas.openxmlformats.org/drawingml/2006/chart" xmlns:r="http://schemas.openxmlformats.org/officeDocument/2006/relationships" r:id="rId3"/>
          </a:graphicData>
        </a:graphic>
      </p:graphicFrame>
      <p:sp>
        <p:nvSpPr>
          <p:cNvPr id="3540"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933908" y="6150652"/>
            <a:ext cx="1001648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grpSp>
        <p:nvGrpSpPr>
          <p:cNvPr id="2" name="Group 1">
            <a:extLst>
              <a:ext uri="{FF2B5EF4-FFF2-40B4-BE49-F238E27FC236}">
                <a16:creationId xmlns:a16="http://schemas.microsoft.com/office/drawing/2014/main" id="{37458B3F-D6C0-1046-A9BF-247CD9A4D860}"/>
              </a:ext>
            </a:extLst>
          </p:cNvPr>
          <p:cNvGrpSpPr/>
          <p:nvPr/>
        </p:nvGrpSpPr>
        <p:grpSpPr>
          <a:xfrm>
            <a:off x="1989666" y="9121878"/>
            <a:ext cx="1390411" cy="1910191"/>
            <a:chOff x="1989666" y="9121878"/>
            <a:chExt cx="1390411" cy="1910191"/>
          </a:xfrm>
        </p:grpSpPr>
        <p:sp>
          <p:nvSpPr>
            <p:cNvPr id="3541" name="Rounded Rectangle"/>
            <p:cNvSpPr/>
            <p:nvPr/>
          </p:nvSpPr>
          <p:spPr>
            <a:xfrm>
              <a:off x="1989666" y="9762067"/>
              <a:ext cx="1270001" cy="1270002"/>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42" name="Graphic 192"/>
            <p:cNvSpPr/>
            <p:nvPr/>
          </p:nvSpPr>
          <p:spPr>
            <a:xfrm>
              <a:off x="2373938" y="10121046"/>
              <a:ext cx="531807" cy="548957"/>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43" name="Text"/>
            <p:cNvSpPr txBox="1"/>
            <p:nvPr/>
          </p:nvSpPr>
          <p:spPr>
            <a:xfrm>
              <a:off x="1989666" y="9121878"/>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3544" name="Circle"/>
            <p:cNvSpPr/>
            <p:nvPr/>
          </p:nvSpPr>
          <p:spPr>
            <a:xfrm>
              <a:off x="3020724" y="9661870"/>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45" name="1"/>
            <p:cNvSpPr txBox="1"/>
            <p:nvPr/>
          </p:nvSpPr>
          <p:spPr>
            <a:xfrm>
              <a:off x="3020724" y="965114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5" name="Group 4">
            <a:extLst>
              <a:ext uri="{FF2B5EF4-FFF2-40B4-BE49-F238E27FC236}">
                <a16:creationId xmlns:a16="http://schemas.microsoft.com/office/drawing/2014/main" id="{5FD5BF43-6009-4542-85E5-A1986D964D2A}"/>
              </a:ext>
            </a:extLst>
          </p:cNvPr>
          <p:cNvGrpSpPr/>
          <p:nvPr/>
        </p:nvGrpSpPr>
        <p:grpSpPr>
          <a:xfrm>
            <a:off x="8234892" y="9121878"/>
            <a:ext cx="1390411" cy="1910190"/>
            <a:chOff x="8234892" y="9121878"/>
            <a:chExt cx="1390411" cy="1910190"/>
          </a:xfrm>
        </p:grpSpPr>
        <p:sp>
          <p:nvSpPr>
            <p:cNvPr id="3555" name="Rounded Rectangle"/>
            <p:cNvSpPr/>
            <p:nvPr/>
          </p:nvSpPr>
          <p:spPr>
            <a:xfrm>
              <a:off x="8234892" y="9762066"/>
              <a:ext cx="1270001" cy="1270002"/>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6" name="Text"/>
            <p:cNvSpPr txBox="1"/>
            <p:nvPr/>
          </p:nvSpPr>
          <p:spPr>
            <a:xfrm>
              <a:off x="8234892" y="9121878"/>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3557" name="Circle"/>
            <p:cNvSpPr/>
            <p:nvPr/>
          </p:nvSpPr>
          <p:spPr>
            <a:xfrm>
              <a:off x="9265949" y="9661869"/>
              <a:ext cx="359354"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8" name="4"/>
            <p:cNvSpPr txBox="1"/>
            <p:nvPr/>
          </p:nvSpPr>
          <p:spPr>
            <a:xfrm>
              <a:off x="9262247" y="965114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sp>
          <p:nvSpPr>
            <p:cNvPr id="3563" name="Graphic 112"/>
            <p:cNvSpPr/>
            <p:nvPr/>
          </p:nvSpPr>
          <p:spPr>
            <a:xfrm>
              <a:off x="8646544" y="10148318"/>
              <a:ext cx="497497" cy="497498"/>
            </a:xfrm>
            <a:custGeom>
              <a:avLst/>
              <a:gdLst/>
              <a:ahLst/>
              <a:cxnLst>
                <a:cxn ang="0">
                  <a:pos x="wd2" y="hd2"/>
                </a:cxn>
                <a:cxn ang="5400000">
                  <a:pos x="wd2" y="hd2"/>
                </a:cxn>
                <a:cxn ang="10800000">
                  <a:pos x="wd2" y="hd2"/>
                </a:cxn>
                <a:cxn ang="16200000">
                  <a:pos x="wd2" y="hd2"/>
                </a:cxn>
              </a:cxnLst>
              <a:rect l="0" t="0" r="r" b="b"/>
              <a:pathLst>
                <a:path w="21599" h="21599" extrusionOk="0">
                  <a:moveTo>
                    <a:pt x="14896" y="7074"/>
                  </a:moveTo>
                  <a:cubicBezTo>
                    <a:pt x="14899" y="6460"/>
                    <a:pt x="14403" y="5959"/>
                    <a:pt x="13789" y="5956"/>
                  </a:cubicBezTo>
                  <a:cubicBezTo>
                    <a:pt x="13509" y="5954"/>
                    <a:pt x="13240" y="6058"/>
                    <a:pt x="13034" y="6246"/>
                  </a:cubicBezTo>
                  <a:cubicBezTo>
                    <a:pt x="10935" y="4596"/>
                    <a:pt x="7896" y="4961"/>
                    <a:pt x="6246" y="7060"/>
                  </a:cubicBezTo>
                  <a:cubicBezTo>
                    <a:pt x="5576" y="7913"/>
                    <a:pt x="5212" y="8968"/>
                    <a:pt x="5213" y="10053"/>
                  </a:cubicBezTo>
                  <a:lnTo>
                    <a:pt x="5213" y="11543"/>
                  </a:lnTo>
                  <a:cubicBezTo>
                    <a:pt x="5210" y="14213"/>
                    <a:pt x="7371" y="16380"/>
                    <a:pt x="10041" y="16384"/>
                  </a:cubicBezTo>
                  <a:cubicBezTo>
                    <a:pt x="11432" y="16385"/>
                    <a:pt x="12756" y="15789"/>
                    <a:pt x="13675" y="14745"/>
                  </a:cubicBezTo>
                  <a:cubicBezTo>
                    <a:pt x="14522" y="15782"/>
                    <a:pt x="15791" y="16384"/>
                    <a:pt x="17130" y="16384"/>
                  </a:cubicBezTo>
                  <a:cubicBezTo>
                    <a:pt x="20217" y="16384"/>
                    <a:pt x="21599" y="13578"/>
                    <a:pt x="21599" y="10798"/>
                  </a:cubicBezTo>
                  <a:cubicBezTo>
                    <a:pt x="21598" y="4834"/>
                    <a:pt x="16763" y="-1"/>
                    <a:pt x="10798" y="0"/>
                  </a:cubicBezTo>
                  <a:cubicBezTo>
                    <a:pt x="4834" y="0"/>
                    <a:pt x="-1" y="4836"/>
                    <a:pt x="0" y="10800"/>
                  </a:cubicBezTo>
                  <a:cubicBezTo>
                    <a:pt x="0" y="16764"/>
                    <a:pt x="4836" y="21599"/>
                    <a:pt x="10800" y="21598"/>
                  </a:cubicBezTo>
                  <a:cubicBezTo>
                    <a:pt x="12904" y="21598"/>
                    <a:pt x="14962" y="20984"/>
                    <a:pt x="16721" y="19830"/>
                  </a:cubicBezTo>
                  <a:cubicBezTo>
                    <a:pt x="17234" y="19487"/>
                    <a:pt x="17372" y="18794"/>
                    <a:pt x="17029" y="18280"/>
                  </a:cubicBezTo>
                  <a:cubicBezTo>
                    <a:pt x="16691" y="17773"/>
                    <a:pt x="16008" y="17632"/>
                    <a:pt x="15495" y="17962"/>
                  </a:cubicBezTo>
                  <a:cubicBezTo>
                    <a:pt x="11539" y="20556"/>
                    <a:pt x="6230" y="19451"/>
                    <a:pt x="3636" y="15495"/>
                  </a:cubicBezTo>
                  <a:cubicBezTo>
                    <a:pt x="1043" y="11539"/>
                    <a:pt x="2147" y="6230"/>
                    <a:pt x="6103" y="3636"/>
                  </a:cubicBezTo>
                  <a:cubicBezTo>
                    <a:pt x="10059" y="1043"/>
                    <a:pt x="15369" y="2147"/>
                    <a:pt x="17963" y="6103"/>
                  </a:cubicBezTo>
                  <a:cubicBezTo>
                    <a:pt x="18877" y="7498"/>
                    <a:pt x="19364" y="9130"/>
                    <a:pt x="19365" y="10798"/>
                  </a:cubicBezTo>
                  <a:cubicBezTo>
                    <a:pt x="19365" y="11357"/>
                    <a:pt x="19257" y="14150"/>
                    <a:pt x="17130" y="14150"/>
                  </a:cubicBezTo>
                  <a:cubicBezTo>
                    <a:pt x="15896" y="14150"/>
                    <a:pt x="14896" y="13149"/>
                    <a:pt x="14896" y="11915"/>
                  </a:cubicBezTo>
                  <a:close/>
                  <a:moveTo>
                    <a:pt x="10054" y="14150"/>
                  </a:moveTo>
                  <a:cubicBezTo>
                    <a:pt x="8615" y="14150"/>
                    <a:pt x="7448" y="12983"/>
                    <a:pt x="7448" y="11543"/>
                  </a:cubicBezTo>
                  <a:lnTo>
                    <a:pt x="7448" y="10053"/>
                  </a:lnTo>
                  <a:cubicBezTo>
                    <a:pt x="7448" y="8614"/>
                    <a:pt x="8615" y="7446"/>
                    <a:pt x="10054" y="7446"/>
                  </a:cubicBezTo>
                  <a:cubicBezTo>
                    <a:pt x="11494" y="7446"/>
                    <a:pt x="12661" y="8614"/>
                    <a:pt x="12661" y="10053"/>
                  </a:cubicBezTo>
                  <a:lnTo>
                    <a:pt x="12661" y="11543"/>
                  </a:lnTo>
                  <a:cubicBezTo>
                    <a:pt x="12661" y="12983"/>
                    <a:pt x="11494" y="14150"/>
                    <a:pt x="10054" y="1415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2D070C47-1BD3-104B-9264-071AC127426A}"/>
              </a:ext>
            </a:extLst>
          </p:cNvPr>
          <p:cNvGrpSpPr/>
          <p:nvPr/>
        </p:nvGrpSpPr>
        <p:grpSpPr>
          <a:xfrm>
            <a:off x="4071407" y="9121878"/>
            <a:ext cx="1390411" cy="1910190"/>
            <a:chOff x="4071407" y="9121878"/>
            <a:chExt cx="1390411" cy="1910190"/>
          </a:xfrm>
        </p:grpSpPr>
        <p:sp>
          <p:nvSpPr>
            <p:cNvPr id="3547" name="Rounded Rectangle"/>
            <p:cNvSpPr/>
            <p:nvPr/>
          </p:nvSpPr>
          <p:spPr>
            <a:xfrm>
              <a:off x="4071407" y="9762066"/>
              <a:ext cx="1270001" cy="1270002"/>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48" name="Text"/>
            <p:cNvSpPr txBox="1"/>
            <p:nvPr/>
          </p:nvSpPr>
          <p:spPr>
            <a:xfrm>
              <a:off x="4071407" y="9121878"/>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3549" name="Circle"/>
            <p:cNvSpPr/>
            <p:nvPr/>
          </p:nvSpPr>
          <p:spPr>
            <a:xfrm>
              <a:off x="5102465" y="9661869"/>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0" name="2"/>
            <p:cNvSpPr txBox="1"/>
            <p:nvPr/>
          </p:nvSpPr>
          <p:spPr>
            <a:xfrm>
              <a:off x="5102465" y="9651143"/>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3564" name="Graphic 4"/>
            <p:cNvSpPr/>
            <p:nvPr/>
          </p:nvSpPr>
          <p:spPr>
            <a:xfrm>
              <a:off x="4474688" y="10134982"/>
              <a:ext cx="533050" cy="498771"/>
            </a:xfrm>
            <a:custGeom>
              <a:avLst/>
              <a:gdLst/>
              <a:ahLst/>
              <a:cxnLst>
                <a:cxn ang="0">
                  <a:pos x="wd2" y="hd2"/>
                </a:cxn>
                <a:cxn ang="5400000">
                  <a:pos x="wd2" y="hd2"/>
                </a:cxn>
                <a:cxn ang="10800000">
                  <a:pos x="wd2" y="hd2"/>
                </a:cxn>
                <a:cxn ang="16200000">
                  <a:pos x="wd2" y="hd2"/>
                </a:cxn>
              </a:cxnLst>
              <a:rect l="0" t="0" r="r" b="b"/>
              <a:pathLst>
                <a:path w="20794" h="20566" extrusionOk="0">
                  <a:moveTo>
                    <a:pt x="11376" y="6065"/>
                  </a:moveTo>
                  <a:lnTo>
                    <a:pt x="11376" y="11016"/>
                  </a:lnTo>
                  <a:cubicBezTo>
                    <a:pt x="11376" y="11602"/>
                    <a:pt x="10927" y="12077"/>
                    <a:pt x="10372" y="12077"/>
                  </a:cubicBezTo>
                  <a:lnTo>
                    <a:pt x="6357" y="12077"/>
                  </a:lnTo>
                  <a:cubicBezTo>
                    <a:pt x="5803" y="12077"/>
                    <a:pt x="5353" y="11602"/>
                    <a:pt x="5353" y="11016"/>
                  </a:cubicBezTo>
                  <a:cubicBezTo>
                    <a:pt x="5353" y="10430"/>
                    <a:pt x="5803" y="9955"/>
                    <a:pt x="6357" y="9955"/>
                  </a:cubicBezTo>
                  <a:lnTo>
                    <a:pt x="9368" y="9955"/>
                  </a:lnTo>
                  <a:lnTo>
                    <a:pt x="9368" y="6065"/>
                  </a:lnTo>
                  <a:cubicBezTo>
                    <a:pt x="9368" y="5479"/>
                    <a:pt x="9818" y="5004"/>
                    <a:pt x="10372" y="5004"/>
                  </a:cubicBezTo>
                  <a:cubicBezTo>
                    <a:pt x="10927" y="5004"/>
                    <a:pt x="11376" y="5479"/>
                    <a:pt x="11376" y="6065"/>
                  </a:cubicBezTo>
                  <a:close/>
                  <a:moveTo>
                    <a:pt x="18859" y="7608"/>
                  </a:moveTo>
                  <a:cubicBezTo>
                    <a:pt x="18838" y="7608"/>
                    <a:pt x="18818" y="7597"/>
                    <a:pt x="18797" y="7595"/>
                  </a:cubicBezTo>
                  <a:cubicBezTo>
                    <a:pt x="20022" y="10922"/>
                    <a:pt x="19372" y="14694"/>
                    <a:pt x="17115" y="17350"/>
                  </a:cubicBezTo>
                  <a:lnTo>
                    <a:pt x="18444" y="18754"/>
                  </a:lnTo>
                  <a:cubicBezTo>
                    <a:pt x="18836" y="19169"/>
                    <a:pt x="18836" y="19841"/>
                    <a:pt x="18444" y="20255"/>
                  </a:cubicBezTo>
                  <a:cubicBezTo>
                    <a:pt x="18052" y="20670"/>
                    <a:pt x="17416" y="20670"/>
                    <a:pt x="17024" y="20255"/>
                  </a:cubicBezTo>
                  <a:lnTo>
                    <a:pt x="15622" y="18773"/>
                  </a:lnTo>
                  <a:cubicBezTo>
                    <a:pt x="12487" y="21163"/>
                    <a:pt x="8257" y="21163"/>
                    <a:pt x="5122" y="18773"/>
                  </a:cubicBezTo>
                  <a:lnTo>
                    <a:pt x="3721" y="20255"/>
                  </a:lnTo>
                  <a:cubicBezTo>
                    <a:pt x="3329" y="20670"/>
                    <a:pt x="2693" y="20670"/>
                    <a:pt x="2301" y="20255"/>
                  </a:cubicBezTo>
                  <a:cubicBezTo>
                    <a:pt x="1909" y="19841"/>
                    <a:pt x="1909" y="19169"/>
                    <a:pt x="2301" y="18754"/>
                  </a:cubicBezTo>
                  <a:lnTo>
                    <a:pt x="3630" y="17350"/>
                  </a:lnTo>
                  <a:cubicBezTo>
                    <a:pt x="1373" y="14694"/>
                    <a:pt x="722" y="10922"/>
                    <a:pt x="1947" y="7595"/>
                  </a:cubicBezTo>
                  <a:cubicBezTo>
                    <a:pt x="1926" y="7595"/>
                    <a:pt x="1907" y="7608"/>
                    <a:pt x="1885" y="7608"/>
                  </a:cubicBezTo>
                  <a:cubicBezTo>
                    <a:pt x="1619" y="7608"/>
                    <a:pt x="1364" y="7496"/>
                    <a:pt x="1176" y="7297"/>
                  </a:cubicBezTo>
                  <a:cubicBezTo>
                    <a:pt x="-392" y="5639"/>
                    <a:pt x="-392" y="2952"/>
                    <a:pt x="1177" y="1295"/>
                  </a:cubicBezTo>
                  <a:cubicBezTo>
                    <a:pt x="1929" y="499"/>
                    <a:pt x="2950" y="52"/>
                    <a:pt x="4015" y="52"/>
                  </a:cubicBezTo>
                  <a:cubicBezTo>
                    <a:pt x="5080" y="49"/>
                    <a:pt x="6103" y="497"/>
                    <a:pt x="6854" y="1296"/>
                  </a:cubicBezTo>
                  <a:cubicBezTo>
                    <a:pt x="7055" y="1512"/>
                    <a:pt x="7158" y="1809"/>
                    <a:pt x="7136" y="2111"/>
                  </a:cubicBezTo>
                  <a:cubicBezTo>
                    <a:pt x="9217" y="1252"/>
                    <a:pt x="11528" y="1252"/>
                    <a:pt x="13609" y="2111"/>
                  </a:cubicBezTo>
                  <a:cubicBezTo>
                    <a:pt x="13586" y="1809"/>
                    <a:pt x="13690" y="1512"/>
                    <a:pt x="13891" y="1296"/>
                  </a:cubicBezTo>
                  <a:cubicBezTo>
                    <a:pt x="15432" y="-390"/>
                    <a:pt x="17974" y="-437"/>
                    <a:pt x="19569" y="1191"/>
                  </a:cubicBezTo>
                  <a:cubicBezTo>
                    <a:pt x="21164" y="2820"/>
                    <a:pt x="21208" y="5507"/>
                    <a:pt x="19667" y="7193"/>
                  </a:cubicBezTo>
                  <a:cubicBezTo>
                    <a:pt x="19635" y="7228"/>
                    <a:pt x="19602" y="7263"/>
                    <a:pt x="19569" y="7297"/>
                  </a:cubicBezTo>
                  <a:cubicBezTo>
                    <a:pt x="19381" y="7496"/>
                    <a:pt x="19125" y="7608"/>
                    <a:pt x="18859" y="7608"/>
                  </a:cubicBezTo>
                  <a:close/>
                  <a:moveTo>
                    <a:pt x="16210" y="2245"/>
                  </a:moveTo>
                  <a:lnTo>
                    <a:pt x="18671" y="4846"/>
                  </a:lnTo>
                  <a:cubicBezTo>
                    <a:pt x="18857" y="4113"/>
                    <a:pt x="18658" y="3331"/>
                    <a:pt x="18151" y="2795"/>
                  </a:cubicBezTo>
                  <a:cubicBezTo>
                    <a:pt x="17640" y="2264"/>
                    <a:pt x="16903" y="2055"/>
                    <a:pt x="16210" y="2245"/>
                  </a:cubicBezTo>
                  <a:close/>
                  <a:moveTo>
                    <a:pt x="2007" y="4296"/>
                  </a:moveTo>
                  <a:cubicBezTo>
                    <a:pt x="2006" y="4482"/>
                    <a:pt x="2029" y="4667"/>
                    <a:pt x="2074" y="4846"/>
                  </a:cubicBezTo>
                  <a:lnTo>
                    <a:pt x="4535" y="2245"/>
                  </a:lnTo>
                  <a:cubicBezTo>
                    <a:pt x="3464" y="1941"/>
                    <a:pt x="2363" y="2613"/>
                    <a:pt x="2076" y="3745"/>
                  </a:cubicBezTo>
                  <a:cubicBezTo>
                    <a:pt x="2030" y="3925"/>
                    <a:pt x="2007" y="4110"/>
                    <a:pt x="2007" y="4296"/>
                  </a:cubicBezTo>
                  <a:close/>
                  <a:moveTo>
                    <a:pt x="17399" y="11016"/>
                  </a:moveTo>
                  <a:cubicBezTo>
                    <a:pt x="17399" y="6914"/>
                    <a:pt x="14253" y="3589"/>
                    <a:pt x="10372" y="3589"/>
                  </a:cubicBezTo>
                  <a:cubicBezTo>
                    <a:pt x="6491" y="3589"/>
                    <a:pt x="3345" y="6914"/>
                    <a:pt x="3345" y="11016"/>
                  </a:cubicBezTo>
                  <a:cubicBezTo>
                    <a:pt x="3345" y="15118"/>
                    <a:pt x="6491" y="18443"/>
                    <a:pt x="10372" y="18443"/>
                  </a:cubicBezTo>
                  <a:cubicBezTo>
                    <a:pt x="14251" y="18439"/>
                    <a:pt x="17395" y="15116"/>
                    <a:pt x="17399" y="11016"/>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EC1BCAD3-90A6-4247-BCB8-5E5A19FEE94E}"/>
              </a:ext>
            </a:extLst>
          </p:cNvPr>
          <p:cNvGrpSpPr/>
          <p:nvPr/>
        </p:nvGrpSpPr>
        <p:grpSpPr>
          <a:xfrm>
            <a:off x="10316635" y="9121878"/>
            <a:ext cx="1390410" cy="1910190"/>
            <a:chOff x="10316635" y="9121878"/>
            <a:chExt cx="1390410" cy="1910190"/>
          </a:xfrm>
        </p:grpSpPr>
        <p:sp>
          <p:nvSpPr>
            <p:cNvPr id="3559" name="Rounded Rectangle"/>
            <p:cNvSpPr/>
            <p:nvPr/>
          </p:nvSpPr>
          <p:spPr>
            <a:xfrm>
              <a:off x="10316635" y="9762066"/>
              <a:ext cx="1270001" cy="1270002"/>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60" name="Text"/>
            <p:cNvSpPr txBox="1"/>
            <p:nvPr/>
          </p:nvSpPr>
          <p:spPr>
            <a:xfrm>
              <a:off x="10316635" y="9121878"/>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Text</a:t>
              </a:r>
            </a:p>
          </p:txBody>
        </p:sp>
        <p:sp>
          <p:nvSpPr>
            <p:cNvPr id="3561" name="Circle"/>
            <p:cNvSpPr/>
            <p:nvPr/>
          </p:nvSpPr>
          <p:spPr>
            <a:xfrm>
              <a:off x="11347692" y="9661869"/>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62" name="5"/>
            <p:cNvSpPr txBox="1"/>
            <p:nvPr/>
          </p:nvSpPr>
          <p:spPr>
            <a:xfrm>
              <a:off x="11347692" y="9651143"/>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sp>
          <p:nvSpPr>
            <p:cNvPr id="3565" name="Graphic 44"/>
            <p:cNvSpPr/>
            <p:nvPr/>
          </p:nvSpPr>
          <p:spPr>
            <a:xfrm>
              <a:off x="10775297" y="10097182"/>
              <a:ext cx="428877" cy="548970"/>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444DA385-DE75-984F-824A-6E25203D05BD}"/>
              </a:ext>
            </a:extLst>
          </p:cNvPr>
          <p:cNvGrpSpPr/>
          <p:nvPr/>
        </p:nvGrpSpPr>
        <p:grpSpPr>
          <a:xfrm>
            <a:off x="6153150" y="9121878"/>
            <a:ext cx="1390410" cy="1910190"/>
            <a:chOff x="6153150" y="9121878"/>
            <a:chExt cx="1390410" cy="1910190"/>
          </a:xfrm>
        </p:grpSpPr>
        <p:sp>
          <p:nvSpPr>
            <p:cNvPr id="3551" name="Rounded Rectangle"/>
            <p:cNvSpPr/>
            <p:nvPr/>
          </p:nvSpPr>
          <p:spPr>
            <a:xfrm>
              <a:off x="6153150" y="9762066"/>
              <a:ext cx="1270001" cy="1270002"/>
            </a:xfrm>
            <a:prstGeom prst="roundRect">
              <a:avLst>
                <a:gd name="adj" fmla="val 30239"/>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2" name="Text"/>
            <p:cNvSpPr txBox="1"/>
            <p:nvPr/>
          </p:nvSpPr>
          <p:spPr>
            <a:xfrm>
              <a:off x="6153150" y="9121878"/>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3553" name="Circle"/>
            <p:cNvSpPr/>
            <p:nvPr/>
          </p:nvSpPr>
          <p:spPr>
            <a:xfrm>
              <a:off x="7184207" y="9661869"/>
              <a:ext cx="359353" cy="35935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4" name="3"/>
            <p:cNvSpPr txBox="1"/>
            <p:nvPr/>
          </p:nvSpPr>
          <p:spPr>
            <a:xfrm>
              <a:off x="7184207" y="966166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242423"/>
                  </a:solidFill>
                  <a:latin typeface="Arial"/>
                  <a:ea typeface="Arial"/>
                  <a:cs typeface="Arial"/>
                  <a:sym typeface="Arial"/>
                </a:defRPr>
              </a:lvl1pPr>
            </a:lstStyle>
            <a:p>
              <a:r>
                <a:rPr dirty="0">
                  <a:solidFill>
                    <a:schemeClr val="tx1"/>
                  </a:solidFill>
                </a:rPr>
                <a:t>3</a:t>
              </a:r>
            </a:p>
          </p:txBody>
        </p:sp>
        <p:sp>
          <p:nvSpPr>
            <p:cNvPr id="3566" name="Graphic 202"/>
            <p:cNvSpPr/>
            <p:nvPr/>
          </p:nvSpPr>
          <p:spPr>
            <a:xfrm>
              <a:off x="6599112" y="10108331"/>
              <a:ext cx="428877" cy="548962"/>
            </a:xfrm>
            <a:custGeom>
              <a:avLst/>
              <a:gdLst/>
              <a:ahLst/>
              <a:cxnLst>
                <a:cxn ang="0">
                  <a:pos x="wd2" y="hd2"/>
                </a:cxn>
                <a:cxn ang="5400000">
                  <a:pos x="wd2" y="hd2"/>
                </a:cxn>
                <a:cxn ang="10800000">
                  <a:pos x="wd2" y="hd2"/>
                </a:cxn>
                <a:cxn ang="16200000">
                  <a:pos x="wd2" y="hd2"/>
                </a:cxn>
              </a:cxnLst>
              <a:rect l="0" t="0" r="r" b="b"/>
              <a:pathLst>
                <a:path w="21600" h="21600" extrusionOk="0">
                  <a:moveTo>
                    <a:pt x="20304" y="8100"/>
                  </a:moveTo>
                  <a:lnTo>
                    <a:pt x="18144" y="8100"/>
                  </a:lnTo>
                  <a:lnTo>
                    <a:pt x="18144" y="5738"/>
                  </a:lnTo>
                  <a:cubicBezTo>
                    <a:pt x="18144" y="2569"/>
                    <a:pt x="14856" y="0"/>
                    <a:pt x="10800" y="0"/>
                  </a:cubicBezTo>
                  <a:cubicBezTo>
                    <a:pt x="6744" y="0"/>
                    <a:pt x="3456" y="2569"/>
                    <a:pt x="3456" y="5738"/>
                  </a:cubicBezTo>
                  <a:lnTo>
                    <a:pt x="3456" y="8100"/>
                  </a:lnTo>
                  <a:lnTo>
                    <a:pt x="1296" y="8100"/>
                  </a:lnTo>
                  <a:cubicBezTo>
                    <a:pt x="580" y="8100"/>
                    <a:pt x="0" y="8553"/>
                    <a:pt x="0" y="9113"/>
                  </a:cubicBezTo>
                  <a:lnTo>
                    <a:pt x="0" y="20588"/>
                  </a:lnTo>
                  <a:cubicBezTo>
                    <a:pt x="0" y="21147"/>
                    <a:pt x="580" y="21600"/>
                    <a:pt x="1296" y="21600"/>
                  </a:cubicBezTo>
                  <a:lnTo>
                    <a:pt x="20304" y="21600"/>
                  </a:lnTo>
                  <a:cubicBezTo>
                    <a:pt x="21020" y="21600"/>
                    <a:pt x="21600" y="21147"/>
                    <a:pt x="21600" y="20588"/>
                  </a:cubicBezTo>
                  <a:lnTo>
                    <a:pt x="21600" y="9113"/>
                  </a:lnTo>
                  <a:cubicBezTo>
                    <a:pt x="21600" y="8553"/>
                    <a:pt x="21020" y="8100"/>
                    <a:pt x="20304" y="8100"/>
                  </a:cubicBezTo>
                  <a:close/>
                  <a:moveTo>
                    <a:pt x="6048" y="5738"/>
                  </a:moveTo>
                  <a:cubicBezTo>
                    <a:pt x="6048" y="3687"/>
                    <a:pt x="8176" y="2025"/>
                    <a:pt x="10800" y="2025"/>
                  </a:cubicBezTo>
                  <a:cubicBezTo>
                    <a:pt x="13424" y="2025"/>
                    <a:pt x="15552" y="3687"/>
                    <a:pt x="15552" y="5738"/>
                  </a:cubicBezTo>
                  <a:lnTo>
                    <a:pt x="15552" y="8100"/>
                  </a:lnTo>
                  <a:lnTo>
                    <a:pt x="6048" y="8100"/>
                  </a:lnTo>
                  <a:close/>
                  <a:moveTo>
                    <a:pt x="19008" y="19575"/>
                  </a:moveTo>
                  <a:lnTo>
                    <a:pt x="2592" y="19575"/>
                  </a:lnTo>
                  <a:lnTo>
                    <a:pt x="2592" y="10125"/>
                  </a:lnTo>
                  <a:lnTo>
                    <a:pt x="19008" y="10125"/>
                  </a:lnTo>
                  <a:close/>
                  <a:moveTo>
                    <a:pt x="8640" y="13838"/>
                  </a:moveTo>
                  <a:cubicBezTo>
                    <a:pt x="8635" y="12906"/>
                    <a:pt x="9598" y="12147"/>
                    <a:pt x="10791" y="12143"/>
                  </a:cubicBezTo>
                  <a:cubicBezTo>
                    <a:pt x="11983" y="12139"/>
                    <a:pt x="12955" y="12891"/>
                    <a:pt x="12960" y="13823"/>
                  </a:cubicBezTo>
                  <a:cubicBezTo>
                    <a:pt x="12963" y="14356"/>
                    <a:pt x="12643" y="14860"/>
                    <a:pt x="12096" y="15180"/>
                  </a:cubicBezTo>
                  <a:lnTo>
                    <a:pt x="12096" y="16538"/>
                  </a:lnTo>
                  <a:cubicBezTo>
                    <a:pt x="12096" y="17097"/>
                    <a:pt x="11516" y="17550"/>
                    <a:pt x="10800" y="17550"/>
                  </a:cubicBezTo>
                  <a:cubicBezTo>
                    <a:pt x="10084" y="17550"/>
                    <a:pt x="9504" y="17097"/>
                    <a:pt x="9504" y="16538"/>
                  </a:cubicBezTo>
                  <a:lnTo>
                    <a:pt x="9504" y="15180"/>
                  </a:lnTo>
                  <a:cubicBezTo>
                    <a:pt x="8962" y="14864"/>
                    <a:pt x="8641" y="14366"/>
                    <a:pt x="8640" y="13838"/>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40"/>
                                        </p:tgtEl>
                                        <p:attrNameLst>
                                          <p:attrName>style.visibility</p:attrName>
                                        </p:attrNameLst>
                                      </p:cBhvr>
                                      <p:to>
                                        <p:strVal val="visible"/>
                                      </p:to>
                                    </p:set>
                                    <p:anim calcmode="lin" valueType="num">
                                      <p:cBhvr additive="base">
                                        <p:cTn id="13" dur="500" fill="hold"/>
                                        <p:tgtEl>
                                          <p:spTgt spid="3540"/>
                                        </p:tgtEl>
                                        <p:attrNameLst>
                                          <p:attrName>ppt_x</p:attrName>
                                        </p:attrNameLst>
                                      </p:cBhvr>
                                      <p:tavLst>
                                        <p:tav tm="0">
                                          <p:val>
                                            <p:strVal val="#ppt_x"/>
                                          </p:val>
                                        </p:tav>
                                        <p:tav tm="100000">
                                          <p:val>
                                            <p:strVal val="#ppt_x"/>
                                          </p:val>
                                        </p:tav>
                                      </p:tavLst>
                                    </p:anim>
                                    <p:anim calcmode="lin" valueType="num">
                                      <p:cBhvr additive="base">
                                        <p:cTn id="14" dur="500" fill="hold"/>
                                        <p:tgtEl>
                                          <p:spTgt spid="35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39"/>
                                        </p:tgtEl>
                                        <p:attrNameLst>
                                          <p:attrName>style.visibility</p:attrName>
                                        </p:attrNameLst>
                                      </p:cBhvr>
                                      <p:to>
                                        <p:strVal val="visible"/>
                                      </p:to>
                                    </p:set>
                                    <p:animEffect transition="in" filter="fade">
                                      <p:cBhvr>
                                        <p:cTn id="41" dur="500"/>
                                        <p:tgtEl>
                                          <p:spTgt spid="3539"/>
                                        </p:tgtEl>
                                      </p:cBhvr>
                                    </p:animEffect>
                                  </p:childTnLst>
                                </p:cTn>
                              </p:par>
                            </p:childTnLst>
                          </p:cTn>
                        </p:par>
                      </p:childTnLst>
                    </p:cTn>
                  </p:par>
                  <p:par>
                    <p:cTn id="42" fill="hold">
                      <p:stCondLst>
                        <p:cond delay="indefinite"/>
                      </p:stCondLst>
                      <p:childTnLst>
                        <p:par>
                          <p:cTn id="43" fill="hold">
                            <p:stCondLst>
                              <p:cond delay="0"/>
                            </p:stCondLst>
                            <p:childTnLst>
                              <p:par>
                                <p:cTn id="44" presetID="32" presetClass="emph" presetSubtype="0" fill="hold" nodeType="clickEffect">
                                  <p:stCondLst>
                                    <p:cond delay="0"/>
                                  </p:stCondLst>
                                  <p:childTnLst>
                                    <p:animRot by="120000">
                                      <p:cBhvr>
                                        <p:cTn id="45" dur="100" fill="hold">
                                          <p:stCondLst>
                                            <p:cond delay="0"/>
                                          </p:stCondLst>
                                        </p:cTn>
                                        <p:tgtEl>
                                          <p:spTgt spid="4"/>
                                        </p:tgtEl>
                                        <p:attrNameLst>
                                          <p:attrName>r</p:attrName>
                                        </p:attrNameLst>
                                      </p:cBhvr>
                                    </p:animRot>
                                    <p:animRot by="-240000">
                                      <p:cBhvr>
                                        <p:cTn id="46" dur="200" fill="hold">
                                          <p:stCondLst>
                                            <p:cond delay="200"/>
                                          </p:stCondLst>
                                        </p:cTn>
                                        <p:tgtEl>
                                          <p:spTgt spid="4"/>
                                        </p:tgtEl>
                                        <p:attrNameLst>
                                          <p:attrName>r</p:attrName>
                                        </p:attrNameLst>
                                      </p:cBhvr>
                                    </p:animRot>
                                    <p:animRot by="240000">
                                      <p:cBhvr>
                                        <p:cTn id="47" dur="200" fill="hold">
                                          <p:stCondLst>
                                            <p:cond delay="400"/>
                                          </p:stCondLst>
                                        </p:cTn>
                                        <p:tgtEl>
                                          <p:spTgt spid="4"/>
                                        </p:tgtEl>
                                        <p:attrNameLst>
                                          <p:attrName>r</p:attrName>
                                        </p:attrNameLst>
                                      </p:cBhvr>
                                    </p:animRot>
                                    <p:animRot by="-240000">
                                      <p:cBhvr>
                                        <p:cTn id="48" dur="200" fill="hold">
                                          <p:stCondLst>
                                            <p:cond delay="600"/>
                                          </p:stCondLst>
                                        </p:cTn>
                                        <p:tgtEl>
                                          <p:spTgt spid="4"/>
                                        </p:tgtEl>
                                        <p:attrNameLst>
                                          <p:attrName>r</p:attrName>
                                        </p:attrNameLst>
                                      </p:cBhvr>
                                    </p:animRot>
                                    <p:animRot by="120000">
                                      <p:cBhvr>
                                        <p:cTn id="49"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39" grpId="0">
        <p:bldAsOne/>
      </p:bldGraphic>
      <p:bldP spid="35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B1FC3ED-C014-CE45-9797-5A99DEE464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1606" y="1775888"/>
            <a:ext cx="16426794" cy="10411932"/>
          </a:xfrm>
          <a:prstGeom prst="rect">
            <a:avLst/>
          </a:prstGeom>
        </p:spPr>
      </p:pic>
      <p:sp>
        <p:nvSpPr>
          <p:cNvPr id="1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1117" name="Strengths"/>
          <p:cNvSpPr txBox="1"/>
          <p:nvPr/>
        </p:nvSpPr>
        <p:spPr>
          <a:xfrm>
            <a:off x="839073" y="4332021"/>
            <a:ext cx="2952533" cy="653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Feature Store</a:t>
            </a:r>
            <a:endParaRPr b="1" dirty="0">
              <a:solidFill>
                <a:schemeClr val="tx1"/>
              </a:solidFill>
              <a:latin typeface="Montserrat ExtraBold" pitchFamily="2" charset="77"/>
            </a:endParaRPr>
          </a:p>
        </p:txBody>
      </p:sp>
      <p:sp>
        <p:nvSpPr>
          <p:cNvPr id="8" name="AutoShape 2" descr="Workflow of the ML pipeline with CI/CD integration.">
            <a:extLst>
              <a:ext uri="{FF2B5EF4-FFF2-40B4-BE49-F238E27FC236}">
                <a16:creationId xmlns:a16="http://schemas.microsoft.com/office/drawing/2014/main" id="{97A3E53C-F166-C442-999E-B8AE1FC0AE48}"/>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Shape">
            <a:extLst>
              <a:ext uri="{FF2B5EF4-FFF2-40B4-BE49-F238E27FC236}">
                <a16:creationId xmlns:a16="http://schemas.microsoft.com/office/drawing/2014/main" id="{88C89DD2-C5F0-6C43-81BC-12594E1DE9B4}"/>
              </a:ext>
            </a:extLst>
          </p:cNvPr>
          <p:cNvSpPr/>
          <p:nvPr/>
        </p:nvSpPr>
        <p:spPr>
          <a:xfrm flipH="1" flipV="1">
            <a:off x="4013201" y="4658990"/>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1" name="Shape">
            <a:extLst>
              <a:ext uri="{FF2B5EF4-FFF2-40B4-BE49-F238E27FC236}">
                <a16:creationId xmlns:a16="http://schemas.microsoft.com/office/drawing/2014/main" id="{AE23B9EB-8887-7C40-B469-CD1E43814D10}"/>
              </a:ext>
            </a:extLst>
          </p:cNvPr>
          <p:cNvSpPr/>
          <p:nvPr/>
        </p:nvSpPr>
        <p:spPr>
          <a:xfrm flipH="1" flipV="1">
            <a:off x="7123417" y="2016379"/>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2" name="Strengths">
            <a:extLst>
              <a:ext uri="{FF2B5EF4-FFF2-40B4-BE49-F238E27FC236}">
                <a16:creationId xmlns:a16="http://schemas.microsoft.com/office/drawing/2014/main" id="{11CD7A07-9E6D-974F-842C-63F2B9DF13EE}"/>
              </a:ext>
            </a:extLst>
          </p:cNvPr>
          <p:cNvSpPr txBox="1"/>
          <p:nvPr/>
        </p:nvSpPr>
        <p:spPr>
          <a:xfrm>
            <a:off x="1772563" y="1528180"/>
            <a:ext cx="535085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Experiment Tracking</a:t>
            </a:r>
            <a:endParaRPr b="1" dirty="0">
              <a:solidFill>
                <a:schemeClr val="tx1"/>
              </a:solidFill>
              <a:latin typeface="Montserrat ExtraBold" pitchFamily="2" charset="77"/>
            </a:endParaRPr>
          </a:p>
        </p:txBody>
      </p:sp>
      <p:sp>
        <p:nvSpPr>
          <p:cNvPr id="53" name="Shape">
            <a:extLst>
              <a:ext uri="{FF2B5EF4-FFF2-40B4-BE49-F238E27FC236}">
                <a16:creationId xmlns:a16="http://schemas.microsoft.com/office/drawing/2014/main" id="{26140187-5720-F941-8EA7-13B714258788}"/>
              </a:ext>
            </a:extLst>
          </p:cNvPr>
          <p:cNvSpPr/>
          <p:nvPr/>
        </p:nvSpPr>
        <p:spPr>
          <a:xfrm rot="16200000" flipH="1" flipV="1">
            <a:off x="9963997" y="11145832"/>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 name="Strengths">
            <a:extLst>
              <a:ext uri="{FF2B5EF4-FFF2-40B4-BE49-F238E27FC236}">
                <a16:creationId xmlns:a16="http://schemas.microsoft.com/office/drawing/2014/main" id="{01DEAB36-B71F-4D41-B53B-2053620BD637}"/>
              </a:ext>
            </a:extLst>
          </p:cNvPr>
          <p:cNvSpPr txBox="1"/>
          <p:nvPr/>
        </p:nvSpPr>
        <p:spPr>
          <a:xfrm>
            <a:off x="6482237" y="12245380"/>
            <a:ext cx="348206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Monitoring</a:t>
            </a:r>
            <a:endParaRPr b="1" dirty="0">
              <a:solidFill>
                <a:schemeClr val="tx1"/>
              </a:solidFill>
              <a:latin typeface="Montserrat ExtraBold" pitchFamily="2" charset="77"/>
            </a:endParaRPr>
          </a:p>
        </p:txBody>
      </p:sp>
      <p:sp>
        <p:nvSpPr>
          <p:cNvPr id="55" name="Shape">
            <a:extLst>
              <a:ext uri="{FF2B5EF4-FFF2-40B4-BE49-F238E27FC236}">
                <a16:creationId xmlns:a16="http://schemas.microsoft.com/office/drawing/2014/main" id="{BE621469-47D9-F64A-9923-55861C1B9FDA}"/>
              </a:ext>
            </a:extLst>
          </p:cNvPr>
          <p:cNvSpPr/>
          <p:nvPr/>
        </p:nvSpPr>
        <p:spPr>
          <a:xfrm rot="16200000" flipH="1" flipV="1">
            <a:off x="16774175" y="11203390"/>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 name="Strengths">
            <a:extLst>
              <a:ext uri="{FF2B5EF4-FFF2-40B4-BE49-F238E27FC236}">
                <a16:creationId xmlns:a16="http://schemas.microsoft.com/office/drawing/2014/main" id="{1C028DF9-412C-C44D-BC94-F4ACFE1C7F98}"/>
              </a:ext>
            </a:extLst>
          </p:cNvPr>
          <p:cNvSpPr txBox="1"/>
          <p:nvPr/>
        </p:nvSpPr>
        <p:spPr>
          <a:xfrm>
            <a:off x="13230706" y="12245380"/>
            <a:ext cx="348206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Inference</a:t>
            </a:r>
            <a:endParaRPr b="1" dirty="0">
              <a:solidFill>
                <a:schemeClr val="tx1"/>
              </a:solidFill>
              <a:latin typeface="Montserrat ExtraBold" pitchFamily="2" charset="77"/>
            </a:endParaRPr>
          </a:p>
        </p:txBody>
      </p:sp>
      <p:sp>
        <p:nvSpPr>
          <p:cNvPr id="57" name="Shape">
            <a:extLst>
              <a:ext uri="{FF2B5EF4-FFF2-40B4-BE49-F238E27FC236}">
                <a16:creationId xmlns:a16="http://schemas.microsoft.com/office/drawing/2014/main" id="{87D3508C-4723-0D41-9258-98D9D20A3ECE}"/>
              </a:ext>
            </a:extLst>
          </p:cNvPr>
          <p:cNvSpPr/>
          <p:nvPr/>
        </p:nvSpPr>
        <p:spPr>
          <a:xfrm rot="5400000" flipH="1" flipV="1">
            <a:off x="19325361" y="6858304"/>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8" name="Strengths">
            <a:extLst>
              <a:ext uri="{FF2B5EF4-FFF2-40B4-BE49-F238E27FC236}">
                <a16:creationId xmlns:a16="http://schemas.microsoft.com/office/drawing/2014/main" id="{BF821CF0-A0F1-6A44-8996-C8EB4D981F8F}"/>
              </a:ext>
            </a:extLst>
          </p:cNvPr>
          <p:cNvSpPr txBox="1"/>
          <p:nvPr/>
        </p:nvSpPr>
        <p:spPr>
          <a:xfrm>
            <a:off x="18485936" y="6476921"/>
            <a:ext cx="348206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Serving</a:t>
            </a:r>
            <a:endParaRPr b="1" dirty="0">
              <a:solidFill>
                <a:schemeClr val="tx1"/>
              </a:solidFill>
              <a:latin typeface="Montserrat ExtraBold" pitchFamily="2" charset="77"/>
            </a:endParaRPr>
          </a:p>
        </p:txBody>
      </p:sp>
      <p:sp>
        <p:nvSpPr>
          <p:cNvPr id="59" name="Shape">
            <a:extLst>
              <a:ext uri="{FF2B5EF4-FFF2-40B4-BE49-F238E27FC236}">
                <a16:creationId xmlns:a16="http://schemas.microsoft.com/office/drawing/2014/main" id="{ECDC004C-A31D-C94B-A93A-098DB2866D9D}"/>
              </a:ext>
            </a:extLst>
          </p:cNvPr>
          <p:cNvSpPr/>
          <p:nvPr/>
        </p:nvSpPr>
        <p:spPr>
          <a:xfrm flipH="1" flipV="1">
            <a:off x="14421812" y="5072878"/>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0" name="Strengths">
            <a:extLst>
              <a:ext uri="{FF2B5EF4-FFF2-40B4-BE49-F238E27FC236}">
                <a16:creationId xmlns:a16="http://schemas.microsoft.com/office/drawing/2014/main" id="{3131D5D6-E7FF-2A44-AA23-727C88EDFC18}"/>
              </a:ext>
            </a:extLst>
          </p:cNvPr>
          <p:cNvSpPr txBox="1"/>
          <p:nvPr/>
        </p:nvSpPr>
        <p:spPr>
          <a:xfrm>
            <a:off x="12039600" y="4392251"/>
            <a:ext cx="348206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Model Registry</a:t>
            </a:r>
            <a:endParaRPr b="1" dirty="0">
              <a:solidFill>
                <a:schemeClr val="tx1"/>
              </a:solidFill>
              <a:latin typeface="Montserrat ExtraBold" pitchFamily="2" charset="77"/>
            </a:endParaRPr>
          </a:p>
        </p:txBody>
      </p:sp>
      <p:sp>
        <p:nvSpPr>
          <p:cNvPr id="61" name="Shape">
            <a:extLst>
              <a:ext uri="{FF2B5EF4-FFF2-40B4-BE49-F238E27FC236}">
                <a16:creationId xmlns:a16="http://schemas.microsoft.com/office/drawing/2014/main" id="{87FADE96-92BA-EC4A-899D-73D88585BB26}"/>
              </a:ext>
            </a:extLst>
          </p:cNvPr>
          <p:cNvSpPr/>
          <p:nvPr/>
        </p:nvSpPr>
        <p:spPr>
          <a:xfrm flipH="1" flipV="1">
            <a:off x="10588845" y="5882611"/>
            <a:ext cx="1099852" cy="1099243"/>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3" name="Strengths">
            <a:extLst>
              <a:ext uri="{FF2B5EF4-FFF2-40B4-BE49-F238E27FC236}">
                <a16:creationId xmlns:a16="http://schemas.microsoft.com/office/drawing/2014/main" id="{1F923377-882D-614E-86E1-1AA9CE1A8CC5}"/>
              </a:ext>
            </a:extLst>
          </p:cNvPr>
          <p:cNvSpPr txBox="1"/>
          <p:nvPr/>
        </p:nvSpPr>
        <p:spPr>
          <a:xfrm>
            <a:off x="5787917" y="5355759"/>
            <a:ext cx="535085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Automated  Retraining</a:t>
            </a:r>
            <a:endParaRPr b="1" dirty="0">
              <a:solidFill>
                <a:schemeClr val="tx1"/>
              </a:solidFill>
              <a:latin typeface="Montserrat ExtraBold" pitchFamily="2" charset="77"/>
            </a:endParaRPr>
          </a:p>
        </p:txBody>
      </p:sp>
    </p:spTree>
    <p:extLst>
      <p:ext uri="{BB962C8B-B14F-4D97-AF65-F5344CB8AC3E}">
        <p14:creationId xmlns:p14="http://schemas.microsoft.com/office/powerpoint/2010/main" val="11220283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120</a:t>
            </a:fld>
            <a:endParaRPr/>
          </a:p>
        </p:txBody>
      </p:sp>
      <p:sp>
        <p:nvSpPr>
          <p:cNvPr id="357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54182" y="4728149"/>
            <a:ext cx="18932553"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7" name="Group 6">
            <a:extLst>
              <a:ext uri="{FF2B5EF4-FFF2-40B4-BE49-F238E27FC236}">
                <a16:creationId xmlns:a16="http://schemas.microsoft.com/office/drawing/2014/main" id="{C0FF89FC-7D4B-9A48-98C4-7B2B88D1BB30}"/>
              </a:ext>
            </a:extLst>
          </p:cNvPr>
          <p:cNvGrpSpPr/>
          <p:nvPr/>
        </p:nvGrpSpPr>
        <p:grpSpPr>
          <a:xfrm>
            <a:off x="2802466" y="2507247"/>
            <a:ext cx="12910586" cy="1871437"/>
            <a:chOff x="2802466" y="2507247"/>
            <a:chExt cx="12910586" cy="1871437"/>
          </a:xfrm>
        </p:grpSpPr>
        <p:sp>
          <p:nvSpPr>
            <p:cNvPr id="3570" name="Placeholder Demo Text"/>
            <p:cNvSpPr txBox="1"/>
            <p:nvPr/>
          </p:nvSpPr>
          <p:spPr>
            <a:xfrm>
              <a:off x="2802466" y="3044986"/>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3574" name="Group"/>
            <p:cNvGrpSpPr/>
            <p:nvPr/>
          </p:nvGrpSpPr>
          <p:grpSpPr>
            <a:xfrm>
              <a:off x="2895600" y="2507247"/>
              <a:ext cx="3393043" cy="337336"/>
              <a:chOff x="0" y="-49087"/>
              <a:chExt cx="3393042" cy="337335"/>
            </a:xfrm>
          </p:grpSpPr>
          <p:sp>
            <p:nvSpPr>
              <p:cNvPr id="357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73" name="Subtitle Text"/>
              <p:cNvSpPr/>
              <p:nvPr/>
            </p:nvSpPr>
            <p:spPr>
              <a:xfrm>
                <a:off x="51716" y="-49087"/>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8" name="Group 7">
            <a:extLst>
              <a:ext uri="{FF2B5EF4-FFF2-40B4-BE49-F238E27FC236}">
                <a16:creationId xmlns:a16="http://schemas.microsoft.com/office/drawing/2014/main" id="{1501D6A3-80A4-8240-9593-2D66388ACCAE}"/>
              </a:ext>
            </a:extLst>
          </p:cNvPr>
          <p:cNvGrpSpPr/>
          <p:nvPr/>
        </p:nvGrpSpPr>
        <p:grpSpPr>
          <a:xfrm>
            <a:off x="2631615" y="7149504"/>
            <a:ext cx="3108212" cy="4688144"/>
            <a:chOff x="2631615" y="7149504"/>
            <a:chExt cx="3108212" cy="4688144"/>
          </a:xfrm>
        </p:grpSpPr>
        <p:graphicFrame>
          <p:nvGraphicFramePr>
            <p:cNvPr id="3575" name="2D Pie Chart"/>
            <p:cNvGraphicFramePr/>
            <p:nvPr>
              <p:extLst>
                <p:ext uri="{D42A27DB-BD31-4B8C-83A1-F6EECF244321}">
                  <p14:modId xmlns:p14="http://schemas.microsoft.com/office/powerpoint/2010/main" val="3791190158"/>
                </p:ext>
              </p:extLst>
            </p:nvPr>
          </p:nvGraphicFramePr>
          <p:xfrm>
            <a:off x="2874516" y="7149504"/>
            <a:ext cx="2622411" cy="2622409"/>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0A509682-D9A0-9E46-A552-4D1418D40A75}"/>
                </a:ext>
              </a:extLst>
            </p:cNvPr>
            <p:cNvGrpSpPr/>
            <p:nvPr/>
          </p:nvGrpSpPr>
          <p:grpSpPr>
            <a:xfrm>
              <a:off x="2631615" y="10377807"/>
              <a:ext cx="3108212" cy="1459841"/>
              <a:chOff x="2631615" y="10377807"/>
              <a:chExt cx="3108212" cy="1459841"/>
            </a:xfrm>
          </p:grpSpPr>
          <p:sp>
            <p:nvSpPr>
              <p:cNvPr id="3576" name="Project #01"/>
              <p:cNvSpPr txBox="1"/>
              <p:nvPr/>
            </p:nvSpPr>
            <p:spPr>
              <a:xfrm>
                <a:off x="2696689" y="10377807"/>
                <a:ext cx="297806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#01</a:t>
                </a:r>
              </a:p>
            </p:txBody>
          </p:sp>
          <p:sp>
            <p:nvSpPr>
              <p:cNvPr id="3577" name="Lorem ipsum dolor sit amet, elit, sed do dolor"/>
              <p:cNvSpPr txBox="1"/>
              <p:nvPr/>
            </p:nvSpPr>
            <p:spPr>
              <a:xfrm>
                <a:off x="2631615" y="10959907"/>
                <a:ext cx="310821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a:t>
                </a:r>
              </a:p>
            </p:txBody>
          </p:sp>
        </p:grpSp>
      </p:grpSp>
      <p:grpSp>
        <p:nvGrpSpPr>
          <p:cNvPr id="9" name="Group 8">
            <a:extLst>
              <a:ext uri="{FF2B5EF4-FFF2-40B4-BE49-F238E27FC236}">
                <a16:creationId xmlns:a16="http://schemas.microsoft.com/office/drawing/2014/main" id="{3951FFC6-C2D7-6D48-86CA-6233576EBAFA}"/>
              </a:ext>
            </a:extLst>
          </p:cNvPr>
          <p:cNvGrpSpPr/>
          <p:nvPr/>
        </p:nvGrpSpPr>
        <p:grpSpPr>
          <a:xfrm>
            <a:off x="6790866" y="7149504"/>
            <a:ext cx="3108212" cy="4688144"/>
            <a:chOff x="6790866" y="7149504"/>
            <a:chExt cx="3108212" cy="4688144"/>
          </a:xfrm>
        </p:grpSpPr>
        <p:graphicFrame>
          <p:nvGraphicFramePr>
            <p:cNvPr id="3579" name="2D Pie Chart"/>
            <p:cNvGraphicFramePr/>
            <p:nvPr>
              <p:extLst>
                <p:ext uri="{D42A27DB-BD31-4B8C-83A1-F6EECF244321}">
                  <p14:modId xmlns:p14="http://schemas.microsoft.com/office/powerpoint/2010/main" val="3300518913"/>
                </p:ext>
              </p:extLst>
            </p:nvPr>
          </p:nvGraphicFramePr>
          <p:xfrm>
            <a:off x="7033766" y="7149504"/>
            <a:ext cx="2622411" cy="2622409"/>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8186FA82-2B24-F442-8215-0CD27AD01775}"/>
                </a:ext>
              </a:extLst>
            </p:cNvPr>
            <p:cNvGrpSpPr/>
            <p:nvPr/>
          </p:nvGrpSpPr>
          <p:grpSpPr>
            <a:xfrm>
              <a:off x="6790866" y="10377807"/>
              <a:ext cx="3108212" cy="1459841"/>
              <a:chOff x="6790866" y="10377807"/>
              <a:chExt cx="3108212" cy="1459841"/>
            </a:xfrm>
          </p:grpSpPr>
          <p:sp>
            <p:nvSpPr>
              <p:cNvPr id="3580" name="Project #02"/>
              <p:cNvSpPr txBox="1"/>
              <p:nvPr/>
            </p:nvSpPr>
            <p:spPr>
              <a:xfrm>
                <a:off x="6855940" y="10377807"/>
                <a:ext cx="297806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#02</a:t>
                </a:r>
              </a:p>
            </p:txBody>
          </p:sp>
          <p:sp>
            <p:nvSpPr>
              <p:cNvPr id="3581" name="Lorem ipsum dolor sit amet, elit, sed do dolor"/>
              <p:cNvSpPr txBox="1"/>
              <p:nvPr/>
            </p:nvSpPr>
            <p:spPr>
              <a:xfrm>
                <a:off x="6790866" y="10959907"/>
                <a:ext cx="310821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a:t>
                </a:r>
              </a:p>
            </p:txBody>
          </p:sp>
        </p:grpSp>
      </p:grpSp>
      <p:grpSp>
        <p:nvGrpSpPr>
          <p:cNvPr id="10" name="Group 9">
            <a:extLst>
              <a:ext uri="{FF2B5EF4-FFF2-40B4-BE49-F238E27FC236}">
                <a16:creationId xmlns:a16="http://schemas.microsoft.com/office/drawing/2014/main" id="{27C01704-D0F5-7E41-91B7-49AB169CF5E9}"/>
              </a:ext>
            </a:extLst>
          </p:cNvPr>
          <p:cNvGrpSpPr/>
          <p:nvPr/>
        </p:nvGrpSpPr>
        <p:grpSpPr>
          <a:xfrm>
            <a:off x="10950116" y="7149504"/>
            <a:ext cx="3108212" cy="4688144"/>
            <a:chOff x="10950116" y="7149504"/>
            <a:chExt cx="3108212" cy="4688144"/>
          </a:xfrm>
        </p:grpSpPr>
        <p:graphicFrame>
          <p:nvGraphicFramePr>
            <p:cNvPr id="3583" name="2D Pie Chart"/>
            <p:cNvGraphicFramePr/>
            <p:nvPr>
              <p:extLst>
                <p:ext uri="{D42A27DB-BD31-4B8C-83A1-F6EECF244321}">
                  <p14:modId xmlns:p14="http://schemas.microsoft.com/office/powerpoint/2010/main" val="3064310643"/>
                </p:ext>
              </p:extLst>
            </p:nvPr>
          </p:nvGraphicFramePr>
          <p:xfrm>
            <a:off x="11193016" y="7149504"/>
            <a:ext cx="2622411" cy="2622409"/>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a:extLst>
                <a:ext uri="{FF2B5EF4-FFF2-40B4-BE49-F238E27FC236}">
                  <a16:creationId xmlns:a16="http://schemas.microsoft.com/office/drawing/2014/main" id="{1A88D17D-80F1-704D-B479-68FDAD5D4857}"/>
                </a:ext>
              </a:extLst>
            </p:cNvPr>
            <p:cNvGrpSpPr/>
            <p:nvPr/>
          </p:nvGrpSpPr>
          <p:grpSpPr>
            <a:xfrm>
              <a:off x="10950116" y="10377807"/>
              <a:ext cx="3108212" cy="1459841"/>
              <a:chOff x="10950116" y="10377807"/>
              <a:chExt cx="3108212" cy="1459841"/>
            </a:xfrm>
          </p:grpSpPr>
          <p:sp>
            <p:nvSpPr>
              <p:cNvPr id="3584" name="Project #03"/>
              <p:cNvSpPr txBox="1"/>
              <p:nvPr/>
            </p:nvSpPr>
            <p:spPr>
              <a:xfrm>
                <a:off x="11015190" y="10377807"/>
                <a:ext cx="297806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#03</a:t>
                </a:r>
              </a:p>
            </p:txBody>
          </p:sp>
          <p:sp>
            <p:nvSpPr>
              <p:cNvPr id="3585" name="Lorem ipsum dolor sit amet, elit, sed do dolor"/>
              <p:cNvSpPr txBox="1"/>
              <p:nvPr/>
            </p:nvSpPr>
            <p:spPr>
              <a:xfrm>
                <a:off x="10950116" y="10959907"/>
                <a:ext cx="310821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a:t>
                </a:r>
              </a:p>
            </p:txBody>
          </p:sp>
        </p:grpSp>
      </p:grpSp>
      <p:grpSp>
        <p:nvGrpSpPr>
          <p:cNvPr id="11" name="Group 10">
            <a:extLst>
              <a:ext uri="{FF2B5EF4-FFF2-40B4-BE49-F238E27FC236}">
                <a16:creationId xmlns:a16="http://schemas.microsoft.com/office/drawing/2014/main" id="{8E647A92-1526-4742-A64B-7621FA805865}"/>
              </a:ext>
            </a:extLst>
          </p:cNvPr>
          <p:cNvGrpSpPr/>
          <p:nvPr/>
        </p:nvGrpSpPr>
        <p:grpSpPr>
          <a:xfrm>
            <a:off x="15109366" y="7149504"/>
            <a:ext cx="3108212" cy="4688144"/>
            <a:chOff x="15109366" y="7149504"/>
            <a:chExt cx="3108212" cy="4688144"/>
          </a:xfrm>
        </p:grpSpPr>
        <p:graphicFrame>
          <p:nvGraphicFramePr>
            <p:cNvPr id="3587" name="2D Pie Chart"/>
            <p:cNvGraphicFramePr/>
            <p:nvPr>
              <p:extLst>
                <p:ext uri="{D42A27DB-BD31-4B8C-83A1-F6EECF244321}">
                  <p14:modId xmlns:p14="http://schemas.microsoft.com/office/powerpoint/2010/main" val="1326414587"/>
                </p:ext>
              </p:extLst>
            </p:nvPr>
          </p:nvGraphicFramePr>
          <p:xfrm>
            <a:off x="15352267" y="7149504"/>
            <a:ext cx="2622411" cy="2622409"/>
          </p:xfrm>
          <a:graphic>
            <a:graphicData uri="http://schemas.openxmlformats.org/drawingml/2006/chart">
              <c:chart xmlns:c="http://schemas.openxmlformats.org/drawingml/2006/chart" xmlns:r="http://schemas.openxmlformats.org/officeDocument/2006/relationships" r:id="rId5"/>
            </a:graphicData>
          </a:graphic>
        </p:graphicFrame>
        <p:grpSp>
          <p:nvGrpSpPr>
            <p:cNvPr id="5" name="Group 4">
              <a:extLst>
                <a:ext uri="{FF2B5EF4-FFF2-40B4-BE49-F238E27FC236}">
                  <a16:creationId xmlns:a16="http://schemas.microsoft.com/office/drawing/2014/main" id="{328659B7-305D-FF4F-AE3C-48FA739B8855}"/>
                </a:ext>
              </a:extLst>
            </p:cNvPr>
            <p:cNvGrpSpPr/>
            <p:nvPr/>
          </p:nvGrpSpPr>
          <p:grpSpPr>
            <a:xfrm>
              <a:off x="15109366" y="10377807"/>
              <a:ext cx="3108212" cy="1459841"/>
              <a:chOff x="15109366" y="10377807"/>
              <a:chExt cx="3108212" cy="1459841"/>
            </a:xfrm>
          </p:grpSpPr>
          <p:sp>
            <p:nvSpPr>
              <p:cNvPr id="3588" name="Project #04"/>
              <p:cNvSpPr txBox="1"/>
              <p:nvPr/>
            </p:nvSpPr>
            <p:spPr>
              <a:xfrm>
                <a:off x="15174441" y="10377807"/>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#04</a:t>
                </a:r>
              </a:p>
            </p:txBody>
          </p:sp>
          <p:sp>
            <p:nvSpPr>
              <p:cNvPr id="3589" name="Lorem ipsum dolor sit amet, elit, sed do dolor"/>
              <p:cNvSpPr txBox="1"/>
              <p:nvPr/>
            </p:nvSpPr>
            <p:spPr>
              <a:xfrm>
                <a:off x="15109366" y="10959907"/>
                <a:ext cx="310821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a:t>
                </a:r>
              </a:p>
            </p:txBody>
          </p:sp>
        </p:grpSp>
      </p:grpSp>
      <p:grpSp>
        <p:nvGrpSpPr>
          <p:cNvPr id="12" name="Group 11">
            <a:extLst>
              <a:ext uri="{FF2B5EF4-FFF2-40B4-BE49-F238E27FC236}">
                <a16:creationId xmlns:a16="http://schemas.microsoft.com/office/drawing/2014/main" id="{FF7E9CD1-5E7D-0746-9886-453C216757AF}"/>
              </a:ext>
            </a:extLst>
          </p:cNvPr>
          <p:cNvGrpSpPr/>
          <p:nvPr/>
        </p:nvGrpSpPr>
        <p:grpSpPr>
          <a:xfrm>
            <a:off x="19268616" y="7149504"/>
            <a:ext cx="3108212" cy="4688144"/>
            <a:chOff x="19268616" y="7149504"/>
            <a:chExt cx="3108212" cy="4688144"/>
          </a:xfrm>
        </p:grpSpPr>
        <p:graphicFrame>
          <p:nvGraphicFramePr>
            <p:cNvPr id="3591" name="2D Pie Chart"/>
            <p:cNvGraphicFramePr/>
            <p:nvPr>
              <p:extLst>
                <p:ext uri="{D42A27DB-BD31-4B8C-83A1-F6EECF244321}">
                  <p14:modId xmlns:p14="http://schemas.microsoft.com/office/powerpoint/2010/main" val="4122000794"/>
                </p:ext>
              </p:extLst>
            </p:nvPr>
          </p:nvGraphicFramePr>
          <p:xfrm>
            <a:off x="19511517" y="7149504"/>
            <a:ext cx="2622411" cy="2622409"/>
          </p:xfrm>
          <a:graphic>
            <a:graphicData uri="http://schemas.openxmlformats.org/drawingml/2006/chart">
              <c:chart xmlns:c="http://schemas.openxmlformats.org/drawingml/2006/chart" xmlns:r="http://schemas.openxmlformats.org/officeDocument/2006/relationships" r:id="rId6"/>
            </a:graphicData>
          </a:graphic>
        </p:graphicFrame>
        <p:grpSp>
          <p:nvGrpSpPr>
            <p:cNvPr id="6" name="Group 5">
              <a:extLst>
                <a:ext uri="{FF2B5EF4-FFF2-40B4-BE49-F238E27FC236}">
                  <a16:creationId xmlns:a16="http://schemas.microsoft.com/office/drawing/2014/main" id="{64443985-9F45-EF46-8E8C-7F688920C886}"/>
                </a:ext>
              </a:extLst>
            </p:cNvPr>
            <p:cNvGrpSpPr/>
            <p:nvPr/>
          </p:nvGrpSpPr>
          <p:grpSpPr>
            <a:xfrm>
              <a:off x="19268616" y="10377807"/>
              <a:ext cx="3108212" cy="1459841"/>
              <a:chOff x="19268616" y="10377807"/>
              <a:chExt cx="3108212" cy="1459841"/>
            </a:xfrm>
          </p:grpSpPr>
          <p:sp>
            <p:nvSpPr>
              <p:cNvPr id="3592" name="Project #05"/>
              <p:cNvSpPr txBox="1"/>
              <p:nvPr/>
            </p:nvSpPr>
            <p:spPr>
              <a:xfrm>
                <a:off x="19333690" y="10377807"/>
                <a:ext cx="2978064"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#05</a:t>
                </a:r>
              </a:p>
            </p:txBody>
          </p:sp>
          <p:sp>
            <p:nvSpPr>
              <p:cNvPr id="3593" name="Lorem ipsum dolor sit amet, elit, sed do dolor"/>
              <p:cNvSpPr txBox="1"/>
              <p:nvPr/>
            </p:nvSpPr>
            <p:spPr>
              <a:xfrm>
                <a:off x="19268616" y="10959907"/>
                <a:ext cx="3108212"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71"/>
                                        </p:tgtEl>
                                        <p:attrNameLst>
                                          <p:attrName>style.visibility</p:attrName>
                                        </p:attrNameLst>
                                      </p:cBhvr>
                                      <p:to>
                                        <p:strVal val="visible"/>
                                      </p:to>
                                    </p:set>
                                    <p:anim calcmode="lin" valueType="num">
                                      <p:cBhvr additive="base">
                                        <p:cTn id="13" dur="500" fill="hold"/>
                                        <p:tgtEl>
                                          <p:spTgt spid="3571"/>
                                        </p:tgtEl>
                                        <p:attrNameLst>
                                          <p:attrName>ppt_x</p:attrName>
                                        </p:attrNameLst>
                                      </p:cBhvr>
                                      <p:tavLst>
                                        <p:tav tm="0">
                                          <p:val>
                                            <p:strVal val="1+#ppt_w/2"/>
                                          </p:val>
                                        </p:tav>
                                        <p:tav tm="100000">
                                          <p:val>
                                            <p:strVal val="#ppt_x"/>
                                          </p:val>
                                        </p:tav>
                                      </p:tavLst>
                                    </p:anim>
                                    <p:anim calcmode="lin" valueType="num">
                                      <p:cBhvr additive="base">
                                        <p:cTn id="14" dur="500" fill="hold"/>
                                        <p:tgtEl>
                                          <p:spTgt spid="35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2" presetClass="emph" presetSubtype="0" fill="hold" nodeType="clickEffect">
                                  <p:stCondLst>
                                    <p:cond delay="0"/>
                                  </p:stCondLst>
                                  <p:childTnLst>
                                    <p:animRot by="120000">
                                      <p:cBhvr>
                                        <p:cTn id="48" dur="100" fill="hold">
                                          <p:stCondLst>
                                            <p:cond delay="0"/>
                                          </p:stCondLst>
                                        </p:cTn>
                                        <p:tgtEl>
                                          <p:spTgt spid="10"/>
                                        </p:tgtEl>
                                        <p:attrNameLst>
                                          <p:attrName>r</p:attrName>
                                        </p:attrNameLst>
                                      </p:cBhvr>
                                    </p:animRot>
                                    <p:animRot by="-240000">
                                      <p:cBhvr>
                                        <p:cTn id="49" dur="200" fill="hold">
                                          <p:stCondLst>
                                            <p:cond delay="200"/>
                                          </p:stCondLst>
                                        </p:cTn>
                                        <p:tgtEl>
                                          <p:spTgt spid="10"/>
                                        </p:tgtEl>
                                        <p:attrNameLst>
                                          <p:attrName>r</p:attrName>
                                        </p:attrNameLst>
                                      </p:cBhvr>
                                    </p:animRot>
                                    <p:animRot by="240000">
                                      <p:cBhvr>
                                        <p:cTn id="50" dur="200" fill="hold">
                                          <p:stCondLst>
                                            <p:cond delay="400"/>
                                          </p:stCondLst>
                                        </p:cTn>
                                        <p:tgtEl>
                                          <p:spTgt spid="10"/>
                                        </p:tgtEl>
                                        <p:attrNameLst>
                                          <p:attrName>r</p:attrName>
                                        </p:attrNameLst>
                                      </p:cBhvr>
                                    </p:animRot>
                                    <p:animRot by="-240000">
                                      <p:cBhvr>
                                        <p:cTn id="51" dur="200" fill="hold">
                                          <p:stCondLst>
                                            <p:cond delay="600"/>
                                          </p:stCondLst>
                                        </p:cTn>
                                        <p:tgtEl>
                                          <p:spTgt spid="10"/>
                                        </p:tgtEl>
                                        <p:attrNameLst>
                                          <p:attrName>r</p:attrName>
                                        </p:attrNameLst>
                                      </p:cBhvr>
                                    </p:animRot>
                                    <p:animRot by="120000">
                                      <p:cBhvr>
                                        <p:cTn id="52"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1"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121</a:t>
            </a:fld>
            <a:endParaRPr/>
          </a:p>
        </p:txBody>
      </p:sp>
      <p:graphicFrame>
        <p:nvGraphicFramePr>
          <p:cNvPr id="3597" name="2D Stacked Column Chart"/>
          <p:cNvGraphicFramePr/>
          <p:nvPr>
            <p:extLst>
              <p:ext uri="{D42A27DB-BD31-4B8C-83A1-F6EECF244321}">
                <p14:modId xmlns:p14="http://schemas.microsoft.com/office/powerpoint/2010/main" val="4212976107"/>
              </p:ext>
            </p:extLst>
          </p:nvPr>
        </p:nvGraphicFramePr>
        <p:xfrm>
          <a:off x="1926784" y="5836925"/>
          <a:ext cx="9077654" cy="4052042"/>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a:extLst>
              <a:ext uri="{FF2B5EF4-FFF2-40B4-BE49-F238E27FC236}">
                <a16:creationId xmlns:a16="http://schemas.microsoft.com/office/drawing/2014/main" id="{FAE56A22-EE5A-234A-A369-36D641DAC027}"/>
              </a:ext>
            </a:extLst>
          </p:cNvPr>
          <p:cNvGrpSpPr/>
          <p:nvPr/>
        </p:nvGrpSpPr>
        <p:grpSpPr>
          <a:xfrm>
            <a:off x="2603271" y="10581516"/>
            <a:ext cx="8444280" cy="1570593"/>
            <a:chOff x="2603271" y="10581516"/>
            <a:chExt cx="8444280" cy="1570593"/>
          </a:xfrm>
        </p:grpSpPr>
        <p:sp>
          <p:nvSpPr>
            <p:cNvPr id="3598" name="+72%"/>
            <p:cNvSpPr txBox="1"/>
            <p:nvPr/>
          </p:nvSpPr>
          <p:spPr>
            <a:xfrm>
              <a:off x="5968250" y="11610073"/>
              <a:ext cx="1724513"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+72%</a:t>
              </a:r>
            </a:p>
          </p:txBody>
        </p:sp>
        <p:sp>
          <p:nvSpPr>
            <p:cNvPr id="3599" name="Shape"/>
            <p:cNvSpPr/>
            <p:nvPr/>
          </p:nvSpPr>
          <p:spPr>
            <a:xfrm>
              <a:off x="2603271"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0" name="Shape"/>
            <p:cNvSpPr/>
            <p:nvPr/>
          </p:nvSpPr>
          <p:spPr>
            <a:xfrm>
              <a:off x="3083824"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1" name="Shape"/>
            <p:cNvSpPr/>
            <p:nvPr/>
          </p:nvSpPr>
          <p:spPr>
            <a:xfrm>
              <a:off x="3564377"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2" name="Shape"/>
            <p:cNvSpPr/>
            <p:nvPr/>
          </p:nvSpPr>
          <p:spPr>
            <a:xfrm>
              <a:off x="4044930"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3" name="Shape"/>
            <p:cNvSpPr/>
            <p:nvPr/>
          </p:nvSpPr>
          <p:spPr>
            <a:xfrm>
              <a:off x="4525483" y="105815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4" name="Shape"/>
            <p:cNvSpPr/>
            <p:nvPr/>
          </p:nvSpPr>
          <p:spPr>
            <a:xfrm>
              <a:off x="5006035"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5" name="Shape"/>
            <p:cNvSpPr/>
            <p:nvPr/>
          </p:nvSpPr>
          <p:spPr>
            <a:xfrm>
              <a:off x="5486588"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6" name="Shape"/>
            <p:cNvSpPr/>
            <p:nvPr/>
          </p:nvSpPr>
          <p:spPr>
            <a:xfrm>
              <a:off x="5967141"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7" name="Shape"/>
            <p:cNvSpPr/>
            <p:nvPr/>
          </p:nvSpPr>
          <p:spPr>
            <a:xfrm>
              <a:off x="6447694"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8" name="Shape"/>
            <p:cNvSpPr/>
            <p:nvPr/>
          </p:nvSpPr>
          <p:spPr>
            <a:xfrm>
              <a:off x="6928247"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09" name="Shape"/>
            <p:cNvSpPr/>
            <p:nvPr/>
          </p:nvSpPr>
          <p:spPr>
            <a:xfrm>
              <a:off x="7408800"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0" name="Shape"/>
            <p:cNvSpPr/>
            <p:nvPr/>
          </p:nvSpPr>
          <p:spPr>
            <a:xfrm>
              <a:off x="7889352"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1" name="Line"/>
            <p:cNvSpPr/>
            <p:nvPr/>
          </p:nvSpPr>
          <p:spPr>
            <a:xfrm>
              <a:off x="2617200" y="11860897"/>
              <a:ext cx="8426612"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5" y="7765"/>
                  </a:cubicBezTo>
                  <a:cubicBezTo>
                    <a:pt x="21591" y="9825"/>
                    <a:pt x="21582" y="11409"/>
                    <a:pt x="21563" y="12677"/>
                  </a:cubicBezTo>
                  <a:cubicBezTo>
                    <a:pt x="21540" y="14505"/>
                    <a:pt x="21504" y="16138"/>
                    <a:pt x="21458" y="17481"/>
                  </a:cubicBezTo>
                  <a:cubicBezTo>
                    <a:pt x="21411" y="18824"/>
                    <a:pt x="21355" y="19876"/>
                    <a:pt x="21292" y="20542"/>
                  </a:cubicBezTo>
                  <a:cubicBezTo>
                    <a:pt x="21248" y="21071"/>
                    <a:pt x="21193" y="21335"/>
                    <a:pt x="21122" y="21468"/>
                  </a:cubicBezTo>
                  <a:cubicBezTo>
                    <a:pt x="21051" y="21600"/>
                    <a:pt x="20963" y="21600"/>
                    <a:pt x="20854" y="21600"/>
                  </a:cubicBezTo>
                  <a:lnTo>
                    <a:pt x="746" y="21600"/>
                  </a:lnTo>
                  <a:cubicBezTo>
                    <a:pt x="637" y="21600"/>
                    <a:pt x="549" y="21600"/>
                    <a:pt x="478" y="21468"/>
                  </a:cubicBezTo>
                  <a:cubicBezTo>
                    <a:pt x="407" y="21335"/>
                    <a:pt x="352" y="21071"/>
                    <a:pt x="308" y="20542"/>
                  </a:cubicBezTo>
                  <a:cubicBezTo>
                    <a:pt x="245" y="19876"/>
                    <a:pt x="189" y="18824"/>
                    <a:pt x="142" y="17481"/>
                  </a:cubicBezTo>
                  <a:cubicBezTo>
                    <a:pt x="96" y="16138"/>
                    <a:pt x="60" y="14505"/>
                    <a:pt x="37" y="12677"/>
                  </a:cubicBezTo>
                  <a:cubicBezTo>
                    <a:pt x="18" y="11409"/>
                    <a:pt x="9" y="9825"/>
                    <a:pt x="5"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2" name="Line"/>
            <p:cNvSpPr/>
            <p:nvPr/>
          </p:nvSpPr>
          <p:spPr>
            <a:xfrm>
              <a:off x="2614751" y="11406819"/>
              <a:ext cx="0" cy="38560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3613" name="Line"/>
            <p:cNvSpPr/>
            <p:nvPr/>
          </p:nvSpPr>
          <p:spPr>
            <a:xfrm>
              <a:off x="11047551" y="11406819"/>
              <a:ext cx="0" cy="38560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3614" name="Shape"/>
            <p:cNvSpPr/>
            <p:nvPr/>
          </p:nvSpPr>
          <p:spPr>
            <a:xfrm>
              <a:off x="8369905"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5" name="Shape"/>
            <p:cNvSpPr/>
            <p:nvPr/>
          </p:nvSpPr>
          <p:spPr>
            <a:xfrm>
              <a:off x="8850458"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6" name="Shape"/>
            <p:cNvSpPr/>
            <p:nvPr/>
          </p:nvSpPr>
          <p:spPr>
            <a:xfrm>
              <a:off x="9331011" y="10581516"/>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7" name="Shape"/>
            <p:cNvSpPr/>
            <p:nvPr/>
          </p:nvSpPr>
          <p:spPr>
            <a:xfrm>
              <a:off x="9811563"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8" name="Shape"/>
            <p:cNvSpPr/>
            <p:nvPr/>
          </p:nvSpPr>
          <p:spPr>
            <a:xfrm>
              <a:off x="10292116"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19" name="Shape"/>
            <p:cNvSpPr/>
            <p:nvPr/>
          </p:nvSpPr>
          <p:spPr>
            <a:xfrm>
              <a:off x="10772669" y="10581516"/>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362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2429983" y="2639839"/>
            <a:ext cx="910467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a:t>
            </a:r>
          </a:p>
        </p:txBody>
      </p:sp>
      <p:grpSp>
        <p:nvGrpSpPr>
          <p:cNvPr id="4" name="Group 3">
            <a:extLst>
              <a:ext uri="{FF2B5EF4-FFF2-40B4-BE49-F238E27FC236}">
                <a16:creationId xmlns:a16="http://schemas.microsoft.com/office/drawing/2014/main" id="{6815639D-96BC-6044-B624-E627116FD07E}"/>
              </a:ext>
            </a:extLst>
          </p:cNvPr>
          <p:cNvGrpSpPr/>
          <p:nvPr/>
        </p:nvGrpSpPr>
        <p:grpSpPr>
          <a:xfrm>
            <a:off x="2497666" y="2116188"/>
            <a:ext cx="7573493" cy="3116156"/>
            <a:chOff x="2497666" y="2116188"/>
            <a:chExt cx="7573493" cy="3116156"/>
          </a:xfrm>
        </p:grpSpPr>
        <p:sp>
          <p:nvSpPr>
            <p:cNvPr id="3620" name="Placeholder Demo Text"/>
            <p:cNvSpPr txBox="1"/>
            <p:nvPr/>
          </p:nvSpPr>
          <p:spPr>
            <a:xfrm>
              <a:off x="2497666" y="2666943"/>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3624" name="Group"/>
            <p:cNvGrpSpPr/>
            <p:nvPr/>
          </p:nvGrpSpPr>
          <p:grpSpPr>
            <a:xfrm>
              <a:off x="2607733" y="2116188"/>
              <a:ext cx="3393044" cy="350353"/>
              <a:chOff x="0" y="-62103"/>
              <a:chExt cx="3393042" cy="350351"/>
            </a:xfrm>
          </p:grpSpPr>
          <p:sp>
            <p:nvSpPr>
              <p:cNvPr id="362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23" name="Subtitle Text"/>
              <p:cNvSpPr/>
              <p:nvPr/>
            </p:nvSpPr>
            <p:spPr>
              <a:xfrm>
                <a:off x="51716" y="-62103"/>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3625" name="2D Stacked Column Chart"/>
          <p:cNvGraphicFramePr/>
          <p:nvPr>
            <p:extLst>
              <p:ext uri="{D42A27DB-BD31-4B8C-83A1-F6EECF244321}">
                <p14:modId xmlns:p14="http://schemas.microsoft.com/office/powerpoint/2010/main" val="1041574737"/>
              </p:ext>
            </p:extLst>
          </p:nvPr>
        </p:nvGraphicFramePr>
        <p:xfrm>
          <a:off x="12493184" y="5836924"/>
          <a:ext cx="9077655" cy="4052043"/>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19920F8B-9149-514D-92AC-9255BB486AD8}"/>
              </a:ext>
            </a:extLst>
          </p:cNvPr>
          <p:cNvGrpSpPr/>
          <p:nvPr/>
        </p:nvGrpSpPr>
        <p:grpSpPr>
          <a:xfrm>
            <a:off x="13169672" y="10581517"/>
            <a:ext cx="8444280" cy="1570593"/>
            <a:chOff x="13169672" y="10581517"/>
            <a:chExt cx="8444280" cy="1570593"/>
          </a:xfrm>
        </p:grpSpPr>
        <p:sp>
          <p:nvSpPr>
            <p:cNvPr id="3626" name="+72%"/>
            <p:cNvSpPr txBox="1"/>
            <p:nvPr/>
          </p:nvSpPr>
          <p:spPr>
            <a:xfrm>
              <a:off x="16534650" y="11610074"/>
              <a:ext cx="172451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+72%</a:t>
              </a:r>
            </a:p>
          </p:txBody>
        </p:sp>
        <p:sp>
          <p:nvSpPr>
            <p:cNvPr id="3627" name="Shape"/>
            <p:cNvSpPr/>
            <p:nvPr/>
          </p:nvSpPr>
          <p:spPr>
            <a:xfrm>
              <a:off x="13169672" y="10581517"/>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28" name="Shape"/>
            <p:cNvSpPr/>
            <p:nvPr/>
          </p:nvSpPr>
          <p:spPr>
            <a:xfrm>
              <a:off x="13650224"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29" name="Shape"/>
            <p:cNvSpPr/>
            <p:nvPr/>
          </p:nvSpPr>
          <p:spPr>
            <a:xfrm>
              <a:off x="14130777"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0" name="Shape"/>
            <p:cNvSpPr/>
            <p:nvPr/>
          </p:nvSpPr>
          <p:spPr>
            <a:xfrm>
              <a:off x="14611330"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1" name="Shape"/>
            <p:cNvSpPr/>
            <p:nvPr/>
          </p:nvSpPr>
          <p:spPr>
            <a:xfrm>
              <a:off x="15091883" y="10581517"/>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2" name="Shape"/>
            <p:cNvSpPr/>
            <p:nvPr/>
          </p:nvSpPr>
          <p:spPr>
            <a:xfrm>
              <a:off x="15572435"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3" name="Shape"/>
            <p:cNvSpPr/>
            <p:nvPr/>
          </p:nvSpPr>
          <p:spPr>
            <a:xfrm>
              <a:off x="16052988"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4" name="Shape"/>
            <p:cNvSpPr/>
            <p:nvPr/>
          </p:nvSpPr>
          <p:spPr>
            <a:xfrm>
              <a:off x="16533541"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5" name="Shape"/>
            <p:cNvSpPr/>
            <p:nvPr/>
          </p:nvSpPr>
          <p:spPr>
            <a:xfrm>
              <a:off x="17014094"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6" name="Shape"/>
            <p:cNvSpPr/>
            <p:nvPr/>
          </p:nvSpPr>
          <p:spPr>
            <a:xfrm>
              <a:off x="17494648"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7" name="Shape"/>
            <p:cNvSpPr/>
            <p:nvPr/>
          </p:nvSpPr>
          <p:spPr>
            <a:xfrm>
              <a:off x="17975201"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8" name="Shape"/>
            <p:cNvSpPr/>
            <p:nvPr/>
          </p:nvSpPr>
          <p:spPr>
            <a:xfrm>
              <a:off x="18455753"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9" name="Line"/>
            <p:cNvSpPr/>
            <p:nvPr/>
          </p:nvSpPr>
          <p:spPr>
            <a:xfrm>
              <a:off x="13183600" y="11860898"/>
              <a:ext cx="8426613" cy="2912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5" y="7765"/>
                  </a:cubicBezTo>
                  <a:cubicBezTo>
                    <a:pt x="21591" y="9825"/>
                    <a:pt x="21582" y="11409"/>
                    <a:pt x="21563" y="12677"/>
                  </a:cubicBezTo>
                  <a:cubicBezTo>
                    <a:pt x="21540" y="14505"/>
                    <a:pt x="21504" y="16138"/>
                    <a:pt x="21458" y="17481"/>
                  </a:cubicBezTo>
                  <a:cubicBezTo>
                    <a:pt x="21411" y="18824"/>
                    <a:pt x="21355" y="19876"/>
                    <a:pt x="21292" y="20542"/>
                  </a:cubicBezTo>
                  <a:cubicBezTo>
                    <a:pt x="21248" y="21071"/>
                    <a:pt x="21193" y="21335"/>
                    <a:pt x="21122" y="21468"/>
                  </a:cubicBezTo>
                  <a:cubicBezTo>
                    <a:pt x="21051" y="21600"/>
                    <a:pt x="20963" y="21600"/>
                    <a:pt x="20854" y="21600"/>
                  </a:cubicBezTo>
                  <a:lnTo>
                    <a:pt x="746" y="21600"/>
                  </a:lnTo>
                  <a:cubicBezTo>
                    <a:pt x="637" y="21600"/>
                    <a:pt x="549" y="21600"/>
                    <a:pt x="478" y="21468"/>
                  </a:cubicBezTo>
                  <a:cubicBezTo>
                    <a:pt x="407" y="21335"/>
                    <a:pt x="352" y="21071"/>
                    <a:pt x="308" y="20542"/>
                  </a:cubicBezTo>
                  <a:cubicBezTo>
                    <a:pt x="245" y="19876"/>
                    <a:pt x="189" y="18824"/>
                    <a:pt x="142" y="17481"/>
                  </a:cubicBezTo>
                  <a:cubicBezTo>
                    <a:pt x="96" y="16138"/>
                    <a:pt x="60" y="14505"/>
                    <a:pt x="37" y="12677"/>
                  </a:cubicBezTo>
                  <a:cubicBezTo>
                    <a:pt x="18" y="11409"/>
                    <a:pt x="9" y="9825"/>
                    <a:pt x="5" y="7765"/>
                  </a:cubicBezTo>
                  <a:cubicBezTo>
                    <a:pt x="0" y="5705"/>
                    <a:pt x="0" y="3169"/>
                    <a:pt x="0" y="0"/>
                  </a:cubicBezTo>
                </a:path>
              </a:pathLst>
            </a:custGeom>
            <a:noFill/>
            <a:ln w="25400" cap="flat">
              <a:solidFill>
                <a:schemeClr val="tx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0" name="Line"/>
            <p:cNvSpPr/>
            <p:nvPr/>
          </p:nvSpPr>
          <p:spPr>
            <a:xfrm>
              <a:off x="13181151" y="114068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3641" name="Line"/>
            <p:cNvSpPr/>
            <p:nvPr/>
          </p:nvSpPr>
          <p:spPr>
            <a:xfrm>
              <a:off x="21613952" y="11406820"/>
              <a:ext cx="0" cy="385600"/>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3642" name="Shape"/>
            <p:cNvSpPr/>
            <p:nvPr/>
          </p:nvSpPr>
          <p:spPr>
            <a:xfrm>
              <a:off x="18936306"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3" name="Shape"/>
            <p:cNvSpPr/>
            <p:nvPr/>
          </p:nvSpPr>
          <p:spPr>
            <a:xfrm>
              <a:off x="19416859" y="10581517"/>
              <a:ext cx="240516"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4" name="Shape"/>
            <p:cNvSpPr/>
            <p:nvPr/>
          </p:nvSpPr>
          <p:spPr>
            <a:xfrm>
              <a:off x="19897411"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5" name="Shape"/>
            <p:cNvSpPr/>
            <p:nvPr/>
          </p:nvSpPr>
          <p:spPr>
            <a:xfrm>
              <a:off x="20377964"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6" name="Shape"/>
            <p:cNvSpPr/>
            <p:nvPr/>
          </p:nvSpPr>
          <p:spPr>
            <a:xfrm>
              <a:off x="20858517"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47" name="Shape"/>
            <p:cNvSpPr/>
            <p:nvPr/>
          </p:nvSpPr>
          <p:spPr>
            <a:xfrm>
              <a:off x="21339070" y="10581517"/>
              <a:ext cx="240517" cy="622170"/>
            </a:xfrm>
            <a:custGeom>
              <a:avLst/>
              <a:gdLst/>
              <a:ahLst/>
              <a:cxnLst>
                <a:cxn ang="0">
                  <a:pos x="wd2" y="hd2"/>
                </a:cxn>
                <a:cxn ang="5400000">
                  <a:pos x="wd2" y="hd2"/>
                </a:cxn>
                <a:cxn ang="10800000">
                  <a:pos x="wd2" y="hd2"/>
                </a:cxn>
                <a:cxn ang="16200000">
                  <a:pos x="wd2" y="hd2"/>
                </a:cxn>
              </a:cxnLst>
              <a:rect l="0" t="0" r="r" b="b"/>
              <a:pathLst>
                <a:path w="21055" h="21580" extrusionOk="0">
                  <a:moveTo>
                    <a:pt x="10600" y="0"/>
                  </a:moveTo>
                  <a:cubicBezTo>
                    <a:pt x="9184" y="0"/>
                    <a:pt x="7769" y="214"/>
                    <a:pt x="6689" y="642"/>
                  </a:cubicBezTo>
                  <a:cubicBezTo>
                    <a:pt x="4529" y="1498"/>
                    <a:pt x="4529" y="2887"/>
                    <a:pt x="6689" y="3743"/>
                  </a:cubicBezTo>
                  <a:cubicBezTo>
                    <a:pt x="8849" y="4599"/>
                    <a:pt x="12354" y="4599"/>
                    <a:pt x="14515" y="3743"/>
                  </a:cubicBezTo>
                  <a:cubicBezTo>
                    <a:pt x="16675" y="2887"/>
                    <a:pt x="16675" y="1498"/>
                    <a:pt x="14515" y="642"/>
                  </a:cubicBezTo>
                  <a:cubicBezTo>
                    <a:pt x="13434" y="214"/>
                    <a:pt x="12016" y="0"/>
                    <a:pt x="10600" y="0"/>
                  </a:cubicBezTo>
                  <a:close/>
                  <a:moveTo>
                    <a:pt x="10753" y="4546"/>
                  </a:moveTo>
                  <a:cubicBezTo>
                    <a:pt x="7600" y="4511"/>
                    <a:pt x="4782" y="5234"/>
                    <a:pt x="2915" y="6250"/>
                  </a:cubicBezTo>
                  <a:cubicBezTo>
                    <a:pt x="587" y="7517"/>
                    <a:pt x="-164" y="9105"/>
                    <a:pt x="29" y="10671"/>
                  </a:cubicBezTo>
                  <a:cubicBezTo>
                    <a:pt x="91" y="11177"/>
                    <a:pt x="250" y="11681"/>
                    <a:pt x="505" y="12177"/>
                  </a:cubicBezTo>
                  <a:cubicBezTo>
                    <a:pt x="675" y="12527"/>
                    <a:pt x="1550" y="12747"/>
                    <a:pt x="2422" y="12661"/>
                  </a:cubicBezTo>
                  <a:cubicBezTo>
                    <a:pt x="3225" y="12582"/>
                    <a:pt x="3728" y="12266"/>
                    <a:pt x="3564" y="11945"/>
                  </a:cubicBezTo>
                  <a:cubicBezTo>
                    <a:pt x="3425" y="11278"/>
                    <a:pt x="3506" y="10607"/>
                    <a:pt x="3803" y="9948"/>
                  </a:cubicBezTo>
                  <a:cubicBezTo>
                    <a:pt x="4114" y="9260"/>
                    <a:pt x="4657" y="8591"/>
                    <a:pt x="5421" y="7961"/>
                  </a:cubicBezTo>
                  <a:lnTo>
                    <a:pt x="4306" y="11841"/>
                  </a:lnTo>
                  <a:cubicBezTo>
                    <a:pt x="4168" y="12192"/>
                    <a:pt x="4213" y="12551"/>
                    <a:pt x="4442" y="12895"/>
                  </a:cubicBezTo>
                  <a:cubicBezTo>
                    <a:pt x="4630" y="13176"/>
                    <a:pt x="4938" y="13443"/>
                    <a:pt x="5351" y="13683"/>
                  </a:cubicBezTo>
                  <a:lnTo>
                    <a:pt x="6246" y="20915"/>
                  </a:lnTo>
                  <a:cubicBezTo>
                    <a:pt x="6342" y="21307"/>
                    <a:pt x="7202" y="21600"/>
                    <a:pt x="8197" y="21579"/>
                  </a:cubicBezTo>
                  <a:cubicBezTo>
                    <a:pt x="9114" y="21560"/>
                    <a:pt x="9853" y="21277"/>
                    <a:pt x="9931" y="20915"/>
                  </a:cubicBezTo>
                  <a:lnTo>
                    <a:pt x="10633" y="15491"/>
                  </a:lnTo>
                  <a:lnTo>
                    <a:pt x="11326" y="20845"/>
                  </a:lnTo>
                  <a:cubicBezTo>
                    <a:pt x="11368" y="21267"/>
                    <a:pt x="12273" y="21595"/>
                    <a:pt x="13340" y="21574"/>
                  </a:cubicBezTo>
                  <a:cubicBezTo>
                    <a:pt x="14328" y="21554"/>
                    <a:pt x="15109" y="21237"/>
                    <a:pt x="15137" y="20845"/>
                  </a:cubicBezTo>
                  <a:lnTo>
                    <a:pt x="15912" y="13613"/>
                  </a:lnTo>
                  <a:cubicBezTo>
                    <a:pt x="16272" y="13429"/>
                    <a:pt x="16555" y="13223"/>
                    <a:pt x="16755" y="13004"/>
                  </a:cubicBezTo>
                  <a:cubicBezTo>
                    <a:pt x="17054" y="12676"/>
                    <a:pt x="17158" y="12325"/>
                    <a:pt x="17058" y="11978"/>
                  </a:cubicBezTo>
                  <a:lnTo>
                    <a:pt x="15846" y="7962"/>
                  </a:lnTo>
                  <a:cubicBezTo>
                    <a:pt x="16588" y="8591"/>
                    <a:pt x="17118" y="9256"/>
                    <a:pt x="17420" y="9940"/>
                  </a:cubicBezTo>
                  <a:cubicBezTo>
                    <a:pt x="17728" y="10637"/>
                    <a:pt x="17800" y="11347"/>
                    <a:pt x="17630" y="12051"/>
                  </a:cubicBezTo>
                  <a:cubicBezTo>
                    <a:pt x="17562" y="12327"/>
                    <a:pt x="17965" y="12588"/>
                    <a:pt x="18619" y="12689"/>
                  </a:cubicBezTo>
                  <a:cubicBezTo>
                    <a:pt x="19621" y="12844"/>
                    <a:pt x="20726" y="12591"/>
                    <a:pt x="20885" y="12169"/>
                  </a:cubicBezTo>
                  <a:cubicBezTo>
                    <a:pt x="21177" y="10221"/>
                    <a:pt x="21436" y="8076"/>
                    <a:pt x="18529" y="6410"/>
                  </a:cubicBezTo>
                  <a:cubicBezTo>
                    <a:pt x="16706" y="5365"/>
                    <a:pt x="13939" y="4581"/>
                    <a:pt x="10753" y="4546"/>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21"/>
                                        </p:tgtEl>
                                        <p:attrNameLst>
                                          <p:attrName>style.visibility</p:attrName>
                                        </p:attrNameLst>
                                      </p:cBhvr>
                                      <p:to>
                                        <p:strVal val="visible"/>
                                      </p:to>
                                    </p:set>
                                    <p:anim calcmode="lin" valueType="num">
                                      <p:cBhvr additive="base">
                                        <p:cTn id="11" dur="500" fill="hold"/>
                                        <p:tgtEl>
                                          <p:spTgt spid="3621"/>
                                        </p:tgtEl>
                                        <p:attrNameLst>
                                          <p:attrName>ppt_x</p:attrName>
                                        </p:attrNameLst>
                                      </p:cBhvr>
                                      <p:tavLst>
                                        <p:tav tm="0">
                                          <p:val>
                                            <p:strVal val="1+#ppt_w/2"/>
                                          </p:val>
                                        </p:tav>
                                        <p:tav tm="100000">
                                          <p:val>
                                            <p:strVal val="#ppt_x"/>
                                          </p:val>
                                        </p:tav>
                                      </p:tavLst>
                                    </p:anim>
                                    <p:anim calcmode="lin" valueType="num">
                                      <p:cBhvr additive="base">
                                        <p:cTn id="12" dur="500" fill="hold"/>
                                        <p:tgtEl>
                                          <p:spTgt spid="36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597"/>
                                        </p:tgtEl>
                                        <p:attrNameLst>
                                          <p:attrName>style.visibility</p:attrName>
                                        </p:attrNameLst>
                                      </p:cBhvr>
                                      <p:to>
                                        <p:strVal val="visible"/>
                                      </p:to>
                                    </p:set>
                                    <p:anim calcmode="lin" valueType="num">
                                      <p:cBhvr additive="base">
                                        <p:cTn id="17" dur="500" fill="hold"/>
                                        <p:tgtEl>
                                          <p:spTgt spid="3597"/>
                                        </p:tgtEl>
                                        <p:attrNameLst>
                                          <p:attrName>ppt_x</p:attrName>
                                        </p:attrNameLst>
                                      </p:cBhvr>
                                      <p:tavLst>
                                        <p:tav tm="0">
                                          <p:val>
                                            <p:strVal val="0-#ppt_w/2"/>
                                          </p:val>
                                        </p:tav>
                                        <p:tav tm="100000">
                                          <p:val>
                                            <p:strVal val="#ppt_x"/>
                                          </p:val>
                                        </p:tav>
                                      </p:tavLst>
                                    </p:anim>
                                    <p:anim calcmode="lin" valueType="num">
                                      <p:cBhvr additive="base">
                                        <p:cTn id="18" dur="500" fill="hold"/>
                                        <p:tgtEl>
                                          <p:spTgt spid="359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625"/>
                                        </p:tgtEl>
                                        <p:attrNameLst>
                                          <p:attrName>style.visibility</p:attrName>
                                        </p:attrNameLst>
                                      </p:cBhvr>
                                      <p:to>
                                        <p:strVal val="visible"/>
                                      </p:to>
                                    </p:set>
                                    <p:anim calcmode="lin" valueType="num">
                                      <p:cBhvr additive="base">
                                        <p:cTn id="21" dur="500" fill="hold"/>
                                        <p:tgtEl>
                                          <p:spTgt spid="3625"/>
                                        </p:tgtEl>
                                        <p:attrNameLst>
                                          <p:attrName>ppt_x</p:attrName>
                                        </p:attrNameLst>
                                      </p:cBhvr>
                                      <p:tavLst>
                                        <p:tav tm="0">
                                          <p:val>
                                            <p:strVal val="1+#ppt_w/2"/>
                                          </p:val>
                                        </p:tav>
                                        <p:tav tm="100000">
                                          <p:val>
                                            <p:strVal val="#ppt_x"/>
                                          </p:val>
                                        </p:tav>
                                      </p:tavLst>
                                    </p:anim>
                                    <p:anim calcmode="lin" valueType="num">
                                      <p:cBhvr additive="base">
                                        <p:cTn id="22" dur="500" fill="hold"/>
                                        <p:tgtEl>
                                          <p:spTgt spid="362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97" grpId="0">
        <p:bldAsOne/>
      </p:bldGraphic>
      <p:bldP spid="3621" grpId="0" animBg="1"/>
      <p:bldGraphic spid="3625" grpId="0">
        <p:bldAsOne/>
      </p:bldGraphic>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653" name="Table"/>
          <p:cNvGraphicFramePr/>
          <p:nvPr>
            <p:extLst>
              <p:ext uri="{D42A27DB-BD31-4B8C-83A1-F6EECF244321}">
                <p14:modId xmlns:p14="http://schemas.microsoft.com/office/powerpoint/2010/main" val="2719989287"/>
              </p:ext>
            </p:extLst>
          </p:nvPr>
        </p:nvGraphicFramePr>
        <p:xfrm>
          <a:off x="1418166" y="4869104"/>
          <a:ext cx="21511044" cy="7453810"/>
        </p:xfrm>
        <a:graphic>
          <a:graphicData uri="http://schemas.openxmlformats.org/drawingml/2006/table">
            <a:tbl>
              <a:tblPr bandRow="1">
                <a:tableStyleId>{4C3C2611-4C71-4FC5-86AE-919BDF0F9419}</a:tableStyleId>
              </a:tblPr>
              <a:tblGrid>
                <a:gridCol w="4599125">
                  <a:extLst>
                    <a:ext uri="{9D8B030D-6E8A-4147-A177-3AD203B41FA5}">
                      <a16:colId xmlns:a16="http://schemas.microsoft.com/office/drawing/2014/main" val="20000"/>
                    </a:ext>
                  </a:extLst>
                </a:gridCol>
                <a:gridCol w="2944233">
                  <a:extLst>
                    <a:ext uri="{9D8B030D-6E8A-4147-A177-3AD203B41FA5}">
                      <a16:colId xmlns:a16="http://schemas.microsoft.com/office/drawing/2014/main" val="20001"/>
                    </a:ext>
                  </a:extLst>
                </a:gridCol>
                <a:gridCol w="2944233">
                  <a:extLst>
                    <a:ext uri="{9D8B030D-6E8A-4147-A177-3AD203B41FA5}">
                      <a16:colId xmlns:a16="http://schemas.microsoft.com/office/drawing/2014/main" val="20002"/>
                    </a:ext>
                  </a:extLst>
                </a:gridCol>
                <a:gridCol w="2944233">
                  <a:extLst>
                    <a:ext uri="{9D8B030D-6E8A-4147-A177-3AD203B41FA5}">
                      <a16:colId xmlns:a16="http://schemas.microsoft.com/office/drawing/2014/main" val="20003"/>
                    </a:ext>
                  </a:extLst>
                </a:gridCol>
                <a:gridCol w="2944233">
                  <a:extLst>
                    <a:ext uri="{9D8B030D-6E8A-4147-A177-3AD203B41FA5}">
                      <a16:colId xmlns:a16="http://schemas.microsoft.com/office/drawing/2014/main" val="20004"/>
                    </a:ext>
                  </a:extLst>
                </a:gridCol>
                <a:gridCol w="5134987">
                  <a:extLst>
                    <a:ext uri="{9D8B030D-6E8A-4147-A177-3AD203B41FA5}">
                      <a16:colId xmlns:a16="http://schemas.microsoft.com/office/drawing/2014/main" val="20005"/>
                    </a:ext>
                  </a:extLst>
                </a:gridCol>
              </a:tblGrid>
              <a:tr h="74538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20YY Year</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1 Quarter</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 Quarter</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3 Quarter</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4 Quarter</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Notes</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0"/>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Social media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Content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11 345</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2"/>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Personalization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Video generation</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Lead generation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Marketing analytics</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11 780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Mobile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Email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89</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r h="745381">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Total:</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273065</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329019</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dirty="0">
                          <a:solidFill>
                            <a:schemeClr val="bg2"/>
                          </a:solidFill>
                          <a:latin typeface="Arial"/>
                          <a:ea typeface="Arial"/>
                          <a:cs typeface="Arial"/>
                          <a:sym typeface="Arial"/>
                        </a:rPr>
                        <a:t>Type your text here</a:t>
                      </a:r>
                    </a:p>
                  </a:txBody>
                  <a:tcPr marL="50800" marR="50800" marT="50800" marB="50800" anchor="ctr" horzOverflow="overflow">
                    <a:lnL w="0">
                      <a:miter lim="400000"/>
                    </a:lnL>
                    <a:lnR w="0">
                      <a:miter lim="400000"/>
                    </a:lnR>
                    <a:lnT w="0">
                      <a:miter lim="400000"/>
                    </a:lnT>
                    <a:lnB w="0">
                      <a:miter lim="400000"/>
                    </a:lnB>
                    <a:solidFill>
                      <a:schemeClr val="tx1"/>
                    </a:solidFill>
                  </a:tcPr>
                </a:tc>
                <a:extLst>
                  <a:ext uri="{0D108BD9-81ED-4DB2-BD59-A6C34878D82A}">
                    <a16:rowId xmlns:a16="http://schemas.microsoft.com/office/drawing/2014/main" val="10009"/>
                  </a:ext>
                </a:extLst>
              </a:tr>
            </a:tbl>
          </a:graphicData>
        </a:graphic>
      </p:graphicFrame>
      <p:grpSp>
        <p:nvGrpSpPr>
          <p:cNvPr id="8" name="Group 2">
            <a:extLst>
              <a:ext uri="{FF2B5EF4-FFF2-40B4-BE49-F238E27FC236}">
                <a16:creationId xmlns:a16="http://schemas.microsoft.com/office/drawing/2014/main" id="{1C3074BF-27E8-EA4D-BFF2-FD0845B580E8}"/>
              </a:ext>
            </a:extLst>
          </p:cNvPr>
          <p:cNvGrpSpPr/>
          <p:nvPr/>
        </p:nvGrpSpPr>
        <p:grpSpPr>
          <a:xfrm>
            <a:off x="1590234" y="2353864"/>
            <a:ext cx="10717899" cy="1871436"/>
            <a:chOff x="1778124" y="2353864"/>
            <a:chExt cx="10717899" cy="1871436"/>
          </a:xfrm>
        </p:grpSpPr>
        <p:sp>
          <p:nvSpPr>
            <p:cNvPr id="9" name="Half Year Budget">
              <a:extLst>
                <a:ext uri="{FF2B5EF4-FFF2-40B4-BE49-F238E27FC236}">
                  <a16:creationId xmlns:a16="http://schemas.microsoft.com/office/drawing/2014/main" id="{03F1F9D9-1A5E-D340-ABF1-84A0066D29AA}"/>
                </a:ext>
              </a:extLst>
            </p:cNvPr>
            <p:cNvSpPr txBox="1"/>
            <p:nvPr/>
          </p:nvSpPr>
          <p:spPr>
            <a:xfrm>
              <a:off x="1778124" y="2891602"/>
              <a:ext cx="1071789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a:solidFill>
                    <a:schemeClr val="tx1"/>
                  </a:solidFill>
                  <a:latin typeface="Montserrat ExtraBold" pitchFamily="2" charset="77"/>
                </a:rPr>
                <a:t>4-Quarters</a:t>
              </a:r>
              <a:r>
                <a:rPr b="1" dirty="0">
                  <a:solidFill>
                    <a:schemeClr val="tx1"/>
                  </a:solidFill>
                  <a:latin typeface="Montserrat ExtraBold" pitchFamily="2" charset="77"/>
                </a:rPr>
                <a:t> Budget</a:t>
              </a:r>
            </a:p>
          </p:txBody>
        </p:sp>
        <p:grpSp>
          <p:nvGrpSpPr>
            <p:cNvPr id="10" name="Group 1">
              <a:extLst>
                <a:ext uri="{FF2B5EF4-FFF2-40B4-BE49-F238E27FC236}">
                  <a16:creationId xmlns:a16="http://schemas.microsoft.com/office/drawing/2014/main" id="{5B998889-31B9-9745-869D-51F385F8748F}"/>
                </a:ext>
              </a:extLst>
            </p:cNvPr>
            <p:cNvGrpSpPr/>
            <p:nvPr/>
          </p:nvGrpSpPr>
          <p:grpSpPr>
            <a:xfrm>
              <a:off x="1871258" y="2353864"/>
              <a:ext cx="3393042" cy="337336"/>
              <a:chOff x="1871258" y="2353864"/>
              <a:chExt cx="3393042" cy="337336"/>
            </a:xfrm>
          </p:grpSpPr>
          <p:sp>
            <p:nvSpPr>
              <p:cNvPr id="11" name="Rectangle">
                <a:extLst>
                  <a:ext uri="{FF2B5EF4-FFF2-40B4-BE49-F238E27FC236}">
                    <a16:creationId xmlns:a16="http://schemas.microsoft.com/office/drawing/2014/main" id="{35CE4C68-E89D-3849-AB40-4E843265828F}"/>
                  </a:ext>
                </a:extLst>
              </p:cNvPr>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 name="Subtitle Text">
                <a:extLst>
                  <a:ext uri="{FF2B5EF4-FFF2-40B4-BE49-F238E27FC236}">
                    <a16:creationId xmlns:a16="http://schemas.microsoft.com/office/drawing/2014/main" id="{956D908D-B999-1049-8F4E-6A7509AF06D0}"/>
                  </a:ext>
                </a:extLst>
              </p:cNvPr>
              <p:cNvSpPr txBox="1"/>
              <p:nvPr/>
            </p:nvSpPr>
            <p:spPr>
              <a:xfrm>
                <a:off x="1922974" y="2353864"/>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53"/>
                                        </p:tgtEl>
                                        <p:attrNameLst>
                                          <p:attrName>style.visibility</p:attrName>
                                        </p:attrNameLst>
                                      </p:cBhvr>
                                      <p:to>
                                        <p:strVal val="visible"/>
                                      </p:to>
                                    </p:set>
                                    <p:anim calcmode="lin" valueType="num">
                                      <p:cBhvr additive="base">
                                        <p:cTn id="13" dur="500" fill="hold"/>
                                        <p:tgtEl>
                                          <p:spTgt spid="3653"/>
                                        </p:tgtEl>
                                        <p:attrNameLst>
                                          <p:attrName>ppt_x</p:attrName>
                                        </p:attrNameLst>
                                      </p:cBhvr>
                                      <p:tavLst>
                                        <p:tav tm="0">
                                          <p:val>
                                            <p:strVal val="#ppt_x"/>
                                          </p:val>
                                        </p:tav>
                                        <p:tav tm="100000">
                                          <p:val>
                                            <p:strVal val="#ppt_x"/>
                                          </p:val>
                                        </p:tav>
                                      </p:tavLst>
                                    </p:anim>
                                    <p:anim calcmode="lin" valueType="num">
                                      <p:cBhvr additive="base">
                                        <p:cTn id="14" dur="500" fill="hold"/>
                                        <p:tgtEl>
                                          <p:spTgt spid="3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7CFF4BC-4145-6B48-A432-32201906607C}"/>
              </a:ext>
            </a:extLst>
          </p:cNvPr>
          <p:cNvGrpSpPr/>
          <p:nvPr/>
        </p:nvGrpSpPr>
        <p:grpSpPr>
          <a:xfrm>
            <a:off x="1590234" y="2353864"/>
            <a:ext cx="10717899" cy="1871239"/>
            <a:chOff x="1778124" y="2353864"/>
            <a:chExt cx="10717899" cy="1871239"/>
          </a:xfrm>
        </p:grpSpPr>
        <p:sp>
          <p:nvSpPr>
            <p:cNvPr id="3655" name="Half Year Budget"/>
            <p:cNvSpPr txBox="1"/>
            <p:nvPr/>
          </p:nvSpPr>
          <p:spPr>
            <a:xfrm>
              <a:off x="1778124" y="2891602"/>
              <a:ext cx="10717899"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Half Year Budget</a:t>
              </a:r>
            </a:p>
          </p:txBody>
        </p:sp>
        <p:grpSp>
          <p:nvGrpSpPr>
            <p:cNvPr id="2" name="Group 1">
              <a:extLst>
                <a:ext uri="{FF2B5EF4-FFF2-40B4-BE49-F238E27FC236}">
                  <a16:creationId xmlns:a16="http://schemas.microsoft.com/office/drawing/2014/main" id="{268FCF40-B1AD-FD4C-B37F-EC08E96B6E76}"/>
                </a:ext>
              </a:extLst>
            </p:cNvPr>
            <p:cNvGrpSpPr/>
            <p:nvPr/>
          </p:nvGrpSpPr>
          <p:grpSpPr>
            <a:xfrm>
              <a:off x="1871258" y="2353864"/>
              <a:ext cx="3393042" cy="337336"/>
              <a:chOff x="1871258" y="2353864"/>
              <a:chExt cx="3393042" cy="337336"/>
            </a:xfrm>
          </p:grpSpPr>
          <p:sp>
            <p:nvSpPr>
              <p:cNvPr id="3656" name="Rectangle"/>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57" name="Subtitle Text"/>
              <p:cNvSpPr txBox="1"/>
              <p:nvPr/>
            </p:nvSpPr>
            <p:spPr>
              <a:xfrm>
                <a:off x="1922974" y="2353864"/>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3658" name="Table"/>
          <p:cNvGraphicFramePr/>
          <p:nvPr>
            <p:extLst>
              <p:ext uri="{D42A27DB-BD31-4B8C-83A1-F6EECF244321}">
                <p14:modId xmlns:p14="http://schemas.microsoft.com/office/powerpoint/2010/main" val="538596457"/>
              </p:ext>
            </p:extLst>
          </p:nvPr>
        </p:nvGraphicFramePr>
        <p:xfrm>
          <a:off x="1418166" y="4869104"/>
          <a:ext cx="21511044" cy="7453810"/>
        </p:xfrm>
        <a:graphic>
          <a:graphicData uri="http://schemas.openxmlformats.org/drawingml/2006/table">
            <a:tbl>
              <a:tblPr bandRow="1">
                <a:tableStyleId>{4C3C2611-4C71-4FC5-86AE-919BDF0F9419}</a:tableStyleId>
              </a:tblPr>
              <a:tblGrid>
                <a:gridCol w="4443480">
                  <a:extLst>
                    <a:ext uri="{9D8B030D-6E8A-4147-A177-3AD203B41FA5}">
                      <a16:colId xmlns:a16="http://schemas.microsoft.com/office/drawing/2014/main" val="20000"/>
                    </a:ext>
                  </a:extLst>
                </a:gridCol>
                <a:gridCol w="2844594">
                  <a:extLst>
                    <a:ext uri="{9D8B030D-6E8A-4147-A177-3AD203B41FA5}">
                      <a16:colId xmlns:a16="http://schemas.microsoft.com/office/drawing/2014/main" val="20001"/>
                    </a:ext>
                  </a:extLst>
                </a:gridCol>
                <a:gridCol w="2844594">
                  <a:extLst>
                    <a:ext uri="{9D8B030D-6E8A-4147-A177-3AD203B41FA5}">
                      <a16:colId xmlns:a16="http://schemas.microsoft.com/office/drawing/2014/main" val="20002"/>
                    </a:ext>
                  </a:extLst>
                </a:gridCol>
                <a:gridCol w="2844594">
                  <a:extLst>
                    <a:ext uri="{9D8B030D-6E8A-4147-A177-3AD203B41FA5}">
                      <a16:colId xmlns:a16="http://schemas.microsoft.com/office/drawing/2014/main" val="20003"/>
                    </a:ext>
                  </a:extLst>
                </a:gridCol>
                <a:gridCol w="2844594">
                  <a:extLst>
                    <a:ext uri="{9D8B030D-6E8A-4147-A177-3AD203B41FA5}">
                      <a16:colId xmlns:a16="http://schemas.microsoft.com/office/drawing/2014/main" val="20004"/>
                    </a:ext>
                  </a:extLst>
                </a:gridCol>
                <a:gridCol w="2844594">
                  <a:extLst>
                    <a:ext uri="{9D8B030D-6E8A-4147-A177-3AD203B41FA5}">
                      <a16:colId xmlns:a16="http://schemas.microsoft.com/office/drawing/2014/main" val="20005"/>
                    </a:ext>
                  </a:extLst>
                </a:gridCol>
                <a:gridCol w="2844594">
                  <a:extLst>
                    <a:ext uri="{9D8B030D-6E8A-4147-A177-3AD203B41FA5}">
                      <a16:colId xmlns:a16="http://schemas.microsoft.com/office/drawing/2014/main" val="20006"/>
                    </a:ext>
                  </a:extLst>
                </a:gridCol>
              </a:tblGrid>
              <a:tr h="74538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20YY Year</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January</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February</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March</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April</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May</a:t>
                      </a:r>
                    </a:p>
                  </a:txBody>
                  <a:tcPr marL="50800" marR="50800" marT="50800" marB="50800" anchor="ctr" horzOverflow="overflow">
                    <a:lnL w="0">
                      <a:miter lim="400000"/>
                    </a:lnL>
                    <a:lnR w="0">
                      <a:miter lim="400000"/>
                    </a:lnR>
                    <a:lnT w="0">
                      <a:miter lim="400000"/>
                    </a:lnT>
                    <a:lnB w="0">
                      <a:miter lim="400000"/>
                    </a:lnB>
                    <a:solidFill>
                      <a:schemeClr val="accent4"/>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June</a:t>
                      </a:r>
                    </a:p>
                  </a:txBody>
                  <a:tcPr marL="50800" marR="50800" marT="50800" marB="50800" anchor="ctr" horzOverflow="overflow">
                    <a:lnL w="0">
                      <a:miter lim="400000"/>
                    </a:lnL>
                    <a:lnR w="0">
                      <a:miter lim="400000"/>
                    </a:lnR>
                    <a:lnT w="0">
                      <a:miter lim="400000"/>
                    </a:lnT>
                    <a:lnB w="0">
                      <a:miter lim="400000"/>
                    </a:lnB>
                    <a:solidFill>
                      <a:schemeClr val="tx2"/>
                    </a:solidFill>
                  </a:tcPr>
                </a:tc>
                <a:extLst>
                  <a:ext uri="{0D108BD9-81ED-4DB2-BD59-A6C34878D82A}">
                    <a16:rowId xmlns:a16="http://schemas.microsoft.com/office/drawing/2014/main" val="10000"/>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Social media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Content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11 345</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2"/>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Personalization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Video generation</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Lead generation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89</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Marketing analytics</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a:solidFill>
                            <a:schemeClr val="tx2"/>
                          </a:solidFill>
                          <a:latin typeface="Arial"/>
                          <a:ea typeface="Arial"/>
                          <a:cs typeface="Arial"/>
                          <a:sym typeface="Arial"/>
                        </a:rPr>
                        <a:t>11 780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Mobile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Email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89</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r h="745381">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Total:</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273065</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329019</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35889</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302039</a:t>
                      </a:r>
                    </a:p>
                  </a:txBody>
                  <a:tcPr marL="50800" marR="50800" marT="50800" marB="50800" anchor="ctr" horzOverflow="overflow">
                    <a:lnL w="0">
                      <a:miter lim="400000"/>
                    </a:lnL>
                    <a:lnR w="0">
                      <a:miter lim="400000"/>
                    </a:lnR>
                    <a:lnT w="0">
                      <a:miter lim="400000"/>
                    </a:lnT>
                    <a:lnB w="0">
                      <a:miter lim="400000"/>
                    </a:lnB>
                    <a:solidFill>
                      <a:schemeClr val="tx1"/>
                    </a:solidFill>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58"/>
                                        </p:tgtEl>
                                        <p:attrNameLst>
                                          <p:attrName>style.visibility</p:attrName>
                                        </p:attrNameLst>
                                      </p:cBhvr>
                                      <p:to>
                                        <p:strVal val="visible"/>
                                      </p:to>
                                    </p:set>
                                    <p:anim calcmode="lin" valueType="num">
                                      <p:cBhvr additive="base">
                                        <p:cTn id="13" dur="500" fill="hold"/>
                                        <p:tgtEl>
                                          <p:spTgt spid="3658"/>
                                        </p:tgtEl>
                                        <p:attrNameLst>
                                          <p:attrName>ppt_x</p:attrName>
                                        </p:attrNameLst>
                                      </p:cBhvr>
                                      <p:tavLst>
                                        <p:tav tm="0">
                                          <p:val>
                                            <p:strVal val="#ppt_x"/>
                                          </p:val>
                                        </p:tav>
                                        <p:tav tm="100000">
                                          <p:val>
                                            <p:strVal val="#ppt_x"/>
                                          </p:val>
                                        </p:tav>
                                      </p:tavLst>
                                    </p:anim>
                                    <p:anim calcmode="lin" valueType="num">
                                      <p:cBhvr additive="base">
                                        <p:cTn id="14" dur="500" fill="hold"/>
                                        <p:tgtEl>
                                          <p:spTgt spid="3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663" name="Table"/>
          <p:cNvGraphicFramePr/>
          <p:nvPr>
            <p:extLst>
              <p:ext uri="{D42A27DB-BD31-4B8C-83A1-F6EECF244321}">
                <p14:modId xmlns:p14="http://schemas.microsoft.com/office/powerpoint/2010/main" val="1260126831"/>
              </p:ext>
            </p:extLst>
          </p:nvPr>
        </p:nvGraphicFramePr>
        <p:xfrm>
          <a:off x="1418166" y="4869104"/>
          <a:ext cx="21511045" cy="7453810"/>
        </p:xfrm>
        <a:graphic>
          <a:graphicData uri="http://schemas.openxmlformats.org/drawingml/2006/table">
            <a:tbl>
              <a:tblPr bandRow="1">
                <a:tableStyleId>{4C3C2611-4C71-4FC5-86AE-919BDF0F9419}</a:tableStyleId>
              </a:tblPr>
              <a:tblGrid>
                <a:gridCol w="6041257">
                  <a:extLst>
                    <a:ext uri="{9D8B030D-6E8A-4147-A177-3AD203B41FA5}">
                      <a16:colId xmlns:a16="http://schemas.microsoft.com/office/drawing/2014/main" val="20000"/>
                    </a:ext>
                  </a:extLst>
                </a:gridCol>
                <a:gridCol w="3867447">
                  <a:extLst>
                    <a:ext uri="{9D8B030D-6E8A-4147-A177-3AD203B41FA5}">
                      <a16:colId xmlns:a16="http://schemas.microsoft.com/office/drawing/2014/main" val="20001"/>
                    </a:ext>
                  </a:extLst>
                </a:gridCol>
                <a:gridCol w="3867447">
                  <a:extLst>
                    <a:ext uri="{9D8B030D-6E8A-4147-A177-3AD203B41FA5}">
                      <a16:colId xmlns:a16="http://schemas.microsoft.com/office/drawing/2014/main" val="20002"/>
                    </a:ext>
                  </a:extLst>
                </a:gridCol>
                <a:gridCol w="3867447">
                  <a:extLst>
                    <a:ext uri="{9D8B030D-6E8A-4147-A177-3AD203B41FA5}">
                      <a16:colId xmlns:a16="http://schemas.microsoft.com/office/drawing/2014/main" val="20003"/>
                    </a:ext>
                  </a:extLst>
                </a:gridCol>
                <a:gridCol w="3867447">
                  <a:extLst>
                    <a:ext uri="{9D8B030D-6E8A-4147-A177-3AD203B41FA5}">
                      <a16:colId xmlns:a16="http://schemas.microsoft.com/office/drawing/2014/main" val="20004"/>
                    </a:ext>
                  </a:extLst>
                </a:gridCol>
              </a:tblGrid>
              <a:tr h="74538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January 20YY</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Week 01</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02</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03</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04</a:t>
                      </a:r>
                    </a:p>
                  </a:txBody>
                  <a:tcPr marL="50800" marR="50800" marT="50800" marB="50800" anchor="ctr" horzOverflow="overflow">
                    <a:lnL w="0">
                      <a:miter lim="400000"/>
                    </a:lnL>
                    <a:lnR w="0">
                      <a:miter lim="400000"/>
                    </a:lnR>
                    <a:lnT w="0">
                      <a:miter lim="400000"/>
                    </a:lnT>
                    <a:lnB w="0">
                      <a:miter lim="400000"/>
                    </a:lnB>
                    <a:solidFill>
                      <a:schemeClr val="accent6"/>
                    </a:solidFill>
                  </a:tcPr>
                </a:tc>
                <a:extLst>
                  <a:ext uri="{0D108BD9-81ED-4DB2-BD59-A6C34878D82A}">
                    <a16:rowId xmlns:a16="http://schemas.microsoft.com/office/drawing/2014/main" val="10000"/>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Social media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Content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11 345</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2"/>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Personalization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Video generation</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Lead generation</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17 900</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Marketing analytics</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11 780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Mobile marketing</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150 800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a:solidFill>
                            <a:schemeClr val="tx2"/>
                          </a:solidFill>
                          <a:latin typeface="Arial"/>
                          <a:ea typeface="Arial"/>
                          <a:cs typeface="Arial"/>
                          <a:sym typeface="Arial"/>
                        </a:rPr>
                        <a:t>890</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1800"/>
                      </a:pPr>
                      <a:r>
                        <a:rPr sz="2200" dirty="0">
                          <a:solidFill>
                            <a:schemeClr val="tx2"/>
                          </a:solidFill>
                          <a:latin typeface="Arial"/>
                          <a:ea typeface="Arial"/>
                          <a:cs typeface="Arial"/>
                          <a:sym typeface="Arial"/>
                        </a:rPr>
                        <a:t>78 990</a:t>
                      </a: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74538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Email marketing</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80 000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89</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350</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dirty="0">
                          <a:solidFill>
                            <a:schemeClr val="tx2"/>
                          </a:solidFill>
                          <a:latin typeface="Arial"/>
                          <a:ea typeface="Arial"/>
                          <a:cs typeface="Arial"/>
                          <a:sym typeface="Arial"/>
                        </a:rPr>
                        <a:t>-</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r h="745381">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Total:</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273065</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329019</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tc>
                  <a:txBody>
                    <a:bodyPr/>
                    <a:lstStyle/>
                    <a:p>
                      <a:pPr defTabSz="914400">
                        <a:defRPr sz="1800"/>
                      </a:pPr>
                      <a:r>
                        <a:rPr sz="2200" b="1" dirty="0">
                          <a:solidFill>
                            <a:schemeClr val="bg2"/>
                          </a:solidFill>
                          <a:latin typeface="Arial"/>
                          <a:ea typeface="Arial"/>
                          <a:cs typeface="Arial"/>
                          <a:sym typeface="Arial"/>
                        </a:rPr>
                        <a:t>328930</a:t>
                      </a:r>
                    </a:p>
                  </a:txBody>
                  <a:tcPr marL="50800" marR="50800" marT="50800" marB="50800" anchor="ctr" horzOverflow="overflow">
                    <a:lnL w="0">
                      <a:miter lim="400000"/>
                    </a:lnL>
                    <a:lnR w="0">
                      <a:miter lim="400000"/>
                    </a:lnR>
                    <a:lnT w="0">
                      <a:miter lim="400000"/>
                    </a:lnT>
                    <a:lnB w="0">
                      <a:miter lim="400000"/>
                    </a:lnB>
                    <a:solidFill>
                      <a:schemeClr val="tx1"/>
                    </a:solidFill>
                  </a:tcPr>
                </a:tc>
                <a:extLst>
                  <a:ext uri="{0D108BD9-81ED-4DB2-BD59-A6C34878D82A}">
                    <a16:rowId xmlns:a16="http://schemas.microsoft.com/office/drawing/2014/main" val="10009"/>
                  </a:ext>
                </a:extLst>
              </a:tr>
            </a:tbl>
          </a:graphicData>
        </a:graphic>
      </p:graphicFrame>
      <p:grpSp>
        <p:nvGrpSpPr>
          <p:cNvPr id="8" name="Group 2">
            <a:extLst>
              <a:ext uri="{FF2B5EF4-FFF2-40B4-BE49-F238E27FC236}">
                <a16:creationId xmlns:a16="http://schemas.microsoft.com/office/drawing/2014/main" id="{6B14C768-8137-FB45-91A9-968139695E07}"/>
              </a:ext>
            </a:extLst>
          </p:cNvPr>
          <p:cNvGrpSpPr/>
          <p:nvPr/>
        </p:nvGrpSpPr>
        <p:grpSpPr>
          <a:xfrm>
            <a:off x="1590234" y="2353864"/>
            <a:ext cx="10717899" cy="1871239"/>
            <a:chOff x="1778124" y="2353864"/>
            <a:chExt cx="10717899" cy="1871239"/>
          </a:xfrm>
        </p:grpSpPr>
        <p:sp>
          <p:nvSpPr>
            <p:cNvPr id="9" name="Half Year Budget">
              <a:extLst>
                <a:ext uri="{FF2B5EF4-FFF2-40B4-BE49-F238E27FC236}">
                  <a16:creationId xmlns:a16="http://schemas.microsoft.com/office/drawing/2014/main" id="{52E327C9-C4A8-1A49-B688-20FE403968F8}"/>
                </a:ext>
              </a:extLst>
            </p:cNvPr>
            <p:cNvSpPr txBox="1"/>
            <p:nvPr/>
          </p:nvSpPr>
          <p:spPr>
            <a:xfrm>
              <a:off x="1778124" y="2891602"/>
              <a:ext cx="10717899"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Half Year Budget</a:t>
              </a:r>
            </a:p>
          </p:txBody>
        </p:sp>
        <p:grpSp>
          <p:nvGrpSpPr>
            <p:cNvPr id="10" name="Group 1">
              <a:extLst>
                <a:ext uri="{FF2B5EF4-FFF2-40B4-BE49-F238E27FC236}">
                  <a16:creationId xmlns:a16="http://schemas.microsoft.com/office/drawing/2014/main" id="{1C0E92B0-66D5-D845-B0FC-A9D0201CDC2B}"/>
                </a:ext>
              </a:extLst>
            </p:cNvPr>
            <p:cNvGrpSpPr/>
            <p:nvPr/>
          </p:nvGrpSpPr>
          <p:grpSpPr>
            <a:xfrm>
              <a:off x="1871258" y="2353864"/>
              <a:ext cx="3393042" cy="337336"/>
              <a:chOff x="1871258" y="2353864"/>
              <a:chExt cx="3393042" cy="337336"/>
            </a:xfrm>
          </p:grpSpPr>
          <p:sp>
            <p:nvSpPr>
              <p:cNvPr id="11" name="Rectangle">
                <a:extLst>
                  <a:ext uri="{FF2B5EF4-FFF2-40B4-BE49-F238E27FC236}">
                    <a16:creationId xmlns:a16="http://schemas.microsoft.com/office/drawing/2014/main" id="{D61E89E1-928B-3243-9B1C-3DB8F47B516E}"/>
                  </a:ext>
                </a:extLst>
              </p:cNvPr>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 name="Subtitle Text">
                <a:extLst>
                  <a:ext uri="{FF2B5EF4-FFF2-40B4-BE49-F238E27FC236}">
                    <a16:creationId xmlns:a16="http://schemas.microsoft.com/office/drawing/2014/main" id="{E34C2490-5A18-614D-B1B4-AEA501973A2D}"/>
                  </a:ext>
                </a:extLst>
              </p:cNvPr>
              <p:cNvSpPr txBox="1"/>
              <p:nvPr/>
            </p:nvSpPr>
            <p:spPr>
              <a:xfrm>
                <a:off x="1922974" y="2353864"/>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63"/>
                                        </p:tgtEl>
                                        <p:attrNameLst>
                                          <p:attrName>style.visibility</p:attrName>
                                        </p:attrNameLst>
                                      </p:cBhvr>
                                      <p:to>
                                        <p:strVal val="visible"/>
                                      </p:to>
                                    </p:set>
                                    <p:anim calcmode="lin" valueType="num">
                                      <p:cBhvr additive="base">
                                        <p:cTn id="13" dur="500" fill="hold"/>
                                        <p:tgtEl>
                                          <p:spTgt spid="3663"/>
                                        </p:tgtEl>
                                        <p:attrNameLst>
                                          <p:attrName>ppt_x</p:attrName>
                                        </p:attrNameLst>
                                      </p:cBhvr>
                                      <p:tavLst>
                                        <p:tav tm="0">
                                          <p:val>
                                            <p:strVal val="#ppt_x"/>
                                          </p:val>
                                        </p:tav>
                                        <p:tav tm="100000">
                                          <p:val>
                                            <p:strVal val="#ppt_x"/>
                                          </p:val>
                                        </p:tav>
                                      </p:tavLst>
                                    </p:anim>
                                    <p:anim calcmode="lin" valueType="num">
                                      <p:cBhvr additive="base">
                                        <p:cTn id="14" dur="500" fill="hold"/>
                                        <p:tgtEl>
                                          <p:spTgt spid="3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125</a:t>
            </a:fld>
            <a:endParaRPr/>
          </a:p>
        </p:txBody>
      </p:sp>
      <p:grpSp>
        <p:nvGrpSpPr>
          <p:cNvPr id="8" name="Group 7">
            <a:extLst>
              <a:ext uri="{FF2B5EF4-FFF2-40B4-BE49-F238E27FC236}">
                <a16:creationId xmlns:a16="http://schemas.microsoft.com/office/drawing/2014/main" id="{E13EC3DE-E812-674E-86D1-16D99FC87B39}"/>
              </a:ext>
            </a:extLst>
          </p:cNvPr>
          <p:cNvGrpSpPr/>
          <p:nvPr/>
        </p:nvGrpSpPr>
        <p:grpSpPr>
          <a:xfrm>
            <a:off x="2827866" y="3289413"/>
            <a:ext cx="12910586" cy="1873335"/>
            <a:chOff x="2827866" y="3289413"/>
            <a:chExt cx="12910586" cy="1873335"/>
          </a:xfrm>
        </p:grpSpPr>
        <p:sp>
          <p:nvSpPr>
            <p:cNvPr id="3666" name="Placeholder Demo Text"/>
            <p:cNvSpPr txBox="1"/>
            <p:nvPr/>
          </p:nvSpPr>
          <p:spPr>
            <a:xfrm>
              <a:off x="2827866" y="3829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3669" name="Group"/>
            <p:cNvGrpSpPr/>
            <p:nvPr/>
          </p:nvGrpSpPr>
          <p:grpSpPr>
            <a:xfrm>
              <a:off x="2921000" y="3289413"/>
              <a:ext cx="3428901" cy="339235"/>
              <a:chOff x="0" y="-50983"/>
              <a:chExt cx="3428900" cy="339231"/>
            </a:xfrm>
          </p:grpSpPr>
          <p:sp>
            <p:nvSpPr>
              <p:cNvPr id="3667"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68" name="Subtitle Text"/>
              <p:cNvSpPr/>
              <p:nvPr/>
            </p:nvSpPr>
            <p:spPr>
              <a:xfrm>
                <a:off x="87574" y="-50983"/>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9" name="Group 8">
            <a:extLst>
              <a:ext uri="{FF2B5EF4-FFF2-40B4-BE49-F238E27FC236}">
                <a16:creationId xmlns:a16="http://schemas.microsoft.com/office/drawing/2014/main" id="{8BAE9416-9490-4346-AA01-7ABF723AB649}"/>
              </a:ext>
            </a:extLst>
          </p:cNvPr>
          <p:cNvGrpSpPr/>
          <p:nvPr/>
        </p:nvGrpSpPr>
        <p:grpSpPr>
          <a:xfrm>
            <a:off x="2945766" y="5657246"/>
            <a:ext cx="8683135" cy="5192975"/>
            <a:chOff x="2945766" y="5657246"/>
            <a:chExt cx="8683135" cy="5192975"/>
          </a:xfrm>
        </p:grpSpPr>
        <p:grpSp>
          <p:nvGrpSpPr>
            <p:cNvPr id="2" name="Group 1">
              <a:extLst>
                <a:ext uri="{FF2B5EF4-FFF2-40B4-BE49-F238E27FC236}">
                  <a16:creationId xmlns:a16="http://schemas.microsoft.com/office/drawing/2014/main" id="{9EA3EAC5-A99E-B04C-B46E-188428939E10}"/>
                </a:ext>
              </a:extLst>
            </p:cNvPr>
            <p:cNvGrpSpPr/>
            <p:nvPr/>
          </p:nvGrpSpPr>
          <p:grpSpPr>
            <a:xfrm>
              <a:off x="2945766" y="5657246"/>
              <a:ext cx="8683135" cy="1553975"/>
              <a:chOff x="2945766" y="5657246"/>
              <a:chExt cx="8683135" cy="1553975"/>
            </a:xfrm>
          </p:grpSpPr>
          <p:sp>
            <p:nvSpPr>
              <p:cNvPr id="3670" name="Lorem ipsum dolor sit amet, consectetur adipiscing elit, sed do eiusmod tempor incididunt ut labore donec dolore magna."/>
              <p:cNvSpPr txBox="1"/>
              <p:nvPr/>
            </p:nvSpPr>
            <p:spPr>
              <a:xfrm>
                <a:off x="3997182" y="6333480"/>
                <a:ext cx="763171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a:t>
                </a:r>
                <a:r>
                  <a:rPr dirty="0" err="1">
                    <a:solidFill>
                      <a:schemeClr val="tx2"/>
                    </a:solidFill>
                  </a:rPr>
                  <a:t>donec</a:t>
                </a:r>
                <a:r>
                  <a:rPr dirty="0">
                    <a:solidFill>
                      <a:schemeClr val="tx2"/>
                    </a:solidFill>
                  </a:rPr>
                  <a:t> dolore magna.</a:t>
                </a:r>
              </a:p>
            </p:txBody>
          </p:sp>
          <p:sp>
            <p:nvSpPr>
              <p:cNvPr id="3671" name="Rounded Rectangle"/>
              <p:cNvSpPr/>
              <p:nvPr/>
            </p:nvSpPr>
            <p:spPr>
              <a:xfrm>
                <a:off x="2945766" y="5750690"/>
                <a:ext cx="784644" cy="784645"/>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72" name="Graphic 192"/>
              <p:cNvSpPr/>
              <p:nvPr/>
            </p:nvSpPr>
            <p:spPr>
              <a:xfrm>
                <a:off x="3183180" y="5972478"/>
                <a:ext cx="328566" cy="339162"/>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74" name="Type text here"/>
              <p:cNvSpPr txBox="1"/>
              <p:nvPr/>
            </p:nvSpPr>
            <p:spPr>
              <a:xfrm>
                <a:off x="3991248" y="5657246"/>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nvGrpSpPr>
            <p:cNvPr id="3" name="Group 2">
              <a:extLst>
                <a:ext uri="{FF2B5EF4-FFF2-40B4-BE49-F238E27FC236}">
                  <a16:creationId xmlns:a16="http://schemas.microsoft.com/office/drawing/2014/main" id="{CCE3C4DE-5A4A-2849-94DA-6CB89AE0AD17}"/>
                </a:ext>
              </a:extLst>
            </p:cNvPr>
            <p:cNvGrpSpPr/>
            <p:nvPr/>
          </p:nvGrpSpPr>
          <p:grpSpPr>
            <a:xfrm>
              <a:off x="2945766" y="7476746"/>
              <a:ext cx="8683134" cy="1553974"/>
              <a:chOff x="2945766" y="7476746"/>
              <a:chExt cx="8683134" cy="1553974"/>
            </a:xfrm>
          </p:grpSpPr>
          <p:sp>
            <p:nvSpPr>
              <p:cNvPr id="3676" name="Lorem ipsum dolor sit amet, consectetur adipiscing elit, sed do eiusmod tempor incididunt ut labore donec dolore magna."/>
              <p:cNvSpPr txBox="1"/>
              <p:nvPr/>
            </p:nvSpPr>
            <p:spPr>
              <a:xfrm>
                <a:off x="3997183" y="81529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677" name="Rounded Rectangle"/>
              <p:cNvSpPr/>
              <p:nvPr/>
            </p:nvSpPr>
            <p:spPr>
              <a:xfrm>
                <a:off x="2945766" y="75701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78" name="Type text here"/>
              <p:cNvSpPr txBox="1"/>
              <p:nvPr/>
            </p:nvSpPr>
            <p:spPr>
              <a:xfrm>
                <a:off x="3991248" y="74767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692" name="Graphic 44"/>
              <p:cNvSpPr/>
              <p:nvPr/>
            </p:nvSpPr>
            <p:spPr>
              <a:xfrm>
                <a:off x="3215534" y="7777759"/>
                <a:ext cx="267683" cy="34263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A0B52289-91D3-4540-9752-CCD2235104DF}"/>
                </a:ext>
              </a:extLst>
            </p:cNvPr>
            <p:cNvGrpSpPr/>
            <p:nvPr/>
          </p:nvGrpSpPr>
          <p:grpSpPr>
            <a:xfrm>
              <a:off x="2945766" y="9296247"/>
              <a:ext cx="8683134" cy="1553974"/>
              <a:chOff x="2945766" y="9296247"/>
              <a:chExt cx="8683134" cy="1553974"/>
            </a:xfrm>
          </p:grpSpPr>
          <p:sp>
            <p:nvSpPr>
              <p:cNvPr id="3679" name="Lorem ipsum dolor sit amet, consectetur adipiscing elit, sed do eiusmod tempor incididunt ut labore donec dolore magna."/>
              <p:cNvSpPr txBox="1"/>
              <p:nvPr/>
            </p:nvSpPr>
            <p:spPr>
              <a:xfrm>
                <a:off x="3997183" y="9972480"/>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680" name="Rounded Rectangle"/>
              <p:cNvSpPr/>
              <p:nvPr/>
            </p:nvSpPr>
            <p:spPr>
              <a:xfrm>
                <a:off x="2945766" y="9389691"/>
                <a:ext cx="784643" cy="784644"/>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81" name="Type text here"/>
              <p:cNvSpPr txBox="1"/>
              <p:nvPr/>
            </p:nvSpPr>
            <p:spPr>
              <a:xfrm>
                <a:off x="3991248" y="9296247"/>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694" name="Graphic 194"/>
              <p:cNvSpPr/>
              <p:nvPr/>
            </p:nvSpPr>
            <p:spPr>
              <a:xfrm>
                <a:off x="3215175" y="9613412"/>
                <a:ext cx="242479" cy="342634"/>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0" name="Group 9">
            <a:extLst>
              <a:ext uri="{FF2B5EF4-FFF2-40B4-BE49-F238E27FC236}">
                <a16:creationId xmlns:a16="http://schemas.microsoft.com/office/drawing/2014/main" id="{2B4424BC-EFF0-9441-9C44-6F81F1185B0C}"/>
              </a:ext>
            </a:extLst>
          </p:cNvPr>
          <p:cNvGrpSpPr/>
          <p:nvPr/>
        </p:nvGrpSpPr>
        <p:grpSpPr>
          <a:xfrm>
            <a:off x="13054965" y="5657246"/>
            <a:ext cx="8683134" cy="5192975"/>
            <a:chOff x="13054965" y="5657246"/>
            <a:chExt cx="8683134" cy="5192975"/>
          </a:xfrm>
        </p:grpSpPr>
        <p:grpSp>
          <p:nvGrpSpPr>
            <p:cNvPr id="7" name="Group 6">
              <a:extLst>
                <a:ext uri="{FF2B5EF4-FFF2-40B4-BE49-F238E27FC236}">
                  <a16:creationId xmlns:a16="http://schemas.microsoft.com/office/drawing/2014/main" id="{346861B2-EC65-454C-85E7-AC7830129B99}"/>
                </a:ext>
              </a:extLst>
            </p:cNvPr>
            <p:cNvGrpSpPr/>
            <p:nvPr/>
          </p:nvGrpSpPr>
          <p:grpSpPr>
            <a:xfrm>
              <a:off x="13054965" y="9296247"/>
              <a:ext cx="8683134" cy="1553974"/>
              <a:chOff x="13054965" y="9296247"/>
              <a:chExt cx="8683134" cy="1553974"/>
            </a:xfrm>
          </p:grpSpPr>
          <p:sp>
            <p:nvSpPr>
              <p:cNvPr id="3688" name="Lorem ipsum dolor sit amet, consectetur adipiscing elit, sed do eiusmod tempor incididunt ut labore donec dolore magna."/>
              <p:cNvSpPr txBox="1"/>
              <p:nvPr/>
            </p:nvSpPr>
            <p:spPr>
              <a:xfrm>
                <a:off x="14106382" y="9972480"/>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689" name="Rounded Rectangle"/>
              <p:cNvSpPr/>
              <p:nvPr/>
            </p:nvSpPr>
            <p:spPr>
              <a:xfrm>
                <a:off x="13054965" y="9389691"/>
                <a:ext cx="784643" cy="784644"/>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90" name="Type text here"/>
              <p:cNvSpPr txBox="1"/>
              <p:nvPr/>
            </p:nvSpPr>
            <p:spPr>
              <a:xfrm>
                <a:off x="14100447" y="9296247"/>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691" name="Graphic 4"/>
              <p:cNvSpPr/>
              <p:nvPr/>
            </p:nvSpPr>
            <p:spPr>
              <a:xfrm>
                <a:off x="13300070" y="9610872"/>
                <a:ext cx="332703" cy="311307"/>
              </a:xfrm>
              <a:custGeom>
                <a:avLst/>
                <a:gdLst/>
                <a:ahLst/>
                <a:cxnLst>
                  <a:cxn ang="0">
                    <a:pos x="wd2" y="hd2"/>
                  </a:cxn>
                  <a:cxn ang="5400000">
                    <a:pos x="wd2" y="hd2"/>
                  </a:cxn>
                  <a:cxn ang="10800000">
                    <a:pos x="wd2" y="hd2"/>
                  </a:cxn>
                  <a:cxn ang="16200000">
                    <a:pos x="wd2" y="hd2"/>
                  </a:cxn>
                </a:cxnLst>
                <a:rect l="0" t="0" r="r" b="b"/>
                <a:pathLst>
                  <a:path w="20794" h="20566" extrusionOk="0">
                    <a:moveTo>
                      <a:pt x="11376" y="6065"/>
                    </a:moveTo>
                    <a:lnTo>
                      <a:pt x="11376" y="11016"/>
                    </a:lnTo>
                    <a:cubicBezTo>
                      <a:pt x="11376" y="11602"/>
                      <a:pt x="10927" y="12077"/>
                      <a:pt x="10372" y="12077"/>
                    </a:cubicBezTo>
                    <a:lnTo>
                      <a:pt x="6357" y="12077"/>
                    </a:lnTo>
                    <a:cubicBezTo>
                      <a:pt x="5803" y="12077"/>
                      <a:pt x="5353" y="11602"/>
                      <a:pt x="5353" y="11016"/>
                    </a:cubicBezTo>
                    <a:cubicBezTo>
                      <a:pt x="5353" y="10430"/>
                      <a:pt x="5803" y="9955"/>
                      <a:pt x="6357" y="9955"/>
                    </a:cubicBezTo>
                    <a:lnTo>
                      <a:pt x="9368" y="9955"/>
                    </a:lnTo>
                    <a:lnTo>
                      <a:pt x="9368" y="6065"/>
                    </a:lnTo>
                    <a:cubicBezTo>
                      <a:pt x="9368" y="5479"/>
                      <a:pt x="9818" y="5004"/>
                      <a:pt x="10372" y="5004"/>
                    </a:cubicBezTo>
                    <a:cubicBezTo>
                      <a:pt x="10927" y="5004"/>
                      <a:pt x="11376" y="5479"/>
                      <a:pt x="11376" y="6065"/>
                    </a:cubicBezTo>
                    <a:close/>
                    <a:moveTo>
                      <a:pt x="18859" y="7608"/>
                    </a:moveTo>
                    <a:cubicBezTo>
                      <a:pt x="18838" y="7608"/>
                      <a:pt x="18818" y="7597"/>
                      <a:pt x="18797" y="7595"/>
                    </a:cubicBezTo>
                    <a:cubicBezTo>
                      <a:pt x="20022" y="10922"/>
                      <a:pt x="19372" y="14694"/>
                      <a:pt x="17115" y="17350"/>
                    </a:cubicBezTo>
                    <a:lnTo>
                      <a:pt x="18444" y="18754"/>
                    </a:lnTo>
                    <a:cubicBezTo>
                      <a:pt x="18836" y="19169"/>
                      <a:pt x="18836" y="19841"/>
                      <a:pt x="18444" y="20255"/>
                    </a:cubicBezTo>
                    <a:cubicBezTo>
                      <a:pt x="18052" y="20670"/>
                      <a:pt x="17416" y="20670"/>
                      <a:pt x="17024" y="20255"/>
                    </a:cubicBezTo>
                    <a:lnTo>
                      <a:pt x="15622" y="18773"/>
                    </a:lnTo>
                    <a:cubicBezTo>
                      <a:pt x="12487" y="21163"/>
                      <a:pt x="8257" y="21163"/>
                      <a:pt x="5122" y="18773"/>
                    </a:cubicBezTo>
                    <a:lnTo>
                      <a:pt x="3721" y="20255"/>
                    </a:lnTo>
                    <a:cubicBezTo>
                      <a:pt x="3329" y="20670"/>
                      <a:pt x="2693" y="20670"/>
                      <a:pt x="2301" y="20255"/>
                    </a:cubicBezTo>
                    <a:cubicBezTo>
                      <a:pt x="1909" y="19841"/>
                      <a:pt x="1909" y="19169"/>
                      <a:pt x="2301" y="18754"/>
                    </a:cubicBezTo>
                    <a:lnTo>
                      <a:pt x="3630" y="17350"/>
                    </a:lnTo>
                    <a:cubicBezTo>
                      <a:pt x="1373" y="14694"/>
                      <a:pt x="722" y="10922"/>
                      <a:pt x="1947" y="7595"/>
                    </a:cubicBezTo>
                    <a:cubicBezTo>
                      <a:pt x="1926" y="7595"/>
                      <a:pt x="1907" y="7608"/>
                      <a:pt x="1885" y="7608"/>
                    </a:cubicBezTo>
                    <a:cubicBezTo>
                      <a:pt x="1619" y="7608"/>
                      <a:pt x="1364" y="7496"/>
                      <a:pt x="1176" y="7297"/>
                    </a:cubicBezTo>
                    <a:cubicBezTo>
                      <a:pt x="-392" y="5639"/>
                      <a:pt x="-392" y="2952"/>
                      <a:pt x="1177" y="1295"/>
                    </a:cubicBezTo>
                    <a:cubicBezTo>
                      <a:pt x="1929" y="499"/>
                      <a:pt x="2950" y="52"/>
                      <a:pt x="4015" y="52"/>
                    </a:cubicBezTo>
                    <a:cubicBezTo>
                      <a:pt x="5080" y="49"/>
                      <a:pt x="6103" y="497"/>
                      <a:pt x="6854" y="1296"/>
                    </a:cubicBezTo>
                    <a:cubicBezTo>
                      <a:pt x="7055" y="1512"/>
                      <a:pt x="7158" y="1809"/>
                      <a:pt x="7136" y="2111"/>
                    </a:cubicBezTo>
                    <a:cubicBezTo>
                      <a:pt x="9217" y="1252"/>
                      <a:pt x="11528" y="1252"/>
                      <a:pt x="13609" y="2111"/>
                    </a:cubicBezTo>
                    <a:cubicBezTo>
                      <a:pt x="13586" y="1809"/>
                      <a:pt x="13690" y="1512"/>
                      <a:pt x="13891" y="1296"/>
                    </a:cubicBezTo>
                    <a:cubicBezTo>
                      <a:pt x="15432" y="-390"/>
                      <a:pt x="17974" y="-437"/>
                      <a:pt x="19569" y="1191"/>
                    </a:cubicBezTo>
                    <a:cubicBezTo>
                      <a:pt x="21164" y="2820"/>
                      <a:pt x="21208" y="5507"/>
                      <a:pt x="19667" y="7193"/>
                    </a:cubicBezTo>
                    <a:cubicBezTo>
                      <a:pt x="19635" y="7228"/>
                      <a:pt x="19602" y="7263"/>
                      <a:pt x="19569" y="7297"/>
                    </a:cubicBezTo>
                    <a:cubicBezTo>
                      <a:pt x="19381" y="7496"/>
                      <a:pt x="19125" y="7608"/>
                      <a:pt x="18859" y="7608"/>
                    </a:cubicBezTo>
                    <a:close/>
                    <a:moveTo>
                      <a:pt x="16210" y="2245"/>
                    </a:moveTo>
                    <a:lnTo>
                      <a:pt x="18671" y="4846"/>
                    </a:lnTo>
                    <a:cubicBezTo>
                      <a:pt x="18857" y="4113"/>
                      <a:pt x="18658" y="3331"/>
                      <a:pt x="18151" y="2795"/>
                    </a:cubicBezTo>
                    <a:cubicBezTo>
                      <a:pt x="17640" y="2264"/>
                      <a:pt x="16903" y="2055"/>
                      <a:pt x="16210" y="2245"/>
                    </a:cubicBezTo>
                    <a:close/>
                    <a:moveTo>
                      <a:pt x="2007" y="4296"/>
                    </a:moveTo>
                    <a:cubicBezTo>
                      <a:pt x="2006" y="4482"/>
                      <a:pt x="2029" y="4667"/>
                      <a:pt x="2074" y="4846"/>
                    </a:cubicBezTo>
                    <a:lnTo>
                      <a:pt x="4535" y="2245"/>
                    </a:lnTo>
                    <a:cubicBezTo>
                      <a:pt x="3464" y="1941"/>
                      <a:pt x="2363" y="2613"/>
                      <a:pt x="2076" y="3745"/>
                    </a:cubicBezTo>
                    <a:cubicBezTo>
                      <a:pt x="2030" y="3925"/>
                      <a:pt x="2007" y="4110"/>
                      <a:pt x="2007" y="4296"/>
                    </a:cubicBezTo>
                    <a:close/>
                    <a:moveTo>
                      <a:pt x="17399" y="11016"/>
                    </a:moveTo>
                    <a:cubicBezTo>
                      <a:pt x="17399" y="6914"/>
                      <a:pt x="14253" y="3589"/>
                      <a:pt x="10372" y="3589"/>
                    </a:cubicBezTo>
                    <a:cubicBezTo>
                      <a:pt x="6491" y="3589"/>
                      <a:pt x="3345" y="6914"/>
                      <a:pt x="3345" y="11016"/>
                    </a:cubicBezTo>
                    <a:cubicBezTo>
                      <a:pt x="3345" y="15118"/>
                      <a:pt x="6491" y="18443"/>
                      <a:pt x="10372" y="18443"/>
                    </a:cubicBezTo>
                    <a:cubicBezTo>
                      <a:pt x="14251" y="18439"/>
                      <a:pt x="17395" y="15116"/>
                      <a:pt x="17399" y="11016"/>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849D64E9-01D7-0143-AFAB-83DEEF5A62E0}"/>
                </a:ext>
              </a:extLst>
            </p:cNvPr>
            <p:cNvGrpSpPr/>
            <p:nvPr/>
          </p:nvGrpSpPr>
          <p:grpSpPr>
            <a:xfrm>
              <a:off x="13054965" y="7476746"/>
              <a:ext cx="8683134" cy="1553974"/>
              <a:chOff x="13054965" y="7476746"/>
              <a:chExt cx="8683134" cy="1553974"/>
            </a:xfrm>
          </p:grpSpPr>
          <p:sp>
            <p:nvSpPr>
              <p:cNvPr id="3685" name="Lorem ipsum dolor sit amet, consectetur adipiscing elit, sed do eiusmod tempor incididunt ut labore donec dolore magna."/>
              <p:cNvSpPr txBox="1"/>
              <p:nvPr/>
            </p:nvSpPr>
            <p:spPr>
              <a:xfrm>
                <a:off x="14106382" y="81529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686" name="Rounded Rectangle"/>
              <p:cNvSpPr/>
              <p:nvPr/>
            </p:nvSpPr>
            <p:spPr>
              <a:xfrm>
                <a:off x="13054965" y="75701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87" name="Type text here"/>
              <p:cNvSpPr txBox="1"/>
              <p:nvPr/>
            </p:nvSpPr>
            <p:spPr>
              <a:xfrm>
                <a:off x="14100447" y="74767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693" name="Graphic 60"/>
              <p:cNvSpPr/>
              <p:nvPr/>
            </p:nvSpPr>
            <p:spPr>
              <a:xfrm>
                <a:off x="13304741" y="7785015"/>
                <a:ext cx="302960" cy="341648"/>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3E451590-54EF-C64D-B995-EA47CC8D1FEF}"/>
                </a:ext>
              </a:extLst>
            </p:cNvPr>
            <p:cNvGrpSpPr/>
            <p:nvPr/>
          </p:nvGrpSpPr>
          <p:grpSpPr>
            <a:xfrm>
              <a:off x="13054965" y="5657246"/>
              <a:ext cx="8683134" cy="1553974"/>
              <a:chOff x="13054965" y="5657246"/>
              <a:chExt cx="8683134" cy="1553974"/>
            </a:xfrm>
          </p:grpSpPr>
          <p:sp>
            <p:nvSpPr>
              <p:cNvPr id="3682" name="Lorem ipsum dolor sit amet, consectetur adipiscing elit, sed do eiusmod tempor incididunt ut labore donec dolore magna."/>
              <p:cNvSpPr txBox="1"/>
              <p:nvPr/>
            </p:nvSpPr>
            <p:spPr>
              <a:xfrm>
                <a:off x="14106382" y="63334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683" name="Rounded Rectangle"/>
              <p:cNvSpPr/>
              <p:nvPr/>
            </p:nvSpPr>
            <p:spPr>
              <a:xfrm>
                <a:off x="13054965" y="57506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84" name="Type text here"/>
              <p:cNvSpPr txBox="1"/>
              <p:nvPr/>
            </p:nvSpPr>
            <p:spPr>
              <a:xfrm>
                <a:off x="14100447" y="56572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695" name="Graphic 110"/>
              <p:cNvSpPr/>
              <p:nvPr/>
            </p:nvSpPr>
            <p:spPr>
              <a:xfrm>
                <a:off x="13295359" y="5960659"/>
                <a:ext cx="345764" cy="330400"/>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126</a:t>
            </a:fld>
            <a:endParaRPr/>
          </a:p>
        </p:txBody>
      </p:sp>
      <p:grpSp>
        <p:nvGrpSpPr>
          <p:cNvPr id="9" name="Group 8">
            <a:extLst>
              <a:ext uri="{FF2B5EF4-FFF2-40B4-BE49-F238E27FC236}">
                <a16:creationId xmlns:a16="http://schemas.microsoft.com/office/drawing/2014/main" id="{DA56D653-0993-FE48-BCA5-72613D343FE6}"/>
              </a:ext>
            </a:extLst>
          </p:cNvPr>
          <p:cNvGrpSpPr/>
          <p:nvPr/>
        </p:nvGrpSpPr>
        <p:grpSpPr>
          <a:xfrm>
            <a:off x="2827866" y="3312331"/>
            <a:ext cx="12910586" cy="1850417"/>
            <a:chOff x="2827866" y="3312331"/>
            <a:chExt cx="12910586" cy="1850417"/>
          </a:xfrm>
        </p:grpSpPr>
        <p:sp>
          <p:nvSpPr>
            <p:cNvPr id="3698" name="Placeholder Demo Text"/>
            <p:cNvSpPr txBox="1"/>
            <p:nvPr/>
          </p:nvSpPr>
          <p:spPr>
            <a:xfrm>
              <a:off x="2827866" y="3829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 name="Group 1">
              <a:extLst>
                <a:ext uri="{FF2B5EF4-FFF2-40B4-BE49-F238E27FC236}">
                  <a16:creationId xmlns:a16="http://schemas.microsoft.com/office/drawing/2014/main" id="{DA2A29B2-FD4F-0D4E-A0D1-4364417EB39F}"/>
                </a:ext>
              </a:extLst>
            </p:cNvPr>
            <p:cNvGrpSpPr/>
            <p:nvPr/>
          </p:nvGrpSpPr>
          <p:grpSpPr>
            <a:xfrm>
              <a:off x="2921000" y="3312331"/>
              <a:ext cx="3393043" cy="337336"/>
              <a:chOff x="2921000" y="3312331"/>
              <a:chExt cx="3393043" cy="337336"/>
            </a:xfrm>
          </p:grpSpPr>
          <p:sp>
            <p:nvSpPr>
              <p:cNvPr id="3699" name="Rectangle"/>
              <p:cNvSpPr/>
              <p:nvPr/>
            </p:nvSpPr>
            <p:spPr>
              <a:xfrm>
                <a:off x="2921000" y="3484670"/>
                <a:ext cx="3322711"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00" name="Subtitle Text"/>
              <p:cNvSpPr/>
              <p:nvPr/>
            </p:nvSpPr>
            <p:spPr>
              <a:xfrm>
                <a:off x="2972716" y="3312331"/>
                <a:ext cx="334132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0" name="Group 9">
            <a:extLst>
              <a:ext uri="{FF2B5EF4-FFF2-40B4-BE49-F238E27FC236}">
                <a16:creationId xmlns:a16="http://schemas.microsoft.com/office/drawing/2014/main" id="{C9341897-C0F3-BE40-A3FB-D797516B6E0D}"/>
              </a:ext>
            </a:extLst>
          </p:cNvPr>
          <p:cNvGrpSpPr/>
          <p:nvPr/>
        </p:nvGrpSpPr>
        <p:grpSpPr>
          <a:xfrm>
            <a:off x="2974322" y="5657246"/>
            <a:ext cx="8146578" cy="5192975"/>
            <a:chOff x="2974322" y="5657246"/>
            <a:chExt cx="8146578" cy="5192975"/>
          </a:xfrm>
        </p:grpSpPr>
        <p:grpSp>
          <p:nvGrpSpPr>
            <p:cNvPr id="3" name="Group 2">
              <a:extLst>
                <a:ext uri="{FF2B5EF4-FFF2-40B4-BE49-F238E27FC236}">
                  <a16:creationId xmlns:a16="http://schemas.microsoft.com/office/drawing/2014/main" id="{973EDA5E-4E7A-F84F-83E7-B80B33E69DBA}"/>
                </a:ext>
              </a:extLst>
            </p:cNvPr>
            <p:cNvGrpSpPr/>
            <p:nvPr/>
          </p:nvGrpSpPr>
          <p:grpSpPr>
            <a:xfrm>
              <a:off x="2974322" y="5657246"/>
              <a:ext cx="8146578" cy="1553974"/>
              <a:chOff x="2974322" y="5657246"/>
              <a:chExt cx="8146578" cy="1553974"/>
            </a:xfrm>
          </p:grpSpPr>
          <p:sp>
            <p:nvSpPr>
              <p:cNvPr id="3702" name="Lorem ipsum dolor sit amet, consectetur adipiscing elit, sed do eiusmod tempor incididunt ut labore donec dolore magna."/>
              <p:cNvSpPr txBox="1"/>
              <p:nvPr/>
            </p:nvSpPr>
            <p:spPr>
              <a:xfrm>
                <a:off x="3489183" y="63334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a:t>
                </a:r>
                <a:r>
                  <a:rPr dirty="0" err="1">
                    <a:solidFill>
                      <a:schemeClr val="tx2"/>
                    </a:solidFill>
                  </a:rPr>
                  <a:t>donec</a:t>
                </a:r>
                <a:r>
                  <a:rPr dirty="0">
                    <a:solidFill>
                      <a:schemeClr val="tx2"/>
                    </a:solidFill>
                  </a:rPr>
                  <a:t> dolore magna.</a:t>
                </a:r>
              </a:p>
            </p:txBody>
          </p:sp>
          <p:sp>
            <p:nvSpPr>
              <p:cNvPr id="3703" name="Type text here"/>
              <p:cNvSpPr txBox="1"/>
              <p:nvPr/>
            </p:nvSpPr>
            <p:spPr>
              <a:xfrm>
                <a:off x="3483248" y="56572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14" name="Circle"/>
              <p:cNvSpPr/>
              <p:nvPr/>
            </p:nvSpPr>
            <p:spPr>
              <a:xfrm>
                <a:off x="2974322" y="577019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15" name="1"/>
              <p:cNvSpPr txBox="1"/>
              <p:nvPr/>
            </p:nvSpPr>
            <p:spPr>
              <a:xfrm>
                <a:off x="2974322" y="576243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4" name="Group 3">
              <a:extLst>
                <a:ext uri="{FF2B5EF4-FFF2-40B4-BE49-F238E27FC236}">
                  <a16:creationId xmlns:a16="http://schemas.microsoft.com/office/drawing/2014/main" id="{E00A960B-DF86-EF44-89AD-664861A1CF5F}"/>
                </a:ext>
              </a:extLst>
            </p:cNvPr>
            <p:cNvGrpSpPr/>
            <p:nvPr/>
          </p:nvGrpSpPr>
          <p:grpSpPr>
            <a:xfrm>
              <a:off x="2974322" y="7476746"/>
              <a:ext cx="8146578" cy="1553974"/>
              <a:chOff x="2974322" y="7476746"/>
              <a:chExt cx="8146578" cy="1553974"/>
            </a:xfrm>
          </p:grpSpPr>
          <p:sp>
            <p:nvSpPr>
              <p:cNvPr id="3704" name="Lorem ipsum dolor sit amet, consectetur adipiscing elit, sed do eiusmod tempor incididunt ut labore donec dolore magna."/>
              <p:cNvSpPr txBox="1"/>
              <p:nvPr/>
            </p:nvSpPr>
            <p:spPr>
              <a:xfrm>
                <a:off x="3489183" y="81529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705" name="Type text here"/>
              <p:cNvSpPr txBox="1"/>
              <p:nvPr/>
            </p:nvSpPr>
            <p:spPr>
              <a:xfrm>
                <a:off x="3483248" y="74767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17" name="Circle"/>
              <p:cNvSpPr/>
              <p:nvPr/>
            </p:nvSpPr>
            <p:spPr>
              <a:xfrm>
                <a:off x="2974322" y="759899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18" name="2"/>
              <p:cNvSpPr txBox="1"/>
              <p:nvPr/>
            </p:nvSpPr>
            <p:spPr>
              <a:xfrm>
                <a:off x="2974322" y="759123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5" name="Group 4">
              <a:extLst>
                <a:ext uri="{FF2B5EF4-FFF2-40B4-BE49-F238E27FC236}">
                  <a16:creationId xmlns:a16="http://schemas.microsoft.com/office/drawing/2014/main" id="{4C829DA4-EB8C-2142-BA1B-225B2DFBB076}"/>
                </a:ext>
              </a:extLst>
            </p:cNvPr>
            <p:cNvGrpSpPr/>
            <p:nvPr/>
          </p:nvGrpSpPr>
          <p:grpSpPr>
            <a:xfrm>
              <a:off x="2974322" y="9296247"/>
              <a:ext cx="8146578" cy="1553974"/>
              <a:chOff x="2974322" y="9296247"/>
              <a:chExt cx="8146578" cy="1553974"/>
            </a:xfrm>
          </p:grpSpPr>
          <p:sp>
            <p:nvSpPr>
              <p:cNvPr id="3706" name="Lorem ipsum dolor sit amet, consectetur adipiscing elit, sed do eiusmod tempor incididunt ut labore donec dolore magna."/>
              <p:cNvSpPr txBox="1"/>
              <p:nvPr/>
            </p:nvSpPr>
            <p:spPr>
              <a:xfrm>
                <a:off x="3489183" y="9972480"/>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707" name="Type text here"/>
              <p:cNvSpPr txBox="1"/>
              <p:nvPr/>
            </p:nvSpPr>
            <p:spPr>
              <a:xfrm>
                <a:off x="3483248" y="9296247"/>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20" name="Circle"/>
              <p:cNvSpPr/>
              <p:nvPr/>
            </p:nvSpPr>
            <p:spPr>
              <a:xfrm>
                <a:off x="2974322" y="9387657"/>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21" name="3"/>
              <p:cNvSpPr txBox="1"/>
              <p:nvPr/>
            </p:nvSpPr>
            <p:spPr>
              <a:xfrm>
                <a:off x="2974322" y="937990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grpSp>
        <p:nvGrpSpPr>
          <p:cNvPr id="11" name="Group 10">
            <a:extLst>
              <a:ext uri="{FF2B5EF4-FFF2-40B4-BE49-F238E27FC236}">
                <a16:creationId xmlns:a16="http://schemas.microsoft.com/office/drawing/2014/main" id="{3EA30772-A866-B344-9224-7E765A3BFDA4}"/>
              </a:ext>
            </a:extLst>
          </p:cNvPr>
          <p:cNvGrpSpPr/>
          <p:nvPr/>
        </p:nvGrpSpPr>
        <p:grpSpPr>
          <a:xfrm>
            <a:off x="12770255" y="5657246"/>
            <a:ext cx="8155044" cy="5192975"/>
            <a:chOff x="12770255" y="5657246"/>
            <a:chExt cx="8155044" cy="5192975"/>
          </a:xfrm>
        </p:grpSpPr>
        <p:grpSp>
          <p:nvGrpSpPr>
            <p:cNvPr id="6" name="Group 5">
              <a:extLst>
                <a:ext uri="{FF2B5EF4-FFF2-40B4-BE49-F238E27FC236}">
                  <a16:creationId xmlns:a16="http://schemas.microsoft.com/office/drawing/2014/main" id="{8CDADA4E-A4C0-B440-88D6-DBD00C7FEE66}"/>
                </a:ext>
              </a:extLst>
            </p:cNvPr>
            <p:cNvGrpSpPr/>
            <p:nvPr/>
          </p:nvGrpSpPr>
          <p:grpSpPr>
            <a:xfrm>
              <a:off x="12770255" y="5657246"/>
              <a:ext cx="8155044" cy="1553974"/>
              <a:chOff x="12770255" y="5657246"/>
              <a:chExt cx="8155044" cy="1553974"/>
            </a:xfrm>
          </p:grpSpPr>
          <p:sp>
            <p:nvSpPr>
              <p:cNvPr id="3708" name="Lorem ipsum dolor sit amet, consectetur adipiscing elit, sed do eiusmod tempor incididunt ut labore donec dolore magna."/>
              <p:cNvSpPr txBox="1"/>
              <p:nvPr/>
            </p:nvSpPr>
            <p:spPr>
              <a:xfrm>
                <a:off x="13293582" y="63334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709" name="Type text here"/>
              <p:cNvSpPr txBox="1"/>
              <p:nvPr/>
            </p:nvSpPr>
            <p:spPr>
              <a:xfrm>
                <a:off x="13287647" y="56572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23" name="Circle"/>
              <p:cNvSpPr/>
              <p:nvPr/>
            </p:nvSpPr>
            <p:spPr>
              <a:xfrm>
                <a:off x="12770255" y="5767737"/>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24" name="4"/>
              <p:cNvSpPr txBox="1"/>
              <p:nvPr/>
            </p:nvSpPr>
            <p:spPr>
              <a:xfrm>
                <a:off x="12770255" y="575998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7" name="Group 6">
              <a:extLst>
                <a:ext uri="{FF2B5EF4-FFF2-40B4-BE49-F238E27FC236}">
                  <a16:creationId xmlns:a16="http://schemas.microsoft.com/office/drawing/2014/main" id="{278F5E66-7BA2-F545-AD72-EB91DF90C4DA}"/>
                </a:ext>
              </a:extLst>
            </p:cNvPr>
            <p:cNvGrpSpPr/>
            <p:nvPr/>
          </p:nvGrpSpPr>
          <p:grpSpPr>
            <a:xfrm>
              <a:off x="12770255" y="7476746"/>
              <a:ext cx="8155044" cy="1553974"/>
              <a:chOff x="12770255" y="7476746"/>
              <a:chExt cx="8155044" cy="1553974"/>
            </a:xfrm>
          </p:grpSpPr>
          <p:sp>
            <p:nvSpPr>
              <p:cNvPr id="3710" name="Lorem ipsum dolor sit amet, consectetur adipiscing elit, sed do eiusmod tempor incididunt ut labore donec dolore magna."/>
              <p:cNvSpPr txBox="1"/>
              <p:nvPr/>
            </p:nvSpPr>
            <p:spPr>
              <a:xfrm>
                <a:off x="13293582" y="8152979"/>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711" name="Type text here"/>
              <p:cNvSpPr txBox="1"/>
              <p:nvPr/>
            </p:nvSpPr>
            <p:spPr>
              <a:xfrm>
                <a:off x="13287647" y="7476746"/>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26" name="Circle"/>
              <p:cNvSpPr/>
              <p:nvPr/>
            </p:nvSpPr>
            <p:spPr>
              <a:xfrm>
                <a:off x="12770255" y="7596537"/>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27" name="5"/>
              <p:cNvSpPr txBox="1"/>
              <p:nvPr/>
            </p:nvSpPr>
            <p:spPr>
              <a:xfrm>
                <a:off x="12770255" y="758878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grpSp>
          <p:nvGrpSpPr>
            <p:cNvPr id="8" name="Group 7">
              <a:extLst>
                <a:ext uri="{FF2B5EF4-FFF2-40B4-BE49-F238E27FC236}">
                  <a16:creationId xmlns:a16="http://schemas.microsoft.com/office/drawing/2014/main" id="{AED4F98F-27A0-6547-9704-91E081A50B4F}"/>
                </a:ext>
              </a:extLst>
            </p:cNvPr>
            <p:cNvGrpSpPr/>
            <p:nvPr/>
          </p:nvGrpSpPr>
          <p:grpSpPr>
            <a:xfrm>
              <a:off x="12770255" y="9296247"/>
              <a:ext cx="8155044" cy="1553974"/>
              <a:chOff x="12770255" y="9296247"/>
              <a:chExt cx="8155044" cy="1553974"/>
            </a:xfrm>
          </p:grpSpPr>
          <p:sp>
            <p:nvSpPr>
              <p:cNvPr id="3712" name="Lorem ipsum dolor sit amet, consectetur adipiscing elit, sed do eiusmod tempor incididunt ut labore donec dolore magna."/>
              <p:cNvSpPr txBox="1"/>
              <p:nvPr/>
            </p:nvSpPr>
            <p:spPr>
              <a:xfrm>
                <a:off x="13293582" y="9972480"/>
                <a:ext cx="763171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donec dolore magna.</a:t>
                </a:r>
              </a:p>
            </p:txBody>
          </p:sp>
          <p:sp>
            <p:nvSpPr>
              <p:cNvPr id="3713" name="Type text here"/>
              <p:cNvSpPr txBox="1"/>
              <p:nvPr/>
            </p:nvSpPr>
            <p:spPr>
              <a:xfrm>
                <a:off x="13287647" y="9296247"/>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29" name="Circle"/>
              <p:cNvSpPr/>
              <p:nvPr/>
            </p:nvSpPr>
            <p:spPr>
              <a:xfrm>
                <a:off x="12770255" y="938520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30" name="6"/>
              <p:cNvSpPr txBox="1"/>
              <p:nvPr/>
            </p:nvSpPr>
            <p:spPr>
              <a:xfrm>
                <a:off x="12770255" y="937744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6</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127</a:t>
            </a:fld>
            <a:endParaRPr/>
          </a:p>
        </p:txBody>
      </p:sp>
      <p:grpSp>
        <p:nvGrpSpPr>
          <p:cNvPr id="12" name="Group 11">
            <a:extLst>
              <a:ext uri="{FF2B5EF4-FFF2-40B4-BE49-F238E27FC236}">
                <a16:creationId xmlns:a16="http://schemas.microsoft.com/office/drawing/2014/main" id="{C319700F-0F15-154C-8A12-3B084E431809}"/>
              </a:ext>
            </a:extLst>
          </p:cNvPr>
          <p:cNvGrpSpPr/>
          <p:nvPr/>
        </p:nvGrpSpPr>
        <p:grpSpPr>
          <a:xfrm>
            <a:off x="2827866" y="3291312"/>
            <a:ext cx="12910586" cy="1871436"/>
            <a:chOff x="2827866" y="3291312"/>
            <a:chExt cx="12910586" cy="1871436"/>
          </a:xfrm>
        </p:grpSpPr>
        <p:sp>
          <p:nvSpPr>
            <p:cNvPr id="3734" name="Placeholder Demo Text"/>
            <p:cNvSpPr txBox="1"/>
            <p:nvPr/>
          </p:nvSpPr>
          <p:spPr>
            <a:xfrm>
              <a:off x="2827866" y="3829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 name="Group 1">
              <a:extLst>
                <a:ext uri="{FF2B5EF4-FFF2-40B4-BE49-F238E27FC236}">
                  <a16:creationId xmlns:a16="http://schemas.microsoft.com/office/drawing/2014/main" id="{301800B8-35E7-7145-AC02-C6D5EC0A334E}"/>
                </a:ext>
              </a:extLst>
            </p:cNvPr>
            <p:cNvGrpSpPr/>
            <p:nvPr/>
          </p:nvGrpSpPr>
          <p:grpSpPr>
            <a:xfrm>
              <a:off x="2921000" y="3291312"/>
              <a:ext cx="3410972" cy="337336"/>
              <a:chOff x="2921000" y="3291312"/>
              <a:chExt cx="3410972" cy="337336"/>
            </a:xfrm>
          </p:grpSpPr>
          <p:sp>
            <p:nvSpPr>
              <p:cNvPr id="3735" name="Rectangle"/>
              <p:cNvSpPr/>
              <p:nvPr/>
            </p:nvSpPr>
            <p:spPr>
              <a:xfrm>
                <a:off x="2921000" y="3484670"/>
                <a:ext cx="3322711"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36" name="Subtitle Text"/>
              <p:cNvSpPr/>
              <p:nvPr/>
            </p:nvSpPr>
            <p:spPr>
              <a:xfrm>
                <a:off x="2990645" y="3291312"/>
                <a:ext cx="334132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3" name="Group 12">
            <a:extLst>
              <a:ext uri="{FF2B5EF4-FFF2-40B4-BE49-F238E27FC236}">
                <a16:creationId xmlns:a16="http://schemas.microsoft.com/office/drawing/2014/main" id="{33C91316-980E-074B-94CC-51E12999D30C}"/>
              </a:ext>
            </a:extLst>
          </p:cNvPr>
          <p:cNvGrpSpPr/>
          <p:nvPr/>
        </p:nvGrpSpPr>
        <p:grpSpPr>
          <a:xfrm>
            <a:off x="2928832" y="5643415"/>
            <a:ext cx="5713518" cy="5214581"/>
            <a:chOff x="2928832" y="5643415"/>
            <a:chExt cx="5713518" cy="5214581"/>
          </a:xfrm>
        </p:grpSpPr>
        <p:grpSp>
          <p:nvGrpSpPr>
            <p:cNvPr id="3" name="Group 2">
              <a:extLst>
                <a:ext uri="{FF2B5EF4-FFF2-40B4-BE49-F238E27FC236}">
                  <a16:creationId xmlns:a16="http://schemas.microsoft.com/office/drawing/2014/main" id="{6098000F-A66E-A545-AEFC-830770AD7432}"/>
                </a:ext>
              </a:extLst>
            </p:cNvPr>
            <p:cNvGrpSpPr/>
            <p:nvPr/>
          </p:nvGrpSpPr>
          <p:grpSpPr>
            <a:xfrm>
              <a:off x="2928832" y="5643415"/>
              <a:ext cx="5713518" cy="1553974"/>
              <a:chOff x="2928832" y="5643415"/>
              <a:chExt cx="5713518" cy="1553974"/>
            </a:xfrm>
          </p:grpSpPr>
          <p:sp>
            <p:nvSpPr>
              <p:cNvPr id="3738" name="Lorem ipsum dolor sit amet, elit, sed do eiusmod tempor incididunt labore"/>
              <p:cNvSpPr txBox="1"/>
              <p:nvPr/>
            </p:nvSpPr>
            <p:spPr>
              <a:xfrm>
                <a:off x="3980248" y="6319648"/>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3739" name="Rounded Rectangle"/>
              <p:cNvSpPr/>
              <p:nvPr/>
            </p:nvSpPr>
            <p:spPr>
              <a:xfrm>
                <a:off x="2928832" y="5736859"/>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40" name="Type text here"/>
              <p:cNvSpPr txBox="1"/>
              <p:nvPr/>
            </p:nvSpPr>
            <p:spPr>
              <a:xfrm>
                <a:off x="3974314" y="5643415"/>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41" name="Graphic 110"/>
              <p:cNvSpPr/>
              <p:nvPr/>
            </p:nvSpPr>
            <p:spPr>
              <a:xfrm>
                <a:off x="3148271" y="5963980"/>
                <a:ext cx="345765" cy="330400"/>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3A46ED2E-DFD3-5F40-A8E4-1EE91651EB8A}"/>
                </a:ext>
              </a:extLst>
            </p:cNvPr>
            <p:cNvGrpSpPr/>
            <p:nvPr/>
          </p:nvGrpSpPr>
          <p:grpSpPr>
            <a:xfrm>
              <a:off x="2928832" y="7473719"/>
              <a:ext cx="5713518" cy="1553974"/>
              <a:chOff x="2928832" y="7473719"/>
              <a:chExt cx="5713518" cy="1553974"/>
            </a:xfrm>
          </p:grpSpPr>
          <p:sp>
            <p:nvSpPr>
              <p:cNvPr id="3742" name="Lorem ipsum dolor sit amet, elit, sed do eiusmod tempor incididunt labore"/>
              <p:cNvSpPr txBox="1"/>
              <p:nvPr/>
            </p:nvSpPr>
            <p:spPr>
              <a:xfrm>
                <a:off x="3980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43" name="Rounded Rectangle"/>
              <p:cNvSpPr/>
              <p:nvPr/>
            </p:nvSpPr>
            <p:spPr>
              <a:xfrm>
                <a:off x="2928832" y="7567163"/>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44" name="Type text here"/>
              <p:cNvSpPr txBox="1"/>
              <p:nvPr/>
            </p:nvSpPr>
            <p:spPr>
              <a:xfrm>
                <a:off x="3974314" y="7473719"/>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67" name="Graphic 92"/>
              <p:cNvSpPr/>
              <p:nvPr/>
            </p:nvSpPr>
            <p:spPr>
              <a:xfrm>
                <a:off x="3140061" y="7770114"/>
                <a:ext cx="342634" cy="341872"/>
              </a:xfrm>
              <a:custGeom>
                <a:avLst/>
                <a:gdLst/>
                <a:ahLst/>
                <a:cxnLst>
                  <a:cxn ang="0">
                    <a:pos x="wd2" y="hd2"/>
                  </a:cxn>
                  <a:cxn ang="5400000">
                    <a:pos x="wd2" y="hd2"/>
                  </a:cxn>
                  <a:cxn ang="10800000">
                    <a:pos x="wd2" y="hd2"/>
                  </a:cxn>
                  <a:cxn ang="16200000">
                    <a:pos x="wd2" y="hd2"/>
                  </a:cxn>
                </a:cxnLst>
                <a:rect l="0" t="0" r="r" b="b"/>
                <a:pathLst>
                  <a:path w="21522" h="21255" extrusionOk="0">
                    <a:moveTo>
                      <a:pt x="9752" y="13267"/>
                    </a:moveTo>
                    <a:lnTo>
                      <a:pt x="5044" y="13267"/>
                    </a:lnTo>
                    <a:cubicBezTo>
                      <a:pt x="4487" y="13267"/>
                      <a:pt x="4035" y="12820"/>
                      <a:pt x="4035" y="12268"/>
                    </a:cubicBezTo>
                    <a:cubicBezTo>
                      <a:pt x="4035" y="11717"/>
                      <a:pt x="4487" y="11270"/>
                      <a:pt x="5044" y="11270"/>
                    </a:cubicBezTo>
                    <a:lnTo>
                      <a:pt x="9752" y="11270"/>
                    </a:lnTo>
                    <a:cubicBezTo>
                      <a:pt x="10309" y="11270"/>
                      <a:pt x="10761" y="11717"/>
                      <a:pt x="10761" y="12268"/>
                    </a:cubicBezTo>
                    <a:cubicBezTo>
                      <a:pt x="10761" y="12820"/>
                      <a:pt x="10309" y="13267"/>
                      <a:pt x="9752" y="13267"/>
                    </a:cubicBezTo>
                    <a:close/>
                    <a:moveTo>
                      <a:pt x="8743" y="15597"/>
                    </a:moveTo>
                    <a:cubicBezTo>
                      <a:pt x="8743" y="15045"/>
                      <a:pt x="8291" y="14598"/>
                      <a:pt x="7734" y="14598"/>
                    </a:cubicBezTo>
                    <a:lnTo>
                      <a:pt x="5044" y="14598"/>
                    </a:lnTo>
                    <a:cubicBezTo>
                      <a:pt x="4487" y="14598"/>
                      <a:pt x="4035" y="15045"/>
                      <a:pt x="4035" y="15597"/>
                    </a:cubicBezTo>
                    <a:cubicBezTo>
                      <a:pt x="4035" y="16148"/>
                      <a:pt x="4487" y="16595"/>
                      <a:pt x="5044" y="16595"/>
                    </a:cubicBezTo>
                    <a:lnTo>
                      <a:pt x="7734" y="16595"/>
                    </a:lnTo>
                    <a:cubicBezTo>
                      <a:pt x="8291" y="16595"/>
                      <a:pt x="8743" y="16148"/>
                      <a:pt x="8743" y="15597"/>
                    </a:cubicBezTo>
                    <a:close/>
                    <a:moveTo>
                      <a:pt x="21507" y="13435"/>
                    </a:moveTo>
                    <a:cubicBezTo>
                      <a:pt x="21599" y="13979"/>
                      <a:pt x="21228" y="14494"/>
                      <a:pt x="20678" y="14585"/>
                    </a:cubicBezTo>
                    <a:cubicBezTo>
                      <a:pt x="20624" y="14594"/>
                      <a:pt x="20568" y="14598"/>
                      <a:pt x="20513" y="14598"/>
                    </a:cubicBezTo>
                    <a:cubicBezTo>
                      <a:pt x="20457" y="14598"/>
                      <a:pt x="20401" y="14594"/>
                      <a:pt x="20346" y="14584"/>
                    </a:cubicBezTo>
                    <a:lnTo>
                      <a:pt x="16968" y="14027"/>
                    </a:lnTo>
                    <a:cubicBezTo>
                      <a:pt x="16266" y="14320"/>
                      <a:pt x="15522" y="14502"/>
                      <a:pt x="14764" y="14567"/>
                    </a:cubicBezTo>
                    <a:cubicBezTo>
                      <a:pt x="14428" y="18348"/>
                      <a:pt x="11232" y="21250"/>
                      <a:pt x="7398" y="21255"/>
                    </a:cubicBezTo>
                    <a:cubicBezTo>
                      <a:pt x="6421" y="21256"/>
                      <a:pt x="5453" y="21062"/>
                      <a:pt x="4554" y="20684"/>
                    </a:cubicBezTo>
                    <a:lnTo>
                      <a:pt x="1175" y="21241"/>
                    </a:lnTo>
                    <a:cubicBezTo>
                      <a:pt x="1120" y="21251"/>
                      <a:pt x="1064" y="21255"/>
                      <a:pt x="1009" y="21255"/>
                    </a:cubicBezTo>
                    <a:cubicBezTo>
                      <a:pt x="451" y="21255"/>
                      <a:pt x="0" y="20808"/>
                      <a:pt x="0" y="20256"/>
                    </a:cubicBezTo>
                    <a:cubicBezTo>
                      <a:pt x="0" y="20201"/>
                      <a:pt x="5" y="20146"/>
                      <a:pt x="14" y="20092"/>
                    </a:cubicBezTo>
                    <a:lnTo>
                      <a:pt x="577" y="16748"/>
                    </a:lnTo>
                    <a:cubicBezTo>
                      <a:pt x="195" y="15857"/>
                      <a:pt x="-1" y="14900"/>
                      <a:pt x="0" y="13933"/>
                    </a:cubicBezTo>
                    <a:cubicBezTo>
                      <a:pt x="6" y="10137"/>
                      <a:pt x="2938" y="6974"/>
                      <a:pt x="6758" y="6642"/>
                    </a:cubicBezTo>
                    <a:cubicBezTo>
                      <a:pt x="7138" y="2615"/>
                      <a:pt x="10744" y="-344"/>
                      <a:pt x="14812" y="32"/>
                    </a:cubicBezTo>
                    <a:cubicBezTo>
                      <a:pt x="18596" y="383"/>
                      <a:pt x="21497" y="3514"/>
                      <a:pt x="21521" y="7275"/>
                    </a:cubicBezTo>
                    <a:cubicBezTo>
                      <a:pt x="21522" y="8243"/>
                      <a:pt x="21326" y="9200"/>
                      <a:pt x="20944" y="10091"/>
                    </a:cubicBezTo>
                    <a:close/>
                    <a:moveTo>
                      <a:pt x="12778" y="13933"/>
                    </a:moveTo>
                    <a:cubicBezTo>
                      <a:pt x="12778" y="10991"/>
                      <a:pt x="10369" y="8607"/>
                      <a:pt x="7398" y="8607"/>
                    </a:cubicBezTo>
                    <a:cubicBezTo>
                      <a:pt x="4426" y="8607"/>
                      <a:pt x="2017" y="10991"/>
                      <a:pt x="2017" y="13933"/>
                    </a:cubicBezTo>
                    <a:cubicBezTo>
                      <a:pt x="2018" y="14713"/>
                      <a:pt x="2194" y="15484"/>
                      <a:pt x="2534" y="16188"/>
                    </a:cubicBezTo>
                    <a:cubicBezTo>
                      <a:pt x="2622" y="16372"/>
                      <a:pt x="2651" y="16578"/>
                      <a:pt x="2617" y="16779"/>
                    </a:cubicBezTo>
                    <a:lnTo>
                      <a:pt x="2236" y="19042"/>
                    </a:lnTo>
                    <a:lnTo>
                      <a:pt x="4523" y="18665"/>
                    </a:lnTo>
                    <a:cubicBezTo>
                      <a:pt x="4578" y="18656"/>
                      <a:pt x="4633" y="18652"/>
                      <a:pt x="4689" y="18652"/>
                    </a:cubicBezTo>
                    <a:cubicBezTo>
                      <a:pt x="4838" y="18652"/>
                      <a:pt x="4985" y="18684"/>
                      <a:pt x="5120" y="18748"/>
                    </a:cubicBezTo>
                    <a:cubicBezTo>
                      <a:pt x="5831" y="19083"/>
                      <a:pt x="6610" y="19258"/>
                      <a:pt x="7398" y="19258"/>
                    </a:cubicBezTo>
                    <a:cubicBezTo>
                      <a:pt x="10368" y="19255"/>
                      <a:pt x="12775" y="16872"/>
                      <a:pt x="12778" y="13933"/>
                    </a:cubicBezTo>
                    <a:close/>
                    <a:moveTo>
                      <a:pt x="18987" y="9531"/>
                    </a:moveTo>
                    <a:cubicBezTo>
                      <a:pt x="19327" y="8827"/>
                      <a:pt x="19503" y="8056"/>
                      <a:pt x="19504" y="7275"/>
                    </a:cubicBezTo>
                    <a:cubicBezTo>
                      <a:pt x="19500" y="4334"/>
                      <a:pt x="17089" y="1953"/>
                      <a:pt x="14117" y="1956"/>
                    </a:cubicBezTo>
                    <a:cubicBezTo>
                      <a:pt x="11359" y="1959"/>
                      <a:pt x="9049" y="4026"/>
                      <a:pt x="8771" y="6743"/>
                    </a:cubicBezTo>
                    <a:cubicBezTo>
                      <a:pt x="11755" y="7307"/>
                      <a:pt x="14090" y="9617"/>
                      <a:pt x="14661" y="12571"/>
                    </a:cubicBezTo>
                    <a:cubicBezTo>
                      <a:pt x="15265" y="12510"/>
                      <a:pt x="15853" y="12347"/>
                      <a:pt x="16401" y="12090"/>
                    </a:cubicBezTo>
                    <a:cubicBezTo>
                      <a:pt x="16587" y="12003"/>
                      <a:pt x="16795" y="11974"/>
                      <a:pt x="16998" y="12007"/>
                    </a:cubicBezTo>
                    <a:lnTo>
                      <a:pt x="19284" y="12385"/>
                    </a:lnTo>
                    <a:lnTo>
                      <a:pt x="18903" y="10121"/>
                    </a:lnTo>
                    <a:cubicBezTo>
                      <a:pt x="18870" y="9921"/>
                      <a:pt x="18899" y="9715"/>
                      <a:pt x="18987" y="953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AA4FF306-3D9B-1246-90DA-DCDFEB178FED}"/>
                </a:ext>
              </a:extLst>
            </p:cNvPr>
            <p:cNvGrpSpPr/>
            <p:nvPr/>
          </p:nvGrpSpPr>
          <p:grpSpPr>
            <a:xfrm>
              <a:off x="2928832" y="9304022"/>
              <a:ext cx="5713518" cy="1553974"/>
              <a:chOff x="2928832" y="9304022"/>
              <a:chExt cx="5713518" cy="1553974"/>
            </a:xfrm>
          </p:grpSpPr>
          <p:sp>
            <p:nvSpPr>
              <p:cNvPr id="3745" name="Lorem ipsum dolor sit amet, elit, sed do eiusmod tempor incididunt labore"/>
              <p:cNvSpPr txBox="1"/>
              <p:nvPr/>
            </p:nvSpPr>
            <p:spPr>
              <a:xfrm>
                <a:off x="3980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46" name="Rounded Rectangle"/>
              <p:cNvSpPr/>
              <p:nvPr/>
            </p:nvSpPr>
            <p:spPr>
              <a:xfrm>
                <a:off x="2928832" y="9397467"/>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47" name="Type text here"/>
              <p:cNvSpPr txBox="1"/>
              <p:nvPr/>
            </p:nvSpPr>
            <p:spPr>
              <a:xfrm>
                <a:off x="3974314" y="9304022"/>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68" name="Graphic 38"/>
              <p:cNvSpPr/>
              <p:nvPr/>
            </p:nvSpPr>
            <p:spPr>
              <a:xfrm>
                <a:off x="3146886" y="9611640"/>
                <a:ext cx="342642" cy="336000"/>
              </a:xfrm>
              <a:custGeom>
                <a:avLst/>
                <a:gdLst/>
                <a:ahLst/>
                <a:cxnLst>
                  <a:cxn ang="0">
                    <a:pos x="wd2" y="hd2"/>
                  </a:cxn>
                  <a:cxn ang="5400000">
                    <a:pos x="wd2" y="hd2"/>
                  </a:cxn>
                  <a:cxn ang="10800000">
                    <a:pos x="wd2" y="hd2"/>
                  </a:cxn>
                  <a:cxn ang="16200000">
                    <a:pos x="wd2" y="hd2"/>
                  </a:cxn>
                </a:cxnLst>
                <a:rect l="0" t="0" r="r" b="b"/>
                <a:pathLst>
                  <a:path w="21454" h="21453" extrusionOk="0">
                    <a:moveTo>
                      <a:pt x="20947" y="517"/>
                    </a:moveTo>
                    <a:cubicBezTo>
                      <a:pt x="20443" y="-4"/>
                      <a:pt x="19671" y="-147"/>
                      <a:pt x="19019" y="161"/>
                    </a:cubicBezTo>
                    <a:cubicBezTo>
                      <a:pt x="16620" y="1225"/>
                      <a:pt x="14359" y="2586"/>
                      <a:pt x="12285" y="4212"/>
                    </a:cubicBezTo>
                    <a:cubicBezTo>
                      <a:pt x="9828" y="6123"/>
                      <a:pt x="7920" y="8673"/>
                      <a:pt x="6760" y="11595"/>
                    </a:cubicBezTo>
                    <a:cubicBezTo>
                      <a:pt x="5409" y="11473"/>
                      <a:pt x="4094" y="12087"/>
                      <a:pt x="3301" y="13209"/>
                    </a:cubicBezTo>
                    <a:cubicBezTo>
                      <a:pt x="3193" y="13369"/>
                      <a:pt x="3100" y="13538"/>
                      <a:pt x="3005" y="13707"/>
                    </a:cubicBezTo>
                    <a:cubicBezTo>
                      <a:pt x="2942" y="13820"/>
                      <a:pt x="2881" y="13934"/>
                      <a:pt x="2809" y="14042"/>
                    </a:cubicBezTo>
                    <a:cubicBezTo>
                      <a:pt x="2422" y="14609"/>
                      <a:pt x="1770" y="14926"/>
                      <a:pt x="1094" y="14875"/>
                    </a:cubicBezTo>
                    <a:cubicBezTo>
                      <a:pt x="541" y="14826"/>
                      <a:pt x="53" y="15243"/>
                      <a:pt x="4" y="15807"/>
                    </a:cubicBezTo>
                    <a:cubicBezTo>
                      <a:pt x="-1" y="15869"/>
                      <a:pt x="-1" y="15932"/>
                      <a:pt x="5" y="15994"/>
                    </a:cubicBezTo>
                    <a:cubicBezTo>
                      <a:pt x="213" y="17900"/>
                      <a:pt x="1254" y="19608"/>
                      <a:pt x="2837" y="20643"/>
                    </a:cubicBezTo>
                    <a:cubicBezTo>
                      <a:pt x="3624" y="21164"/>
                      <a:pt x="4540" y="21445"/>
                      <a:pt x="5478" y="21453"/>
                    </a:cubicBezTo>
                    <a:cubicBezTo>
                      <a:pt x="6018" y="21452"/>
                      <a:pt x="6555" y="21356"/>
                      <a:pt x="7063" y="21167"/>
                    </a:cubicBezTo>
                    <a:cubicBezTo>
                      <a:pt x="8532" y="20629"/>
                      <a:pt x="9699" y="19465"/>
                      <a:pt x="10258" y="17978"/>
                    </a:cubicBezTo>
                    <a:cubicBezTo>
                      <a:pt x="10553" y="16977"/>
                      <a:pt x="10567" y="15911"/>
                      <a:pt x="10299" y="14902"/>
                    </a:cubicBezTo>
                    <a:cubicBezTo>
                      <a:pt x="13073" y="13704"/>
                      <a:pt x="15494" y="11791"/>
                      <a:pt x="17324" y="9350"/>
                    </a:cubicBezTo>
                    <a:cubicBezTo>
                      <a:pt x="18919" y="7235"/>
                      <a:pt x="20253" y="4929"/>
                      <a:pt x="21297" y="2483"/>
                    </a:cubicBezTo>
                    <a:cubicBezTo>
                      <a:pt x="21599" y="1818"/>
                      <a:pt x="21459" y="1031"/>
                      <a:pt x="20947" y="517"/>
                    </a:cubicBezTo>
                    <a:close/>
                    <a:moveTo>
                      <a:pt x="10287" y="9237"/>
                    </a:moveTo>
                    <a:lnTo>
                      <a:pt x="12394" y="11385"/>
                    </a:lnTo>
                    <a:cubicBezTo>
                      <a:pt x="11440" y="12102"/>
                      <a:pt x="10394" y="12683"/>
                      <a:pt x="9285" y="13111"/>
                    </a:cubicBezTo>
                    <a:lnTo>
                      <a:pt x="8595" y="12407"/>
                    </a:lnTo>
                    <a:cubicBezTo>
                      <a:pt x="9015" y="11277"/>
                      <a:pt x="9586" y="10210"/>
                      <a:pt x="10289" y="9237"/>
                    </a:cubicBezTo>
                    <a:close/>
                    <a:moveTo>
                      <a:pt x="8336" y="17379"/>
                    </a:moveTo>
                    <a:cubicBezTo>
                      <a:pt x="7965" y="18248"/>
                      <a:pt x="7256" y="18921"/>
                      <a:pt x="6380" y="19238"/>
                    </a:cubicBezTo>
                    <a:cubicBezTo>
                      <a:pt x="5553" y="19534"/>
                      <a:pt x="4637" y="19412"/>
                      <a:pt x="3911" y="18911"/>
                    </a:cubicBezTo>
                    <a:cubicBezTo>
                      <a:pt x="3147" y="18404"/>
                      <a:pt x="2562" y="17661"/>
                      <a:pt x="2242" y="16791"/>
                    </a:cubicBezTo>
                    <a:cubicBezTo>
                      <a:pt x="3152" y="16546"/>
                      <a:pt x="3945" y="15975"/>
                      <a:pt x="4477" y="15182"/>
                    </a:cubicBezTo>
                    <a:cubicBezTo>
                      <a:pt x="4577" y="15030"/>
                      <a:pt x="4668" y="14869"/>
                      <a:pt x="4757" y="14708"/>
                    </a:cubicBezTo>
                    <a:cubicBezTo>
                      <a:pt x="4824" y="14591"/>
                      <a:pt x="4884" y="14474"/>
                      <a:pt x="4958" y="14366"/>
                    </a:cubicBezTo>
                    <a:cubicBezTo>
                      <a:pt x="5424" y="13730"/>
                      <a:pt x="6234" y="13465"/>
                      <a:pt x="6975" y="13706"/>
                    </a:cubicBezTo>
                    <a:cubicBezTo>
                      <a:pt x="6998" y="13715"/>
                      <a:pt x="7021" y="13717"/>
                      <a:pt x="7043" y="13724"/>
                    </a:cubicBezTo>
                    <a:lnTo>
                      <a:pt x="8137" y="14839"/>
                    </a:lnTo>
                    <a:cubicBezTo>
                      <a:pt x="8512" y="15631"/>
                      <a:pt x="8583" y="16536"/>
                      <a:pt x="8336" y="17379"/>
                    </a:cubicBezTo>
                    <a:close/>
                    <a:moveTo>
                      <a:pt x="15749" y="8074"/>
                    </a:moveTo>
                    <a:cubicBezTo>
                      <a:pt x="15197" y="8783"/>
                      <a:pt x="14597" y="9450"/>
                      <a:pt x="13951" y="10071"/>
                    </a:cubicBezTo>
                    <a:lnTo>
                      <a:pt x="11579" y="7650"/>
                    </a:lnTo>
                    <a:cubicBezTo>
                      <a:pt x="12188" y="6992"/>
                      <a:pt x="12842" y="6379"/>
                      <a:pt x="13537" y="5817"/>
                    </a:cubicBezTo>
                    <a:cubicBezTo>
                      <a:pt x="15265" y="4455"/>
                      <a:pt x="17141" y="3300"/>
                      <a:pt x="19127" y="2373"/>
                    </a:cubicBezTo>
                    <a:cubicBezTo>
                      <a:pt x="18218" y="4398"/>
                      <a:pt x="17084" y="6311"/>
                      <a:pt x="15749" y="807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5" name="Group 14">
            <a:extLst>
              <a:ext uri="{FF2B5EF4-FFF2-40B4-BE49-F238E27FC236}">
                <a16:creationId xmlns:a16="http://schemas.microsoft.com/office/drawing/2014/main" id="{5DE7644A-16BC-F043-B1F4-7BDC47A0939F}"/>
              </a:ext>
            </a:extLst>
          </p:cNvPr>
          <p:cNvGrpSpPr/>
          <p:nvPr/>
        </p:nvGrpSpPr>
        <p:grpSpPr>
          <a:xfrm>
            <a:off x="15882832" y="5643415"/>
            <a:ext cx="5713518" cy="5214581"/>
            <a:chOff x="15882832" y="5643415"/>
            <a:chExt cx="5713518" cy="5214581"/>
          </a:xfrm>
        </p:grpSpPr>
        <p:grpSp>
          <p:nvGrpSpPr>
            <p:cNvPr id="10" name="Group 9">
              <a:extLst>
                <a:ext uri="{FF2B5EF4-FFF2-40B4-BE49-F238E27FC236}">
                  <a16:creationId xmlns:a16="http://schemas.microsoft.com/office/drawing/2014/main" id="{2DD8FC91-1EBB-B54D-B88E-D969E5069353}"/>
                </a:ext>
              </a:extLst>
            </p:cNvPr>
            <p:cNvGrpSpPr/>
            <p:nvPr/>
          </p:nvGrpSpPr>
          <p:grpSpPr>
            <a:xfrm>
              <a:off x="15882832" y="7473719"/>
              <a:ext cx="5713518" cy="1553974"/>
              <a:chOff x="15882832" y="7473719"/>
              <a:chExt cx="5713518" cy="1553974"/>
            </a:xfrm>
          </p:grpSpPr>
          <p:sp>
            <p:nvSpPr>
              <p:cNvPr id="3760" name="Lorem ipsum dolor sit amet, elit, sed do eiusmod tempor incididunt labore"/>
              <p:cNvSpPr txBox="1"/>
              <p:nvPr/>
            </p:nvSpPr>
            <p:spPr>
              <a:xfrm>
                <a:off x="16934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61" name="Rounded Rectangle"/>
              <p:cNvSpPr/>
              <p:nvPr/>
            </p:nvSpPr>
            <p:spPr>
              <a:xfrm>
                <a:off x="15882832" y="7567163"/>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62" name="Type text here"/>
              <p:cNvSpPr txBox="1"/>
              <p:nvPr/>
            </p:nvSpPr>
            <p:spPr>
              <a:xfrm>
                <a:off x="16928314" y="7473719"/>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70" name="Graphic 2"/>
              <p:cNvSpPr/>
              <p:nvPr/>
            </p:nvSpPr>
            <p:spPr>
              <a:xfrm>
                <a:off x="16146035" y="7775272"/>
                <a:ext cx="258237" cy="340500"/>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moveTo>
                      <a:pt x="3794" y="11182"/>
                    </a:moveTo>
                    <a:lnTo>
                      <a:pt x="9834" y="17920"/>
                    </a:lnTo>
                    <a:lnTo>
                      <a:pt x="15874" y="11182"/>
                    </a:lnTo>
                    <a:cubicBezTo>
                      <a:pt x="18240" y="8540"/>
                      <a:pt x="17455" y="4879"/>
                      <a:pt x="14121" y="3004"/>
                    </a:cubicBezTo>
                    <a:cubicBezTo>
                      <a:pt x="10786" y="1129"/>
                      <a:pt x="6165" y="1751"/>
                      <a:pt x="3799" y="4393"/>
                    </a:cubicBezTo>
                    <a:cubicBezTo>
                      <a:pt x="1978" y="6426"/>
                      <a:pt x="1978" y="9149"/>
                      <a:pt x="3799" y="11182"/>
                    </a:cubicBezTo>
                    <a:close/>
                    <a:moveTo>
                      <a:pt x="9834" y="11644"/>
                    </a:moveTo>
                    <a:cubicBezTo>
                      <a:pt x="7149" y="11644"/>
                      <a:pt x="4972" y="9919"/>
                      <a:pt x="4972" y="7791"/>
                    </a:cubicBezTo>
                    <a:cubicBezTo>
                      <a:pt x="4972" y="5663"/>
                      <a:pt x="7149" y="3939"/>
                      <a:pt x="9834" y="3939"/>
                    </a:cubicBezTo>
                    <a:cubicBezTo>
                      <a:pt x="12520" y="3939"/>
                      <a:pt x="14697" y="5663"/>
                      <a:pt x="14697" y="7791"/>
                    </a:cubicBezTo>
                    <a:cubicBezTo>
                      <a:pt x="14693" y="9918"/>
                      <a:pt x="12518" y="11641"/>
                      <a:pt x="9834" y="11644"/>
                    </a:cubicBezTo>
                    <a:close/>
                    <a:moveTo>
                      <a:pt x="9834" y="5865"/>
                    </a:moveTo>
                    <a:cubicBezTo>
                      <a:pt x="8491" y="5865"/>
                      <a:pt x="7403" y="6727"/>
                      <a:pt x="7403" y="7791"/>
                    </a:cubicBezTo>
                    <a:cubicBezTo>
                      <a:pt x="7403" y="8855"/>
                      <a:pt x="8491" y="9717"/>
                      <a:pt x="9834" y="9717"/>
                    </a:cubicBezTo>
                    <a:cubicBezTo>
                      <a:pt x="11177" y="9717"/>
                      <a:pt x="12265" y="8855"/>
                      <a:pt x="12265" y="7791"/>
                    </a:cubicBezTo>
                    <a:cubicBezTo>
                      <a:pt x="12265" y="6727"/>
                      <a:pt x="11177" y="5865"/>
                      <a:pt x="9834" y="586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15741C5A-F499-E146-8210-20373350D0E2}"/>
                </a:ext>
              </a:extLst>
            </p:cNvPr>
            <p:cNvGrpSpPr/>
            <p:nvPr/>
          </p:nvGrpSpPr>
          <p:grpSpPr>
            <a:xfrm>
              <a:off x="15882832" y="5643415"/>
              <a:ext cx="5713518" cy="1553974"/>
              <a:chOff x="15882832" y="5643415"/>
              <a:chExt cx="5713518" cy="1553974"/>
            </a:xfrm>
          </p:grpSpPr>
          <p:sp>
            <p:nvSpPr>
              <p:cNvPr id="3757" name="Lorem ipsum dolor sit amet, elit, sed do eiusmod tempor incididunt labore"/>
              <p:cNvSpPr txBox="1"/>
              <p:nvPr/>
            </p:nvSpPr>
            <p:spPr>
              <a:xfrm>
                <a:off x="16934248" y="6319648"/>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58" name="Rounded Rectangle"/>
              <p:cNvSpPr/>
              <p:nvPr/>
            </p:nvSpPr>
            <p:spPr>
              <a:xfrm>
                <a:off x="15882832" y="5736859"/>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59" name="Type text here"/>
              <p:cNvSpPr txBox="1"/>
              <p:nvPr/>
            </p:nvSpPr>
            <p:spPr>
              <a:xfrm>
                <a:off x="16928314" y="5643415"/>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71" name="Graphic 68"/>
              <p:cNvSpPr/>
              <p:nvPr/>
            </p:nvSpPr>
            <p:spPr>
              <a:xfrm>
                <a:off x="16115213" y="5944172"/>
                <a:ext cx="335972" cy="335897"/>
              </a:xfrm>
              <a:custGeom>
                <a:avLst/>
                <a:gdLst/>
                <a:ahLst/>
                <a:cxnLst>
                  <a:cxn ang="0">
                    <a:pos x="wd2" y="hd2"/>
                  </a:cxn>
                  <a:cxn ang="5400000">
                    <a:pos x="wd2" y="hd2"/>
                  </a:cxn>
                  <a:cxn ang="10800000">
                    <a:pos x="wd2" y="hd2"/>
                  </a:cxn>
                  <a:cxn ang="16200000">
                    <a:pos x="wd2" y="hd2"/>
                  </a:cxn>
                </a:cxnLst>
                <a:rect l="0" t="0" r="r" b="b"/>
                <a:pathLst>
                  <a:path w="21515" h="21515" extrusionOk="0">
                    <a:moveTo>
                      <a:pt x="20877" y="13915"/>
                    </a:moveTo>
                    <a:lnTo>
                      <a:pt x="19983" y="13767"/>
                    </a:lnTo>
                    <a:cubicBezTo>
                      <a:pt x="19865" y="13305"/>
                      <a:pt x="19681" y="12863"/>
                      <a:pt x="19438" y="12453"/>
                    </a:cubicBezTo>
                    <a:lnTo>
                      <a:pt x="19966" y="11714"/>
                    </a:lnTo>
                    <a:cubicBezTo>
                      <a:pt x="20182" y="11411"/>
                      <a:pt x="20148" y="10995"/>
                      <a:pt x="19884" y="10732"/>
                    </a:cubicBezTo>
                    <a:lnTo>
                      <a:pt x="19352" y="10200"/>
                    </a:lnTo>
                    <a:cubicBezTo>
                      <a:pt x="19089" y="9936"/>
                      <a:pt x="18673" y="9902"/>
                      <a:pt x="18370" y="10119"/>
                    </a:cubicBezTo>
                    <a:lnTo>
                      <a:pt x="17632" y="10646"/>
                    </a:lnTo>
                    <a:cubicBezTo>
                      <a:pt x="17222" y="10403"/>
                      <a:pt x="16779" y="10219"/>
                      <a:pt x="16318" y="10101"/>
                    </a:cubicBezTo>
                    <a:lnTo>
                      <a:pt x="16169" y="9207"/>
                    </a:lnTo>
                    <a:cubicBezTo>
                      <a:pt x="16108" y="8840"/>
                      <a:pt x="15791" y="8571"/>
                      <a:pt x="15420" y="8569"/>
                    </a:cubicBezTo>
                    <a:lnTo>
                      <a:pt x="14664" y="8569"/>
                    </a:lnTo>
                    <a:cubicBezTo>
                      <a:pt x="14292" y="8571"/>
                      <a:pt x="13976" y="8840"/>
                      <a:pt x="13914" y="9207"/>
                    </a:cubicBezTo>
                    <a:lnTo>
                      <a:pt x="13766" y="10101"/>
                    </a:lnTo>
                    <a:cubicBezTo>
                      <a:pt x="13304" y="10219"/>
                      <a:pt x="12862" y="10403"/>
                      <a:pt x="12452" y="10646"/>
                    </a:cubicBezTo>
                    <a:lnTo>
                      <a:pt x="11713" y="10118"/>
                    </a:lnTo>
                    <a:cubicBezTo>
                      <a:pt x="11410" y="9901"/>
                      <a:pt x="10995" y="9936"/>
                      <a:pt x="10732" y="10200"/>
                    </a:cubicBezTo>
                    <a:lnTo>
                      <a:pt x="10199" y="10732"/>
                    </a:lnTo>
                    <a:cubicBezTo>
                      <a:pt x="9936" y="10995"/>
                      <a:pt x="9902" y="11411"/>
                      <a:pt x="10118" y="11714"/>
                    </a:cubicBezTo>
                    <a:lnTo>
                      <a:pt x="10646" y="12453"/>
                    </a:lnTo>
                    <a:cubicBezTo>
                      <a:pt x="10403" y="12863"/>
                      <a:pt x="10219" y="13305"/>
                      <a:pt x="10101" y="13767"/>
                    </a:cubicBezTo>
                    <a:lnTo>
                      <a:pt x="9207" y="13915"/>
                    </a:lnTo>
                    <a:cubicBezTo>
                      <a:pt x="8840" y="13977"/>
                      <a:pt x="8571" y="14293"/>
                      <a:pt x="8569" y="14665"/>
                    </a:cubicBezTo>
                    <a:lnTo>
                      <a:pt x="8569" y="15419"/>
                    </a:lnTo>
                    <a:cubicBezTo>
                      <a:pt x="8571" y="15791"/>
                      <a:pt x="8840" y="16108"/>
                      <a:pt x="9207" y="16169"/>
                    </a:cubicBezTo>
                    <a:lnTo>
                      <a:pt x="10101" y="16317"/>
                    </a:lnTo>
                    <a:cubicBezTo>
                      <a:pt x="10219" y="16779"/>
                      <a:pt x="10403" y="17221"/>
                      <a:pt x="10646" y="17631"/>
                    </a:cubicBezTo>
                    <a:lnTo>
                      <a:pt x="10118" y="18370"/>
                    </a:lnTo>
                    <a:cubicBezTo>
                      <a:pt x="9902" y="18673"/>
                      <a:pt x="9936" y="19089"/>
                      <a:pt x="10199" y="19352"/>
                    </a:cubicBezTo>
                    <a:lnTo>
                      <a:pt x="10732" y="19885"/>
                    </a:lnTo>
                    <a:cubicBezTo>
                      <a:pt x="10995" y="20148"/>
                      <a:pt x="11410" y="20183"/>
                      <a:pt x="11713" y="19966"/>
                    </a:cubicBezTo>
                    <a:lnTo>
                      <a:pt x="12452" y="19438"/>
                    </a:lnTo>
                    <a:cubicBezTo>
                      <a:pt x="12862" y="19681"/>
                      <a:pt x="13304" y="19865"/>
                      <a:pt x="13766" y="19983"/>
                    </a:cubicBezTo>
                    <a:lnTo>
                      <a:pt x="13914" y="20878"/>
                    </a:lnTo>
                    <a:cubicBezTo>
                      <a:pt x="13976" y="21245"/>
                      <a:pt x="14292" y="21514"/>
                      <a:pt x="14664" y="21515"/>
                    </a:cubicBezTo>
                    <a:lnTo>
                      <a:pt x="15418" y="21515"/>
                    </a:lnTo>
                    <a:cubicBezTo>
                      <a:pt x="15789" y="21514"/>
                      <a:pt x="16106" y="21245"/>
                      <a:pt x="16167" y="20878"/>
                    </a:cubicBezTo>
                    <a:lnTo>
                      <a:pt x="16316" y="19983"/>
                    </a:lnTo>
                    <a:cubicBezTo>
                      <a:pt x="16777" y="19865"/>
                      <a:pt x="17220" y="19681"/>
                      <a:pt x="17630" y="19438"/>
                    </a:cubicBezTo>
                    <a:lnTo>
                      <a:pt x="18368" y="19966"/>
                    </a:lnTo>
                    <a:cubicBezTo>
                      <a:pt x="18671" y="20183"/>
                      <a:pt x="19087" y="20148"/>
                      <a:pt x="19350" y="19885"/>
                    </a:cubicBezTo>
                    <a:lnTo>
                      <a:pt x="19882" y="19352"/>
                    </a:lnTo>
                    <a:cubicBezTo>
                      <a:pt x="20146" y="19089"/>
                      <a:pt x="20180" y="18674"/>
                      <a:pt x="19964" y="18370"/>
                    </a:cubicBezTo>
                    <a:lnTo>
                      <a:pt x="19439" y="17634"/>
                    </a:lnTo>
                    <a:cubicBezTo>
                      <a:pt x="19681" y="17224"/>
                      <a:pt x="19865" y="16782"/>
                      <a:pt x="19984" y="16320"/>
                    </a:cubicBezTo>
                    <a:lnTo>
                      <a:pt x="20878" y="16171"/>
                    </a:lnTo>
                    <a:cubicBezTo>
                      <a:pt x="21245" y="16110"/>
                      <a:pt x="21514" y="15794"/>
                      <a:pt x="21515" y="15422"/>
                    </a:cubicBezTo>
                    <a:lnTo>
                      <a:pt x="21515" y="14667"/>
                    </a:lnTo>
                    <a:cubicBezTo>
                      <a:pt x="21515" y="14294"/>
                      <a:pt x="21245" y="13976"/>
                      <a:pt x="20877" y="13915"/>
                    </a:cubicBezTo>
                    <a:close/>
                    <a:moveTo>
                      <a:pt x="15041" y="18111"/>
                    </a:moveTo>
                    <a:cubicBezTo>
                      <a:pt x="13347" y="18111"/>
                      <a:pt x="11974" y="16738"/>
                      <a:pt x="11974" y="15044"/>
                    </a:cubicBezTo>
                    <a:cubicBezTo>
                      <a:pt x="11974" y="13350"/>
                      <a:pt x="13347" y="11977"/>
                      <a:pt x="15041" y="11977"/>
                    </a:cubicBezTo>
                    <a:cubicBezTo>
                      <a:pt x="16734" y="11977"/>
                      <a:pt x="18107" y="13350"/>
                      <a:pt x="18107" y="15044"/>
                    </a:cubicBezTo>
                    <a:cubicBezTo>
                      <a:pt x="18105" y="16737"/>
                      <a:pt x="16734" y="18109"/>
                      <a:pt x="15041" y="18111"/>
                    </a:cubicBezTo>
                    <a:close/>
                    <a:moveTo>
                      <a:pt x="16063" y="15044"/>
                    </a:moveTo>
                    <a:cubicBezTo>
                      <a:pt x="16063" y="15609"/>
                      <a:pt x="15605" y="16067"/>
                      <a:pt x="15041" y="16067"/>
                    </a:cubicBezTo>
                    <a:cubicBezTo>
                      <a:pt x="14476" y="16067"/>
                      <a:pt x="14019" y="15609"/>
                      <a:pt x="14019" y="15044"/>
                    </a:cubicBezTo>
                    <a:cubicBezTo>
                      <a:pt x="14019" y="14480"/>
                      <a:pt x="14476" y="14022"/>
                      <a:pt x="15041" y="14022"/>
                    </a:cubicBezTo>
                    <a:cubicBezTo>
                      <a:pt x="15605" y="14022"/>
                      <a:pt x="16063" y="14480"/>
                      <a:pt x="16063" y="15044"/>
                    </a:cubicBezTo>
                    <a:close/>
                    <a:moveTo>
                      <a:pt x="12006" y="7375"/>
                    </a:moveTo>
                    <a:lnTo>
                      <a:pt x="11239" y="6898"/>
                    </a:lnTo>
                    <a:cubicBezTo>
                      <a:pt x="11307" y="6425"/>
                      <a:pt x="11307" y="5946"/>
                      <a:pt x="11239" y="5473"/>
                    </a:cubicBezTo>
                    <a:lnTo>
                      <a:pt x="12006" y="4996"/>
                    </a:lnTo>
                    <a:cubicBezTo>
                      <a:pt x="12323" y="4799"/>
                      <a:pt x="12450" y="4402"/>
                      <a:pt x="12307" y="4057"/>
                    </a:cubicBezTo>
                    <a:lnTo>
                      <a:pt x="12019" y="3361"/>
                    </a:lnTo>
                    <a:cubicBezTo>
                      <a:pt x="11876" y="3017"/>
                      <a:pt x="11506" y="2827"/>
                      <a:pt x="11143" y="2910"/>
                    </a:cubicBezTo>
                    <a:lnTo>
                      <a:pt x="10262" y="3115"/>
                    </a:lnTo>
                    <a:cubicBezTo>
                      <a:pt x="9975" y="2733"/>
                      <a:pt x="9636" y="2394"/>
                      <a:pt x="9254" y="2107"/>
                    </a:cubicBezTo>
                    <a:lnTo>
                      <a:pt x="9459" y="1225"/>
                    </a:lnTo>
                    <a:cubicBezTo>
                      <a:pt x="9544" y="861"/>
                      <a:pt x="9353" y="489"/>
                      <a:pt x="9008" y="346"/>
                    </a:cubicBezTo>
                    <a:lnTo>
                      <a:pt x="8312" y="58"/>
                    </a:lnTo>
                    <a:cubicBezTo>
                      <a:pt x="7968" y="-85"/>
                      <a:pt x="7571" y="42"/>
                      <a:pt x="7373" y="358"/>
                    </a:cubicBezTo>
                    <a:lnTo>
                      <a:pt x="6897" y="1126"/>
                    </a:lnTo>
                    <a:cubicBezTo>
                      <a:pt x="6424" y="1058"/>
                      <a:pt x="5944" y="1058"/>
                      <a:pt x="5471" y="1126"/>
                    </a:cubicBezTo>
                    <a:lnTo>
                      <a:pt x="4991" y="358"/>
                    </a:lnTo>
                    <a:cubicBezTo>
                      <a:pt x="4794" y="42"/>
                      <a:pt x="4397" y="-85"/>
                      <a:pt x="4053" y="58"/>
                    </a:cubicBezTo>
                    <a:lnTo>
                      <a:pt x="3357" y="346"/>
                    </a:lnTo>
                    <a:cubicBezTo>
                      <a:pt x="3013" y="489"/>
                      <a:pt x="2823" y="859"/>
                      <a:pt x="2906" y="1222"/>
                    </a:cubicBezTo>
                    <a:lnTo>
                      <a:pt x="3111" y="2104"/>
                    </a:lnTo>
                    <a:cubicBezTo>
                      <a:pt x="2729" y="2390"/>
                      <a:pt x="2390" y="2729"/>
                      <a:pt x="2103" y="3111"/>
                    </a:cubicBezTo>
                    <a:lnTo>
                      <a:pt x="1222" y="2907"/>
                    </a:lnTo>
                    <a:cubicBezTo>
                      <a:pt x="859" y="2823"/>
                      <a:pt x="489" y="3014"/>
                      <a:pt x="346" y="3358"/>
                    </a:cubicBezTo>
                    <a:lnTo>
                      <a:pt x="58" y="4054"/>
                    </a:lnTo>
                    <a:cubicBezTo>
                      <a:pt x="-85" y="4398"/>
                      <a:pt x="42" y="4795"/>
                      <a:pt x="358" y="4992"/>
                    </a:cubicBezTo>
                    <a:lnTo>
                      <a:pt x="1126" y="5470"/>
                    </a:lnTo>
                    <a:cubicBezTo>
                      <a:pt x="1058" y="5942"/>
                      <a:pt x="1058" y="6422"/>
                      <a:pt x="1126" y="6895"/>
                    </a:cubicBezTo>
                    <a:lnTo>
                      <a:pt x="358" y="7372"/>
                    </a:lnTo>
                    <a:cubicBezTo>
                      <a:pt x="42" y="7569"/>
                      <a:pt x="-85" y="7966"/>
                      <a:pt x="58" y="8310"/>
                    </a:cubicBezTo>
                    <a:lnTo>
                      <a:pt x="346" y="9006"/>
                    </a:lnTo>
                    <a:cubicBezTo>
                      <a:pt x="489" y="9350"/>
                      <a:pt x="859" y="9541"/>
                      <a:pt x="1222" y="9457"/>
                    </a:cubicBezTo>
                    <a:lnTo>
                      <a:pt x="2103" y="9253"/>
                    </a:lnTo>
                    <a:cubicBezTo>
                      <a:pt x="2389" y="9635"/>
                      <a:pt x="2729" y="9974"/>
                      <a:pt x="3111" y="10260"/>
                    </a:cubicBezTo>
                    <a:lnTo>
                      <a:pt x="2906" y="11142"/>
                    </a:lnTo>
                    <a:cubicBezTo>
                      <a:pt x="2823" y="11505"/>
                      <a:pt x="3013" y="11875"/>
                      <a:pt x="3357" y="12018"/>
                    </a:cubicBezTo>
                    <a:lnTo>
                      <a:pt x="4053" y="12306"/>
                    </a:lnTo>
                    <a:cubicBezTo>
                      <a:pt x="4397" y="12449"/>
                      <a:pt x="4794" y="12322"/>
                      <a:pt x="4991" y="12006"/>
                    </a:cubicBezTo>
                    <a:lnTo>
                      <a:pt x="5468" y="11238"/>
                    </a:lnTo>
                    <a:cubicBezTo>
                      <a:pt x="5705" y="11274"/>
                      <a:pt x="5943" y="11293"/>
                      <a:pt x="6182" y="11296"/>
                    </a:cubicBezTo>
                    <a:cubicBezTo>
                      <a:pt x="6421" y="11293"/>
                      <a:pt x="6659" y="11274"/>
                      <a:pt x="6894" y="11239"/>
                    </a:cubicBezTo>
                    <a:lnTo>
                      <a:pt x="7371" y="12006"/>
                    </a:lnTo>
                    <a:cubicBezTo>
                      <a:pt x="7569" y="12323"/>
                      <a:pt x="7966" y="12450"/>
                      <a:pt x="8310" y="12307"/>
                    </a:cubicBezTo>
                    <a:lnTo>
                      <a:pt x="9006" y="12019"/>
                    </a:lnTo>
                    <a:cubicBezTo>
                      <a:pt x="9349" y="11876"/>
                      <a:pt x="9540" y="11506"/>
                      <a:pt x="9457" y="11143"/>
                    </a:cubicBezTo>
                    <a:lnTo>
                      <a:pt x="9252" y="10261"/>
                    </a:lnTo>
                    <a:cubicBezTo>
                      <a:pt x="9634" y="9975"/>
                      <a:pt x="9973" y="9635"/>
                      <a:pt x="10259" y="9254"/>
                    </a:cubicBezTo>
                    <a:lnTo>
                      <a:pt x="11141" y="9458"/>
                    </a:lnTo>
                    <a:cubicBezTo>
                      <a:pt x="11504" y="9542"/>
                      <a:pt x="11875" y="9351"/>
                      <a:pt x="12017" y="9007"/>
                    </a:cubicBezTo>
                    <a:lnTo>
                      <a:pt x="12305" y="8311"/>
                    </a:lnTo>
                    <a:cubicBezTo>
                      <a:pt x="12447" y="7968"/>
                      <a:pt x="12321" y="7573"/>
                      <a:pt x="12006" y="7375"/>
                    </a:cubicBezTo>
                    <a:close/>
                    <a:moveTo>
                      <a:pt x="5009" y="9017"/>
                    </a:moveTo>
                    <a:cubicBezTo>
                      <a:pt x="3444" y="8369"/>
                      <a:pt x="2701" y="6575"/>
                      <a:pt x="3349" y="5010"/>
                    </a:cubicBezTo>
                    <a:cubicBezTo>
                      <a:pt x="3997" y="3445"/>
                      <a:pt x="5791" y="2702"/>
                      <a:pt x="7356" y="3350"/>
                    </a:cubicBezTo>
                    <a:cubicBezTo>
                      <a:pt x="8920" y="3998"/>
                      <a:pt x="9663" y="5792"/>
                      <a:pt x="9015" y="7357"/>
                    </a:cubicBezTo>
                    <a:cubicBezTo>
                      <a:pt x="8704" y="8109"/>
                      <a:pt x="8107" y="8706"/>
                      <a:pt x="7356" y="9017"/>
                    </a:cubicBezTo>
                    <a:cubicBezTo>
                      <a:pt x="6605" y="9331"/>
                      <a:pt x="5760" y="9331"/>
                      <a:pt x="5009" y="9017"/>
                    </a:cubicBezTo>
                    <a:close/>
                    <a:moveTo>
                      <a:pt x="7127" y="5793"/>
                    </a:moveTo>
                    <a:cubicBezTo>
                      <a:pt x="7343" y="6314"/>
                      <a:pt x="7095" y="6912"/>
                      <a:pt x="6573" y="7128"/>
                    </a:cubicBezTo>
                    <a:cubicBezTo>
                      <a:pt x="6052" y="7344"/>
                      <a:pt x="5454" y="7096"/>
                      <a:pt x="5238" y="6575"/>
                    </a:cubicBezTo>
                    <a:cubicBezTo>
                      <a:pt x="5022" y="6053"/>
                      <a:pt x="5270" y="5455"/>
                      <a:pt x="5791" y="5239"/>
                    </a:cubicBezTo>
                    <a:cubicBezTo>
                      <a:pt x="6313" y="5023"/>
                      <a:pt x="6911" y="5271"/>
                      <a:pt x="7127" y="5792"/>
                    </a:cubicBezTo>
                    <a:cubicBezTo>
                      <a:pt x="7127" y="5792"/>
                      <a:pt x="7127" y="5793"/>
                      <a:pt x="7127" y="579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1" name="Group 10">
              <a:extLst>
                <a:ext uri="{FF2B5EF4-FFF2-40B4-BE49-F238E27FC236}">
                  <a16:creationId xmlns:a16="http://schemas.microsoft.com/office/drawing/2014/main" id="{8AB1708F-8CAD-B94D-8F20-FAEEA730F77C}"/>
                </a:ext>
              </a:extLst>
            </p:cNvPr>
            <p:cNvGrpSpPr/>
            <p:nvPr/>
          </p:nvGrpSpPr>
          <p:grpSpPr>
            <a:xfrm>
              <a:off x="15882832" y="9304022"/>
              <a:ext cx="5713518" cy="1553974"/>
              <a:chOff x="15882832" y="9304022"/>
              <a:chExt cx="5713518" cy="1553974"/>
            </a:xfrm>
          </p:grpSpPr>
          <p:sp>
            <p:nvSpPr>
              <p:cNvPr id="3763" name="Lorem ipsum dolor sit amet, elit, sed do eiusmod tempor incididunt labore"/>
              <p:cNvSpPr txBox="1"/>
              <p:nvPr/>
            </p:nvSpPr>
            <p:spPr>
              <a:xfrm>
                <a:off x="16934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64" name="Rounded Rectangle"/>
              <p:cNvSpPr/>
              <p:nvPr/>
            </p:nvSpPr>
            <p:spPr>
              <a:xfrm>
                <a:off x="15882832" y="9397467"/>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65" name="Type text here"/>
              <p:cNvSpPr txBox="1"/>
              <p:nvPr/>
            </p:nvSpPr>
            <p:spPr>
              <a:xfrm>
                <a:off x="16928314" y="9304022"/>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72" name="Graphic 30"/>
              <p:cNvSpPr/>
              <p:nvPr/>
            </p:nvSpPr>
            <p:spPr>
              <a:xfrm>
                <a:off x="16111832" y="9594969"/>
                <a:ext cx="340475" cy="340484"/>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4" name="Group 13">
            <a:extLst>
              <a:ext uri="{FF2B5EF4-FFF2-40B4-BE49-F238E27FC236}">
                <a16:creationId xmlns:a16="http://schemas.microsoft.com/office/drawing/2014/main" id="{0F128608-F9D6-4948-B061-3AC8C364BE95}"/>
              </a:ext>
            </a:extLst>
          </p:cNvPr>
          <p:cNvGrpSpPr/>
          <p:nvPr/>
        </p:nvGrpSpPr>
        <p:grpSpPr>
          <a:xfrm>
            <a:off x="9405832" y="5643415"/>
            <a:ext cx="5713518" cy="5214581"/>
            <a:chOff x="9405832" y="5643415"/>
            <a:chExt cx="5713518" cy="5214581"/>
          </a:xfrm>
        </p:grpSpPr>
        <p:grpSp>
          <p:nvGrpSpPr>
            <p:cNvPr id="6" name="Group 5">
              <a:extLst>
                <a:ext uri="{FF2B5EF4-FFF2-40B4-BE49-F238E27FC236}">
                  <a16:creationId xmlns:a16="http://schemas.microsoft.com/office/drawing/2014/main" id="{6AE7CB8C-7F17-C244-B723-D682E4689D36}"/>
                </a:ext>
              </a:extLst>
            </p:cNvPr>
            <p:cNvGrpSpPr/>
            <p:nvPr/>
          </p:nvGrpSpPr>
          <p:grpSpPr>
            <a:xfrm>
              <a:off x="9405832" y="5643415"/>
              <a:ext cx="5713518" cy="1553974"/>
              <a:chOff x="9405832" y="5643415"/>
              <a:chExt cx="5713518" cy="1553974"/>
            </a:xfrm>
          </p:grpSpPr>
          <p:sp>
            <p:nvSpPr>
              <p:cNvPr id="3748" name="Lorem ipsum dolor sit amet, elit, sed do eiusmod tempor incididunt labore"/>
              <p:cNvSpPr txBox="1"/>
              <p:nvPr/>
            </p:nvSpPr>
            <p:spPr>
              <a:xfrm>
                <a:off x="10457248" y="6319648"/>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49" name="Rounded Rectangle"/>
              <p:cNvSpPr/>
              <p:nvPr/>
            </p:nvSpPr>
            <p:spPr>
              <a:xfrm>
                <a:off x="9405832" y="5736859"/>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50" name="Type text here"/>
              <p:cNvSpPr txBox="1"/>
              <p:nvPr/>
            </p:nvSpPr>
            <p:spPr>
              <a:xfrm>
                <a:off x="10451314" y="5643415"/>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66" name="Graphic 90"/>
              <p:cNvSpPr/>
              <p:nvPr/>
            </p:nvSpPr>
            <p:spPr>
              <a:xfrm>
                <a:off x="9626832" y="5965563"/>
                <a:ext cx="342642" cy="327235"/>
              </a:xfrm>
              <a:custGeom>
                <a:avLst/>
                <a:gdLst/>
                <a:ahLst/>
                <a:cxnLst>
                  <a:cxn ang="0">
                    <a:pos x="wd2" y="hd2"/>
                  </a:cxn>
                  <a:cxn ang="5400000">
                    <a:pos x="wd2" y="hd2"/>
                  </a:cxn>
                  <a:cxn ang="10800000">
                    <a:pos x="wd2" y="hd2"/>
                  </a:cxn>
                  <a:cxn ang="16200000">
                    <a:pos x="wd2" y="hd2"/>
                  </a:cxn>
                </a:cxnLst>
                <a:rect l="0" t="0" r="r" b="b"/>
                <a:pathLst>
                  <a:path w="20951" h="20540" extrusionOk="0">
                    <a:moveTo>
                      <a:pt x="20335" y="13016"/>
                    </a:moveTo>
                    <a:lnTo>
                      <a:pt x="13883" y="10271"/>
                    </a:lnTo>
                    <a:lnTo>
                      <a:pt x="20345" y="7523"/>
                    </a:lnTo>
                    <a:cubicBezTo>
                      <a:pt x="20846" y="7311"/>
                      <a:pt x="21084" y="6721"/>
                      <a:pt x="20876" y="6206"/>
                    </a:cubicBezTo>
                    <a:cubicBezTo>
                      <a:pt x="20876" y="6206"/>
                      <a:pt x="20876" y="6206"/>
                      <a:pt x="20876" y="6206"/>
                    </a:cubicBezTo>
                    <a:cubicBezTo>
                      <a:pt x="20001" y="4037"/>
                      <a:pt x="17578" y="3007"/>
                      <a:pt x="15465" y="3906"/>
                    </a:cubicBezTo>
                    <a:lnTo>
                      <a:pt x="7190" y="7425"/>
                    </a:lnTo>
                    <a:lnTo>
                      <a:pt x="6191" y="7000"/>
                    </a:lnTo>
                    <a:cubicBezTo>
                      <a:pt x="6706" y="6589"/>
                      <a:pt x="7109" y="6049"/>
                      <a:pt x="7361" y="5432"/>
                    </a:cubicBezTo>
                    <a:cubicBezTo>
                      <a:pt x="8170" y="3429"/>
                      <a:pt x="7244" y="1131"/>
                      <a:pt x="5292" y="301"/>
                    </a:cubicBezTo>
                    <a:cubicBezTo>
                      <a:pt x="3340" y="-530"/>
                      <a:pt x="1102" y="421"/>
                      <a:pt x="293" y="2424"/>
                    </a:cubicBezTo>
                    <a:cubicBezTo>
                      <a:pt x="-516" y="4428"/>
                      <a:pt x="410" y="6725"/>
                      <a:pt x="2362" y="7556"/>
                    </a:cubicBezTo>
                    <a:cubicBezTo>
                      <a:pt x="2362" y="7556"/>
                      <a:pt x="2362" y="7556"/>
                      <a:pt x="2362" y="7556"/>
                    </a:cubicBezTo>
                    <a:lnTo>
                      <a:pt x="3802" y="8169"/>
                    </a:lnTo>
                    <a:lnTo>
                      <a:pt x="3819" y="8177"/>
                    </a:lnTo>
                    <a:cubicBezTo>
                      <a:pt x="4929" y="8650"/>
                      <a:pt x="5456" y="9956"/>
                      <a:pt x="4998" y="11097"/>
                    </a:cubicBezTo>
                    <a:cubicBezTo>
                      <a:pt x="4791" y="11611"/>
                      <a:pt x="5028" y="12200"/>
                      <a:pt x="5529" y="12413"/>
                    </a:cubicBezTo>
                    <a:lnTo>
                      <a:pt x="15452" y="16633"/>
                    </a:lnTo>
                    <a:cubicBezTo>
                      <a:pt x="17565" y="17532"/>
                      <a:pt x="19988" y="16502"/>
                      <a:pt x="20863" y="14333"/>
                    </a:cubicBezTo>
                    <a:cubicBezTo>
                      <a:pt x="21071" y="13819"/>
                      <a:pt x="20835" y="13230"/>
                      <a:pt x="20335" y="13016"/>
                    </a:cubicBezTo>
                    <a:close/>
                    <a:moveTo>
                      <a:pt x="16218" y="5768"/>
                    </a:moveTo>
                    <a:cubicBezTo>
                      <a:pt x="16977" y="5447"/>
                      <a:pt x="17847" y="5590"/>
                      <a:pt x="18471" y="6138"/>
                    </a:cubicBezTo>
                    <a:lnTo>
                      <a:pt x="11317" y="9181"/>
                    </a:lnTo>
                    <a:lnTo>
                      <a:pt x="9756" y="8517"/>
                    </a:lnTo>
                    <a:close/>
                    <a:moveTo>
                      <a:pt x="2107" y="3197"/>
                    </a:moveTo>
                    <a:cubicBezTo>
                      <a:pt x="2501" y="2223"/>
                      <a:pt x="3589" y="1760"/>
                      <a:pt x="4538" y="2163"/>
                    </a:cubicBezTo>
                    <a:cubicBezTo>
                      <a:pt x="5488" y="2567"/>
                      <a:pt x="5939" y="3684"/>
                      <a:pt x="5546" y="4659"/>
                    </a:cubicBezTo>
                    <a:cubicBezTo>
                      <a:pt x="5152" y="5634"/>
                      <a:pt x="4064" y="6096"/>
                      <a:pt x="3115" y="5693"/>
                    </a:cubicBezTo>
                    <a:cubicBezTo>
                      <a:pt x="3114" y="5693"/>
                      <a:pt x="3114" y="5693"/>
                      <a:pt x="3114" y="5693"/>
                    </a:cubicBezTo>
                    <a:cubicBezTo>
                      <a:pt x="2167" y="5287"/>
                      <a:pt x="1717" y="4172"/>
                      <a:pt x="2107" y="3197"/>
                    </a:cubicBezTo>
                    <a:close/>
                    <a:moveTo>
                      <a:pt x="16207" y="14774"/>
                    </a:moveTo>
                    <a:lnTo>
                      <a:pt x="7082" y="10891"/>
                    </a:lnTo>
                    <a:cubicBezTo>
                      <a:pt x="7148" y="10449"/>
                      <a:pt x="7146" y="10000"/>
                      <a:pt x="7075" y="9560"/>
                    </a:cubicBezTo>
                    <a:lnTo>
                      <a:pt x="18459" y="14399"/>
                    </a:lnTo>
                    <a:cubicBezTo>
                      <a:pt x="17837" y="14949"/>
                      <a:pt x="16967" y="15094"/>
                      <a:pt x="16207" y="14774"/>
                    </a:cubicBezTo>
                    <a:close/>
                    <a:moveTo>
                      <a:pt x="2373" y="12984"/>
                    </a:moveTo>
                    <a:cubicBezTo>
                      <a:pt x="421" y="13814"/>
                      <a:pt x="-506" y="16111"/>
                      <a:pt x="303" y="18115"/>
                    </a:cubicBezTo>
                    <a:cubicBezTo>
                      <a:pt x="1111" y="20119"/>
                      <a:pt x="3349" y="21070"/>
                      <a:pt x="5301" y="20240"/>
                    </a:cubicBezTo>
                    <a:cubicBezTo>
                      <a:pt x="7252" y="19410"/>
                      <a:pt x="8179" y="17113"/>
                      <a:pt x="7371" y="15110"/>
                    </a:cubicBezTo>
                    <a:cubicBezTo>
                      <a:pt x="6561" y="13108"/>
                      <a:pt x="4325" y="12157"/>
                      <a:pt x="2373" y="12984"/>
                    </a:cubicBezTo>
                    <a:close/>
                    <a:moveTo>
                      <a:pt x="5556" y="17343"/>
                    </a:moveTo>
                    <a:cubicBezTo>
                      <a:pt x="5163" y="18318"/>
                      <a:pt x="4074" y="18781"/>
                      <a:pt x="3125" y="18378"/>
                    </a:cubicBezTo>
                    <a:cubicBezTo>
                      <a:pt x="2175" y="17974"/>
                      <a:pt x="1724" y="16856"/>
                      <a:pt x="2117" y="15881"/>
                    </a:cubicBezTo>
                    <a:cubicBezTo>
                      <a:pt x="2510" y="14906"/>
                      <a:pt x="3599" y="14443"/>
                      <a:pt x="4549" y="14847"/>
                    </a:cubicBezTo>
                    <a:cubicBezTo>
                      <a:pt x="5005" y="15041"/>
                      <a:pt x="5367" y="15413"/>
                      <a:pt x="5556" y="15881"/>
                    </a:cubicBezTo>
                    <a:cubicBezTo>
                      <a:pt x="5746" y="16349"/>
                      <a:pt x="5746" y="16875"/>
                      <a:pt x="5556" y="1734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EDE5487C-5E88-8646-818E-58FDA13222EF}"/>
                </a:ext>
              </a:extLst>
            </p:cNvPr>
            <p:cNvGrpSpPr/>
            <p:nvPr/>
          </p:nvGrpSpPr>
          <p:grpSpPr>
            <a:xfrm>
              <a:off x="9405832" y="7473719"/>
              <a:ext cx="5713518" cy="1553974"/>
              <a:chOff x="9405832" y="7473719"/>
              <a:chExt cx="5713518" cy="1553974"/>
            </a:xfrm>
          </p:grpSpPr>
          <p:sp>
            <p:nvSpPr>
              <p:cNvPr id="3751" name="Lorem ipsum dolor sit amet, elit, sed do eiusmod tempor incididunt labore"/>
              <p:cNvSpPr txBox="1"/>
              <p:nvPr/>
            </p:nvSpPr>
            <p:spPr>
              <a:xfrm>
                <a:off x="10457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52" name="Rounded Rectangle"/>
              <p:cNvSpPr/>
              <p:nvPr/>
            </p:nvSpPr>
            <p:spPr>
              <a:xfrm>
                <a:off x="9405832" y="7567163"/>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53" name="Type text here"/>
              <p:cNvSpPr txBox="1"/>
              <p:nvPr/>
            </p:nvSpPr>
            <p:spPr>
              <a:xfrm>
                <a:off x="10451314" y="7473719"/>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69" name="Graphic 68"/>
              <p:cNvSpPr/>
              <p:nvPr/>
            </p:nvSpPr>
            <p:spPr>
              <a:xfrm>
                <a:off x="9643171" y="7829534"/>
                <a:ext cx="342490" cy="239089"/>
              </a:xfrm>
              <a:custGeom>
                <a:avLst/>
                <a:gdLst/>
                <a:ahLst/>
                <a:cxnLst>
                  <a:cxn ang="0">
                    <a:pos x="wd2" y="hd2"/>
                  </a:cxn>
                  <a:cxn ang="5400000">
                    <a:pos x="wd2" y="hd2"/>
                  </a:cxn>
                  <a:cxn ang="10800000">
                    <a:pos x="wd2" y="hd2"/>
                  </a:cxn>
                  <a:cxn ang="16200000">
                    <a:pos x="wd2" y="hd2"/>
                  </a:cxn>
                </a:cxnLst>
                <a:rect l="0" t="0" r="r" b="b"/>
                <a:pathLst>
                  <a:path w="21073" h="21087" extrusionOk="0">
                    <a:moveTo>
                      <a:pt x="16590" y="21087"/>
                    </a:moveTo>
                    <a:lnTo>
                      <a:pt x="3853" y="21087"/>
                    </a:lnTo>
                    <a:cubicBezTo>
                      <a:pt x="1725" y="21087"/>
                      <a:pt x="0" y="18614"/>
                      <a:pt x="0" y="15563"/>
                    </a:cubicBezTo>
                    <a:cubicBezTo>
                      <a:pt x="0" y="13509"/>
                      <a:pt x="795" y="11625"/>
                      <a:pt x="2064" y="10671"/>
                    </a:cubicBezTo>
                    <a:cubicBezTo>
                      <a:pt x="1311" y="5980"/>
                      <a:pt x="3353" y="1302"/>
                      <a:pt x="6626" y="222"/>
                    </a:cubicBezTo>
                    <a:cubicBezTo>
                      <a:pt x="8854" y="-513"/>
                      <a:pt x="11181" y="605"/>
                      <a:pt x="12649" y="3116"/>
                    </a:cubicBezTo>
                    <a:cubicBezTo>
                      <a:pt x="13093" y="2866"/>
                      <a:pt x="13566" y="2738"/>
                      <a:pt x="14043" y="2739"/>
                    </a:cubicBezTo>
                    <a:cubicBezTo>
                      <a:pt x="16170" y="2743"/>
                      <a:pt x="17894" y="5214"/>
                      <a:pt x="17897" y="8264"/>
                    </a:cubicBezTo>
                    <a:cubicBezTo>
                      <a:pt x="17897" y="8341"/>
                      <a:pt x="17897" y="8418"/>
                      <a:pt x="17893" y="8496"/>
                    </a:cubicBezTo>
                    <a:cubicBezTo>
                      <a:pt x="20264" y="9533"/>
                      <a:pt x="21600" y="13131"/>
                      <a:pt x="20876" y="16530"/>
                    </a:cubicBezTo>
                    <a:cubicBezTo>
                      <a:pt x="20300" y="19234"/>
                      <a:pt x="18562" y="21082"/>
                      <a:pt x="16590" y="21087"/>
                    </a:cubicBezTo>
                    <a:close/>
                    <a:moveTo>
                      <a:pt x="7992" y="2829"/>
                    </a:moveTo>
                    <a:cubicBezTo>
                      <a:pt x="5724" y="2830"/>
                      <a:pt x="3885" y="5467"/>
                      <a:pt x="3886" y="8719"/>
                    </a:cubicBezTo>
                    <a:cubicBezTo>
                      <a:pt x="3886" y="9498"/>
                      <a:pt x="3994" y="10269"/>
                      <a:pt x="4204" y="10988"/>
                    </a:cubicBezTo>
                    <a:cubicBezTo>
                      <a:pt x="4415" y="11709"/>
                      <a:pt x="4178" y="12539"/>
                      <a:pt x="3674" y="12842"/>
                    </a:cubicBezTo>
                    <a:cubicBezTo>
                      <a:pt x="3614" y="12879"/>
                      <a:pt x="3550" y="12906"/>
                      <a:pt x="3486" y="12925"/>
                    </a:cubicBezTo>
                    <a:cubicBezTo>
                      <a:pt x="2469" y="13215"/>
                      <a:pt x="1809" y="14632"/>
                      <a:pt x="2012" y="16089"/>
                    </a:cubicBezTo>
                    <a:cubicBezTo>
                      <a:pt x="2187" y="17348"/>
                      <a:pt x="2958" y="18254"/>
                      <a:pt x="3853" y="18254"/>
                    </a:cubicBezTo>
                    <a:lnTo>
                      <a:pt x="16590" y="18254"/>
                    </a:lnTo>
                    <a:cubicBezTo>
                      <a:pt x="17977" y="18255"/>
                      <a:pt x="19103" y="16644"/>
                      <a:pt x="19104" y="14656"/>
                    </a:cubicBezTo>
                    <a:cubicBezTo>
                      <a:pt x="19105" y="12721"/>
                      <a:pt x="18039" y="11132"/>
                      <a:pt x="16691" y="11055"/>
                    </a:cubicBezTo>
                    <a:cubicBezTo>
                      <a:pt x="16146" y="11024"/>
                      <a:pt x="15722" y="10364"/>
                      <a:pt x="15743" y="9583"/>
                    </a:cubicBezTo>
                    <a:cubicBezTo>
                      <a:pt x="15747" y="9439"/>
                      <a:pt x="15767" y="9297"/>
                      <a:pt x="15801" y="9161"/>
                    </a:cubicBezTo>
                    <a:cubicBezTo>
                      <a:pt x="15877" y="8873"/>
                      <a:pt x="15917" y="8568"/>
                      <a:pt x="15920" y="8259"/>
                    </a:cubicBezTo>
                    <a:cubicBezTo>
                      <a:pt x="15919" y="6774"/>
                      <a:pt x="15079" y="5569"/>
                      <a:pt x="14043" y="5567"/>
                    </a:cubicBezTo>
                    <a:cubicBezTo>
                      <a:pt x="13645" y="5569"/>
                      <a:pt x="13258" y="5755"/>
                      <a:pt x="12939" y="6097"/>
                    </a:cubicBezTo>
                    <a:cubicBezTo>
                      <a:pt x="12500" y="6560"/>
                      <a:pt x="11881" y="6424"/>
                      <a:pt x="11558" y="5794"/>
                    </a:cubicBezTo>
                    <a:cubicBezTo>
                      <a:pt x="11540" y="5759"/>
                      <a:pt x="11523" y="5723"/>
                      <a:pt x="11508" y="5686"/>
                    </a:cubicBezTo>
                    <a:cubicBezTo>
                      <a:pt x="10771" y="3910"/>
                      <a:pt x="9434" y="2824"/>
                      <a:pt x="7992" y="2829"/>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A289592A-B610-B642-8D49-BCB149F54B43}"/>
                </a:ext>
              </a:extLst>
            </p:cNvPr>
            <p:cNvGrpSpPr/>
            <p:nvPr/>
          </p:nvGrpSpPr>
          <p:grpSpPr>
            <a:xfrm>
              <a:off x="9405832" y="9304022"/>
              <a:ext cx="5713518" cy="1553974"/>
              <a:chOff x="9405832" y="9304022"/>
              <a:chExt cx="5713518" cy="1553974"/>
            </a:xfrm>
          </p:grpSpPr>
          <p:sp>
            <p:nvSpPr>
              <p:cNvPr id="3754" name="Lorem ipsum dolor sit amet, elit, sed do eiusmod tempor incididunt labore"/>
              <p:cNvSpPr txBox="1"/>
              <p:nvPr/>
            </p:nvSpPr>
            <p:spPr>
              <a:xfrm>
                <a:off x="10457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55" name="Rounded Rectangle"/>
              <p:cNvSpPr/>
              <p:nvPr/>
            </p:nvSpPr>
            <p:spPr>
              <a:xfrm>
                <a:off x="9405832" y="9397467"/>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56" name="Type text here"/>
              <p:cNvSpPr txBox="1"/>
              <p:nvPr/>
            </p:nvSpPr>
            <p:spPr>
              <a:xfrm>
                <a:off x="10451314" y="9304022"/>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73" name="Graphic 144"/>
              <p:cNvSpPr/>
              <p:nvPr/>
            </p:nvSpPr>
            <p:spPr>
              <a:xfrm>
                <a:off x="9646044" y="9599838"/>
                <a:ext cx="340500" cy="3405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128</a:t>
            </a:fld>
            <a:endParaRPr/>
          </a:p>
        </p:txBody>
      </p:sp>
      <p:grpSp>
        <p:nvGrpSpPr>
          <p:cNvPr id="15" name="Group 14">
            <a:extLst>
              <a:ext uri="{FF2B5EF4-FFF2-40B4-BE49-F238E27FC236}">
                <a16:creationId xmlns:a16="http://schemas.microsoft.com/office/drawing/2014/main" id="{AA3FBF76-CA7E-D84B-9376-FFF07663987D}"/>
              </a:ext>
            </a:extLst>
          </p:cNvPr>
          <p:cNvGrpSpPr/>
          <p:nvPr/>
        </p:nvGrpSpPr>
        <p:grpSpPr>
          <a:xfrm>
            <a:off x="2827866" y="3321296"/>
            <a:ext cx="12910586" cy="1841452"/>
            <a:chOff x="2827866" y="3321296"/>
            <a:chExt cx="12910586" cy="1841452"/>
          </a:xfrm>
        </p:grpSpPr>
        <p:sp>
          <p:nvSpPr>
            <p:cNvPr id="3776" name="Placeholder Demo Text"/>
            <p:cNvSpPr txBox="1"/>
            <p:nvPr/>
          </p:nvSpPr>
          <p:spPr>
            <a:xfrm>
              <a:off x="2827866" y="3829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 name="Group 1">
              <a:extLst>
                <a:ext uri="{FF2B5EF4-FFF2-40B4-BE49-F238E27FC236}">
                  <a16:creationId xmlns:a16="http://schemas.microsoft.com/office/drawing/2014/main" id="{F90241E3-1063-494B-BF21-D37E97C6097A}"/>
                </a:ext>
              </a:extLst>
            </p:cNvPr>
            <p:cNvGrpSpPr/>
            <p:nvPr/>
          </p:nvGrpSpPr>
          <p:grpSpPr>
            <a:xfrm>
              <a:off x="2921000" y="3321296"/>
              <a:ext cx="3393043" cy="337336"/>
              <a:chOff x="2921000" y="3321296"/>
              <a:chExt cx="3393043" cy="337336"/>
            </a:xfrm>
          </p:grpSpPr>
          <p:sp>
            <p:nvSpPr>
              <p:cNvPr id="3777" name="Rectangle"/>
              <p:cNvSpPr/>
              <p:nvPr/>
            </p:nvSpPr>
            <p:spPr>
              <a:xfrm>
                <a:off x="2921000" y="3484670"/>
                <a:ext cx="3322711"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78" name="Subtitle Text"/>
              <p:cNvSpPr/>
              <p:nvPr/>
            </p:nvSpPr>
            <p:spPr>
              <a:xfrm>
                <a:off x="2972716" y="3321296"/>
                <a:ext cx="334132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4" name="Group 13">
            <a:extLst>
              <a:ext uri="{FF2B5EF4-FFF2-40B4-BE49-F238E27FC236}">
                <a16:creationId xmlns:a16="http://schemas.microsoft.com/office/drawing/2014/main" id="{0DF71F60-E62C-5143-9EB5-4E4E233C0F9E}"/>
              </a:ext>
            </a:extLst>
          </p:cNvPr>
          <p:cNvGrpSpPr/>
          <p:nvPr/>
        </p:nvGrpSpPr>
        <p:grpSpPr>
          <a:xfrm>
            <a:off x="2940455" y="5643415"/>
            <a:ext cx="5193896" cy="5214581"/>
            <a:chOff x="2940455" y="5643415"/>
            <a:chExt cx="5193896" cy="5214581"/>
          </a:xfrm>
        </p:grpSpPr>
        <p:grpSp>
          <p:nvGrpSpPr>
            <p:cNvPr id="3" name="Group 2">
              <a:extLst>
                <a:ext uri="{FF2B5EF4-FFF2-40B4-BE49-F238E27FC236}">
                  <a16:creationId xmlns:a16="http://schemas.microsoft.com/office/drawing/2014/main" id="{C4A71582-D672-944B-BAB8-25BCAACB6EF8}"/>
                </a:ext>
              </a:extLst>
            </p:cNvPr>
            <p:cNvGrpSpPr/>
            <p:nvPr/>
          </p:nvGrpSpPr>
          <p:grpSpPr>
            <a:xfrm>
              <a:off x="2940455" y="5643415"/>
              <a:ext cx="5193896" cy="1553974"/>
              <a:chOff x="2940455" y="5643415"/>
              <a:chExt cx="5193896" cy="1553974"/>
            </a:xfrm>
          </p:grpSpPr>
          <p:sp>
            <p:nvSpPr>
              <p:cNvPr id="3796" name="Lorem ipsum dolor sit amet, elit, sed do eiusmod tempor incididunt labore"/>
              <p:cNvSpPr txBox="1"/>
              <p:nvPr/>
            </p:nvSpPr>
            <p:spPr>
              <a:xfrm>
                <a:off x="3472248" y="6319648"/>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3797" name="Type text here"/>
              <p:cNvSpPr txBox="1"/>
              <p:nvPr/>
            </p:nvSpPr>
            <p:spPr>
              <a:xfrm>
                <a:off x="3466313" y="5643415"/>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798" name="Circle"/>
              <p:cNvSpPr/>
              <p:nvPr/>
            </p:nvSpPr>
            <p:spPr>
              <a:xfrm>
                <a:off x="2940455" y="575749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99" name="1"/>
              <p:cNvSpPr txBox="1"/>
              <p:nvPr/>
            </p:nvSpPr>
            <p:spPr>
              <a:xfrm>
                <a:off x="2940455" y="576099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4" name="Group 3">
              <a:extLst>
                <a:ext uri="{FF2B5EF4-FFF2-40B4-BE49-F238E27FC236}">
                  <a16:creationId xmlns:a16="http://schemas.microsoft.com/office/drawing/2014/main" id="{C1408F0D-F2E9-9247-A879-BF2E619D5200}"/>
                </a:ext>
              </a:extLst>
            </p:cNvPr>
            <p:cNvGrpSpPr/>
            <p:nvPr/>
          </p:nvGrpSpPr>
          <p:grpSpPr>
            <a:xfrm>
              <a:off x="2940455" y="7473719"/>
              <a:ext cx="5193895" cy="1553974"/>
              <a:chOff x="2940455" y="7473719"/>
              <a:chExt cx="5193895" cy="1553974"/>
            </a:xfrm>
          </p:grpSpPr>
          <p:sp>
            <p:nvSpPr>
              <p:cNvPr id="3780" name="Lorem ipsum dolor sit amet, elit, sed do eiusmod tempor incididunt labore"/>
              <p:cNvSpPr txBox="1"/>
              <p:nvPr/>
            </p:nvSpPr>
            <p:spPr>
              <a:xfrm>
                <a:off x="3472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81" name="Type text here"/>
              <p:cNvSpPr txBox="1"/>
              <p:nvPr/>
            </p:nvSpPr>
            <p:spPr>
              <a:xfrm>
                <a:off x="3466314" y="7473719"/>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02" name="Circle"/>
              <p:cNvSpPr/>
              <p:nvPr/>
            </p:nvSpPr>
            <p:spPr>
              <a:xfrm>
                <a:off x="2940455" y="757782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03" name="2"/>
              <p:cNvSpPr txBox="1"/>
              <p:nvPr/>
            </p:nvSpPr>
            <p:spPr>
              <a:xfrm>
                <a:off x="2940455" y="756888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5" name="Group 4">
              <a:extLst>
                <a:ext uri="{FF2B5EF4-FFF2-40B4-BE49-F238E27FC236}">
                  <a16:creationId xmlns:a16="http://schemas.microsoft.com/office/drawing/2014/main" id="{F1E85C24-78A4-9D48-B262-24604ADE4ADC}"/>
                </a:ext>
              </a:extLst>
            </p:cNvPr>
            <p:cNvGrpSpPr/>
            <p:nvPr/>
          </p:nvGrpSpPr>
          <p:grpSpPr>
            <a:xfrm>
              <a:off x="2940455" y="9304022"/>
              <a:ext cx="5193895" cy="1553974"/>
              <a:chOff x="2940455" y="9304022"/>
              <a:chExt cx="5193895" cy="1553974"/>
            </a:xfrm>
          </p:grpSpPr>
          <p:sp>
            <p:nvSpPr>
              <p:cNvPr id="3782" name="Lorem ipsum dolor sit amet, elit, sed do eiusmod tempor incididunt labore"/>
              <p:cNvSpPr txBox="1"/>
              <p:nvPr/>
            </p:nvSpPr>
            <p:spPr>
              <a:xfrm>
                <a:off x="3472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83" name="Type text here"/>
              <p:cNvSpPr txBox="1"/>
              <p:nvPr/>
            </p:nvSpPr>
            <p:spPr>
              <a:xfrm>
                <a:off x="3466314" y="9304022"/>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05" name="Circle"/>
              <p:cNvSpPr/>
              <p:nvPr/>
            </p:nvSpPr>
            <p:spPr>
              <a:xfrm>
                <a:off x="2940455" y="9398158"/>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06" name="3"/>
              <p:cNvSpPr txBox="1"/>
              <p:nvPr/>
            </p:nvSpPr>
            <p:spPr>
              <a:xfrm>
                <a:off x="2940455" y="940165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grpSp>
        <p:nvGrpSpPr>
          <p:cNvPr id="13" name="Group 12">
            <a:extLst>
              <a:ext uri="{FF2B5EF4-FFF2-40B4-BE49-F238E27FC236}">
                <a16:creationId xmlns:a16="http://schemas.microsoft.com/office/drawing/2014/main" id="{27A48952-3604-0B4D-8C0D-E4353B4B4E48}"/>
              </a:ext>
            </a:extLst>
          </p:cNvPr>
          <p:cNvGrpSpPr/>
          <p:nvPr/>
        </p:nvGrpSpPr>
        <p:grpSpPr>
          <a:xfrm>
            <a:off x="9417455" y="5643415"/>
            <a:ext cx="5193895" cy="5214581"/>
            <a:chOff x="9417455" y="5643415"/>
            <a:chExt cx="5193895" cy="5214581"/>
          </a:xfrm>
        </p:grpSpPr>
        <p:grpSp>
          <p:nvGrpSpPr>
            <p:cNvPr id="6" name="Group 5">
              <a:extLst>
                <a:ext uri="{FF2B5EF4-FFF2-40B4-BE49-F238E27FC236}">
                  <a16:creationId xmlns:a16="http://schemas.microsoft.com/office/drawing/2014/main" id="{DEAAF917-8A6E-894E-86C5-D59C5BE32DAC}"/>
                </a:ext>
              </a:extLst>
            </p:cNvPr>
            <p:cNvGrpSpPr/>
            <p:nvPr/>
          </p:nvGrpSpPr>
          <p:grpSpPr>
            <a:xfrm>
              <a:off x="9417455" y="5643415"/>
              <a:ext cx="5193895" cy="1553974"/>
              <a:chOff x="9417455" y="5643415"/>
              <a:chExt cx="5193895" cy="1553974"/>
            </a:xfrm>
          </p:grpSpPr>
          <p:sp>
            <p:nvSpPr>
              <p:cNvPr id="3784" name="Lorem ipsum dolor sit amet, elit, sed do eiusmod tempor incididunt labore"/>
              <p:cNvSpPr txBox="1"/>
              <p:nvPr/>
            </p:nvSpPr>
            <p:spPr>
              <a:xfrm>
                <a:off x="9949248" y="6319648"/>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85" name="Type text here"/>
              <p:cNvSpPr txBox="1"/>
              <p:nvPr/>
            </p:nvSpPr>
            <p:spPr>
              <a:xfrm>
                <a:off x="9943314" y="5643415"/>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08" name="Circle"/>
              <p:cNvSpPr/>
              <p:nvPr/>
            </p:nvSpPr>
            <p:spPr>
              <a:xfrm>
                <a:off x="9417455" y="575749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09" name="4"/>
              <p:cNvSpPr txBox="1"/>
              <p:nvPr/>
            </p:nvSpPr>
            <p:spPr>
              <a:xfrm>
                <a:off x="9417455" y="576099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7" name="Group 6">
              <a:extLst>
                <a:ext uri="{FF2B5EF4-FFF2-40B4-BE49-F238E27FC236}">
                  <a16:creationId xmlns:a16="http://schemas.microsoft.com/office/drawing/2014/main" id="{330C74B3-F140-204F-BD94-4B03C00BFCC6}"/>
                </a:ext>
              </a:extLst>
            </p:cNvPr>
            <p:cNvGrpSpPr/>
            <p:nvPr/>
          </p:nvGrpSpPr>
          <p:grpSpPr>
            <a:xfrm>
              <a:off x="9417455" y="7473719"/>
              <a:ext cx="5193895" cy="1553974"/>
              <a:chOff x="9417455" y="7473719"/>
              <a:chExt cx="5193895" cy="1553974"/>
            </a:xfrm>
          </p:grpSpPr>
          <p:sp>
            <p:nvSpPr>
              <p:cNvPr id="3786" name="Lorem ipsum dolor sit amet, elit, sed do eiusmod tempor incididunt labore"/>
              <p:cNvSpPr txBox="1"/>
              <p:nvPr/>
            </p:nvSpPr>
            <p:spPr>
              <a:xfrm>
                <a:off x="9949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87" name="Type text here"/>
              <p:cNvSpPr txBox="1"/>
              <p:nvPr/>
            </p:nvSpPr>
            <p:spPr>
              <a:xfrm>
                <a:off x="9943314" y="7473719"/>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11" name="Circle"/>
              <p:cNvSpPr/>
              <p:nvPr/>
            </p:nvSpPr>
            <p:spPr>
              <a:xfrm>
                <a:off x="9417455" y="757782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12" name="5"/>
              <p:cNvSpPr txBox="1"/>
              <p:nvPr/>
            </p:nvSpPr>
            <p:spPr>
              <a:xfrm>
                <a:off x="9417455" y="758132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grpSp>
          <p:nvGrpSpPr>
            <p:cNvPr id="8" name="Group 7">
              <a:extLst>
                <a:ext uri="{FF2B5EF4-FFF2-40B4-BE49-F238E27FC236}">
                  <a16:creationId xmlns:a16="http://schemas.microsoft.com/office/drawing/2014/main" id="{15B39F62-7572-AE49-889E-66555B5998C1}"/>
                </a:ext>
              </a:extLst>
            </p:cNvPr>
            <p:cNvGrpSpPr/>
            <p:nvPr/>
          </p:nvGrpSpPr>
          <p:grpSpPr>
            <a:xfrm>
              <a:off x="9417455" y="9304022"/>
              <a:ext cx="5193895" cy="1553974"/>
              <a:chOff x="9417455" y="9304022"/>
              <a:chExt cx="5193895" cy="1553974"/>
            </a:xfrm>
          </p:grpSpPr>
          <p:sp>
            <p:nvSpPr>
              <p:cNvPr id="3788" name="Lorem ipsum dolor sit amet, elit, sed do eiusmod tempor incididunt labore"/>
              <p:cNvSpPr txBox="1"/>
              <p:nvPr/>
            </p:nvSpPr>
            <p:spPr>
              <a:xfrm>
                <a:off x="9949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89" name="Type text here"/>
              <p:cNvSpPr txBox="1"/>
              <p:nvPr/>
            </p:nvSpPr>
            <p:spPr>
              <a:xfrm>
                <a:off x="9943314" y="9304022"/>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14" name="Circle"/>
              <p:cNvSpPr/>
              <p:nvPr/>
            </p:nvSpPr>
            <p:spPr>
              <a:xfrm>
                <a:off x="9417455" y="939815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15" name="6"/>
              <p:cNvSpPr txBox="1"/>
              <p:nvPr/>
            </p:nvSpPr>
            <p:spPr>
              <a:xfrm>
                <a:off x="9417455" y="940165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grpSp>
      </p:grpSp>
      <p:grpSp>
        <p:nvGrpSpPr>
          <p:cNvPr id="12" name="Group 11">
            <a:extLst>
              <a:ext uri="{FF2B5EF4-FFF2-40B4-BE49-F238E27FC236}">
                <a16:creationId xmlns:a16="http://schemas.microsoft.com/office/drawing/2014/main" id="{8C53853A-D51D-2345-8DAE-83132E16B6E3}"/>
              </a:ext>
            </a:extLst>
          </p:cNvPr>
          <p:cNvGrpSpPr/>
          <p:nvPr/>
        </p:nvGrpSpPr>
        <p:grpSpPr>
          <a:xfrm>
            <a:off x="15852122" y="5643415"/>
            <a:ext cx="5236228" cy="5214581"/>
            <a:chOff x="15852122" y="5643415"/>
            <a:chExt cx="5236228" cy="5214581"/>
          </a:xfrm>
        </p:grpSpPr>
        <p:grpSp>
          <p:nvGrpSpPr>
            <p:cNvPr id="9" name="Group 8">
              <a:extLst>
                <a:ext uri="{FF2B5EF4-FFF2-40B4-BE49-F238E27FC236}">
                  <a16:creationId xmlns:a16="http://schemas.microsoft.com/office/drawing/2014/main" id="{6DCB4C17-CF58-FD40-90AA-933DEAD0C316}"/>
                </a:ext>
              </a:extLst>
            </p:cNvPr>
            <p:cNvGrpSpPr/>
            <p:nvPr/>
          </p:nvGrpSpPr>
          <p:grpSpPr>
            <a:xfrm>
              <a:off x="15852122" y="5643415"/>
              <a:ext cx="5236228" cy="1553974"/>
              <a:chOff x="15852122" y="5643415"/>
              <a:chExt cx="5236228" cy="1553974"/>
            </a:xfrm>
          </p:grpSpPr>
          <p:sp>
            <p:nvSpPr>
              <p:cNvPr id="3790" name="Lorem ipsum dolor sit amet, elit, sed do eiusmod tempor incididunt labore"/>
              <p:cNvSpPr txBox="1"/>
              <p:nvPr/>
            </p:nvSpPr>
            <p:spPr>
              <a:xfrm>
                <a:off x="16426248" y="6319648"/>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91" name="Type text here"/>
              <p:cNvSpPr txBox="1"/>
              <p:nvPr/>
            </p:nvSpPr>
            <p:spPr>
              <a:xfrm>
                <a:off x="16420314" y="5643415"/>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17" name="Circle"/>
              <p:cNvSpPr/>
              <p:nvPr/>
            </p:nvSpPr>
            <p:spPr>
              <a:xfrm>
                <a:off x="15852122" y="575749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18" name="7"/>
              <p:cNvSpPr txBox="1"/>
              <p:nvPr/>
            </p:nvSpPr>
            <p:spPr>
              <a:xfrm>
                <a:off x="15852122" y="576099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7</a:t>
                </a:r>
              </a:p>
            </p:txBody>
          </p:sp>
        </p:grpSp>
        <p:grpSp>
          <p:nvGrpSpPr>
            <p:cNvPr id="10" name="Group 9">
              <a:extLst>
                <a:ext uri="{FF2B5EF4-FFF2-40B4-BE49-F238E27FC236}">
                  <a16:creationId xmlns:a16="http://schemas.microsoft.com/office/drawing/2014/main" id="{E6BB1052-CDB8-BA48-8B60-E348B6877057}"/>
                </a:ext>
              </a:extLst>
            </p:cNvPr>
            <p:cNvGrpSpPr/>
            <p:nvPr/>
          </p:nvGrpSpPr>
          <p:grpSpPr>
            <a:xfrm>
              <a:off x="15852122" y="7473719"/>
              <a:ext cx="5236228" cy="1553974"/>
              <a:chOff x="15852122" y="7473719"/>
              <a:chExt cx="5236228" cy="1553974"/>
            </a:xfrm>
          </p:grpSpPr>
          <p:sp>
            <p:nvSpPr>
              <p:cNvPr id="3792" name="Lorem ipsum dolor sit amet, elit, sed do eiusmod tempor incididunt labore"/>
              <p:cNvSpPr txBox="1"/>
              <p:nvPr/>
            </p:nvSpPr>
            <p:spPr>
              <a:xfrm>
                <a:off x="16426248" y="8149952"/>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93" name="Type text here"/>
              <p:cNvSpPr txBox="1"/>
              <p:nvPr/>
            </p:nvSpPr>
            <p:spPr>
              <a:xfrm>
                <a:off x="16420314" y="7473719"/>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20" name="Circle"/>
              <p:cNvSpPr/>
              <p:nvPr/>
            </p:nvSpPr>
            <p:spPr>
              <a:xfrm>
                <a:off x="15852122" y="757782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21" name="8"/>
              <p:cNvSpPr txBox="1"/>
              <p:nvPr/>
            </p:nvSpPr>
            <p:spPr>
              <a:xfrm>
                <a:off x="15852122" y="758132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8</a:t>
                </a:r>
              </a:p>
            </p:txBody>
          </p:sp>
        </p:grpSp>
        <p:grpSp>
          <p:nvGrpSpPr>
            <p:cNvPr id="11" name="Group 10">
              <a:extLst>
                <a:ext uri="{FF2B5EF4-FFF2-40B4-BE49-F238E27FC236}">
                  <a16:creationId xmlns:a16="http://schemas.microsoft.com/office/drawing/2014/main" id="{1AC2833A-C5EA-C444-8A9F-0505FE4C5225}"/>
                </a:ext>
              </a:extLst>
            </p:cNvPr>
            <p:cNvGrpSpPr/>
            <p:nvPr/>
          </p:nvGrpSpPr>
          <p:grpSpPr>
            <a:xfrm>
              <a:off x="15852122" y="9304022"/>
              <a:ext cx="5236228" cy="1553974"/>
              <a:chOff x="15852122" y="9304022"/>
              <a:chExt cx="5236228" cy="1553974"/>
            </a:xfrm>
          </p:grpSpPr>
          <p:sp>
            <p:nvSpPr>
              <p:cNvPr id="3794" name="Lorem ipsum dolor sit amet, elit, sed do eiusmod tempor incididunt labore"/>
              <p:cNvSpPr txBox="1"/>
              <p:nvPr/>
            </p:nvSpPr>
            <p:spPr>
              <a:xfrm>
                <a:off x="16426248" y="9980255"/>
                <a:ext cx="466210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795" name="Type text here"/>
              <p:cNvSpPr txBox="1"/>
              <p:nvPr/>
            </p:nvSpPr>
            <p:spPr>
              <a:xfrm>
                <a:off x="16420314" y="9304022"/>
                <a:ext cx="297806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23" name="Circle"/>
              <p:cNvSpPr/>
              <p:nvPr/>
            </p:nvSpPr>
            <p:spPr>
              <a:xfrm>
                <a:off x="15852122" y="939815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24" name="9"/>
              <p:cNvSpPr txBox="1"/>
              <p:nvPr/>
            </p:nvSpPr>
            <p:spPr>
              <a:xfrm>
                <a:off x="15852122" y="940165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9</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129</a:t>
            </a:fld>
            <a:endParaRPr/>
          </a:p>
        </p:txBody>
      </p:sp>
      <p:sp>
        <p:nvSpPr>
          <p:cNvPr id="382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569133"/>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ultricies tristique nulla. Fermentum leo vel orci porta non.</a:t>
            </a:r>
          </a:p>
        </p:txBody>
      </p:sp>
      <p:grpSp>
        <p:nvGrpSpPr>
          <p:cNvPr id="7" name="Group 6">
            <a:extLst>
              <a:ext uri="{FF2B5EF4-FFF2-40B4-BE49-F238E27FC236}">
                <a16:creationId xmlns:a16="http://schemas.microsoft.com/office/drawing/2014/main" id="{5F8B1778-14DB-C444-B627-843D6DB7FAC4}"/>
              </a:ext>
            </a:extLst>
          </p:cNvPr>
          <p:cNvGrpSpPr/>
          <p:nvPr/>
        </p:nvGrpSpPr>
        <p:grpSpPr>
          <a:xfrm>
            <a:off x="1626336" y="2341189"/>
            <a:ext cx="12992372" cy="1878282"/>
            <a:chOff x="1626336" y="2341189"/>
            <a:chExt cx="12992372" cy="1878282"/>
          </a:xfrm>
        </p:grpSpPr>
        <p:sp>
          <p:nvSpPr>
            <p:cNvPr id="3828" name="Placeholder Demo Text"/>
            <p:cNvSpPr txBox="1"/>
            <p:nvPr/>
          </p:nvSpPr>
          <p:spPr>
            <a:xfrm>
              <a:off x="1626336" y="2885970"/>
              <a:ext cx="12992372"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3832" name="Group"/>
            <p:cNvGrpSpPr/>
            <p:nvPr/>
          </p:nvGrpSpPr>
          <p:grpSpPr>
            <a:xfrm>
              <a:off x="1719469" y="2341189"/>
              <a:ext cx="3393044" cy="344379"/>
              <a:chOff x="0" y="-56130"/>
              <a:chExt cx="3393042" cy="344378"/>
            </a:xfrm>
          </p:grpSpPr>
          <p:sp>
            <p:nvSpPr>
              <p:cNvPr id="38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31" name="Subtitle Text"/>
              <p:cNvSpPr/>
              <p:nvPr/>
            </p:nvSpPr>
            <p:spPr>
              <a:xfrm>
                <a:off x="51716" y="-5613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6EB619AA-EAB1-5F49-BF52-098C964FCD5B}"/>
              </a:ext>
            </a:extLst>
          </p:cNvPr>
          <p:cNvGrpSpPr/>
          <p:nvPr/>
        </p:nvGrpSpPr>
        <p:grpSpPr>
          <a:xfrm>
            <a:off x="1713437" y="6548477"/>
            <a:ext cx="3765024" cy="5650497"/>
            <a:chOff x="1713437" y="6548477"/>
            <a:chExt cx="3765024" cy="5650497"/>
          </a:xfrm>
        </p:grpSpPr>
        <p:sp>
          <p:nvSpPr>
            <p:cNvPr id="3833" name="Rounded Rectangle"/>
            <p:cNvSpPr/>
            <p:nvPr/>
          </p:nvSpPr>
          <p:spPr>
            <a:xfrm>
              <a:off x="1713437" y="6548477"/>
              <a:ext cx="3765024" cy="5650497"/>
            </a:xfrm>
            <a:prstGeom prst="roundRect">
              <a:avLst>
                <a:gd name="adj" fmla="val 5181"/>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34" name="Type text"/>
            <p:cNvSpPr txBox="1"/>
            <p:nvPr/>
          </p:nvSpPr>
          <p:spPr>
            <a:xfrm>
              <a:off x="2205856" y="8673750"/>
              <a:ext cx="257850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835" name="Lorem ipsum dolor sit amet, consectetur adipiscing elit, sed do incididunt ut labore et dolore magna aliqua orci porta non."/>
            <p:cNvSpPr txBox="1"/>
            <p:nvPr/>
          </p:nvSpPr>
          <p:spPr>
            <a:xfrm>
              <a:off x="2190653" y="9253582"/>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3836" name="Rounded Rectangle"/>
            <p:cNvSpPr/>
            <p:nvPr/>
          </p:nvSpPr>
          <p:spPr>
            <a:xfrm>
              <a:off x="2218266" y="7018865"/>
              <a:ext cx="1270001" cy="1270001"/>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37" name="Graphic 192"/>
            <p:cNvSpPr/>
            <p:nvPr/>
          </p:nvSpPr>
          <p:spPr>
            <a:xfrm>
              <a:off x="2602538" y="7377844"/>
              <a:ext cx="531807" cy="548956"/>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94FC1D69-44F6-2F4E-B159-78E7798F82B7}"/>
              </a:ext>
            </a:extLst>
          </p:cNvPr>
          <p:cNvGrpSpPr/>
          <p:nvPr/>
        </p:nvGrpSpPr>
        <p:grpSpPr>
          <a:xfrm>
            <a:off x="5900203" y="6548477"/>
            <a:ext cx="3765024" cy="5650496"/>
            <a:chOff x="5900203" y="6548477"/>
            <a:chExt cx="3765024" cy="5650496"/>
          </a:xfrm>
        </p:grpSpPr>
        <p:sp>
          <p:nvSpPr>
            <p:cNvPr id="3839" name="Rounded Rectangle"/>
            <p:cNvSpPr/>
            <p:nvPr/>
          </p:nvSpPr>
          <p:spPr>
            <a:xfrm>
              <a:off x="5900203" y="6548477"/>
              <a:ext cx="3765024" cy="5650496"/>
            </a:xfrm>
            <a:prstGeom prst="roundRect">
              <a:avLst>
                <a:gd name="adj" fmla="val 5181"/>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40" name="Type text"/>
            <p:cNvSpPr txBox="1"/>
            <p:nvPr/>
          </p:nvSpPr>
          <p:spPr>
            <a:xfrm>
              <a:off x="6392623" y="8673750"/>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841" name="Lorem ipsum dolor sit amet, consectetur adipiscing elit, sed do incididunt ut labore et dolore magna aliqua orci porta non."/>
            <p:cNvSpPr txBox="1"/>
            <p:nvPr/>
          </p:nvSpPr>
          <p:spPr>
            <a:xfrm>
              <a:off x="6377420" y="9253582"/>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3842" name="Rounded Rectangle"/>
            <p:cNvSpPr/>
            <p:nvPr/>
          </p:nvSpPr>
          <p:spPr>
            <a:xfrm>
              <a:off x="6405033" y="7018866"/>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55" name="Graphic 112"/>
            <p:cNvSpPr/>
            <p:nvPr/>
          </p:nvSpPr>
          <p:spPr>
            <a:xfrm>
              <a:off x="6797703" y="7385727"/>
              <a:ext cx="505205" cy="505205"/>
            </a:xfrm>
            <a:custGeom>
              <a:avLst/>
              <a:gdLst/>
              <a:ahLst/>
              <a:cxnLst>
                <a:cxn ang="0">
                  <a:pos x="wd2" y="hd2"/>
                </a:cxn>
                <a:cxn ang="5400000">
                  <a:pos x="wd2" y="hd2"/>
                </a:cxn>
                <a:cxn ang="10800000">
                  <a:pos x="wd2" y="hd2"/>
                </a:cxn>
                <a:cxn ang="16200000">
                  <a:pos x="wd2" y="hd2"/>
                </a:cxn>
              </a:cxnLst>
              <a:rect l="0" t="0" r="r" b="b"/>
              <a:pathLst>
                <a:path w="21599" h="21599" extrusionOk="0">
                  <a:moveTo>
                    <a:pt x="14896" y="7074"/>
                  </a:moveTo>
                  <a:cubicBezTo>
                    <a:pt x="14899" y="6460"/>
                    <a:pt x="14403" y="5959"/>
                    <a:pt x="13789" y="5956"/>
                  </a:cubicBezTo>
                  <a:cubicBezTo>
                    <a:pt x="13509" y="5954"/>
                    <a:pt x="13240" y="6058"/>
                    <a:pt x="13034" y="6246"/>
                  </a:cubicBezTo>
                  <a:cubicBezTo>
                    <a:pt x="10935" y="4596"/>
                    <a:pt x="7896" y="4961"/>
                    <a:pt x="6246" y="7060"/>
                  </a:cubicBezTo>
                  <a:cubicBezTo>
                    <a:pt x="5576" y="7913"/>
                    <a:pt x="5212" y="8968"/>
                    <a:pt x="5213" y="10053"/>
                  </a:cubicBezTo>
                  <a:lnTo>
                    <a:pt x="5213" y="11543"/>
                  </a:lnTo>
                  <a:cubicBezTo>
                    <a:pt x="5210" y="14213"/>
                    <a:pt x="7371" y="16380"/>
                    <a:pt x="10041" y="16384"/>
                  </a:cubicBezTo>
                  <a:cubicBezTo>
                    <a:pt x="11432" y="16385"/>
                    <a:pt x="12756" y="15789"/>
                    <a:pt x="13675" y="14745"/>
                  </a:cubicBezTo>
                  <a:cubicBezTo>
                    <a:pt x="14522" y="15782"/>
                    <a:pt x="15791" y="16384"/>
                    <a:pt x="17130" y="16384"/>
                  </a:cubicBezTo>
                  <a:cubicBezTo>
                    <a:pt x="20217" y="16384"/>
                    <a:pt x="21599" y="13578"/>
                    <a:pt x="21599" y="10798"/>
                  </a:cubicBezTo>
                  <a:cubicBezTo>
                    <a:pt x="21598" y="4834"/>
                    <a:pt x="16763" y="-1"/>
                    <a:pt x="10798" y="0"/>
                  </a:cubicBezTo>
                  <a:cubicBezTo>
                    <a:pt x="4834" y="0"/>
                    <a:pt x="-1" y="4836"/>
                    <a:pt x="0" y="10800"/>
                  </a:cubicBezTo>
                  <a:cubicBezTo>
                    <a:pt x="0" y="16764"/>
                    <a:pt x="4836" y="21599"/>
                    <a:pt x="10800" y="21598"/>
                  </a:cubicBezTo>
                  <a:cubicBezTo>
                    <a:pt x="12904" y="21598"/>
                    <a:pt x="14962" y="20984"/>
                    <a:pt x="16721" y="19830"/>
                  </a:cubicBezTo>
                  <a:cubicBezTo>
                    <a:pt x="17234" y="19487"/>
                    <a:pt x="17372" y="18794"/>
                    <a:pt x="17029" y="18280"/>
                  </a:cubicBezTo>
                  <a:cubicBezTo>
                    <a:pt x="16691" y="17773"/>
                    <a:pt x="16008" y="17632"/>
                    <a:pt x="15495" y="17962"/>
                  </a:cubicBezTo>
                  <a:cubicBezTo>
                    <a:pt x="11539" y="20556"/>
                    <a:pt x="6230" y="19451"/>
                    <a:pt x="3636" y="15495"/>
                  </a:cubicBezTo>
                  <a:cubicBezTo>
                    <a:pt x="1043" y="11539"/>
                    <a:pt x="2147" y="6230"/>
                    <a:pt x="6103" y="3636"/>
                  </a:cubicBezTo>
                  <a:cubicBezTo>
                    <a:pt x="10059" y="1043"/>
                    <a:pt x="15369" y="2147"/>
                    <a:pt x="17963" y="6103"/>
                  </a:cubicBezTo>
                  <a:cubicBezTo>
                    <a:pt x="18877" y="7498"/>
                    <a:pt x="19364" y="9130"/>
                    <a:pt x="19365" y="10798"/>
                  </a:cubicBezTo>
                  <a:cubicBezTo>
                    <a:pt x="19365" y="11357"/>
                    <a:pt x="19257" y="14150"/>
                    <a:pt x="17130" y="14150"/>
                  </a:cubicBezTo>
                  <a:cubicBezTo>
                    <a:pt x="15896" y="14150"/>
                    <a:pt x="14896" y="13149"/>
                    <a:pt x="14896" y="11915"/>
                  </a:cubicBezTo>
                  <a:close/>
                  <a:moveTo>
                    <a:pt x="10054" y="14150"/>
                  </a:moveTo>
                  <a:cubicBezTo>
                    <a:pt x="8615" y="14150"/>
                    <a:pt x="7448" y="12983"/>
                    <a:pt x="7448" y="11543"/>
                  </a:cubicBezTo>
                  <a:lnTo>
                    <a:pt x="7448" y="10053"/>
                  </a:lnTo>
                  <a:cubicBezTo>
                    <a:pt x="7448" y="8614"/>
                    <a:pt x="8615" y="7446"/>
                    <a:pt x="10054" y="7446"/>
                  </a:cubicBezTo>
                  <a:cubicBezTo>
                    <a:pt x="11494" y="7446"/>
                    <a:pt x="12661" y="8614"/>
                    <a:pt x="12661" y="10053"/>
                  </a:cubicBezTo>
                  <a:lnTo>
                    <a:pt x="12661" y="11543"/>
                  </a:lnTo>
                  <a:cubicBezTo>
                    <a:pt x="12661" y="12983"/>
                    <a:pt x="11494" y="14150"/>
                    <a:pt x="10054" y="14150"/>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EF8D552F-6F9D-2649-A400-60753A123DAA}"/>
              </a:ext>
            </a:extLst>
          </p:cNvPr>
          <p:cNvGrpSpPr/>
          <p:nvPr/>
        </p:nvGrpSpPr>
        <p:grpSpPr>
          <a:xfrm>
            <a:off x="18460502" y="6548477"/>
            <a:ext cx="3765024" cy="5650496"/>
            <a:chOff x="18460502" y="6548477"/>
            <a:chExt cx="3765024" cy="5650496"/>
          </a:xfrm>
        </p:grpSpPr>
        <p:sp>
          <p:nvSpPr>
            <p:cNvPr id="3851" name="Rounded Rectangle"/>
            <p:cNvSpPr/>
            <p:nvPr/>
          </p:nvSpPr>
          <p:spPr>
            <a:xfrm>
              <a:off x="18460502" y="6548477"/>
              <a:ext cx="3765024" cy="5650496"/>
            </a:xfrm>
            <a:prstGeom prst="roundRect">
              <a:avLst>
                <a:gd name="adj" fmla="val 5181"/>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52" name="Type text"/>
            <p:cNvSpPr txBox="1"/>
            <p:nvPr/>
          </p:nvSpPr>
          <p:spPr>
            <a:xfrm>
              <a:off x="18952922" y="8673750"/>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853" name="Lorem ipsum dolor sit amet, consectetur adipiscing elit, sed do incididunt ut labore et dolore magna aliqua orci porta non."/>
            <p:cNvSpPr txBox="1"/>
            <p:nvPr/>
          </p:nvSpPr>
          <p:spPr>
            <a:xfrm>
              <a:off x="18937720" y="9253582"/>
              <a:ext cx="283921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3854" name="Rounded Rectangle"/>
            <p:cNvSpPr/>
            <p:nvPr/>
          </p:nvSpPr>
          <p:spPr>
            <a:xfrm>
              <a:off x="18965332" y="7018866"/>
              <a:ext cx="1270001" cy="1270001"/>
            </a:xfrm>
            <a:prstGeom prst="roundRect">
              <a:avLst>
                <a:gd name="adj" fmla="val 3023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56" name="Graphic 138"/>
            <p:cNvSpPr/>
            <p:nvPr/>
          </p:nvSpPr>
          <p:spPr>
            <a:xfrm>
              <a:off x="19357637" y="7366323"/>
              <a:ext cx="557467" cy="557467"/>
            </a:xfrm>
            <a:custGeom>
              <a:avLst/>
              <a:gdLst/>
              <a:ahLst/>
              <a:cxnLst>
                <a:cxn ang="0">
                  <a:pos x="wd2" y="hd2"/>
                </a:cxn>
                <a:cxn ang="5400000">
                  <a:pos x="wd2" y="hd2"/>
                </a:cxn>
                <a:cxn ang="10800000">
                  <a:pos x="wd2" y="hd2"/>
                </a:cxn>
                <a:cxn ang="16200000">
                  <a:pos x="wd2" y="hd2"/>
                </a:cxn>
              </a:cxnLst>
              <a:rect l="0" t="0" r="r" b="b"/>
              <a:pathLst>
                <a:path w="21600" h="21600" extrusionOk="0">
                  <a:moveTo>
                    <a:pt x="21109" y="1244"/>
                  </a:moveTo>
                  <a:cubicBezTo>
                    <a:pt x="20806" y="1061"/>
                    <a:pt x="20429" y="1050"/>
                    <a:pt x="20115" y="1215"/>
                  </a:cubicBezTo>
                  <a:cubicBezTo>
                    <a:pt x="17051" y="2835"/>
                    <a:pt x="13833" y="4296"/>
                    <a:pt x="11115" y="2797"/>
                  </a:cubicBezTo>
                  <a:cubicBezTo>
                    <a:pt x="10872" y="2662"/>
                    <a:pt x="10629" y="2495"/>
                    <a:pt x="10372" y="2318"/>
                  </a:cubicBezTo>
                  <a:cubicBezTo>
                    <a:pt x="9975" y="2028"/>
                    <a:pt x="9553" y="1773"/>
                    <a:pt x="9113" y="1556"/>
                  </a:cubicBezTo>
                  <a:cubicBezTo>
                    <a:pt x="7569" y="896"/>
                    <a:pt x="5848" y="770"/>
                    <a:pt x="4225" y="1198"/>
                  </a:cubicBezTo>
                  <a:cubicBezTo>
                    <a:pt x="3463" y="1383"/>
                    <a:pt x="2725" y="1654"/>
                    <a:pt x="2025" y="2006"/>
                  </a:cubicBezTo>
                  <a:lnTo>
                    <a:pt x="2025" y="1013"/>
                  </a:lnTo>
                  <a:cubicBezTo>
                    <a:pt x="2025" y="453"/>
                    <a:pt x="1572" y="0"/>
                    <a:pt x="1013" y="0"/>
                  </a:cubicBezTo>
                  <a:cubicBezTo>
                    <a:pt x="453" y="0"/>
                    <a:pt x="0" y="453"/>
                    <a:pt x="0" y="1013"/>
                  </a:cubicBezTo>
                  <a:lnTo>
                    <a:pt x="0" y="20588"/>
                  </a:lnTo>
                  <a:cubicBezTo>
                    <a:pt x="0" y="21147"/>
                    <a:pt x="453" y="21600"/>
                    <a:pt x="1013" y="21600"/>
                  </a:cubicBezTo>
                  <a:cubicBezTo>
                    <a:pt x="1572" y="21600"/>
                    <a:pt x="2025" y="21147"/>
                    <a:pt x="2025" y="20588"/>
                  </a:cubicBezTo>
                  <a:lnTo>
                    <a:pt x="2025" y="14783"/>
                  </a:lnTo>
                  <a:cubicBezTo>
                    <a:pt x="2836" y="14235"/>
                    <a:pt x="3738" y="13837"/>
                    <a:pt x="4689" y="13607"/>
                  </a:cubicBezTo>
                  <a:cubicBezTo>
                    <a:pt x="5869" y="13284"/>
                    <a:pt x="7123" y="13362"/>
                    <a:pt x="8255" y="13829"/>
                  </a:cubicBezTo>
                  <a:cubicBezTo>
                    <a:pt x="8592" y="14001"/>
                    <a:pt x="8915" y="14199"/>
                    <a:pt x="9220" y="14423"/>
                  </a:cubicBezTo>
                  <a:cubicBezTo>
                    <a:pt x="9515" y="14634"/>
                    <a:pt x="9820" y="14830"/>
                    <a:pt x="10135" y="15009"/>
                  </a:cubicBezTo>
                  <a:cubicBezTo>
                    <a:pt x="11202" y="15596"/>
                    <a:pt x="12402" y="15898"/>
                    <a:pt x="13620" y="15887"/>
                  </a:cubicBezTo>
                  <a:cubicBezTo>
                    <a:pt x="16455" y="15887"/>
                    <a:pt x="19201" y="14431"/>
                    <a:pt x="21061" y="13446"/>
                  </a:cubicBezTo>
                  <a:cubicBezTo>
                    <a:pt x="21392" y="13271"/>
                    <a:pt x="21599" y="12929"/>
                    <a:pt x="21600" y="12555"/>
                  </a:cubicBezTo>
                  <a:lnTo>
                    <a:pt x="21600" y="2111"/>
                  </a:lnTo>
                  <a:cubicBezTo>
                    <a:pt x="21600" y="1756"/>
                    <a:pt x="21414" y="1427"/>
                    <a:pt x="21109" y="1244"/>
                  </a:cubicBezTo>
                  <a:close/>
                  <a:moveTo>
                    <a:pt x="19575" y="11939"/>
                  </a:moveTo>
                  <a:cubicBezTo>
                    <a:pt x="16673" y="13439"/>
                    <a:pt x="13673" y="14652"/>
                    <a:pt x="11113" y="13239"/>
                  </a:cubicBezTo>
                  <a:cubicBezTo>
                    <a:pt x="10871" y="13104"/>
                    <a:pt x="10628" y="12937"/>
                    <a:pt x="10371" y="12760"/>
                  </a:cubicBezTo>
                  <a:cubicBezTo>
                    <a:pt x="9974" y="12470"/>
                    <a:pt x="9553" y="12214"/>
                    <a:pt x="9113" y="11995"/>
                  </a:cubicBezTo>
                  <a:cubicBezTo>
                    <a:pt x="7568" y="11336"/>
                    <a:pt x="5848" y="11210"/>
                    <a:pt x="4225" y="11638"/>
                  </a:cubicBezTo>
                  <a:cubicBezTo>
                    <a:pt x="3463" y="11822"/>
                    <a:pt x="2725" y="12094"/>
                    <a:pt x="2025" y="12446"/>
                  </a:cubicBezTo>
                  <a:lnTo>
                    <a:pt x="2025" y="4346"/>
                  </a:lnTo>
                  <a:cubicBezTo>
                    <a:pt x="2836" y="3800"/>
                    <a:pt x="3737" y="3402"/>
                    <a:pt x="4688" y="3173"/>
                  </a:cubicBezTo>
                  <a:cubicBezTo>
                    <a:pt x="5869" y="2850"/>
                    <a:pt x="7123" y="2929"/>
                    <a:pt x="8255" y="3395"/>
                  </a:cubicBezTo>
                  <a:cubicBezTo>
                    <a:pt x="8592" y="3566"/>
                    <a:pt x="8915" y="3765"/>
                    <a:pt x="9220" y="3989"/>
                  </a:cubicBezTo>
                  <a:cubicBezTo>
                    <a:pt x="9515" y="4200"/>
                    <a:pt x="9820" y="4396"/>
                    <a:pt x="10135" y="4575"/>
                  </a:cubicBezTo>
                  <a:cubicBezTo>
                    <a:pt x="13373" y="6359"/>
                    <a:pt x="16949" y="5063"/>
                    <a:pt x="19575" y="377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3EECB5B8-3A53-864D-B453-437D9543D9B7}"/>
              </a:ext>
            </a:extLst>
          </p:cNvPr>
          <p:cNvGrpSpPr/>
          <p:nvPr/>
        </p:nvGrpSpPr>
        <p:grpSpPr>
          <a:xfrm>
            <a:off x="14273736" y="6548477"/>
            <a:ext cx="3765024" cy="5650496"/>
            <a:chOff x="14273736" y="6548477"/>
            <a:chExt cx="3765024" cy="5650496"/>
          </a:xfrm>
        </p:grpSpPr>
        <p:sp>
          <p:nvSpPr>
            <p:cNvPr id="3847" name="Rounded Rectangle"/>
            <p:cNvSpPr/>
            <p:nvPr/>
          </p:nvSpPr>
          <p:spPr>
            <a:xfrm>
              <a:off x="14273736" y="6548477"/>
              <a:ext cx="3765024" cy="5650496"/>
            </a:xfrm>
            <a:prstGeom prst="roundRect">
              <a:avLst>
                <a:gd name="adj" fmla="val 5181"/>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48" name="Type text"/>
            <p:cNvSpPr txBox="1"/>
            <p:nvPr/>
          </p:nvSpPr>
          <p:spPr>
            <a:xfrm>
              <a:off x="14766156" y="8673750"/>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849" name="Lorem ipsum dolor sit amet, consectetur adipiscing elit, sed do incididunt ut labore et dolore magna aliqua orci porta non."/>
            <p:cNvSpPr txBox="1"/>
            <p:nvPr/>
          </p:nvSpPr>
          <p:spPr>
            <a:xfrm>
              <a:off x="14750953" y="9253582"/>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3850" name="Rounded Rectangle"/>
            <p:cNvSpPr/>
            <p:nvPr/>
          </p:nvSpPr>
          <p:spPr>
            <a:xfrm>
              <a:off x="14778566" y="7018866"/>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57" name="Graphic 146"/>
            <p:cNvSpPr/>
            <p:nvPr/>
          </p:nvSpPr>
          <p:spPr>
            <a:xfrm>
              <a:off x="15154896" y="7349278"/>
              <a:ext cx="557468" cy="557691"/>
            </a:xfrm>
            <a:custGeom>
              <a:avLst/>
              <a:gdLst/>
              <a:ahLst/>
              <a:cxnLst>
                <a:cxn ang="0">
                  <a:pos x="wd2" y="hd2"/>
                </a:cxn>
                <a:cxn ang="5400000">
                  <a:pos x="wd2" y="hd2"/>
                </a:cxn>
                <a:cxn ang="10800000">
                  <a:pos x="wd2" y="hd2"/>
                </a:cxn>
                <a:cxn ang="16200000">
                  <a:pos x="wd2" y="hd2"/>
                </a:cxn>
              </a:cxnLst>
              <a:rect l="0" t="0" r="r" b="b"/>
              <a:pathLst>
                <a:path w="21600" h="21087" extrusionOk="0">
                  <a:moveTo>
                    <a:pt x="20588" y="5278"/>
                  </a:moveTo>
                  <a:lnTo>
                    <a:pt x="17140" y="5278"/>
                  </a:lnTo>
                  <a:cubicBezTo>
                    <a:pt x="18077" y="3498"/>
                    <a:pt x="17357" y="1314"/>
                    <a:pt x="15533" y="401"/>
                  </a:cubicBezTo>
                  <a:cubicBezTo>
                    <a:pt x="13709" y="-513"/>
                    <a:pt x="11471" y="189"/>
                    <a:pt x="10535" y="1969"/>
                  </a:cubicBezTo>
                  <a:cubicBezTo>
                    <a:pt x="10264" y="2484"/>
                    <a:pt x="10124" y="3053"/>
                    <a:pt x="10125" y="3631"/>
                  </a:cubicBezTo>
                  <a:lnTo>
                    <a:pt x="10125" y="5278"/>
                  </a:lnTo>
                  <a:lnTo>
                    <a:pt x="7763" y="5278"/>
                  </a:lnTo>
                  <a:cubicBezTo>
                    <a:pt x="6831" y="5277"/>
                    <a:pt x="6076" y="4539"/>
                    <a:pt x="6077" y="3629"/>
                  </a:cubicBezTo>
                  <a:cubicBezTo>
                    <a:pt x="6079" y="2720"/>
                    <a:pt x="6835" y="1983"/>
                    <a:pt x="7767" y="1985"/>
                  </a:cubicBezTo>
                  <a:cubicBezTo>
                    <a:pt x="7957" y="1985"/>
                    <a:pt x="8146" y="2017"/>
                    <a:pt x="8325" y="2078"/>
                  </a:cubicBezTo>
                  <a:cubicBezTo>
                    <a:pt x="8858" y="2245"/>
                    <a:pt x="9428" y="1958"/>
                    <a:pt x="9599" y="1439"/>
                  </a:cubicBezTo>
                  <a:cubicBezTo>
                    <a:pt x="9762" y="941"/>
                    <a:pt x="9500" y="405"/>
                    <a:pt x="9000" y="216"/>
                  </a:cubicBezTo>
                  <a:cubicBezTo>
                    <a:pt x="7065" y="-450"/>
                    <a:pt x="4943" y="540"/>
                    <a:pt x="4260" y="2429"/>
                  </a:cubicBezTo>
                  <a:cubicBezTo>
                    <a:pt x="4208" y="2573"/>
                    <a:pt x="4165" y="2719"/>
                    <a:pt x="4132" y="2868"/>
                  </a:cubicBezTo>
                  <a:cubicBezTo>
                    <a:pt x="4077" y="3119"/>
                    <a:pt x="4050" y="3375"/>
                    <a:pt x="4050" y="3631"/>
                  </a:cubicBezTo>
                  <a:cubicBezTo>
                    <a:pt x="4050" y="4204"/>
                    <a:pt x="4191" y="4769"/>
                    <a:pt x="4460" y="5278"/>
                  </a:cubicBezTo>
                  <a:lnTo>
                    <a:pt x="1013" y="5278"/>
                  </a:lnTo>
                  <a:cubicBezTo>
                    <a:pt x="453" y="5278"/>
                    <a:pt x="0" y="5721"/>
                    <a:pt x="0" y="6266"/>
                  </a:cubicBezTo>
                  <a:lnTo>
                    <a:pt x="0" y="11536"/>
                  </a:lnTo>
                  <a:cubicBezTo>
                    <a:pt x="0" y="12082"/>
                    <a:pt x="453" y="12524"/>
                    <a:pt x="1013" y="12524"/>
                  </a:cubicBezTo>
                  <a:lnTo>
                    <a:pt x="1350" y="12524"/>
                  </a:lnTo>
                  <a:lnTo>
                    <a:pt x="1350" y="20099"/>
                  </a:lnTo>
                  <a:cubicBezTo>
                    <a:pt x="1350" y="20645"/>
                    <a:pt x="1803" y="21087"/>
                    <a:pt x="2363" y="21087"/>
                  </a:cubicBezTo>
                  <a:lnTo>
                    <a:pt x="19238" y="21087"/>
                  </a:lnTo>
                  <a:cubicBezTo>
                    <a:pt x="19797" y="21087"/>
                    <a:pt x="20250" y="20645"/>
                    <a:pt x="20250" y="20099"/>
                  </a:cubicBezTo>
                  <a:lnTo>
                    <a:pt x="20250" y="12524"/>
                  </a:lnTo>
                  <a:lnTo>
                    <a:pt x="20588" y="12524"/>
                  </a:lnTo>
                  <a:cubicBezTo>
                    <a:pt x="21147" y="12524"/>
                    <a:pt x="21600" y="12082"/>
                    <a:pt x="21600" y="11536"/>
                  </a:cubicBezTo>
                  <a:lnTo>
                    <a:pt x="21600" y="6266"/>
                  </a:lnTo>
                  <a:cubicBezTo>
                    <a:pt x="21600" y="5721"/>
                    <a:pt x="21147" y="5278"/>
                    <a:pt x="20588" y="5278"/>
                  </a:cubicBezTo>
                  <a:close/>
                  <a:moveTo>
                    <a:pt x="7425" y="19111"/>
                  </a:moveTo>
                  <a:lnTo>
                    <a:pt x="3375" y="19111"/>
                  </a:lnTo>
                  <a:lnTo>
                    <a:pt x="3375" y="12524"/>
                  </a:lnTo>
                  <a:lnTo>
                    <a:pt x="7425" y="12524"/>
                  </a:lnTo>
                  <a:close/>
                  <a:moveTo>
                    <a:pt x="7425" y="10548"/>
                  </a:moveTo>
                  <a:lnTo>
                    <a:pt x="2025" y="10548"/>
                  </a:lnTo>
                  <a:lnTo>
                    <a:pt x="2025" y="7254"/>
                  </a:lnTo>
                  <a:lnTo>
                    <a:pt x="7425" y="7254"/>
                  </a:lnTo>
                  <a:close/>
                  <a:moveTo>
                    <a:pt x="12150" y="7254"/>
                  </a:moveTo>
                  <a:lnTo>
                    <a:pt x="12150" y="10548"/>
                  </a:lnTo>
                  <a:lnTo>
                    <a:pt x="9450" y="10548"/>
                  </a:lnTo>
                  <a:lnTo>
                    <a:pt x="9450" y="7254"/>
                  </a:lnTo>
                  <a:close/>
                  <a:moveTo>
                    <a:pt x="12150" y="19111"/>
                  </a:moveTo>
                  <a:lnTo>
                    <a:pt x="9450" y="19111"/>
                  </a:lnTo>
                  <a:lnTo>
                    <a:pt x="9450" y="12524"/>
                  </a:lnTo>
                  <a:lnTo>
                    <a:pt x="12150" y="12524"/>
                  </a:lnTo>
                  <a:close/>
                  <a:moveTo>
                    <a:pt x="12150" y="5278"/>
                  </a:moveTo>
                  <a:lnTo>
                    <a:pt x="12150" y="3631"/>
                  </a:lnTo>
                  <a:cubicBezTo>
                    <a:pt x="12150" y="2722"/>
                    <a:pt x="12906" y="1985"/>
                    <a:pt x="13838" y="1985"/>
                  </a:cubicBezTo>
                  <a:cubicBezTo>
                    <a:pt x="14769" y="1985"/>
                    <a:pt x="15525" y="2722"/>
                    <a:pt x="15525" y="3631"/>
                  </a:cubicBezTo>
                  <a:cubicBezTo>
                    <a:pt x="15525" y="4541"/>
                    <a:pt x="14769" y="5278"/>
                    <a:pt x="13838" y="5278"/>
                  </a:cubicBezTo>
                  <a:close/>
                  <a:moveTo>
                    <a:pt x="18225" y="19111"/>
                  </a:moveTo>
                  <a:lnTo>
                    <a:pt x="14175" y="19111"/>
                  </a:lnTo>
                  <a:lnTo>
                    <a:pt x="14175" y="12524"/>
                  </a:lnTo>
                  <a:lnTo>
                    <a:pt x="18225" y="12524"/>
                  </a:lnTo>
                  <a:close/>
                  <a:moveTo>
                    <a:pt x="19575" y="10548"/>
                  </a:moveTo>
                  <a:lnTo>
                    <a:pt x="14175" y="10548"/>
                  </a:lnTo>
                  <a:lnTo>
                    <a:pt x="14175" y="7254"/>
                  </a:lnTo>
                  <a:lnTo>
                    <a:pt x="19575" y="7254"/>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08C4FC29-CE5F-4145-AC65-34E23A8FE777}"/>
              </a:ext>
            </a:extLst>
          </p:cNvPr>
          <p:cNvGrpSpPr/>
          <p:nvPr/>
        </p:nvGrpSpPr>
        <p:grpSpPr>
          <a:xfrm>
            <a:off x="10086970" y="6548477"/>
            <a:ext cx="3765023" cy="5650496"/>
            <a:chOff x="10086970" y="6548477"/>
            <a:chExt cx="3765023" cy="5650496"/>
          </a:xfrm>
        </p:grpSpPr>
        <p:sp>
          <p:nvSpPr>
            <p:cNvPr id="3843" name="Rounded Rectangle"/>
            <p:cNvSpPr/>
            <p:nvPr/>
          </p:nvSpPr>
          <p:spPr>
            <a:xfrm>
              <a:off x="10086970" y="6548477"/>
              <a:ext cx="3765023" cy="5650496"/>
            </a:xfrm>
            <a:prstGeom prst="roundRect">
              <a:avLst>
                <a:gd name="adj" fmla="val 5181"/>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44" name="Type text"/>
            <p:cNvSpPr txBox="1"/>
            <p:nvPr/>
          </p:nvSpPr>
          <p:spPr>
            <a:xfrm>
              <a:off x="10579389" y="8673750"/>
              <a:ext cx="25785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845" name="Lorem ipsum dolor sit amet, consectetur adipiscing elit, sed do incididunt ut labore et dolore magna aliqua orci porta non."/>
            <p:cNvSpPr txBox="1"/>
            <p:nvPr/>
          </p:nvSpPr>
          <p:spPr>
            <a:xfrm>
              <a:off x="10564186" y="9253582"/>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3846" name="Rounded Rectangle"/>
            <p:cNvSpPr/>
            <p:nvPr/>
          </p:nvSpPr>
          <p:spPr>
            <a:xfrm>
              <a:off x="10591799" y="7018866"/>
              <a:ext cx="1270001" cy="1270001"/>
            </a:xfrm>
            <a:prstGeom prst="roundRect">
              <a:avLst>
                <a:gd name="adj" fmla="val 30239"/>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58" name="Graphic 194"/>
            <p:cNvSpPr/>
            <p:nvPr/>
          </p:nvSpPr>
          <p:spPr>
            <a:xfrm>
              <a:off x="11038337" y="7393462"/>
              <a:ext cx="394515" cy="557468"/>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829"/>
                                        </p:tgtEl>
                                        <p:attrNameLst>
                                          <p:attrName>style.visibility</p:attrName>
                                        </p:attrNameLst>
                                      </p:cBhvr>
                                      <p:to>
                                        <p:strVal val="visible"/>
                                      </p:to>
                                    </p:set>
                                    <p:anim calcmode="lin" valueType="num">
                                      <p:cBhvr additive="base">
                                        <p:cTn id="13" dur="500" fill="hold"/>
                                        <p:tgtEl>
                                          <p:spTgt spid="3829"/>
                                        </p:tgtEl>
                                        <p:attrNameLst>
                                          <p:attrName>ppt_x</p:attrName>
                                        </p:attrNameLst>
                                      </p:cBhvr>
                                      <p:tavLst>
                                        <p:tav tm="0">
                                          <p:val>
                                            <p:strVal val="1+#ppt_w/2"/>
                                          </p:val>
                                        </p:tav>
                                        <p:tav tm="100000">
                                          <p:val>
                                            <p:strVal val="#ppt_x"/>
                                          </p:val>
                                        </p:tav>
                                      </p:tavLst>
                                    </p:anim>
                                    <p:anim calcmode="lin" valueType="num">
                                      <p:cBhvr additive="base">
                                        <p:cTn id="14" dur="500" fill="hold"/>
                                        <p:tgtEl>
                                          <p:spTgt spid="38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2" presetClass="emph" presetSubtype="0" fill="hold" nodeType="clickEffect">
                                  <p:stCondLst>
                                    <p:cond delay="0"/>
                                  </p:stCondLst>
                                  <p:childTnLst>
                                    <p:animRot by="120000">
                                      <p:cBhvr>
                                        <p:cTn id="48" dur="100" fill="hold">
                                          <p:stCondLst>
                                            <p:cond delay="0"/>
                                          </p:stCondLst>
                                        </p:cTn>
                                        <p:tgtEl>
                                          <p:spTgt spid="4"/>
                                        </p:tgtEl>
                                        <p:attrNameLst>
                                          <p:attrName>r</p:attrName>
                                        </p:attrNameLst>
                                      </p:cBhvr>
                                    </p:animRot>
                                    <p:animRot by="-240000">
                                      <p:cBhvr>
                                        <p:cTn id="49" dur="200" fill="hold">
                                          <p:stCondLst>
                                            <p:cond delay="200"/>
                                          </p:stCondLst>
                                        </p:cTn>
                                        <p:tgtEl>
                                          <p:spTgt spid="4"/>
                                        </p:tgtEl>
                                        <p:attrNameLst>
                                          <p:attrName>r</p:attrName>
                                        </p:attrNameLst>
                                      </p:cBhvr>
                                    </p:animRot>
                                    <p:animRot by="240000">
                                      <p:cBhvr>
                                        <p:cTn id="50" dur="200" fill="hold">
                                          <p:stCondLst>
                                            <p:cond delay="400"/>
                                          </p:stCondLst>
                                        </p:cTn>
                                        <p:tgtEl>
                                          <p:spTgt spid="4"/>
                                        </p:tgtEl>
                                        <p:attrNameLst>
                                          <p:attrName>r</p:attrName>
                                        </p:attrNameLst>
                                      </p:cBhvr>
                                    </p:animRot>
                                    <p:animRot by="-240000">
                                      <p:cBhvr>
                                        <p:cTn id="51" dur="200" fill="hold">
                                          <p:stCondLst>
                                            <p:cond delay="600"/>
                                          </p:stCondLst>
                                        </p:cTn>
                                        <p:tgtEl>
                                          <p:spTgt spid="4"/>
                                        </p:tgtEl>
                                        <p:attrNameLst>
                                          <p:attrName>r</p:attrName>
                                        </p:attrNameLst>
                                      </p:cBhvr>
                                    </p:animRot>
                                    <p:animRot by="120000">
                                      <p:cBhvr>
                                        <p:cTn id="52" dur="200" fill="hold">
                                          <p:stCondLst>
                                            <p:cond delay="800"/>
                                          </p:stCondLst>
                                        </p:cTn>
                                        <p:tgtEl>
                                          <p:spTgt spid="4"/>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32" presetClass="emph" presetSubtype="0" fill="hold" nodeType="clickEffect">
                                  <p:stCondLst>
                                    <p:cond delay="0"/>
                                  </p:stCondLst>
                                  <p:childTnLst>
                                    <p:animRot by="120000">
                                      <p:cBhvr>
                                        <p:cTn id="56" dur="100" fill="hold">
                                          <p:stCondLst>
                                            <p:cond delay="0"/>
                                          </p:stCondLst>
                                        </p:cTn>
                                        <p:tgtEl>
                                          <p:spTgt spid="6"/>
                                        </p:tgtEl>
                                        <p:attrNameLst>
                                          <p:attrName>r</p:attrName>
                                        </p:attrNameLst>
                                      </p:cBhvr>
                                    </p:animRot>
                                    <p:animRot by="-240000">
                                      <p:cBhvr>
                                        <p:cTn id="57" dur="200" fill="hold">
                                          <p:stCondLst>
                                            <p:cond delay="200"/>
                                          </p:stCondLst>
                                        </p:cTn>
                                        <p:tgtEl>
                                          <p:spTgt spid="6"/>
                                        </p:tgtEl>
                                        <p:attrNameLst>
                                          <p:attrName>r</p:attrName>
                                        </p:attrNameLst>
                                      </p:cBhvr>
                                    </p:animRot>
                                    <p:animRot by="240000">
                                      <p:cBhvr>
                                        <p:cTn id="58" dur="200" fill="hold">
                                          <p:stCondLst>
                                            <p:cond delay="400"/>
                                          </p:stCondLst>
                                        </p:cTn>
                                        <p:tgtEl>
                                          <p:spTgt spid="6"/>
                                        </p:tgtEl>
                                        <p:attrNameLst>
                                          <p:attrName>r</p:attrName>
                                        </p:attrNameLst>
                                      </p:cBhvr>
                                    </p:animRot>
                                    <p:animRot by="-240000">
                                      <p:cBhvr>
                                        <p:cTn id="59" dur="200" fill="hold">
                                          <p:stCondLst>
                                            <p:cond delay="600"/>
                                          </p:stCondLst>
                                        </p:cTn>
                                        <p:tgtEl>
                                          <p:spTgt spid="6"/>
                                        </p:tgtEl>
                                        <p:attrNameLst>
                                          <p:attrName>r</p:attrName>
                                        </p:attrNameLst>
                                      </p:cBhvr>
                                    </p:animRot>
                                    <p:animRot by="120000">
                                      <p:cBhvr>
                                        <p:cTn id="6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12750800" y="2832971"/>
            <a:ext cx="7573492" cy="1861259"/>
            <a:chOff x="12750800" y="2832971"/>
            <a:chExt cx="7573492" cy="1861259"/>
          </a:xfrm>
        </p:grpSpPr>
        <p:sp>
          <p:nvSpPr>
            <p:cNvPr id="129" name="Placeholder Demo Text"/>
            <p:cNvSpPr txBox="1"/>
            <p:nvPr/>
          </p:nvSpPr>
          <p:spPr>
            <a:xfrm>
              <a:off x="12750800" y="3360532"/>
              <a:ext cx="75734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Feature Store</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12815678" y="6411154"/>
            <a:ext cx="9808227" cy="4304875"/>
            <a:chOff x="12815678" y="6411154"/>
            <a:chExt cx="9808227" cy="4304875"/>
          </a:xfrm>
        </p:grpSpPr>
        <p:sp>
          <p:nvSpPr>
            <p:cNvPr id="133" name="Lorem ipsum dolor sit amet, consectetur adipiscing elit, sed do eiusmod tempor incididunt ut labore et dolore magna aliqua."/>
            <p:cNvSpPr/>
            <p:nvPr/>
          </p:nvSpPr>
          <p:spPr>
            <a:xfrm>
              <a:off x="13742315" y="6411154"/>
              <a:ext cx="870087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Stores transformed data</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50782" y="7201443"/>
              <a:ext cx="8873123" cy="161319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Offline, stored in big warehouse/database. Historic data used for batch processing and training</a:t>
              </a:r>
              <a:endParaRPr sz="2800" dirty="0">
                <a:solidFill>
                  <a:schemeClr val="tx1"/>
                </a:solidFill>
                <a:latin typeface="Montserrat" pitchFamily="2" charset="77"/>
              </a:endParaRPr>
            </a:p>
          </p:txBody>
        </p:sp>
        <p:sp>
          <p:nvSpPr>
            <p:cNvPr id="139" name="Circle"/>
            <p:cNvSpPr/>
            <p:nvPr/>
          </p:nvSpPr>
          <p:spPr>
            <a:xfrm>
              <a:off x="12815678" y="7329535"/>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 name="Graphic 48"/>
            <p:cNvSpPr/>
            <p:nvPr/>
          </p:nvSpPr>
          <p:spPr>
            <a:xfrm>
              <a:off x="12981531" y="752511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782082"/>
              <a:ext cx="8558496"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Online, fast, responsive and usually only a small subset of all data. Used for data augmentation</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55077" y="10061184"/>
              <a:ext cx="854573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Data can be of different formats, or sources.</a:t>
              </a:r>
              <a:endParaRPr sz="2800" dirty="0">
                <a:solidFill>
                  <a:schemeClr val="tx1"/>
                </a:solidFill>
                <a:latin typeface="Montserrat" pitchFamily="2" charset="77"/>
              </a:endParaRP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pic>
        <p:nvPicPr>
          <p:cNvPr id="15" name="Picture 14" descr="Diagram&#10;&#10;Description automatically generated">
            <a:extLst>
              <a:ext uri="{FF2B5EF4-FFF2-40B4-BE49-F238E27FC236}">
                <a16:creationId xmlns:a16="http://schemas.microsoft.com/office/drawing/2014/main" id="{B723FAE3-A7D1-D44E-837E-ED5568A94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28" y="4543086"/>
            <a:ext cx="10303199" cy="5483961"/>
          </a:xfrm>
          <a:prstGeom prst="rect">
            <a:avLst/>
          </a:prstGeom>
          <a:effectLst>
            <a:softEdge rad="0"/>
          </a:effectLst>
        </p:spPr>
      </p:pic>
    </p:spTree>
    <p:extLst>
      <p:ext uri="{BB962C8B-B14F-4D97-AF65-F5344CB8AC3E}">
        <p14:creationId xmlns:p14="http://schemas.microsoft.com/office/powerpoint/2010/main" val="1071441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130</a:t>
            </a:fld>
            <a:endParaRPr/>
          </a:p>
        </p:txBody>
      </p:sp>
      <p:grpSp>
        <p:nvGrpSpPr>
          <p:cNvPr id="8" name="Group 7">
            <a:extLst>
              <a:ext uri="{FF2B5EF4-FFF2-40B4-BE49-F238E27FC236}">
                <a16:creationId xmlns:a16="http://schemas.microsoft.com/office/drawing/2014/main" id="{5EB8BC81-4836-4543-92C0-C0872F869973}"/>
              </a:ext>
            </a:extLst>
          </p:cNvPr>
          <p:cNvGrpSpPr/>
          <p:nvPr/>
        </p:nvGrpSpPr>
        <p:grpSpPr>
          <a:xfrm>
            <a:off x="9607949" y="5658089"/>
            <a:ext cx="5168102" cy="5168101"/>
            <a:chOff x="9607949" y="5658089"/>
            <a:chExt cx="5168102" cy="5168101"/>
          </a:xfrm>
        </p:grpSpPr>
        <p:sp>
          <p:nvSpPr>
            <p:cNvPr id="3867" name="Circle"/>
            <p:cNvSpPr/>
            <p:nvPr/>
          </p:nvSpPr>
          <p:spPr>
            <a:xfrm>
              <a:off x="9607949" y="5658089"/>
              <a:ext cx="5168102" cy="5168101"/>
            </a:xfrm>
            <a:prstGeom prst="ellipse">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8" name="Circle"/>
            <p:cNvSpPr/>
            <p:nvPr/>
          </p:nvSpPr>
          <p:spPr>
            <a:xfrm>
              <a:off x="10977816" y="6070884"/>
              <a:ext cx="2428368" cy="2428367"/>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9" name="Stage Infographic…"/>
            <p:cNvSpPr txBox="1"/>
            <p:nvPr/>
          </p:nvSpPr>
          <p:spPr>
            <a:xfrm>
              <a:off x="10408591" y="7759540"/>
              <a:ext cx="3589287"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 Infographic</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Template</a:t>
              </a:r>
            </a:p>
          </p:txBody>
        </p:sp>
        <p:sp>
          <p:nvSpPr>
            <p:cNvPr id="3870" name="Lorem ipsum dolor sit amet, elit, sed do dolor sit"/>
            <p:cNvSpPr txBox="1"/>
            <p:nvPr/>
          </p:nvSpPr>
          <p:spPr>
            <a:xfrm>
              <a:off x="10408591" y="8897701"/>
              <a:ext cx="358928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a:t>
              </a:r>
            </a:p>
          </p:txBody>
        </p:sp>
        <p:sp>
          <p:nvSpPr>
            <p:cNvPr id="3871" name="2021"/>
            <p:cNvSpPr txBox="1"/>
            <p:nvPr/>
          </p:nvSpPr>
          <p:spPr>
            <a:xfrm>
              <a:off x="11231343" y="6697577"/>
              <a:ext cx="1921313"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2021</a:t>
              </a:r>
            </a:p>
          </p:txBody>
        </p:sp>
      </p:grpSp>
      <p:grpSp>
        <p:nvGrpSpPr>
          <p:cNvPr id="11" name="Group 10">
            <a:extLst>
              <a:ext uri="{FF2B5EF4-FFF2-40B4-BE49-F238E27FC236}">
                <a16:creationId xmlns:a16="http://schemas.microsoft.com/office/drawing/2014/main" id="{BBA91D5D-75F4-1946-AFEA-F9576DF5E22F}"/>
              </a:ext>
            </a:extLst>
          </p:cNvPr>
          <p:cNvGrpSpPr/>
          <p:nvPr/>
        </p:nvGrpSpPr>
        <p:grpSpPr>
          <a:xfrm>
            <a:off x="14068952" y="2140279"/>
            <a:ext cx="8383785" cy="9099972"/>
            <a:chOff x="14068952" y="2140279"/>
            <a:chExt cx="8383785" cy="9099972"/>
          </a:xfrm>
        </p:grpSpPr>
        <p:grpSp>
          <p:nvGrpSpPr>
            <p:cNvPr id="5" name="Group 4">
              <a:extLst>
                <a:ext uri="{FF2B5EF4-FFF2-40B4-BE49-F238E27FC236}">
                  <a16:creationId xmlns:a16="http://schemas.microsoft.com/office/drawing/2014/main" id="{CA890043-540B-DB4D-B772-62F55A792DD9}"/>
                </a:ext>
              </a:extLst>
            </p:cNvPr>
            <p:cNvGrpSpPr/>
            <p:nvPr/>
          </p:nvGrpSpPr>
          <p:grpSpPr>
            <a:xfrm>
              <a:off x="14068952" y="2140279"/>
              <a:ext cx="5193896" cy="1553974"/>
              <a:chOff x="14068952" y="2140279"/>
              <a:chExt cx="5193896" cy="1553974"/>
            </a:xfrm>
          </p:grpSpPr>
          <p:sp>
            <p:nvSpPr>
              <p:cNvPr id="3872" name="Lorem ipsum dolor sit amet, elit, sed do eiusmod tempor incididunt labore"/>
              <p:cNvSpPr txBox="1"/>
              <p:nvPr/>
            </p:nvSpPr>
            <p:spPr>
              <a:xfrm>
                <a:off x="14600745" y="2816512"/>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873" name="Type text here"/>
              <p:cNvSpPr txBox="1"/>
              <p:nvPr/>
            </p:nvSpPr>
            <p:spPr>
              <a:xfrm>
                <a:off x="14594810" y="2140279"/>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74" name="Circle"/>
              <p:cNvSpPr/>
              <p:nvPr/>
            </p:nvSpPr>
            <p:spPr>
              <a:xfrm>
                <a:off x="14068952" y="225435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75" name="4"/>
              <p:cNvSpPr txBox="1"/>
              <p:nvPr/>
            </p:nvSpPr>
            <p:spPr>
              <a:xfrm>
                <a:off x="14068952" y="224997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6" name="Group 5">
              <a:extLst>
                <a:ext uri="{FF2B5EF4-FFF2-40B4-BE49-F238E27FC236}">
                  <a16:creationId xmlns:a16="http://schemas.microsoft.com/office/drawing/2014/main" id="{B4C2C0AE-4E91-6842-AF4A-F3A98CE8597B}"/>
                </a:ext>
              </a:extLst>
            </p:cNvPr>
            <p:cNvGrpSpPr/>
            <p:nvPr/>
          </p:nvGrpSpPr>
          <p:grpSpPr>
            <a:xfrm>
              <a:off x="16995712" y="5543489"/>
              <a:ext cx="5193897" cy="1553975"/>
              <a:chOff x="16995712" y="5543489"/>
              <a:chExt cx="5193897" cy="1553975"/>
            </a:xfrm>
          </p:grpSpPr>
          <p:sp>
            <p:nvSpPr>
              <p:cNvPr id="3878" name="Lorem ipsum dolor sit amet, elit, sed do eiusmod tempor incididunt labore"/>
              <p:cNvSpPr txBox="1"/>
              <p:nvPr/>
            </p:nvSpPr>
            <p:spPr>
              <a:xfrm>
                <a:off x="17527505" y="6219723"/>
                <a:ext cx="466210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879" name="Type text here"/>
              <p:cNvSpPr txBox="1"/>
              <p:nvPr/>
            </p:nvSpPr>
            <p:spPr>
              <a:xfrm>
                <a:off x="17521570" y="5543489"/>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80" name="Circle"/>
              <p:cNvSpPr/>
              <p:nvPr/>
            </p:nvSpPr>
            <p:spPr>
              <a:xfrm>
                <a:off x="16995712" y="565756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81" name="5"/>
              <p:cNvSpPr txBox="1"/>
              <p:nvPr/>
            </p:nvSpPr>
            <p:spPr>
              <a:xfrm>
                <a:off x="16995712" y="565318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grpSp>
          <p:nvGrpSpPr>
            <p:cNvPr id="7" name="Group 6">
              <a:extLst>
                <a:ext uri="{FF2B5EF4-FFF2-40B4-BE49-F238E27FC236}">
                  <a16:creationId xmlns:a16="http://schemas.microsoft.com/office/drawing/2014/main" id="{57B82BE9-D13D-1547-91E6-58452C10EE91}"/>
                </a:ext>
              </a:extLst>
            </p:cNvPr>
            <p:cNvGrpSpPr/>
            <p:nvPr/>
          </p:nvGrpSpPr>
          <p:grpSpPr>
            <a:xfrm>
              <a:off x="17258841" y="9686276"/>
              <a:ext cx="5193896" cy="1553975"/>
              <a:chOff x="17258841" y="9686276"/>
              <a:chExt cx="5193896" cy="1553975"/>
            </a:xfrm>
          </p:grpSpPr>
          <p:sp>
            <p:nvSpPr>
              <p:cNvPr id="3884" name="Lorem ipsum dolor sit amet, elit, sed do eiusmod tempor incididunt labore"/>
              <p:cNvSpPr txBox="1"/>
              <p:nvPr/>
            </p:nvSpPr>
            <p:spPr>
              <a:xfrm>
                <a:off x="17790634" y="10362510"/>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885" name="Type text here"/>
              <p:cNvSpPr txBox="1"/>
              <p:nvPr/>
            </p:nvSpPr>
            <p:spPr>
              <a:xfrm>
                <a:off x="17784699" y="9686276"/>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86" name="Circle"/>
              <p:cNvSpPr/>
              <p:nvPr/>
            </p:nvSpPr>
            <p:spPr>
              <a:xfrm>
                <a:off x="17258841" y="980035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87" name="6"/>
              <p:cNvSpPr txBox="1"/>
              <p:nvPr/>
            </p:nvSpPr>
            <p:spPr>
              <a:xfrm>
                <a:off x="17266724" y="979597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6</a:t>
                </a:r>
              </a:p>
            </p:txBody>
          </p:sp>
        </p:grpSp>
      </p:grpSp>
      <p:grpSp>
        <p:nvGrpSpPr>
          <p:cNvPr id="10" name="Group 9">
            <a:extLst>
              <a:ext uri="{FF2B5EF4-FFF2-40B4-BE49-F238E27FC236}">
                <a16:creationId xmlns:a16="http://schemas.microsoft.com/office/drawing/2014/main" id="{1EE4437F-4914-984D-93EE-36D144EB2B2A}"/>
              </a:ext>
            </a:extLst>
          </p:cNvPr>
          <p:cNvGrpSpPr/>
          <p:nvPr/>
        </p:nvGrpSpPr>
        <p:grpSpPr>
          <a:xfrm>
            <a:off x="1933629" y="2140279"/>
            <a:ext cx="8393810" cy="9099972"/>
            <a:chOff x="1933629" y="2140279"/>
            <a:chExt cx="8393810" cy="9099972"/>
          </a:xfrm>
        </p:grpSpPr>
        <p:grpSp>
          <p:nvGrpSpPr>
            <p:cNvPr id="2" name="Group 1">
              <a:extLst>
                <a:ext uri="{FF2B5EF4-FFF2-40B4-BE49-F238E27FC236}">
                  <a16:creationId xmlns:a16="http://schemas.microsoft.com/office/drawing/2014/main" id="{909BD317-CEA5-E041-8821-6051CDFB0D9A}"/>
                </a:ext>
              </a:extLst>
            </p:cNvPr>
            <p:cNvGrpSpPr/>
            <p:nvPr/>
          </p:nvGrpSpPr>
          <p:grpSpPr>
            <a:xfrm>
              <a:off x="5116871" y="2140279"/>
              <a:ext cx="5210568" cy="1553974"/>
              <a:chOff x="5116871" y="2140279"/>
              <a:chExt cx="5210568" cy="1553974"/>
            </a:xfrm>
          </p:grpSpPr>
          <p:sp>
            <p:nvSpPr>
              <p:cNvPr id="3890" name="Lorem ipsum dolor sit amet, elit, sed do eiusmod tempor incididunt labore"/>
              <p:cNvSpPr txBox="1"/>
              <p:nvPr/>
            </p:nvSpPr>
            <p:spPr>
              <a:xfrm>
                <a:off x="5116871" y="2816512"/>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3891" name="Type text here"/>
              <p:cNvSpPr txBox="1"/>
              <p:nvPr/>
            </p:nvSpPr>
            <p:spPr>
              <a:xfrm>
                <a:off x="6800911" y="2140279"/>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92" name="Circle"/>
              <p:cNvSpPr/>
              <p:nvPr/>
            </p:nvSpPr>
            <p:spPr>
              <a:xfrm>
                <a:off x="9968084" y="225435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93" name="3"/>
              <p:cNvSpPr txBox="1"/>
              <p:nvPr/>
            </p:nvSpPr>
            <p:spPr>
              <a:xfrm>
                <a:off x="9968084" y="224997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3" name="Group 2">
              <a:extLst>
                <a:ext uri="{FF2B5EF4-FFF2-40B4-BE49-F238E27FC236}">
                  <a16:creationId xmlns:a16="http://schemas.microsoft.com/office/drawing/2014/main" id="{CB5D5F66-AEE2-A84C-A414-008330F4C943}"/>
                </a:ext>
              </a:extLst>
            </p:cNvPr>
            <p:cNvGrpSpPr/>
            <p:nvPr/>
          </p:nvGrpSpPr>
          <p:grpSpPr>
            <a:xfrm>
              <a:off x="2197998" y="5543489"/>
              <a:ext cx="5210568" cy="1553975"/>
              <a:chOff x="2197998" y="5543489"/>
              <a:chExt cx="5210568" cy="1553975"/>
            </a:xfrm>
          </p:grpSpPr>
          <p:sp>
            <p:nvSpPr>
              <p:cNvPr id="3896" name="Lorem ipsum dolor sit amet, elit, sed do eiusmod tempor incididunt labore"/>
              <p:cNvSpPr txBox="1"/>
              <p:nvPr/>
            </p:nvSpPr>
            <p:spPr>
              <a:xfrm>
                <a:off x="2197998" y="6219723"/>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897" name="Type text here"/>
              <p:cNvSpPr txBox="1"/>
              <p:nvPr/>
            </p:nvSpPr>
            <p:spPr>
              <a:xfrm>
                <a:off x="3882038" y="5543489"/>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898" name="Circle"/>
              <p:cNvSpPr/>
              <p:nvPr/>
            </p:nvSpPr>
            <p:spPr>
              <a:xfrm>
                <a:off x="7049211" y="565756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99" name="2"/>
              <p:cNvSpPr txBox="1"/>
              <p:nvPr/>
            </p:nvSpPr>
            <p:spPr>
              <a:xfrm>
                <a:off x="7049211" y="565318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4" name="Group 3">
              <a:extLst>
                <a:ext uri="{FF2B5EF4-FFF2-40B4-BE49-F238E27FC236}">
                  <a16:creationId xmlns:a16="http://schemas.microsoft.com/office/drawing/2014/main" id="{796880C4-66C4-214F-A090-3288AA6FD84D}"/>
                </a:ext>
              </a:extLst>
            </p:cNvPr>
            <p:cNvGrpSpPr/>
            <p:nvPr/>
          </p:nvGrpSpPr>
          <p:grpSpPr>
            <a:xfrm>
              <a:off x="1933629" y="9686276"/>
              <a:ext cx="5210568" cy="1553975"/>
              <a:chOff x="1933629" y="9686276"/>
              <a:chExt cx="5210568" cy="1553975"/>
            </a:xfrm>
          </p:grpSpPr>
          <p:sp>
            <p:nvSpPr>
              <p:cNvPr id="3902" name="Lorem ipsum dolor sit amet, elit, sed do eiusmod tempor incididunt labore"/>
              <p:cNvSpPr txBox="1"/>
              <p:nvPr/>
            </p:nvSpPr>
            <p:spPr>
              <a:xfrm>
                <a:off x="1933629" y="10362510"/>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3903" name="Type text here"/>
              <p:cNvSpPr txBox="1"/>
              <p:nvPr/>
            </p:nvSpPr>
            <p:spPr>
              <a:xfrm>
                <a:off x="3617669" y="9686276"/>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04" name="Circle"/>
              <p:cNvSpPr/>
              <p:nvPr/>
            </p:nvSpPr>
            <p:spPr>
              <a:xfrm>
                <a:off x="6784842" y="9800352"/>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05" name="1"/>
              <p:cNvSpPr txBox="1"/>
              <p:nvPr/>
            </p:nvSpPr>
            <p:spPr>
              <a:xfrm>
                <a:off x="6784842" y="9795970"/>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grpSp>
        <p:nvGrpSpPr>
          <p:cNvPr id="12" name="Group 11">
            <a:extLst>
              <a:ext uri="{FF2B5EF4-FFF2-40B4-BE49-F238E27FC236}">
                <a16:creationId xmlns:a16="http://schemas.microsoft.com/office/drawing/2014/main" id="{F67DD39A-7B9B-4841-BB98-64001EEB5A68}"/>
              </a:ext>
            </a:extLst>
          </p:cNvPr>
          <p:cNvGrpSpPr/>
          <p:nvPr/>
        </p:nvGrpSpPr>
        <p:grpSpPr>
          <a:xfrm>
            <a:off x="11700326" y="10685350"/>
            <a:ext cx="1000282" cy="1633596"/>
            <a:chOff x="11700326" y="10685350"/>
            <a:chExt cx="1000282" cy="1633596"/>
          </a:xfrm>
        </p:grpSpPr>
        <p:sp>
          <p:nvSpPr>
            <p:cNvPr id="3908" name="Graphic 18"/>
            <p:cNvSpPr/>
            <p:nvPr/>
          </p:nvSpPr>
          <p:spPr>
            <a:xfrm rot="5400000">
              <a:off x="11700326" y="11318664"/>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09" name="Circle"/>
            <p:cNvSpPr/>
            <p:nvPr/>
          </p:nvSpPr>
          <p:spPr>
            <a:xfrm>
              <a:off x="12075593" y="10685350"/>
              <a:ext cx="249748" cy="249748"/>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6704A193-01F4-E340-A463-4206CE586790}"/>
              </a:ext>
            </a:extLst>
          </p:cNvPr>
          <p:cNvGrpSpPr/>
          <p:nvPr/>
        </p:nvGrpSpPr>
        <p:grpSpPr>
          <a:xfrm>
            <a:off x="7522895" y="3563904"/>
            <a:ext cx="9338116" cy="7806430"/>
            <a:chOff x="7522895" y="3563904"/>
            <a:chExt cx="9338116" cy="7806430"/>
          </a:xfrm>
        </p:grpSpPr>
        <p:sp>
          <p:nvSpPr>
            <p:cNvPr id="3861" name="Shape"/>
            <p:cNvSpPr/>
            <p:nvPr/>
          </p:nvSpPr>
          <p:spPr>
            <a:xfrm>
              <a:off x="12376323" y="3563904"/>
              <a:ext cx="2934933" cy="2480750"/>
            </a:xfrm>
            <a:custGeom>
              <a:avLst/>
              <a:gdLst/>
              <a:ahLst/>
              <a:cxnLst>
                <a:cxn ang="0">
                  <a:pos x="wd2" y="hd2"/>
                </a:cxn>
                <a:cxn ang="5400000">
                  <a:pos x="wd2" y="hd2"/>
                </a:cxn>
                <a:cxn ang="10800000">
                  <a:pos x="wd2" y="hd2"/>
                </a:cxn>
                <a:cxn ang="16200000">
                  <a:pos x="wd2" y="hd2"/>
                </a:cxn>
              </a:cxnLst>
              <a:rect l="0" t="0" r="r" b="b"/>
              <a:pathLst>
                <a:path w="21588" h="21577" extrusionOk="0">
                  <a:moveTo>
                    <a:pt x="990" y="0"/>
                  </a:moveTo>
                  <a:cubicBezTo>
                    <a:pt x="758" y="6"/>
                    <a:pt x="536" y="109"/>
                    <a:pt x="359" y="287"/>
                  </a:cubicBezTo>
                  <a:cubicBezTo>
                    <a:pt x="139" y="508"/>
                    <a:pt x="9" y="828"/>
                    <a:pt x="0" y="1170"/>
                  </a:cubicBezTo>
                  <a:lnTo>
                    <a:pt x="3" y="14553"/>
                  </a:lnTo>
                  <a:cubicBezTo>
                    <a:pt x="-5" y="14877"/>
                    <a:pt x="91" y="15191"/>
                    <a:pt x="272" y="15433"/>
                  </a:cubicBezTo>
                  <a:cubicBezTo>
                    <a:pt x="454" y="15679"/>
                    <a:pt x="709" y="15831"/>
                    <a:pt x="984" y="15861"/>
                  </a:cubicBezTo>
                  <a:cubicBezTo>
                    <a:pt x="2946" y="16140"/>
                    <a:pt x="4866" y="16735"/>
                    <a:pt x="6691" y="17632"/>
                  </a:cubicBezTo>
                  <a:cubicBezTo>
                    <a:pt x="8592" y="18567"/>
                    <a:pt x="10368" y="19819"/>
                    <a:pt x="11969" y="21350"/>
                  </a:cubicBezTo>
                  <a:cubicBezTo>
                    <a:pt x="12181" y="21521"/>
                    <a:pt x="12440" y="21600"/>
                    <a:pt x="12696" y="21571"/>
                  </a:cubicBezTo>
                  <a:cubicBezTo>
                    <a:pt x="12941" y="21543"/>
                    <a:pt x="13168" y="21416"/>
                    <a:pt x="13347" y="21215"/>
                  </a:cubicBezTo>
                  <a:lnTo>
                    <a:pt x="21231" y="11899"/>
                  </a:lnTo>
                  <a:cubicBezTo>
                    <a:pt x="21465" y="11631"/>
                    <a:pt x="21595" y="11262"/>
                    <a:pt x="21588" y="10877"/>
                  </a:cubicBezTo>
                  <a:cubicBezTo>
                    <a:pt x="21580" y="10482"/>
                    <a:pt x="21428" y="10107"/>
                    <a:pt x="21173" y="9852"/>
                  </a:cubicBezTo>
                  <a:cubicBezTo>
                    <a:pt x="18269" y="6861"/>
                    <a:pt x="14959" y="4472"/>
                    <a:pt x="11382" y="2786"/>
                  </a:cubicBezTo>
                  <a:cubicBezTo>
                    <a:pt x="8063" y="1221"/>
                    <a:pt x="4555" y="281"/>
                    <a:pt x="990" y="0"/>
                  </a:cubicBezTo>
                  <a:close/>
                </a:path>
              </a:pathLst>
            </a:custGeom>
            <a:solidFill>
              <a:schemeClr val="accent4"/>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2" name="Shape"/>
            <p:cNvSpPr/>
            <p:nvPr/>
          </p:nvSpPr>
          <p:spPr>
            <a:xfrm>
              <a:off x="9056696" y="3567861"/>
              <a:ext cx="2944350" cy="2491028"/>
            </a:xfrm>
            <a:custGeom>
              <a:avLst/>
              <a:gdLst/>
              <a:ahLst/>
              <a:cxnLst>
                <a:cxn ang="0">
                  <a:pos x="wd2" y="hd2"/>
                </a:cxn>
                <a:cxn ang="5400000">
                  <a:pos x="wd2" y="hd2"/>
                </a:cxn>
                <a:cxn ang="10800000">
                  <a:pos x="wd2" y="hd2"/>
                </a:cxn>
                <a:cxn ang="16200000">
                  <a:pos x="wd2" y="hd2"/>
                </a:cxn>
              </a:cxnLst>
              <a:rect l="0" t="0" r="r" b="b"/>
              <a:pathLst>
                <a:path w="21575" h="21569" extrusionOk="0">
                  <a:moveTo>
                    <a:pt x="20462" y="1"/>
                  </a:moveTo>
                  <a:cubicBezTo>
                    <a:pt x="16777" y="289"/>
                    <a:pt x="13157" y="1295"/>
                    <a:pt x="9749" y="2977"/>
                  </a:cubicBezTo>
                  <a:cubicBezTo>
                    <a:pt x="6320" y="4669"/>
                    <a:pt x="3153" y="7020"/>
                    <a:pt x="376" y="9939"/>
                  </a:cubicBezTo>
                  <a:cubicBezTo>
                    <a:pt x="124" y="10202"/>
                    <a:pt x="-15" y="10586"/>
                    <a:pt x="1" y="10984"/>
                  </a:cubicBezTo>
                  <a:cubicBezTo>
                    <a:pt x="14" y="11321"/>
                    <a:pt x="141" y="11639"/>
                    <a:pt x="350" y="11870"/>
                  </a:cubicBezTo>
                  <a:lnTo>
                    <a:pt x="8248" y="21255"/>
                  </a:lnTo>
                  <a:cubicBezTo>
                    <a:pt x="8411" y="21431"/>
                    <a:pt x="8619" y="21540"/>
                    <a:pt x="8839" y="21565"/>
                  </a:cubicBezTo>
                  <a:cubicBezTo>
                    <a:pt x="9120" y="21596"/>
                    <a:pt x="9400" y="21489"/>
                    <a:pt x="9612" y="21269"/>
                  </a:cubicBezTo>
                  <a:cubicBezTo>
                    <a:pt x="11176" y="19733"/>
                    <a:pt x="12923" y="18480"/>
                    <a:pt x="14797" y="17547"/>
                  </a:cubicBezTo>
                  <a:cubicBezTo>
                    <a:pt x="16690" y="16606"/>
                    <a:pt x="18693" y="16001"/>
                    <a:pt x="20736" y="15757"/>
                  </a:cubicBezTo>
                  <a:cubicBezTo>
                    <a:pt x="20985" y="15720"/>
                    <a:pt x="21211" y="15570"/>
                    <a:pt x="21367" y="15338"/>
                  </a:cubicBezTo>
                  <a:cubicBezTo>
                    <a:pt x="21512" y="15122"/>
                    <a:pt x="21585" y="14853"/>
                    <a:pt x="21573" y="14578"/>
                  </a:cubicBezTo>
                  <a:lnTo>
                    <a:pt x="21573" y="1327"/>
                  </a:lnTo>
                  <a:cubicBezTo>
                    <a:pt x="21581" y="988"/>
                    <a:pt x="21475" y="661"/>
                    <a:pt x="21280" y="413"/>
                  </a:cubicBezTo>
                  <a:cubicBezTo>
                    <a:pt x="21069" y="145"/>
                    <a:pt x="20772" y="-4"/>
                    <a:pt x="20462"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3" name="Shape"/>
            <p:cNvSpPr/>
            <p:nvPr/>
          </p:nvSpPr>
          <p:spPr>
            <a:xfrm>
              <a:off x="14425386" y="5152562"/>
              <a:ext cx="2435625" cy="2903571"/>
            </a:xfrm>
            <a:custGeom>
              <a:avLst/>
              <a:gdLst/>
              <a:ahLst/>
              <a:cxnLst>
                <a:cxn ang="0">
                  <a:pos x="wd2" y="hd2"/>
                </a:cxn>
                <a:cxn ang="5400000">
                  <a:pos x="wd2" y="hd2"/>
                </a:cxn>
                <a:cxn ang="10800000">
                  <a:pos x="wd2" y="hd2"/>
                </a:cxn>
                <a:cxn ang="16200000">
                  <a:pos x="wd2" y="hd2"/>
                </a:cxn>
              </a:cxnLst>
              <a:rect l="0" t="0" r="r" b="b"/>
              <a:pathLst>
                <a:path w="21598" h="21595" extrusionOk="0">
                  <a:moveTo>
                    <a:pt x="10811" y="0"/>
                  </a:moveTo>
                  <a:cubicBezTo>
                    <a:pt x="10485" y="-5"/>
                    <a:pt x="10167" y="85"/>
                    <a:pt x="9914" y="257"/>
                  </a:cubicBezTo>
                  <a:lnTo>
                    <a:pt x="267" y="8448"/>
                  </a:lnTo>
                  <a:cubicBezTo>
                    <a:pt x="96" y="8662"/>
                    <a:pt x="1" y="8914"/>
                    <a:pt x="0" y="9171"/>
                  </a:cubicBezTo>
                  <a:cubicBezTo>
                    <a:pt x="-2" y="9419"/>
                    <a:pt x="82" y="9661"/>
                    <a:pt x="239" y="9871"/>
                  </a:cubicBezTo>
                  <a:cubicBezTo>
                    <a:pt x="1733" y="11507"/>
                    <a:pt x="2941" y="13313"/>
                    <a:pt x="3829" y="15234"/>
                  </a:cubicBezTo>
                  <a:cubicBezTo>
                    <a:pt x="4629" y="16967"/>
                    <a:pt x="5162" y="18778"/>
                    <a:pt x="5412" y="20624"/>
                  </a:cubicBezTo>
                  <a:cubicBezTo>
                    <a:pt x="5418" y="20866"/>
                    <a:pt x="5529" y="21099"/>
                    <a:pt x="5722" y="21279"/>
                  </a:cubicBezTo>
                  <a:cubicBezTo>
                    <a:pt x="5903" y="21447"/>
                    <a:pt x="6143" y="21558"/>
                    <a:pt x="6408" y="21595"/>
                  </a:cubicBezTo>
                  <a:lnTo>
                    <a:pt x="20232" y="21595"/>
                  </a:lnTo>
                  <a:cubicBezTo>
                    <a:pt x="20616" y="21580"/>
                    <a:pt x="20976" y="21436"/>
                    <a:pt x="21232" y="21197"/>
                  </a:cubicBezTo>
                  <a:cubicBezTo>
                    <a:pt x="21463" y="20980"/>
                    <a:pt x="21595" y="20699"/>
                    <a:pt x="21598" y="20408"/>
                  </a:cubicBezTo>
                  <a:cubicBezTo>
                    <a:pt x="21250" y="16652"/>
                    <a:pt x="20184" y="12967"/>
                    <a:pt x="18445" y="9493"/>
                  </a:cubicBezTo>
                  <a:cubicBezTo>
                    <a:pt x="16775" y="6156"/>
                    <a:pt x="14504" y="3055"/>
                    <a:pt x="11709" y="299"/>
                  </a:cubicBezTo>
                  <a:cubicBezTo>
                    <a:pt x="11462" y="112"/>
                    <a:pt x="11143" y="6"/>
                    <a:pt x="10811"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4" name="Shape"/>
            <p:cNvSpPr/>
            <p:nvPr/>
          </p:nvSpPr>
          <p:spPr>
            <a:xfrm>
              <a:off x="7522895" y="5158111"/>
              <a:ext cx="2428709" cy="2897625"/>
            </a:xfrm>
            <a:custGeom>
              <a:avLst/>
              <a:gdLst/>
              <a:ahLst/>
              <a:cxnLst>
                <a:cxn ang="0">
                  <a:pos x="wd2" y="hd2"/>
                </a:cxn>
                <a:cxn ang="5400000">
                  <a:pos x="wd2" y="hd2"/>
                </a:cxn>
                <a:cxn ang="10800000">
                  <a:pos x="wd2" y="hd2"/>
                </a:cxn>
                <a:cxn ang="16200000">
                  <a:pos x="wd2" y="hd2"/>
                </a:cxn>
              </a:cxnLst>
              <a:rect l="0" t="0" r="r" b="b"/>
              <a:pathLst>
                <a:path w="21579" h="21593" extrusionOk="0">
                  <a:moveTo>
                    <a:pt x="10717" y="1"/>
                  </a:moveTo>
                  <a:cubicBezTo>
                    <a:pt x="10378" y="-6"/>
                    <a:pt x="10049" y="96"/>
                    <a:pt x="9797" y="287"/>
                  </a:cubicBezTo>
                  <a:cubicBezTo>
                    <a:pt x="7055" y="2982"/>
                    <a:pt x="4821" y="6013"/>
                    <a:pt x="3174" y="9275"/>
                  </a:cubicBezTo>
                  <a:cubicBezTo>
                    <a:pt x="1389" y="12814"/>
                    <a:pt x="315" y="16577"/>
                    <a:pt x="1" y="20410"/>
                  </a:cubicBezTo>
                  <a:cubicBezTo>
                    <a:pt x="-8" y="20718"/>
                    <a:pt x="132" y="21017"/>
                    <a:pt x="385" y="21239"/>
                  </a:cubicBezTo>
                  <a:cubicBezTo>
                    <a:pt x="646" y="21466"/>
                    <a:pt x="1003" y="21594"/>
                    <a:pt x="1380" y="21593"/>
                  </a:cubicBezTo>
                  <a:lnTo>
                    <a:pt x="14917" y="21593"/>
                  </a:lnTo>
                  <a:cubicBezTo>
                    <a:pt x="15187" y="21587"/>
                    <a:pt x="15449" y="21511"/>
                    <a:pt x="15668" y="21378"/>
                  </a:cubicBezTo>
                  <a:cubicBezTo>
                    <a:pt x="15978" y="21188"/>
                    <a:pt x="16177" y="20899"/>
                    <a:pt x="16218" y="20579"/>
                  </a:cubicBezTo>
                  <a:cubicBezTo>
                    <a:pt x="16502" y="18512"/>
                    <a:pt x="17138" y="16489"/>
                    <a:pt x="18101" y="14572"/>
                  </a:cubicBezTo>
                  <a:cubicBezTo>
                    <a:pt x="18949" y="12885"/>
                    <a:pt x="20044" y="11296"/>
                    <a:pt x="21363" y="9837"/>
                  </a:cubicBezTo>
                  <a:cubicBezTo>
                    <a:pt x="21518" y="9628"/>
                    <a:pt x="21592" y="9382"/>
                    <a:pt x="21578" y="9136"/>
                  </a:cubicBezTo>
                  <a:cubicBezTo>
                    <a:pt x="21563" y="8869"/>
                    <a:pt x="21446" y="8613"/>
                    <a:pt x="21240" y="8409"/>
                  </a:cubicBezTo>
                  <a:lnTo>
                    <a:pt x="11514" y="246"/>
                  </a:lnTo>
                  <a:cubicBezTo>
                    <a:pt x="11287" y="92"/>
                    <a:pt x="11009" y="6"/>
                    <a:pt x="10717" y="1"/>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5" name="Shape"/>
            <p:cNvSpPr/>
            <p:nvPr/>
          </p:nvSpPr>
          <p:spPr>
            <a:xfrm>
              <a:off x="7526077" y="8432766"/>
              <a:ext cx="2477755" cy="2921622"/>
            </a:xfrm>
            <a:custGeom>
              <a:avLst/>
              <a:gdLst/>
              <a:ahLst/>
              <a:cxnLst>
                <a:cxn ang="0">
                  <a:pos x="wd2" y="hd2"/>
                </a:cxn>
                <a:cxn ang="5400000">
                  <a:pos x="wd2" y="hd2"/>
                </a:cxn>
                <a:cxn ang="10800000">
                  <a:pos x="wd2" y="hd2"/>
                </a:cxn>
                <a:cxn ang="16200000">
                  <a:pos x="wd2" y="hd2"/>
                </a:cxn>
              </a:cxnLst>
              <a:rect l="0" t="0" r="r" b="b"/>
              <a:pathLst>
                <a:path w="21588" h="21583" extrusionOk="0">
                  <a:moveTo>
                    <a:pt x="1234" y="0"/>
                  </a:moveTo>
                  <a:cubicBezTo>
                    <a:pt x="870" y="30"/>
                    <a:pt x="535" y="184"/>
                    <a:pt x="304" y="425"/>
                  </a:cubicBezTo>
                  <a:cubicBezTo>
                    <a:pt x="101" y="638"/>
                    <a:pt x="-7" y="902"/>
                    <a:pt x="0" y="1176"/>
                  </a:cubicBezTo>
                  <a:cubicBezTo>
                    <a:pt x="317" y="4763"/>
                    <a:pt x="1300" y="8287"/>
                    <a:pt x="2908" y="11616"/>
                  </a:cubicBezTo>
                  <a:cubicBezTo>
                    <a:pt x="4600" y="15118"/>
                    <a:pt x="6961" y="18358"/>
                    <a:pt x="9900" y="21206"/>
                  </a:cubicBezTo>
                  <a:cubicBezTo>
                    <a:pt x="10167" y="21462"/>
                    <a:pt x="10559" y="21600"/>
                    <a:pt x="10961" y="21581"/>
                  </a:cubicBezTo>
                  <a:cubicBezTo>
                    <a:pt x="11257" y="21568"/>
                    <a:pt x="11536" y="21467"/>
                    <a:pt x="11757" y="21300"/>
                  </a:cubicBezTo>
                  <a:lnTo>
                    <a:pt x="21252" y="13270"/>
                  </a:lnTo>
                  <a:cubicBezTo>
                    <a:pt x="21464" y="13074"/>
                    <a:pt x="21581" y="12820"/>
                    <a:pt x="21587" y="12554"/>
                  </a:cubicBezTo>
                  <a:cubicBezTo>
                    <a:pt x="21593" y="12293"/>
                    <a:pt x="21490" y="12037"/>
                    <a:pt x="21293" y="11836"/>
                  </a:cubicBezTo>
                  <a:cubicBezTo>
                    <a:pt x="19773" y="10261"/>
                    <a:pt x="18537" y="8506"/>
                    <a:pt x="17625" y="6623"/>
                  </a:cubicBezTo>
                  <a:cubicBezTo>
                    <a:pt x="16759" y="4837"/>
                    <a:pt x="16191" y="2955"/>
                    <a:pt x="15944" y="1035"/>
                  </a:cubicBezTo>
                  <a:cubicBezTo>
                    <a:pt x="15885" y="755"/>
                    <a:pt x="15720" y="500"/>
                    <a:pt x="15470" y="311"/>
                  </a:cubicBezTo>
                  <a:cubicBezTo>
                    <a:pt x="15246" y="141"/>
                    <a:pt x="14966" y="33"/>
                    <a:pt x="14668" y="0"/>
                  </a:cubicBezTo>
                  <a:lnTo>
                    <a:pt x="1234" y="0"/>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66" name="Shape"/>
            <p:cNvSpPr/>
            <p:nvPr/>
          </p:nvSpPr>
          <p:spPr>
            <a:xfrm>
              <a:off x="14363334" y="8432764"/>
              <a:ext cx="2491648" cy="2937570"/>
            </a:xfrm>
            <a:custGeom>
              <a:avLst/>
              <a:gdLst/>
              <a:ahLst/>
              <a:cxnLst>
                <a:cxn ang="0">
                  <a:pos x="wd2" y="hd2"/>
                </a:cxn>
                <a:cxn ang="5400000">
                  <a:pos x="wd2" y="hd2"/>
                </a:cxn>
                <a:cxn ang="10800000">
                  <a:pos x="wd2" y="hd2"/>
                </a:cxn>
                <a:cxn ang="16200000">
                  <a:pos x="wd2" y="hd2"/>
                </a:cxn>
              </a:cxnLst>
              <a:rect l="0" t="0" r="r" b="b"/>
              <a:pathLst>
                <a:path w="21566" h="21583" extrusionOk="0">
                  <a:moveTo>
                    <a:pt x="6992" y="0"/>
                  </a:moveTo>
                  <a:cubicBezTo>
                    <a:pt x="6654" y="50"/>
                    <a:pt x="6346" y="196"/>
                    <a:pt x="6119" y="414"/>
                  </a:cubicBezTo>
                  <a:cubicBezTo>
                    <a:pt x="5936" y="589"/>
                    <a:pt x="5811" y="804"/>
                    <a:pt x="5762" y="1035"/>
                  </a:cubicBezTo>
                  <a:cubicBezTo>
                    <a:pt x="5420" y="3038"/>
                    <a:pt x="4772" y="4992"/>
                    <a:pt x="3831" y="6852"/>
                  </a:cubicBezTo>
                  <a:cubicBezTo>
                    <a:pt x="2908" y="8680"/>
                    <a:pt x="1710" y="10398"/>
                    <a:pt x="269" y="11967"/>
                  </a:cubicBezTo>
                  <a:cubicBezTo>
                    <a:pt x="84" y="12157"/>
                    <a:pt x="-12" y="12402"/>
                    <a:pt x="1" y="12649"/>
                  </a:cubicBezTo>
                  <a:cubicBezTo>
                    <a:pt x="15" y="12894"/>
                    <a:pt x="136" y="13124"/>
                    <a:pt x="338" y="13299"/>
                  </a:cubicBezTo>
                  <a:lnTo>
                    <a:pt x="9801" y="21327"/>
                  </a:lnTo>
                  <a:cubicBezTo>
                    <a:pt x="10043" y="21508"/>
                    <a:pt x="10359" y="21598"/>
                    <a:pt x="10681" y="21580"/>
                  </a:cubicBezTo>
                  <a:cubicBezTo>
                    <a:pt x="11037" y="21561"/>
                    <a:pt x="11364" y="21412"/>
                    <a:pt x="11577" y="21169"/>
                  </a:cubicBezTo>
                  <a:cubicBezTo>
                    <a:pt x="14439" y="18413"/>
                    <a:pt x="16765" y="15285"/>
                    <a:pt x="18461" y="11905"/>
                  </a:cubicBezTo>
                  <a:cubicBezTo>
                    <a:pt x="20162" y="8515"/>
                    <a:pt x="21208" y="4917"/>
                    <a:pt x="21563" y="1245"/>
                  </a:cubicBezTo>
                  <a:cubicBezTo>
                    <a:pt x="21588" y="906"/>
                    <a:pt x="21442" y="573"/>
                    <a:pt x="21158" y="335"/>
                  </a:cubicBezTo>
                  <a:cubicBezTo>
                    <a:pt x="20899" y="118"/>
                    <a:pt x="20549" y="-2"/>
                    <a:pt x="20186" y="0"/>
                  </a:cubicBezTo>
                  <a:lnTo>
                    <a:pt x="6992" y="0"/>
                  </a:ln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0" name="Graphic 136"/>
            <p:cNvSpPr/>
            <p:nvPr/>
          </p:nvSpPr>
          <p:spPr>
            <a:xfrm>
              <a:off x="13401918" y="4449216"/>
              <a:ext cx="459947" cy="557950"/>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6"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1" name="Graphic 110"/>
            <p:cNvSpPr/>
            <p:nvPr/>
          </p:nvSpPr>
          <p:spPr>
            <a:xfrm>
              <a:off x="15418823" y="6470672"/>
              <a:ext cx="563069" cy="538048"/>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2" name="Graphic 78"/>
            <p:cNvSpPr/>
            <p:nvPr/>
          </p:nvSpPr>
          <p:spPr>
            <a:xfrm>
              <a:off x="8440035" y="6476075"/>
              <a:ext cx="475105" cy="563090"/>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3" name="Graphic 30"/>
            <p:cNvSpPr/>
            <p:nvPr/>
          </p:nvSpPr>
          <p:spPr>
            <a:xfrm>
              <a:off x="15376701" y="9372420"/>
              <a:ext cx="563046" cy="563061"/>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4" name="Graphic 164"/>
            <p:cNvSpPr/>
            <p:nvPr/>
          </p:nvSpPr>
          <p:spPr>
            <a:xfrm>
              <a:off x="8502472" y="9381145"/>
              <a:ext cx="563088" cy="563401"/>
            </a:xfrm>
            <a:custGeom>
              <a:avLst/>
              <a:gdLst/>
              <a:ahLst/>
              <a:cxnLst>
                <a:cxn ang="0">
                  <a:pos x="wd2" y="hd2"/>
                </a:cxn>
                <a:cxn ang="5400000">
                  <a:pos x="wd2" y="hd2"/>
                </a:cxn>
                <a:cxn ang="10800000">
                  <a:pos x="wd2" y="hd2"/>
                </a:cxn>
                <a:cxn ang="16200000">
                  <a:pos x="wd2" y="hd2"/>
                </a:cxn>
              </a:cxnLst>
              <a:rect l="0" t="0" r="r" b="b"/>
              <a:pathLst>
                <a:path w="20452" h="21560" extrusionOk="0">
                  <a:moveTo>
                    <a:pt x="3465" y="21560"/>
                  </a:moveTo>
                  <a:cubicBezTo>
                    <a:pt x="3411" y="21560"/>
                    <a:pt x="3356" y="21560"/>
                    <a:pt x="3301" y="21560"/>
                  </a:cubicBezTo>
                  <a:cubicBezTo>
                    <a:pt x="2314" y="21507"/>
                    <a:pt x="1394" y="21019"/>
                    <a:pt x="766" y="20216"/>
                  </a:cubicBezTo>
                  <a:cubicBezTo>
                    <a:pt x="-363" y="18704"/>
                    <a:pt x="-231" y="16539"/>
                    <a:pt x="1072" y="15192"/>
                  </a:cubicBezTo>
                  <a:lnTo>
                    <a:pt x="6232" y="9757"/>
                  </a:lnTo>
                  <a:cubicBezTo>
                    <a:pt x="6831" y="9158"/>
                    <a:pt x="7159" y="8317"/>
                    <a:pt x="7133" y="7447"/>
                  </a:cubicBezTo>
                  <a:cubicBezTo>
                    <a:pt x="6895" y="3593"/>
                    <a:pt x="9668" y="266"/>
                    <a:pt x="13326" y="15"/>
                  </a:cubicBezTo>
                  <a:cubicBezTo>
                    <a:pt x="14129" y="-40"/>
                    <a:pt x="14936" y="59"/>
                    <a:pt x="15706" y="309"/>
                  </a:cubicBezTo>
                  <a:cubicBezTo>
                    <a:pt x="16213" y="466"/>
                    <a:pt x="16504" y="1028"/>
                    <a:pt x="16355" y="1563"/>
                  </a:cubicBezTo>
                  <a:cubicBezTo>
                    <a:pt x="16309" y="1725"/>
                    <a:pt x="16226" y="1873"/>
                    <a:pt x="16113" y="1992"/>
                  </a:cubicBezTo>
                  <a:lnTo>
                    <a:pt x="12998" y="5273"/>
                  </a:lnTo>
                  <a:lnTo>
                    <a:pt x="13509" y="7293"/>
                  </a:lnTo>
                  <a:lnTo>
                    <a:pt x="15426" y="7832"/>
                  </a:lnTo>
                  <a:lnTo>
                    <a:pt x="18558" y="4533"/>
                  </a:lnTo>
                  <a:cubicBezTo>
                    <a:pt x="18931" y="4137"/>
                    <a:pt x="19538" y="4135"/>
                    <a:pt x="19914" y="4528"/>
                  </a:cubicBezTo>
                  <a:cubicBezTo>
                    <a:pt x="20027" y="4646"/>
                    <a:pt x="20110" y="4792"/>
                    <a:pt x="20156" y="4952"/>
                  </a:cubicBezTo>
                  <a:cubicBezTo>
                    <a:pt x="21237" y="8655"/>
                    <a:pt x="19264" y="12581"/>
                    <a:pt x="15749" y="13720"/>
                  </a:cubicBezTo>
                  <a:cubicBezTo>
                    <a:pt x="14970" y="13972"/>
                    <a:pt x="14153" y="14072"/>
                    <a:pt x="13339" y="14014"/>
                  </a:cubicBezTo>
                  <a:cubicBezTo>
                    <a:pt x="12573" y="13968"/>
                    <a:pt x="11824" y="14272"/>
                    <a:pt x="11285" y="14849"/>
                  </a:cubicBezTo>
                  <a:lnTo>
                    <a:pt x="5937" y="20481"/>
                  </a:lnTo>
                  <a:cubicBezTo>
                    <a:pt x="5281" y="21171"/>
                    <a:pt x="4392" y="21559"/>
                    <a:pt x="3465" y="21560"/>
                  </a:cubicBezTo>
                  <a:close/>
                  <a:moveTo>
                    <a:pt x="13335" y="2061"/>
                  </a:moveTo>
                  <a:cubicBezTo>
                    <a:pt x="10781" y="2282"/>
                    <a:pt x="8869" y="4626"/>
                    <a:pt x="9046" y="7320"/>
                  </a:cubicBezTo>
                  <a:cubicBezTo>
                    <a:pt x="9108" y="8769"/>
                    <a:pt x="8577" y="10176"/>
                    <a:pt x="7588" y="11185"/>
                  </a:cubicBezTo>
                  <a:lnTo>
                    <a:pt x="2428" y="16620"/>
                  </a:lnTo>
                  <a:cubicBezTo>
                    <a:pt x="1818" y="17229"/>
                    <a:pt x="1739" y="18223"/>
                    <a:pt x="2245" y="18930"/>
                  </a:cubicBezTo>
                  <a:cubicBezTo>
                    <a:pt x="2797" y="19641"/>
                    <a:pt x="3792" y="19745"/>
                    <a:pt x="4467" y="19163"/>
                  </a:cubicBezTo>
                  <a:cubicBezTo>
                    <a:pt x="4507" y="19128"/>
                    <a:pt x="4546" y="19092"/>
                    <a:pt x="4583" y="19053"/>
                  </a:cubicBezTo>
                  <a:lnTo>
                    <a:pt x="9929" y="13421"/>
                  </a:lnTo>
                  <a:cubicBezTo>
                    <a:pt x="10860" y="12433"/>
                    <a:pt x="12149" y="11915"/>
                    <a:pt x="13468" y="11998"/>
                  </a:cubicBezTo>
                  <a:cubicBezTo>
                    <a:pt x="16045" y="12183"/>
                    <a:pt x="18289" y="10159"/>
                    <a:pt x="18511" y="7447"/>
                  </a:cubicBezTo>
                  <a:lnTo>
                    <a:pt x="16394" y="9677"/>
                  </a:lnTo>
                  <a:cubicBezTo>
                    <a:pt x="16152" y="9933"/>
                    <a:pt x="15799" y="10032"/>
                    <a:pt x="15468" y="9939"/>
                  </a:cubicBezTo>
                  <a:lnTo>
                    <a:pt x="12480" y="9095"/>
                  </a:lnTo>
                  <a:cubicBezTo>
                    <a:pt x="12150" y="9002"/>
                    <a:pt x="11891" y="8729"/>
                    <a:pt x="11803" y="8380"/>
                  </a:cubicBezTo>
                  <a:lnTo>
                    <a:pt x="11002" y="5233"/>
                  </a:lnTo>
                  <a:cubicBezTo>
                    <a:pt x="10913" y="4884"/>
                    <a:pt x="11008" y="4512"/>
                    <a:pt x="11250" y="42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5" name="Graphic 166"/>
            <p:cNvSpPr/>
            <p:nvPr/>
          </p:nvSpPr>
          <p:spPr>
            <a:xfrm>
              <a:off x="10382722" y="4439098"/>
              <a:ext cx="564263" cy="564262"/>
            </a:xfrm>
            <a:custGeom>
              <a:avLst/>
              <a:gdLst/>
              <a:ahLst/>
              <a:cxnLst>
                <a:cxn ang="0">
                  <a:pos x="wd2" y="hd2"/>
                </a:cxn>
                <a:cxn ang="5400000">
                  <a:pos x="wd2" y="hd2"/>
                </a:cxn>
                <a:cxn ang="10800000">
                  <a:pos x="wd2" y="hd2"/>
                </a:cxn>
                <a:cxn ang="16200000">
                  <a:pos x="wd2" y="hd2"/>
                </a:cxn>
              </a:cxnLst>
              <a:rect l="0" t="0" r="r" b="b"/>
              <a:pathLst>
                <a:path w="20421" h="20421" extrusionOk="0">
                  <a:moveTo>
                    <a:pt x="20142" y="18790"/>
                  </a:moveTo>
                  <a:lnTo>
                    <a:pt x="15351" y="14000"/>
                  </a:lnTo>
                  <a:cubicBezTo>
                    <a:pt x="18323" y="10282"/>
                    <a:pt x="17718" y="4859"/>
                    <a:pt x="14000" y="1887"/>
                  </a:cubicBezTo>
                  <a:cubicBezTo>
                    <a:pt x="10282" y="-1085"/>
                    <a:pt x="4859" y="-480"/>
                    <a:pt x="1887" y="3238"/>
                  </a:cubicBezTo>
                  <a:cubicBezTo>
                    <a:pt x="-1085" y="6956"/>
                    <a:pt x="-480" y="12379"/>
                    <a:pt x="3238" y="15351"/>
                  </a:cubicBezTo>
                  <a:cubicBezTo>
                    <a:pt x="6384" y="17866"/>
                    <a:pt x="10854" y="17866"/>
                    <a:pt x="14000" y="15351"/>
                  </a:cubicBezTo>
                  <a:lnTo>
                    <a:pt x="18790" y="20142"/>
                  </a:lnTo>
                  <a:cubicBezTo>
                    <a:pt x="19164" y="20515"/>
                    <a:pt x="19769" y="20515"/>
                    <a:pt x="20142" y="20142"/>
                  </a:cubicBezTo>
                  <a:cubicBezTo>
                    <a:pt x="20515" y="19769"/>
                    <a:pt x="20515" y="19164"/>
                    <a:pt x="20142" y="18790"/>
                  </a:cubicBezTo>
                  <a:close/>
                  <a:moveTo>
                    <a:pt x="1953" y="8640"/>
                  </a:moveTo>
                  <a:cubicBezTo>
                    <a:pt x="1953" y="4947"/>
                    <a:pt x="4947" y="1953"/>
                    <a:pt x="8640" y="1953"/>
                  </a:cubicBezTo>
                  <a:cubicBezTo>
                    <a:pt x="12333" y="1953"/>
                    <a:pt x="15327" y="4947"/>
                    <a:pt x="15327" y="8640"/>
                  </a:cubicBezTo>
                  <a:cubicBezTo>
                    <a:pt x="15327" y="12333"/>
                    <a:pt x="12333" y="15327"/>
                    <a:pt x="8640" y="15327"/>
                  </a:cubicBezTo>
                  <a:cubicBezTo>
                    <a:pt x="4949" y="15322"/>
                    <a:pt x="1957" y="12331"/>
                    <a:pt x="1953" y="8640"/>
                  </a:cubicBezTo>
                  <a:close/>
                  <a:moveTo>
                    <a:pt x="4819" y="9595"/>
                  </a:moveTo>
                  <a:cubicBezTo>
                    <a:pt x="4291" y="9595"/>
                    <a:pt x="3864" y="9167"/>
                    <a:pt x="3864" y="8640"/>
                  </a:cubicBezTo>
                  <a:cubicBezTo>
                    <a:pt x="3866" y="6003"/>
                    <a:pt x="6003" y="3866"/>
                    <a:pt x="8640" y="3864"/>
                  </a:cubicBezTo>
                  <a:cubicBezTo>
                    <a:pt x="9167" y="3864"/>
                    <a:pt x="9595" y="4291"/>
                    <a:pt x="9595" y="4819"/>
                  </a:cubicBezTo>
                  <a:cubicBezTo>
                    <a:pt x="9595" y="5346"/>
                    <a:pt x="9167" y="5774"/>
                    <a:pt x="8640" y="5774"/>
                  </a:cubicBezTo>
                  <a:cubicBezTo>
                    <a:pt x="7058" y="5776"/>
                    <a:pt x="5776" y="7058"/>
                    <a:pt x="5774" y="8640"/>
                  </a:cubicBezTo>
                  <a:cubicBezTo>
                    <a:pt x="5774" y="9167"/>
                    <a:pt x="5346" y="9595"/>
                    <a:pt x="4819" y="959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131</a:t>
            </a:fld>
            <a:endParaRPr/>
          </a:p>
        </p:txBody>
      </p:sp>
      <p:grpSp>
        <p:nvGrpSpPr>
          <p:cNvPr id="10" name="Group 9">
            <a:extLst>
              <a:ext uri="{FF2B5EF4-FFF2-40B4-BE49-F238E27FC236}">
                <a16:creationId xmlns:a16="http://schemas.microsoft.com/office/drawing/2014/main" id="{5287CF23-77C5-3D40-BE2F-70FA929DCC38}"/>
              </a:ext>
            </a:extLst>
          </p:cNvPr>
          <p:cNvGrpSpPr/>
          <p:nvPr/>
        </p:nvGrpSpPr>
        <p:grpSpPr>
          <a:xfrm>
            <a:off x="9607949" y="5658089"/>
            <a:ext cx="5168102" cy="5168101"/>
            <a:chOff x="9607949" y="5658089"/>
            <a:chExt cx="5168102" cy="5168101"/>
          </a:xfrm>
        </p:grpSpPr>
        <p:sp>
          <p:nvSpPr>
            <p:cNvPr id="3926" name="Circle"/>
            <p:cNvSpPr/>
            <p:nvPr/>
          </p:nvSpPr>
          <p:spPr>
            <a:xfrm>
              <a:off x="9607949" y="5658089"/>
              <a:ext cx="5168102" cy="5168101"/>
            </a:xfrm>
            <a:prstGeom prst="ellipse">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7" name="Circle"/>
            <p:cNvSpPr/>
            <p:nvPr/>
          </p:nvSpPr>
          <p:spPr>
            <a:xfrm>
              <a:off x="10977816" y="6070884"/>
              <a:ext cx="2428368" cy="2428367"/>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8" name="Stage Infographic…"/>
            <p:cNvSpPr txBox="1"/>
            <p:nvPr/>
          </p:nvSpPr>
          <p:spPr>
            <a:xfrm>
              <a:off x="10408591" y="7759540"/>
              <a:ext cx="3589287"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 Infographic</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Template</a:t>
              </a:r>
            </a:p>
          </p:txBody>
        </p:sp>
        <p:sp>
          <p:nvSpPr>
            <p:cNvPr id="3929" name="Lorem ipsum dolor sit amet, elit, sed do dolor sit"/>
            <p:cNvSpPr txBox="1"/>
            <p:nvPr/>
          </p:nvSpPr>
          <p:spPr>
            <a:xfrm>
              <a:off x="10408591" y="8897701"/>
              <a:ext cx="3589287"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a:t>
              </a:r>
            </a:p>
          </p:txBody>
        </p:sp>
        <p:sp>
          <p:nvSpPr>
            <p:cNvPr id="3930" name="2021"/>
            <p:cNvSpPr txBox="1"/>
            <p:nvPr/>
          </p:nvSpPr>
          <p:spPr>
            <a:xfrm>
              <a:off x="11231343" y="6697577"/>
              <a:ext cx="1921313"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2021</a:t>
              </a:r>
            </a:p>
          </p:txBody>
        </p:sp>
      </p:grpSp>
      <p:grpSp>
        <p:nvGrpSpPr>
          <p:cNvPr id="14" name="Group 13">
            <a:extLst>
              <a:ext uri="{FF2B5EF4-FFF2-40B4-BE49-F238E27FC236}">
                <a16:creationId xmlns:a16="http://schemas.microsoft.com/office/drawing/2014/main" id="{5B9A1082-E5BB-CC42-B8AE-FFCBBA3EFB4A}"/>
              </a:ext>
            </a:extLst>
          </p:cNvPr>
          <p:cNvGrpSpPr/>
          <p:nvPr/>
        </p:nvGrpSpPr>
        <p:grpSpPr>
          <a:xfrm>
            <a:off x="11700326" y="10685350"/>
            <a:ext cx="1000282" cy="1633596"/>
            <a:chOff x="11700326" y="10685350"/>
            <a:chExt cx="1000282" cy="1633596"/>
          </a:xfrm>
        </p:grpSpPr>
        <p:sp>
          <p:nvSpPr>
            <p:cNvPr id="3967" name="Graphic 18"/>
            <p:cNvSpPr/>
            <p:nvPr/>
          </p:nvSpPr>
          <p:spPr>
            <a:xfrm rot="5400000">
              <a:off x="11700326" y="11318664"/>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68" name="Circle"/>
            <p:cNvSpPr/>
            <p:nvPr/>
          </p:nvSpPr>
          <p:spPr>
            <a:xfrm>
              <a:off x="12075593" y="10685350"/>
              <a:ext cx="249748" cy="249748"/>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3" name="Group 12">
            <a:extLst>
              <a:ext uri="{FF2B5EF4-FFF2-40B4-BE49-F238E27FC236}">
                <a16:creationId xmlns:a16="http://schemas.microsoft.com/office/drawing/2014/main" id="{932602D4-C1DE-BA40-9866-BCAAAECD8707}"/>
              </a:ext>
            </a:extLst>
          </p:cNvPr>
          <p:cNvGrpSpPr/>
          <p:nvPr/>
        </p:nvGrpSpPr>
        <p:grpSpPr>
          <a:xfrm>
            <a:off x="13047989" y="1714878"/>
            <a:ext cx="9684892" cy="10342143"/>
            <a:chOff x="13047989" y="1714878"/>
            <a:chExt cx="9684892" cy="10342143"/>
          </a:xfrm>
        </p:grpSpPr>
        <p:grpSp>
          <p:nvGrpSpPr>
            <p:cNvPr id="6" name="Group 5">
              <a:extLst>
                <a:ext uri="{FF2B5EF4-FFF2-40B4-BE49-F238E27FC236}">
                  <a16:creationId xmlns:a16="http://schemas.microsoft.com/office/drawing/2014/main" id="{3359A641-A8A0-8049-8C9E-B043E62AE919}"/>
                </a:ext>
              </a:extLst>
            </p:cNvPr>
            <p:cNvGrpSpPr/>
            <p:nvPr/>
          </p:nvGrpSpPr>
          <p:grpSpPr>
            <a:xfrm>
              <a:off x="13047989" y="1714878"/>
              <a:ext cx="5193896" cy="1553974"/>
              <a:chOff x="13047989" y="1714878"/>
              <a:chExt cx="5193896" cy="1553974"/>
            </a:xfrm>
          </p:grpSpPr>
          <p:sp>
            <p:nvSpPr>
              <p:cNvPr id="3931" name="Lorem ipsum dolor sit amet, elit, sed do eiusmod tempor incididunt labore"/>
              <p:cNvSpPr txBox="1"/>
              <p:nvPr/>
            </p:nvSpPr>
            <p:spPr>
              <a:xfrm>
                <a:off x="13579782" y="2391111"/>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32" name="Type text here"/>
              <p:cNvSpPr txBox="1"/>
              <p:nvPr/>
            </p:nvSpPr>
            <p:spPr>
              <a:xfrm>
                <a:off x="13573847" y="1714878"/>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33" name="Circle"/>
              <p:cNvSpPr/>
              <p:nvPr/>
            </p:nvSpPr>
            <p:spPr>
              <a:xfrm>
                <a:off x="13047989" y="1828954"/>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34" name="5"/>
              <p:cNvSpPr txBox="1"/>
              <p:nvPr/>
            </p:nvSpPr>
            <p:spPr>
              <a:xfrm>
                <a:off x="13054383" y="181966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grpSp>
          <p:nvGrpSpPr>
            <p:cNvPr id="7" name="Group 6">
              <a:extLst>
                <a:ext uri="{FF2B5EF4-FFF2-40B4-BE49-F238E27FC236}">
                  <a16:creationId xmlns:a16="http://schemas.microsoft.com/office/drawing/2014/main" id="{ED50EEDD-83F1-D84B-A9E8-4A86CB90FC7C}"/>
                </a:ext>
              </a:extLst>
            </p:cNvPr>
            <p:cNvGrpSpPr/>
            <p:nvPr/>
          </p:nvGrpSpPr>
          <p:grpSpPr>
            <a:xfrm>
              <a:off x="16400150" y="4539542"/>
              <a:ext cx="5193897" cy="1553975"/>
              <a:chOff x="16400150" y="4539542"/>
              <a:chExt cx="5193897" cy="1553975"/>
            </a:xfrm>
          </p:grpSpPr>
          <p:sp>
            <p:nvSpPr>
              <p:cNvPr id="3937" name="Lorem ipsum dolor sit amet, elit, sed do eiusmod tempor incididunt labore"/>
              <p:cNvSpPr txBox="1"/>
              <p:nvPr/>
            </p:nvSpPr>
            <p:spPr>
              <a:xfrm>
                <a:off x="16931943" y="5215776"/>
                <a:ext cx="466210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3938" name="Type text here"/>
              <p:cNvSpPr txBox="1"/>
              <p:nvPr/>
            </p:nvSpPr>
            <p:spPr>
              <a:xfrm>
                <a:off x="16926008" y="4539542"/>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39" name="Circle"/>
              <p:cNvSpPr/>
              <p:nvPr/>
            </p:nvSpPr>
            <p:spPr>
              <a:xfrm>
                <a:off x="16400150" y="465361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40" name="6"/>
              <p:cNvSpPr txBox="1"/>
              <p:nvPr/>
            </p:nvSpPr>
            <p:spPr>
              <a:xfrm>
                <a:off x="16400150" y="465072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6</a:t>
                </a:r>
              </a:p>
            </p:txBody>
          </p:sp>
        </p:grpSp>
        <p:grpSp>
          <p:nvGrpSpPr>
            <p:cNvPr id="9" name="Group 8">
              <a:extLst>
                <a:ext uri="{FF2B5EF4-FFF2-40B4-BE49-F238E27FC236}">
                  <a16:creationId xmlns:a16="http://schemas.microsoft.com/office/drawing/2014/main" id="{34A64F31-30C3-6C4B-8212-5B37D06D4FEA}"/>
                </a:ext>
              </a:extLst>
            </p:cNvPr>
            <p:cNvGrpSpPr/>
            <p:nvPr/>
          </p:nvGrpSpPr>
          <p:grpSpPr>
            <a:xfrm>
              <a:off x="16918520" y="10503047"/>
              <a:ext cx="5193897" cy="1553974"/>
              <a:chOff x="16918520" y="10503047"/>
              <a:chExt cx="5193897" cy="1553974"/>
            </a:xfrm>
          </p:grpSpPr>
          <p:sp>
            <p:nvSpPr>
              <p:cNvPr id="3943" name="Lorem ipsum dolor sit amet, elit, sed do eiusmod tempor incididunt labore"/>
              <p:cNvSpPr txBox="1"/>
              <p:nvPr/>
            </p:nvSpPr>
            <p:spPr>
              <a:xfrm>
                <a:off x="17450313" y="11179280"/>
                <a:ext cx="466210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44" name="Type text here"/>
              <p:cNvSpPr txBox="1"/>
              <p:nvPr/>
            </p:nvSpPr>
            <p:spPr>
              <a:xfrm>
                <a:off x="17444378" y="10503047"/>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45" name="Circle"/>
              <p:cNvSpPr/>
              <p:nvPr/>
            </p:nvSpPr>
            <p:spPr>
              <a:xfrm>
                <a:off x="16918520" y="1061712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46" name="8"/>
              <p:cNvSpPr txBox="1"/>
              <p:nvPr/>
            </p:nvSpPr>
            <p:spPr>
              <a:xfrm>
                <a:off x="16924914" y="1061423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8</a:t>
                </a:r>
              </a:p>
            </p:txBody>
          </p:sp>
        </p:grpSp>
        <p:grpSp>
          <p:nvGrpSpPr>
            <p:cNvPr id="8" name="Group 7">
              <a:extLst>
                <a:ext uri="{FF2B5EF4-FFF2-40B4-BE49-F238E27FC236}">
                  <a16:creationId xmlns:a16="http://schemas.microsoft.com/office/drawing/2014/main" id="{87F26568-50FB-BA4B-A8C3-AAE050A17C48}"/>
                </a:ext>
              </a:extLst>
            </p:cNvPr>
            <p:cNvGrpSpPr/>
            <p:nvPr/>
          </p:nvGrpSpPr>
          <p:grpSpPr>
            <a:xfrm>
              <a:off x="17538985" y="7635223"/>
              <a:ext cx="5193896" cy="1553974"/>
              <a:chOff x="17538985" y="7635223"/>
              <a:chExt cx="5193896" cy="1553974"/>
            </a:xfrm>
          </p:grpSpPr>
          <p:sp>
            <p:nvSpPr>
              <p:cNvPr id="3969" name="Lorem ipsum dolor sit amet, elit, sed do eiusmod tempor incididunt labore"/>
              <p:cNvSpPr txBox="1"/>
              <p:nvPr/>
            </p:nvSpPr>
            <p:spPr>
              <a:xfrm>
                <a:off x="18070778" y="8311456"/>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70" name="Type text here"/>
              <p:cNvSpPr txBox="1"/>
              <p:nvPr/>
            </p:nvSpPr>
            <p:spPr>
              <a:xfrm>
                <a:off x="18064843" y="7635223"/>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71" name="Circle"/>
              <p:cNvSpPr/>
              <p:nvPr/>
            </p:nvSpPr>
            <p:spPr>
              <a:xfrm>
                <a:off x="17538985" y="774929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72" name="7"/>
              <p:cNvSpPr txBox="1"/>
              <p:nvPr/>
            </p:nvSpPr>
            <p:spPr>
              <a:xfrm>
                <a:off x="17545379" y="774640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7</a:t>
                </a:r>
              </a:p>
            </p:txBody>
          </p:sp>
        </p:grpSp>
      </p:grpSp>
      <p:grpSp>
        <p:nvGrpSpPr>
          <p:cNvPr id="12" name="Group 11">
            <a:extLst>
              <a:ext uri="{FF2B5EF4-FFF2-40B4-BE49-F238E27FC236}">
                <a16:creationId xmlns:a16="http://schemas.microsoft.com/office/drawing/2014/main" id="{E3A0C106-0325-074B-AC7C-8E9B3568C802}"/>
              </a:ext>
            </a:extLst>
          </p:cNvPr>
          <p:cNvGrpSpPr/>
          <p:nvPr/>
        </p:nvGrpSpPr>
        <p:grpSpPr>
          <a:xfrm>
            <a:off x="1652244" y="1714878"/>
            <a:ext cx="9679142" cy="10342143"/>
            <a:chOff x="1652244" y="1714878"/>
            <a:chExt cx="9679142" cy="10342143"/>
          </a:xfrm>
        </p:grpSpPr>
        <p:grpSp>
          <p:nvGrpSpPr>
            <p:cNvPr id="5" name="Group 4">
              <a:extLst>
                <a:ext uri="{FF2B5EF4-FFF2-40B4-BE49-F238E27FC236}">
                  <a16:creationId xmlns:a16="http://schemas.microsoft.com/office/drawing/2014/main" id="{21570E2C-FE8A-344C-A0D3-3CBDF34FB7E9}"/>
                </a:ext>
              </a:extLst>
            </p:cNvPr>
            <p:cNvGrpSpPr/>
            <p:nvPr/>
          </p:nvGrpSpPr>
          <p:grpSpPr>
            <a:xfrm>
              <a:off x="6120818" y="1714878"/>
              <a:ext cx="5210568" cy="1553974"/>
              <a:chOff x="6120818" y="1714878"/>
              <a:chExt cx="5210568" cy="1553974"/>
            </a:xfrm>
          </p:grpSpPr>
          <p:sp>
            <p:nvSpPr>
              <p:cNvPr id="3949" name="Lorem ipsum dolor sit amet, elit, sed do eiusmod tempor incididunt labore"/>
              <p:cNvSpPr txBox="1"/>
              <p:nvPr/>
            </p:nvSpPr>
            <p:spPr>
              <a:xfrm>
                <a:off x="6120818" y="2391111"/>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50" name="Type text here"/>
              <p:cNvSpPr txBox="1"/>
              <p:nvPr/>
            </p:nvSpPr>
            <p:spPr>
              <a:xfrm>
                <a:off x="7804858" y="1714878"/>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51" name="Circle"/>
              <p:cNvSpPr/>
              <p:nvPr/>
            </p:nvSpPr>
            <p:spPr>
              <a:xfrm>
                <a:off x="10972031" y="1828954"/>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52" name="4"/>
              <p:cNvSpPr txBox="1"/>
              <p:nvPr/>
            </p:nvSpPr>
            <p:spPr>
              <a:xfrm>
                <a:off x="10972031" y="181966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4" name="Group 3">
              <a:extLst>
                <a:ext uri="{FF2B5EF4-FFF2-40B4-BE49-F238E27FC236}">
                  <a16:creationId xmlns:a16="http://schemas.microsoft.com/office/drawing/2014/main" id="{B79D359B-1789-6E46-8C3E-12EFA8A9EF06}"/>
                </a:ext>
              </a:extLst>
            </p:cNvPr>
            <p:cNvGrpSpPr/>
            <p:nvPr/>
          </p:nvGrpSpPr>
          <p:grpSpPr>
            <a:xfrm>
              <a:off x="2810576" y="4538027"/>
              <a:ext cx="5216962" cy="1553975"/>
              <a:chOff x="2810576" y="4538027"/>
              <a:chExt cx="5216962" cy="1553975"/>
            </a:xfrm>
          </p:grpSpPr>
          <p:sp>
            <p:nvSpPr>
              <p:cNvPr id="3955" name="Lorem ipsum dolor sit amet, elit, sed do eiusmod tempor incididunt labore"/>
              <p:cNvSpPr txBox="1"/>
              <p:nvPr/>
            </p:nvSpPr>
            <p:spPr>
              <a:xfrm>
                <a:off x="2810576" y="5214261"/>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56" name="Type text here"/>
              <p:cNvSpPr txBox="1"/>
              <p:nvPr/>
            </p:nvSpPr>
            <p:spPr>
              <a:xfrm>
                <a:off x="4494616" y="4538027"/>
                <a:ext cx="297806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57" name="Circle"/>
              <p:cNvSpPr/>
              <p:nvPr/>
            </p:nvSpPr>
            <p:spPr>
              <a:xfrm>
                <a:off x="7661789" y="4652103"/>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58" name="3"/>
              <p:cNvSpPr txBox="1"/>
              <p:nvPr/>
            </p:nvSpPr>
            <p:spPr>
              <a:xfrm>
                <a:off x="7668183" y="464281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2" name="Group 1">
              <a:extLst>
                <a:ext uri="{FF2B5EF4-FFF2-40B4-BE49-F238E27FC236}">
                  <a16:creationId xmlns:a16="http://schemas.microsoft.com/office/drawing/2014/main" id="{E071EA72-85C0-E448-91FB-C5586AC05810}"/>
                </a:ext>
              </a:extLst>
            </p:cNvPr>
            <p:cNvGrpSpPr/>
            <p:nvPr/>
          </p:nvGrpSpPr>
          <p:grpSpPr>
            <a:xfrm>
              <a:off x="2273950" y="10503047"/>
              <a:ext cx="5210568" cy="1553974"/>
              <a:chOff x="2273950" y="10503047"/>
              <a:chExt cx="5210568" cy="1553974"/>
            </a:xfrm>
          </p:grpSpPr>
          <p:sp>
            <p:nvSpPr>
              <p:cNvPr id="3961" name="Lorem ipsum dolor sit amet, elit, sed do eiusmod tempor incididunt labore"/>
              <p:cNvSpPr txBox="1"/>
              <p:nvPr/>
            </p:nvSpPr>
            <p:spPr>
              <a:xfrm>
                <a:off x="2273950" y="11179280"/>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62" name="Type text here"/>
              <p:cNvSpPr txBox="1"/>
              <p:nvPr/>
            </p:nvSpPr>
            <p:spPr>
              <a:xfrm>
                <a:off x="3957990" y="10503047"/>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63" name="Circle"/>
              <p:cNvSpPr/>
              <p:nvPr/>
            </p:nvSpPr>
            <p:spPr>
              <a:xfrm>
                <a:off x="7125163" y="10617123"/>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64" name="1"/>
              <p:cNvSpPr txBox="1"/>
              <p:nvPr/>
            </p:nvSpPr>
            <p:spPr>
              <a:xfrm>
                <a:off x="7125163" y="10614230"/>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3" name="Group 2">
              <a:extLst>
                <a:ext uri="{FF2B5EF4-FFF2-40B4-BE49-F238E27FC236}">
                  <a16:creationId xmlns:a16="http://schemas.microsoft.com/office/drawing/2014/main" id="{443BF725-A897-1046-BE8F-EE1D8818BF5B}"/>
                </a:ext>
              </a:extLst>
            </p:cNvPr>
            <p:cNvGrpSpPr/>
            <p:nvPr/>
          </p:nvGrpSpPr>
          <p:grpSpPr>
            <a:xfrm>
              <a:off x="1652244" y="7635223"/>
              <a:ext cx="5216962" cy="1553974"/>
              <a:chOff x="1652244" y="7635223"/>
              <a:chExt cx="5216962" cy="1553974"/>
            </a:xfrm>
          </p:grpSpPr>
          <p:sp>
            <p:nvSpPr>
              <p:cNvPr id="3975" name="Lorem ipsum dolor sit amet, elit, sed do eiusmod tempor incididunt labore"/>
              <p:cNvSpPr txBox="1"/>
              <p:nvPr/>
            </p:nvSpPr>
            <p:spPr>
              <a:xfrm>
                <a:off x="1652244" y="8311456"/>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3976" name="Type text here"/>
              <p:cNvSpPr txBox="1"/>
              <p:nvPr/>
            </p:nvSpPr>
            <p:spPr>
              <a:xfrm>
                <a:off x="3336284" y="7635223"/>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3977" name="Circle"/>
              <p:cNvSpPr/>
              <p:nvPr/>
            </p:nvSpPr>
            <p:spPr>
              <a:xfrm>
                <a:off x="6503457" y="7749299"/>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78" name="2"/>
              <p:cNvSpPr txBox="1"/>
              <p:nvPr/>
            </p:nvSpPr>
            <p:spPr>
              <a:xfrm>
                <a:off x="6509851" y="7740012"/>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grpSp>
        <p:nvGrpSpPr>
          <p:cNvPr id="11" name="Group 10">
            <a:extLst>
              <a:ext uri="{FF2B5EF4-FFF2-40B4-BE49-F238E27FC236}">
                <a16:creationId xmlns:a16="http://schemas.microsoft.com/office/drawing/2014/main" id="{824D5C3D-A2E1-664D-86DD-DA13A4458065}"/>
              </a:ext>
            </a:extLst>
          </p:cNvPr>
          <p:cNvGrpSpPr/>
          <p:nvPr/>
        </p:nvGrpSpPr>
        <p:grpSpPr>
          <a:xfrm>
            <a:off x="7514893" y="3563168"/>
            <a:ext cx="9354040" cy="8276097"/>
            <a:chOff x="7514893" y="3563168"/>
            <a:chExt cx="9354040" cy="8276097"/>
          </a:xfrm>
        </p:grpSpPr>
        <p:sp>
          <p:nvSpPr>
            <p:cNvPr id="3918" name="Shape"/>
            <p:cNvSpPr/>
            <p:nvPr/>
          </p:nvSpPr>
          <p:spPr>
            <a:xfrm>
              <a:off x="12381717" y="3563168"/>
              <a:ext cx="2364198" cy="2191525"/>
            </a:xfrm>
            <a:custGeom>
              <a:avLst/>
              <a:gdLst/>
              <a:ahLst/>
              <a:cxnLst>
                <a:cxn ang="0">
                  <a:pos x="wd2" y="hd2"/>
                </a:cxn>
                <a:cxn ang="5400000">
                  <a:pos x="wd2" y="hd2"/>
                </a:cxn>
                <a:cxn ang="10800000">
                  <a:pos x="wd2" y="hd2"/>
                </a:cxn>
                <a:cxn ang="16200000">
                  <a:pos x="wd2" y="hd2"/>
                </a:cxn>
              </a:cxnLst>
              <a:rect l="0" t="0" r="r" b="b"/>
              <a:pathLst>
                <a:path w="21532" h="21517" extrusionOk="0">
                  <a:moveTo>
                    <a:pt x="1461" y="9"/>
                  </a:moveTo>
                  <a:cubicBezTo>
                    <a:pt x="1039" y="-41"/>
                    <a:pt x="621" y="132"/>
                    <a:pt x="337" y="472"/>
                  </a:cubicBezTo>
                  <a:cubicBezTo>
                    <a:pt x="131" y="720"/>
                    <a:pt x="13" y="1040"/>
                    <a:pt x="5" y="1373"/>
                  </a:cubicBezTo>
                  <a:lnTo>
                    <a:pt x="5" y="16425"/>
                  </a:lnTo>
                  <a:cubicBezTo>
                    <a:pt x="-23" y="16749"/>
                    <a:pt x="68" y="17072"/>
                    <a:pt x="261" y="17322"/>
                  </a:cubicBezTo>
                  <a:cubicBezTo>
                    <a:pt x="465" y="17585"/>
                    <a:pt x="764" y="17744"/>
                    <a:pt x="1082" y="17762"/>
                  </a:cubicBezTo>
                  <a:cubicBezTo>
                    <a:pt x="2910" y="17990"/>
                    <a:pt x="4711" y="18416"/>
                    <a:pt x="6460" y="19032"/>
                  </a:cubicBezTo>
                  <a:cubicBezTo>
                    <a:pt x="8155" y="19629"/>
                    <a:pt x="9791" y="20401"/>
                    <a:pt x="11347" y="21339"/>
                  </a:cubicBezTo>
                  <a:cubicBezTo>
                    <a:pt x="11661" y="21508"/>
                    <a:pt x="12019" y="21559"/>
                    <a:pt x="12363" y="21483"/>
                  </a:cubicBezTo>
                  <a:cubicBezTo>
                    <a:pt x="12692" y="21411"/>
                    <a:pt x="12992" y="21227"/>
                    <a:pt x="13216" y="20957"/>
                  </a:cubicBezTo>
                  <a:lnTo>
                    <a:pt x="21301" y="8916"/>
                  </a:lnTo>
                  <a:cubicBezTo>
                    <a:pt x="21504" y="8591"/>
                    <a:pt x="21577" y="8194"/>
                    <a:pt x="21504" y="7810"/>
                  </a:cubicBezTo>
                  <a:cubicBezTo>
                    <a:pt x="21419" y="7365"/>
                    <a:pt x="21147" y="6986"/>
                    <a:pt x="20770" y="6785"/>
                  </a:cubicBezTo>
                  <a:cubicBezTo>
                    <a:pt x="17956" y="4902"/>
                    <a:pt x="14948" y="3381"/>
                    <a:pt x="11806" y="2249"/>
                  </a:cubicBezTo>
                  <a:cubicBezTo>
                    <a:pt x="8457" y="1043"/>
                    <a:pt x="4983" y="290"/>
                    <a:pt x="1461" y="9"/>
                  </a:cubicBezTo>
                  <a:close/>
                </a:path>
              </a:pathLst>
            </a:custGeom>
            <a:solidFill>
              <a:schemeClr val="accent4"/>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19" name="Shape"/>
            <p:cNvSpPr/>
            <p:nvPr/>
          </p:nvSpPr>
          <p:spPr>
            <a:xfrm>
              <a:off x="9632719" y="3567257"/>
              <a:ext cx="2369727" cy="2210950"/>
            </a:xfrm>
            <a:custGeom>
              <a:avLst/>
              <a:gdLst/>
              <a:ahLst/>
              <a:cxnLst>
                <a:cxn ang="0">
                  <a:pos x="wd2" y="hd2"/>
                </a:cxn>
                <a:cxn ang="5400000">
                  <a:pos x="wd2" y="hd2"/>
                </a:cxn>
                <a:cxn ang="10800000">
                  <a:pos x="wd2" y="hd2"/>
                </a:cxn>
                <a:cxn ang="16200000">
                  <a:pos x="wd2" y="hd2"/>
                </a:cxn>
              </a:cxnLst>
              <a:rect l="0" t="0" r="r" b="b"/>
              <a:pathLst>
                <a:path w="21547" h="21574" extrusionOk="0">
                  <a:moveTo>
                    <a:pt x="20396" y="7"/>
                  </a:moveTo>
                  <a:cubicBezTo>
                    <a:pt x="20291" y="-5"/>
                    <a:pt x="20185" y="-1"/>
                    <a:pt x="20078" y="15"/>
                  </a:cubicBezTo>
                  <a:cubicBezTo>
                    <a:pt x="16643" y="259"/>
                    <a:pt x="13250" y="969"/>
                    <a:pt x="9981" y="2129"/>
                  </a:cubicBezTo>
                  <a:cubicBezTo>
                    <a:pt x="6660" y="3309"/>
                    <a:pt x="3494" y="4941"/>
                    <a:pt x="562" y="6990"/>
                  </a:cubicBezTo>
                  <a:cubicBezTo>
                    <a:pt x="313" y="7176"/>
                    <a:pt x="133" y="7451"/>
                    <a:pt x="50" y="7764"/>
                  </a:cubicBezTo>
                  <a:cubicBezTo>
                    <a:pt x="-53" y="8154"/>
                    <a:pt x="3" y="8572"/>
                    <a:pt x="205" y="8914"/>
                  </a:cubicBezTo>
                  <a:lnTo>
                    <a:pt x="8530" y="21125"/>
                  </a:lnTo>
                  <a:cubicBezTo>
                    <a:pt x="8759" y="21384"/>
                    <a:pt x="9072" y="21543"/>
                    <a:pt x="9404" y="21570"/>
                  </a:cubicBezTo>
                  <a:cubicBezTo>
                    <a:pt x="9706" y="21595"/>
                    <a:pt x="10005" y="21505"/>
                    <a:pt x="10255" y="21322"/>
                  </a:cubicBezTo>
                  <a:cubicBezTo>
                    <a:pt x="11847" y="20364"/>
                    <a:pt x="13524" y="19579"/>
                    <a:pt x="15261" y="18976"/>
                  </a:cubicBezTo>
                  <a:cubicBezTo>
                    <a:pt x="16944" y="18390"/>
                    <a:pt x="18675" y="17982"/>
                    <a:pt x="20432" y="17752"/>
                  </a:cubicBezTo>
                  <a:cubicBezTo>
                    <a:pt x="20725" y="17722"/>
                    <a:pt x="20998" y="17575"/>
                    <a:pt x="21201" y="17345"/>
                  </a:cubicBezTo>
                  <a:cubicBezTo>
                    <a:pt x="21411" y="17105"/>
                    <a:pt x="21530" y="16792"/>
                    <a:pt x="21533" y="16462"/>
                  </a:cubicBezTo>
                  <a:lnTo>
                    <a:pt x="21547" y="1347"/>
                  </a:lnTo>
                  <a:cubicBezTo>
                    <a:pt x="21541" y="1021"/>
                    <a:pt x="21428" y="707"/>
                    <a:pt x="21226" y="464"/>
                  </a:cubicBezTo>
                  <a:cubicBezTo>
                    <a:pt x="21010" y="204"/>
                    <a:pt x="20711" y="44"/>
                    <a:pt x="20396" y="7"/>
                  </a:cubicBez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0" name="Shape"/>
            <p:cNvSpPr/>
            <p:nvPr/>
          </p:nvSpPr>
          <p:spPr>
            <a:xfrm>
              <a:off x="14102481" y="4641069"/>
              <a:ext cx="2435375" cy="2512496"/>
            </a:xfrm>
            <a:custGeom>
              <a:avLst/>
              <a:gdLst/>
              <a:ahLst/>
              <a:cxnLst>
                <a:cxn ang="0">
                  <a:pos x="wd2" y="hd2"/>
                </a:cxn>
                <a:cxn ang="5400000">
                  <a:pos x="wd2" y="hd2"/>
                </a:cxn>
                <a:cxn ang="10800000">
                  <a:pos x="wd2" y="hd2"/>
                </a:cxn>
                <a:cxn ang="16200000">
                  <a:pos x="wd2" y="hd2"/>
                </a:cxn>
              </a:cxnLst>
              <a:rect l="0" t="0" r="r" b="b"/>
              <a:pathLst>
                <a:path w="21550" h="21528" extrusionOk="0">
                  <a:moveTo>
                    <a:pt x="9052" y="14"/>
                  </a:moveTo>
                  <a:cubicBezTo>
                    <a:pt x="8723" y="61"/>
                    <a:pt x="8426" y="224"/>
                    <a:pt x="8213" y="470"/>
                  </a:cubicBezTo>
                  <a:lnTo>
                    <a:pt x="255" y="10971"/>
                  </a:lnTo>
                  <a:cubicBezTo>
                    <a:pt x="74" y="11208"/>
                    <a:pt x="-15" y="11500"/>
                    <a:pt x="2" y="11794"/>
                  </a:cubicBezTo>
                  <a:cubicBezTo>
                    <a:pt x="19" y="12095"/>
                    <a:pt x="145" y="12381"/>
                    <a:pt x="360" y="12600"/>
                  </a:cubicBezTo>
                  <a:cubicBezTo>
                    <a:pt x="1729" y="13847"/>
                    <a:pt x="2962" y="15228"/>
                    <a:pt x="4037" y="16721"/>
                  </a:cubicBezTo>
                  <a:cubicBezTo>
                    <a:pt x="4974" y="18022"/>
                    <a:pt x="5790" y="19401"/>
                    <a:pt x="6471" y="20843"/>
                  </a:cubicBezTo>
                  <a:cubicBezTo>
                    <a:pt x="6590" y="21081"/>
                    <a:pt x="6783" y="21273"/>
                    <a:pt x="7026" y="21394"/>
                  </a:cubicBezTo>
                  <a:cubicBezTo>
                    <a:pt x="7309" y="21534"/>
                    <a:pt x="7639" y="21566"/>
                    <a:pt x="7946" y="21482"/>
                  </a:cubicBezTo>
                  <a:lnTo>
                    <a:pt x="20855" y="17398"/>
                  </a:lnTo>
                  <a:cubicBezTo>
                    <a:pt x="21121" y="17239"/>
                    <a:pt x="21330" y="16999"/>
                    <a:pt x="21445" y="16718"/>
                  </a:cubicBezTo>
                  <a:cubicBezTo>
                    <a:pt x="21577" y="16398"/>
                    <a:pt x="21585" y="16046"/>
                    <a:pt x="21467" y="15721"/>
                  </a:cubicBezTo>
                  <a:cubicBezTo>
                    <a:pt x="20310" y="12924"/>
                    <a:pt x="18829" y="10260"/>
                    <a:pt x="17056" y="7785"/>
                  </a:cubicBezTo>
                  <a:cubicBezTo>
                    <a:pt x="15050" y="4985"/>
                    <a:pt x="12684" y="2445"/>
                    <a:pt x="10014" y="225"/>
                  </a:cubicBezTo>
                  <a:cubicBezTo>
                    <a:pt x="9733" y="41"/>
                    <a:pt x="9388" y="-34"/>
                    <a:pt x="9052" y="14"/>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1" name="Shape"/>
            <p:cNvSpPr/>
            <p:nvPr/>
          </p:nvSpPr>
          <p:spPr>
            <a:xfrm>
              <a:off x="7844646" y="4652532"/>
              <a:ext cx="2444559" cy="2503167"/>
            </a:xfrm>
            <a:custGeom>
              <a:avLst/>
              <a:gdLst/>
              <a:ahLst/>
              <a:cxnLst>
                <a:cxn ang="0">
                  <a:pos x="wd2" y="hd2"/>
                </a:cxn>
                <a:cxn ang="5400000">
                  <a:pos x="wd2" y="hd2"/>
                </a:cxn>
                <a:cxn ang="10800000">
                  <a:pos x="wd2" y="hd2"/>
                </a:cxn>
                <a:cxn ang="16200000">
                  <a:pos x="wd2" y="hd2"/>
                </a:cxn>
              </a:cxnLst>
              <a:rect l="0" t="0" r="r" b="b"/>
              <a:pathLst>
                <a:path w="21513" h="21543" extrusionOk="0">
                  <a:moveTo>
                    <a:pt x="12358" y="8"/>
                  </a:moveTo>
                  <a:cubicBezTo>
                    <a:pt x="12005" y="-31"/>
                    <a:pt x="11652" y="74"/>
                    <a:pt x="11380" y="298"/>
                  </a:cubicBezTo>
                  <a:cubicBezTo>
                    <a:pt x="8947" y="2372"/>
                    <a:pt x="6766" y="4711"/>
                    <a:pt x="4880" y="7273"/>
                  </a:cubicBezTo>
                  <a:cubicBezTo>
                    <a:pt x="2947" y="9898"/>
                    <a:pt x="1337" y="12739"/>
                    <a:pt x="85" y="15733"/>
                  </a:cubicBezTo>
                  <a:cubicBezTo>
                    <a:pt x="-59" y="16101"/>
                    <a:pt x="-19" y="16512"/>
                    <a:pt x="193" y="16846"/>
                  </a:cubicBezTo>
                  <a:cubicBezTo>
                    <a:pt x="345" y="17086"/>
                    <a:pt x="577" y="17268"/>
                    <a:pt x="850" y="17362"/>
                  </a:cubicBezTo>
                  <a:lnTo>
                    <a:pt x="13902" y="21488"/>
                  </a:lnTo>
                  <a:cubicBezTo>
                    <a:pt x="14173" y="21569"/>
                    <a:pt x="14464" y="21559"/>
                    <a:pt x="14729" y="21461"/>
                  </a:cubicBezTo>
                  <a:cubicBezTo>
                    <a:pt x="15018" y="21354"/>
                    <a:pt x="15257" y="21149"/>
                    <a:pt x="15404" y="20884"/>
                  </a:cubicBezTo>
                  <a:cubicBezTo>
                    <a:pt x="16066" y="19395"/>
                    <a:pt x="16876" y="17972"/>
                    <a:pt x="17817" y="16635"/>
                  </a:cubicBezTo>
                  <a:cubicBezTo>
                    <a:pt x="18797" y="15242"/>
                    <a:pt x="19916" y="13946"/>
                    <a:pt x="21160" y="12772"/>
                  </a:cubicBezTo>
                  <a:cubicBezTo>
                    <a:pt x="21347" y="12568"/>
                    <a:pt x="21466" y="12312"/>
                    <a:pt x="21502" y="12041"/>
                  </a:cubicBezTo>
                  <a:cubicBezTo>
                    <a:pt x="21541" y="11741"/>
                    <a:pt x="21476" y="11439"/>
                    <a:pt x="21317" y="11180"/>
                  </a:cubicBezTo>
                  <a:lnTo>
                    <a:pt x="13249" y="510"/>
                  </a:lnTo>
                  <a:cubicBezTo>
                    <a:pt x="13034" y="229"/>
                    <a:pt x="12714" y="47"/>
                    <a:pt x="12358" y="8"/>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2" name="Shape"/>
            <p:cNvSpPr/>
            <p:nvPr/>
          </p:nvSpPr>
          <p:spPr>
            <a:xfrm>
              <a:off x="7514893" y="7029532"/>
              <a:ext cx="1907900" cy="2445818"/>
            </a:xfrm>
            <a:custGeom>
              <a:avLst/>
              <a:gdLst/>
              <a:ahLst/>
              <a:cxnLst>
                <a:cxn ang="0">
                  <a:pos x="wd2" y="hd2"/>
                </a:cxn>
                <a:cxn ang="5400000">
                  <a:pos x="wd2" y="hd2"/>
                </a:cxn>
                <a:cxn ang="10800000">
                  <a:pos x="wd2" y="hd2"/>
                </a:cxn>
                <a:cxn ang="16200000">
                  <a:pos x="wd2" y="hd2"/>
                </a:cxn>
              </a:cxnLst>
              <a:rect l="0" t="0" r="r" b="b"/>
              <a:pathLst>
                <a:path w="21527" h="21556" extrusionOk="0">
                  <a:moveTo>
                    <a:pt x="2809" y="14"/>
                  </a:moveTo>
                  <a:cubicBezTo>
                    <a:pt x="2620" y="37"/>
                    <a:pt x="2432" y="86"/>
                    <a:pt x="2263" y="161"/>
                  </a:cubicBezTo>
                  <a:cubicBezTo>
                    <a:pt x="1884" y="328"/>
                    <a:pt x="1610" y="608"/>
                    <a:pt x="1501" y="937"/>
                  </a:cubicBezTo>
                  <a:cubicBezTo>
                    <a:pt x="479" y="4141"/>
                    <a:pt x="-25" y="7433"/>
                    <a:pt x="1" y="10735"/>
                  </a:cubicBezTo>
                  <a:cubicBezTo>
                    <a:pt x="28" y="14107"/>
                    <a:pt x="611" y="17464"/>
                    <a:pt x="1730" y="20721"/>
                  </a:cubicBezTo>
                  <a:cubicBezTo>
                    <a:pt x="1866" y="21046"/>
                    <a:pt x="2168" y="21308"/>
                    <a:pt x="2567" y="21448"/>
                  </a:cubicBezTo>
                  <a:cubicBezTo>
                    <a:pt x="2931" y="21576"/>
                    <a:pt x="3347" y="21591"/>
                    <a:pt x="3723" y="21487"/>
                  </a:cubicBezTo>
                  <a:lnTo>
                    <a:pt x="20278" y="17262"/>
                  </a:lnTo>
                  <a:cubicBezTo>
                    <a:pt x="20675" y="17162"/>
                    <a:pt x="21015" y="16958"/>
                    <a:pt x="21241" y="16684"/>
                  </a:cubicBezTo>
                  <a:cubicBezTo>
                    <a:pt x="21482" y="16392"/>
                    <a:pt x="21575" y="16041"/>
                    <a:pt x="21505" y="15698"/>
                  </a:cubicBezTo>
                  <a:cubicBezTo>
                    <a:pt x="21043" y="14076"/>
                    <a:pt x="20796" y="12421"/>
                    <a:pt x="20766" y="10759"/>
                  </a:cubicBezTo>
                  <a:cubicBezTo>
                    <a:pt x="20737" y="9150"/>
                    <a:pt x="20912" y="7542"/>
                    <a:pt x="21290" y="5960"/>
                  </a:cubicBezTo>
                  <a:cubicBezTo>
                    <a:pt x="21388" y="5609"/>
                    <a:pt x="21315" y="5241"/>
                    <a:pt x="21088" y="4928"/>
                  </a:cubicBezTo>
                  <a:cubicBezTo>
                    <a:pt x="20867" y="4623"/>
                    <a:pt x="20513" y="4392"/>
                    <a:pt x="20090" y="4274"/>
                  </a:cubicBezTo>
                  <a:lnTo>
                    <a:pt x="3382" y="28"/>
                  </a:lnTo>
                  <a:cubicBezTo>
                    <a:pt x="3192" y="-4"/>
                    <a:pt x="2998" y="-9"/>
                    <a:pt x="2809" y="14"/>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3" name="Shape"/>
            <p:cNvSpPr/>
            <p:nvPr/>
          </p:nvSpPr>
          <p:spPr>
            <a:xfrm>
              <a:off x="15005786" y="7039323"/>
              <a:ext cx="1863147" cy="2434760"/>
            </a:xfrm>
            <a:custGeom>
              <a:avLst/>
              <a:gdLst/>
              <a:ahLst/>
              <a:cxnLst>
                <a:cxn ang="0">
                  <a:pos x="wd2" y="hd2"/>
                </a:cxn>
                <a:cxn ang="5400000">
                  <a:pos x="wd2" y="hd2"/>
                </a:cxn>
                <a:cxn ang="10800000">
                  <a:pos x="wd2" y="hd2"/>
                </a:cxn>
                <a:cxn ang="16200000">
                  <a:pos x="wd2" y="hd2"/>
                </a:cxn>
              </a:cxnLst>
              <a:rect l="0" t="0" r="r" b="b"/>
              <a:pathLst>
                <a:path w="21544" h="21550" extrusionOk="0">
                  <a:moveTo>
                    <a:pt x="18584" y="1"/>
                  </a:moveTo>
                  <a:cubicBezTo>
                    <a:pt x="18364" y="-6"/>
                    <a:pt x="18143" y="19"/>
                    <a:pt x="17932" y="79"/>
                  </a:cubicBezTo>
                  <a:lnTo>
                    <a:pt x="1269" y="4231"/>
                  </a:lnTo>
                  <a:cubicBezTo>
                    <a:pt x="890" y="4350"/>
                    <a:pt x="581" y="4566"/>
                    <a:pt x="388" y="4842"/>
                  </a:cubicBezTo>
                  <a:cubicBezTo>
                    <a:pt x="202" y="5106"/>
                    <a:pt x="134" y="5410"/>
                    <a:pt x="200" y="5706"/>
                  </a:cubicBezTo>
                  <a:cubicBezTo>
                    <a:pt x="595" y="7441"/>
                    <a:pt x="775" y="9200"/>
                    <a:pt x="732" y="10961"/>
                  </a:cubicBezTo>
                  <a:cubicBezTo>
                    <a:pt x="692" y="12594"/>
                    <a:pt x="460" y="14221"/>
                    <a:pt x="44" y="15823"/>
                  </a:cubicBezTo>
                  <a:cubicBezTo>
                    <a:pt x="-50" y="16130"/>
                    <a:pt x="8" y="16452"/>
                    <a:pt x="204" y="16729"/>
                  </a:cubicBezTo>
                  <a:cubicBezTo>
                    <a:pt x="431" y="17050"/>
                    <a:pt x="825" y="17284"/>
                    <a:pt x="1287" y="17372"/>
                  </a:cubicBezTo>
                  <a:lnTo>
                    <a:pt x="17978" y="21517"/>
                  </a:lnTo>
                  <a:cubicBezTo>
                    <a:pt x="18417" y="21594"/>
                    <a:pt x="18879" y="21536"/>
                    <a:pt x="19263" y="21355"/>
                  </a:cubicBezTo>
                  <a:cubicBezTo>
                    <a:pt x="19650" y="21173"/>
                    <a:pt x="19923" y="20879"/>
                    <a:pt x="20029" y="20540"/>
                  </a:cubicBezTo>
                  <a:cubicBezTo>
                    <a:pt x="21029" y="17301"/>
                    <a:pt x="21537" y="13984"/>
                    <a:pt x="21544" y="10655"/>
                  </a:cubicBezTo>
                  <a:cubicBezTo>
                    <a:pt x="21550" y="7354"/>
                    <a:pt x="21065" y="4065"/>
                    <a:pt x="20094" y="848"/>
                  </a:cubicBezTo>
                  <a:cubicBezTo>
                    <a:pt x="19941" y="528"/>
                    <a:pt x="19629" y="265"/>
                    <a:pt x="19226" y="121"/>
                  </a:cubicBezTo>
                  <a:cubicBezTo>
                    <a:pt x="19023" y="48"/>
                    <a:pt x="18803" y="9"/>
                    <a:pt x="18584" y="1"/>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4" name="Shape"/>
            <p:cNvSpPr/>
            <p:nvPr/>
          </p:nvSpPr>
          <p:spPr>
            <a:xfrm>
              <a:off x="7866350" y="9343273"/>
              <a:ext cx="2456445" cy="2484933"/>
            </a:xfrm>
            <a:custGeom>
              <a:avLst/>
              <a:gdLst/>
              <a:ahLst/>
              <a:cxnLst>
                <a:cxn ang="0">
                  <a:pos x="wd2" y="hd2"/>
                </a:cxn>
                <a:cxn ang="5400000">
                  <a:pos x="wd2" y="hd2"/>
                </a:cxn>
                <a:cxn ang="10800000">
                  <a:pos x="wd2" y="hd2"/>
                </a:cxn>
                <a:cxn ang="16200000">
                  <a:pos x="wd2" y="hd2"/>
                </a:cxn>
              </a:cxnLst>
              <a:rect l="0" t="0" r="r" b="b"/>
              <a:pathLst>
                <a:path w="21542" h="21556" extrusionOk="0">
                  <a:moveTo>
                    <a:pt x="14262" y="11"/>
                  </a:moveTo>
                  <a:cubicBezTo>
                    <a:pt x="14113" y="-7"/>
                    <a:pt x="13962" y="-3"/>
                    <a:pt x="13813" y="24"/>
                  </a:cubicBezTo>
                  <a:lnTo>
                    <a:pt x="796" y="4221"/>
                  </a:lnTo>
                  <a:cubicBezTo>
                    <a:pt x="498" y="4357"/>
                    <a:pt x="260" y="4594"/>
                    <a:pt x="124" y="4889"/>
                  </a:cubicBezTo>
                  <a:cubicBezTo>
                    <a:pt x="-19" y="5200"/>
                    <a:pt x="-39" y="5553"/>
                    <a:pt x="69" y="5877"/>
                  </a:cubicBezTo>
                  <a:cubicBezTo>
                    <a:pt x="1251" y="8699"/>
                    <a:pt x="2758" y="11377"/>
                    <a:pt x="4555" y="13861"/>
                  </a:cubicBezTo>
                  <a:cubicBezTo>
                    <a:pt x="6583" y="16665"/>
                    <a:pt x="8966" y="19199"/>
                    <a:pt x="11648" y="21401"/>
                  </a:cubicBezTo>
                  <a:cubicBezTo>
                    <a:pt x="11920" y="21549"/>
                    <a:pt x="12236" y="21593"/>
                    <a:pt x="12539" y="21525"/>
                  </a:cubicBezTo>
                  <a:cubicBezTo>
                    <a:pt x="12873" y="21449"/>
                    <a:pt x="13165" y="21243"/>
                    <a:pt x="13343" y="20953"/>
                  </a:cubicBezTo>
                  <a:lnTo>
                    <a:pt x="21250" y="10287"/>
                  </a:lnTo>
                  <a:cubicBezTo>
                    <a:pt x="21456" y="10032"/>
                    <a:pt x="21561" y="9708"/>
                    <a:pt x="21539" y="9382"/>
                  </a:cubicBezTo>
                  <a:cubicBezTo>
                    <a:pt x="21514" y="9002"/>
                    <a:pt x="21323" y="8653"/>
                    <a:pt x="21017" y="8421"/>
                  </a:cubicBezTo>
                  <a:cubicBezTo>
                    <a:pt x="19830" y="7333"/>
                    <a:pt x="18755" y="6130"/>
                    <a:pt x="17805" y="4834"/>
                  </a:cubicBezTo>
                  <a:cubicBezTo>
                    <a:pt x="16909" y="3611"/>
                    <a:pt x="16126" y="2309"/>
                    <a:pt x="15473" y="944"/>
                  </a:cubicBezTo>
                  <a:cubicBezTo>
                    <a:pt x="15331" y="581"/>
                    <a:pt x="15052" y="287"/>
                    <a:pt x="14693" y="128"/>
                  </a:cubicBezTo>
                  <a:cubicBezTo>
                    <a:pt x="14555" y="66"/>
                    <a:pt x="14411" y="28"/>
                    <a:pt x="14262" y="11"/>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5" name="Shape"/>
            <p:cNvSpPr/>
            <p:nvPr/>
          </p:nvSpPr>
          <p:spPr>
            <a:xfrm>
              <a:off x="14083188" y="9350761"/>
              <a:ext cx="2444143" cy="2488504"/>
            </a:xfrm>
            <a:custGeom>
              <a:avLst/>
              <a:gdLst/>
              <a:ahLst/>
              <a:cxnLst>
                <a:cxn ang="0">
                  <a:pos x="wd2" y="hd2"/>
                </a:cxn>
                <a:cxn ang="5400000">
                  <a:pos x="wd2" y="hd2"/>
                </a:cxn>
                <a:cxn ang="10800000">
                  <a:pos x="wd2" y="hd2"/>
                </a:cxn>
                <a:cxn ang="16200000">
                  <a:pos x="wd2" y="hd2"/>
                </a:cxn>
              </a:cxnLst>
              <a:rect l="0" t="0" r="r" b="b"/>
              <a:pathLst>
                <a:path w="21530" h="21573" extrusionOk="0">
                  <a:moveTo>
                    <a:pt x="7524" y="1"/>
                  </a:moveTo>
                  <a:cubicBezTo>
                    <a:pt x="7373" y="6"/>
                    <a:pt x="7223" y="41"/>
                    <a:pt x="7083" y="100"/>
                  </a:cubicBezTo>
                  <a:cubicBezTo>
                    <a:pt x="6765" y="235"/>
                    <a:pt x="6518" y="497"/>
                    <a:pt x="6405" y="819"/>
                  </a:cubicBezTo>
                  <a:cubicBezTo>
                    <a:pt x="5697" y="2258"/>
                    <a:pt x="4861" y="3631"/>
                    <a:pt x="3902" y="4921"/>
                  </a:cubicBezTo>
                  <a:cubicBezTo>
                    <a:pt x="2888" y="6284"/>
                    <a:pt x="1744" y="7546"/>
                    <a:pt x="486" y="8695"/>
                  </a:cubicBezTo>
                  <a:cubicBezTo>
                    <a:pt x="242" y="8905"/>
                    <a:pt x="78" y="9192"/>
                    <a:pt x="21" y="9507"/>
                  </a:cubicBezTo>
                  <a:cubicBezTo>
                    <a:pt x="-34" y="9816"/>
                    <a:pt x="17" y="10135"/>
                    <a:pt x="168" y="10412"/>
                  </a:cubicBezTo>
                  <a:lnTo>
                    <a:pt x="8149" y="21112"/>
                  </a:lnTo>
                  <a:cubicBezTo>
                    <a:pt x="8361" y="21380"/>
                    <a:pt x="8676" y="21544"/>
                    <a:pt x="9020" y="21570"/>
                  </a:cubicBezTo>
                  <a:cubicBezTo>
                    <a:pt x="9361" y="21595"/>
                    <a:pt x="9700" y="21479"/>
                    <a:pt x="9950" y="21250"/>
                  </a:cubicBezTo>
                  <a:cubicBezTo>
                    <a:pt x="12527" y="19184"/>
                    <a:pt x="14821" y="16800"/>
                    <a:pt x="16777" y="14155"/>
                  </a:cubicBezTo>
                  <a:cubicBezTo>
                    <a:pt x="18666" y="11602"/>
                    <a:pt x="20223" y="8827"/>
                    <a:pt x="21413" y="5894"/>
                  </a:cubicBezTo>
                  <a:cubicBezTo>
                    <a:pt x="21553" y="5584"/>
                    <a:pt x="21566" y="5231"/>
                    <a:pt x="21455" y="4910"/>
                  </a:cubicBezTo>
                  <a:cubicBezTo>
                    <a:pt x="21336" y="4568"/>
                    <a:pt x="21086" y="4287"/>
                    <a:pt x="20756" y="4129"/>
                  </a:cubicBezTo>
                  <a:lnTo>
                    <a:pt x="7971" y="66"/>
                  </a:lnTo>
                  <a:cubicBezTo>
                    <a:pt x="7826" y="17"/>
                    <a:pt x="7674" y="-5"/>
                    <a:pt x="7524" y="1"/>
                  </a:cubicBezTo>
                  <a:close/>
                </a:path>
              </a:pathLst>
            </a:custGeom>
            <a:solidFill>
              <a:schemeClr val="tx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1" name="Graphic 110"/>
            <p:cNvSpPr/>
            <p:nvPr/>
          </p:nvSpPr>
          <p:spPr>
            <a:xfrm>
              <a:off x="8875531" y="10154027"/>
              <a:ext cx="563068" cy="538048"/>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2" name="Graphic 164"/>
            <p:cNvSpPr/>
            <p:nvPr/>
          </p:nvSpPr>
          <p:spPr>
            <a:xfrm>
              <a:off x="8136006" y="7959684"/>
              <a:ext cx="563088" cy="563402"/>
            </a:xfrm>
            <a:custGeom>
              <a:avLst/>
              <a:gdLst/>
              <a:ahLst/>
              <a:cxnLst>
                <a:cxn ang="0">
                  <a:pos x="wd2" y="hd2"/>
                </a:cxn>
                <a:cxn ang="5400000">
                  <a:pos x="wd2" y="hd2"/>
                </a:cxn>
                <a:cxn ang="10800000">
                  <a:pos x="wd2" y="hd2"/>
                </a:cxn>
                <a:cxn ang="16200000">
                  <a:pos x="wd2" y="hd2"/>
                </a:cxn>
              </a:cxnLst>
              <a:rect l="0" t="0" r="r" b="b"/>
              <a:pathLst>
                <a:path w="20452" h="21560" extrusionOk="0">
                  <a:moveTo>
                    <a:pt x="3465" y="21560"/>
                  </a:moveTo>
                  <a:cubicBezTo>
                    <a:pt x="3411" y="21560"/>
                    <a:pt x="3356" y="21560"/>
                    <a:pt x="3301" y="21560"/>
                  </a:cubicBezTo>
                  <a:cubicBezTo>
                    <a:pt x="2314" y="21507"/>
                    <a:pt x="1394" y="21019"/>
                    <a:pt x="766" y="20216"/>
                  </a:cubicBezTo>
                  <a:cubicBezTo>
                    <a:pt x="-363" y="18704"/>
                    <a:pt x="-231" y="16539"/>
                    <a:pt x="1072" y="15192"/>
                  </a:cubicBezTo>
                  <a:lnTo>
                    <a:pt x="6232" y="9757"/>
                  </a:lnTo>
                  <a:cubicBezTo>
                    <a:pt x="6831" y="9158"/>
                    <a:pt x="7159" y="8317"/>
                    <a:pt x="7133" y="7447"/>
                  </a:cubicBezTo>
                  <a:cubicBezTo>
                    <a:pt x="6895" y="3593"/>
                    <a:pt x="9668" y="266"/>
                    <a:pt x="13326" y="15"/>
                  </a:cubicBezTo>
                  <a:cubicBezTo>
                    <a:pt x="14129" y="-40"/>
                    <a:pt x="14936" y="59"/>
                    <a:pt x="15706" y="309"/>
                  </a:cubicBezTo>
                  <a:cubicBezTo>
                    <a:pt x="16213" y="466"/>
                    <a:pt x="16504" y="1028"/>
                    <a:pt x="16355" y="1563"/>
                  </a:cubicBezTo>
                  <a:cubicBezTo>
                    <a:pt x="16309" y="1725"/>
                    <a:pt x="16226" y="1873"/>
                    <a:pt x="16113" y="1992"/>
                  </a:cubicBezTo>
                  <a:lnTo>
                    <a:pt x="12998" y="5273"/>
                  </a:lnTo>
                  <a:lnTo>
                    <a:pt x="13509" y="7293"/>
                  </a:lnTo>
                  <a:lnTo>
                    <a:pt x="15426" y="7832"/>
                  </a:lnTo>
                  <a:lnTo>
                    <a:pt x="18558" y="4533"/>
                  </a:lnTo>
                  <a:cubicBezTo>
                    <a:pt x="18931" y="4137"/>
                    <a:pt x="19538" y="4135"/>
                    <a:pt x="19914" y="4528"/>
                  </a:cubicBezTo>
                  <a:cubicBezTo>
                    <a:pt x="20027" y="4646"/>
                    <a:pt x="20110" y="4792"/>
                    <a:pt x="20156" y="4952"/>
                  </a:cubicBezTo>
                  <a:cubicBezTo>
                    <a:pt x="21237" y="8655"/>
                    <a:pt x="19264" y="12581"/>
                    <a:pt x="15749" y="13720"/>
                  </a:cubicBezTo>
                  <a:cubicBezTo>
                    <a:pt x="14970" y="13972"/>
                    <a:pt x="14153" y="14072"/>
                    <a:pt x="13339" y="14014"/>
                  </a:cubicBezTo>
                  <a:cubicBezTo>
                    <a:pt x="12573" y="13968"/>
                    <a:pt x="11824" y="14272"/>
                    <a:pt x="11285" y="14849"/>
                  </a:cubicBezTo>
                  <a:lnTo>
                    <a:pt x="5937" y="20481"/>
                  </a:lnTo>
                  <a:cubicBezTo>
                    <a:pt x="5281" y="21171"/>
                    <a:pt x="4392" y="21559"/>
                    <a:pt x="3465" y="21560"/>
                  </a:cubicBezTo>
                  <a:close/>
                  <a:moveTo>
                    <a:pt x="13335" y="2061"/>
                  </a:moveTo>
                  <a:cubicBezTo>
                    <a:pt x="10781" y="2282"/>
                    <a:pt x="8869" y="4626"/>
                    <a:pt x="9046" y="7320"/>
                  </a:cubicBezTo>
                  <a:cubicBezTo>
                    <a:pt x="9108" y="8769"/>
                    <a:pt x="8577" y="10176"/>
                    <a:pt x="7588" y="11185"/>
                  </a:cubicBezTo>
                  <a:lnTo>
                    <a:pt x="2428" y="16620"/>
                  </a:lnTo>
                  <a:cubicBezTo>
                    <a:pt x="1818" y="17229"/>
                    <a:pt x="1739" y="18223"/>
                    <a:pt x="2245" y="18930"/>
                  </a:cubicBezTo>
                  <a:cubicBezTo>
                    <a:pt x="2797" y="19641"/>
                    <a:pt x="3792" y="19745"/>
                    <a:pt x="4467" y="19163"/>
                  </a:cubicBezTo>
                  <a:cubicBezTo>
                    <a:pt x="4507" y="19128"/>
                    <a:pt x="4546" y="19092"/>
                    <a:pt x="4583" y="19053"/>
                  </a:cubicBezTo>
                  <a:lnTo>
                    <a:pt x="9929" y="13421"/>
                  </a:lnTo>
                  <a:cubicBezTo>
                    <a:pt x="10860" y="12433"/>
                    <a:pt x="12149" y="11915"/>
                    <a:pt x="13468" y="11998"/>
                  </a:cubicBezTo>
                  <a:cubicBezTo>
                    <a:pt x="16045" y="12183"/>
                    <a:pt x="18289" y="10159"/>
                    <a:pt x="18511" y="7447"/>
                  </a:cubicBezTo>
                  <a:lnTo>
                    <a:pt x="16394" y="9677"/>
                  </a:lnTo>
                  <a:cubicBezTo>
                    <a:pt x="16152" y="9933"/>
                    <a:pt x="15799" y="10032"/>
                    <a:pt x="15468" y="9939"/>
                  </a:cubicBezTo>
                  <a:lnTo>
                    <a:pt x="12480" y="9095"/>
                  </a:lnTo>
                  <a:cubicBezTo>
                    <a:pt x="12150" y="9002"/>
                    <a:pt x="11891" y="8729"/>
                    <a:pt x="11803" y="8380"/>
                  </a:cubicBezTo>
                  <a:lnTo>
                    <a:pt x="11002" y="5233"/>
                  </a:lnTo>
                  <a:cubicBezTo>
                    <a:pt x="10913" y="4884"/>
                    <a:pt x="11008" y="4512"/>
                    <a:pt x="11250" y="4257"/>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3" name="Graphic 38"/>
            <p:cNvSpPr/>
            <p:nvPr/>
          </p:nvSpPr>
          <p:spPr>
            <a:xfrm>
              <a:off x="8901184" y="5684650"/>
              <a:ext cx="404721" cy="563086"/>
            </a:xfrm>
            <a:custGeom>
              <a:avLst/>
              <a:gdLst/>
              <a:ahLst/>
              <a:cxnLst>
                <a:cxn ang="0">
                  <a:pos x="wd2" y="hd2"/>
                </a:cxn>
                <a:cxn ang="5400000">
                  <a:pos x="wd2" y="hd2"/>
                </a:cxn>
                <a:cxn ang="10800000">
                  <a:pos x="wd2" y="hd2"/>
                </a:cxn>
                <a:cxn ang="16200000">
                  <a:pos x="wd2" y="hd2"/>
                </a:cxn>
              </a:cxnLst>
              <a:rect l="0" t="0" r="r" b="b"/>
              <a:pathLst>
                <a:path w="21514" h="21600" extrusionOk="0">
                  <a:moveTo>
                    <a:pt x="21503" y="13035"/>
                  </a:moveTo>
                  <a:cubicBezTo>
                    <a:pt x="21040" y="10307"/>
                    <a:pt x="18524" y="7987"/>
                    <a:pt x="14966" y="7007"/>
                  </a:cubicBezTo>
                  <a:lnTo>
                    <a:pt x="14966" y="2025"/>
                  </a:lnTo>
                  <a:lnTo>
                    <a:pt x="16369" y="2025"/>
                  </a:lnTo>
                  <a:cubicBezTo>
                    <a:pt x="17144" y="2025"/>
                    <a:pt x="17773" y="1572"/>
                    <a:pt x="17773" y="1013"/>
                  </a:cubicBezTo>
                  <a:cubicBezTo>
                    <a:pt x="17773" y="453"/>
                    <a:pt x="17144" y="0"/>
                    <a:pt x="16369" y="0"/>
                  </a:cubicBezTo>
                  <a:lnTo>
                    <a:pt x="5145" y="0"/>
                  </a:lnTo>
                  <a:cubicBezTo>
                    <a:pt x="4370" y="0"/>
                    <a:pt x="3742" y="453"/>
                    <a:pt x="3742" y="1013"/>
                  </a:cubicBezTo>
                  <a:cubicBezTo>
                    <a:pt x="3742" y="1572"/>
                    <a:pt x="4370" y="2025"/>
                    <a:pt x="5145" y="2025"/>
                  </a:cubicBezTo>
                  <a:lnTo>
                    <a:pt x="6548" y="2025"/>
                  </a:lnTo>
                  <a:lnTo>
                    <a:pt x="6548" y="7007"/>
                  </a:lnTo>
                  <a:cubicBezTo>
                    <a:pt x="2990" y="7987"/>
                    <a:pt x="475" y="10307"/>
                    <a:pt x="12" y="13035"/>
                  </a:cubicBezTo>
                  <a:cubicBezTo>
                    <a:pt x="-86" y="13590"/>
                    <a:pt x="458" y="14096"/>
                    <a:pt x="1227" y="14167"/>
                  </a:cubicBezTo>
                  <a:cubicBezTo>
                    <a:pt x="1285" y="14172"/>
                    <a:pt x="1344" y="14175"/>
                    <a:pt x="1404" y="14175"/>
                  </a:cubicBezTo>
                  <a:lnTo>
                    <a:pt x="9354" y="14175"/>
                  </a:lnTo>
                  <a:lnTo>
                    <a:pt x="9354" y="20588"/>
                  </a:lnTo>
                  <a:cubicBezTo>
                    <a:pt x="9354" y="21147"/>
                    <a:pt x="9982" y="21600"/>
                    <a:pt x="10757" y="21600"/>
                  </a:cubicBezTo>
                  <a:cubicBezTo>
                    <a:pt x="11532" y="21600"/>
                    <a:pt x="12160" y="21147"/>
                    <a:pt x="12160" y="20588"/>
                  </a:cubicBezTo>
                  <a:lnTo>
                    <a:pt x="12160" y="14175"/>
                  </a:lnTo>
                  <a:lnTo>
                    <a:pt x="20111" y="14175"/>
                  </a:lnTo>
                  <a:cubicBezTo>
                    <a:pt x="20886" y="14175"/>
                    <a:pt x="21514" y="13722"/>
                    <a:pt x="21514" y="13162"/>
                  </a:cubicBezTo>
                  <a:cubicBezTo>
                    <a:pt x="21514" y="13120"/>
                    <a:pt x="21510" y="13077"/>
                    <a:pt x="21503" y="13035"/>
                  </a:cubicBezTo>
                  <a:close/>
                  <a:moveTo>
                    <a:pt x="12160" y="2025"/>
                  </a:moveTo>
                  <a:lnTo>
                    <a:pt x="12160" y="6750"/>
                  </a:lnTo>
                  <a:lnTo>
                    <a:pt x="9354" y="6750"/>
                  </a:lnTo>
                  <a:lnTo>
                    <a:pt x="9354" y="2025"/>
                  </a:lnTo>
                  <a:close/>
                  <a:moveTo>
                    <a:pt x="3181" y="12150"/>
                  </a:moveTo>
                  <a:cubicBezTo>
                    <a:pt x="3955" y="10508"/>
                    <a:pt x="5800" y="9245"/>
                    <a:pt x="8114" y="8775"/>
                  </a:cubicBezTo>
                  <a:lnTo>
                    <a:pt x="13410" y="8775"/>
                  </a:lnTo>
                  <a:cubicBezTo>
                    <a:pt x="15724" y="9245"/>
                    <a:pt x="17569" y="10508"/>
                    <a:pt x="18343" y="12150"/>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4" name="Graphic 78"/>
            <p:cNvSpPr/>
            <p:nvPr/>
          </p:nvSpPr>
          <p:spPr>
            <a:xfrm>
              <a:off x="10796138" y="4339940"/>
              <a:ext cx="475104" cy="563090"/>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5" name="Graphic 166"/>
            <p:cNvSpPr/>
            <p:nvPr/>
          </p:nvSpPr>
          <p:spPr>
            <a:xfrm>
              <a:off x="13045113" y="4327874"/>
              <a:ext cx="564263" cy="564262"/>
            </a:xfrm>
            <a:custGeom>
              <a:avLst/>
              <a:gdLst/>
              <a:ahLst/>
              <a:cxnLst>
                <a:cxn ang="0">
                  <a:pos x="wd2" y="hd2"/>
                </a:cxn>
                <a:cxn ang="5400000">
                  <a:pos x="wd2" y="hd2"/>
                </a:cxn>
                <a:cxn ang="10800000">
                  <a:pos x="wd2" y="hd2"/>
                </a:cxn>
                <a:cxn ang="16200000">
                  <a:pos x="wd2" y="hd2"/>
                </a:cxn>
              </a:cxnLst>
              <a:rect l="0" t="0" r="r" b="b"/>
              <a:pathLst>
                <a:path w="20421" h="20421" extrusionOk="0">
                  <a:moveTo>
                    <a:pt x="20142" y="18790"/>
                  </a:moveTo>
                  <a:lnTo>
                    <a:pt x="15351" y="14000"/>
                  </a:lnTo>
                  <a:cubicBezTo>
                    <a:pt x="18323" y="10282"/>
                    <a:pt x="17718" y="4859"/>
                    <a:pt x="14000" y="1887"/>
                  </a:cubicBezTo>
                  <a:cubicBezTo>
                    <a:pt x="10282" y="-1085"/>
                    <a:pt x="4859" y="-480"/>
                    <a:pt x="1887" y="3238"/>
                  </a:cubicBezTo>
                  <a:cubicBezTo>
                    <a:pt x="-1085" y="6956"/>
                    <a:pt x="-480" y="12379"/>
                    <a:pt x="3238" y="15351"/>
                  </a:cubicBezTo>
                  <a:cubicBezTo>
                    <a:pt x="6384" y="17866"/>
                    <a:pt x="10854" y="17866"/>
                    <a:pt x="14000" y="15351"/>
                  </a:cubicBezTo>
                  <a:lnTo>
                    <a:pt x="18790" y="20142"/>
                  </a:lnTo>
                  <a:cubicBezTo>
                    <a:pt x="19164" y="20515"/>
                    <a:pt x="19769" y="20515"/>
                    <a:pt x="20142" y="20142"/>
                  </a:cubicBezTo>
                  <a:cubicBezTo>
                    <a:pt x="20515" y="19769"/>
                    <a:pt x="20515" y="19164"/>
                    <a:pt x="20142" y="18790"/>
                  </a:cubicBezTo>
                  <a:close/>
                  <a:moveTo>
                    <a:pt x="1953" y="8640"/>
                  </a:moveTo>
                  <a:cubicBezTo>
                    <a:pt x="1953" y="4947"/>
                    <a:pt x="4947" y="1953"/>
                    <a:pt x="8640" y="1953"/>
                  </a:cubicBezTo>
                  <a:cubicBezTo>
                    <a:pt x="12333" y="1953"/>
                    <a:pt x="15327" y="4947"/>
                    <a:pt x="15327" y="8640"/>
                  </a:cubicBezTo>
                  <a:cubicBezTo>
                    <a:pt x="15327" y="12333"/>
                    <a:pt x="12333" y="15327"/>
                    <a:pt x="8640" y="15327"/>
                  </a:cubicBezTo>
                  <a:cubicBezTo>
                    <a:pt x="4949" y="15322"/>
                    <a:pt x="1957" y="12331"/>
                    <a:pt x="1953" y="8640"/>
                  </a:cubicBezTo>
                  <a:close/>
                  <a:moveTo>
                    <a:pt x="4819" y="9595"/>
                  </a:moveTo>
                  <a:cubicBezTo>
                    <a:pt x="4291" y="9595"/>
                    <a:pt x="3864" y="9167"/>
                    <a:pt x="3864" y="8640"/>
                  </a:cubicBezTo>
                  <a:cubicBezTo>
                    <a:pt x="3866" y="6003"/>
                    <a:pt x="6003" y="3866"/>
                    <a:pt x="8640" y="3864"/>
                  </a:cubicBezTo>
                  <a:cubicBezTo>
                    <a:pt x="9167" y="3864"/>
                    <a:pt x="9595" y="4291"/>
                    <a:pt x="9595" y="4819"/>
                  </a:cubicBezTo>
                  <a:cubicBezTo>
                    <a:pt x="9595" y="5346"/>
                    <a:pt x="9167" y="5774"/>
                    <a:pt x="8640" y="5774"/>
                  </a:cubicBezTo>
                  <a:cubicBezTo>
                    <a:pt x="7058" y="5776"/>
                    <a:pt x="5776" y="7058"/>
                    <a:pt x="5774" y="8640"/>
                  </a:cubicBezTo>
                  <a:cubicBezTo>
                    <a:pt x="5774" y="9167"/>
                    <a:pt x="5346" y="9595"/>
                    <a:pt x="4819" y="9595"/>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6" name="Graphic 124"/>
            <p:cNvSpPr/>
            <p:nvPr/>
          </p:nvSpPr>
          <p:spPr>
            <a:xfrm>
              <a:off x="15062265" y="5730739"/>
              <a:ext cx="404718" cy="563086"/>
            </a:xfrm>
            <a:custGeom>
              <a:avLst/>
              <a:gdLst/>
              <a:ahLst/>
              <a:cxnLst>
                <a:cxn ang="0">
                  <a:pos x="wd2" y="hd2"/>
                </a:cxn>
                <a:cxn ang="5400000">
                  <a:pos x="wd2" y="hd2"/>
                </a:cxn>
                <a:cxn ang="10800000">
                  <a:pos x="wd2" y="hd2"/>
                </a:cxn>
                <a:cxn ang="16200000">
                  <a:pos x="wd2" y="hd2"/>
                </a:cxn>
              </a:cxnLst>
              <a:rect l="0" t="0" r="r" b="b"/>
              <a:pathLst>
                <a:path w="21600" h="21600" extrusionOk="0">
                  <a:moveTo>
                    <a:pt x="20191" y="19575"/>
                  </a:moveTo>
                  <a:lnTo>
                    <a:pt x="18783" y="19575"/>
                  </a:lnTo>
                  <a:lnTo>
                    <a:pt x="18783" y="17507"/>
                  </a:lnTo>
                  <a:cubicBezTo>
                    <a:pt x="18780" y="15301"/>
                    <a:pt x="17298" y="13231"/>
                    <a:pt x="14802" y="11948"/>
                  </a:cubicBezTo>
                  <a:lnTo>
                    <a:pt x="12567" y="10800"/>
                  </a:lnTo>
                  <a:lnTo>
                    <a:pt x="14802" y="9653"/>
                  </a:lnTo>
                  <a:cubicBezTo>
                    <a:pt x="17298" y="8369"/>
                    <a:pt x="18780" y="6299"/>
                    <a:pt x="18783" y="4093"/>
                  </a:cubicBezTo>
                  <a:lnTo>
                    <a:pt x="18783" y="2025"/>
                  </a:lnTo>
                  <a:lnTo>
                    <a:pt x="20191" y="2025"/>
                  </a:lnTo>
                  <a:cubicBezTo>
                    <a:pt x="20969" y="2025"/>
                    <a:pt x="21600" y="1572"/>
                    <a:pt x="21600" y="1013"/>
                  </a:cubicBezTo>
                  <a:cubicBezTo>
                    <a:pt x="21600" y="453"/>
                    <a:pt x="20969" y="0"/>
                    <a:pt x="20191" y="0"/>
                  </a:cubicBezTo>
                  <a:lnTo>
                    <a:pt x="1409" y="0"/>
                  </a:lnTo>
                  <a:cubicBezTo>
                    <a:pt x="631" y="0"/>
                    <a:pt x="0" y="453"/>
                    <a:pt x="0" y="1013"/>
                  </a:cubicBezTo>
                  <a:cubicBezTo>
                    <a:pt x="0" y="1572"/>
                    <a:pt x="631" y="2025"/>
                    <a:pt x="1409" y="2025"/>
                  </a:cubicBezTo>
                  <a:lnTo>
                    <a:pt x="2817" y="2025"/>
                  </a:lnTo>
                  <a:lnTo>
                    <a:pt x="2817" y="4093"/>
                  </a:lnTo>
                  <a:cubicBezTo>
                    <a:pt x="2820" y="6299"/>
                    <a:pt x="4302" y="8369"/>
                    <a:pt x="6798" y="9653"/>
                  </a:cubicBezTo>
                  <a:lnTo>
                    <a:pt x="9033" y="10800"/>
                  </a:lnTo>
                  <a:lnTo>
                    <a:pt x="6798" y="11948"/>
                  </a:lnTo>
                  <a:cubicBezTo>
                    <a:pt x="4302" y="13231"/>
                    <a:pt x="2820" y="15301"/>
                    <a:pt x="2817" y="17507"/>
                  </a:cubicBezTo>
                  <a:lnTo>
                    <a:pt x="2817" y="19575"/>
                  </a:lnTo>
                  <a:lnTo>
                    <a:pt x="1409" y="19575"/>
                  </a:lnTo>
                  <a:cubicBezTo>
                    <a:pt x="631" y="19575"/>
                    <a:pt x="0" y="20028"/>
                    <a:pt x="0" y="20588"/>
                  </a:cubicBezTo>
                  <a:cubicBezTo>
                    <a:pt x="0" y="21147"/>
                    <a:pt x="631" y="21600"/>
                    <a:pt x="1409" y="21600"/>
                  </a:cubicBezTo>
                  <a:lnTo>
                    <a:pt x="20191" y="21600"/>
                  </a:lnTo>
                  <a:cubicBezTo>
                    <a:pt x="20969" y="21600"/>
                    <a:pt x="21600" y="21147"/>
                    <a:pt x="21600" y="20588"/>
                  </a:cubicBezTo>
                  <a:cubicBezTo>
                    <a:pt x="21600" y="20028"/>
                    <a:pt x="20969" y="19575"/>
                    <a:pt x="20191" y="19575"/>
                  </a:cubicBezTo>
                  <a:close/>
                  <a:moveTo>
                    <a:pt x="5635" y="4093"/>
                  </a:moveTo>
                  <a:lnTo>
                    <a:pt x="5635" y="2025"/>
                  </a:lnTo>
                  <a:lnTo>
                    <a:pt x="15965" y="2025"/>
                  </a:lnTo>
                  <a:lnTo>
                    <a:pt x="15965" y="4093"/>
                  </a:lnTo>
                  <a:cubicBezTo>
                    <a:pt x="15965" y="5646"/>
                    <a:pt x="14922" y="7103"/>
                    <a:pt x="13165" y="8008"/>
                  </a:cubicBezTo>
                  <a:lnTo>
                    <a:pt x="10800" y="9223"/>
                  </a:lnTo>
                  <a:lnTo>
                    <a:pt x="8435" y="8008"/>
                  </a:lnTo>
                  <a:cubicBezTo>
                    <a:pt x="6678" y="7103"/>
                    <a:pt x="5635" y="5646"/>
                    <a:pt x="5635" y="4093"/>
                  </a:cubicBezTo>
                  <a:close/>
                  <a:moveTo>
                    <a:pt x="5635" y="19575"/>
                  </a:moveTo>
                  <a:lnTo>
                    <a:pt x="5635" y="17507"/>
                  </a:lnTo>
                  <a:cubicBezTo>
                    <a:pt x="5635" y="15954"/>
                    <a:pt x="6678" y="14497"/>
                    <a:pt x="8435" y="13592"/>
                  </a:cubicBezTo>
                  <a:lnTo>
                    <a:pt x="10800" y="12377"/>
                  </a:lnTo>
                  <a:lnTo>
                    <a:pt x="13165" y="13592"/>
                  </a:lnTo>
                  <a:cubicBezTo>
                    <a:pt x="14922" y="14497"/>
                    <a:pt x="15965" y="15954"/>
                    <a:pt x="15965" y="17507"/>
                  </a:cubicBezTo>
                  <a:lnTo>
                    <a:pt x="15965" y="1957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7" name="Graphic 144"/>
            <p:cNvSpPr/>
            <p:nvPr/>
          </p:nvSpPr>
          <p:spPr>
            <a:xfrm>
              <a:off x="15703898" y="7942826"/>
              <a:ext cx="563087" cy="5630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88" name="Graphic 142"/>
            <p:cNvSpPr/>
            <p:nvPr/>
          </p:nvSpPr>
          <p:spPr>
            <a:xfrm>
              <a:off x="15027960" y="10176971"/>
              <a:ext cx="439911" cy="563056"/>
            </a:xfrm>
            <a:custGeom>
              <a:avLst/>
              <a:gdLst/>
              <a:ahLst/>
              <a:cxnLst>
                <a:cxn ang="0">
                  <a:pos x="wd2" y="hd2"/>
                </a:cxn>
                <a:cxn ang="5400000">
                  <a:pos x="wd2" y="hd2"/>
                </a:cxn>
                <a:cxn ang="10800000">
                  <a:pos x="wd2" y="hd2"/>
                </a:cxn>
                <a:cxn ang="16200000">
                  <a:pos x="wd2" y="hd2"/>
                </a:cxn>
              </a:cxnLst>
              <a:rect l="0" t="0" r="r" b="b"/>
              <a:pathLst>
                <a:path w="21600" h="20967" extrusionOk="0">
                  <a:moveTo>
                    <a:pt x="20304" y="7862"/>
                  </a:moveTo>
                  <a:lnTo>
                    <a:pt x="6048" y="7862"/>
                  </a:lnTo>
                  <a:lnTo>
                    <a:pt x="6048" y="5569"/>
                  </a:lnTo>
                  <a:cubicBezTo>
                    <a:pt x="6050" y="3578"/>
                    <a:pt x="8180" y="1966"/>
                    <a:pt x="10804" y="1968"/>
                  </a:cubicBezTo>
                  <a:cubicBezTo>
                    <a:pt x="12155" y="1969"/>
                    <a:pt x="13442" y="2406"/>
                    <a:pt x="14342" y="3170"/>
                  </a:cubicBezTo>
                  <a:cubicBezTo>
                    <a:pt x="14820" y="3575"/>
                    <a:pt x="15639" y="3610"/>
                    <a:pt x="16174" y="3248"/>
                  </a:cubicBezTo>
                  <a:cubicBezTo>
                    <a:pt x="16708" y="2886"/>
                    <a:pt x="16754" y="2264"/>
                    <a:pt x="16277" y="1859"/>
                  </a:cubicBezTo>
                  <a:cubicBezTo>
                    <a:pt x="13575" y="-435"/>
                    <a:pt x="8932" y="-633"/>
                    <a:pt x="5907" y="1416"/>
                  </a:cubicBezTo>
                  <a:cubicBezTo>
                    <a:pt x="4348" y="2473"/>
                    <a:pt x="3456" y="3983"/>
                    <a:pt x="3456" y="5569"/>
                  </a:cubicBezTo>
                  <a:lnTo>
                    <a:pt x="3456" y="7862"/>
                  </a:lnTo>
                  <a:lnTo>
                    <a:pt x="1296" y="7862"/>
                  </a:lnTo>
                  <a:cubicBezTo>
                    <a:pt x="580" y="7862"/>
                    <a:pt x="0" y="8302"/>
                    <a:pt x="0" y="8845"/>
                  </a:cubicBezTo>
                  <a:lnTo>
                    <a:pt x="0" y="19984"/>
                  </a:lnTo>
                  <a:cubicBezTo>
                    <a:pt x="0" y="20527"/>
                    <a:pt x="580" y="20967"/>
                    <a:pt x="1296" y="20967"/>
                  </a:cubicBezTo>
                  <a:lnTo>
                    <a:pt x="20304" y="20967"/>
                  </a:lnTo>
                  <a:cubicBezTo>
                    <a:pt x="21020" y="20967"/>
                    <a:pt x="21600" y="20527"/>
                    <a:pt x="21600" y="19984"/>
                  </a:cubicBezTo>
                  <a:lnTo>
                    <a:pt x="21600" y="8845"/>
                  </a:lnTo>
                  <a:cubicBezTo>
                    <a:pt x="21600" y="8302"/>
                    <a:pt x="21020" y="7862"/>
                    <a:pt x="20304" y="7862"/>
                  </a:cubicBezTo>
                  <a:close/>
                  <a:moveTo>
                    <a:pt x="19008" y="19001"/>
                  </a:moveTo>
                  <a:lnTo>
                    <a:pt x="2592" y="19001"/>
                  </a:lnTo>
                  <a:lnTo>
                    <a:pt x="2592" y="9828"/>
                  </a:lnTo>
                  <a:lnTo>
                    <a:pt x="19008" y="9828"/>
                  </a:lnTo>
                  <a:close/>
                  <a:moveTo>
                    <a:pt x="12096" y="14735"/>
                  </a:moveTo>
                  <a:lnTo>
                    <a:pt x="12096" y="16053"/>
                  </a:lnTo>
                  <a:cubicBezTo>
                    <a:pt x="12096" y="16595"/>
                    <a:pt x="11516" y="17036"/>
                    <a:pt x="10800" y="17036"/>
                  </a:cubicBezTo>
                  <a:cubicBezTo>
                    <a:pt x="10084" y="17036"/>
                    <a:pt x="9504" y="16595"/>
                    <a:pt x="9504" y="16053"/>
                  </a:cubicBezTo>
                  <a:lnTo>
                    <a:pt x="9504" y="14735"/>
                  </a:lnTo>
                  <a:cubicBezTo>
                    <a:pt x="8550" y="14192"/>
                    <a:pt x="8356" y="13165"/>
                    <a:pt x="9072" y="12442"/>
                  </a:cubicBezTo>
                  <a:cubicBezTo>
                    <a:pt x="9788" y="11718"/>
                    <a:pt x="11142" y="11571"/>
                    <a:pt x="12096" y="12114"/>
                  </a:cubicBezTo>
                  <a:cubicBezTo>
                    <a:pt x="13050" y="12657"/>
                    <a:pt x="13244" y="13684"/>
                    <a:pt x="12528" y="14407"/>
                  </a:cubicBezTo>
                  <a:cubicBezTo>
                    <a:pt x="12405" y="14531"/>
                    <a:pt x="12260" y="14642"/>
                    <a:pt x="12096" y="1473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132</a:t>
            </a:fld>
            <a:endParaRPr/>
          </a:p>
        </p:txBody>
      </p:sp>
      <p:grpSp>
        <p:nvGrpSpPr>
          <p:cNvPr id="2" name="Group 1">
            <a:extLst>
              <a:ext uri="{FF2B5EF4-FFF2-40B4-BE49-F238E27FC236}">
                <a16:creationId xmlns:a16="http://schemas.microsoft.com/office/drawing/2014/main" id="{8EC37361-72B7-1D4C-AC28-E403791338B5}"/>
              </a:ext>
            </a:extLst>
          </p:cNvPr>
          <p:cNvGrpSpPr/>
          <p:nvPr/>
        </p:nvGrpSpPr>
        <p:grpSpPr>
          <a:xfrm>
            <a:off x="1611863" y="2939785"/>
            <a:ext cx="3766492" cy="8877614"/>
            <a:chOff x="1611863" y="2939785"/>
            <a:chExt cx="3766492" cy="8877614"/>
          </a:xfrm>
        </p:grpSpPr>
        <p:sp>
          <p:nvSpPr>
            <p:cNvPr id="3991" name="Shape"/>
            <p:cNvSpPr/>
            <p:nvPr/>
          </p:nvSpPr>
          <p:spPr>
            <a:xfrm>
              <a:off x="1611863" y="2939785"/>
              <a:ext cx="3766492" cy="8877614"/>
            </a:xfrm>
            <a:custGeom>
              <a:avLst/>
              <a:gdLst/>
              <a:ahLst/>
              <a:cxnLst>
                <a:cxn ang="0">
                  <a:pos x="wd2" y="hd2"/>
                </a:cxn>
                <a:cxn ang="5400000">
                  <a:pos x="wd2" y="hd2"/>
                </a:cxn>
                <a:cxn ang="10800000">
                  <a:pos x="wd2" y="hd2"/>
                </a:cxn>
                <a:cxn ang="16200000">
                  <a:pos x="wd2" y="hd2"/>
                </a:cxn>
              </a:cxnLst>
              <a:rect l="0" t="0" r="r" b="b"/>
              <a:pathLst>
                <a:path w="21600" h="21589" extrusionOk="0">
                  <a:moveTo>
                    <a:pt x="11747" y="21404"/>
                  </a:moveTo>
                  <a:cubicBezTo>
                    <a:pt x="11499" y="21525"/>
                    <a:pt x="11135" y="21593"/>
                    <a:pt x="10756" y="21588"/>
                  </a:cubicBezTo>
                  <a:cubicBezTo>
                    <a:pt x="10403" y="21584"/>
                    <a:pt x="10070" y="21517"/>
                    <a:pt x="9839" y="21404"/>
                  </a:cubicBezTo>
                  <a:lnTo>
                    <a:pt x="507" y="17204"/>
                  </a:lnTo>
                  <a:cubicBezTo>
                    <a:pt x="347" y="17144"/>
                    <a:pt x="219" y="17071"/>
                    <a:pt x="131" y="16989"/>
                  </a:cubicBezTo>
                  <a:cubicBezTo>
                    <a:pt x="54" y="16917"/>
                    <a:pt x="10" y="16839"/>
                    <a:pt x="0" y="16760"/>
                  </a:cubicBezTo>
                  <a:lnTo>
                    <a:pt x="0" y="478"/>
                  </a:lnTo>
                  <a:cubicBezTo>
                    <a:pt x="2" y="346"/>
                    <a:pt x="133" y="221"/>
                    <a:pt x="361" y="131"/>
                  </a:cubicBezTo>
                  <a:cubicBezTo>
                    <a:pt x="598" y="38"/>
                    <a:pt x="917" y="-7"/>
                    <a:pt x="1238" y="7"/>
                  </a:cubicBezTo>
                  <a:lnTo>
                    <a:pt x="20482" y="0"/>
                  </a:lnTo>
                  <a:cubicBezTo>
                    <a:pt x="20774" y="2"/>
                    <a:pt x="21053" y="52"/>
                    <a:pt x="21260" y="139"/>
                  </a:cubicBezTo>
                  <a:cubicBezTo>
                    <a:pt x="21476" y="231"/>
                    <a:pt x="21595" y="356"/>
                    <a:pt x="21589" y="486"/>
                  </a:cubicBezTo>
                  <a:lnTo>
                    <a:pt x="21600" y="16753"/>
                  </a:lnTo>
                  <a:cubicBezTo>
                    <a:pt x="21597" y="16833"/>
                    <a:pt x="21558" y="16912"/>
                    <a:pt x="21486" y="16986"/>
                  </a:cubicBezTo>
                  <a:cubicBezTo>
                    <a:pt x="21419" y="17055"/>
                    <a:pt x="21324" y="17118"/>
                    <a:pt x="21205" y="17173"/>
                  </a:cubicBezTo>
                  <a:lnTo>
                    <a:pt x="11747" y="21404"/>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92" name="Shape"/>
            <p:cNvSpPr/>
            <p:nvPr/>
          </p:nvSpPr>
          <p:spPr>
            <a:xfrm>
              <a:off x="1611863" y="2939785"/>
              <a:ext cx="3765551" cy="1406923"/>
            </a:xfrm>
            <a:custGeom>
              <a:avLst/>
              <a:gdLst/>
              <a:ahLst/>
              <a:cxnLst>
                <a:cxn ang="0">
                  <a:pos x="wd2" y="hd2"/>
                </a:cxn>
                <a:cxn ang="5400000">
                  <a:pos x="wd2" y="hd2"/>
                </a:cxn>
                <a:cxn ang="10800000">
                  <a:pos x="wd2" y="hd2"/>
                </a:cxn>
                <a:cxn ang="16200000">
                  <a:pos x="wd2" y="hd2"/>
                </a:cxn>
              </a:cxnLst>
              <a:rect l="0" t="0" r="r" b="b"/>
              <a:pathLst>
                <a:path w="21599" h="21557" extrusionOk="0">
                  <a:moveTo>
                    <a:pt x="20488" y="0"/>
                  </a:moveTo>
                  <a:lnTo>
                    <a:pt x="1238" y="43"/>
                  </a:lnTo>
                  <a:cubicBezTo>
                    <a:pt x="917" y="-43"/>
                    <a:pt x="599" y="248"/>
                    <a:pt x="362" y="833"/>
                  </a:cubicBezTo>
                  <a:cubicBezTo>
                    <a:pt x="134" y="1397"/>
                    <a:pt x="2" y="2186"/>
                    <a:pt x="0" y="3016"/>
                  </a:cubicBezTo>
                  <a:lnTo>
                    <a:pt x="0" y="21557"/>
                  </a:lnTo>
                  <a:lnTo>
                    <a:pt x="21599" y="21557"/>
                  </a:lnTo>
                  <a:lnTo>
                    <a:pt x="21594" y="3065"/>
                  </a:lnTo>
                  <a:cubicBezTo>
                    <a:pt x="21600" y="2248"/>
                    <a:pt x="21480" y="1460"/>
                    <a:pt x="21264" y="882"/>
                  </a:cubicBezTo>
                  <a:cubicBezTo>
                    <a:pt x="21057" y="330"/>
                    <a:pt x="20780" y="11"/>
                    <a:pt x="20488" y="0"/>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93" name="01"/>
            <p:cNvSpPr txBox="1"/>
            <p:nvPr/>
          </p:nvSpPr>
          <p:spPr>
            <a:xfrm>
              <a:off x="2907771" y="3313046"/>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a:t>
              </a:r>
            </a:p>
          </p:txBody>
        </p:sp>
        <p:sp>
          <p:nvSpPr>
            <p:cNvPr id="3994" name="Type text"/>
            <p:cNvSpPr txBox="1"/>
            <p:nvPr/>
          </p:nvSpPr>
          <p:spPr>
            <a:xfrm>
              <a:off x="2205857" y="7013771"/>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3995" name="Lorem ipsum dolor sit amet, consectetur adipiscing elit, sed do incididunt ut labore et dolore magna aliqua orci porta non."/>
            <p:cNvSpPr txBox="1"/>
            <p:nvPr/>
          </p:nvSpPr>
          <p:spPr>
            <a:xfrm>
              <a:off x="2075501" y="7593603"/>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3996" name="Graphic 48"/>
            <p:cNvSpPr/>
            <p:nvPr/>
          </p:nvSpPr>
          <p:spPr>
            <a:xfrm>
              <a:off x="2883522" y="5037013"/>
              <a:ext cx="1223175" cy="122317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0845" y="14570"/>
                  </a:moveTo>
                  <a:lnTo>
                    <a:pt x="16059" y="9356"/>
                  </a:lnTo>
                  <a:cubicBezTo>
                    <a:pt x="16496" y="8919"/>
                    <a:pt x="16496" y="8212"/>
                    <a:pt x="16059" y="7775"/>
                  </a:cubicBezTo>
                  <a:cubicBezTo>
                    <a:pt x="15623" y="7339"/>
                    <a:pt x="14915" y="7339"/>
                    <a:pt x="14479" y="7775"/>
                  </a:cubicBezTo>
                  <a:lnTo>
                    <a:pt x="10055" y="12200"/>
                  </a:lnTo>
                  <a:lnTo>
                    <a:pt x="7121" y="9265"/>
                  </a:lnTo>
                  <a:cubicBezTo>
                    <a:pt x="6685" y="8828"/>
                    <a:pt x="5977" y="8828"/>
                    <a:pt x="5541" y="9265"/>
                  </a:cubicBezTo>
                  <a:cubicBezTo>
                    <a:pt x="5104" y="9701"/>
                    <a:pt x="5104" y="10409"/>
                    <a:pt x="5541" y="10845"/>
                  </a:cubicBezTo>
                  <a:lnTo>
                    <a:pt x="9265" y="14570"/>
                  </a:lnTo>
                  <a:cubicBezTo>
                    <a:pt x="9701" y="15006"/>
                    <a:pt x="10409" y="15006"/>
                    <a:pt x="10845" y="14570"/>
                  </a:cubicBezTo>
                  <a:cubicBezTo>
                    <a:pt x="10845" y="14570"/>
                    <a:pt x="10845" y="14570"/>
                    <a:pt x="10845" y="14570"/>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51B1B380-E2AB-E84F-A24E-8DCF497AB051}"/>
              </a:ext>
            </a:extLst>
          </p:cNvPr>
          <p:cNvGrpSpPr/>
          <p:nvPr/>
        </p:nvGrpSpPr>
        <p:grpSpPr>
          <a:xfrm>
            <a:off x="10204467" y="2939785"/>
            <a:ext cx="3766492" cy="8877614"/>
            <a:chOff x="10204467" y="2939785"/>
            <a:chExt cx="3766492" cy="8877614"/>
          </a:xfrm>
        </p:grpSpPr>
        <p:sp>
          <p:nvSpPr>
            <p:cNvPr id="4002" name="Shape"/>
            <p:cNvSpPr/>
            <p:nvPr/>
          </p:nvSpPr>
          <p:spPr>
            <a:xfrm>
              <a:off x="10204467" y="2939785"/>
              <a:ext cx="3766492" cy="8877614"/>
            </a:xfrm>
            <a:custGeom>
              <a:avLst/>
              <a:gdLst/>
              <a:ahLst/>
              <a:cxnLst>
                <a:cxn ang="0">
                  <a:pos x="wd2" y="hd2"/>
                </a:cxn>
                <a:cxn ang="5400000">
                  <a:pos x="wd2" y="hd2"/>
                </a:cxn>
                <a:cxn ang="10800000">
                  <a:pos x="wd2" y="hd2"/>
                </a:cxn>
                <a:cxn ang="16200000">
                  <a:pos x="wd2" y="hd2"/>
                </a:cxn>
              </a:cxnLst>
              <a:rect l="0" t="0" r="r" b="b"/>
              <a:pathLst>
                <a:path w="21600" h="21589" extrusionOk="0">
                  <a:moveTo>
                    <a:pt x="11747" y="21404"/>
                  </a:moveTo>
                  <a:cubicBezTo>
                    <a:pt x="11499" y="21525"/>
                    <a:pt x="11135" y="21593"/>
                    <a:pt x="10756" y="21588"/>
                  </a:cubicBezTo>
                  <a:cubicBezTo>
                    <a:pt x="10403" y="21584"/>
                    <a:pt x="10070" y="21517"/>
                    <a:pt x="9839" y="21404"/>
                  </a:cubicBezTo>
                  <a:lnTo>
                    <a:pt x="507" y="17204"/>
                  </a:lnTo>
                  <a:cubicBezTo>
                    <a:pt x="347" y="17144"/>
                    <a:pt x="219" y="17071"/>
                    <a:pt x="131" y="16989"/>
                  </a:cubicBezTo>
                  <a:cubicBezTo>
                    <a:pt x="54" y="16917"/>
                    <a:pt x="10" y="16839"/>
                    <a:pt x="0" y="16760"/>
                  </a:cubicBezTo>
                  <a:lnTo>
                    <a:pt x="0" y="478"/>
                  </a:lnTo>
                  <a:cubicBezTo>
                    <a:pt x="2" y="346"/>
                    <a:pt x="133" y="221"/>
                    <a:pt x="361" y="131"/>
                  </a:cubicBezTo>
                  <a:cubicBezTo>
                    <a:pt x="598" y="38"/>
                    <a:pt x="917" y="-7"/>
                    <a:pt x="1238" y="7"/>
                  </a:cubicBezTo>
                  <a:lnTo>
                    <a:pt x="20482" y="0"/>
                  </a:lnTo>
                  <a:cubicBezTo>
                    <a:pt x="20774" y="2"/>
                    <a:pt x="21053" y="52"/>
                    <a:pt x="21260" y="139"/>
                  </a:cubicBezTo>
                  <a:cubicBezTo>
                    <a:pt x="21476" y="231"/>
                    <a:pt x="21595" y="356"/>
                    <a:pt x="21589" y="486"/>
                  </a:cubicBezTo>
                  <a:lnTo>
                    <a:pt x="21600" y="16753"/>
                  </a:lnTo>
                  <a:cubicBezTo>
                    <a:pt x="21597" y="16833"/>
                    <a:pt x="21558" y="16912"/>
                    <a:pt x="21486" y="16986"/>
                  </a:cubicBezTo>
                  <a:cubicBezTo>
                    <a:pt x="21419" y="17055"/>
                    <a:pt x="21324" y="17118"/>
                    <a:pt x="21205" y="17173"/>
                  </a:cubicBezTo>
                  <a:lnTo>
                    <a:pt x="11747" y="21404"/>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03" name="Shape"/>
            <p:cNvSpPr/>
            <p:nvPr/>
          </p:nvSpPr>
          <p:spPr>
            <a:xfrm>
              <a:off x="10204467" y="2939785"/>
              <a:ext cx="3765551" cy="1406923"/>
            </a:xfrm>
            <a:custGeom>
              <a:avLst/>
              <a:gdLst/>
              <a:ahLst/>
              <a:cxnLst>
                <a:cxn ang="0">
                  <a:pos x="wd2" y="hd2"/>
                </a:cxn>
                <a:cxn ang="5400000">
                  <a:pos x="wd2" y="hd2"/>
                </a:cxn>
                <a:cxn ang="10800000">
                  <a:pos x="wd2" y="hd2"/>
                </a:cxn>
                <a:cxn ang="16200000">
                  <a:pos x="wd2" y="hd2"/>
                </a:cxn>
              </a:cxnLst>
              <a:rect l="0" t="0" r="r" b="b"/>
              <a:pathLst>
                <a:path w="21599" h="21557" extrusionOk="0">
                  <a:moveTo>
                    <a:pt x="20488" y="0"/>
                  </a:moveTo>
                  <a:lnTo>
                    <a:pt x="1238" y="43"/>
                  </a:lnTo>
                  <a:cubicBezTo>
                    <a:pt x="917" y="-43"/>
                    <a:pt x="599" y="248"/>
                    <a:pt x="362" y="833"/>
                  </a:cubicBezTo>
                  <a:cubicBezTo>
                    <a:pt x="134" y="1397"/>
                    <a:pt x="2" y="2186"/>
                    <a:pt x="0" y="3016"/>
                  </a:cubicBezTo>
                  <a:lnTo>
                    <a:pt x="0" y="21557"/>
                  </a:lnTo>
                  <a:lnTo>
                    <a:pt x="21599" y="21557"/>
                  </a:lnTo>
                  <a:lnTo>
                    <a:pt x="21594" y="3065"/>
                  </a:lnTo>
                  <a:cubicBezTo>
                    <a:pt x="21600" y="2248"/>
                    <a:pt x="21480" y="1460"/>
                    <a:pt x="21264" y="882"/>
                  </a:cubicBezTo>
                  <a:cubicBezTo>
                    <a:pt x="21057" y="330"/>
                    <a:pt x="20780" y="11"/>
                    <a:pt x="20488" y="0"/>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04" name="03"/>
            <p:cNvSpPr txBox="1"/>
            <p:nvPr/>
          </p:nvSpPr>
          <p:spPr>
            <a:xfrm>
              <a:off x="11500375" y="3313046"/>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03</a:t>
              </a:r>
            </a:p>
          </p:txBody>
        </p:sp>
        <p:sp>
          <p:nvSpPr>
            <p:cNvPr id="4005" name="Type text"/>
            <p:cNvSpPr txBox="1"/>
            <p:nvPr/>
          </p:nvSpPr>
          <p:spPr>
            <a:xfrm>
              <a:off x="10798461" y="7013771"/>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4006" name="Lorem ipsum dolor sit amet, consectetur adipiscing elit, sed do incididunt ut labore et dolore magna aliqua orci porta non."/>
            <p:cNvSpPr txBox="1"/>
            <p:nvPr/>
          </p:nvSpPr>
          <p:spPr>
            <a:xfrm>
              <a:off x="10668105" y="7593603"/>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4017" name="Graphic 190"/>
            <p:cNvSpPr/>
            <p:nvPr/>
          </p:nvSpPr>
          <p:spPr>
            <a:xfrm>
              <a:off x="11644827" y="4973756"/>
              <a:ext cx="885771" cy="1349689"/>
            </a:xfrm>
            <a:custGeom>
              <a:avLst/>
              <a:gdLst/>
              <a:ahLst/>
              <a:cxnLst>
                <a:cxn ang="0">
                  <a:pos x="wd2" y="hd2"/>
                </a:cxn>
                <a:cxn ang="5400000">
                  <a:pos x="wd2" y="hd2"/>
                </a:cxn>
                <a:cxn ang="10800000">
                  <a:pos x="wd2" y="hd2"/>
                </a:cxn>
                <a:cxn ang="16200000">
                  <a:pos x="wd2" y="hd2"/>
                </a:cxn>
              </a:cxnLst>
              <a:rect l="0" t="0" r="r" b="b"/>
              <a:pathLst>
                <a:path w="21571" h="21576" extrusionOk="0">
                  <a:moveTo>
                    <a:pt x="21571" y="7079"/>
                  </a:moveTo>
                  <a:cubicBezTo>
                    <a:pt x="21570" y="3169"/>
                    <a:pt x="16741" y="0"/>
                    <a:pt x="10785" y="0"/>
                  </a:cubicBezTo>
                  <a:cubicBezTo>
                    <a:pt x="10683" y="0"/>
                    <a:pt x="10580" y="1"/>
                    <a:pt x="10478" y="3"/>
                  </a:cubicBezTo>
                  <a:cubicBezTo>
                    <a:pt x="4693" y="140"/>
                    <a:pt x="87" y="3229"/>
                    <a:pt x="1" y="7027"/>
                  </a:cubicBezTo>
                  <a:cubicBezTo>
                    <a:pt x="-23" y="8614"/>
                    <a:pt x="774" y="10159"/>
                    <a:pt x="2261" y="11410"/>
                  </a:cubicBezTo>
                  <a:cubicBezTo>
                    <a:pt x="3207" y="12239"/>
                    <a:pt x="3809" y="13215"/>
                    <a:pt x="4007" y="14242"/>
                  </a:cubicBezTo>
                  <a:cubicBezTo>
                    <a:pt x="3228" y="14461"/>
                    <a:pt x="2867" y="15053"/>
                    <a:pt x="3201" y="15565"/>
                  </a:cubicBezTo>
                  <a:cubicBezTo>
                    <a:pt x="3371" y="15825"/>
                    <a:pt x="3701" y="16027"/>
                    <a:pt x="4109" y="16120"/>
                  </a:cubicBezTo>
                  <a:lnTo>
                    <a:pt x="4109" y="18519"/>
                  </a:lnTo>
                  <a:cubicBezTo>
                    <a:pt x="4105" y="19354"/>
                    <a:pt x="4879" y="20105"/>
                    <a:pt x="6061" y="20413"/>
                  </a:cubicBezTo>
                  <a:lnTo>
                    <a:pt x="10212" y="21504"/>
                  </a:lnTo>
                  <a:cubicBezTo>
                    <a:pt x="10579" y="21600"/>
                    <a:pt x="10989" y="21600"/>
                    <a:pt x="11356" y="21504"/>
                  </a:cubicBezTo>
                  <a:lnTo>
                    <a:pt x="15511" y="20413"/>
                  </a:lnTo>
                  <a:cubicBezTo>
                    <a:pt x="16692" y="20105"/>
                    <a:pt x="17467" y="19354"/>
                    <a:pt x="17462" y="18519"/>
                  </a:cubicBezTo>
                  <a:lnTo>
                    <a:pt x="17462" y="16120"/>
                  </a:lnTo>
                  <a:cubicBezTo>
                    <a:pt x="18262" y="15935"/>
                    <a:pt x="18681" y="15360"/>
                    <a:pt x="18400" y="14835"/>
                  </a:cubicBezTo>
                  <a:cubicBezTo>
                    <a:pt x="18258" y="14571"/>
                    <a:pt x="17956" y="14358"/>
                    <a:pt x="17565" y="14246"/>
                  </a:cubicBezTo>
                  <a:cubicBezTo>
                    <a:pt x="17758" y="13221"/>
                    <a:pt x="18355" y="12247"/>
                    <a:pt x="19299" y="11421"/>
                  </a:cubicBezTo>
                  <a:cubicBezTo>
                    <a:pt x="20777" y="10182"/>
                    <a:pt x="21577" y="8653"/>
                    <a:pt x="21571" y="7079"/>
                  </a:cubicBezTo>
                  <a:close/>
                  <a:moveTo>
                    <a:pt x="10786" y="19474"/>
                  </a:moveTo>
                  <a:lnTo>
                    <a:pt x="7191" y="18519"/>
                  </a:lnTo>
                  <a:lnTo>
                    <a:pt x="7191" y="16182"/>
                  </a:lnTo>
                  <a:lnTo>
                    <a:pt x="14381" y="16182"/>
                  </a:lnTo>
                  <a:lnTo>
                    <a:pt x="14370" y="18536"/>
                  </a:lnTo>
                  <a:close/>
                  <a:moveTo>
                    <a:pt x="16872" y="10181"/>
                  </a:moveTo>
                  <a:cubicBezTo>
                    <a:pt x="15540" y="11340"/>
                    <a:pt x="14714" y="12715"/>
                    <a:pt x="14484" y="14159"/>
                  </a:cubicBezTo>
                  <a:lnTo>
                    <a:pt x="12327" y="14159"/>
                  </a:lnTo>
                  <a:lnTo>
                    <a:pt x="12327" y="8703"/>
                  </a:lnTo>
                  <a:cubicBezTo>
                    <a:pt x="13125" y="8510"/>
                    <a:pt x="13535" y="7929"/>
                    <a:pt x="13242" y="7405"/>
                  </a:cubicBezTo>
                  <a:cubicBezTo>
                    <a:pt x="13021" y="7011"/>
                    <a:pt x="12453" y="6747"/>
                    <a:pt x="11813" y="6742"/>
                  </a:cubicBezTo>
                  <a:lnTo>
                    <a:pt x="9759" y="6742"/>
                  </a:lnTo>
                  <a:cubicBezTo>
                    <a:pt x="8908" y="6749"/>
                    <a:pt x="8226" y="7206"/>
                    <a:pt x="8235" y="7765"/>
                  </a:cubicBezTo>
                  <a:cubicBezTo>
                    <a:pt x="8243" y="8185"/>
                    <a:pt x="8645" y="8558"/>
                    <a:pt x="9245" y="8703"/>
                  </a:cubicBezTo>
                  <a:lnTo>
                    <a:pt x="9245" y="14159"/>
                  </a:lnTo>
                  <a:lnTo>
                    <a:pt x="7082" y="14159"/>
                  </a:lnTo>
                  <a:cubicBezTo>
                    <a:pt x="6849" y="12713"/>
                    <a:pt x="6023" y="11335"/>
                    <a:pt x="4692" y="10173"/>
                  </a:cubicBezTo>
                  <a:cubicBezTo>
                    <a:pt x="3631" y="9279"/>
                    <a:pt x="3064" y="8175"/>
                    <a:pt x="3082" y="7042"/>
                  </a:cubicBezTo>
                  <a:cubicBezTo>
                    <a:pt x="3142" y="4327"/>
                    <a:pt x="6433" y="2120"/>
                    <a:pt x="10566" y="2023"/>
                  </a:cubicBezTo>
                  <a:lnTo>
                    <a:pt x="10786" y="2023"/>
                  </a:lnTo>
                  <a:cubicBezTo>
                    <a:pt x="15040" y="2022"/>
                    <a:pt x="18490" y="4286"/>
                    <a:pt x="18490" y="7079"/>
                  </a:cubicBezTo>
                  <a:cubicBezTo>
                    <a:pt x="18490" y="8202"/>
                    <a:pt x="17920" y="9294"/>
                    <a:pt x="16871" y="10181"/>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1484DF3D-5A2F-9F43-B6FC-F52CE04EA5A7}"/>
              </a:ext>
            </a:extLst>
          </p:cNvPr>
          <p:cNvGrpSpPr/>
          <p:nvPr/>
        </p:nvGrpSpPr>
        <p:grpSpPr>
          <a:xfrm>
            <a:off x="18797071" y="2939785"/>
            <a:ext cx="3766492" cy="8877614"/>
            <a:chOff x="18797071" y="2939785"/>
            <a:chExt cx="3766492" cy="8877614"/>
          </a:xfrm>
        </p:grpSpPr>
        <p:sp>
          <p:nvSpPr>
            <p:cNvPr id="4012" name="Shape"/>
            <p:cNvSpPr/>
            <p:nvPr/>
          </p:nvSpPr>
          <p:spPr>
            <a:xfrm>
              <a:off x="18797071" y="2939785"/>
              <a:ext cx="3766492" cy="8877614"/>
            </a:xfrm>
            <a:custGeom>
              <a:avLst/>
              <a:gdLst/>
              <a:ahLst/>
              <a:cxnLst>
                <a:cxn ang="0">
                  <a:pos x="wd2" y="hd2"/>
                </a:cxn>
                <a:cxn ang="5400000">
                  <a:pos x="wd2" y="hd2"/>
                </a:cxn>
                <a:cxn ang="10800000">
                  <a:pos x="wd2" y="hd2"/>
                </a:cxn>
                <a:cxn ang="16200000">
                  <a:pos x="wd2" y="hd2"/>
                </a:cxn>
              </a:cxnLst>
              <a:rect l="0" t="0" r="r" b="b"/>
              <a:pathLst>
                <a:path w="21600" h="21589" extrusionOk="0">
                  <a:moveTo>
                    <a:pt x="11747" y="21404"/>
                  </a:moveTo>
                  <a:cubicBezTo>
                    <a:pt x="11499" y="21525"/>
                    <a:pt x="11135" y="21593"/>
                    <a:pt x="10756" y="21588"/>
                  </a:cubicBezTo>
                  <a:cubicBezTo>
                    <a:pt x="10403" y="21584"/>
                    <a:pt x="10070" y="21517"/>
                    <a:pt x="9839" y="21404"/>
                  </a:cubicBezTo>
                  <a:lnTo>
                    <a:pt x="507" y="17204"/>
                  </a:lnTo>
                  <a:cubicBezTo>
                    <a:pt x="347" y="17144"/>
                    <a:pt x="219" y="17071"/>
                    <a:pt x="131" y="16989"/>
                  </a:cubicBezTo>
                  <a:cubicBezTo>
                    <a:pt x="54" y="16917"/>
                    <a:pt x="10" y="16839"/>
                    <a:pt x="0" y="16760"/>
                  </a:cubicBezTo>
                  <a:lnTo>
                    <a:pt x="0" y="478"/>
                  </a:lnTo>
                  <a:cubicBezTo>
                    <a:pt x="2" y="346"/>
                    <a:pt x="133" y="221"/>
                    <a:pt x="361" y="131"/>
                  </a:cubicBezTo>
                  <a:cubicBezTo>
                    <a:pt x="598" y="38"/>
                    <a:pt x="917" y="-7"/>
                    <a:pt x="1238" y="7"/>
                  </a:cubicBezTo>
                  <a:lnTo>
                    <a:pt x="20482" y="0"/>
                  </a:lnTo>
                  <a:cubicBezTo>
                    <a:pt x="20774" y="2"/>
                    <a:pt x="21053" y="52"/>
                    <a:pt x="21260" y="139"/>
                  </a:cubicBezTo>
                  <a:cubicBezTo>
                    <a:pt x="21476" y="231"/>
                    <a:pt x="21595" y="356"/>
                    <a:pt x="21589" y="486"/>
                  </a:cubicBezTo>
                  <a:lnTo>
                    <a:pt x="21600" y="16753"/>
                  </a:lnTo>
                  <a:cubicBezTo>
                    <a:pt x="21597" y="16833"/>
                    <a:pt x="21558" y="16912"/>
                    <a:pt x="21486" y="16986"/>
                  </a:cubicBezTo>
                  <a:cubicBezTo>
                    <a:pt x="21419" y="17055"/>
                    <a:pt x="21324" y="17118"/>
                    <a:pt x="21205" y="17173"/>
                  </a:cubicBezTo>
                  <a:lnTo>
                    <a:pt x="11747" y="21404"/>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13" name="Shape"/>
            <p:cNvSpPr/>
            <p:nvPr/>
          </p:nvSpPr>
          <p:spPr>
            <a:xfrm>
              <a:off x="18797071" y="2939785"/>
              <a:ext cx="3765551" cy="1406923"/>
            </a:xfrm>
            <a:custGeom>
              <a:avLst/>
              <a:gdLst/>
              <a:ahLst/>
              <a:cxnLst>
                <a:cxn ang="0">
                  <a:pos x="wd2" y="hd2"/>
                </a:cxn>
                <a:cxn ang="5400000">
                  <a:pos x="wd2" y="hd2"/>
                </a:cxn>
                <a:cxn ang="10800000">
                  <a:pos x="wd2" y="hd2"/>
                </a:cxn>
                <a:cxn ang="16200000">
                  <a:pos x="wd2" y="hd2"/>
                </a:cxn>
              </a:cxnLst>
              <a:rect l="0" t="0" r="r" b="b"/>
              <a:pathLst>
                <a:path w="21599" h="21557" extrusionOk="0">
                  <a:moveTo>
                    <a:pt x="20488" y="0"/>
                  </a:moveTo>
                  <a:lnTo>
                    <a:pt x="1238" y="43"/>
                  </a:lnTo>
                  <a:cubicBezTo>
                    <a:pt x="917" y="-43"/>
                    <a:pt x="599" y="248"/>
                    <a:pt x="362" y="833"/>
                  </a:cubicBezTo>
                  <a:cubicBezTo>
                    <a:pt x="134" y="1397"/>
                    <a:pt x="2" y="2186"/>
                    <a:pt x="0" y="3016"/>
                  </a:cubicBezTo>
                  <a:lnTo>
                    <a:pt x="0" y="21557"/>
                  </a:lnTo>
                  <a:lnTo>
                    <a:pt x="21599" y="21557"/>
                  </a:lnTo>
                  <a:lnTo>
                    <a:pt x="21594" y="3065"/>
                  </a:lnTo>
                  <a:cubicBezTo>
                    <a:pt x="21600" y="2248"/>
                    <a:pt x="21480" y="1460"/>
                    <a:pt x="21264" y="882"/>
                  </a:cubicBezTo>
                  <a:cubicBezTo>
                    <a:pt x="21057" y="330"/>
                    <a:pt x="20780" y="11"/>
                    <a:pt x="20488" y="0"/>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14" name="05"/>
            <p:cNvSpPr txBox="1"/>
            <p:nvPr/>
          </p:nvSpPr>
          <p:spPr>
            <a:xfrm>
              <a:off x="20092978" y="3313046"/>
              <a:ext cx="117467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05</a:t>
              </a:r>
            </a:p>
          </p:txBody>
        </p:sp>
        <p:sp>
          <p:nvSpPr>
            <p:cNvPr id="4015" name="Type text"/>
            <p:cNvSpPr txBox="1"/>
            <p:nvPr/>
          </p:nvSpPr>
          <p:spPr>
            <a:xfrm>
              <a:off x="19391064" y="7013771"/>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4016" name="Lorem ipsum dolor sit amet, consectetur adipiscing elit, sed do incididunt ut labore et dolore magna aliqua orci porta non."/>
            <p:cNvSpPr txBox="1"/>
            <p:nvPr/>
          </p:nvSpPr>
          <p:spPr>
            <a:xfrm>
              <a:off x="19260708" y="7593603"/>
              <a:ext cx="283921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4018" name="Graphic 202"/>
            <p:cNvSpPr/>
            <p:nvPr/>
          </p:nvSpPr>
          <p:spPr>
            <a:xfrm>
              <a:off x="20165786" y="4973746"/>
              <a:ext cx="1054461" cy="1349709"/>
            </a:xfrm>
            <a:custGeom>
              <a:avLst/>
              <a:gdLst/>
              <a:ahLst/>
              <a:cxnLst>
                <a:cxn ang="0">
                  <a:pos x="wd2" y="hd2"/>
                </a:cxn>
                <a:cxn ang="5400000">
                  <a:pos x="wd2" y="hd2"/>
                </a:cxn>
                <a:cxn ang="10800000">
                  <a:pos x="wd2" y="hd2"/>
                </a:cxn>
                <a:cxn ang="16200000">
                  <a:pos x="wd2" y="hd2"/>
                </a:cxn>
              </a:cxnLst>
              <a:rect l="0" t="0" r="r" b="b"/>
              <a:pathLst>
                <a:path w="21600" h="21600" extrusionOk="0">
                  <a:moveTo>
                    <a:pt x="20304" y="8100"/>
                  </a:moveTo>
                  <a:lnTo>
                    <a:pt x="18144" y="8100"/>
                  </a:lnTo>
                  <a:lnTo>
                    <a:pt x="18144" y="5738"/>
                  </a:lnTo>
                  <a:cubicBezTo>
                    <a:pt x="18144" y="2569"/>
                    <a:pt x="14856" y="0"/>
                    <a:pt x="10800" y="0"/>
                  </a:cubicBezTo>
                  <a:cubicBezTo>
                    <a:pt x="6744" y="0"/>
                    <a:pt x="3456" y="2569"/>
                    <a:pt x="3456" y="5738"/>
                  </a:cubicBezTo>
                  <a:lnTo>
                    <a:pt x="3456" y="8100"/>
                  </a:lnTo>
                  <a:lnTo>
                    <a:pt x="1296" y="8100"/>
                  </a:lnTo>
                  <a:cubicBezTo>
                    <a:pt x="580" y="8100"/>
                    <a:pt x="0" y="8553"/>
                    <a:pt x="0" y="9113"/>
                  </a:cubicBezTo>
                  <a:lnTo>
                    <a:pt x="0" y="20588"/>
                  </a:lnTo>
                  <a:cubicBezTo>
                    <a:pt x="0" y="21147"/>
                    <a:pt x="580" y="21600"/>
                    <a:pt x="1296" y="21600"/>
                  </a:cubicBezTo>
                  <a:lnTo>
                    <a:pt x="20304" y="21600"/>
                  </a:lnTo>
                  <a:cubicBezTo>
                    <a:pt x="21020" y="21600"/>
                    <a:pt x="21600" y="21147"/>
                    <a:pt x="21600" y="20588"/>
                  </a:cubicBezTo>
                  <a:lnTo>
                    <a:pt x="21600" y="9113"/>
                  </a:lnTo>
                  <a:cubicBezTo>
                    <a:pt x="21600" y="8553"/>
                    <a:pt x="21020" y="8100"/>
                    <a:pt x="20304" y="8100"/>
                  </a:cubicBezTo>
                  <a:close/>
                  <a:moveTo>
                    <a:pt x="6048" y="5738"/>
                  </a:moveTo>
                  <a:cubicBezTo>
                    <a:pt x="6048" y="3687"/>
                    <a:pt x="8176" y="2025"/>
                    <a:pt x="10800" y="2025"/>
                  </a:cubicBezTo>
                  <a:cubicBezTo>
                    <a:pt x="13424" y="2025"/>
                    <a:pt x="15552" y="3687"/>
                    <a:pt x="15552" y="5738"/>
                  </a:cubicBezTo>
                  <a:lnTo>
                    <a:pt x="15552" y="8100"/>
                  </a:lnTo>
                  <a:lnTo>
                    <a:pt x="6048" y="8100"/>
                  </a:lnTo>
                  <a:close/>
                  <a:moveTo>
                    <a:pt x="19008" y="19575"/>
                  </a:moveTo>
                  <a:lnTo>
                    <a:pt x="2592" y="19575"/>
                  </a:lnTo>
                  <a:lnTo>
                    <a:pt x="2592" y="10125"/>
                  </a:lnTo>
                  <a:lnTo>
                    <a:pt x="19008" y="10125"/>
                  </a:lnTo>
                  <a:close/>
                  <a:moveTo>
                    <a:pt x="8640" y="13838"/>
                  </a:moveTo>
                  <a:cubicBezTo>
                    <a:pt x="8635" y="12906"/>
                    <a:pt x="9598" y="12147"/>
                    <a:pt x="10791" y="12143"/>
                  </a:cubicBezTo>
                  <a:cubicBezTo>
                    <a:pt x="11983" y="12139"/>
                    <a:pt x="12955" y="12891"/>
                    <a:pt x="12960" y="13823"/>
                  </a:cubicBezTo>
                  <a:cubicBezTo>
                    <a:pt x="12963" y="14356"/>
                    <a:pt x="12643" y="14860"/>
                    <a:pt x="12096" y="15180"/>
                  </a:cubicBezTo>
                  <a:lnTo>
                    <a:pt x="12096" y="16538"/>
                  </a:lnTo>
                  <a:cubicBezTo>
                    <a:pt x="12096" y="17097"/>
                    <a:pt x="11516" y="17550"/>
                    <a:pt x="10800" y="17550"/>
                  </a:cubicBezTo>
                  <a:cubicBezTo>
                    <a:pt x="10084" y="17550"/>
                    <a:pt x="9504" y="17097"/>
                    <a:pt x="9504" y="16538"/>
                  </a:cubicBezTo>
                  <a:lnTo>
                    <a:pt x="9504" y="15180"/>
                  </a:lnTo>
                  <a:cubicBezTo>
                    <a:pt x="8962" y="14864"/>
                    <a:pt x="8641" y="14366"/>
                    <a:pt x="8640" y="13838"/>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4BF421B7-5E4D-0E4B-9167-082A8F68A58D}"/>
              </a:ext>
            </a:extLst>
          </p:cNvPr>
          <p:cNvGrpSpPr/>
          <p:nvPr/>
        </p:nvGrpSpPr>
        <p:grpSpPr>
          <a:xfrm>
            <a:off x="5908165" y="2939785"/>
            <a:ext cx="3766492" cy="8877614"/>
            <a:chOff x="5908165" y="2939785"/>
            <a:chExt cx="3766492" cy="8877614"/>
          </a:xfrm>
        </p:grpSpPr>
        <p:sp>
          <p:nvSpPr>
            <p:cNvPr id="3997" name="Shape"/>
            <p:cNvSpPr/>
            <p:nvPr/>
          </p:nvSpPr>
          <p:spPr>
            <a:xfrm>
              <a:off x="5908165" y="2939785"/>
              <a:ext cx="3766492" cy="8877614"/>
            </a:xfrm>
            <a:custGeom>
              <a:avLst/>
              <a:gdLst/>
              <a:ahLst/>
              <a:cxnLst>
                <a:cxn ang="0">
                  <a:pos x="wd2" y="hd2"/>
                </a:cxn>
                <a:cxn ang="5400000">
                  <a:pos x="wd2" y="hd2"/>
                </a:cxn>
                <a:cxn ang="10800000">
                  <a:pos x="wd2" y="hd2"/>
                </a:cxn>
                <a:cxn ang="16200000">
                  <a:pos x="wd2" y="hd2"/>
                </a:cxn>
              </a:cxnLst>
              <a:rect l="0" t="0" r="r" b="b"/>
              <a:pathLst>
                <a:path w="21600" h="21589" extrusionOk="0">
                  <a:moveTo>
                    <a:pt x="11747" y="21404"/>
                  </a:moveTo>
                  <a:cubicBezTo>
                    <a:pt x="11499" y="21525"/>
                    <a:pt x="11135" y="21593"/>
                    <a:pt x="10756" y="21588"/>
                  </a:cubicBezTo>
                  <a:cubicBezTo>
                    <a:pt x="10403" y="21584"/>
                    <a:pt x="10070" y="21517"/>
                    <a:pt x="9839" y="21404"/>
                  </a:cubicBezTo>
                  <a:lnTo>
                    <a:pt x="507" y="17204"/>
                  </a:lnTo>
                  <a:cubicBezTo>
                    <a:pt x="347" y="17144"/>
                    <a:pt x="219" y="17071"/>
                    <a:pt x="131" y="16989"/>
                  </a:cubicBezTo>
                  <a:cubicBezTo>
                    <a:pt x="54" y="16917"/>
                    <a:pt x="10" y="16839"/>
                    <a:pt x="0" y="16760"/>
                  </a:cubicBezTo>
                  <a:lnTo>
                    <a:pt x="0" y="478"/>
                  </a:lnTo>
                  <a:cubicBezTo>
                    <a:pt x="2" y="346"/>
                    <a:pt x="133" y="221"/>
                    <a:pt x="361" y="131"/>
                  </a:cubicBezTo>
                  <a:cubicBezTo>
                    <a:pt x="598" y="38"/>
                    <a:pt x="917" y="-7"/>
                    <a:pt x="1238" y="7"/>
                  </a:cubicBezTo>
                  <a:lnTo>
                    <a:pt x="20482" y="0"/>
                  </a:lnTo>
                  <a:cubicBezTo>
                    <a:pt x="20774" y="2"/>
                    <a:pt x="21053" y="52"/>
                    <a:pt x="21260" y="139"/>
                  </a:cubicBezTo>
                  <a:cubicBezTo>
                    <a:pt x="21476" y="231"/>
                    <a:pt x="21595" y="356"/>
                    <a:pt x="21589" y="486"/>
                  </a:cubicBezTo>
                  <a:lnTo>
                    <a:pt x="21600" y="16753"/>
                  </a:lnTo>
                  <a:cubicBezTo>
                    <a:pt x="21597" y="16833"/>
                    <a:pt x="21558" y="16912"/>
                    <a:pt x="21486" y="16986"/>
                  </a:cubicBezTo>
                  <a:cubicBezTo>
                    <a:pt x="21419" y="17055"/>
                    <a:pt x="21324" y="17118"/>
                    <a:pt x="21205" y="17173"/>
                  </a:cubicBezTo>
                  <a:lnTo>
                    <a:pt x="11747" y="21404"/>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98" name="Shape"/>
            <p:cNvSpPr/>
            <p:nvPr/>
          </p:nvSpPr>
          <p:spPr>
            <a:xfrm>
              <a:off x="5908165" y="2939785"/>
              <a:ext cx="3765551" cy="1406923"/>
            </a:xfrm>
            <a:custGeom>
              <a:avLst/>
              <a:gdLst/>
              <a:ahLst/>
              <a:cxnLst>
                <a:cxn ang="0">
                  <a:pos x="wd2" y="hd2"/>
                </a:cxn>
                <a:cxn ang="5400000">
                  <a:pos x="wd2" y="hd2"/>
                </a:cxn>
                <a:cxn ang="10800000">
                  <a:pos x="wd2" y="hd2"/>
                </a:cxn>
                <a:cxn ang="16200000">
                  <a:pos x="wd2" y="hd2"/>
                </a:cxn>
              </a:cxnLst>
              <a:rect l="0" t="0" r="r" b="b"/>
              <a:pathLst>
                <a:path w="21599" h="21557" extrusionOk="0">
                  <a:moveTo>
                    <a:pt x="20488" y="0"/>
                  </a:moveTo>
                  <a:lnTo>
                    <a:pt x="1238" y="43"/>
                  </a:lnTo>
                  <a:cubicBezTo>
                    <a:pt x="917" y="-43"/>
                    <a:pt x="599" y="248"/>
                    <a:pt x="362" y="833"/>
                  </a:cubicBezTo>
                  <a:cubicBezTo>
                    <a:pt x="134" y="1397"/>
                    <a:pt x="2" y="2186"/>
                    <a:pt x="0" y="3016"/>
                  </a:cubicBezTo>
                  <a:lnTo>
                    <a:pt x="0" y="21557"/>
                  </a:lnTo>
                  <a:lnTo>
                    <a:pt x="21599" y="21557"/>
                  </a:lnTo>
                  <a:lnTo>
                    <a:pt x="21594" y="3065"/>
                  </a:lnTo>
                  <a:cubicBezTo>
                    <a:pt x="21600" y="2248"/>
                    <a:pt x="21480" y="1460"/>
                    <a:pt x="21264" y="882"/>
                  </a:cubicBezTo>
                  <a:cubicBezTo>
                    <a:pt x="21057" y="330"/>
                    <a:pt x="20780" y="11"/>
                    <a:pt x="20488" y="0"/>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99" name="02"/>
            <p:cNvSpPr txBox="1"/>
            <p:nvPr/>
          </p:nvSpPr>
          <p:spPr>
            <a:xfrm>
              <a:off x="7204073" y="3313046"/>
              <a:ext cx="117467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02</a:t>
              </a:r>
            </a:p>
          </p:txBody>
        </p:sp>
        <p:sp>
          <p:nvSpPr>
            <p:cNvPr id="4000" name="Type text"/>
            <p:cNvSpPr txBox="1"/>
            <p:nvPr/>
          </p:nvSpPr>
          <p:spPr>
            <a:xfrm>
              <a:off x="6502158" y="7013771"/>
              <a:ext cx="257850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4001" name="Lorem ipsum dolor sit amet, consectetur adipiscing elit, sed do incididunt ut labore et dolore magna aliqua orci porta non."/>
            <p:cNvSpPr txBox="1"/>
            <p:nvPr/>
          </p:nvSpPr>
          <p:spPr>
            <a:xfrm>
              <a:off x="6371803" y="7593603"/>
              <a:ext cx="283921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4019" name="Graphic 60"/>
            <p:cNvSpPr/>
            <p:nvPr/>
          </p:nvSpPr>
          <p:spPr>
            <a:xfrm>
              <a:off x="7194698" y="4975689"/>
              <a:ext cx="1193426" cy="1345823"/>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C47D40E9-2B00-AF4B-9CD3-B6B57E71617E}"/>
              </a:ext>
            </a:extLst>
          </p:cNvPr>
          <p:cNvGrpSpPr/>
          <p:nvPr/>
        </p:nvGrpSpPr>
        <p:grpSpPr>
          <a:xfrm>
            <a:off x="14500769" y="2939785"/>
            <a:ext cx="3766492" cy="8877614"/>
            <a:chOff x="14500769" y="2939785"/>
            <a:chExt cx="3766492" cy="8877614"/>
          </a:xfrm>
        </p:grpSpPr>
        <p:sp>
          <p:nvSpPr>
            <p:cNvPr id="4007" name="Shape"/>
            <p:cNvSpPr/>
            <p:nvPr/>
          </p:nvSpPr>
          <p:spPr>
            <a:xfrm>
              <a:off x="14500769" y="2939785"/>
              <a:ext cx="3766492" cy="8877614"/>
            </a:xfrm>
            <a:custGeom>
              <a:avLst/>
              <a:gdLst/>
              <a:ahLst/>
              <a:cxnLst>
                <a:cxn ang="0">
                  <a:pos x="wd2" y="hd2"/>
                </a:cxn>
                <a:cxn ang="5400000">
                  <a:pos x="wd2" y="hd2"/>
                </a:cxn>
                <a:cxn ang="10800000">
                  <a:pos x="wd2" y="hd2"/>
                </a:cxn>
                <a:cxn ang="16200000">
                  <a:pos x="wd2" y="hd2"/>
                </a:cxn>
              </a:cxnLst>
              <a:rect l="0" t="0" r="r" b="b"/>
              <a:pathLst>
                <a:path w="21600" h="21589" extrusionOk="0">
                  <a:moveTo>
                    <a:pt x="11747" y="21404"/>
                  </a:moveTo>
                  <a:cubicBezTo>
                    <a:pt x="11499" y="21525"/>
                    <a:pt x="11135" y="21593"/>
                    <a:pt x="10756" y="21588"/>
                  </a:cubicBezTo>
                  <a:cubicBezTo>
                    <a:pt x="10403" y="21584"/>
                    <a:pt x="10070" y="21517"/>
                    <a:pt x="9839" y="21404"/>
                  </a:cubicBezTo>
                  <a:lnTo>
                    <a:pt x="507" y="17204"/>
                  </a:lnTo>
                  <a:cubicBezTo>
                    <a:pt x="347" y="17144"/>
                    <a:pt x="219" y="17071"/>
                    <a:pt x="131" y="16989"/>
                  </a:cubicBezTo>
                  <a:cubicBezTo>
                    <a:pt x="54" y="16917"/>
                    <a:pt x="10" y="16839"/>
                    <a:pt x="0" y="16760"/>
                  </a:cubicBezTo>
                  <a:lnTo>
                    <a:pt x="0" y="478"/>
                  </a:lnTo>
                  <a:cubicBezTo>
                    <a:pt x="2" y="346"/>
                    <a:pt x="133" y="221"/>
                    <a:pt x="361" y="131"/>
                  </a:cubicBezTo>
                  <a:cubicBezTo>
                    <a:pt x="598" y="38"/>
                    <a:pt x="917" y="-7"/>
                    <a:pt x="1238" y="7"/>
                  </a:cubicBezTo>
                  <a:lnTo>
                    <a:pt x="20482" y="0"/>
                  </a:lnTo>
                  <a:cubicBezTo>
                    <a:pt x="20774" y="2"/>
                    <a:pt x="21053" y="52"/>
                    <a:pt x="21260" y="139"/>
                  </a:cubicBezTo>
                  <a:cubicBezTo>
                    <a:pt x="21476" y="231"/>
                    <a:pt x="21595" y="356"/>
                    <a:pt x="21589" y="486"/>
                  </a:cubicBezTo>
                  <a:lnTo>
                    <a:pt x="21600" y="16753"/>
                  </a:lnTo>
                  <a:cubicBezTo>
                    <a:pt x="21597" y="16833"/>
                    <a:pt x="21558" y="16912"/>
                    <a:pt x="21486" y="16986"/>
                  </a:cubicBezTo>
                  <a:cubicBezTo>
                    <a:pt x="21419" y="17055"/>
                    <a:pt x="21324" y="17118"/>
                    <a:pt x="21205" y="17173"/>
                  </a:cubicBezTo>
                  <a:lnTo>
                    <a:pt x="11747" y="21404"/>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08" name="Shape"/>
            <p:cNvSpPr/>
            <p:nvPr/>
          </p:nvSpPr>
          <p:spPr>
            <a:xfrm>
              <a:off x="14500769" y="2939785"/>
              <a:ext cx="3765551" cy="1406923"/>
            </a:xfrm>
            <a:custGeom>
              <a:avLst/>
              <a:gdLst/>
              <a:ahLst/>
              <a:cxnLst>
                <a:cxn ang="0">
                  <a:pos x="wd2" y="hd2"/>
                </a:cxn>
                <a:cxn ang="5400000">
                  <a:pos x="wd2" y="hd2"/>
                </a:cxn>
                <a:cxn ang="10800000">
                  <a:pos x="wd2" y="hd2"/>
                </a:cxn>
                <a:cxn ang="16200000">
                  <a:pos x="wd2" y="hd2"/>
                </a:cxn>
              </a:cxnLst>
              <a:rect l="0" t="0" r="r" b="b"/>
              <a:pathLst>
                <a:path w="21599" h="21557" extrusionOk="0">
                  <a:moveTo>
                    <a:pt x="20488" y="0"/>
                  </a:moveTo>
                  <a:lnTo>
                    <a:pt x="1238" y="43"/>
                  </a:lnTo>
                  <a:cubicBezTo>
                    <a:pt x="917" y="-43"/>
                    <a:pt x="599" y="248"/>
                    <a:pt x="362" y="833"/>
                  </a:cubicBezTo>
                  <a:cubicBezTo>
                    <a:pt x="134" y="1397"/>
                    <a:pt x="2" y="2186"/>
                    <a:pt x="0" y="3016"/>
                  </a:cubicBezTo>
                  <a:lnTo>
                    <a:pt x="0" y="21557"/>
                  </a:lnTo>
                  <a:lnTo>
                    <a:pt x="21599" y="21557"/>
                  </a:lnTo>
                  <a:lnTo>
                    <a:pt x="21594" y="3065"/>
                  </a:lnTo>
                  <a:cubicBezTo>
                    <a:pt x="21600" y="2248"/>
                    <a:pt x="21480" y="1460"/>
                    <a:pt x="21264" y="882"/>
                  </a:cubicBezTo>
                  <a:cubicBezTo>
                    <a:pt x="21057" y="330"/>
                    <a:pt x="20780" y="11"/>
                    <a:pt x="20488" y="0"/>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09" name="04"/>
            <p:cNvSpPr txBox="1"/>
            <p:nvPr/>
          </p:nvSpPr>
          <p:spPr>
            <a:xfrm>
              <a:off x="15796677" y="3313046"/>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04</a:t>
              </a:r>
            </a:p>
          </p:txBody>
        </p:sp>
        <p:sp>
          <p:nvSpPr>
            <p:cNvPr id="4010" name="Type text"/>
            <p:cNvSpPr txBox="1"/>
            <p:nvPr/>
          </p:nvSpPr>
          <p:spPr>
            <a:xfrm>
              <a:off x="15094762" y="7013771"/>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a:t>
              </a:r>
            </a:p>
          </p:txBody>
        </p:sp>
        <p:sp>
          <p:nvSpPr>
            <p:cNvPr id="4011" name="Lorem ipsum dolor sit amet, consectetur adipiscing elit, sed do incididunt ut labore et dolore magna aliqua orci porta non."/>
            <p:cNvSpPr txBox="1"/>
            <p:nvPr/>
          </p:nvSpPr>
          <p:spPr>
            <a:xfrm>
              <a:off x="14964407" y="7593603"/>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4020" name="Graphic 110"/>
            <p:cNvSpPr/>
            <p:nvPr/>
          </p:nvSpPr>
          <p:spPr>
            <a:xfrm>
              <a:off x="15702994" y="4997842"/>
              <a:ext cx="1362041" cy="1301517"/>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accent6"/>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472810-A9A6-284A-8A43-5C2D1C0FA19F}"/>
              </a:ext>
            </a:extLst>
          </p:cNvPr>
          <p:cNvGrpSpPr/>
          <p:nvPr/>
        </p:nvGrpSpPr>
        <p:grpSpPr>
          <a:xfrm>
            <a:off x="2068763" y="2744179"/>
            <a:ext cx="1827477" cy="8879359"/>
            <a:chOff x="2068763" y="2744179"/>
            <a:chExt cx="1827477" cy="8879359"/>
          </a:xfrm>
        </p:grpSpPr>
        <p:sp>
          <p:nvSpPr>
            <p:cNvPr id="4023" name="Shape"/>
            <p:cNvSpPr/>
            <p:nvPr/>
          </p:nvSpPr>
          <p:spPr>
            <a:xfrm rot="10800000">
              <a:off x="2068763" y="2744179"/>
              <a:ext cx="1827477" cy="8879359"/>
            </a:xfrm>
            <a:custGeom>
              <a:avLst/>
              <a:gdLst/>
              <a:ahLst/>
              <a:cxnLst>
                <a:cxn ang="0">
                  <a:pos x="wd2" y="hd2"/>
                </a:cxn>
                <a:cxn ang="5400000">
                  <a:pos x="wd2" y="hd2"/>
                </a:cxn>
                <a:cxn ang="10800000">
                  <a:pos x="wd2" y="hd2"/>
                </a:cxn>
                <a:cxn ang="16200000">
                  <a:pos x="wd2" y="hd2"/>
                </a:cxn>
              </a:cxnLst>
              <a:rect l="0" t="0" r="r" b="b"/>
              <a:pathLst>
                <a:path w="21600" h="21595" extrusionOk="0">
                  <a:moveTo>
                    <a:pt x="11747" y="21505"/>
                  </a:moveTo>
                  <a:cubicBezTo>
                    <a:pt x="11499" y="21564"/>
                    <a:pt x="11135" y="21597"/>
                    <a:pt x="10756" y="21595"/>
                  </a:cubicBezTo>
                  <a:cubicBezTo>
                    <a:pt x="10403" y="21593"/>
                    <a:pt x="10070" y="21560"/>
                    <a:pt x="9839" y="21505"/>
                  </a:cubicBezTo>
                  <a:lnTo>
                    <a:pt x="507" y="19467"/>
                  </a:lnTo>
                  <a:cubicBezTo>
                    <a:pt x="347" y="19438"/>
                    <a:pt x="219" y="19403"/>
                    <a:pt x="131" y="19363"/>
                  </a:cubicBezTo>
                  <a:cubicBezTo>
                    <a:pt x="54" y="19328"/>
                    <a:pt x="10" y="19290"/>
                    <a:pt x="0" y="19252"/>
                  </a:cubicBezTo>
                  <a:lnTo>
                    <a:pt x="0" y="232"/>
                  </a:lnTo>
                  <a:cubicBezTo>
                    <a:pt x="2" y="168"/>
                    <a:pt x="133" y="107"/>
                    <a:pt x="361" y="64"/>
                  </a:cubicBezTo>
                  <a:cubicBezTo>
                    <a:pt x="598" y="19"/>
                    <a:pt x="917" y="-3"/>
                    <a:pt x="1238" y="4"/>
                  </a:cubicBezTo>
                  <a:lnTo>
                    <a:pt x="20482" y="0"/>
                  </a:lnTo>
                  <a:cubicBezTo>
                    <a:pt x="20774" y="1"/>
                    <a:pt x="21053" y="25"/>
                    <a:pt x="21260" y="68"/>
                  </a:cubicBezTo>
                  <a:cubicBezTo>
                    <a:pt x="21476" y="112"/>
                    <a:pt x="21595" y="173"/>
                    <a:pt x="21589" y="236"/>
                  </a:cubicBezTo>
                  <a:lnTo>
                    <a:pt x="21600" y="19248"/>
                  </a:lnTo>
                  <a:cubicBezTo>
                    <a:pt x="21597" y="19287"/>
                    <a:pt x="21558" y="19326"/>
                    <a:pt x="21486" y="19362"/>
                  </a:cubicBezTo>
                  <a:cubicBezTo>
                    <a:pt x="21419" y="19395"/>
                    <a:pt x="21324" y="19426"/>
                    <a:pt x="21205" y="19452"/>
                  </a:cubicBezTo>
                  <a:lnTo>
                    <a:pt x="11747" y="21505"/>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29" name="01"/>
            <p:cNvSpPr txBox="1"/>
            <p:nvPr/>
          </p:nvSpPr>
          <p:spPr>
            <a:xfrm>
              <a:off x="2372679" y="10530879"/>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a:t>
              </a:r>
            </a:p>
          </p:txBody>
        </p:sp>
        <p:sp>
          <p:nvSpPr>
            <p:cNvPr id="4065" name="+15%"/>
            <p:cNvSpPr txBox="1"/>
            <p:nvPr/>
          </p:nvSpPr>
          <p:spPr>
            <a:xfrm>
              <a:off x="2105883" y="4067371"/>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+15%</a:t>
              </a:r>
            </a:p>
          </p:txBody>
        </p:sp>
      </p:grpSp>
      <p:grpSp>
        <p:nvGrpSpPr>
          <p:cNvPr id="4" name="Group 3">
            <a:extLst>
              <a:ext uri="{FF2B5EF4-FFF2-40B4-BE49-F238E27FC236}">
                <a16:creationId xmlns:a16="http://schemas.microsoft.com/office/drawing/2014/main" id="{625FD33E-F255-E64B-A1E8-8E16A61D82A3}"/>
              </a:ext>
            </a:extLst>
          </p:cNvPr>
          <p:cNvGrpSpPr/>
          <p:nvPr/>
        </p:nvGrpSpPr>
        <p:grpSpPr>
          <a:xfrm>
            <a:off x="5744309" y="3429979"/>
            <a:ext cx="1831333" cy="8193559"/>
            <a:chOff x="5744309" y="3429979"/>
            <a:chExt cx="1831333" cy="8193559"/>
          </a:xfrm>
        </p:grpSpPr>
        <p:sp>
          <p:nvSpPr>
            <p:cNvPr id="4022" name="Shape"/>
            <p:cNvSpPr/>
            <p:nvPr/>
          </p:nvSpPr>
          <p:spPr>
            <a:xfrm rot="10800000">
              <a:off x="5748165" y="3429979"/>
              <a:ext cx="1827477" cy="8193559"/>
            </a:xfrm>
            <a:custGeom>
              <a:avLst/>
              <a:gdLst/>
              <a:ahLst/>
              <a:cxnLst>
                <a:cxn ang="0">
                  <a:pos x="wd2" y="hd2"/>
                </a:cxn>
                <a:cxn ang="5400000">
                  <a:pos x="wd2" y="hd2"/>
                </a:cxn>
                <a:cxn ang="10800000">
                  <a:pos x="wd2" y="hd2"/>
                </a:cxn>
                <a:cxn ang="16200000">
                  <a:pos x="wd2" y="hd2"/>
                </a:cxn>
              </a:cxnLst>
              <a:rect l="0" t="0" r="r" b="b"/>
              <a:pathLst>
                <a:path w="21600" h="21594" extrusionOk="0">
                  <a:moveTo>
                    <a:pt x="11747" y="21497"/>
                  </a:moveTo>
                  <a:cubicBezTo>
                    <a:pt x="11499" y="21560"/>
                    <a:pt x="11135" y="21596"/>
                    <a:pt x="10756" y="21594"/>
                  </a:cubicBezTo>
                  <a:cubicBezTo>
                    <a:pt x="10403" y="21591"/>
                    <a:pt x="10070" y="21556"/>
                    <a:pt x="9839" y="21497"/>
                  </a:cubicBezTo>
                  <a:lnTo>
                    <a:pt x="507" y="19288"/>
                  </a:lnTo>
                  <a:cubicBezTo>
                    <a:pt x="347" y="19257"/>
                    <a:pt x="219" y="19218"/>
                    <a:pt x="131" y="19175"/>
                  </a:cubicBezTo>
                  <a:cubicBezTo>
                    <a:pt x="54" y="19137"/>
                    <a:pt x="10" y="19096"/>
                    <a:pt x="0" y="19055"/>
                  </a:cubicBezTo>
                  <a:lnTo>
                    <a:pt x="0" y="251"/>
                  </a:lnTo>
                  <a:cubicBezTo>
                    <a:pt x="2" y="182"/>
                    <a:pt x="133" y="116"/>
                    <a:pt x="361" y="69"/>
                  </a:cubicBezTo>
                  <a:cubicBezTo>
                    <a:pt x="598" y="20"/>
                    <a:pt x="917" y="-4"/>
                    <a:pt x="1238" y="3"/>
                  </a:cubicBezTo>
                  <a:lnTo>
                    <a:pt x="20482" y="0"/>
                  </a:lnTo>
                  <a:cubicBezTo>
                    <a:pt x="20774" y="1"/>
                    <a:pt x="21053" y="27"/>
                    <a:pt x="21260" y="73"/>
                  </a:cubicBezTo>
                  <a:cubicBezTo>
                    <a:pt x="21476" y="121"/>
                    <a:pt x="21595" y="187"/>
                    <a:pt x="21589" y="255"/>
                  </a:cubicBezTo>
                  <a:lnTo>
                    <a:pt x="21600" y="19051"/>
                  </a:lnTo>
                  <a:cubicBezTo>
                    <a:pt x="21597" y="19093"/>
                    <a:pt x="21558" y="19135"/>
                    <a:pt x="21486" y="19174"/>
                  </a:cubicBezTo>
                  <a:cubicBezTo>
                    <a:pt x="21419" y="19210"/>
                    <a:pt x="21324" y="19243"/>
                    <a:pt x="21205" y="19272"/>
                  </a:cubicBezTo>
                  <a:lnTo>
                    <a:pt x="11747" y="21497"/>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0" name="02"/>
            <p:cNvSpPr txBox="1"/>
            <p:nvPr/>
          </p:nvSpPr>
          <p:spPr>
            <a:xfrm>
              <a:off x="6052149" y="10530879"/>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02</a:t>
              </a:r>
            </a:p>
          </p:txBody>
        </p:sp>
        <p:sp>
          <p:nvSpPr>
            <p:cNvPr id="4066" name="+12%"/>
            <p:cNvSpPr txBox="1"/>
            <p:nvPr/>
          </p:nvSpPr>
          <p:spPr>
            <a:xfrm>
              <a:off x="5744309" y="4727771"/>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+12%</a:t>
              </a:r>
            </a:p>
          </p:txBody>
        </p:sp>
      </p:grpSp>
      <p:grpSp>
        <p:nvGrpSpPr>
          <p:cNvPr id="5" name="Group 4">
            <a:extLst>
              <a:ext uri="{FF2B5EF4-FFF2-40B4-BE49-F238E27FC236}">
                <a16:creationId xmlns:a16="http://schemas.microsoft.com/office/drawing/2014/main" id="{420781A0-8844-2D43-B280-CC7BEFFCAEC8}"/>
              </a:ext>
            </a:extLst>
          </p:cNvPr>
          <p:cNvGrpSpPr/>
          <p:nvPr/>
        </p:nvGrpSpPr>
        <p:grpSpPr>
          <a:xfrm>
            <a:off x="9412082" y="4166579"/>
            <a:ext cx="1834277" cy="7456959"/>
            <a:chOff x="9412082" y="4166579"/>
            <a:chExt cx="1834277" cy="7456959"/>
          </a:xfrm>
        </p:grpSpPr>
        <p:sp>
          <p:nvSpPr>
            <p:cNvPr id="4024" name="Shape"/>
            <p:cNvSpPr/>
            <p:nvPr/>
          </p:nvSpPr>
          <p:spPr>
            <a:xfrm rot="10800000">
              <a:off x="9418882" y="4166579"/>
              <a:ext cx="1827477" cy="7456959"/>
            </a:xfrm>
            <a:custGeom>
              <a:avLst/>
              <a:gdLst/>
              <a:ahLst/>
              <a:cxnLst>
                <a:cxn ang="0">
                  <a:pos x="wd2" y="hd2"/>
                </a:cxn>
                <a:cxn ang="5400000">
                  <a:pos x="wd2" y="hd2"/>
                </a:cxn>
                <a:cxn ang="10800000">
                  <a:pos x="wd2" y="hd2"/>
                </a:cxn>
                <a:cxn ang="16200000">
                  <a:pos x="wd2" y="hd2"/>
                </a:cxn>
              </a:cxnLst>
              <a:rect l="0" t="0" r="r" b="b"/>
              <a:pathLst>
                <a:path w="21600" h="21594" extrusionOk="0">
                  <a:moveTo>
                    <a:pt x="11747" y="21487"/>
                  </a:moveTo>
                  <a:cubicBezTo>
                    <a:pt x="11499" y="21557"/>
                    <a:pt x="11135" y="21596"/>
                    <a:pt x="10756" y="21593"/>
                  </a:cubicBezTo>
                  <a:cubicBezTo>
                    <a:pt x="10403" y="21591"/>
                    <a:pt x="10070" y="21552"/>
                    <a:pt x="9839" y="21487"/>
                  </a:cubicBezTo>
                  <a:lnTo>
                    <a:pt x="507" y="19060"/>
                  </a:lnTo>
                  <a:cubicBezTo>
                    <a:pt x="347" y="19026"/>
                    <a:pt x="219" y="18983"/>
                    <a:pt x="131" y="18936"/>
                  </a:cubicBezTo>
                  <a:cubicBezTo>
                    <a:pt x="54" y="18894"/>
                    <a:pt x="10" y="18849"/>
                    <a:pt x="0" y="18804"/>
                  </a:cubicBezTo>
                  <a:lnTo>
                    <a:pt x="0" y="276"/>
                  </a:lnTo>
                  <a:cubicBezTo>
                    <a:pt x="2" y="200"/>
                    <a:pt x="133" y="128"/>
                    <a:pt x="361" y="76"/>
                  </a:cubicBezTo>
                  <a:cubicBezTo>
                    <a:pt x="598" y="22"/>
                    <a:pt x="917" y="-4"/>
                    <a:pt x="1238" y="4"/>
                  </a:cubicBezTo>
                  <a:lnTo>
                    <a:pt x="20482" y="0"/>
                  </a:lnTo>
                  <a:cubicBezTo>
                    <a:pt x="20774" y="1"/>
                    <a:pt x="21053" y="30"/>
                    <a:pt x="21260" y="80"/>
                  </a:cubicBezTo>
                  <a:cubicBezTo>
                    <a:pt x="21476" y="133"/>
                    <a:pt x="21595" y="206"/>
                    <a:pt x="21589" y="281"/>
                  </a:cubicBezTo>
                  <a:lnTo>
                    <a:pt x="21600" y="18799"/>
                  </a:lnTo>
                  <a:cubicBezTo>
                    <a:pt x="21597" y="18846"/>
                    <a:pt x="21558" y="18892"/>
                    <a:pt x="21486" y="18934"/>
                  </a:cubicBezTo>
                  <a:cubicBezTo>
                    <a:pt x="21419" y="18974"/>
                    <a:pt x="21324" y="19010"/>
                    <a:pt x="21205" y="19042"/>
                  </a:cubicBezTo>
                  <a:lnTo>
                    <a:pt x="11747" y="21487"/>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1" name="03"/>
            <p:cNvSpPr txBox="1"/>
            <p:nvPr/>
          </p:nvSpPr>
          <p:spPr>
            <a:xfrm>
              <a:off x="9767699" y="10530879"/>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03</a:t>
              </a:r>
            </a:p>
          </p:txBody>
        </p:sp>
        <p:sp>
          <p:nvSpPr>
            <p:cNvPr id="4067" name="+9%"/>
            <p:cNvSpPr txBox="1"/>
            <p:nvPr/>
          </p:nvSpPr>
          <p:spPr>
            <a:xfrm>
              <a:off x="9412082" y="5481304"/>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+9%</a:t>
              </a:r>
            </a:p>
          </p:txBody>
        </p:sp>
      </p:grpSp>
      <p:grpSp>
        <p:nvGrpSpPr>
          <p:cNvPr id="6" name="Group 5">
            <a:extLst>
              <a:ext uri="{FF2B5EF4-FFF2-40B4-BE49-F238E27FC236}">
                <a16:creationId xmlns:a16="http://schemas.microsoft.com/office/drawing/2014/main" id="{B9BF86A7-309B-8044-9E63-E9543DD86B6D}"/>
              </a:ext>
            </a:extLst>
          </p:cNvPr>
          <p:cNvGrpSpPr/>
          <p:nvPr/>
        </p:nvGrpSpPr>
        <p:grpSpPr>
          <a:xfrm>
            <a:off x="13129410" y="4865079"/>
            <a:ext cx="1836356" cy="6758459"/>
            <a:chOff x="13129410" y="4865079"/>
            <a:chExt cx="1836356" cy="6758459"/>
          </a:xfrm>
        </p:grpSpPr>
        <p:sp>
          <p:nvSpPr>
            <p:cNvPr id="4025" name="Shape"/>
            <p:cNvSpPr/>
            <p:nvPr/>
          </p:nvSpPr>
          <p:spPr>
            <a:xfrm rot="10800000">
              <a:off x="13129410" y="4865079"/>
              <a:ext cx="1827478" cy="6758459"/>
            </a:xfrm>
            <a:custGeom>
              <a:avLst/>
              <a:gdLst/>
              <a:ahLst/>
              <a:cxnLst>
                <a:cxn ang="0">
                  <a:pos x="wd2" y="hd2"/>
                </a:cxn>
                <a:cxn ang="5400000">
                  <a:pos x="wd2" y="hd2"/>
                </a:cxn>
                <a:cxn ang="10800000">
                  <a:pos x="wd2" y="hd2"/>
                </a:cxn>
                <a:cxn ang="16200000">
                  <a:pos x="wd2" y="hd2"/>
                </a:cxn>
              </a:cxnLst>
              <a:rect l="0" t="0" r="r" b="b"/>
              <a:pathLst>
                <a:path w="21600" h="21593" extrusionOk="0">
                  <a:moveTo>
                    <a:pt x="11747" y="21475"/>
                  </a:moveTo>
                  <a:cubicBezTo>
                    <a:pt x="11499" y="21553"/>
                    <a:pt x="11135" y="21596"/>
                    <a:pt x="10756" y="21593"/>
                  </a:cubicBezTo>
                  <a:cubicBezTo>
                    <a:pt x="10403" y="21590"/>
                    <a:pt x="10070" y="21548"/>
                    <a:pt x="9839" y="21475"/>
                  </a:cubicBezTo>
                  <a:lnTo>
                    <a:pt x="507" y="18798"/>
                  </a:lnTo>
                  <a:cubicBezTo>
                    <a:pt x="347" y="18760"/>
                    <a:pt x="219" y="18713"/>
                    <a:pt x="131" y="18661"/>
                  </a:cubicBezTo>
                  <a:cubicBezTo>
                    <a:pt x="54" y="18615"/>
                    <a:pt x="10" y="18565"/>
                    <a:pt x="0" y="18515"/>
                  </a:cubicBezTo>
                  <a:lnTo>
                    <a:pt x="0" y="305"/>
                  </a:lnTo>
                  <a:cubicBezTo>
                    <a:pt x="2" y="221"/>
                    <a:pt x="133" y="141"/>
                    <a:pt x="361" y="84"/>
                  </a:cubicBezTo>
                  <a:cubicBezTo>
                    <a:pt x="598" y="25"/>
                    <a:pt x="917" y="-4"/>
                    <a:pt x="1238" y="5"/>
                  </a:cubicBezTo>
                  <a:lnTo>
                    <a:pt x="20482" y="0"/>
                  </a:lnTo>
                  <a:cubicBezTo>
                    <a:pt x="20774" y="1"/>
                    <a:pt x="21053" y="33"/>
                    <a:pt x="21260" y="89"/>
                  </a:cubicBezTo>
                  <a:cubicBezTo>
                    <a:pt x="21476" y="148"/>
                    <a:pt x="21595" y="227"/>
                    <a:pt x="21589" y="310"/>
                  </a:cubicBezTo>
                  <a:lnTo>
                    <a:pt x="21600" y="18510"/>
                  </a:lnTo>
                  <a:cubicBezTo>
                    <a:pt x="21597" y="18562"/>
                    <a:pt x="21558" y="18612"/>
                    <a:pt x="21486" y="18659"/>
                  </a:cubicBezTo>
                  <a:cubicBezTo>
                    <a:pt x="21419" y="18703"/>
                    <a:pt x="21324" y="18743"/>
                    <a:pt x="21205" y="18778"/>
                  </a:cubicBezTo>
                  <a:lnTo>
                    <a:pt x="11747" y="21475"/>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2" name="04"/>
            <p:cNvSpPr txBox="1"/>
            <p:nvPr/>
          </p:nvSpPr>
          <p:spPr>
            <a:xfrm>
              <a:off x="13483249" y="10530879"/>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04</a:t>
              </a:r>
            </a:p>
          </p:txBody>
        </p:sp>
        <p:sp>
          <p:nvSpPr>
            <p:cNvPr id="4068" name="+7%"/>
            <p:cNvSpPr txBox="1"/>
            <p:nvPr/>
          </p:nvSpPr>
          <p:spPr>
            <a:xfrm>
              <a:off x="13175409" y="6167104"/>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a:t>
              </a:r>
            </a:p>
          </p:txBody>
        </p:sp>
      </p:grpSp>
      <p:grpSp>
        <p:nvGrpSpPr>
          <p:cNvPr id="7" name="Group 6">
            <a:extLst>
              <a:ext uri="{FF2B5EF4-FFF2-40B4-BE49-F238E27FC236}">
                <a16:creationId xmlns:a16="http://schemas.microsoft.com/office/drawing/2014/main" id="{55C96FA9-156F-B249-AD7E-E799B482EABC}"/>
              </a:ext>
            </a:extLst>
          </p:cNvPr>
          <p:cNvGrpSpPr/>
          <p:nvPr/>
        </p:nvGrpSpPr>
        <p:grpSpPr>
          <a:xfrm>
            <a:off x="16769001" y="5576279"/>
            <a:ext cx="1865577" cy="6047259"/>
            <a:chOff x="16769001" y="5576279"/>
            <a:chExt cx="1865577" cy="6047259"/>
          </a:xfrm>
        </p:grpSpPr>
        <p:sp>
          <p:nvSpPr>
            <p:cNvPr id="4026" name="Shape"/>
            <p:cNvSpPr/>
            <p:nvPr/>
          </p:nvSpPr>
          <p:spPr>
            <a:xfrm rot="10800000">
              <a:off x="16807101" y="5576279"/>
              <a:ext cx="1827477" cy="6047259"/>
            </a:xfrm>
            <a:custGeom>
              <a:avLst/>
              <a:gdLst/>
              <a:ahLst/>
              <a:cxnLst>
                <a:cxn ang="0">
                  <a:pos x="wd2" y="hd2"/>
                </a:cxn>
                <a:cxn ang="5400000">
                  <a:pos x="wd2" y="hd2"/>
                </a:cxn>
                <a:cxn ang="10800000">
                  <a:pos x="wd2" y="hd2"/>
                </a:cxn>
                <a:cxn ang="16200000">
                  <a:pos x="wd2" y="hd2"/>
                </a:cxn>
              </a:cxnLst>
              <a:rect l="0" t="0" r="r" b="b"/>
              <a:pathLst>
                <a:path w="21600" h="21592" extrusionOk="0">
                  <a:moveTo>
                    <a:pt x="11747" y="21460"/>
                  </a:moveTo>
                  <a:cubicBezTo>
                    <a:pt x="11499" y="21547"/>
                    <a:pt x="11135" y="21595"/>
                    <a:pt x="10756" y="21592"/>
                  </a:cubicBezTo>
                  <a:cubicBezTo>
                    <a:pt x="10403" y="21589"/>
                    <a:pt x="10070" y="21541"/>
                    <a:pt x="9839" y="21460"/>
                  </a:cubicBezTo>
                  <a:lnTo>
                    <a:pt x="507" y="18468"/>
                  </a:lnTo>
                  <a:cubicBezTo>
                    <a:pt x="347" y="18426"/>
                    <a:pt x="219" y="18373"/>
                    <a:pt x="131" y="18315"/>
                  </a:cubicBezTo>
                  <a:cubicBezTo>
                    <a:pt x="54" y="18264"/>
                    <a:pt x="10" y="18208"/>
                    <a:pt x="0" y="18152"/>
                  </a:cubicBezTo>
                  <a:lnTo>
                    <a:pt x="0" y="341"/>
                  </a:lnTo>
                  <a:cubicBezTo>
                    <a:pt x="2" y="247"/>
                    <a:pt x="133" y="157"/>
                    <a:pt x="361" y="93"/>
                  </a:cubicBezTo>
                  <a:cubicBezTo>
                    <a:pt x="598" y="27"/>
                    <a:pt x="917" y="-5"/>
                    <a:pt x="1238" y="5"/>
                  </a:cubicBezTo>
                  <a:lnTo>
                    <a:pt x="20482" y="0"/>
                  </a:lnTo>
                  <a:cubicBezTo>
                    <a:pt x="20774" y="1"/>
                    <a:pt x="21053" y="37"/>
                    <a:pt x="21260" y="99"/>
                  </a:cubicBezTo>
                  <a:cubicBezTo>
                    <a:pt x="21476" y="164"/>
                    <a:pt x="21595" y="254"/>
                    <a:pt x="21589" y="346"/>
                  </a:cubicBezTo>
                  <a:lnTo>
                    <a:pt x="21600" y="18147"/>
                  </a:lnTo>
                  <a:cubicBezTo>
                    <a:pt x="21597" y="18204"/>
                    <a:pt x="21558" y="18260"/>
                    <a:pt x="21486" y="18313"/>
                  </a:cubicBezTo>
                  <a:cubicBezTo>
                    <a:pt x="21419" y="18362"/>
                    <a:pt x="21324" y="18407"/>
                    <a:pt x="21205" y="18446"/>
                  </a:cubicBezTo>
                  <a:lnTo>
                    <a:pt x="11747" y="21460"/>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3" name="05"/>
            <p:cNvSpPr txBox="1"/>
            <p:nvPr/>
          </p:nvSpPr>
          <p:spPr>
            <a:xfrm>
              <a:off x="17111085" y="10530879"/>
              <a:ext cx="1174677"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05</a:t>
              </a:r>
            </a:p>
          </p:txBody>
        </p:sp>
        <p:sp>
          <p:nvSpPr>
            <p:cNvPr id="4069" name="+6%"/>
            <p:cNvSpPr txBox="1"/>
            <p:nvPr/>
          </p:nvSpPr>
          <p:spPr>
            <a:xfrm>
              <a:off x="16769001" y="6884600"/>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+6%</a:t>
              </a:r>
            </a:p>
          </p:txBody>
        </p:sp>
      </p:grpSp>
      <p:grpSp>
        <p:nvGrpSpPr>
          <p:cNvPr id="8" name="Group 7">
            <a:extLst>
              <a:ext uri="{FF2B5EF4-FFF2-40B4-BE49-F238E27FC236}">
                <a16:creationId xmlns:a16="http://schemas.microsoft.com/office/drawing/2014/main" id="{EE6AD62A-3BE4-7D4D-A91D-2AA1A920423B}"/>
              </a:ext>
            </a:extLst>
          </p:cNvPr>
          <p:cNvGrpSpPr/>
          <p:nvPr/>
        </p:nvGrpSpPr>
        <p:grpSpPr>
          <a:xfrm>
            <a:off x="20474905" y="6274779"/>
            <a:ext cx="1827477" cy="5348759"/>
            <a:chOff x="20474905" y="6274779"/>
            <a:chExt cx="1827477" cy="5348759"/>
          </a:xfrm>
        </p:grpSpPr>
        <p:sp>
          <p:nvSpPr>
            <p:cNvPr id="4027" name="Shape"/>
            <p:cNvSpPr/>
            <p:nvPr/>
          </p:nvSpPr>
          <p:spPr>
            <a:xfrm rot="10800000">
              <a:off x="20474905" y="6274779"/>
              <a:ext cx="1827477" cy="5348759"/>
            </a:xfrm>
            <a:custGeom>
              <a:avLst/>
              <a:gdLst/>
              <a:ahLst/>
              <a:cxnLst>
                <a:cxn ang="0">
                  <a:pos x="wd2" y="hd2"/>
                </a:cxn>
                <a:cxn ang="5400000">
                  <a:pos x="wd2" y="hd2"/>
                </a:cxn>
                <a:cxn ang="10800000">
                  <a:pos x="wd2" y="hd2"/>
                </a:cxn>
                <a:cxn ang="16200000">
                  <a:pos x="wd2" y="hd2"/>
                </a:cxn>
              </a:cxnLst>
              <a:rect l="0" t="0" r="r" b="b"/>
              <a:pathLst>
                <a:path w="21600" h="21591" extrusionOk="0">
                  <a:moveTo>
                    <a:pt x="11747" y="21443"/>
                  </a:moveTo>
                  <a:cubicBezTo>
                    <a:pt x="11499" y="21540"/>
                    <a:pt x="11135" y="21595"/>
                    <a:pt x="10756" y="21591"/>
                  </a:cubicBezTo>
                  <a:cubicBezTo>
                    <a:pt x="10403" y="21588"/>
                    <a:pt x="10070" y="21534"/>
                    <a:pt x="9839" y="21443"/>
                  </a:cubicBezTo>
                  <a:lnTo>
                    <a:pt x="507" y="18060"/>
                  </a:lnTo>
                  <a:cubicBezTo>
                    <a:pt x="347" y="18012"/>
                    <a:pt x="219" y="17953"/>
                    <a:pt x="131" y="17887"/>
                  </a:cubicBezTo>
                  <a:cubicBezTo>
                    <a:pt x="54" y="17829"/>
                    <a:pt x="10" y="17766"/>
                    <a:pt x="0" y="17702"/>
                  </a:cubicBezTo>
                  <a:lnTo>
                    <a:pt x="0" y="386"/>
                  </a:lnTo>
                  <a:cubicBezTo>
                    <a:pt x="2" y="279"/>
                    <a:pt x="133" y="178"/>
                    <a:pt x="361" y="106"/>
                  </a:cubicBezTo>
                  <a:cubicBezTo>
                    <a:pt x="598" y="32"/>
                    <a:pt x="917" y="-5"/>
                    <a:pt x="1238" y="6"/>
                  </a:cubicBezTo>
                  <a:lnTo>
                    <a:pt x="20482" y="0"/>
                  </a:lnTo>
                  <a:cubicBezTo>
                    <a:pt x="20774" y="2"/>
                    <a:pt x="21053" y="42"/>
                    <a:pt x="21260" y="113"/>
                  </a:cubicBezTo>
                  <a:cubicBezTo>
                    <a:pt x="21476" y="187"/>
                    <a:pt x="21595" y="287"/>
                    <a:pt x="21589" y="392"/>
                  </a:cubicBezTo>
                  <a:lnTo>
                    <a:pt x="21600" y="17697"/>
                  </a:lnTo>
                  <a:cubicBezTo>
                    <a:pt x="21597" y="17761"/>
                    <a:pt x="21558" y="17825"/>
                    <a:pt x="21486" y="17885"/>
                  </a:cubicBezTo>
                  <a:cubicBezTo>
                    <a:pt x="21419" y="17940"/>
                    <a:pt x="21324" y="17991"/>
                    <a:pt x="21205" y="18035"/>
                  </a:cubicBezTo>
                  <a:lnTo>
                    <a:pt x="11747" y="21443"/>
                  </a:ln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4" name="06"/>
            <p:cNvSpPr txBox="1"/>
            <p:nvPr/>
          </p:nvSpPr>
          <p:spPr>
            <a:xfrm>
              <a:off x="20840751" y="10530879"/>
              <a:ext cx="1174676"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06</a:t>
              </a:r>
            </a:p>
          </p:txBody>
        </p:sp>
        <p:sp>
          <p:nvSpPr>
            <p:cNvPr id="4070" name="+3%"/>
            <p:cNvSpPr txBox="1"/>
            <p:nvPr/>
          </p:nvSpPr>
          <p:spPr>
            <a:xfrm>
              <a:off x="20475192" y="7502667"/>
              <a:ext cx="179035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a:t>
              </a:r>
            </a:p>
          </p:txBody>
        </p:sp>
      </p:grpSp>
      <p:sp>
        <p:nvSpPr>
          <p:cNvPr id="40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133</a:t>
            </a:fld>
            <a:endParaRPr/>
          </a:p>
        </p:txBody>
      </p:sp>
      <p:grpSp>
        <p:nvGrpSpPr>
          <p:cNvPr id="2" name="Group 1">
            <a:extLst>
              <a:ext uri="{FF2B5EF4-FFF2-40B4-BE49-F238E27FC236}">
                <a16:creationId xmlns:a16="http://schemas.microsoft.com/office/drawing/2014/main" id="{611D004C-5E71-CA4F-86AB-D165330FDECA}"/>
              </a:ext>
            </a:extLst>
          </p:cNvPr>
          <p:cNvGrpSpPr/>
          <p:nvPr/>
        </p:nvGrpSpPr>
        <p:grpSpPr>
          <a:xfrm>
            <a:off x="1429552" y="8993140"/>
            <a:ext cx="21524896" cy="1070371"/>
            <a:chOff x="1429552" y="8993140"/>
            <a:chExt cx="21524896" cy="1070371"/>
          </a:xfrm>
        </p:grpSpPr>
        <p:sp>
          <p:nvSpPr>
            <p:cNvPr id="4028" name="Rounded Rectangle"/>
            <p:cNvSpPr/>
            <p:nvPr/>
          </p:nvSpPr>
          <p:spPr>
            <a:xfrm>
              <a:off x="1429552" y="8993140"/>
              <a:ext cx="21524896" cy="1070371"/>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5" name="Rounded Rectangle"/>
            <p:cNvSpPr/>
            <p:nvPr/>
          </p:nvSpPr>
          <p:spPr>
            <a:xfrm>
              <a:off x="8233302" y="8993140"/>
              <a:ext cx="7153135" cy="1070371"/>
            </a:xfrm>
            <a:prstGeom prst="roundRect">
              <a:avLst>
                <a:gd name="adj" fmla="val 18887"/>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6" name="Rounded Rectangle"/>
            <p:cNvSpPr/>
            <p:nvPr/>
          </p:nvSpPr>
          <p:spPr>
            <a:xfrm>
              <a:off x="16609854" y="8993140"/>
              <a:ext cx="2839217" cy="1070371"/>
            </a:xfrm>
            <a:prstGeom prst="roundRect">
              <a:avLst>
                <a:gd name="adj" fmla="val 18887"/>
              </a:avLst>
            </a:prstGeom>
            <a:solidFill>
              <a:schemeClr val="tx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8" name="Shape"/>
            <p:cNvSpPr/>
            <p:nvPr/>
          </p:nvSpPr>
          <p:spPr>
            <a:xfrm>
              <a:off x="3690444" y="9305597"/>
              <a:ext cx="1723192" cy="435684"/>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bg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39" name="Shape"/>
            <p:cNvSpPr/>
            <p:nvPr/>
          </p:nvSpPr>
          <p:spPr>
            <a:xfrm>
              <a:off x="5673728" y="9434653"/>
              <a:ext cx="177342" cy="177573"/>
            </a:xfrm>
            <a:custGeom>
              <a:avLst/>
              <a:gdLst/>
              <a:ahLst/>
              <a:cxnLst>
                <a:cxn ang="0">
                  <a:pos x="wd2" y="hd2"/>
                </a:cxn>
                <a:cxn ang="5400000">
                  <a:pos x="wd2" y="hd2"/>
                </a:cxn>
                <a:cxn ang="10800000">
                  <a:pos x="wd2" y="hd2"/>
                </a:cxn>
                <a:cxn ang="16200000">
                  <a:pos x="wd2" y="hd2"/>
                </a:cxn>
              </a:cxnLst>
              <a:rect l="0" t="0" r="r" b="b"/>
              <a:pathLst>
                <a:path w="19679" h="20596" extrusionOk="0">
                  <a:moveTo>
                    <a:pt x="9840" y="0"/>
                  </a:moveTo>
                  <a:cubicBezTo>
                    <a:pt x="7322" y="0"/>
                    <a:pt x="4802" y="1030"/>
                    <a:pt x="2882" y="3038"/>
                  </a:cubicBezTo>
                  <a:cubicBezTo>
                    <a:pt x="-960" y="7054"/>
                    <a:pt x="-960" y="13569"/>
                    <a:pt x="2882" y="17585"/>
                  </a:cubicBezTo>
                  <a:cubicBezTo>
                    <a:pt x="6723" y="21600"/>
                    <a:pt x="12957" y="21600"/>
                    <a:pt x="16798" y="17585"/>
                  </a:cubicBezTo>
                  <a:cubicBezTo>
                    <a:pt x="20640" y="13569"/>
                    <a:pt x="20640" y="7054"/>
                    <a:pt x="16798" y="3038"/>
                  </a:cubicBezTo>
                  <a:cubicBezTo>
                    <a:pt x="14878" y="1030"/>
                    <a:pt x="12358" y="0"/>
                    <a:pt x="9840"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1" name="Rounded Rectangle"/>
            <p:cNvSpPr/>
            <p:nvPr/>
          </p:nvSpPr>
          <p:spPr>
            <a:xfrm>
              <a:off x="2564240" y="9120867"/>
              <a:ext cx="809018"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2" name="Rounded Rectangle"/>
            <p:cNvSpPr/>
            <p:nvPr/>
          </p:nvSpPr>
          <p:spPr>
            <a:xfrm>
              <a:off x="6251027" y="9120867"/>
              <a:ext cx="809018"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3" name="Rounded Rectangle"/>
            <p:cNvSpPr/>
            <p:nvPr/>
          </p:nvSpPr>
          <p:spPr>
            <a:xfrm>
              <a:off x="9937814" y="9120867"/>
              <a:ext cx="809017"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4" name="Rounded Rectangle"/>
            <p:cNvSpPr/>
            <p:nvPr/>
          </p:nvSpPr>
          <p:spPr>
            <a:xfrm>
              <a:off x="13624600" y="9120867"/>
              <a:ext cx="809018"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5" name="Rounded Rectangle"/>
            <p:cNvSpPr/>
            <p:nvPr/>
          </p:nvSpPr>
          <p:spPr>
            <a:xfrm>
              <a:off x="17311388" y="9120867"/>
              <a:ext cx="809017"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6" name="Rounded Rectangle"/>
            <p:cNvSpPr/>
            <p:nvPr/>
          </p:nvSpPr>
          <p:spPr>
            <a:xfrm>
              <a:off x="20998174" y="9120867"/>
              <a:ext cx="809017" cy="809017"/>
            </a:xfrm>
            <a:prstGeom prst="roundRect">
              <a:avLst>
                <a:gd name="adj" fmla="val 30239"/>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7" name="Shape"/>
            <p:cNvSpPr/>
            <p:nvPr/>
          </p:nvSpPr>
          <p:spPr>
            <a:xfrm>
              <a:off x="7460002" y="9303525"/>
              <a:ext cx="1723192" cy="435684"/>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bg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48" name="Shape"/>
            <p:cNvSpPr/>
            <p:nvPr/>
          </p:nvSpPr>
          <p:spPr>
            <a:xfrm>
              <a:off x="9443286" y="9432581"/>
              <a:ext cx="177342" cy="177573"/>
            </a:xfrm>
            <a:custGeom>
              <a:avLst/>
              <a:gdLst/>
              <a:ahLst/>
              <a:cxnLst>
                <a:cxn ang="0">
                  <a:pos x="wd2" y="hd2"/>
                </a:cxn>
                <a:cxn ang="5400000">
                  <a:pos x="wd2" y="hd2"/>
                </a:cxn>
                <a:cxn ang="10800000">
                  <a:pos x="wd2" y="hd2"/>
                </a:cxn>
                <a:cxn ang="16200000">
                  <a:pos x="wd2" y="hd2"/>
                </a:cxn>
              </a:cxnLst>
              <a:rect l="0" t="0" r="r" b="b"/>
              <a:pathLst>
                <a:path w="19679" h="20596" extrusionOk="0">
                  <a:moveTo>
                    <a:pt x="9840" y="0"/>
                  </a:moveTo>
                  <a:cubicBezTo>
                    <a:pt x="7322" y="0"/>
                    <a:pt x="4802" y="1030"/>
                    <a:pt x="2882" y="3038"/>
                  </a:cubicBezTo>
                  <a:cubicBezTo>
                    <a:pt x="-960" y="7054"/>
                    <a:pt x="-960" y="13569"/>
                    <a:pt x="2882" y="17585"/>
                  </a:cubicBezTo>
                  <a:cubicBezTo>
                    <a:pt x="6723" y="21600"/>
                    <a:pt x="12957" y="21600"/>
                    <a:pt x="16798" y="17585"/>
                  </a:cubicBezTo>
                  <a:cubicBezTo>
                    <a:pt x="20640" y="13569"/>
                    <a:pt x="20640" y="7054"/>
                    <a:pt x="16798" y="3038"/>
                  </a:cubicBezTo>
                  <a:cubicBezTo>
                    <a:pt x="14878" y="1030"/>
                    <a:pt x="12358" y="0"/>
                    <a:pt x="9840"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0" name="Shape"/>
            <p:cNvSpPr/>
            <p:nvPr/>
          </p:nvSpPr>
          <p:spPr>
            <a:xfrm>
              <a:off x="11111688" y="9303525"/>
              <a:ext cx="1723192" cy="435684"/>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bg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1" name="Shape"/>
            <p:cNvSpPr/>
            <p:nvPr/>
          </p:nvSpPr>
          <p:spPr>
            <a:xfrm>
              <a:off x="13094972" y="9432581"/>
              <a:ext cx="177342" cy="177573"/>
            </a:xfrm>
            <a:custGeom>
              <a:avLst/>
              <a:gdLst/>
              <a:ahLst/>
              <a:cxnLst>
                <a:cxn ang="0">
                  <a:pos x="wd2" y="hd2"/>
                </a:cxn>
                <a:cxn ang="5400000">
                  <a:pos x="wd2" y="hd2"/>
                </a:cxn>
                <a:cxn ang="10800000">
                  <a:pos x="wd2" y="hd2"/>
                </a:cxn>
                <a:cxn ang="16200000">
                  <a:pos x="wd2" y="hd2"/>
                </a:cxn>
              </a:cxnLst>
              <a:rect l="0" t="0" r="r" b="b"/>
              <a:pathLst>
                <a:path w="19679" h="20596" extrusionOk="0">
                  <a:moveTo>
                    <a:pt x="9840" y="0"/>
                  </a:moveTo>
                  <a:cubicBezTo>
                    <a:pt x="7322" y="0"/>
                    <a:pt x="4802" y="1030"/>
                    <a:pt x="2882" y="3038"/>
                  </a:cubicBezTo>
                  <a:cubicBezTo>
                    <a:pt x="-960" y="7054"/>
                    <a:pt x="-960" y="13569"/>
                    <a:pt x="2882" y="17585"/>
                  </a:cubicBezTo>
                  <a:cubicBezTo>
                    <a:pt x="6723" y="21600"/>
                    <a:pt x="12957" y="21600"/>
                    <a:pt x="16798" y="17585"/>
                  </a:cubicBezTo>
                  <a:cubicBezTo>
                    <a:pt x="20640" y="13569"/>
                    <a:pt x="20640" y="7054"/>
                    <a:pt x="16798" y="3038"/>
                  </a:cubicBezTo>
                  <a:cubicBezTo>
                    <a:pt x="14878" y="1030"/>
                    <a:pt x="12358" y="0"/>
                    <a:pt x="9840"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3" name="Shape"/>
            <p:cNvSpPr/>
            <p:nvPr/>
          </p:nvSpPr>
          <p:spPr>
            <a:xfrm>
              <a:off x="14763373" y="9303525"/>
              <a:ext cx="1723192" cy="435684"/>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bg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4" name="Shape"/>
            <p:cNvSpPr/>
            <p:nvPr/>
          </p:nvSpPr>
          <p:spPr>
            <a:xfrm>
              <a:off x="16746657" y="9432581"/>
              <a:ext cx="177342" cy="177573"/>
            </a:xfrm>
            <a:custGeom>
              <a:avLst/>
              <a:gdLst/>
              <a:ahLst/>
              <a:cxnLst>
                <a:cxn ang="0">
                  <a:pos x="wd2" y="hd2"/>
                </a:cxn>
                <a:cxn ang="5400000">
                  <a:pos x="wd2" y="hd2"/>
                </a:cxn>
                <a:cxn ang="10800000">
                  <a:pos x="wd2" y="hd2"/>
                </a:cxn>
                <a:cxn ang="16200000">
                  <a:pos x="wd2" y="hd2"/>
                </a:cxn>
              </a:cxnLst>
              <a:rect l="0" t="0" r="r" b="b"/>
              <a:pathLst>
                <a:path w="19679" h="20596" extrusionOk="0">
                  <a:moveTo>
                    <a:pt x="9840" y="0"/>
                  </a:moveTo>
                  <a:cubicBezTo>
                    <a:pt x="7322" y="0"/>
                    <a:pt x="4802" y="1030"/>
                    <a:pt x="2882" y="3038"/>
                  </a:cubicBezTo>
                  <a:cubicBezTo>
                    <a:pt x="-960" y="7054"/>
                    <a:pt x="-960" y="13569"/>
                    <a:pt x="2882" y="17585"/>
                  </a:cubicBezTo>
                  <a:cubicBezTo>
                    <a:pt x="6723" y="21600"/>
                    <a:pt x="12957" y="21600"/>
                    <a:pt x="16798" y="17585"/>
                  </a:cubicBezTo>
                  <a:cubicBezTo>
                    <a:pt x="20640" y="13569"/>
                    <a:pt x="20640" y="7054"/>
                    <a:pt x="16798" y="3038"/>
                  </a:cubicBezTo>
                  <a:cubicBezTo>
                    <a:pt x="14878" y="1030"/>
                    <a:pt x="12358" y="0"/>
                    <a:pt x="9840"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6" name="Shape"/>
            <p:cNvSpPr/>
            <p:nvPr/>
          </p:nvSpPr>
          <p:spPr>
            <a:xfrm>
              <a:off x="18532930" y="9303525"/>
              <a:ext cx="1723192" cy="435684"/>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bg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7" name="Shape"/>
            <p:cNvSpPr/>
            <p:nvPr/>
          </p:nvSpPr>
          <p:spPr>
            <a:xfrm>
              <a:off x="20516214" y="9432581"/>
              <a:ext cx="177342" cy="177573"/>
            </a:xfrm>
            <a:custGeom>
              <a:avLst/>
              <a:gdLst/>
              <a:ahLst/>
              <a:cxnLst>
                <a:cxn ang="0">
                  <a:pos x="wd2" y="hd2"/>
                </a:cxn>
                <a:cxn ang="5400000">
                  <a:pos x="wd2" y="hd2"/>
                </a:cxn>
                <a:cxn ang="10800000">
                  <a:pos x="wd2" y="hd2"/>
                </a:cxn>
                <a:cxn ang="16200000">
                  <a:pos x="wd2" y="hd2"/>
                </a:cxn>
              </a:cxnLst>
              <a:rect l="0" t="0" r="r" b="b"/>
              <a:pathLst>
                <a:path w="19679" h="20596" extrusionOk="0">
                  <a:moveTo>
                    <a:pt x="9840" y="0"/>
                  </a:moveTo>
                  <a:cubicBezTo>
                    <a:pt x="7322" y="0"/>
                    <a:pt x="4802" y="1030"/>
                    <a:pt x="2882" y="3038"/>
                  </a:cubicBezTo>
                  <a:cubicBezTo>
                    <a:pt x="-960" y="7054"/>
                    <a:pt x="-960" y="13569"/>
                    <a:pt x="2882" y="17585"/>
                  </a:cubicBezTo>
                  <a:cubicBezTo>
                    <a:pt x="6723" y="21600"/>
                    <a:pt x="12957" y="21600"/>
                    <a:pt x="16798" y="17585"/>
                  </a:cubicBezTo>
                  <a:cubicBezTo>
                    <a:pt x="20640" y="13569"/>
                    <a:pt x="20640" y="7054"/>
                    <a:pt x="16798" y="3038"/>
                  </a:cubicBezTo>
                  <a:cubicBezTo>
                    <a:pt x="14878" y="1030"/>
                    <a:pt x="12358" y="0"/>
                    <a:pt x="9840" y="0"/>
                  </a:cubicBez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59" name="Graphic 136"/>
            <p:cNvSpPr/>
            <p:nvPr/>
          </p:nvSpPr>
          <p:spPr>
            <a:xfrm>
              <a:off x="17584010" y="9319245"/>
              <a:ext cx="314308" cy="381278"/>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7"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60" name="Graphic 110"/>
            <p:cNvSpPr/>
            <p:nvPr/>
          </p:nvSpPr>
          <p:spPr>
            <a:xfrm>
              <a:off x="13856312" y="9326045"/>
              <a:ext cx="384776" cy="367678"/>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61" name="Graphic 78"/>
            <p:cNvSpPr/>
            <p:nvPr/>
          </p:nvSpPr>
          <p:spPr>
            <a:xfrm>
              <a:off x="2820169" y="9342889"/>
              <a:ext cx="324665" cy="384790"/>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62" name="Graphic 122"/>
            <p:cNvSpPr/>
            <p:nvPr/>
          </p:nvSpPr>
          <p:spPr>
            <a:xfrm>
              <a:off x="10178974" y="9347010"/>
              <a:ext cx="348714" cy="34871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5803" y="5796"/>
                  </a:moveTo>
                  <a:cubicBezTo>
                    <a:pt x="15504" y="5497"/>
                    <a:pt x="15061" y="5393"/>
                    <a:pt x="14660" y="5527"/>
                  </a:cubicBezTo>
                  <a:lnTo>
                    <a:pt x="8342" y="7634"/>
                  </a:lnTo>
                  <a:cubicBezTo>
                    <a:pt x="8009" y="7745"/>
                    <a:pt x="7747" y="8007"/>
                    <a:pt x="7636" y="8340"/>
                  </a:cubicBezTo>
                  <a:lnTo>
                    <a:pt x="5527" y="14660"/>
                  </a:lnTo>
                  <a:cubicBezTo>
                    <a:pt x="5330" y="15245"/>
                    <a:pt x="5645" y="15879"/>
                    <a:pt x="6229" y="16076"/>
                  </a:cubicBezTo>
                  <a:cubicBezTo>
                    <a:pt x="6460" y="16153"/>
                    <a:pt x="6711" y="16153"/>
                    <a:pt x="6942" y="16076"/>
                  </a:cubicBezTo>
                  <a:lnTo>
                    <a:pt x="13258" y="13966"/>
                  </a:lnTo>
                  <a:cubicBezTo>
                    <a:pt x="13591" y="13855"/>
                    <a:pt x="13853" y="13593"/>
                    <a:pt x="13964" y="13260"/>
                  </a:cubicBezTo>
                  <a:lnTo>
                    <a:pt x="16071" y="6940"/>
                  </a:lnTo>
                  <a:cubicBezTo>
                    <a:pt x="16205" y="6538"/>
                    <a:pt x="16102" y="6096"/>
                    <a:pt x="15803" y="5796"/>
                  </a:cubicBezTo>
                  <a:close/>
                  <a:moveTo>
                    <a:pt x="12418" y="10839"/>
                  </a:moveTo>
                  <a:lnTo>
                    <a:pt x="10761" y="9182"/>
                  </a:lnTo>
                  <a:lnTo>
                    <a:pt x="13247" y="8353"/>
                  </a:lnTo>
                  <a:close/>
                  <a:moveTo>
                    <a:pt x="9182" y="10764"/>
                  </a:moveTo>
                  <a:lnTo>
                    <a:pt x="10839" y="12421"/>
                  </a:lnTo>
                  <a:lnTo>
                    <a:pt x="8353" y="13250"/>
                  </a:ln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63" name="Graphic 30"/>
            <p:cNvSpPr/>
            <p:nvPr/>
          </p:nvSpPr>
          <p:spPr>
            <a:xfrm>
              <a:off x="6469524" y="9327592"/>
              <a:ext cx="384760" cy="384771"/>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64" name="Graphic 144"/>
            <p:cNvSpPr/>
            <p:nvPr/>
          </p:nvSpPr>
          <p:spPr>
            <a:xfrm>
              <a:off x="21235696" y="9317490"/>
              <a:ext cx="384788" cy="38478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tx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3" name="Group 12">
            <a:extLst>
              <a:ext uri="{FF2B5EF4-FFF2-40B4-BE49-F238E27FC236}">
                <a16:creationId xmlns:a16="http://schemas.microsoft.com/office/drawing/2014/main" id="{BFFCD0FA-55F1-CB41-8CCC-C41984640969}"/>
              </a:ext>
            </a:extLst>
          </p:cNvPr>
          <p:cNvGrpSpPr/>
          <p:nvPr/>
        </p:nvGrpSpPr>
        <p:grpSpPr>
          <a:xfrm>
            <a:off x="2940993" y="1596345"/>
            <a:ext cx="19364892" cy="6887974"/>
            <a:chOff x="2940993" y="1596345"/>
            <a:chExt cx="19364892" cy="6887974"/>
          </a:xfrm>
        </p:grpSpPr>
        <p:grpSp>
          <p:nvGrpSpPr>
            <p:cNvPr id="10" name="Group 9">
              <a:extLst>
                <a:ext uri="{FF2B5EF4-FFF2-40B4-BE49-F238E27FC236}">
                  <a16:creationId xmlns:a16="http://schemas.microsoft.com/office/drawing/2014/main" id="{E2F68E48-9440-8F45-8D4A-59F55562055E}"/>
                </a:ext>
              </a:extLst>
            </p:cNvPr>
            <p:cNvGrpSpPr/>
            <p:nvPr/>
          </p:nvGrpSpPr>
          <p:grpSpPr>
            <a:xfrm>
              <a:off x="6580381" y="1596345"/>
              <a:ext cx="4668037" cy="1553974"/>
              <a:chOff x="6580381" y="1596345"/>
              <a:chExt cx="4668037" cy="1553974"/>
            </a:xfrm>
          </p:grpSpPr>
          <p:sp>
            <p:nvSpPr>
              <p:cNvPr id="4071" name="Lorem ipsum dolor sit amet, elit, sed do eiusmod tempor incididunt labore"/>
              <p:cNvSpPr txBox="1"/>
              <p:nvPr/>
            </p:nvSpPr>
            <p:spPr>
              <a:xfrm>
                <a:off x="6586315" y="2272578"/>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4072" name="Type text here"/>
              <p:cNvSpPr txBox="1"/>
              <p:nvPr/>
            </p:nvSpPr>
            <p:spPr>
              <a:xfrm>
                <a:off x="6580381" y="1596345"/>
                <a:ext cx="2978062"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nvGrpSpPr>
            <p:cNvPr id="11" name="Group 10">
              <a:extLst>
                <a:ext uri="{FF2B5EF4-FFF2-40B4-BE49-F238E27FC236}">
                  <a16:creationId xmlns:a16="http://schemas.microsoft.com/office/drawing/2014/main" id="{C34D2C6C-C299-2B40-A857-BC5C87A62701}"/>
                </a:ext>
              </a:extLst>
            </p:cNvPr>
            <p:cNvGrpSpPr/>
            <p:nvPr/>
          </p:nvGrpSpPr>
          <p:grpSpPr>
            <a:xfrm>
              <a:off x="10297248" y="6930345"/>
              <a:ext cx="4668037" cy="1553974"/>
              <a:chOff x="10297248" y="6930345"/>
              <a:chExt cx="4668037" cy="1553974"/>
            </a:xfrm>
          </p:grpSpPr>
          <p:sp>
            <p:nvSpPr>
              <p:cNvPr id="4074" name="Lorem ipsum dolor sit amet, elit, sed do eiusmod tempor incididunt labore"/>
              <p:cNvSpPr txBox="1"/>
              <p:nvPr/>
            </p:nvSpPr>
            <p:spPr>
              <a:xfrm>
                <a:off x="10303182" y="7606578"/>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4075" name="Type text here"/>
              <p:cNvSpPr txBox="1"/>
              <p:nvPr/>
            </p:nvSpPr>
            <p:spPr>
              <a:xfrm>
                <a:off x="10297248" y="6930345"/>
                <a:ext cx="2978062"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nvGrpSpPr>
            <p:cNvPr id="12" name="Group 11">
              <a:extLst>
                <a:ext uri="{FF2B5EF4-FFF2-40B4-BE49-F238E27FC236}">
                  <a16:creationId xmlns:a16="http://schemas.microsoft.com/office/drawing/2014/main" id="{F5A35384-F58B-4E4B-9494-D72DB3AA1AA7}"/>
                </a:ext>
              </a:extLst>
            </p:cNvPr>
            <p:cNvGrpSpPr/>
            <p:nvPr/>
          </p:nvGrpSpPr>
          <p:grpSpPr>
            <a:xfrm>
              <a:off x="17637847" y="3763811"/>
              <a:ext cx="4668038" cy="1553975"/>
              <a:chOff x="17637847" y="3763811"/>
              <a:chExt cx="4668038" cy="1553975"/>
            </a:xfrm>
          </p:grpSpPr>
          <p:sp>
            <p:nvSpPr>
              <p:cNvPr id="4077" name="Lorem ipsum dolor sit amet, elit, sed do eiusmod tempor incididunt labore"/>
              <p:cNvSpPr txBox="1"/>
              <p:nvPr/>
            </p:nvSpPr>
            <p:spPr>
              <a:xfrm>
                <a:off x="17643781" y="4440045"/>
                <a:ext cx="466210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4078" name="Type text here"/>
              <p:cNvSpPr txBox="1"/>
              <p:nvPr/>
            </p:nvSpPr>
            <p:spPr>
              <a:xfrm>
                <a:off x="17637847" y="3763811"/>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nvGrpSpPr>
            <p:cNvPr id="9" name="Group 8">
              <a:extLst>
                <a:ext uri="{FF2B5EF4-FFF2-40B4-BE49-F238E27FC236}">
                  <a16:creationId xmlns:a16="http://schemas.microsoft.com/office/drawing/2014/main" id="{179BB1AD-651F-F243-95EC-35F227CB2F69}"/>
                </a:ext>
              </a:extLst>
            </p:cNvPr>
            <p:cNvGrpSpPr/>
            <p:nvPr/>
          </p:nvGrpSpPr>
          <p:grpSpPr>
            <a:xfrm>
              <a:off x="2940993" y="6930345"/>
              <a:ext cx="4668038" cy="1553974"/>
              <a:chOff x="2940993" y="6930345"/>
              <a:chExt cx="4668038" cy="1553974"/>
            </a:xfrm>
          </p:grpSpPr>
          <p:sp>
            <p:nvSpPr>
              <p:cNvPr id="4080" name="Lorem ipsum dolor sit amet, elit, sed do eiusmod tempor incididunt labore"/>
              <p:cNvSpPr txBox="1"/>
              <p:nvPr/>
            </p:nvSpPr>
            <p:spPr>
              <a:xfrm>
                <a:off x="2946927" y="7606578"/>
                <a:ext cx="466210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4081" name="Type text here"/>
              <p:cNvSpPr txBox="1"/>
              <p:nvPr/>
            </p:nvSpPr>
            <p:spPr>
              <a:xfrm>
                <a:off x="2940993" y="6930345"/>
                <a:ext cx="2978062"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134</a:t>
            </a:fld>
            <a:endParaRPr/>
          </a:p>
        </p:txBody>
      </p:sp>
      <p:grpSp>
        <p:nvGrpSpPr>
          <p:cNvPr id="3" name="Group 2">
            <a:extLst>
              <a:ext uri="{FF2B5EF4-FFF2-40B4-BE49-F238E27FC236}">
                <a16:creationId xmlns:a16="http://schemas.microsoft.com/office/drawing/2014/main" id="{12205857-A673-4648-B4FE-6FD0E7E652DA}"/>
              </a:ext>
            </a:extLst>
          </p:cNvPr>
          <p:cNvGrpSpPr/>
          <p:nvPr/>
        </p:nvGrpSpPr>
        <p:grpSpPr>
          <a:xfrm>
            <a:off x="5351729" y="2448936"/>
            <a:ext cx="3711757" cy="9063173"/>
            <a:chOff x="5351729" y="2448936"/>
            <a:chExt cx="3711757" cy="9063173"/>
          </a:xfrm>
        </p:grpSpPr>
        <p:grpSp>
          <p:nvGrpSpPr>
            <p:cNvPr id="4087" name="Group"/>
            <p:cNvGrpSpPr/>
            <p:nvPr/>
          </p:nvGrpSpPr>
          <p:grpSpPr>
            <a:xfrm rot="2700000">
              <a:off x="5351730" y="2448935"/>
              <a:ext cx="1908352" cy="1908353"/>
              <a:chOff x="17613" y="17615"/>
              <a:chExt cx="1908351" cy="1908351"/>
            </a:xfrm>
            <a:solidFill>
              <a:schemeClr val="accent6">
                <a:alpha val="30000"/>
              </a:schemeClr>
            </a:solidFill>
          </p:grpSpPr>
          <p:sp>
            <p:nvSpPr>
              <p:cNvPr id="4085" name="Rounded Rectangle"/>
              <p:cNvSpPr/>
              <p:nvPr/>
            </p:nvSpPr>
            <p:spPr>
              <a:xfrm>
                <a:off x="319175" y="319174"/>
                <a:ext cx="1270001" cy="1270001"/>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86" name="Rounded Rectangle"/>
              <p:cNvSpPr/>
              <p:nvPr/>
            </p:nvSpPr>
            <p:spPr>
              <a:xfrm>
                <a:off x="17613" y="17615"/>
                <a:ext cx="1908351" cy="1908351"/>
              </a:xfrm>
              <a:prstGeom prst="roundRect">
                <a:avLst>
                  <a:gd name="adj" fmla="val 30239"/>
                </a:avLst>
              </a:prstGeom>
              <a:grp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088" name="Rounded Rectangle"/>
            <p:cNvSpPr/>
            <p:nvPr/>
          </p:nvSpPr>
          <p:spPr>
            <a:xfrm rot="2700000">
              <a:off x="7155134" y="4210490"/>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89" name="Rounded Rectangle"/>
            <p:cNvSpPr/>
            <p:nvPr/>
          </p:nvSpPr>
          <p:spPr>
            <a:xfrm rot="2700000">
              <a:off x="5351733" y="5996958"/>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0" name="Rounded Rectangle"/>
            <p:cNvSpPr/>
            <p:nvPr/>
          </p:nvSpPr>
          <p:spPr>
            <a:xfrm rot="2700000">
              <a:off x="7155134" y="7800358"/>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1" name="Rounded Rectangle"/>
            <p:cNvSpPr/>
            <p:nvPr/>
          </p:nvSpPr>
          <p:spPr>
            <a:xfrm rot="2700000">
              <a:off x="5351733" y="9603758"/>
              <a:ext cx="1908351" cy="1908352"/>
            </a:xfrm>
            <a:prstGeom prst="roundRect">
              <a:avLst>
                <a:gd name="adj" fmla="val 30239"/>
              </a:avLst>
            </a:prstGeom>
            <a:solidFill>
              <a:schemeClr val="accent6">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2" name="Rounded Rectangle"/>
            <p:cNvSpPr/>
            <p:nvPr/>
          </p:nvSpPr>
          <p:spPr>
            <a:xfrm rot="2700000">
              <a:off x="7474309" y="4529665"/>
              <a:ext cx="1270001" cy="1270002"/>
            </a:xfrm>
            <a:prstGeom prst="roundRect">
              <a:avLst>
                <a:gd name="adj" fmla="val 30239"/>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3" name="Rounded Rectangle"/>
            <p:cNvSpPr/>
            <p:nvPr/>
          </p:nvSpPr>
          <p:spPr>
            <a:xfrm rot="2700000">
              <a:off x="5670908" y="6316133"/>
              <a:ext cx="1270001" cy="1270002"/>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4" name="Rounded Rectangle"/>
            <p:cNvSpPr/>
            <p:nvPr/>
          </p:nvSpPr>
          <p:spPr>
            <a:xfrm rot="2700000">
              <a:off x="7474309" y="8119533"/>
              <a:ext cx="1270001" cy="1270002"/>
            </a:xfrm>
            <a:prstGeom prst="roundRect">
              <a:avLst>
                <a:gd name="adj" fmla="val 30239"/>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5" name="Rounded Rectangle"/>
            <p:cNvSpPr/>
            <p:nvPr/>
          </p:nvSpPr>
          <p:spPr>
            <a:xfrm rot="2700000">
              <a:off x="5670908" y="9922933"/>
              <a:ext cx="1270001" cy="1270002"/>
            </a:xfrm>
            <a:prstGeom prst="roundRect">
              <a:avLst>
                <a:gd name="adj" fmla="val 30239"/>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6" name="Circle"/>
            <p:cNvSpPr/>
            <p:nvPr/>
          </p:nvSpPr>
          <p:spPr>
            <a:xfrm>
              <a:off x="7037926" y="4149084"/>
              <a:ext cx="249748" cy="249748"/>
            </a:xfrm>
            <a:prstGeom prst="ellipse">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7" name="Circle"/>
            <p:cNvSpPr/>
            <p:nvPr/>
          </p:nvSpPr>
          <p:spPr>
            <a:xfrm>
              <a:off x="7063327" y="5935551"/>
              <a:ext cx="249748" cy="249748"/>
            </a:xfrm>
            <a:prstGeom prst="ellipse">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8" name="Circle"/>
            <p:cNvSpPr/>
            <p:nvPr/>
          </p:nvSpPr>
          <p:spPr>
            <a:xfrm>
              <a:off x="7071793" y="7722017"/>
              <a:ext cx="249748" cy="249748"/>
            </a:xfrm>
            <a:prstGeom prst="ellipse">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99" name="Circle"/>
            <p:cNvSpPr/>
            <p:nvPr/>
          </p:nvSpPr>
          <p:spPr>
            <a:xfrm>
              <a:off x="7097193" y="9542352"/>
              <a:ext cx="249748" cy="249748"/>
            </a:xfrm>
            <a:prstGeom prst="ellipse">
              <a:avLst/>
            </a:prstGeom>
            <a:solidFill>
              <a:schemeClr val="tx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0" name="01"/>
            <p:cNvSpPr txBox="1"/>
            <p:nvPr/>
          </p:nvSpPr>
          <p:spPr>
            <a:xfrm>
              <a:off x="5739004" y="3091254"/>
              <a:ext cx="113380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01</a:t>
              </a:r>
            </a:p>
          </p:txBody>
        </p:sp>
        <p:sp>
          <p:nvSpPr>
            <p:cNvPr id="4101" name="03"/>
            <p:cNvSpPr txBox="1"/>
            <p:nvPr/>
          </p:nvSpPr>
          <p:spPr>
            <a:xfrm>
              <a:off x="5739004" y="6684433"/>
              <a:ext cx="113380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03</a:t>
              </a:r>
            </a:p>
          </p:txBody>
        </p:sp>
        <p:sp>
          <p:nvSpPr>
            <p:cNvPr id="4102" name="05"/>
            <p:cNvSpPr txBox="1"/>
            <p:nvPr/>
          </p:nvSpPr>
          <p:spPr>
            <a:xfrm>
              <a:off x="5739004" y="10277612"/>
              <a:ext cx="113380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05</a:t>
              </a:r>
            </a:p>
          </p:txBody>
        </p:sp>
        <p:sp>
          <p:nvSpPr>
            <p:cNvPr id="4103" name="04"/>
            <p:cNvSpPr txBox="1"/>
            <p:nvPr/>
          </p:nvSpPr>
          <p:spPr>
            <a:xfrm>
              <a:off x="7542405" y="8487833"/>
              <a:ext cx="113380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04</a:t>
              </a:r>
            </a:p>
          </p:txBody>
        </p:sp>
        <p:sp>
          <p:nvSpPr>
            <p:cNvPr id="4104" name="02"/>
            <p:cNvSpPr txBox="1"/>
            <p:nvPr/>
          </p:nvSpPr>
          <p:spPr>
            <a:xfrm>
              <a:off x="7542405" y="4897966"/>
              <a:ext cx="113380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02</a:t>
              </a:r>
            </a:p>
          </p:txBody>
        </p:sp>
      </p:grpSp>
      <p:grpSp>
        <p:nvGrpSpPr>
          <p:cNvPr id="6" name="Group 5">
            <a:extLst>
              <a:ext uri="{FF2B5EF4-FFF2-40B4-BE49-F238E27FC236}">
                <a16:creationId xmlns:a16="http://schemas.microsoft.com/office/drawing/2014/main" id="{0BF5C6C4-9F0D-A741-9A0F-202E0C7605BC}"/>
              </a:ext>
            </a:extLst>
          </p:cNvPr>
          <p:cNvGrpSpPr/>
          <p:nvPr/>
        </p:nvGrpSpPr>
        <p:grpSpPr>
          <a:xfrm>
            <a:off x="11684000" y="2930051"/>
            <a:ext cx="7573493" cy="3110183"/>
            <a:chOff x="11684000" y="2930051"/>
            <a:chExt cx="7573493" cy="3110183"/>
          </a:xfrm>
        </p:grpSpPr>
        <p:sp>
          <p:nvSpPr>
            <p:cNvPr id="4106" name="Placeholder Demo Text"/>
            <p:cNvSpPr txBox="1"/>
            <p:nvPr/>
          </p:nvSpPr>
          <p:spPr>
            <a:xfrm>
              <a:off x="11684000" y="3474832"/>
              <a:ext cx="7573493" cy="2565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4" name="Group 3">
              <a:extLst>
                <a:ext uri="{FF2B5EF4-FFF2-40B4-BE49-F238E27FC236}">
                  <a16:creationId xmlns:a16="http://schemas.microsoft.com/office/drawing/2014/main" id="{B0B0DB16-9FDA-1444-BF38-183676FE515A}"/>
                </a:ext>
              </a:extLst>
            </p:cNvPr>
            <p:cNvGrpSpPr/>
            <p:nvPr/>
          </p:nvGrpSpPr>
          <p:grpSpPr>
            <a:xfrm>
              <a:off x="11794067" y="2930051"/>
              <a:ext cx="3393043" cy="344379"/>
              <a:chOff x="11794067" y="2930051"/>
              <a:chExt cx="3393043" cy="344379"/>
            </a:xfrm>
          </p:grpSpPr>
          <p:sp>
            <p:nvSpPr>
              <p:cNvPr id="4107" name="Rectangle"/>
              <p:cNvSpPr/>
              <p:nvPr/>
            </p:nvSpPr>
            <p:spPr>
              <a:xfrm>
                <a:off x="11794067" y="3130453"/>
                <a:ext cx="3322711"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8" name="Subtitle Text"/>
              <p:cNvSpPr/>
              <p:nvPr/>
            </p:nvSpPr>
            <p:spPr>
              <a:xfrm>
                <a:off x="11845783" y="2930051"/>
                <a:ext cx="334132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5" name="Group 4">
            <a:extLst>
              <a:ext uri="{FF2B5EF4-FFF2-40B4-BE49-F238E27FC236}">
                <a16:creationId xmlns:a16="http://schemas.microsoft.com/office/drawing/2014/main" id="{C455AE60-9CCE-2346-91F0-2ED32653E652}"/>
              </a:ext>
            </a:extLst>
          </p:cNvPr>
          <p:cNvGrpSpPr/>
          <p:nvPr/>
        </p:nvGrpSpPr>
        <p:grpSpPr>
          <a:xfrm>
            <a:off x="11748878" y="6406454"/>
            <a:ext cx="9808228" cy="4612636"/>
            <a:chOff x="11748878" y="6406454"/>
            <a:chExt cx="9808228" cy="4612636"/>
          </a:xfrm>
        </p:grpSpPr>
        <p:sp>
          <p:nvSpPr>
            <p:cNvPr id="4110" name="Lorem ipsum dolor sit amet, consectetur adipiscing elit, sed do eiusmod tempor incididunt ut labore et dolore magna aliqua."/>
            <p:cNvSpPr/>
            <p:nvPr/>
          </p:nvSpPr>
          <p:spPr>
            <a:xfrm>
              <a:off x="12675515" y="6406454"/>
              <a:ext cx="8700874"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a:t>
              </a:r>
            </a:p>
          </p:txBody>
        </p:sp>
        <p:sp>
          <p:nvSpPr>
            <p:cNvPr id="4111" name="Circle"/>
            <p:cNvSpPr/>
            <p:nvPr/>
          </p:nvSpPr>
          <p:spPr>
            <a:xfrm>
              <a:off x="11748878" y="6534546"/>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12" name="Graphic 48"/>
            <p:cNvSpPr/>
            <p:nvPr/>
          </p:nvSpPr>
          <p:spPr>
            <a:xfrm>
              <a:off x="11914731" y="6730126"/>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15" name="Nunc non blandit massa enim nec dui. Habitant morbi tristique senectus et. Viverra maecenas accumsan lacus vel facilisis volutpat"/>
            <p:cNvSpPr/>
            <p:nvPr/>
          </p:nvSpPr>
          <p:spPr>
            <a:xfrm>
              <a:off x="12683982" y="7651418"/>
              <a:ext cx="8873124"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dui. Habitant morbi tristique senectus et. Viverra maecenas accumsan lacus vel facilisis volutpat</a:t>
              </a:r>
            </a:p>
          </p:txBody>
        </p:sp>
        <p:sp>
          <p:nvSpPr>
            <p:cNvPr id="4116" name="Circle"/>
            <p:cNvSpPr/>
            <p:nvPr/>
          </p:nvSpPr>
          <p:spPr>
            <a:xfrm>
              <a:off x="11748878" y="7779510"/>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17" name="Graphic 48"/>
            <p:cNvSpPr/>
            <p:nvPr/>
          </p:nvSpPr>
          <p:spPr>
            <a:xfrm>
              <a:off x="11914731" y="79750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20" name="Phasellus vestibulum lorem sed risus ultricies tristique nulla. Fermentum leo vel orci porta non."/>
            <p:cNvSpPr/>
            <p:nvPr/>
          </p:nvSpPr>
          <p:spPr>
            <a:xfrm>
              <a:off x="12675515" y="8896383"/>
              <a:ext cx="8558497"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risus ultricies tristique nulla. Fermentum leo vel orci porta non.</a:t>
              </a:r>
            </a:p>
          </p:txBody>
        </p:sp>
        <p:sp>
          <p:nvSpPr>
            <p:cNvPr id="4121" name="Circle"/>
            <p:cNvSpPr/>
            <p:nvPr/>
          </p:nvSpPr>
          <p:spPr>
            <a:xfrm>
              <a:off x="11748878" y="9024475"/>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22" name="Graphic 48"/>
            <p:cNvSpPr/>
            <p:nvPr/>
          </p:nvSpPr>
          <p:spPr>
            <a:xfrm>
              <a:off x="11914731" y="922005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25" name="Magna fermentum iaculis eu non diam phasellus vestibulum. Nisi lacus sed viverra tellus in hac habitasse platea dictumst."/>
            <p:cNvSpPr/>
            <p:nvPr/>
          </p:nvSpPr>
          <p:spPr>
            <a:xfrm>
              <a:off x="12675515" y="10141349"/>
              <a:ext cx="8545735"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Magna fermentum iaculis eu non diam phasellus vestibulum. Nisi lacus sed viverra tellus in hac habitasse platea dictumst.</a:t>
              </a:r>
            </a:p>
          </p:txBody>
        </p:sp>
        <p:sp>
          <p:nvSpPr>
            <p:cNvPr id="4126" name="Circle"/>
            <p:cNvSpPr/>
            <p:nvPr/>
          </p:nvSpPr>
          <p:spPr>
            <a:xfrm>
              <a:off x="11748878" y="10269441"/>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27" name="Graphic 48"/>
            <p:cNvSpPr/>
            <p:nvPr/>
          </p:nvSpPr>
          <p:spPr>
            <a:xfrm>
              <a:off x="11914731" y="10465021"/>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 name="Group 1">
            <a:extLst>
              <a:ext uri="{FF2B5EF4-FFF2-40B4-BE49-F238E27FC236}">
                <a16:creationId xmlns:a16="http://schemas.microsoft.com/office/drawing/2014/main" id="{88A54829-3346-3240-99AD-491DBB5E5483}"/>
              </a:ext>
            </a:extLst>
          </p:cNvPr>
          <p:cNvGrpSpPr/>
          <p:nvPr/>
        </p:nvGrpSpPr>
        <p:grpSpPr>
          <a:xfrm>
            <a:off x="2648" y="4048058"/>
            <a:ext cx="5654666" cy="5835524"/>
            <a:chOff x="2648" y="4048058"/>
            <a:chExt cx="5654666" cy="5835524"/>
          </a:xfrm>
        </p:grpSpPr>
        <p:sp>
          <p:nvSpPr>
            <p:cNvPr id="4131" name="Shape"/>
            <p:cNvSpPr/>
            <p:nvPr/>
          </p:nvSpPr>
          <p:spPr>
            <a:xfrm>
              <a:off x="2648" y="4048058"/>
              <a:ext cx="5654666" cy="2228724"/>
            </a:xfrm>
            <a:custGeom>
              <a:avLst/>
              <a:gdLst/>
              <a:ahLst/>
              <a:cxnLst>
                <a:cxn ang="0">
                  <a:pos x="wd2" y="hd2"/>
                </a:cxn>
                <a:cxn ang="5400000">
                  <a:pos x="wd2" y="hd2"/>
                </a:cxn>
                <a:cxn ang="10800000">
                  <a:pos x="wd2" y="hd2"/>
                </a:cxn>
                <a:cxn ang="16200000">
                  <a:pos x="wd2" y="hd2"/>
                </a:cxn>
              </a:cxnLst>
              <a:rect l="0" t="0" r="r" b="b"/>
              <a:pathLst>
                <a:path w="21589" h="21587" extrusionOk="0">
                  <a:moveTo>
                    <a:pt x="0" y="16"/>
                  </a:moveTo>
                  <a:lnTo>
                    <a:pt x="7" y="21587"/>
                  </a:lnTo>
                  <a:lnTo>
                    <a:pt x="17410" y="21547"/>
                  </a:lnTo>
                  <a:cubicBezTo>
                    <a:pt x="17666" y="21511"/>
                    <a:pt x="17917" y="21362"/>
                    <a:pt x="18153" y="21109"/>
                  </a:cubicBezTo>
                  <a:cubicBezTo>
                    <a:pt x="18338" y="20910"/>
                    <a:pt x="18511" y="20650"/>
                    <a:pt x="18668" y="20333"/>
                  </a:cubicBezTo>
                  <a:lnTo>
                    <a:pt x="20907" y="14756"/>
                  </a:lnTo>
                  <a:cubicBezTo>
                    <a:pt x="21352" y="13706"/>
                    <a:pt x="21600" y="12224"/>
                    <a:pt x="21589" y="10681"/>
                  </a:cubicBezTo>
                  <a:cubicBezTo>
                    <a:pt x="21578" y="9200"/>
                    <a:pt x="21329" y="7794"/>
                    <a:pt x="20899" y="6792"/>
                  </a:cubicBezTo>
                  <a:lnTo>
                    <a:pt x="18915" y="1746"/>
                  </a:lnTo>
                  <a:cubicBezTo>
                    <a:pt x="18708" y="1194"/>
                    <a:pt x="18459" y="755"/>
                    <a:pt x="18182" y="455"/>
                  </a:cubicBezTo>
                  <a:cubicBezTo>
                    <a:pt x="17894" y="142"/>
                    <a:pt x="17582" y="-13"/>
                    <a:pt x="17268" y="1"/>
                  </a:cubicBezTo>
                  <a:lnTo>
                    <a:pt x="0" y="16"/>
                  </a:ln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32" name="Shape"/>
            <p:cNvSpPr/>
            <p:nvPr/>
          </p:nvSpPr>
          <p:spPr>
            <a:xfrm>
              <a:off x="2648" y="7654858"/>
              <a:ext cx="5654666" cy="2228724"/>
            </a:xfrm>
            <a:custGeom>
              <a:avLst/>
              <a:gdLst/>
              <a:ahLst/>
              <a:cxnLst>
                <a:cxn ang="0">
                  <a:pos x="wd2" y="hd2"/>
                </a:cxn>
                <a:cxn ang="5400000">
                  <a:pos x="wd2" y="hd2"/>
                </a:cxn>
                <a:cxn ang="10800000">
                  <a:pos x="wd2" y="hd2"/>
                </a:cxn>
                <a:cxn ang="16200000">
                  <a:pos x="wd2" y="hd2"/>
                </a:cxn>
              </a:cxnLst>
              <a:rect l="0" t="0" r="r" b="b"/>
              <a:pathLst>
                <a:path w="21589" h="21587" extrusionOk="0">
                  <a:moveTo>
                    <a:pt x="0" y="16"/>
                  </a:moveTo>
                  <a:lnTo>
                    <a:pt x="7" y="21587"/>
                  </a:lnTo>
                  <a:lnTo>
                    <a:pt x="17410" y="21547"/>
                  </a:lnTo>
                  <a:cubicBezTo>
                    <a:pt x="17666" y="21511"/>
                    <a:pt x="17917" y="21362"/>
                    <a:pt x="18153" y="21109"/>
                  </a:cubicBezTo>
                  <a:cubicBezTo>
                    <a:pt x="18338" y="20910"/>
                    <a:pt x="18511" y="20650"/>
                    <a:pt x="18668" y="20333"/>
                  </a:cubicBezTo>
                  <a:lnTo>
                    <a:pt x="20907" y="14756"/>
                  </a:lnTo>
                  <a:cubicBezTo>
                    <a:pt x="21352" y="13706"/>
                    <a:pt x="21600" y="12224"/>
                    <a:pt x="21589" y="10681"/>
                  </a:cubicBezTo>
                  <a:cubicBezTo>
                    <a:pt x="21578" y="9200"/>
                    <a:pt x="21329" y="7794"/>
                    <a:pt x="20899" y="6792"/>
                  </a:cubicBezTo>
                  <a:lnTo>
                    <a:pt x="18915" y="1746"/>
                  </a:lnTo>
                  <a:cubicBezTo>
                    <a:pt x="18708" y="1194"/>
                    <a:pt x="18459" y="755"/>
                    <a:pt x="18182" y="455"/>
                  </a:cubicBezTo>
                  <a:cubicBezTo>
                    <a:pt x="17894" y="142"/>
                    <a:pt x="17582" y="-13"/>
                    <a:pt x="17268" y="1"/>
                  </a:cubicBezTo>
                  <a:lnTo>
                    <a:pt x="0" y="16"/>
                  </a:ln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135</a:t>
            </a:fld>
            <a:endParaRPr/>
          </a:p>
        </p:txBody>
      </p:sp>
      <p:grpSp>
        <p:nvGrpSpPr>
          <p:cNvPr id="2" name="Group 1">
            <a:extLst>
              <a:ext uri="{FF2B5EF4-FFF2-40B4-BE49-F238E27FC236}">
                <a16:creationId xmlns:a16="http://schemas.microsoft.com/office/drawing/2014/main" id="{61648452-8408-EC48-86FF-4BBD838B594F}"/>
              </a:ext>
            </a:extLst>
          </p:cNvPr>
          <p:cNvGrpSpPr/>
          <p:nvPr/>
        </p:nvGrpSpPr>
        <p:grpSpPr>
          <a:xfrm>
            <a:off x="8221890" y="2633985"/>
            <a:ext cx="15153299" cy="6632645"/>
            <a:chOff x="8221890" y="2633985"/>
            <a:chExt cx="15153299" cy="6632645"/>
          </a:xfrm>
        </p:grpSpPr>
        <p:sp>
          <p:nvSpPr>
            <p:cNvPr id="4150" name="Lorem ipsum dolor sit amet, elit, sed do eiusmod tempor incididunt labore"/>
            <p:cNvSpPr txBox="1"/>
            <p:nvPr/>
          </p:nvSpPr>
          <p:spPr>
            <a:xfrm>
              <a:off x="18412339" y="3310218"/>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4151" name="Type text here"/>
            <p:cNvSpPr txBox="1"/>
            <p:nvPr/>
          </p:nvSpPr>
          <p:spPr>
            <a:xfrm>
              <a:off x="18406405" y="2633985"/>
              <a:ext cx="2978062"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153" name="Lorem ipsum dolor sit amet, elit, sed eiusmod tempor incididunt labore"/>
            <p:cNvSpPr/>
            <p:nvPr/>
          </p:nvSpPr>
          <p:spPr>
            <a:xfrm>
              <a:off x="19945947" y="5656292"/>
              <a:ext cx="3429242" cy="12840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eiusmod tempor incididunt labore</a:t>
              </a:r>
            </a:p>
          </p:txBody>
        </p:sp>
        <p:sp>
          <p:nvSpPr>
            <p:cNvPr id="4154" name="Type text here"/>
            <p:cNvSpPr/>
            <p:nvPr/>
          </p:nvSpPr>
          <p:spPr>
            <a:xfrm>
              <a:off x="19940013" y="4980058"/>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156" name="Lorem ipsum dolor sit amet, elit, sed do eiusmod tempor incididunt labore"/>
            <p:cNvSpPr txBox="1"/>
            <p:nvPr/>
          </p:nvSpPr>
          <p:spPr>
            <a:xfrm>
              <a:off x="12880857" y="8388889"/>
              <a:ext cx="4662103"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incididunt labore</a:t>
              </a:r>
            </a:p>
          </p:txBody>
        </p:sp>
        <p:sp>
          <p:nvSpPr>
            <p:cNvPr id="4157" name="Type text here"/>
            <p:cNvSpPr txBox="1"/>
            <p:nvPr/>
          </p:nvSpPr>
          <p:spPr>
            <a:xfrm>
              <a:off x="14564896" y="7712656"/>
              <a:ext cx="2978063"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159" name="Lorem ipsum dolor sit amet, elit, sed do eiusmod tempor incididunt labore"/>
            <p:cNvSpPr txBox="1"/>
            <p:nvPr/>
          </p:nvSpPr>
          <p:spPr>
            <a:xfrm>
              <a:off x="9736318" y="5656291"/>
              <a:ext cx="3429242"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labore</a:t>
              </a:r>
              <a:endParaRPr dirty="0">
                <a:solidFill>
                  <a:schemeClr val="tx2"/>
                </a:solidFill>
              </a:endParaRPr>
            </a:p>
          </p:txBody>
        </p:sp>
        <p:sp>
          <p:nvSpPr>
            <p:cNvPr id="4160" name="Type text here"/>
            <p:cNvSpPr txBox="1"/>
            <p:nvPr/>
          </p:nvSpPr>
          <p:spPr>
            <a:xfrm>
              <a:off x="10187496" y="4980058"/>
              <a:ext cx="2978064"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162" name="Lorem ipsum dolor sit amet, elit, sed do eiusmod"/>
            <p:cNvSpPr/>
            <p:nvPr/>
          </p:nvSpPr>
          <p:spPr>
            <a:xfrm>
              <a:off x="8221890" y="3310219"/>
              <a:ext cx="3429241"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endParaRPr dirty="0">
                <a:solidFill>
                  <a:schemeClr val="tx2"/>
                </a:solidFill>
              </a:endParaRPr>
            </a:p>
          </p:txBody>
        </p:sp>
        <p:sp>
          <p:nvSpPr>
            <p:cNvPr id="4163" name="Type text here"/>
            <p:cNvSpPr/>
            <p:nvPr/>
          </p:nvSpPr>
          <p:spPr>
            <a:xfrm>
              <a:off x="8673068" y="2633985"/>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sp>
        <p:nvSpPr>
          <p:cNvPr id="4166"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442770" y="9598871"/>
            <a:ext cx="9104678"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a:t>
            </a:r>
          </a:p>
        </p:txBody>
      </p:sp>
      <p:grpSp>
        <p:nvGrpSpPr>
          <p:cNvPr id="4" name="Group 3">
            <a:extLst>
              <a:ext uri="{FF2B5EF4-FFF2-40B4-BE49-F238E27FC236}">
                <a16:creationId xmlns:a16="http://schemas.microsoft.com/office/drawing/2014/main" id="{417DBD1C-3C17-AE4C-A802-2A15A841A2E6}"/>
              </a:ext>
            </a:extLst>
          </p:cNvPr>
          <p:cNvGrpSpPr/>
          <p:nvPr/>
        </p:nvGrpSpPr>
        <p:grpSpPr>
          <a:xfrm>
            <a:off x="1391054" y="6160056"/>
            <a:ext cx="8475569" cy="3104798"/>
            <a:chOff x="1391054" y="6160056"/>
            <a:chExt cx="8475569" cy="3104798"/>
          </a:xfrm>
        </p:grpSpPr>
        <p:sp>
          <p:nvSpPr>
            <p:cNvPr id="4165" name="Stages…"/>
            <p:cNvSpPr txBox="1"/>
            <p:nvPr/>
          </p:nvSpPr>
          <p:spPr>
            <a:xfrm>
              <a:off x="1391054" y="6699453"/>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Stages</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Infographic</a:t>
              </a:r>
            </a:p>
          </p:txBody>
        </p:sp>
        <p:grpSp>
          <p:nvGrpSpPr>
            <p:cNvPr id="4169" name="Group"/>
            <p:cNvGrpSpPr/>
            <p:nvPr/>
          </p:nvGrpSpPr>
          <p:grpSpPr>
            <a:xfrm>
              <a:off x="1501120" y="6160056"/>
              <a:ext cx="3393043" cy="338995"/>
              <a:chOff x="0" y="-50745"/>
              <a:chExt cx="3393042" cy="338993"/>
            </a:xfrm>
          </p:grpSpPr>
          <p:sp>
            <p:nvSpPr>
              <p:cNvPr id="4167"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68" name="Subtitle Text"/>
              <p:cNvSpPr/>
              <p:nvPr/>
            </p:nvSpPr>
            <p:spPr>
              <a:xfrm>
                <a:off x="51716" y="-50745"/>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8" name="Group 7">
            <a:extLst>
              <a:ext uri="{FF2B5EF4-FFF2-40B4-BE49-F238E27FC236}">
                <a16:creationId xmlns:a16="http://schemas.microsoft.com/office/drawing/2014/main" id="{28ADFCCD-6AA9-3B4D-9176-9860AF2AF2C7}"/>
              </a:ext>
            </a:extLst>
          </p:cNvPr>
          <p:cNvGrpSpPr/>
          <p:nvPr/>
        </p:nvGrpSpPr>
        <p:grpSpPr>
          <a:xfrm>
            <a:off x="16587852" y="4327268"/>
            <a:ext cx="2839217" cy="3193279"/>
            <a:chOff x="16587852" y="4327268"/>
            <a:chExt cx="2839217" cy="3193279"/>
          </a:xfrm>
        </p:grpSpPr>
        <p:sp>
          <p:nvSpPr>
            <p:cNvPr id="4143" name="Shape"/>
            <p:cNvSpPr/>
            <p:nvPr/>
          </p:nvSpPr>
          <p:spPr>
            <a:xfrm>
              <a:off x="16587852" y="4327286"/>
              <a:ext cx="2839217" cy="3193261"/>
            </a:xfrm>
            <a:custGeom>
              <a:avLst/>
              <a:gdLst/>
              <a:ahLst/>
              <a:cxnLst>
                <a:cxn ang="0">
                  <a:pos x="wd2" y="hd2"/>
                </a:cxn>
                <a:cxn ang="5400000">
                  <a:pos x="wd2" y="hd2"/>
                </a:cxn>
                <a:cxn ang="10800000">
                  <a:pos x="wd2" y="hd2"/>
                </a:cxn>
                <a:cxn ang="16200000">
                  <a:pos x="wd2" y="hd2"/>
                </a:cxn>
              </a:cxnLst>
              <a:rect l="0" t="0" r="r" b="b"/>
              <a:pathLst>
                <a:path w="21600" h="21576" extrusionOk="0">
                  <a:moveTo>
                    <a:pt x="9802" y="229"/>
                  </a:moveTo>
                  <a:lnTo>
                    <a:pt x="1057" y="4723"/>
                  </a:lnTo>
                  <a:cubicBezTo>
                    <a:pt x="728" y="4911"/>
                    <a:pt x="457" y="5170"/>
                    <a:pt x="271" y="5477"/>
                  </a:cubicBezTo>
                  <a:cubicBezTo>
                    <a:pt x="112" y="5739"/>
                    <a:pt x="20" y="6029"/>
                    <a:pt x="0" y="6326"/>
                  </a:cubicBezTo>
                  <a:lnTo>
                    <a:pt x="0" y="15275"/>
                  </a:lnTo>
                  <a:cubicBezTo>
                    <a:pt x="6" y="15588"/>
                    <a:pt x="102" y="15893"/>
                    <a:pt x="279" y="16163"/>
                  </a:cubicBezTo>
                  <a:cubicBezTo>
                    <a:pt x="444" y="16415"/>
                    <a:pt x="675" y="16628"/>
                    <a:pt x="952" y="16785"/>
                  </a:cubicBezTo>
                  <a:lnTo>
                    <a:pt x="9758" y="21304"/>
                  </a:lnTo>
                  <a:cubicBezTo>
                    <a:pt x="10047" y="21467"/>
                    <a:pt x="10379" y="21560"/>
                    <a:pt x="10720" y="21574"/>
                  </a:cubicBezTo>
                  <a:cubicBezTo>
                    <a:pt x="11085" y="21589"/>
                    <a:pt x="11447" y="21514"/>
                    <a:pt x="11766" y="21356"/>
                  </a:cubicBezTo>
                  <a:lnTo>
                    <a:pt x="20636" y="16747"/>
                  </a:lnTo>
                  <a:cubicBezTo>
                    <a:pt x="20928" y="16617"/>
                    <a:pt x="21174" y="16417"/>
                    <a:pt x="21345" y="16169"/>
                  </a:cubicBezTo>
                  <a:cubicBezTo>
                    <a:pt x="21501" y="15943"/>
                    <a:pt x="21589" y="15685"/>
                    <a:pt x="21600" y="15420"/>
                  </a:cubicBezTo>
                  <a:lnTo>
                    <a:pt x="21558" y="6274"/>
                  </a:lnTo>
                  <a:cubicBezTo>
                    <a:pt x="21564" y="5972"/>
                    <a:pt x="21479" y="5674"/>
                    <a:pt x="21311" y="5411"/>
                  </a:cubicBezTo>
                  <a:cubicBezTo>
                    <a:pt x="21143" y="5146"/>
                    <a:pt x="20897" y="4926"/>
                    <a:pt x="20600" y="4774"/>
                  </a:cubicBezTo>
                  <a:lnTo>
                    <a:pt x="11667" y="164"/>
                  </a:lnTo>
                  <a:cubicBezTo>
                    <a:pt x="11368" y="45"/>
                    <a:pt x="11042" y="-11"/>
                    <a:pt x="10715" y="2"/>
                  </a:cubicBezTo>
                  <a:cubicBezTo>
                    <a:pt x="10395" y="14"/>
                    <a:pt x="10083" y="92"/>
                    <a:pt x="9802" y="229"/>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4" name="Shape"/>
            <p:cNvSpPr/>
            <p:nvPr/>
          </p:nvSpPr>
          <p:spPr>
            <a:xfrm>
              <a:off x="16590005" y="4327268"/>
              <a:ext cx="2834840" cy="1873606"/>
            </a:xfrm>
            <a:custGeom>
              <a:avLst/>
              <a:gdLst/>
              <a:ahLst/>
              <a:cxnLst>
                <a:cxn ang="0">
                  <a:pos x="wd2" y="hd2"/>
                </a:cxn>
                <a:cxn ang="5400000">
                  <a:pos x="wd2" y="hd2"/>
                </a:cxn>
                <a:cxn ang="10800000">
                  <a:pos x="wd2" y="hd2"/>
                </a:cxn>
                <a:cxn ang="16200000">
                  <a:pos x="wd2" y="hd2"/>
                </a:cxn>
              </a:cxnLst>
              <a:rect l="0" t="0" r="r" b="b"/>
              <a:pathLst>
                <a:path w="21600" h="21572" extrusionOk="0">
                  <a:moveTo>
                    <a:pt x="10731" y="3"/>
                  </a:moveTo>
                  <a:cubicBezTo>
                    <a:pt x="10410" y="24"/>
                    <a:pt x="10098" y="158"/>
                    <a:pt x="9817" y="391"/>
                  </a:cubicBezTo>
                  <a:lnTo>
                    <a:pt x="1059" y="8048"/>
                  </a:lnTo>
                  <a:cubicBezTo>
                    <a:pt x="728" y="8368"/>
                    <a:pt x="458" y="8811"/>
                    <a:pt x="272" y="9334"/>
                  </a:cubicBezTo>
                  <a:cubicBezTo>
                    <a:pt x="112" y="9781"/>
                    <a:pt x="20" y="10274"/>
                    <a:pt x="0" y="10781"/>
                  </a:cubicBezTo>
                  <a:lnTo>
                    <a:pt x="0" y="13778"/>
                  </a:lnTo>
                  <a:lnTo>
                    <a:pt x="6188" y="13778"/>
                  </a:lnTo>
                  <a:lnTo>
                    <a:pt x="6188" y="16994"/>
                  </a:lnTo>
                  <a:cubicBezTo>
                    <a:pt x="6191" y="17221"/>
                    <a:pt x="6232" y="17443"/>
                    <a:pt x="6308" y="17639"/>
                  </a:cubicBezTo>
                  <a:cubicBezTo>
                    <a:pt x="6378" y="17822"/>
                    <a:pt x="6476" y="17977"/>
                    <a:pt x="6594" y="18090"/>
                  </a:cubicBezTo>
                  <a:lnTo>
                    <a:pt x="10356" y="21375"/>
                  </a:lnTo>
                  <a:cubicBezTo>
                    <a:pt x="10479" y="21493"/>
                    <a:pt x="10620" y="21560"/>
                    <a:pt x="10766" y="21570"/>
                  </a:cubicBezTo>
                  <a:cubicBezTo>
                    <a:pt x="10922" y="21581"/>
                    <a:pt x="11076" y="21526"/>
                    <a:pt x="11213" y="21412"/>
                  </a:cubicBezTo>
                  <a:lnTo>
                    <a:pt x="15001" y="18064"/>
                  </a:lnTo>
                  <a:cubicBezTo>
                    <a:pt x="15126" y="17970"/>
                    <a:pt x="15230" y="17823"/>
                    <a:pt x="15303" y="17642"/>
                  </a:cubicBezTo>
                  <a:cubicBezTo>
                    <a:pt x="15370" y="17478"/>
                    <a:pt x="15408" y="17292"/>
                    <a:pt x="15413" y="17100"/>
                  </a:cubicBezTo>
                  <a:lnTo>
                    <a:pt x="15404" y="13778"/>
                  </a:lnTo>
                  <a:lnTo>
                    <a:pt x="21600" y="13778"/>
                  </a:lnTo>
                  <a:lnTo>
                    <a:pt x="21591" y="10692"/>
                  </a:lnTo>
                  <a:cubicBezTo>
                    <a:pt x="21597" y="10177"/>
                    <a:pt x="21512" y="9669"/>
                    <a:pt x="21344" y="9220"/>
                  </a:cubicBezTo>
                  <a:cubicBezTo>
                    <a:pt x="21175" y="8768"/>
                    <a:pt x="20929" y="8392"/>
                    <a:pt x="20631" y="8133"/>
                  </a:cubicBezTo>
                  <a:lnTo>
                    <a:pt x="11685" y="280"/>
                  </a:lnTo>
                  <a:cubicBezTo>
                    <a:pt x="11386" y="76"/>
                    <a:pt x="11058" y="-19"/>
                    <a:pt x="10731" y="3"/>
                  </a:cubicBezTo>
                  <a:close/>
                </a:path>
              </a:pathLst>
            </a:custGeom>
            <a:solidFill>
              <a:schemeClr val="accent4"/>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6" name="04"/>
            <p:cNvSpPr txBox="1"/>
            <p:nvPr/>
          </p:nvSpPr>
          <p:spPr>
            <a:xfrm>
              <a:off x="17420122" y="5286128"/>
              <a:ext cx="117467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04</a:t>
              </a:r>
            </a:p>
          </p:txBody>
        </p:sp>
        <p:sp>
          <p:nvSpPr>
            <p:cNvPr id="4170" name="Graphic 44"/>
            <p:cNvSpPr/>
            <p:nvPr/>
          </p:nvSpPr>
          <p:spPr>
            <a:xfrm>
              <a:off x="17801766" y="6526946"/>
              <a:ext cx="411390" cy="526588"/>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48ACD412-FE98-0D4F-9A52-480712F50136}"/>
              </a:ext>
            </a:extLst>
          </p:cNvPr>
          <p:cNvGrpSpPr/>
          <p:nvPr/>
        </p:nvGrpSpPr>
        <p:grpSpPr>
          <a:xfrm>
            <a:off x="18059120" y="6879675"/>
            <a:ext cx="2839217" cy="3193280"/>
            <a:chOff x="18059120" y="6879675"/>
            <a:chExt cx="2839217" cy="3193280"/>
          </a:xfrm>
        </p:grpSpPr>
        <p:sp>
          <p:nvSpPr>
            <p:cNvPr id="4147" name="Shape"/>
            <p:cNvSpPr/>
            <p:nvPr/>
          </p:nvSpPr>
          <p:spPr>
            <a:xfrm>
              <a:off x="18059120" y="6879694"/>
              <a:ext cx="2839217" cy="3193261"/>
            </a:xfrm>
            <a:custGeom>
              <a:avLst/>
              <a:gdLst/>
              <a:ahLst/>
              <a:cxnLst>
                <a:cxn ang="0">
                  <a:pos x="wd2" y="hd2"/>
                </a:cxn>
                <a:cxn ang="5400000">
                  <a:pos x="wd2" y="hd2"/>
                </a:cxn>
                <a:cxn ang="10800000">
                  <a:pos x="wd2" y="hd2"/>
                </a:cxn>
                <a:cxn ang="16200000">
                  <a:pos x="wd2" y="hd2"/>
                </a:cxn>
              </a:cxnLst>
              <a:rect l="0" t="0" r="r" b="b"/>
              <a:pathLst>
                <a:path w="21600" h="21576" extrusionOk="0">
                  <a:moveTo>
                    <a:pt x="9802" y="229"/>
                  </a:moveTo>
                  <a:lnTo>
                    <a:pt x="1057" y="4723"/>
                  </a:lnTo>
                  <a:cubicBezTo>
                    <a:pt x="728" y="4911"/>
                    <a:pt x="457" y="5170"/>
                    <a:pt x="271" y="5477"/>
                  </a:cubicBezTo>
                  <a:cubicBezTo>
                    <a:pt x="112" y="5739"/>
                    <a:pt x="20" y="6029"/>
                    <a:pt x="0" y="6326"/>
                  </a:cubicBezTo>
                  <a:lnTo>
                    <a:pt x="0" y="15275"/>
                  </a:lnTo>
                  <a:cubicBezTo>
                    <a:pt x="6" y="15588"/>
                    <a:pt x="102" y="15893"/>
                    <a:pt x="279" y="16163"/>
                  </a:cubicBezTo>
                  <a:cubicBezTo>
                    <a:pt x="444" y="16415"/>
                    <a:pt x="675" y="16628"/>
                    <a:pt x="952" y="16785"/>
                  </a:cubicBezTo>
                  <a:lnTo>
                    <a:pt x="9758" y="21304"/>
                  </a:lnTo>
                  <a:cubicBezTo>
                    <a:pt x="10047" y="21467"/>
                    <a:pt x="10379" y="21560"/>
                    <a:pt x="10720" y="21574"/>
                  </a:cubicBezTo>
                  <a:cubicBezTo>
                    <a:pt x="11085" y="21589"/>
                    <a:pt x="11447" y="21514"/>
                    <a:pt x="11766" y="21356"/>
                  </a:cubicBezTo>
                  <a:lnTo>
                    <a:pt x="20636" y="16747"/>
                  </a:lnTo>
                  <a:cubicBezTo>
                    <a:pt x="20928" y="16617"/>
                    <a:pt x="21174" y="16417"/>
                    <a:pt x="21345" y="16169"/>
                  </a:cubicBezTo>
                  <a:cubicBezTo>
                    <a:pt x="21501" y="15943"/>
                    <a:pt x="21589" y="15685"/>
                    <a:pt x="21600" y="15420"/>
                  </a:cubicBezTo>
                  <a:lnTo>
                    <a:pt x="21558" y="6274"/>
                  </a:lnTo>
                  <a:cubicBezTo>
                    <a:pt x="21564" y="5972"/>
                    <a:pt x="21479" y="5674"/>
                    <a:pt x="21311" y="5411"/>
                  </a:cubicBezTo>
                  <a:cubicBezTo>
                    <a:pt x="21143" y="5146"/>
                    <a:pt x="20897" y="4926"/>
                    <a:pt x="20600" y="4774"/>
                  </a:cubicBezTo>
                  <a:lnTo>
                    <a:pt x="11667" y="164"/>
                  </a:lnTo>
                  <a:cubicBezTo>
                    <a:pt x="11368" y="45"/>
                    <a:pt x="11042" y="-11"/>
                    <a:pt x="10715" y="2"/>
                  </a:cubicBezTo>
                  <a:cubicBezTo>
                    <a:pt x="10395" y="14"/>
                    <a:pt x="10083" y="92"/>
                    <a:pt x="9802" y="229"/>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8" name="Shape"/>
            <p:cNvSpPr/>
            <p:nvPr/>
          </p:nvSpPr>
          <p:spPr>
            <a:xfrm>
              <a:off x="18061274" y="6879675"/>
              <a:ext cx="2834840" cy="1873606"/>
            </a:xfrm>
            <a:custGeom>
              <a:avLst/>
              <a:gdLst/>
              <a:ahLst/>
              <a:cxnLst>
                <a:cxn ang="0">
                  <a:pos x="wd2" y="hd2"/>
                </a:cxn>
                <a:cxn ang="5400000">
                  <a:pos x="wd2" y="hd2"/>
                </a:cxn>
                <a:cxn ang="10800000">
                  <a:pos x="wd2" y="hd2"/>
                </a:cxn>
                <a:cxn ang="16200000">
                  <a:pos x="wd2" y="hd2"/>
                </a:cxn>
              </a:cxnLst>
              <a:rect l="0" t="0" r="r" b="b"/>
              <a:pathLst>
                <a:path w="21600" h="21572" extrusionOk="0">
                  <a:moveTo>
                    <a:pt x="10731" y="3"/>
                  </a:moveTo>
                  <a:cubicBezTo>
                    <a:pt x="10410" y="24"/>
                    <a:pt x="10098" y="158"/>
                    <a:pt x="9817" y="391"/>
                  </a:cubicBezTo>
                  <a:lnTo>
                    <a:pt x="1059" y="8048"/>
                  </a:lnTo>
                  <a:cubicBezTo>
                    <a:pt x="728" y="8368"/>
                    <a:pt x="458" y="8811"/>
                    <a:pt x="272" y="9334"/>
                  </a:cubicBezTo>
                  <a:cubicBezTo>
                    <a:pt x="112" y="9781"/>
                    <a:pt x="20" y="10274"/>
                    <a:pt x="0" y="10781"/>
                  </a:cubicBezTo>
                  <a:lnTo>
                    <a:pt x="0" y="13778"/>
                  </a:lnTo>
                  <a:lnTo>
                    <a:pt x="6188" y="13778"/>
                  </a:lnTo>
                  <a:lnTo>
                    <a:pt x="6188" y="16994"/>
                  </a:lnTo>
                  <a:cubicBezTo>
                    <a:pt x="6191" y="17221"/>
                    <a:pt x="6232" y="17443"/>
                    <a:pt x="6308" y="17639"/>
                  </a:cubicBezTo>
                  <a:cubicBezTo>
                    <a:pt x="6378" y="17822"/>
                    <a:pt x="6476" y="17977"/>
                    <a:pt x="6594" y="18090"/>
                  </a:cubicBezTo>
                  <a:lnTo>
                    <a:pt x="10356" y="21375"/>
                  </a:lnTo>
                  <a:cubicBezTo>
                    <a:pt x="10479" y="21493"/>
                    <a:pt x="10620" y="21560"/>
                    <a:pt x="10766" y="21570"/>
                  </a:cubicBezTo>
                  <a:cubicBezTo>
                    <a:pt x="10922" y="21581"/>
                    <a:pt x="11076" y="21526"/>
                    <a:pt x="11213" y="21412"/>
                  </a:cubicBezTo>
                  <a:lnTo>
                    <a:pt x="15001" y="18064"/>
                  </a:lnTo>
                  <a:cubicBezTo>
                    <a:pt x="15126" y="17970"/>
                    <a:pt x="15230" y="17823"/>
                    <a:pt x="15303" y="17642"/>
                  </a:cubicBezTo>
                  <a:cubicBezTo>
                    <a:pt x="15370" y="17478"/>
                    <a:pt x="15408" y="17292"/>
                    <a:pt x="15413" y="17100"/>
                  </a:cubicBezTo>
                  <a:lnTo>
                    <a:pt x="15404" y="13778"/>
                  </a:lnTo>
                  <a:lnTo>
                    <a:pt x="21600" y="13778"/>
                  </a:lnTo>
                  <a:lnTo>
                    <a:pt x="21591" y="10692"/>
                  </a:lnTo>
                  <a:cubicBezTo>
                    <a:pt x="21597" y="10177"/>
                    <a:pt x="21512" y="9669"/>
                    <a:pt x="21344" y="9220"/>
                  </a:cubicBezTo>
                  <a:cubicBezTo>
                    <a:pt x="21175" y="8768"/>
                    <a:pt x="20929" y="8392"/>
                    <a:pt x="20631" y="8133"/>
                  </a:cubicBezTo>
                  <a:lnTo>
                    <a:pt x="11685" y="280"/>
                  </a:lnTo>
                  <a:cubicBezTo>
                    <a:pt x="11386" y="76"/>
                    <a:pt x="11058" y="-19"/>
                    <a:pt x="10731" y="3"/>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9" name="05"/>
            <p:cNvSpPr txBox="1"/>
            <p:nvPr/>
          </p:nvSpPr>
          <p:spPr>
            <a:xfrm>
              <a:off x="18891389" y="7838535"/>
              <a:ext cx="117467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05</a:t>
              </a:r>
            </a:p>
          </p:txBody>
        </p:sp>
        <p:sp>
          <p:nvSpPr>
            <p:cNvPr id="4171" name="Graphic 190"/>
            <p:cNvSpPr/>
            <p:nvPr/>
          </p:nvSpPr>
          <p:spPr>
            <a:xfrm>
              <a:off x="19305939" y="9124946"/>
              <a:ext cx="345577" cy="526572"/>
            </a:xfrm>
            <a:custGeom>
              <a:avLst/>
              <a:gdLst/>
              <a:ahLst/>
              <a:cxnLst>
                <a:cxn ang="0">
                  <a:pos x="wd2" y="hd2"/>
                </a:cxn>
                <a:cxn ang="5400000">
                  <a:pos x="wd2" y="hd2"/>
                </a:cxn>
                <a:cxn ang="10800000">
                  <a:pos x="wd2" y="hd2"/>
                </a:cxn>
                <a:cxn ang="16200000">
                  <a:pos x="wd2" y="hd2"/>
                </a:cxn>
              </a:cxnLst>
              <a:rect l="0" t="0" r="r" b="b"/>
              <a:pathLst>
                <a:path w="21571" h="21576" extrusionOk="0">
                  <a:moveTo>
                    <a:pt x="21571" y="7079"/>
                  </a:moveTo>
                  <a:cubicBezTo>
                    <a:pt x="21570" y="3169"/>
                    <a:pt x="16741" y="0"/>
                    <a:pt x="10785" y="0"/>
                  </a:cubicBezTo>
                  <a:cubicBezTo>
                    <a:pt x="10683" y="0"/>
                    <a:pt x="10580" y="1"/>
                    <a:pt x="10478" y="3"/>
                  </a:cubicBezTo>
                  <a:cubicBezTo>
                    <a:pt x="4693" y="140"/>
                    <a:pt x="87" y="3229"/>
                    <a:pt x="1" y="7027"/>
                  </a:cubicBezTo>
                  <a:cubicBezTo>
                    <a:pt x="-23" y="8614"/>
                    <a:pt x="774" y="10159"/>
                    <a:pt x="2261" y="11410"/>
                  </a:cubicBezTo>
                  <a:cubicBezTo>
                    <a:pt x="3207" y="12239"/>
                    <a:pt x="3809" y="13215"/>
                    <a:pt x="4007" y="14242"/>
                  </a:cubicBezTo>
                  <a:cubicBezTo>
                    <a:pt x="3228" y="14461"/>
                    <a:pt x="2867" y="15053"/>
                    <a:pt x="3201" y="15565"/>
                  </a:cubicBezTo>
                  <a:cubicBezTo>
                    <a:pt x="3371" y="15825"/>
                    <a:pt x="3701" y="16027"/>
                    <a:pt x="4109" y="16120"/>
                  </a:cubicBezTo>
                  <a:lnTo>
                    <a:pt x="4109" y="18519"/>
                  </a:lnTo>
                  <a:cubicBezTo>
                    <a:pt x="4105" y="19354"/>
                    <a:pt x="4879" y="20105"/>
                    <a:pt x="6061" y="20413"/>
                  </a:cubicBezTo>
                  <a:lnTo>
                    <a:pt x="10212" y="21504"/>
                  </a:lnTo>
                  <a:cubicBezTo>
                    <a:pt x="10579" y="21600"/>
                    <a:pt x="10989" y="21600"/>
                    <a:pt x="11356" y="21504"/>
                  </a:cubicBezTo>
                  <a:lnTo>
                    <a:pt x="15511" y="20413"/>
                  </a:lnTo>
                  <a:cubicBezTo>
                    <a:pt x="16692" y="20105"/>
                    <a:pt x="17467" y="19354"/>
                    <a:pt x="17462" y="18519"/>
                  </a:cubicBezTo>
                  <a:lnTo>
                    <a:pt x="17462" y="16120"/>
                  </a:lnTo>
                  <a:cubicBezTo>
                    <a:pt x="18262" y="15935"/>
                    <a:pt x="18681" y="15360"/>
                    <a:pt x="18400" y="14835"/>
                  </a:cubicBezTo>
                  <a:cubicBezTo>
                    <a:pt x="18258" y="14571"/>
                    <a:pt x="17956" y="14358"/>
                    <a:pt x="17565" y="14246"/>
                  </a:cubicBezTo>
                  <a:cubicBezTo>
                    <a:pt x="17758" y="13221"/>
                    <a:pt x="18355" y="12247"/>
                    <a:pt x="19299" y="11421"/>
                  </a:cubicBezTo>
                  <a:cubicBezTo>
                    <a:pt x="20777" y="10182"/>
                    <a:pt x="21577" y="8653"/>
                    <a:pt x="21571" y="7079"/>
                  </a:cubicBezTo>
                  <a:close/>
                  <a:moveTo>
                    <a:pt x="10786" y="19474"/>
                  </a:moveTo>
                  <a:lnTo>
                    <a:pt x="7191" y="18519"/>
                  </a:lnTo>
                  <a:lnTo>
                    <a:pt x="7191" y="16182"/>
                  </a:lnTo>
                  <a:lnTo>
                    <a:pt x="14381" y="16182"/>
                  </a:lnTo>
                  <a:lnTo>
                    <a:pt x="14370" y="18536"/>
                  </a:lnTo>
                  <a:close/>
                  <a:moveTo>
                    <a:pt x="16872" y="10181"/>
                  </a:moveTo>
                  <a:cubicBezTo>
                    <a:pt x="15540" y="11340"/>
                    <a:pt x="14714" y="12715"/>
                    <a:pt x="14484" y="14159"/>
                  </a:cubicBezTo>
                  <a:lnTo>
                    <a:pt x="12327" y="14159"/>
                  </a:lnTo>
                  <a:lnTo>
                    <a:pt x="12327" y="8703"/>
                  </a:lnTo>
                  <a:cubicBezTo>
                    <a:pt x="13125" y="8510"/>
                    <a:pt x="13535" y="7929"/>
                    <a:pt x="13242" y="7405"/>
                  </a:cubicBezTo>
                  <a:cubicBezTo>
                    <a:pt x="13021" y="7011"/>
                    <a:pt x="12453" y="6747"/>
                    <a:pt x="11813" y="6742"/>
                  </a:cubicBezTo>
                  <a:lnTo>
                    <a:pt x="9759" y="6742"/>
                  </a:lnTo>
                  <a:cubicBezTo>
                    <a:pt x="8908" y="6749"/>
                    <a:pt x="8226" y="7206"/>
                    <a:pt x="8235" y="7765"/>
                  </a:cubicBezTo>
                  <a:cubicBezTo>
                    <a:pt x="8243" y="8185"/>
                    <a:pt x="8645" y="8558"/>
                    <a:pt x="9245" y="8703"/>
                  </a:cubicBezTo>
                  <a:lnTo>
                    <a:pt x="9245" y="14159"/>
                  </a:lnTo>
                  <a:lnTo>
                    <a:pt x="7082" y="14159"/>
                  </a:lnTo>
                  <a:cubicBezTo>
                    <a:pt x="6849" y="12713"/>
                    <a:pt x="6023" y="11335"/>
                    <a:pt x="4692" y="10173"/>
                  </a:cubicBezTo>
                  <a:cubicBezTo>
                    <a:pt x="3631" y="9279"/>
                    <a:pt x="3064" y="8175"/>
                    <a:pt x="3082" y="7042"/>
                  </a:cubicBezTo>
                  <a:cubicBezTo>
                    <a:pt x="3142" y="4327"/>
                    <a:pt x="6433" y="2120"/>
                    <a:pt x="10566" y="2023"/>
                  </a:cubicBezTo>
                  <a:lnTo>
                    <a:pt x="10786" y="2023"/>
                  </a:lnTo>
                  <a:cubicBezTo>
                    <a:pt x="15040" y="2022"/>
                    <a:pt x="18490" y="4286"/>
                    <a:pt x="18490" y="7079"/>
                  </a:cubicBezTo>
                  <a:cubicBezTo>
                    <a:pt x="18490" y="8202"/>
                    <a:pt x="17920" y="9294"/>
                    <a:pt x="16871" y="10181"/>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0C468404-C86E-C64A-A807-F8A34A605A1E}"/>
              </a:ext>
            </a:extLst>
          </p:cNvPr>
          <p:cNvGrpSpPr/>
          <p:nvPr/>
        </p:nvGrpSpPr>
        <p:grpSpPr>
          <a:xfrm>
            <a:off x="15107456" y="1783988"/>
            <a:ext cx="2839216" cy="3193280"/>
            <a:chOff x="15107456" y="1783988"/>
            <a:chExt cx="2839216" cy="3193280"/>
          </a:xfrm>
        </p:grpSpPr>
        <p:sp>
          <p:nvSpPr>
            <p:cNvPr id="4137" name="Shape"/>
            <p:cNvSpPr/>
            <p:nvPr/>
          </p:nvSpPr>
          <p:spPr>
            <a:xfrm>
              <a:off x="15107456" y="1784007"/>
              <a:ext cx="2839216" cy="3193261"/>
            </a:xfrm>
            <a:custGeom>
              <a:avLst/>
              <a:gdLst/>
              <a:ahLst/>
              <a:cxnLst>
                <a:cxn ang="0">
                  <a:pos x="wd2" y="hd2"/>
                </a:cxn>
                <a:cxn ang="5400000">
                  <a:pos x="wd2" y="hd2"/>
                </a:cxn>
                <a:cxn ang="10800000">
                  <a:pos x="wd2" y="hd2"/>
                </a:cxn>
                <a:cxn ang="16200000">
                  <a:pos x="wd2" y="hd2"/>
                </a:cxn>
              </a:cxnLst>
              <a:rect l="0" t="0" r="r" b="b"/>
              <a:pathLst>
                <a:path w="21600" h="21576" extrusionOk="0">
                  <a:moveTo>
                    <a:pt x="9802" y="229"/>
                  </a:moveTo>
                  <a:lnTo>
                    <a:pt x="1057" y="4723"/>
                  </a:lnTo>
                  <a:cubicBezTo>
                    <a:pt x="728" y="4911"/>
                    <a:pt x="457" y="5170"/>
                    <a:pt x="271" y="5477"/>
                  </a:cubicBezTo>
                  <a:cubicBezTo>
                    <a:pt x="112" y="5739"/>
                    <a:pt x="20" y="6029"/>
                    <a:pt x="0" y="6326"/>
                  </a:cubicBezTo>
                  <a:lnTo>
                    <a:pt x="0" y="15275"/>
                  </a:lnTo>
                  <a:cubicBezTo>
                    <a:pt x="6" y="15588"/>
                    <a:pt x="102" y="15893"/>
                    <a:pt x="279" y="16163"/>
                  </a:cubicBezTo>
                  <a:cubicBezTo>
                    <a:pt x="444" y="16415"/>
                    <a:pt x="675" y="16628"/>
                    <a:pt x="952" y="16785"/>
                  </a:cubicBezTo>
                  <a:lnTo>
                    <a:pt x="9758" y="21304"/>
                  </a:lnTo>
                  <a:cubicBezTo>
                    <a:pt x="10047" y="21467"/>
                    <a:pt x="10379" y="21560"/>
                    <a:pt x="10720" y="21574"/>
                  </a:cubicBezTo>
                  <a:cubicBezTo>
                    <a:pt x="11085" y="21589"/>
                    <a:pt x="11447" y="21514"/>
                    <a:pt x="11766" y="21356"/>
                  </a:cubicBezTo>
                  <a:lnTo>
                    <a:pt x="20636" y="16747"/>
                  </a:lnTo>
                  <a:cubicBezTo>
                    <a:pt x="20928" y="16617"/>
                    <a:pt x="21174" y="16417"/>
                    <a:pt x="21345" y="16169"/>
                  </a:cubicBezTo>
                  <a:cubicBezTo>
                    <a:pt x="21501" y="15943"/>
                    <a:pt x="21589" y="15685"/>
                    <a:pt x="21600" y="15420"/>
                  </a:cubicBezTo>
                  <a:lnTo>
                    <a:pt x="21558" y="6274"/>
                  </a:lnTo>
                  <a:cubicBezTo>
                    <a:pt x="21564" y="5972"/>
                    <a:pt x="21479" y="5674"/>
                    <a:pt x="21311" y="5411"/>
                  </a:cubicBezTo>
                  <a:cubicBezTo>
                    <a:pt x="21143" y="5146"/>
                    <a:pt x="20897" y="4926"/>
                    <a:pt x="20600" y="4774"/>
                  </a:cubicBezTo>
                  <a:lnTo>
                    <a:pt x="11667" y="164"/>
                  </a:lnTo>
                  <a:cubicBezTo>
                    <a:pt x="11368" y="45"/>
                    <a:pt x="11042" y="-11"/>
                    <a:pt x="10715" y="2"/>
                  </a:cubicBezTo>
                  <a:cubicBezTo>
                    <a:pt x="10395" y="14"/>
                    <a:pt x="10083" y="92"/>
                    <a:pt x="9802" y="229"/>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38" name="Shape"/>
            <p:cNvSpPr/>
            <p:nvPr/>
          </p:nvSpPr>
          <p:spPr>
            <a:xfrm>
              <a:off x="15109611" y="1783988"/>
              <a:ext cx="2834840" cy="1873607"/>
            </a:xfrm>
            <a:custGeom>
              <a:avLst/>
              <a:gdLst/>
              <a:ahLst/>
              <a:cxnLst>
                <a:cxn ang="0">
                  <a:pos x="wd2" y="hd2"/>
                </a:cxn>
                <a:cxn ang="5400000">
                  <a:pos x="wd2" y="hd2"/>
                </a:cxn>
                <a:cxn ang="10800000">
                  <a:pos x="wd2" y="hd2"/>
                </a:cxn>
                <a:cxn ang="16200000">
                  <a:pos x="wd2" y="hd2"/>
                </a:cxn>
              </a:cxnLst>
              <a:rect l="0" t="0" r="r" b="b"/>
              <a:pathLst>
                <a:path w="21600" h="21572" extrusionOk="0">
                  <a:moveTo>
                    <a:pt x="10731" y="3"/>
                  </a:moveTo>
                  <a:cubicBezTo>
                    <a:pt x="10410" y="24"/>
                    <a:pt x="10098" y="158"/>
                    <a:pt x="9817" y="391"/>
                  </a:cubicBezTo>
                  <a:lnTo>
                    <a:pt x="1059" y="8048"/>
                  </a:lnTo>
                  <a:cubicBezTo>
                    <a:pt x="728" y="8368"/>
                    <a:pt x="458" y="8811"/>
                    <a:pt x="272" y="9334"/>
                  </a:cubicBezTo>
                  <a:cubicBezTo>
                    <a:pt x="112" y="9781"/>
                    <a:pt x="20" y="10274"/>
                    <a:pt x="0" y="10781"/>
                  </a:cubicBezTo>
                  <a:lnTo>
                    <a:pt x="0" y="13778"/>
                  </a:lnTo>
                  <a:lnTo>
                    <a:pt x="6188" y="13778"/>
                  </a:lnTo>
                  <a:lnTo>
                    <a:pt x="6188" y="16994"/>
                  </a:lnTo>
                  <a:cubicBezTo>
                    <a:pt x="6191" y="17221"/>
                    <a:pt x="6232" y="17443"/>
                    <a:pt x="6308" y="17639"/>
                  </a:cubicBezTo>
                  <a:cubicBezTo>
                    <a:pt x="6378" y="17822"/>
                    <a:pt x="6476" y="17977"/>
                    <a:pt x="6594" y="18090"/>
                  </a:cubicBezTo>
                  <a:lnTo>
                    <a:pt x="10356" y="21375"/>
                  </a:lnTo>
                  <a:cubicBezTo>
                    <a:pt x="10479" y="21493"/>
                    <a:pt x="10620" y="21560"/>
                    <a:pt x="10766" y="21570"/>
                  </a:cubicBezTo>
                  <a:cubicBezTo>
                    <a:pt x="10922" y="21581"/>
                    <a:pt x="11076" y="21526"/>
                    <a:pt x="11213" y="21412"/>
                  </a:cubicBezTo>
                  <a:lnTo>
                    <a:pt x="15001" y="18064"/>
                  </a:lnTo>
                  <a:cubicBezTo>
                    <a:pt x="15126" y="17970"/>
                    <a:pt x="15230" y="17823"/>
                    <a:pt x="15303" y="17642"/>
                  </a:cubicBezTo>
                  <a:cubicBezTo>
                    <a:pt x="15370" y="17478"/>
                    <a:pt x="15408" y="17292"/>
                    <a:pt x="15413" y="17100"/>
                  </a:cubicBezTo>
                  <a:lnTo>
                    <a:pt x="15404" y="13778"/>
                  </a:lnTo>
                  <a:lnTo>
                    <a:pt x="21600" y="13778"/>
                  </a:lnTo>
                  <a:lnTo>
                    <a:pt x="21591" y="10692"/>
                  </a:lnTo>
                  <a:cubicBezTo>
                    <a:pt x="21597" y="10177"/>
                    <a:pt x="21512" y="9669"/>
                    <a:pt x="21344" y="9220"/>
                  </a:cubicBezTo>
                  <a:cubicBezTo>
                    <a:pt x="21175" y="8768"/>
                    <a:pt x="20929" y="8392"/>
                    <a:pt x="20631" y="8133"/>
                  </a:cubicBezTo>
                  <a:lnTo>
                    <a:pt x="11685" y="280"/>
                  </a:lnTo>
                  <a:cubicBezTo>
                    <a:pt x="11386" y="76"/>
                    <a:pt x="11058" y="-19"/>
                    <a:pt x="10731" y="3"/>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0" name="02"/>
            <p:cNvSpPr txBox="1"/>
            <p:nvPr/>
          </p:nvSpPr>
          <p:spPr>
            <a:xfrm>
              <a:off x="15939726" y="2742849"/>
              <a:ext cx="117467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02</a:t>
              </a:r>
            </a:p>
          </p:txBody>
        </p:sp>
        <p:sp>
          <p:nvSpPr>
            <p:cNvPr id="4172" name="Graphic 60"/>
            <p:cNvSpPr/>
            <p:nvPr/>
          </p:nvSpPr>
          <p:spPr>
            <a:xfrm>
              <a:off x="16300884" y="3940794"/>
              <a:ext cx="465606" cy="525063"/>
            </a:xfrm>
            <a:custGeom>
              <a:avLst/>
              <a:gdLst/>
              <a:ahLst/>
              <a:cxnLst>
                <a:cxn ang="0">
                  <a:pos x="wd2" y="hd2"/>
                </a:cxn>
                <a:cxn ang="5400000">
                  <a:pos x="wd2" y="hd2"/>
                </a:cxn>
                <a:cxn ang="10800000">
                  <a:pos x="wd2" y="hd2"/>
                </a:cxn>
                <a:cxn ang="16200000">
                  <a:pos x="wd2" y="hd2"/>
                </a:cxn>
              </a:cxnLst>
              <a:rect l="0" t="0" r="r" b="b"/>
              <a:pathLst>
                <a:path w="21101" h="21109" extrusionOk="0">
                  <a:moveTo>
                    <a:pt x="7227" y="21109"/>
                  </a:moveTo>
                  <a:cubicBezTo>
                    <a:pt x="3240" y="21113"/>
                    <a:pt x="5" y="18249"/>
                    <a:pt x="0" y="14713"/>
                  </a:cubicBezTo>
                  <a:cubicBezTo>
                    <a:pt x="-2" y="13010"/>
                    <a:pt x="761" y="11376"/>
                    <a:pt x="2120" y="10173"/>
                  </a:cubicBezTo>
                  <a:lnTo>
                    <a:pt x="12099" y="1320"/>
                  </a:lnTo>
                  <a:cubicBezTo>
                    <a:pt x="14213" y="-487"/>
                    <a:pt x="17577" y="-432"/>
                    <a:pt x="19614" y="1443"/>
                  </a:cubicBezTo>
                  <a:cubicBezTo>
                    <a:pt x="21598" y="3269"/>
                    <a:pt x="21597" y="6161"/>
                    <a:pt x="19612" y="7987"/>
                  </a:cubicBezTo>
                  <a:lnTo>
                    <a:pt x="12330" y="14448"/>
                  </a:lnTo>
                  <a:cubicBezTo>
                    <a:pt x="10999" y="15628"/>
                    <a:pt x="8841" y="15628"/>
                    <a:pt x="7511" y="14448"/>
                  </a:cubicBezTo>
                  <a:cubicBezTo>
                    <a:pt x="6180" y="13267"/>
                    <a:pt x="6180" y="11353"/>
                    <a:pt x="7511" y="10173"/>
                  </a:cubicBezTo>
                  <a:lnTo>
                    <a:pt x="12906" y="5387"/>
                  </a:lnTo>
                  <a:cubicBezTo>
                    <a:pt x="13335" y="4993"/>
                    <a:pt x="14043" y="4982"/>
                    <a:pt x="14487" y="5363"/>
                  </a:cubicBezTo>
                  <a:cubicBezTo>
                    <a:pt x="14932" y="5743"/>
                    <a:pt x="14944" y="6372"/>
                    <a:pt x="14515" y="6766"/>
                  </a:cubicBezTo>
                  <a:cubicBezTo>
                    <a:pt x="14506" y="6774"/>
                    <a:pt x="14497" y="6782"/>
                    <a:pt x="14487" y="6790"/>
                  </a:cubicBezTo>
                  <a:lnTo>
                    <a:pt x="9097" y="11576"/>
                  </a:lnTo>
                  <a:cubicBezTo>
                    <a:pt x="8640" y="11981"/>
                    <a:pt x="8640" y="12639"/>
                    <a:pt x="9097" y="13044"/>
                  </a:cubicBezTo>
                  <a:cubicBezTo>
                    <a:pt x="9554" y="13450"/>
                    <a:pt x="10295" y="13450"/>
                    <a:pt x="10752" y="13045"/>
                  </a:cubicBezTo>
                  <a:lnTo>
                    <a:pt x="18034" y="6584"/>
                  </a:lnTo>
                  <a:cubicBezTo>
                    <a:pt x="19221" y="5504"/>
                    <a:pt x="19197" y="3776"/>
                    <a:pt x="17980" y="2723"/>
                  </a:cubicBezTo>
                  <a:cubicBezTo>
                    <a:pt x="16784" y="1689"/>
                    <a:pt x="14877" y="1689"/>
                    <a:pt x="13682" y="2723"/>
                  </a:cubicBezTo>
                  <a:lnTo>
                    <a:pt x="3702" y="11576"/>
                  </a:lnTo>
                  <a:cubicBezTo>
                    <a:pt x="1764" y="13311"/>
                    <a:pt x="1779" y="16110"/>
                    <a:pt x="3735" y="17829"/>
                  </a:cubicBezTo>
                  <a:cubicBezTo>
                    <a:pt x="5677" y="19537"/>
                    <a:pt x="8808" y="19537"/>
                    <a:pt x="10751" y="17830"/>
                  </a:cubicBezTo>
                  <a:lnTo>
                    <a:pt x="18843" y="10651"/>
                  </a:lnTo>
                  <a:cubicBezTo>
                    <a:pt x="19272" y="10257"/>
                    <a:pt x="19980" y="10246"/>
                    <a:pt x="20424" y="10627"/>
                  </a:cubicBezTo>
                  <a:cubicBezTo>
                    <a:pt x="20869" y="11007"/>
                    <a:pt x="20881" y="11636"/>
                    <a:pt x="20452" y="12030"/>
                  </a:cubicBezTo>
                  <a:cubicBezTo>
                    <a:pt x="20443" y="12038"/>
                    <a:pt x="20434" y="12046"/>
                    <a:pt x="20424" y="12054"/>
                  </a:cubicBezTo>
                  <a:lnTo>
                    <a:pt x="12333" y="19233"/>
                  </a:lnTo>
                  <a:cubicBezTo>
                    <a:pt x="10980" y="20436"/>
                    <a:pt x="9142" y="21111"/>
                    <a:pt x="7227" y="21109"/>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DF0CF3C4-F1EC-3E4B-9F76-DA7CF232D1E1}"/>
              </a:ext>
            </a:extLst>
          </p:cNvPr>
          <p:cNvGrpSpPr/>
          <p:nvPr/>
        </p:nvGrpSpPr>
        <p:grpSpPr>
          <a:xfrm>
            <a:off x="12155792" y="1783988"/>
            <a:ext cx="2839216" cy="3193280"/>
            <a:chOff x="12155792" y="1783988"/>
            <a:chExt cx="2839216" cy="3193280"/>
          </a:xfrm>
        </p:grpSpPr>
        <p:sp>
          <p:nvSpPr>
            <p:cNvPr id="4135" name="Shape"/>
            <p:cNvSpPr/>
            <p:nvPr/>
          </p:nvSpPr>
          <p:spPr>
            <a:xfrm>
              <a:off x="12155792" y="1784007"/>
              <a:ext cx="2839216" cy="3193261"/>
            </a:xfrm>
            <a:custGeom>
              <a:avLst/>
              <a:gdLst/>
              <a:ahLst/>
              <a:cxnLst>
                <a:cxn ang="0">
                  <a:pos x="wd2" y="hd2"/>
                </a:cxn>
                <a:cxn ang="5400000">
                  <a:pos x="wd2" y="hd2"/>
                </a:cxn>
                <a:cxn ang="10800000">
                  <a:pos x="wd2" y="hd2"/>
                </a:cxn>
                <a:cxn ang="16200000">
                  <a:pos x="wd2" y="hd2"/>
                </a:cxn>
              </a:cxnLst>
              <a:rect l="0" t="0" r="r" b="b"/>
              <a:pathLst>
                <a:path w="21600" h="21576" extrusionOk="0">
                  <a:moveTo>
                    <a:pt x="9802" y="229"/>
                  </a:moveTo>
                  <a:lnTo>
                    <a:pt x="1057" y="4723"/>
                  </a:lnTo>
                  <a:cubicBezTo>
                    <a:pt x="728" y="4911"/>
                    <a:pt x="457" y="5170"/>
                    <a:pt x="271" y="5477"/>
                  </a:cubicBezTo>
                  <a:cubicBezTo>
                    <a:pt x="112" y="5739"/>
                    <a:pt x="20" y="6029"/>
                    <a:pt x="0" y="6326"/>
                  </a:cubicBezTo>
                  <a:lnTo>
                    <a:pt x="0" y="15275"/>
                  </a:lnTo>
                  <a:cubicBezTo>
                    <a:pt x="6" y="15588"/>
                    <a:pt x="102" y="15893"/>
                    <a:pt x="279" y="16163"/>
                  </a:cubicBezTo>
                  <a:cubicBezTo>
                    <a:pt x="444" y="16415"/>
                    <a:pt x="675" y="16628"/>
                    <a:pt x="952" y="16785"/>
                  </a:cubicBezTo>
                  <a:lnTo>
                    <a:pt x="9758" y="21304"/>
                  </a:lnTo>
                  <a:cubicBezTo>
                    <a:pt x="10047" y="21467"/>
                    <a:pt x="10379" y="21560"/>
                    <a:pt x="10720" y="21574"/>
                  </a:cubicBezTo>
                  <a:cubicBezTo>
                    <a:pt x="11085" y="21589"/>
                    <a:pt x="11447" y="21514"/>
                    <a:pt x="11766" y="21356"/>
                  </a:cubicBezTo>
                  <a:lnTo>
                    <a:pt x="20636" y="16747"/>
                  </a:lnTo>
                  <a:cubicBezTo>
                    <a:pt x="20928" y="16617"/>
                    <a:pt x="21174" y="16417"/>
                    <a:pt x="21345" y="16169"/>
                  </a:cubicBezTo>
                  <a:cubicBezTo>
                    <a:pt x="21501" y="15943"/>
                    <a:pt x="21589" y="15685"/>
                    <a:pt x="21600" y="15420"/>
                  </a:cubicBezTo>
                  <a:lnTo>
                    <a:pt x="21558" y="6274"/>
                  </a:lnTo>
                  <a:cubicBezTo>
                    <a:pt x="21564" y="5972"/>
                    <a:pt x="21479" y="5674"/>
                    <a:pt x="21311" y="5411"/>
                  </a:cubicBezTo>
                  <a:cubicBezTo>
                    <a:pt x="21143" y="5146"/>
                    <a:pt x="20897" y="4926"/>
                    <a:pt x="20600" y="4774"/>
                  </a:cubicBezTo>
                  <a:lnTo>
                    <a:pt x="11667" y="164"/>
                  </a:lnTo>
                  <a:cubicBezTo>
                    <a:pt x="11368" y="45"/>
                    <a:pt x="11042" y="-11"/>
                    <a:pt x="10715" y="2"/>
                  </a:cubicBezTo>
                  <a:cubicBezTo>
                    <a:pt x="10395" y="14"/>
                    <a:pt x="10083" y="92"/>
                    <a:pt x="9802" y="229"/>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36" name="Shape"/>
            <p:cNvSpPr/>
            <p:nvPr/>
          </p:nvSpPr>
          <p:spPr>
            <a:xfrm>
              <a:off x="12157946" y="1783988"/>
              <a:ext cx="2834840" cy="1873607"/>
            </a:xfrm>
            <a:custGeom>
              <a:avLst/>
              <a:gdLst/>
              <a:ahLst/>
              <a:cxnLst>
                <a:cxn ang="0">
                  <a:pos x="wd2" y="hd2"/>
                </a:cxn>
                <a:cxn ang="5400000">
                  <a:pos x="wd2" y="hd2"/>
                </a:cxn>
                <a:cxn ang="10800000">
                  <a:pos x="wd2" y="hd2"/>
                </a:cxn>
                <a:cxn ang="16200000">
                  <a:pos x="wd2" y="hd2"/>
                </a:cxn>
              </a:cxnLst>
              <a:rect l="0" t="0" r="r" b="b"/>
              <a:pathLst>
                <a:path w="21600" h="21572" extrusionOk="0">
                  <a:moveTo>
                    <a:pt x="10731" y="3"/>
                  </a:moveTo>
                  <a:cubicBezTo>
                    <a:pt x="10410" y="24"/>
                    <a:pt x="10098" y="158"/>
                    <a:pt x="9817" y="391"/>
                  </a:cubicBezTo>
                  <a:lnTo>
                    <a:pt x="1059" y="8048"/>
                  </a:lnTo>
                  <a:cubicBezTo>
                    <a:pt x="728" y="8368"/>
                    <a:pt x="458" y="8811"/>
                    <a:pt x="272" y="9334"/>
                  </a:cubicBezTo>
                  <a:cubicBezTo>
                    <a:pt x="112" y="9781"/>
                    <a:pt x="20" y="10274"/>
                    <a:pt x="0" y="10781"/>
                  </a:cubicBezTo>
                  <a:lnTo>
                    <a:pt x="0" y="13778"/>
                  </a:lnTo>
                  <a:lnTo>
                    <a:pt x="6188" y="13778"/>
                  </a:lnTo>
                  <a:lnTo>
                    <a:pt x="6188" y="16994"/>
                  </a:lnTo>
                  <a:cubicBezTo>
                    <a:pt x="6191" y="17221"/>
                    <a:pt x="6232" y="17443"/>
                    <a:pt x="6308" y="17639"/>
                  </a:cubicBezTo>
                  <a:cubicBezTo>
                    <a:pt x="6378" y="17822"/>
                    <a:pt x="6476" y="17977"/>
                    <a:pt x="6594" y="18090"/>
                  </a:cubicBezTo>
                  <a:lnTo>
                    <a:pt x="10356" y="21375"/>
                  </a:lnTo>
                  <a:cubicBezTo>
                    <a:pt x="10479" y="21493"/>
                    <a:pt x="10620" y="21560"/>
                    <a:pt x="10766" y="21570"/>
                  </a:cubicBezTo>
                  <a:cubicBezTo>
                    <a:pt x="10922" y="21581"/>
                    <a:pt x="11076" y="21526"/>
                    <a:pt x="11213" y="21412"/>
                  </a:cubicBezTo>
                  <a:lnTo>
                    <a:pt x="15001" y="18064"/>
                  </a:lnTo>
                  <a:cubicBezTo>
                    <a:pt x="15126" y="17970"/>
                    <a:pt x="15230" y="17823"/>
                    <a:pt x="15303" y="17642"/>
                  </a:cubicBezTo>
                  <a:cubicBezTo>
                    <a:pt x="15370" y="17478"/>
                    <a:pt x="15408" y="17292"/>
                    <a:pt x="15413" y="17100"/>
                  </a:cubicBezTo>
                  <a:lnTo>
                    <a:pt x="15404" y="13778"/>
                  </a:lnTo>
                  <a:lnTo>
                    <a:pt x="21600" y="13778"/>
                  </a:lnTo>
                  <a:lnTo>
                    <a:pt x="21591" y="10692"/>
                  </a:lnTo>
                  <a:cubicBezTo>
                    <a:pt x="21597" y="10177"/>
                    <a:pt x="21512" y="9669"/>
                    <a:pt x="21344" y="9220"/>
                  </a:cubicBezTo>
                  <a:cubicBezTo>
                    <a:pt x="21175" y="8768"/>
                    <a:pt x="20929" y="8392"/>
                    <a:pt x="20631" y="8133"/>
                  </a:cubicBezTo>
                  <a:lnTo>
                    <a:pt x="11685" y="280"/>
                  </a:lnTo>
                  <a:cubicBezTo>
                    <a:pt x="11386" y="76"/>
                    <a:pt x="11058" y="-19"/>
                    <a:pt x="10731" y="3"/>
                  </a:cubicBez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39" name="01"/>
            <p:cNvSpPr txBox="1"/>
            <p:nvPr/>
          </p:nvSpPr>
          <p:spPr>
            <a:xfrm>
              <a:off x="12988062" y="2734500"/>
              <a:ext cx="117467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a:t>
              </a:r>
            </a:p>
          </p:txBody>
        </p:sp>
        <p:sp>
          <p:nvSpPr>
            <p:cNvPr id="4173" name="Freeform 356"/>
            <p:cNvSpPr/>
            <p:nvPr/>
          </p:nvSpPr>
          <p:spPr>
            <a:xfrm>
              <a:off x="13336840" y="3959376"/>
              <a:ext cx="477120" cy="4774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4" y="0"/>
                    <a:pt x="0" y="4831"/>
                    <a:pt x="0" y="10793"/>
                  </a:cubicBezTo>
                  <a:cubicBezTo>
                    <a:pt x="0" y="16756"/>
                    <a:pt x="4834" y="21600"/>
                    <a:pt x="10800" y="21600"/>
                  </a:cubicBezTo>
                  <a:cubicBezTo>
                    <a:pt x="16766" y="21600"/>
                    <a:pt x="21600" y="16756"/>
                    <a:pt x="21600" y="10793"/>
                  </a:cubicBezTo>
                  <a:cubicBezTo>
                    <a:pt x="21593" y="4834"/>
                    <a:pt x="16763" y="7"/>
                    <a:pt x="10800" y="0"/>
                  </a:cubicBezTo>
                  <a:close/>
                  <a:moveTo>
                    <a:pt x="10168" y="2264"/>
                  </a:moveTo>
                  <a:cubicBezTo>
                    <a:pt x="10735" y="2223"/>
                    <a:pt x="11321" y="2240"/>
                    <a:pt x="11906" y="2317"/>
                  </a:cubicBezTo>
                  <a:cubicBezTo>
                    <a:pt x="15753" y="2819"/>
                    <a:pt x="18779" y="5844"/>
                    <a:pt x="19282" y="9688"/>
                  </a:cubicBezTo>
                  <a:lnTo>
                    <a:pt x="18992" y="9688"/>
                  </a:lnTo>
                  <a:cubicBezTo>
                    <a:pt x="18375" y="9688"/>
                    <a:pt x="17873" y="10177"/>
                    <a:pt x="17873" y="10793"/>
                  </a:cubicBezTo>
                  <a:cubicBezTo>
                    <a:pt x="17873" y="11410"/>
                    <a:pt x="18375" y="11912"/>
                    <a:pt x="18992" y="11912"/>
                  </a:cubicBezTo>
                  <a:lnTo>
                    <a:pt x="19282" y="11912"/>
                  </a:lnTo>
                  <a:cubicBezTo>
                    <a:pt x="18771" y="15748"/>
                    <a:pt x="15758" y="18773"/>
                    <a:pt x="11920" y="19283"/>
                  </a:cubicBezTo>
                  <a:lnTo>
                    <a:pt x="11920" y="18994"/>
                  </a:lnTo>
                  <a:cubicBezTo>
                    <a:pt x="11920" y="18377"/>
                    <a:pt x="11417" y="17875"/>
                    <a:pt x="10800" y="17875"/>
                  </a:cubicBezTo>
                  <a:cubicBezTo>
                    <a:pt x="10183" y="17875"/>
                    <a:pt x="9680" y="18377"/>
                    <a:pt x="9680" y="18994"/>
                  </a:cubicBezTo>
                  <a:lnTo>
                    <a:pt x="9680" y="19283"/>
                  </a:lnTo>
                  <a:cubicBezTo>
                    <a:pt x="5842" y="18773"/>
                    <a:pt x="2816" y="15748"/>
                    <a:pt x="2305" y="11912"/>
                  </a:cubicBezTo>
                  <a:lnTo>
                    <a:pt x="2608" y="11912"/>
                  </a:lnTo>
                  <a:cubicBezTo>
                    <a:pt x="3225" y="11912"/>
                    <a:pt x="3714" y="11410"/>
                    <a:pt x="3714" y="10793"/>
                  </a:cubicBezTo>
                  <a:cubicBezTo>
                    <a:pt x="3714" y="10177"/>
                    <a:pt x="3225" y="9688"/>
                    <a:pt x="2608" y="9688"/>
                  </a:cubicBezTo>
                  <a:lnTo>
                    <a:pt x="2305" y="9688"/>
                  </a:lnTo>
                  <a:cubicBezTo>
                    <a:pt x="2841" y="5589"/>
                    <a:pt x="6197" y="2549"/>
                    <a:pt x="10168" y="2264"/>
                  </a:cubicBezTo>
                  <a:close/>
                  <a:moveTo>
                    <a:pt x="10800" y="3725"/>
                  </a:moveTo>
                  <a:cubicBezTo>
                    <a:pt x="10183" y="3725"/>
                    <a:pt x="9680" y="4227"/>
                    <a:pt x="9680" y="4844"/>
                  </a:cubicBezTo>
                  <a:lnTo>
                    <a:pt x="9680" y="9688"/>
                  </a:lnTo>
                  <a:lnTo>
                    <a:pt x="9312" y="9688"/>
                  </a:lnTo>
                  <a:cubicBezTo>
                    <a:pt x="8695" y="9688"/>
                    <a:pt x="8192" y="10177"/>
                    <a:pt x="8192" y="10793"/>
                  </a:cubicBezTo>
                  <a:cubicBezTo>
                    <a:pt x="8192" y="11410"/>
                    <a:pt x="8695" y="11912"/>
                    <a:pt x="9312" y="11912"/>
                  </a:cubicBezTo>
                  <a:lnTo>
                    <a:pt x="9680" y="11912"/>
                  </a:lnTo>
                  <a:lnTo>
                    <a:pt x="9680" y="12294"/>
                  </a:lnTo>
                  <a:cubicBezTo>
                    <a:pt x="9680" y="12911"/>
                    <a:pt x="10183" y="13400"/>
                    <a:pt x="10800" y="13400"/>
                  </a:cubicBezTo>
                  <a:cubicBezTo>
                    <a:pt x="11417" y="13400"/>
                    <a:pt x="11920" y="12911"/>
                    <a:pt x="11920" y="12294"/>
                  </a:cubicBezTo>
                  <a:lnTo>
                    <a:pt x="11920" y="11912"/>
                  </a:lnTo>
                  <a:lnTo>
                    <a:pt x="15265" y="11912"/>
                  </a:lnTo>
                  <a:cubicBezTo>
                    <a:pt x="15882" y="11912"/>
                    <a:pt x="16384" y="11410"/>
                    <a:pt x="16384" y="10793"/>
                  </a:cubicBezTo>
                  <a:cubicBezTo>
                    <a:pt x="16384" y="10177"/>
                    <a:pt x="15882" y="9688"/>
                    <a:pt x="15265" y="9688"/>
                  </a:cubicBezTo>
                  <a:lnTo>
                    <a:pt x="11920" y="9688"/>
                  </a:lnTo>
                  <a:lnTo>
                    <a:pt x="11920" y="4844"/>
                  </a:lnTo>
                  <a:cubicBezTo>
                    <a:pt x="11920" y="4227"/>
                    <a:pt x="11417" y="3725"/>
                    <a:pt x="10800" y="3725"/>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52BFB6E0-C07D-5448-9188-1DEA6CA7AD23}"/>
              </a:ext>
            </a:extLst>
          </p:cNvPr>
          <p:cNvGrpSpPr/>
          <p:nvPr/>
        </p:nvGrpSpPr>
        <p:grpSpPr>
          <a:xfrm>
            <a:off x="13636187" y="4327268"/>
            <a:ext cx="2839217" cy="3193279"/>
            <a:chOff x="13636187" y="4327268"/>
            <a:chExt cx="2839217" cy="3193279"/>
          </a:xfrm>
        </p:grpSpPr>
        <p:sp>
          <p:nvSpPr>
            <p:cNvPr id="4141" name="Shape"/>
            <p:cNvSpPr/>
            <p:nvPr/>
          </p:nvSpPr>
          <p:spPr>
            <a:xfrm>
              <a:off x="13636187" y="4327286"/>
              <a:ext cx="2839217" cy="3193261"/>
            </a:xfrm>
            <a:custGeom>
              <a:avLst/>
              <a:gdLst/>
              <a:ahLst/>
              <a:cxnLst>
                <a:cxn ang="0">
                  <a:pos x="wd2" y="hd2"/>
                </a:cxn>
                <a:cxn ang="5400000">
                  <a:pos x="wd2" y="hd2"/>
                </a:cxn>
                <a:cxn ang="10800000">
                  <a:pos x="wd2" y="hd2"/>
                </a:cxn>
                <a:cxn ang="16200000">
                  <a:pos x="wd2" y="hd2"/>
                </a:cxn>
              </a:cxnLst>
              <a:rect l="0" t="0" r="r" b="b"/>
              <a:pathLst>
                <a:path w="21600" h="21576" extrusionOk="0">
                  <a:moveTo>
                    <a:pt x="9802" y="229"/>
                  </a:moveTo>
                  <a:lnTo>
                    <a:pt x="1057" y="4723"/>
                  </a:lnTo>
                  <a:cubicBezTo>
                    <a:pt x="728" y="4911"/>
                    <a:pt x="457" y="5170"/>
                    <a:pt x="271" y="5477"/>
                  </a:cubicBezTo>
                  <a:cubicBezTo>
                    <a:pt x="112" y="5739"/>
                    <a:pt x="20" y="6029"/>
                    <a:pt x="0" y="6326"/>
                  </a:cubicBezTo>
                  <a:lnTo>
                    <a:pt x="0" y="15275"/>
                  </a:lnTo>
                  <a:cubicBezTo>
                    <a:pt x="6" y="15588"/>
                    <a:pt x="102" y="15893"/>
                    <a:pt x="279" y="16163"/>
                  </a:cubicBezTo>
                  <a:cubicBezTo>
                    <a:pt x="444" y="16415"/>
                    <a:pt x="675" y="16628"/>
                    <a:pt x="952" y="16785"/>
                  </a:cubicBezTo>
                  <a:lnTo>
                    <a:pt x="9758" y="21304"/>
                  </a:lnTo>
                  <a:cubicBezTo>
                    <a:pt x="10047" y="21467"/>
                    <a:pt x="10379" y="21560"/>
                    <a:pt x="10720" y="21574"/>
                  </a:cubicBezTo>
                  <a:cubicBezTo>
                    <a:pt x="11085" y="21589"/>
                    <a:pt x="11447" y="21514"/>
                    <a:pt x="11766" y="21356"/>
                  </a:cubicBezTo>
                  <a:lnTo>
                    <a:pt x="20636" y="16747"/>
                  </a:lnTo>
                  <a:cubicBezTo>
                    <a:pt x="20928" y="16617"/>
                    <a:pt x="21174" y="16417"/>
                    <a:pt x="21345" y="16169"/>
                  </a:cubicBezTo>
                  <a:cubicBezTo>
                    <a:pt x="21501" y="15943"/>
                    <a:pt x="21589" y="15685"/>
                    <a:pt x="21600" y="15420"/>
                  </a:cubicBezTo>
                  <a:lnTo>
                    <a:pt x="21558" y="6274"/>
                  </a:lnTo>
                  <a:cubicBezTo>
                    <a:pt x="21564" y="5972"/>
                    <a:pt x="21479" y="5674"/>
                    <a:pt x="21311" y="5411"/>
                  </a:cubicBezTo>
                  <a:cubicBezTo>
                    <a:pt x="21143" y="5146"/>
                    <a:pt x="20897" y="4926"/>
                    <a:pt x="20600" y="4774"/>
                  </a:cubicBezTo>
                  <a:lnTo>
                    <a:pt x="11667" y="164"/>
                  </a:lnTo>
                  <a:cubicBezTo>
                    <a:pt x="11368" y="45"/>
                    <a:pt x="11042" y="-11"/>
                    <a:pt x="10715" y="2"/>
                  </a:cubicBezTo>
                  <a:cubicBezTo>
                    <a:pt x="10395" y="14"/>
                    <a:pt x="10083" y="92"/>
                    <a:pt x="9802" y="229"/>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2" name="Shape"/>
            <p:cNvSpPr/>
            <p:nvPr/>
          </p:nvSpPr>
          <p:spPr>
            <a:xfrm>
              <a:off x="13638342" y="4327268"/>
              <a:ext cx="2834840" cy="1873606"/>
            </a:xfrm>
            <a:custGeom>
              <a:avLst/>
              <a:gdLst/>
              <a:ahLst/>
              <a:cxnLst>
                <a:cxn ang="0">
                  <a:pos x="wd2" y="hd2"/>
                </a:cxn>
                <a:cxn ang="5400000">
                  <a:pos x="wd2" y="hd2"/>
                </a:cxn>
                <a:cxn ang="10800000">
                  <a:pos x="wd2" y="hd2"/>
                </a:cxn>
                <a:cxn ang="16200000">
                  <a:pos x="wd2" y="hd2"/>
                </a:cxn>
              </a:cxnLst>
              <a:rect l="0" t="0" r="r" b="b"/>
              <a:pathLst>
                <a:path w="21600" h="21572" extrusionOk="0">
                  <a:moveTo>
                    <a:pt x="10731" y="3"/>
                  </a:moveTo>
                  <a:cubicBezTo>
                    <a:pt x="10410" y="24"/>
                    <a:pt x="10098" y="158"/>
                    <a:pt x="9817" y="391"/>
                  </a:cubicBezTo>
                  <a:lnTo>
                    <a:pt x="1059" y="8048"/>
                  </a:lnTo>
                  <a:cubicBezTo>
                    <a:pt x="728" y="8368"/>
                    <a:pt x="458" y="8811"/>
                    <a:pt x="272" y="9334"/>
                  </a:cubicBezTo>
                  <a:cubicBezTo>
                    <a:pt x="112" y="9781"/>
                    <a:pt x="20" y="10274"/>
                    <a:pt x="0" y="10781"/>
                  </a:cubicBezTo>
                  <a:lnTo>
                    <a:pt x="0" y="13778"/>
                  </a:lnTo>
                  <a:lnTo>
                    <a:pt x="6188" y="13778"/>
                  </a:lnTo>
                  <a:lnTo>
                    <a:pt x="6188" y="16994"/>
                  </a:lnTo>
                  <a:cubicBezTo>
                    <a:pt x="6191" y="17221"/>
                    <a:pt x="6232" y="17443"/>
                    <a:pt x="6308" y="17639"/>
                  </a:cubicBezTo>
                  <a:cubicBezTo>
                    <a:pt x="6378" y="17822"/>
                    <a:pt x="6476" y="17977"/>
                    <a:pt x="6594" y="18090"/>
                  </a:cubicBezTo>
                  <a:lnTo>
                    <a:pt x="10356" y="21375"/>
                  </a:lnTo>
                  <a:cubicBezTo>
                    <a:pt x="10479" y="21493"/>
                    <a:pt x="10620" y="21560"/>
                    <a:pt x="10766" y="21570"/>
                  </a:cubicBezTo>
                  <a:cubicBezTo>
                    <a:pt x="10922" y="21581"/>
                    <a:pt x="11076" y="21526"/>
                    <a:pt x="11213" y="21412"/>
                  </a:cubicBezTo>
                  <a:lnTo>
                    <a:pt x="15001" y="18064"/>
                  </a:lnTo>
                  <a:cubicBezTo>
                    <a:pt x="15126" y="17970"/>
                    <a:pt x="15230" y="17823"/>
                    <a:pt x="15303" y="17642"/>
                  </a:cubicBezTo>
                  <a:cubicBezTo>
                    <a:pt x="15370" y="17478"/>
                    <a:pt x="15408" y="17292"/>
                    <a:pt x="15413" y="17100"/>
                  </a:cubicBezTo>
                  <a:lnTo>
                    <a:pt x="15404" y="13778"/>
                  </a:lnTo>
                  <a:lnTo>
                    <a:pt x="21600" y="13778"/>
                  </a:lnTo>
                  <a:lnTo>
                    <a:pt x="21591" y="10692"/>
                  </a:lnTo>
                  <a:cubicBezTo>
                    <a:pt x="21597" y="10177"/>
                    <a:pt x="21512" y="9669"/>
                    <a:pt x="21344" y="9220"/>
                  </a:cubicBezTo>
                  <a:cubicBezTo>
                    <a:pt x="21175" y="8768"/>
                    <a:pt x="20929" y="8392"/>
                    <a:pt x="20631" y="8133"/>
                  </a:cubicBezTo>
                  <a:lnTo>
                    <a:pt x="11685" y="280"/>
                  </a:lnTo>
                  <a:cubicBezTo>
                    <a:pt x="11386" y="76"/>
                    <a:pt x="11058" y="-19"/>
                    <a:pt x="10731" y="3"/>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45" name="03"/>
            <p:cNvSpPr txBox="1"/>
            <p:nvPr/>
          </p:nvSpPr>
          <p:spPr>
            <a:xfrm>
              <a:off x="14468457" y="5277779"/>
              <a:ext cx="117467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03</a:t>
              </a:r>
            </a:p>
          </p:txBody>
        </p:sp>
        <p:sp>
          <p:nvSpPr>
            <p:cNvPr id="4174" name="Graphic 194"/>
            <p:cNvSpPr/>
            <p:nvPr/>
          </p:nvSpPr>
          <p:spPr>
            <a:xfrm>
              <a:off x="14902882" y="6539650"/>
              <a:ext cx="372656" cy="526580"/>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66"/>
                                        </p:tgtEl>
                                        <p:attrNameLst>
                                          <p:attrName>style.visibility</p:attrName>
                                        </p:attrNameLst>
                                      </p:cBhvr>
                                      <p:to>
                                        <p:strVal val="visible"/>
                                      </p:to>
                                    </p:set>
                                    <p:anim calcmode="lin" valueType="num">
                                      <p:cBhvr additive="base">
                                        <p:cTn id="13" dur="500" fill="hold"/>
                                        <p:tgtEl>
                                          <p:spTgt spid="4166"/>
                                        </p:tgtEl>
                                        <p:attrNameLst>
                                          <p:attrName>ppt_x</p:attrName>
                                        </p:attrNameLst>
                                      </p:cBhvr>
                                      <p:tavLst>
                                        <p:tav tm="0">
                                          <p:val>
                                            <p:strVal val="#ppt_x"/>
                                          </p:val>
                                        </p:tav>
                                        <p:tav tm="100000">
                                          <p:val>
                                            <p:strVal val="#ppt_x"/>
                                          </p:val>
                                        </p:tav>
                                      </p:tavLst>
                                    </p:anim>
                                    <p:anim calcmode="lin" valueType="num">
                                      <p:cBhvr additive="base">
                                        <p:cTn id="14" dur="500" fill="hold"/>
                                        <p:tgtEl>
                                          <p:spTgt spid="41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9"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6"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136</a:t>
            </a:fld>
            <a:endParaRPr/>
          </a:p>
        </p:txBody>
      </p:sp>
      <p:grpSp>
        <p:nvGrpSpPr>
          <p:cNvPr id="7" name="Group 6">
            <a:extLst>
              <a:ext uri="{FF2B5EF4-FFF2-40B4-BE49-F238E27FC236}">
                <a16:creationId xmlns:a16="http://schemas.microsoft.com/office/drawing/2014/main" id="{13C0DD35-33A8-2540-986C-2E65B950D708}"/>
              </a:ext>
            </a:extLst>
          </p:cNvPr>
          <p:cNvGrpSpPr/>
          <p:nvPr/>
        </p:nvGrpSpPr>
        <p:grpSpPr>
          <a:xfrm>
            <a:off x="1424326" y="3012311"/>
            <a:ext cx="9725016" cy="7896939"/>
            <a:chOff x="1424326" y="3012311"/>
            <a:chExt cx="9725016" cy="7896939"/>
          </a:xfrm>
        </p:grpSpPr>
        <p:sp>
          <p:nvSpPr>
            <p:cNvPr id="4176" name="Shape"/>
            <p:cNvSpPr/>
            <p:nvPr/>
          </p:nvSpPr>
          <p:spPr>
            <a:xfrm>
              <a:off x="1424326" y="3012311"/>
              <a:ext cx="9725016" cy="7896939"/>
            </a:xfrm>
            <a:custGeom>
              <a:avLst/>
              <a:gdLst/>
              <a:ahLst/>
              <a:cxnLst>
                <a:cxn ang="0">
                  <a:pos x="wd2" y="hd2"/>
                </a:cxn>
                <a:cxn ang="5400000">
                  <a:pos x="wd2" y="hd2"/>
                </a:cxn>
                <a:cxn ang="10800000">
                  <a:pos x="wd2" y="hd2"/>
                </a:cxn>
                <a:cxn ang="16200000">
                  <a:pos x="wd2" y="hd2"/>
                </a:cxn>
              </a:cxnLst>
              <a:rect l="0" t="0" r="r" b="b"/>
              <a:pathLst>
                <a:path w="21291" h="21600" extrusionOk="0">
                  <a:moveTo>
                    <a:pt x="21291" y="24"/>
                  </a:moveTo>
                  <a:lnTo>
                    <a:pt x="8527" y="0"/>
                  </a:lnTo>
                  <a:cubicBezTo>
                    <a:pt x="4504" y="122"/>
                    <a:pt x="1072" y="3658"/>
                    <a:pt x="200" y="8566"/>
                  </a:cubicBezTo>
                  <a:cubicBezTo>
                    <a:pt x="-309" y="11428"/>
                    <a:pt x="167" y="14420"/>
                    <a:pt x="1481" y="16850"/>
                  </a:cubicBezTo>
                  <a:cubicBezTo>
                    <a:pt x="2234" y="18242"/>
                    <a:pt x="3220" y="19382"/>
                    <a:pt x="4357" y="20197"/>
                  </a:cubicBezTo>
                  <a:cubicBezTo>
                    <a:pt x="5511" y="21024"/>
                    <a:pt x="6819" y="21514"/>
                    <a:pt x="8183" y="21600"/>
                  </a:cubicBezTo>
                  <a:cubicBezTo>
                    <a:pt x="5597" y="21422"/>
                    <a:pt x="3268" y="19584"/>
                    <a:pt x="2028" y="16743"/>
                  </a:cubicBezTo>
                  <a:cubicBezTo>
                    <a:pt x="801" y="13932"/>
                    <a:pt x="811" y="10536"/>
                    <a:pt x="2034" y="7721"/>
                  </a:cubicBezTo>
                  <a:cubicBezTo>
                    <a:pt x="2655" y="6291"/>
                    <a:pt x="3567" y="5090"/>
                    <a:pt x="4675" y="4234"/>
                  </a:cubicBezTo>
                  <a:cubicBezTo>
                    <a:pt x="5839" y="3334"/>
                    <a:pt x="7176" y="2845"/>
                    <a:pt x="8545" y="2820"/>
                  </a:cubicBezTo>
                  <a:lnTo>
                    <a:pt x="18583" y="2797"/>
                  </a:lnTo>
                  <a:cubicBezTo>
                    <a:pt x="19260" y="2774"/>
                    <a:pt x="19908" y="2452"/>
                    <a:pt x="20413" y="1888"/>
                  </a:cubicBezTo>
                  <a:cubicBezTo>
                    <a:pt x="20853" y="1396"/>
                    <a:pt x="21160" y="744"/>
                    <a:pt x="21291" y="24"/>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84" name="Circle"/>
            <p:cNvSpPr/>
            <p:nvPr/>
          </p:nvSpPr>
          <p:spPr>
            <a:xfrm>
              <a:off x="9791122" y="334338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85" name="5"/>
            <p:cNvSpPr txBox="1"/>
            <p:nvPr/>
          </p:nvSpPr>
          <p:spPr>
            <a:xfrm>
              <a:off x="9791122" y="333690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sp>
          <p:nvSpPr>
            <p:cNvPr id="4187" name="Type your text"/>
            <p:cNvSpPr txBox="1"/>
            <p:nvPr/>
          </p:nvSpPr>
          <p:spPr>
            <a:xfrm>
              <a:off x="7160890" y="3288109"/>
              <a:ext cx="2370122"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Type your text</a:t>
              </a:r>
            </a:p>
          </p:txBody>
        </p:sp>
      </p:grpSp>
      <p:grpSp>
        <p:nvGrpSpPr>
          <p:cNvPr id="6" name="Group 5">
            <a:extLst>
              <a:ext uri="{FF2B5EF4-FFF2-40B4-BE49-F238E27FC236}">
                <a16:creationId xmlns:a16="http://schemas.microsoft.com/office/drawing/2014/main" id="{8B55DB2E-FBAF-5747-88D8-F5E567A7B26D}"/>
              </a:ext>
            </a:extLst>
          </p:cNvPr>
          <p:cNvGrpSpPr/>
          <p:nvPr/>
        </p:nvGrpSpPr>
        <p:grpSpPr>
          <a:xfrm>
            <a:off x="2045748" y="4203808"/>
            <a:ext cx="8233596" cy="6708461"/>
            <a:chOff x="2045748" y="4203808"/>
            <a:chExt cx="8233596" cy="6708461"/>
          </a:xfrm>
        </p:grpSpPr>
        <p:sp>
          <p:nvSpPr>
            <p:cNvPr id="4177" name="Shape"/>
            <p:cNvSpPr/>
            <p:nvPr/>
          </p:nvSpPr>
          <p:spPr>
            <a:xfrm>
              <a:off x="2045748" y="4203808"/>
              <a:ext cx="8233596" cy="6708461"/>
            </a:xfrm>
            <a:custGeom>
              <a:avLst/>
              <a:gdLst/>
              <a:ahLst/>
              <a:cxnLst>
                <a:cxn ang="0">
                  <a:pos x="wd2" y="hd2"/>
                </a:cxn>
                <a:cxn ang="5400000">
                  <a:pos x="wd2" y="hd2"/>
                </a:cxn>
                <a:cxn ang="10800000">
                  <a:pos x="wd2" y="hd2"/>
                </a:cxn>
                <a:cxn ang="16200000">
                  <a:pos x="wd2" y="hd2"/>
                </a:cxn>
              </a:cxnLst>
              <a:rect l="0" t="0" r="r" b="b"/>
              <a:pathLst>
                <a:path w="21574" h="21600" extrusionOk="0">
                  <a:moveTo>
                    <a:pt x="21574" y="3"/>
                  </a:moveTo>
                  <a:cubicBezTo>
                    <a:pt x="21410" y="838"/>
                    <a:pt x="21047" y="1593"/>
                    <a:pt x="20532" y="2174"/>
                  </a:cubicBezTo>
                  <a:cubicBezTo>
                    <a:pt x="19934" y="2848"/>
                    <a:pt x="19165" y="3249"/>
                    <a:pt x="18355" y="3308"/>
                  </a:cubicBezTo>
                  <a:lnTo>
                    <a:pt x="8547" y="3302"/>
                  </a:lnTo>
                  <a:cubicBezTo>
                    <a:pt x="6721" y="3331"/>
                    <a:pt x="4967" y="4183"/>
                    <a:pt x="3620" y="5697"/>
                  </a:cubicBezTo>
                  <a:cubicBezTo>
                    <a:pt x="2377" y="7093"/>
                    <a:pt x="1558" y="8965"/>
                    <a:pt x="1290" y="11007"/>
                  </a:cubicBezTo>
                  <a:cubicBezTo>
                    <a:pt x="971" y="13440"/>
                    <a:pt x="1453" y="15932"/>
                    <a:pt x="2643" y="17916"/>
                  </a:cubicBezTo>
                  <a:cubicBezTo>
                    <a:pt x="3938" y="20074"/>
                    <a:pt x="5942" y="21422"/>
                    <a:pt x="8120" y="21600"/>
                  </a:cubicBezTo>
                  <a:cubicBezTo>
                    <a:pt x="5930" y="21384"/>
                    <a:pt x="3884" y="20174"/>
                    <a:pt x="2380" y="18207"/>
                  </a:cubicBezTo>
                  <a:cubicBezTo>
                    <a:pt x="1628" y="17223"/>
                    <a:pt x="1038" y="16085"/>
                    <a:pt x="634" y="14854"/>
                  </a:cubicBezTo>
                  <a:cubicBezTo>
                    <a:pt x="231" y="13627"/>
                    <a:pt x="14" y="12308"/>
                    <a:pt x="1" y="10962"/>
                  </a:cubicBezTo>
                  <a:cubicBezTo>
                    <a:pt x="-26" y="8211"/>
                    <a:pt x="791" y="5546"/>
                    <a:pt x="2301" y="3514"/>
                  </a:cubicBezTo>
                  <a:cubicBezTo>
                    <a:pt x="3943" y="1305"/>
                    <a:pt x="6257" y="32"/>
                    <a:pt x="8691" y="0"/>
                  </a:cubicBezTo>
                  <a:lnTo>
                    <a:pt x="21574" y="3"/>
                  </a:ln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88" name="Circle"/>
            <p:cNvSpPr/>
            <p:nvPr/>
          </p:nvSpPr>
          <p:spPr>
            <a:xfrm>
              <a:off x="8931191" y="4508362"/>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89" name="4"/>
            <p:cNvSpPr txBox="1"/>
            <p:nvPr/>
          </p:nvSpPr>
          <p:spPr>
            <a:xfrm>
              <a:off x="8931191" y="450188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sp>
          <p:nvSpPr>
            <p:cNvPr id="4191" name="Type your text"/>
            <p:cNvSpPr txBox="1"/>
            <p:nvPr/>
          </p:nvSpPr>
          <p:spPr>
            <a:xfrm>
              <a:off x="6300959" y="4453088"/>
              <a:ext cx="2370122"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Type your text</a:t>
              </a:r>
            </a:p>
          </p:txBody>
        </p:sp>
      </p:grpSp>
      <p:grpSp>
        <p:nvGrpSpPr>
          <p:cNvPr id="5" name="Group 4">
            <a:extLst>
              <a:ext uri="{FF2B5EF4-FFF2-40B4-BE49-F238E27FC236}">
                <a16:creationId xmlns:a16="http://schemas.microsoft.com/office/drawing/2014/main" id="{0E7A1BAC-E542-C74E-AC8C-5789FFECE85F}"/>
              </a:ext>
            </a:extLst>
          </p:cNvPr>
          <p:cNvGrpSpPr/>
          <p:nvPr/>
        </p:nvGrpSpPr>
        <p:grpSpPr>
          <a:xfrm>
            <a:off x="2610035" y="5400241"/>
            <a:ext cx="6797401" cy="5510436"/>
            <a:chOff x="2610035" y="5400241"/>
            <a:chExt cx="6797401" cy="5510436"/>
          </a:xfrm>
        </p:grpSpPr>
        <p:sp>
          <p:nvSpPr>
            <p:cNvPr id="4178" name="Shape"/>
            <p:cNvSpPr/>
            <p:nvPr/>
          </p:nvSpPr>
          <p:spPr>
            <a:xfrm>
              <a:off x="2610035" y="5400241"/>
              <a:ext cx="6797401" cy="5510436"/>
            </a:xfrm>
            <a:custGeom>
              <a:avLst/>
              <a:gdLst/>
              <a:ahLst/>
              <a:cxnLst>
                <a:cxn ang="0">
                  <a:pos x="wd2" y="hd2"/>
                </a:cxn>
                <a:cxn ang="5400000">
                  <a:pos x="wd2" y="hd2"/>
                </a:cxn>
                <a:cxn ang="10800000">
                  <a:pos x="wd2" y="hd2"/>
                </a:cxn>
                <a:cxn ang="16200000">
                  <a:pos x="wd2" y="hd2"/>
                </a:cxn>
              </a:cxnLst>
              <a:rect l="0" t="0" r="r" b="b"/>
              <a:pathLst>
                <a:path w="21347" h="21600" extrusionOk="0">
                  <a:moveTo>
                    <a:pt x="21347" y="0"/>
                  </a:moveTo>
                  <a:lnTo>
                    <a:pt x="8577" y="0"/>
                  </a:lnTo>
                  <a:cubicBezTo>
                    <a:pt x="6438" y="26"/>
                    <a:pt x="4470" y="1023"/>
                    <a:pt x="2959" y="2671"/>
                  </a:cubicBezTo>
                  <a:cubicBezTo>
                    <a:pt x="1433" y="4336"/>
                    <a:pt x="373" y="6666"/>
                    <a:pt x="81" y="9338"/>
                  </a:cubicBezTo>
                  <a:cubicBezTo>
                    <a:pt x="-253" y="12407"/>
                    <a:pt x="460" y="15344"/>
                    <a:pt x="1887" y="17579"/>
                  </a:cubicBezTo>
                  <a:cubicBezTo>
                    <a:pt x="3332" y="19845"/>
                    <a:pt x="5505" y="21380"/>
                    <a:pt x="8012" y="21600"/>
                  </a:cubicBezTo>
                  <a:cubicBezTo>
                    <a:pt x="5896" y="21385"/>
                    <a:pt x="4084" y="20037"/>
                    <a:pt x="2914" y="18082"/>
                  </a:cubicBezTo>
                  <a:cubicBezTo>
                    <a:pt x="1761" y="16155"/>
                    <a:pt x="1235" y="13648"/>
                    <a:pt x="1639" y="11083"/>
                  </a:cubicBezTo>
                  <a:cubicBezTo>
                    <a:pt x="1963" y="9023"/>
                    <a:pt x="2861" y="7259"/>
                    <a:pt x="4088" y="6003"/>
                  </a:cubicBezTo>
                  <a:cubicBezTo>
                    <a:pt x="5301" y="4762"/>
                    <a:pt x="6838" y="4012"/>
                    <a:pt x="8499" y="3968"/>
                  </a:cubicBezTo>
                  <a:lnTo>
                    <a:pt x="17323" y="3988"/>
                  </a:lnTo>
                  <a:cubicBezTo>
                    <a:pt x="18470" y="3973"/>
                    <a:pt x="19562" y="3374"/>
                    <a:pt x="20346" y="2328"/>
                  </a:cubicBezTo>
                  <a:cubicBezTo>
                    <a:pt x="20836" y="1674"/>
                    <a:pt x="21181" y="872"/>
                    <a:pt x="21347" y="0"/>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92" name="Circle"/>
            <p:cNvSpPr/>
            <p:nvPr/>
          </p:nvSpPr>
          <p:spPr>
            <a:xfrm>
              <a:off x="8012325" y="5720818"/>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93" name="3"/>
            <p:cNvSpPr/>
            <p:nvPr/>
          </p:nvSpPr>
          <p:spPr>
            <a:xfrm>
              <a:off x="8012325" y="5714341"/>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195" name="Type your text"/>
            <p:cNvSpPr/>
            <p:nvPr/>
          </p:nvSpPr>
          <p:spPr>
            <a:xfrm>
              <a:off x="5334375" y="5665544"/>
              <a:ext cx="2417840"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grpSp>
      <p:grpSp>
        <p:nvGrpSpPr>
          <p:cNvPr id="4" name="Group 3">
            <a:extLst>
              <a:ext uri="{FF2B5EF4-FFF2-40B4-BE49-F238E27FC236}">
                <a16:creationId xmlns:a16="http://schemas.microsoft.com/office/drawing/2014/main" id="{05646587-AC5F-EB4E-8DDE-822FA5DAD3F8}"/>
              </a:ext>
            </a:extLst>
          </p:cNvPr>
          <p:cNvGrpSpPr/>
          <p:nvPr/>
        </p:nvGrpSpPr>
        <p:grpSpPr>
          <a:xfrm>
            <a:off x="3189934" y="6588298"/>
            <a:ext cx="5329590" cy="4322093"/>
            <a:chOff x="3189934" y="6588298"/>
            <a:chExt cx="5329590" cy="4322093"/>
          </a:xfrm>
        </p:grpSpPr>
        <p:sp>
          <p:nvSpPr>
            <p:cNvPr id="4179" name="Shape"/>
            <p:cNvSpPr/>
            <p:nvPr/>
          </p:nvSpPr>
          <p:spPr>
            <a:xfrm>
              <a:off x="3189934" y="6588298"/>
              <a:ext cx="5329590" cy="4322093"/>
            </a:xfrm>
            <a:custGeom>
              <a:avLst/>
              <a:gdLst/>
              <a:ahLst/>
              <a:cxnLst>
                <a:cxn ang="0">
                  <a:pos x="wd2" y="hd2"/>
                </a:cxn>
                <a:cxn ang="5400000">
                  <a:pos x="wd2" y="hd2"/>
                </a:cxn>
                <a:cxn ang="10800000">
                  <a:pos x="wd2" y="hd2"/>
                </a:cxn>
                <a:cxn ang="16200000">
                  <a:pos x="wd2" y="hd2"/>
                </a:cxn>
              </a:cxnLst>
              <a:rect l="0" t="0" r="r" b="b"/>
              <a:pathLst>
                <a:path w="21381" h="21600" extrusionOk="0">
                  <a:moveTo>
                    <a:pt x="21381" y="0"/>
                  </a:moveTo>
                  <a:lnTo>
                    <a:pt x="8719" y="0"/>
                  </a:lnTo>
                  <a:cubicBezTo>
                    <a:pt x="6493" y="11"/>
                    <a:pt x="4353" y="1074"/>
                    <a:pt x="2731" y="2974"/>
                  </a:cubicBezTo>
                  <a:cubicBezTo>
                    <a:pt x="1238" y="4724"/>
                    <a:pt x="284" y="7073"/>
                    <a:pt x="54" y="9611"/>
                  </a:cubicBezTo>
                  <a:cubicBezTo>
                    <a:pt x="-219" y="12630"/>
                    <a:pt x="548" y="15650"/>
                    <a:pt x="2152" y="17938"/>
                  </a:cubicBezTo>
                  <a:cubicBezTo>
                    <a:pt x="3609" y="20015"/>
                    <a:pt x="5646" y="21325"/>
                    <a:pt x="7850" y="21600"/>
                  </a:cubicBezTo>
                  <a:cubicBezTo>
                    <a:pt x="5748" y="21280"/>
                    <a:pt x="3894" y="19734"/>
                    <a:pt x="2856" y="17435"/>
                  </a:cubicBezTo>
                  <a:cubicBezTo>
                    <a:pt x="1885" y="15287"/>
                    <a:pt x="1736" y="12710"/>
                    <a:pt x="2450" y="10411"/>
                  </a:cubicBezTo>
                  <a:cubicBezTo>
                    <a:pt x="2937" y="8845"/>
                    <a:pt x="3802" y="7506"/>
                    <a:pt x="4918" y="6563"/>
                  </a:cubicBezTo>
                  <a:cubicBezTo>
                    <a:pt x="6033" y="5620"/>
                    <a:pt x="7348" y="5112"/>
                    <a:pt x="8695" y="5106"/>
                  </a:cubicBezTo>
                  <a:lnTo>
                    <a:pt x="16235" y="5106"/>
                  </a:lnTo>
                  <a:cubicBezTo>
                    <a:pt x="17629" y="5104"/>
                    <a:pt x="18966" y="4418"/>
                    <a:pt x="19957" y="3197"/>
                  </a:cubicBezTo>
                  <a:cubicBezTo>
                    <a:pt x="20667" y="2322"/>
                    <a:pt x="21161" y="1213"/>
                    <a:pt x="21381" y="0"/>
                  </a:cubicBezTo>
                  <a:close/>
                </a:path>
              </a:pathLst>
            </a:custGeom>
            <a:solidFill>
              <a:schemeClr val="tx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97" name="Circle"/>
            <p:cNvSpPr/>
            <p:nvPr/>
          </p:nvSpPr>
          <p:spPr>
            <a:xfrm>
              <a:off x="7169409" y="690281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98" name="2"/>
            <p:cNvSpPr txBox="1"/>
            <p:nvPr/>
          </p:nvSpPr>
          <p:spPr>
            <a:xfrm>
              <a:off x="7169409" y="689633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200" name="Type text"/>
            <p:cNvSpPr txBox="1"/>
            <p:nvPr/>
          </p:nvSpPr>
          <p:spPr>
            <a:xfrm>
              <a:off x="5153542" y="6847539"/>
              <a:ext cx="175575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Type text</a:t>
              </a:r>
            </a:p>
          </p:txBody>
        </p:sp>
      </p:grpSp>
      <p:grpSp>
        <p:nvGrpSpPr>
          <p:cNvPr id="3" name="Group 2">
            <a:extLst>
              <a:ext uri="{FF2B5EF4-FFF2-40B4-BE49-F238E27FC236}">
                <a16:creationId xmlns:a16="http://schemas.microsoft.com/office/drawing/2014/main" id="{2D7E6B2A-AA63-674E-AB5D-CC5AFFB9848E}"/>
              </a:ext>
            </a:extLst>
          </p:cNvPr>
          <p:cNvGrpSpPr/>
          <p:nvPr/>
        </p:nvGrpSpPr>
        <p:grpSpPr>
          <a:xfrm>
            <a:off x="3785793" y="7784150"/>
            <a:ext cx="3844737" cy="3134876"/>
            <a:chOff x="3785793" y="7784150"/>
            <a:chExt cx="3844737" cy="3134876"/>
          </a:xfrm>
        </p:grpSpPr>
        <p:sp>
          <p:nvSpPr>
            <p:cNvPr id="4180" name="Shape"/>
            <p:cNvSpPr/>
            <p:nvPr/>
          </p:nvSpPr>
          <p:spPr>
            <a:xfrm>
              <a:off x="3785793" y="7784150"/>
              <a:ext cx="3844737" cy="3134876"/>
            </a:xfrm>
            <a:custGeom>
              <a:avLst/>
              <a:gdLst/>
              <a:ahLst/>
              <a:cxnLst>
                <a:cxn ang="0">
                  <a:pos x="wd2" y="hd2"/>
                </a:cxn>
                <a:cxn ang="5400000">
                  <a:pos x="wd2" y="hd2"/>
                </a:cxn>
                <a:cxn ang="10800000">
                  <a:pos x="wd2" y="hd2"/>
                </a:cxn>
                <a:cxn ang="16200000">
                  <a:pos x="wd2" y="hd2"/>
                </a:cxn>
              </a:cxnLst>
              <a:rect l="0" t="0" r="r" b="b"/>
              <a:pathLst>
                <a:path w="21466" h="21586" extrusionOk="0">
                  <a:moveTo>
                    <a:pt x="21466" y="0"/>
                  </a:moveTo>
                  <a:lnTo>
                    <a:pt x="8960" y="0"/>
                  </a:lnTo>
                  <a:cubicBezTo>
                    <a:pt x="6894" y="-14"/>
                    <a:pt x="4888" y="852"/>
                    <a:pt x="3281" y="2452"/>
                  </a:cubicBezTo>
                  <a:cubicBezTo>
                    <a:pt x="1388" y="4335"/>
                    <a:pt x="189" y="7086"/>
                    <a:pt x="21" y="10076"/>
                  </a:cubicBezTo>
                  <a:cubicBezTo>
                    <a:pt x="-134" y="12825"/>
                    <a:pt x="600" y="15531"/>
                    <a:pt x="2021" y="17658"/>
                  </a:cubicBezTo>
                  <a:cubicBezTo>
                    <a:pt x="3429" y="19766"/>
                    <a:pt x="5415" y="21163"/>
                    <a:pt x="7602" y="21586"/>
                  </a:cubicBezTo>
                  <a:cubicBezTo>
                    <a:pt x="5842" y="21068"/>
                    <a:pt x="4357" y="19618"/>
                    <a:pt x="3544" y="17624"/>
                  </a:cubicBezTo>
                  <a:cubicBezTo>
                    <a:pt x="2813" y="15831"/>
                    <a:pt x="2693" y="13751"/>
                    <a:pt x="3225" y="11855"/>
                  </a:cubicBezTo>
                  <a:cubicBezTo>
                    <a:pt x="3624" y="10433"/>
                    <a:pt x="4371" y="9200"/>
                    <a:pt x="5367" y="8331"/>
                  </a:cubicBezTo>
                  <a:cubicBezTo>
                    <a:pt x="6371" y="7455"/>
                    <a:pt x="7576" y="6997"/>
                    <a:pt x="8806" y="7023"/>
                  </a:cubicBezTo>
                  <a:lnTo>
                    <a:pt x="14058" y="7023"/>
                  </a:lnTo>
                  <a:cubicBezTo>
                    <a:pt x="16012" y="7070"/>
                    <a:pt x="17904" y="6173"/>
                    <a:pt x="19330" y="4525"/>
                  </a:cubicBezTo>
                  <a:cubicBezTo>
                    <a:pt x="20384" y="3305"/>
                    <a:pt x="21127" y="1733"/>
                    <a:pt x="21466" y="0"/>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01" name="Circle"/>
            <p:cNvSpPr/>
            <p:nvPr/>
          </p:nvSpPr>
          <p:spPr>
            <a:xfrm>
              <a:off x="6292462" y="8114524"/>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02" name="1"/>
            <p:cNvSpPr/>
            <p:nvPr/>
          </p:nvSpPr>
          <p:spPr>
            <a:xfrm>
              <a:off x="6292462" y="8108047"/>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204" name="Text"/>
            <p:cNvSpPr/>
            <p:nvPr/>
          </p:nvSpPr>
          <p:spPr>
            <a:xfrm>
              <a:off x="5109272" y="8059250"/>
              <a:ext cx="923081"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Text</a:t>
              </a:r>
            </a:p>
          </p:txBody>
        </p:sp>
      </p:grpSp>
      <p:grpSp>
        <p:nvGrpSpPr>
          <p:cNvPr id="2" name="Group 1">
            <a:extLst>
              <a:ext uri="{FF2B5EF4-FFF2-40B4-BE49-F238E27FC236}">
                <a16:creationId xmlns:a16="http://schemas.microsoft.com/office/drawing/2014/main" id="{104A9896-4477-074B-AD40-31C0ACB3702D}"/>
              </a:ext>
            </a:extLst>
          </p:cNvPr>
          <p:cNvGrpSpPr/>
          <p:nvPr/>
        </p:nvGrpSpPr>
        <p:grpSpPr>
          <a:xfrm>
            <a:off x="4580962" y="9061137"/>
            <a:ext cx="3051256" cy="1636357"/>
            <a:chOff x="4580962" y="9061137"/>
            <a:chExt cx="3051256" cy="1636357"/>
          </a:xfrm>
        </p:grpSpPr>
        <p:sp>
          <p:nvSpPr>
            <p:cNvPr id="4181" name="Rounded Rectangle"/>
            <p:cNvSpPr/>
            <p:nvPr/>
          </p:nvSpPr>
          <p:spPr>
            <a:xfrm>
              <a:off x="4582091" y="9061137"/>
              <a:ext cx="3050127" cy="1636357"/>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06" name="Stage…"/>
            <p:cNvSpPr txBox="1"/>
            <p:nvPr/>
          </p:nvSpPr>
          <p:spPr>
            <a:xfrm>
              <a:off x="4580962" y="9384696"/>
              <a:ext cx="302885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 </a:t>
              </a:r>
            </a:p>
            <a:p>
              <a:pPr defTabSz="457200">
                <a:defRPr sz="2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Infographic</a:t>
              </a:r>
            </a:p>
          </p:txBody>
        </p:sp>
      </p:grpSp>
      <p:grpSp>
        <p:nvGrpSpPr>
          <p:cNvPr id="9" name="Group 8">
            <a:extLst>
              <a:ext uri="{FF2B5EF4-FFF2-40B4-BE49-F238E27FC236}">
                <a16:creationId xmlns:a16="http://schemas.microsoft.com/office/drawing/2014/main" id="{E2298888-4587-7645-A81B-E4832257A8D9}"/>
              </a:ext>
            </a:extLst>
          </p:cNvPr>
          <p:cNvGrpSpPr/>
          <p:nvPr/>
        </p:nvGrpSpPr>
        <p:grpSpPr>
          <a:xfrm>
            <a:off x="12473458" y="2350805"/>
            <a:ext cx="7573492" cy="3084645"/>
            <a:chOff x="12473458" y="2350805"/>
            <a:chExt cx="7573492" cy="3084645"/>
          </a:xfrm>
        </p:grpSpPr>
        <p:sp>
          <p:nvSpPr>
            <p:cNvPr id="4207" name="Placeholder Demo Text"/>
            <p:cNvSpPr txBox="1"/>
            <p:nvPr/>
          </p:nvSpPr>
          <p:spPr>
            <a:xfrm>
              <a:off x="12473458" y="2870049"/>
              <a:ext cx="7573492"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4210" name="Group"/>
            <p:cNvGrpSpPr/>
            <p:nvPr/>
          </p:nvGrpSpPr>
          <p:grpSpPr>
            <a:xfrm>
              <a:off x="12583525" y="2350805"/>
              <a:ext cx="3393043" cy="337336"/>
              <a:chOff x="0" y="-30593"/>
              <a:chExt cx="3393042" cy="337334"/>
            </a:xfrm>
          </p:grpSpPr>
          <p:sp>
            <p:nvSpPr>
              <p:cNvPr id="420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09" name="Subtitle Text"/>
              <p:cNvSpPr/>
              <p:nvPr/>
            </p:nvSpPr>
            <p:spPr>
              <a:xfrm>
                <a:off x="51716" y="-30593"/>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8" name="Group 7">
            <a:extLst>
              <a:ext uri="{FF2B5EF4-FFF2-40B4-BE49-F238E27FC236}">
                <a16:creationId xmlns:a16="http://schemas.microsoft.com/office/drawing/2014/main" id="{51B9EF58-ED47-7742-AB41-C0B3676A35E4}"/>
              </a:ext>
            </a:extLst>
          </p:cNvPr>
          <p:cNvGrpSpPr/>
          <p:nvPr/>
        </p:nvGrpSpPr>
        <p:grpSpPr>
          <a:xfrm>
            <a:off x="12603620" y="5854213"/>
            <a:ext cx="10210057" cy="5017029"/>
            <a:chOff x="12603620" y="5854213"/>
            <a:chExt cx="10210057" cy="5017029"/>
          </a:xfrm>
        </p:grpSpPr>
        <p:sp>
          <p:nvSpPr>
            <p:cNvPr id="4211" name="Lorem ipsum dolor sit amet, elit, sed do eiusmod tempor incididu"/>
            <p:cNvSpPr/>
            <p:nvPr/>
          </p:nvSpPr>
          <p:spPr>
            <a:xfrm>
              <a:off x="13135413" y="6530448"/>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a:t>
              </a:r>
              <a:endParaRPr dirty="0">
                <a:solidFill>
                  <a:schemeClr val="tx2"/>
                </a:solidFill>
              </a:endParaRPr>
            </a:p>
          </p:txBody>
        </p:sp>
        <p:sp>
          <p:nvSpPr>
            <p:cNvPr id="4212" name="Type text here"/>
            <p:cNvSpPr/>
            <p:nvPr/>
          </p:nvSpPr>
          <p:spPr>
            <a:xfrm>
              <a:off x="13129478" y="5854213"/>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13" name="Circle"/>
            <p:cNvSpPr/>
            <p:nvPr/>
          </p:nvSpPr>
          <p:spPr>
            <a:xfrm>
              <a:off x="12603620" y="5968289"/>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14" name="1"/>
            <p:cNvSpPr/>
            <p:nvPr/>
          </p:nvSpPr>
          <p:spPr>
            <a:xfrm>
              <a:off x="12603620" y="5961812"/>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217" name="Lorem ipsum dolor sit amet, elit, sed do eiusmod tempor incididu"/>
            <p:cNvSpPr/>
            <p:nvPr/>
          </p:nvSpPr>
          <p:spPr>
            <a:xfrm>
              <a:off x="13135413" y="8261974"/>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18" name="Type text here"/>
            <p:cNvSpPr/>
            <p:nvPr/>
          </p:nvSpPr>
          <p:spPr>
            <a:xfrm>
              <a:off x="13129478" y="7585740"/>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19" name="Circle"/>
            <p:cNvSpPr/>
            <p:nvPr/>
          </p:nvSpPr>
          <p:spPr>
            <a:xfrm>
              <a:off x="12603620" y="7699816"/>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20" name="2"/>
            <p:cNvSpPr/>
            <p:nvPr/>
          </p:nvSpPr>
          <p:spPr>
            <a:xfrm>
              <a:off x="12603620" y="7685388"/>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223" name="Lorem ipsum dolor sit amet, elit, sed do eiusmod tempor incididu"/>
            <p:cNvSpPr/>
            <p:nvPr/>
          </p:nvSpPr>
          <p:spPr>
            <a:xfrm>
              <a:off x="13135413" y="9993501"/>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24" name="Type text here"/>
            <p:cNvSpPr/>
            <p:nvPr/>
          </p:nvSpPr>
          <p:spPr>
            <a:xfrm>
              <a:off x="13129478" y="9317267"/>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25" name="Circle"/>
            <p:cNvSpPr/>
            <p:nvPr/>
          </p:nvSpPr>
          <p:spPr>
            <a:xfrm>
              <a:off x="12603620" y="943134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26" name="3"/>
            <p:cNvSpPr/>
            <p:nvPr/>
          </p:nvSpPr>
          <p:spPr>
            <a:xfrm>
              <a:off x="12603620" y="9416915"/>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229" name="Lorem ipsum dolor sit amet, elit, sed do eiusmod tempor incididu"/>
            <p:cNvSpPr/>
            <p:nvPr/>
          </p:nvSpPr>
          <p:spPr>
            <a:xfrm>
              <a:off x="18578271" y="6530448"/>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30" name="Type text here"/>
            <p:cNvSpPr/>
            <p:nvPr/>
          </p:nvSpPr>
          <p:spPr>
            <a:xfrm>
              <a:off x="18572336" y="5854213"/>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31" name="Circle"/>
            <p:cNvSpPr/>
            <p:nvPr/>
          </p:nvSpPr>
          <p:spPr>
            <a:xfrm>
              <a:off x="18046478" y="5968289"/>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32" name="4"/>
            <p:cNvSpPr/>
            <p:nvPr/>
          </p:nvSpPr>
          <p:spPr>
            <a:xfrm>
              <a:off x="18046478" y="5961812"/>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sp>
          <p:nvSpPr>
            <p:cNvPr id="4235" name="Lorem ipsum dolor sit amet, elit, sed do eiusmod tempor incididu"/>
            <p:cNvSpPr/>
            <p:nvPr/>
          </p:nvSpPr>
          <p:spPr>
            <a:xfrm>
              <a:off x="18578271" y="8261974"/>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36" name="Type text here"/>
            <p:cNvSpPr/>
            <p:nvPr/>
          </p:nvSpPr>
          <p:spPr>
            <a:xfrm>
              <a:off x="18572336" y="7585740"/>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37" name="Circle"/>
            <p:cNvSpPr/>
            <p:nvPr/>
          </p:nvSpPr>
          <p:spPr>
            <a:xfrm>
              <a:off x="18046478" y="7699816"/>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38" name="5"/>
            <p:cNvSpPr/>
            <p:nvPr/>
          </p:nvSpPr>
          <p:spPr>
            <a:xfrm>
              <a:off x="18046478" y="7693339"/>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8B3776-8DC5-704E-9BDD-686B909E54C3}"/>
              </a:ext>
            </a:extLst>
          </p:cNvPr>
          <p:cNvGrpSpPr/>
          <p:nvPr/>
        </p:nvGrpSpPr>
        <p:grpSpPr>
          <a:xfrm>
            <a:off x="13755664" y="3099558"/>
            <a:ext cx="8035202" cy="8241206"/>
            <a:chOff x="13755664" y="3099558"/>
            <a:chExt cx="8035202" cy="8241206"/>
          </a:xfrm>
        </p:grpSpPr>
        <p:grpSp>
          <p:nvGrpSpPr>
            <p:cNvPr id="4255" name="Group"/>
            <p:cNvGrpSpPr/>
            <p:nvPr/>
          </p:nvGrpSpPr>
          <p:grpSpPr>
            <a:xfrm>
              <a:off x="13755664" y="3099558"/>
              <a:ext cx="8035202" cy="8241206"/>
              <a:chOff x="0" y="23"/>
              <a:chExt cx="8035201" cy="8241205"/>
            </a:xfrm>
          </p:grpSpPr>
          <p:sp>
            <p:nvSpPr>
              <p:cNvPr id="4243" name="Shape"/>
              <p:cNvSpPr/>
              <p:nvPr/>
            </p:nvSpPr>
            <p:spPr>
              <a:xfrm>
                <a:off x="-1" y="211515"/>
                <a:ext cx="4030079" cy="5999019"/>
              </a:xfrm>
              <a:custGeom>
                <a:avLst/>
                <a:gdLst/>
                <a:ahLst/>
                <a:cxnLst>
                  <a:cxn ang="0">
                    <a:pos x="wd2" y="hd2"/>
                  </a:cxn>
                  <a:cxn ang="5400000">
                    <a:pos x="wd2" y="hd2"/>
                  </a:cxn>
                  <a:cxn ang="10800000">
                    <a:pos x="wd2" y="hd2"/>
                  </a:cxn>
                  <a:cxn ang="16200000">
                    <a:pos x="wd2" y="hd2"/>
                  </a:cxn>
                </a:cxnLst>
                <a:rect l="0" t="0" r="r" b="b"/>
                <a:pathLst>
                  <a:path w="21402" h="21579" extrusionOk="0">
                    <a:moveTo>
                      <a:pt x="21376" y="0"/>
                    </a:moveTo>
                    <a:lnTo>
                      <a:pt x="21402" y="14393"/>
                    </a:lnTo>
                    <a:lnTo>
                      <a:pt x="2809" y="21579"/>
                    </a:lnTo>
                    <a:cubicBezTo>
                      <a:pt x="718" y="19110"/>
                      <a:pt x="-198" y="16337"/>
                      <a:pt x="36" y="13607"/>
                    </a:cubicBezTo>
                    <a:cubicBezTo>
                      <a:pt x="269" y="10881"/>
                      <a:pt x="1649" y="8203"/>
                      <a:pt x="4123" y="5906"/>
                    </a:cubicBezTo>
                    <a:cubicBezTo>
                      <a:pt x="8141" y="2176"/>
                      <a:pt x="14559" y="-21"/>
                      <a:pt x="21376" y="0"/>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44" name="Shape"/>
              <p:cNvSpPr/>
              <p:nvPr/>
            </p:nvSpPr>
            <p:spPr>
              <a:xfrm>
                <a:off x="521527" y="4193661"/>
                <a:ext cx="6979701" cy="4047568"/>
              </a:xfrm>
              <a:custGeom>
                <a:avLst/>
                <a:gdLst/>
                <a:ahLst/>
                <a:cxnLst>
                  <a:cxn ang="0">
                    <a:pos x="wd2" y="hd2"/>
                  </a:cxn>
                  <a:cxn ang="5400000">
                    <a:pos x="wd2" y="hd2"/>
                  </a:cxn>
                  <a:cxn ang="10800000">
                    <a:pos x="wd2" y="hd2"/>
                  </a:cxn>
                  <a:cxn ang="16200000">
                    <a:pos x="wd2" y="hd2"/>
                  </a:cxn>
                </a:cxnLst>
                <a:rect l="0" t="0" r="r" b="b"/>
                <a:pathLst>
                  <a:path w="21600" h="21525" extrusionOk="0">
                    <a:moveTo>
                      <a:pt x="21600" y="10790"/>
                    </a:moveTo>
                    <a:cubicBezTo>
                      <a:pt x="19410" y="17364"/>
                      <a:pt x="15355" y="21450"/>
                      <a:pt x="10946" y="21524"/>
                    </a:cubicBezTo>
                    <a:cubicBezTo>
                      <a:pt x="6423" y="21600"/>
                      <a:pt x="2231" y="17451"/>
                      <a:pt x="0" y="10688"/>
                    </a:cubicBezTo>
                    <a:lnTo>
                      <a:pt x="10834" y="0"/>
                    </a:lnTo>
                    <a:lnTo>
                      <a:pt x="21600" y="10790"/>
                    </a:lnTo>
                    <a:close/>
                  </a:path>
                </a:pathLst>
              </a:custGeom>
              <a:solidFill>
                <a:schemeClr val="tx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45" name="Shape"/>
              <p:cNvSpPr/>
              <p:nvPr/>
            </p:nvSpPr>
            <p:spPr>
              <a:xfrm>
                <a:off x="4011808" y="211386"/>
                <a:ext cx="4023394" cy="6017679"/>
              </a:xfrm>
              <a:custGeom>
                <a:avLst/>
                <a:gdLst/>
                <a:ahLst/>
                <a:cxnLst>
                  <a:cxn ang="0">
                    <a:pos x="wd2" y="hd2"/>
                  </a:cxn>
                  <a:cxn ang="5400000">
                    <a:pos x="wd2" y="hd2"/>
                  </a:cxn>
                  <a:cxn ang="10800000">
                    <a:pos x="wd2" y="hd2"/>
                  </a:cxn>
                  <a:cxn ang="16200000">
                    <a:pos x="wd2" y="hd2"/>
                  </a:cxn>
                </a:cxnLst>
                <a:rect l="0" t="0" r="r" b="b"/>
                <a:pathLst>
                  <a:path w="20616" h="21585" extrusionOk="0">
                    <a:moveTo>
                      <a:pt x="0" y="0"/>
                    </a:moveTo>
                    <a:cubicBezTo>
                      <a:pt x="7235" y="-15"/>
                      <a:pt x="13949" y="2635"/>
                      <a:pt x="17675" y="6977"/>
                    </a:cubicBezTo>
                    <a:cubicBezTo>
                      <a:pt x="21522" y="11460"/>
                      <a:pt x="21600" y="17050"/>
                      <a:pt x="17878" y="21585"/>
                    </a:cubicBezTo>
                    <a:lnTo>
                      <a:pt x="76" y="14292"/>
                    </a:lnTo>
                    <a:lnTo>
                      <a:pt x="0" y="0"/>
                    </a:ln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248" name="Group"/>
              <p:cNvGrpSpPr/>
              <p:nvPr/>
            </p:nvGrpSpPr>
            <p:grpSpPr>
              <a:xfrm>
                <a:off x="3374634" y="23"/>
                <a:ext cx="1279913" cy="1620364"/>
                <a:chOff x="0" y="23"/>
                <a:chExt cx="1279911" cy="1620363"/>
              </a:xfrm>
            </p:grpSpPr>
            <p:sp>
              <p:nvSpPr>
                <p:cNvPr id="4246" name="Shape"/>
                <p:cNvSpPr/>
                <p:nvPr/>
              </p:nvSpPr>
              <p:spPr>
                <a:xfrm>
                  <a:off x="6424" y="23"/>
                  <a:ext cx="1273488" cy="1620364"/>
                </a:xfrm>
                <a:custGeom>
                  <a:avLst/>
                  <a:gdLst/>
                  <a:ahLst/>
                  <a:cxnLst>
                    <a:cxn ang="0">
                      <a:pos x="wd2" y="hd2"/>
                    </a:cxn>
                    <a:cxn ang="5400000">
                      <a:pos x="wd2" y="hd2"/>
                    </a:cxn>
                    <a:cxn ang="10800000">
                      <a:pos x="wd2" y="hd2"/>
                    </a:cxn>
                    <a:cxn ang="16200000">
                      <a:pos x="wd2" y="hd2"/>
                    </a:cxn>
                  </a:cxnLst>
                  <a:rect l="0" t="0" r="r" b="b"/>
                  <a:pathLst>
                    <a:path w="21541" h="21591" extrusionOk="0">
                      <a:moveTo>
                        <a:pt x="2328" y="0"/>
                      </a:moveTo>
                      <a:lnTo>
                        <a:pt x="19243" y="0"/>
                      </a:lnTo>
                      <a:cubicBezTo>
                        <a:pt x="19801" y="9"/>
                        <a:pt x="20336" y="176"/>
                        <a:pt x="20752" y="469"/>
                      </a:cubicBezTo>
                      <a:cubicBezTo>
                        <a:pt x="21311" y="865"/>
                        <a:pt x="21600" y="1445"/>
                        <a:pt x="21530" y="2034"/>
                      </a:cubicBezTo>
                      <a:lnTo>
                        <a:pt x="21506" y="15690"/>
                      </a:lnTo>
                      <a:cubicBezTo>
                        <a:pt x="21521" y="15997"/>
                        <a:pt x="21445" y="16302"/>
                        <a:pt x="21286" y="16583"/>
                      </a:cubicBezTo>
                      <a:cubicBezTo>
                        <a:pt x="21092" y="16923"/>
                        <a:pt x="20782" y="17214"/>
                        <a:pt x="20391" y="17423"/>
                      </a:cubicBezTo>
                      <a:lnTo>
                        <a:pt x="12441" y="21237"/>
                      </a:lnTo>
                      <a:cubicBezTo>
                        <a:pt x="11965" y="21460"/>
                        <a:pt x="11423" y="21582"/>
                        <a:pt x="10869" y="21590"/>
                      </a:cubicBezTo>
                      <a:cubicBezTo>
                        <a:pt x="10273" y="21599"/>
                        <a:pt x="9686" y="21477"/>
                        <a:pt x="9174" y="21237"/>
                      </a:cubicBezTo>
                      <a:lnTo>
                        <a:pt x="1536" y="17616"/>
                      </a:lnTo>
                      <a:cubicBezTo>
                        <a:pt x="1043" y="17438"/>
                        <a:pt x="631" y="17144"/>
                        <a:pt x="357" y="16775"/>
                      </a:cubicBezTo>
                      <a:cubicBezTo>
                        <a:pt x="147" y="16494"/>
                        <a:pt x="25" y="16178"/>
                        <a:pt x="0" y="15853"/>
                      </a:cubicBezTo>
                      <a:lnTo>
                        <a:pt x="42" y="1782"/>
                      </a:lnTo>
                      <a:cubicBezTo>
                        <a:pt x="47" y="1305"/>
                        <a:pt x="293" y="850"/>
                        <a:pt x="725" y="515"/>
                      </a:cubicBezTo>
                      <a:cubicBezTo>
                        <a:pt x="1152" y="184"/>
                        <a:pt x="1728" y="-1"/>
                        <a:pt x="2328" y="0"/>
                      </a:cubicBezTo>
                      <a:close/>
                    </a:path>
                  </a:pathLst>
                </a:custGeom>
                <a:solidFill>
                  <a:schemeClr val="tx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47" name="02"/>
                <p:cNvSpPr txBox="1"/>
                <p:nvPr/>
              </p:nvSpPr>
              <p:spPr>
                <a:xfrm>
                  <a:off x="0" y="543505"/>
                  <a:ext cx="12734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02</a:t>
                  </a:r>
                </a:p>
              </p:txBody>
            </p:sp>
          </p:grpSp>
          <p:grpSp>
            <p:nvGrpSpPr>
              <p:cNvPr id="4251" name="Group"/>
              <p:cNvGrpSpPr/>
              <p:nvPr/>
            </p:nvGrpSpPr>
            <p:grpSpPr>
              <a:xfrm rot="7236932">
                <a:off x="6326278" y="5112690"/>
                <a:ext cx="1279913" cy="1620364"/>
                <a:chOff x="0" y="23"/>
                <a:chExt cx="1279911" cy="1620363"/>
              </a:xfrm>
            </p:grpSpPr>
            <p:sp>
              <p:nvSpPr>
                <p:cNvPr id="4249" name="Shape"/>
                <p:cNvSpPr/>
                <p:nvPr/>
              </p:nvSpPr>
              <p:spPr>
                <a:xfrm>
                  <a:off x="6424" y="23"/>
                  <a:ext cx="1273488" cy="1620364"/>
                </a:xfrm>
                <a:custGeom>
                  <a:avLst/>
                  <a:gdLst/>
                  <a:ahLst/>
                  <a:cxnLst>
                    <a:cxn ang="0">
                      <a:pos x="wd2" y="hd2"/>
                    </a:cxn>
                    <a:cxn ang="5400000">
                      <a:pos x="wd2" y="hd2"/>
                    </a:cxn>
                    <a:cxn ang="10800000">
                      <a:pos x="wd2" y="hd2"/>
                    </a:cxn>
                    <a:cxn ang="16200000">
                      <a:pos x="wd2" y="hd2"/>
                    </a:cxn>
                  </a:cxnLst>
                  <a:rect l="0" t="0" r="r" b="b"/>
                  <a:pathLst>
                    <a:path w="21541" h="21591" extrusionOk="0">
                      <a:moveTo>
                        <a:pt x="2328" y="0"/>
                      </a:moveTo>
                      <a:lnTo>
                        <a:pt x="19243" y="0"/>
                      </a:lnTo>
                      <a:cubicBezTo>
                        <a:pt x="19801" y="9"/>
                        <a:pt x="20336" y="176"/>
                        <a:pt x="20752" y="469"/>
                      </a:cubicBezTo>
                      <a:cubicBezTo>
                        <a:pt x="21311" y="865"/>
                        <a:pt x="21600" y="1445"/>
                        <a:pt x="21530" y="2034"/>
                      </a:cubicBezTo>
                      <a:lnTo>
                        <a:pt x="21506" y="15690"/>
                      </a:lnTo>
                      <a:cubicBezTo>
                        <a:pt x="21521" y="15997"/>
                        <a:pt x="21445" y="16302"/>
                        <a:pt x="21286" y="16583"/>
                      </a:cubicBezTo>
                      <a:cubicBezTo>
                        <a:pt x="21092" y="16923"/>
                        <a:pt x="20782" y="17214"/>
                        <a:pt x="20391" y="17423"/>
                      </a:cubicBezTo>
                      <a:lnTo>
                        <a:pt x="12441" y="21237"/>
                      </a:lnTo>
                      <a:cubicBezTo>
                        <a:pt x="11965" y="21460"/>
                        <a:pt x="11423" y="21582"/>
                        <a:pt x="10869" y="21590"/>
                      </a:cubicBezTo>
                      <a:cubicBezTo>
                        <a:pt x="10273" y="21599"/>
                        <a:pt x="9686" y="21477"/>
                        <a:pt x="9174" y="21237"/>
                      </a:cubicBezTo>
                      <a:lnTo>
                        <a:pt x="1536" y="17616"/>
                      </a:lnTo>
                      <a:cubicBezTo>
                        <a:pt x="1043" y="17438"/>
                        <a:pt x="631" y="17144"/>
                        <a:pt x="357" y="16775"/>
                      </a:cubicBezTo>
                      <a:cubicBezTo>
                        <a:pt x="147" y="16494"/>
                        <a:pt x="25" y="16178"/>
                        <a:pt x="0" y="15853"/>
                      </a:cubicBezTo>
                      <a:lnTo>
                        <a:pt x="42" y="1782"/>
                      </a:lnTo>
                      <a:cubicBezTo>
                        <a:pt x="47" y="1305"/>
                        <a:pt x="293" y="850"/>
                        <a:pt x="725" y="515"/>
                      </a:cubicBezTo>
                      <a:cubicBezTo>
                        <a:pt x="1152" y="184"/>
                        <a:pt x="1728" y="-1"/>
                        <a:pt x="2328" y="0"/>
                      </a:cubicBezTo>
                      <a:close/>
                    </a:path>
                  </a:pathLst>
                </a:custGeom>
                <a:solidFill>
                  <a:schemeClr val="tx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50" name="03"/>
                <p:cNvSpPr txBox="1"/>
                <p:nvPr/>
              </p:nvSpPr>
              <p:spPr>
                <a:xfrm>
                  <a:off x="0" y="543505"/>
                  <a:ext cx="12734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03</a:t>
                  </a:r>
                </a:p>
              </p:txBody>
            </p:sp>
          </p:grpSp>
          <p:grpSp>
            <p:nvGrpSpPr>
              <p:cNvPr id="4254" name="Group"/>
              <p:cNvGrpSpPr/>
              <p:nvPr/>
            </p:nvGrpSpPr>
            <p:grpSpPr>
              <a:xfrm rot="14368873">
                <a:off x="412621" y="5137594"/>
                <a:ext cx="1279913" cy="1620365"/>
                <a:chOff x="0" y="23"/>
                <a:chExt cx="1279911" cy="1620363"/>
              </a:xfrm>
            </p:grpSpPr>
            <p:sp>
              <p:nvSpPr>
                <p:cNvPr id="4252" name="Shape"/>
                <p:cNvSpPr/>
                <p:nvPr/>
              </p:nvSpPr>
              <p:spPr>
                <a:xfrm>
                  <a:off x="6424" y="23"/>
                  <a:ext cx="1273488" cy="1620364"/>
                </a:xfrm>
                <a:custGeom>
                  <a:avLst/>
                  <a:gdLst/>
                  <a:ahLst/>
                  <a:cxnLst>
                    <a:cxn ang="0">
                      <a:pos x="wd2" y="hd2"/>
                    </a:cxn>
                    <a:cxn ang="5400000">
                      <a:pos x="wd2" y="hd2"/>
                    </a:cxn>
                    <a:cxn ang="10800000">
                      <a:pos x="wd2" y="hd2"/>
                    </a:cxn>
                    <a:cxn ang="16200000">
                      <a:pos x="wd2" y="hd2"/>
                    </a:cxn>
                  </a:cxnLst>
                  <a:rect l="0" t="0" r="r" b="b"/>
                  <a:pathLst>
                    <a:path w="21541" h="21591" extrusionOk="0">
                      <a:moveTo>
                        <a:pt x="2328" y="0"/>
                      </a:moveTo>
                      <a:lnTo>
                        <a:pt x="19243" y="0"/>
                      </a:lnTo>
                      <a:cubicBezTo>
                        <a:pt x="19801" y="9"/>
                        <a:pt x="20336" y="176"/>
                        <a:pt x="20752" y="469"/>
                      </a:cubicBezTo>
                      <a:cubicBezTo>
                        <a:pt x="21311" y="865"/>
                        <a:pt x="21600" y="1445"/>
                        <a:pt x="21530" y="2034"/>
                      </a:cubicBezTo>
                      <a:lnTo>
                        <a:pt x="21506" y="15690"/>
                      </a:lnTo>
                      <a:cubicBezTo>
                        <a:pt x="21521" y="15997"/>
                        <a:pt x="21445" y="16302"/>
                        <a:pt x="21286" y="16583"/>
                      </a:cubicBezTo>
                      <a:cubicBezTo>
                        <a:pt x="21092" y="16923"/>
                        <a:pt x="20782" y="17214"/>
                        <a:pt x="20391" y="17423"/>
                      </a:cubicBezTo>
                      <a:lnTo>
                        <a:pt x="12441" y="21237"/>
                      </a:lnTo>
                      <a:cubicBezTo>
                        <a:pt x="11965" y="21460"/>
                        <a:pt x="11423" y="21582"/>
                        <a:pt x="10869" y="21590"/>
                      </a:cubicBezTo>
                      <a:cubicBezTo>
                        <a:pt x="10273" y="21599"/>
                        <a:pt x="9686" y="21477"/>
                        <a:pt x="9174" y="21237"/>
                      </a:cubicBezTo>
                      <a:lnTo>
                        <a:pt x="1536" y="17616"/>
                      </a:lnTo>
                      <a:cubicBezTo>
                        <a:pt x="1043" y="17438"/>
                        <a:pt x="631" y="17144"/>
                        <a:pt x="357" y="16775"/>
                      </a:cubicBezTo>
                      <a:cubicBezTo>
                        <a:pt x="147" y="16494"/>
                        <a:pt x="25" y="16178"/>
                        <a:pt x="0" y="15853"/>
                      </a:cubicBezTo>
                      <a:lnTo>
                        <a:pt x="42" y="1782"/>
                      </a:lnTo>
                      <a:cubicBezTo>
                        <a:pt x="47" y="1305"/>
                        <a:pt x="293" y="850"/>
                        <a:pt x="725" y="515"/>
                      </a:cubicBezTo>
                      <a:cubicBezTo>
                        <a:pt x="1152" y="184"/>
                        <a:pt x="1728" y="-1"/>
                        <a:pt x="2328" y="0"/>
                      </a:cubicBezTo>
                      <a:close/>
                    </a:path>
                  </a:pathLst>
                </a:custGeom>
                <a:solidFill>
                  <a:schemeClr val="tx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53" name="01"/>
                <p:cNvSpPr txBox="1"/>
                <p:nvPr/>
              </p:nvSpPr>
              <p:spPr>
                <a:xfrm>
                  <a:off x="0" y="543505"/>
                  <a:ext cx="12734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01</a:t>
                  </a:r>
                </a:p>
              </p:txBody>
            </p:sp>
          </p:grpSp>
        </p:grpSp>
        <p:sp>
          <p:nvSpPr>
            <p:cNvPr id="4261" name="Circle"/>
            <p:cNvSpPr/>
            <p:nvPr/>
          </p:nvSpPr>
          <p:spPr>
            <a:xfrm>
              <a:off x="15825511" y="5281383"/>
              <a:ext cx="3877532" cy="3877532"/>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81" name="Graphic 44"/>
            <p:cNvSpPr/>
            <p:nvPr/>
          </p:nvSpPr>
          <p:spPr>
            <a:xfrm>
              <a:off x="20150918" y="5625592"/>
              <a:ext cx="411391" cy="526587"/>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82" name="Graphic 190"/>
            <p:cNvSpPr/>
            <p:nvPr/>
          </p:nvSpPr>
          <p:spPr>
            <a:xfrm>
              <a:off x="17600476" y="10004222"/>
              <a:ext cx="345577" cy="526572"/>
            </a:xfrm>
            <a:custGeom>
              <a:avLst/>
              <a:gdLst/>
              <a:ahLst/>
              <a:cxnLst>
                <a:cxn ang="0">
                  <a:pos x="wd2" y="hd2"/>
                </a:cxn>
                <a:cxn ang="5400000">
                  <a:pos x="wd2" y="hd2"/>
                </a:cxn>
                <a:cxn ang="10800000">
                  <a:pos x="wd2" y="hd2"/>
                </a:cxn>
                <a:cxn ang="16200000">
                  <a:pos x="wd2" y="hd2"/>
                </a:cxn>
              </a:cxnLst>
              <a:rect l="0" t="0" r="r" b="b"/>
              <a:pathLst>
                <a:path w="21571" h="21576" extrusionOk="0">
                  <a:moveTo>
                    <a:pt x="21571" y="7079"/>
                  </a:moveTo>
                  <a:cubicBezTo>
                    <a:pt x="21570" y="3169"/>
                    <a:pt x="16741" y="0"/>
                    <a:pt x="10785" y="0"/>
                  </a:cubicBezTo>
                  <a:cubicBezTo>
                    <a:pt x="10683" y="0"/>
                    <a:pt x="10580" y="1"/>
                    <a:pt x="10478" y="3"/>
                  </a:cubicBezTo>
                  <a:cubicBezTo>
                    <a:pt x="4693" y="140"/>
                    <a:pt x="87" y="3229"/>
                    <a:pt x="1" y="7027"/>
                  </a:cubicBezTo>
                  <a:cubicBezTo>
                    <a:pt x="-23" y="8614"/>
                    <a:pt x="774" y="10159"/>
                    <a:pt x="2261" y="11410"/>
                  </a:cubicBezTo>
                  <a:cubicBezTo>
                    <a:pt x="3207" y="12239"/>
                    <a:pt x="3809" y="13215"/>
                    <a:pt x="4007" y="14242"/>
                  </a:cubicBezTo>
                  <a:cubicBezTo>
                    <a:pt x="3228" y="14461"/>
                    <a:pt x="2867" y="15053"/>
                    <a:pt x="3201" y="15565"/>
                  </a:cubicBezTo>
                  <a:cubicBezTo>
                    <a:pt x="3371" y="15825"/>
                    <a:pt x="3701" y="16027"/>
                    <a:pt x="4109" y="16120"/>
                  </a:cubicBezTo>
                  <a:lnTo>
                    <a:pt x="4109" y="18519"/>
                  </a:lnTo>
                  <a:cubicBezTo>
                    <a:pt x="4105" y="19354"/>
                    <a:pt x="4879" y="20105"/>
                    <a:pt x="6061" y="20413"/>
                  </a:cubicBezTo>
                  <a:lnTo>
                    <a:pt x="10212" y="21504"/>
                  </a:lnTo>
                  <a:cubicBezTo>
                    <a:pt x="10579" y="21600"/>
                    <a:pt x="10989" y="21600"/>
                    <a:pt x="11356" y="21504"/>
                  </a:cubicBezTo>
                  <a:lnTo>
                    <a:pt x="15511" y="20413"/>
                  </a:lnTo>
                  <a:cubicBezTo>
                    <a:pt x="16692" y="20105"/>
                    <a:pt x="17467" y="19354"/>
                    <a:pt x="17462" y="18519"/>
                  </a:cubicBezTo>
                  <a:lnTo>
                    <a:pt x="17462" y="16120"/>
                  </a:lnTo>
                  <a:cubicBezTo>
                    <a:pt x="18262" y="15935"/>
                    <a:pt x="18681" y="15360"/>
                    <a:pt x="18400" y="14835"/>
                  </a:cubicBezTo>
                  <a:cubicBezTo>
                    <a:pt x="18258" y="14571"/>
                    <a:pt x="17956" y="14358"/>
                    <a:pt x="17565" y="14246"/>
                  </a:cubicBezTo>
                  <a:cubicBezTo>
                    <a:pt x="17758" y="13221"/>
                    <a:pt x="18355" y="12247"/>
                    <a:pt x="19299" y="11421"/>
                  </a:cubicBezTo>
                  <a:cubicBezTo>
                    <a:pt x="20777" y="10182"/>
                    <a:pt x="21577" y="8653"/>
                    <a:pt x="21571" y="7079"/>
                  </a:cubicBezTo>
                  <a:close/>
                  <a:moveTo>
                    <a:pt x="10786" y="19474"/>
                  </a:moveTo>
                  <a:lnTo>
                    <a:pt x="7191" y="18519"/>
                  </a:lnTo>
                  <a:lnTo>
                    <a:pt x="7191" y="16182"/>
                  </a:lnTo>
                  <a:lnTo>
                    <a:pt x="14381" y="16182"/>
                  </a:lnTo>
                  <a:lnTo>
                    <a:pt x="14370" y="18536"/>
                  </a:lnTo>
                  <a:close/>
                  <a:moveTo>
                    <a:pt x="16872" y="10181"/>
                  </a:moveTo>
                  <a:cubicBezTo>
                    <a:pt x="15540" y="11340"/>
                    <a:pt x="14714" y="12715"/>
                    <a:pt x="14484" y="14159"/>
                  </a:cubicBezTo>
                  <a:lnTo>
                    <a:pt x="12327" y="14159"/>
                  </a:lnTo>
                  <a:lnTo>
                    <a:pt x="12327" y="8703"/>
                  </a:lnTo>
                  <a:cubicBezTo>
                    <a:pt x="13125" y="8510"/>
                    <a:pt x="13535" y="7929"/>
                    <a:pt x="13242" y="7405"/>
                  </a:cubicBezTo>
                  <a:cubicBezTo>
                    <a:pt x="13021" y="7011"/>
                    <a:pt x="12453" y="6747"/>
                    <a:pt x="11813" y="6742"/>
                  </a:cubicBezTo>
                  <a:lnTo>
                    <a:pt x="9759" y="6742"/>
                  </a:lnTo>
                  <a:cubicBezTo>
                    <a:pt x="8908" y="6749"/>
                    <a:pt x="8226" y="7206"/>
                    <a:pt x="8235" y="7765"/>
                  </a:cubicBezTo>
                  <a:cubicBezTo>
                    <a:pt x="8243" y="8185"/>
                    <a:pt x="8645" y="8558"/>
                    <a:pt x="9245" y="8703"/>
                  </a:cubicBezTo>
                  <a:lnTo>
                    <a:pt x="9245" y="14159"/>
                  </a:lnTo>
                  <a:lnTo>
                    <a:pt x="7082" y="14159"/>
                  </a:lnTo>
                  <a:cubicBezTo>
                    <a:pt x="6849" y="12713"/>
                    <a:pt x="6023" y="11335"/>
                    <a:pt x="4692" y="10173"/>
                  </a:cubicBezTo>
                  <a:cubicBezTo>
                    <a:pt x="3631" y="9279"/>
                    <a:pt x="3064" y="8175"/>
                    <a:pt x="3082" y="7042"/>
                  </a:cubicBezTo>
                  <a:cubicBezTo>
                    <a:pt x="3142" y="4327"/>
                    <a:pt x="6433" y="2120"/>
                    <a:pt x="10566" y="2023"/>
                  </a:cubicBezTo>
                  <a:lnTo>
                    <a:pt x="10786" y="2023"/>
                  </a:lnTo>
                  <a:cubicBezTo>
                    <a:pt x="15040" y="2022"/>
                    <a:pt x="18490" y="4286"/>
                    <a:pt x="18490" y="7079"/>
                  </a:cubicBezTo>
                  <a:cubicBezTo>
                    <a:pt x="18490" y="8202"/>
                    <a:pt x="17920" y="9294"/>
                    <a:pt x="16871" y="1018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83" name="Graphic 194"/>
            <p:cNvSpPr/>
            <p:nvPr/>
          </p:nvSpPr>
          <p:spPr>
            <a:xfrm>
              <a:off x="15004978" y="5625596"/>
              <a:ext cx="372656" cy="526580"/>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24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137</a:t>
            </a:fld>
            <a:endParaRPr/>
          </a:p>
        </p:txBody>
      </p:sp>
      <p:sp>
        <p:nvSpPr>
          <p:cNvPr id="4257" name="Lorem ipsum dolor sit amet, consectetur adipiscing varius elit, sed do eiusmod tempor incididunt ut labore et dolore magna aliqua. Arcu dictum varius duis at consectetur lorem donec. Volutpat maecenas volutpat blandit aliquam. Egestas"/>
          <p:cNvSpPr txBox="1"/>
          <p:nvPr/>
        </p:nvSpPr>
        <p:spPr>
          <a:xfrm>
            <a:off x="2055348" y="6060688"/>
            <a:ext cx="10207354"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varius</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endParaRPr dirty="0">
              <a:solidFill>
                <a:schemeClr val="tx2"/>
              </a:solidFill>
            </a:endParaRPr>
          </a:p>
        </p:txBody>
      </p:sp>
      <p:grpSp>
        <p:nvGrpSpPr>
          <p:cNvPr id="4" name="Group 3">
            <a:extLst>
              <a:ext uri="{FF2B5EF4-FFF2-40B4-BE49-F238E27FC236}">
                <a16:creationId xmlns:a16="http://schemas.microsoft.com/office/drawing/2014/main" id="{6792958A-A37C-1C4E-B5A9-E09A54CFF438}"/>
              </a:ext>
            </a:extLst>
          </p:cNvPr>
          <p:cNvGrpSpPr/>
          <p:nvPr/>
        </p:nvGrpSpPr>
        <p:grpSpPr>
          <a:xfrm>
            <a:off x="2003631" y="2621874"/>
            <a:ext cx="8475570" cy="3104797"/>
            <a:chOff x="2003631" y="2621874"/>
            <a:chExt cx="8475570" cy="3104797"/>
          </a:xfrm>
        </p:grpSpPr>
        <p:sp>
          <p:nvSpPr>
            <p:cNvPr id="4256" name="Stages…"/>
            <p:cNvSpPr txBox="1"/>
            <p:nvPr/>
          </p:nvSpPr>
          <p:spPr>
            <a:xfrm>
              <a:off x="2003631" y="3161270"/>
              <a:ext cx="8475570"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Stages</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Infographic</a:t>
              </a:r>
            </a:p>
          </p:txBody>
        </p:sp>
        <p:grpSp>
          <p:nvGrpSpPr>
            <p:cNvPr id="4260" name="Group"/>
            <p:cNvGrpSpPr/>
            <p:nvPr/>
          </p:nvGrpSpPr>
          <p:grpSpPr>
            <a:xfrm>
              <a:off x="2113698" y="2621874"/>
              <a:ext cx="3393043" cy="338995"/>
              <a:chOff x="0" y="-50745"/>
              <a:chExt cx="3393042" cy="338993"/>
            </a:xfrm>
          </p:grpSpPr>
          <p:sp>
            <p:nvSpPr>
              <p:cNvPr id="425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59" name="Subtitle Text"/>
              <p:cNvSpPr/>
              <p:nvPr/>
            </p:nvSpPr>
            <p:spPr>
              <a:xfrm>
                <a:off x="51716" y="-50745"/>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
        <p:nvSpPr>
          <p:cNvPr id="4262" name="Stage…"/>
          <p:cNvSpPr txBox="1"/>
          <p:nvPr/>
        </p:nvSpPr>
        <p:spPr>
          <a:xfrm>
            <a:off x="16249848" y="6720716"/>
            <a:ext cx="3028856"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2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Stage </a:t>
            </a:r>
          </a:p>
          <a:p>
            <a:pPr defTabSz="457200">
              <a:defRPr sz="2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Infographic</a:t>
            </a:r>
          </a:p>
        </p:txBody>
      </p:sp>
      <p:grpSp>
        <p:nvGrpSpPr>
          <p:cNvPr id="2" name="Group 1">
            <a:extLst>
              <a:ext uri="{FF2B5EF4-FFF2-40B4-BE49-F238E27FC236}">
                <a16:creationId xmlns:a16="http://schemas.microsoft.com/office/drawing/2014/main" id="{3F8F84D5-D138-DA4E-844E-2753DF76C909}"/>
              </a:ext>
            </a:extLst>
          </p:cNvPr>
          <p:cNvGrpSpPr/>
          <p:nvPr/>
        </p:nvGrpSpPr>
        <p:grpSpPr>
          <a:xfrm>
            <a:off x="2070685" y="7748404"/>
            <a:ext cx="9854998" cy="3355647"/>
            <a:chOff x="2070685" y="7748404"/>
            <a:chExt cx="9854998" cy="3355647"/>
          </a:xfrm>
        </p:grpSpPr>
        <p:sp>
          <p:nvSpPr>
            <p:cNvPr id="4263" name="Lorem ipsum dolor sit amet, elit, sed do eiusmod tempor incididu"/>
            <p:cNvSpPr/>
            <p:nvPr/>
          </p:nvSpPr>
          <p:spPr>
            <a:xfrm>
              <a:off x="2602478" y="8424638"/>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a:t>
              </a:r>
              <a:endParaRPr dirty="0">
                <a:solidFill>
                  <a:schemeClr val="tx2"/>
                </a:solidFill>
              </a:endParaRPr>
            </a:p>
          </p:txBody>
        </p:sp>
        <p:sp>
          <p:nvSpPr>
            <p:cNvPr id="4264" name="Type text here"/>
            <p:cNvSpPr/>
            <p:nvPr/>
          </p:nvSpPr>
          <p:spPr>
            <a:xfrm>
              <a:off x="2596543" y="7748404"/>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65" name="Circle"/>
            <p:cNvSpPr/>
            <p:nvPr/>
          </p:nvSpPr>
          <p:spPr>
            <a:xfrm>
              <a:off x="2070685" y="786248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66" name="1"/>
            <p:cNvSpPr/>
            <p:nvPr/>
          </p:nvSpPr>
          <p:spPr>
            <a:xfrm>
              <a:off x="2070685" y="7848052"/>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269" name="Lorem ipsum dolor sit amet, elit, sed do eiusmod tempor incididu"/>
            <p:cNvSpPr/>
            <p:nvPr/>
          </p:nvSpPr>
          <p:spPr>
            <a:xfrm>
              <a:off x="7690277" y="8439624"/>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70" name="Type text here"/>
            <p:cNvSpPr/>
            <p:nvPr/>
          </p:nvSpPr>
          <p:spPr>
            <a:xfrm>
              <a:off x="7684342" y="7763390"/>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71" name="Circle"/>
            <p:cNvSpPr/>
            <p:nvPr/>
          </p:nvSpPr>
          <p:spPr>
            <a:xfrm>
              <a:off x="7158484" y="7877466"/>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72" name="2"/>
            <p:cNvSpPr/>
            <p:nvPr/>
          </p:nvSpPr>
          <p:spPr>
            <a:xfrm>
              <a:off x="7158484" y="7863038"/>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275" name="Lorem ipsum dolor sit amet, elit, sed do eiusmod tempor incididu"/>
            <p:cNvSpPr/>
            <p:nvPr/>
          </p:nvSpPr>
          <p:spPr>
            <a:xfrm>
              <a:off x="2602478" y="10226310"/>
              <a:ext cx="423540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eiusmod tempor incididu</a:t>
              </a:r>
            </a:p>
          </p:txBody>
        </p:sp>
        <p:sp>
          <p:nvSpPr>
            <p:cNvPr id="4276" name="Type text here"/>
            <p:cNvSpPr/>
            <p:nvPr/>
          </p:nvSpPr>
          <p:spPr>
            <a:xfrm>
              <a:off x="2596543" y="9550075"/>
              <a:ext cx="2978063"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277" name="Circle"/>
            <p:cNvSpPr/>
            <p:nvPr/>
          </p:nvSpPr>
          <p:spPr>
            <a:xfrm>
              <a:off x="2070685" y="966415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78" name="3"/>
            <p:cNvSpPr/>
            <p:nvPr/>
          </p:nvSpPr>
          <p:spPr>
            <a:xfrm>
              <a:off x="2070685" y="9649723"/>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57"/>
                                        </p:tgtEl>
                                        <p:attrNameLst>
                                          <p:attrName>style.visibility</p:attrName>
                                        </p:attrNameLst>
                                      </p:cBhvr>
                                      <p:to>
                                        <p:strVal val="visible"/>
                                      </p:to>
                                    </p:set>
                                    <p:anim calcmode="lin" valueType="num">
                                      <p:cBhvr additive="base">
                                        <p:cTn id="13" dur="500" fill="hold"/>
                                        <p:tgtEl>
                                          <p:spTgt spid="4257"/>
                                        </p:tgtEl>
                                        <p:attrNameLst>
                                          <p:attrName>ppt_x</p:attrName>
                                        </p:attrNameLst>
                                      </p:cBhvr>
                                      <p:tavLst>
                                        <p:tav tm="0">
                                          <p:val>
                                            <p:strVal val="#ppt_x"/>
                                          </p:val>
                                        </p:tav>
                                        <p:tav tm="100000">
                                          <p:val>
                                            <p:strVal val="#ppt_x"/>
                                          </p:val>
                                        </p:tav>
                                      </p:tavLst>
                                    </p:anim>
                                    <p:anim calcmode="lin" valueType="num">
                                      <p:cBhvr additive="base">
                                        <p:cTn id="14" dur="500" fill="hold"/>
                                        <p:tgtEl>
                                          <p:spTgt spid="42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49" presetClass="entr" presetSubtype="0" decel="10000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 calcmode="lin" valueType="num">
                                      <p:cBhvr>
                                        <p:cTn id="26" dur="500" fill="hold"/>
                                        <p:tgtEl>
                                          <p:spTgt spid="3"/>
                                        </p:tgtEl>
                                        <p:attrNameLst>
                                          <p:attrName>style.rotation</p:attrName>
                                        </p:attrNameLst>
                                      </p:cBhvr>
                                      <p:tavLst>
                                        <p:tav tm="0">
                                          <p:val>
                                            <p:fltVal val="360"/>
                                          </p:val>
                                        </p:tav>
                                        <p:tav tm="100000">
                                          <p:val>
                                            <p:fltVal val="0"/>
                                          </p:val>
                                        </p:tav>
                                      </p:tavLst>
                                    </p:anim>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62"/>
                                        </p:tgtEl>
                                        <p:attrNameLst>
                                          <p:attrName>style.visibility</p:attrName>
                                        </p:attrNameLst>
                                      </p:cBhvr>
                                      <p:to>
                                        <p:strVal val="visible"/>
                                      </p:to>
                                    </p:set>
                                    <p:animEffect transition="in" filter="fade">
                                      <p:cBhvr>
                                        <p:cTn id="32" dur="500"/>
                                        <p:tgtEl>
                                          <p:spTgt spid="4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7" grpId="0" animBg="1"/>
      <p:bldP spid="4262"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45F30C-A792-6D48-8636-188537EC6E8F}"/>
              </a:ext>
            </a:extLst>
          </p:cNvPr>
          <p:cNvGrpSpPr/>
          <p:nvPr/>
        </p:nvGrpSpPr>
        <p:grpSpPr>
          <a:xfrm>
            <a:off x="4577850" y="3361734"/>
            <a:ext cx="6992533" cy="6992533"/>
            <a:chOff x="4577850" y="3361734"/>
            <a:chExt cx="6992533" cy="6992533"/>
          </a:xfrm>
        </p:grpSpPr>
        <p:sp>
          <p:nvSpPr>
            <p:cNvPr id="4292" name="Circle"/>
            <p:cNvSpPr/>
            <p:nvPr/>
          </p:nvSpPr>
          <p:spPr>
            <a:xfrm>
              <a:off x="4577850" y="3361734"/>
              <a:ext cx="6992533" cy="6992533"/>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97" name="Type your text"/>
            <p:cNvSpPr txBox="1"/>
            <p:nvPr/>
          </p:nvSpPr>
          <p:spPr>
            <a:xfrm>
              <a:off x="6865197" y="4241324"/>
              <a:ext cx="241783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grpSp>
      <p:grpSp>
        <p:nvGrpSpPr>
          <p:cNvPr id="5" name="Group 4">
            <a:extLst>
              <a:ext uri="{FF2B5EF4-FFF2-40B4-BE49-F238E27FC236}">
                <a16:creationId xmlns:a16="http://schemas.microsoft.com/office/drawing/2014/main" id="{E5B30B52-C31E-8E44-AD1E-46ED52375D12}"/>
              </a:ext>
            </a:extLst>
          </p:cNvPr>
          <p:cNvGrpSpPr/>
          <p:nvPr/>
        </p:nvGrpSpPr>
        <p:grpSpPr>
          <a:xfrm>
            <a:off x="5574001" y="5352183"/>
            <a:ext cx="5000230" cy="5000230"/>
            <a:chOff x="5574001" y="5352183"/>
            <a:chExt cx="5000230" cy="5000230"/>
          </a:xfrm>
        </p:grpSpPr>
        <p:sp>
          <p:nvSpPr>
            <p:cNvPr id="4293" name="Circle"/>
            <p:cNvSpPr/>
            <p:nvPr/>
          </p:nvSpPr>
          <p:spPr>
            <a:xfrm>
              <a:off x="5574001" y="5352183"/>
              <a:ext cx="5000230" cy="5000230"/>
            </a:xfrm>
            <a:prstGeom prst="ellipse">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96" name="Type your text"/>
            <p:cNvSpPr txBox="1"/>
            <p:nvPr/>
          </p:nvSpPr>
          <p:spPr>
            <a:xfrm>
              <a:off x="6865197" y="6283251"/>
              <a:ext cx="241783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Type your text</a:t>
              </a:r>
            </a:p>
          </p:txBody>
        </p:sp>
      </p:grpSp>
      <p:sp>
        <p:nvSpPr>
          <p:cNvPr id="42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138</a:t>
            </a:fld>
            <a:endParaRPr/>
          </a:p>
        </p:txBody>
      </p:sp>
      <p:sp>
        <p:nvSpPr>
          <p:cNvPr id="4287"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347315" y="5831459"/>
            <a:ext cx="9104679" cy="412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3" name="Group 2">
            <a:extLst>
              <a:ext uri="{FF2B5EF4-FFF2-40B4-BE49-F238E27FC236}">
                <a16:creationId xmlns:a16="http://schemas.microsoft.com/office/drawing/2014/main" id="{01962075-514E-F247-AA69-9AC17A3BD07C}"/>
              </a:ext>
            </a:extLst>
          </p:cNvPr>
          <p:cNvGrpSpPr/>
          <p:nvPr/>
        </p:nvGrpSpPr>
        <p:grpSpPr>
          <a:xfrm>
            <a:off x="13295599" y="3748876"/>
            <a:ext cx="8475570" cy="1873378"/>
            <a:chOff x="13295599" y="3748876"/>
            <a:chExt cx="8475570" cy="1873378"/>
          </a:xfrm>
        </p:grpSpPr>
        <p:sp>
          <p:nvSpPr>
            <p:cNvPr id="4286" name="Venn diagram"/>
            <p:cNvSpPr txBox="1"/>
            <p:nvPr/>
          </p:nvSpPr>
          <p:spPr>
            <a:xfrm>
              <a:off x="13295599" y="4288753"/>
              <a:ext cx="8475570" cy="1333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Venn diagram</a:t>
              </a:r>
            </a:p>
          </p:txBody>
        </p:sp>
        <p:grpSp>
          <p:nvGrpSpPr>
            <p:cNvPr id="4290" name="Group"/>
            <p:cNvGrpSpPr/>
            <p:nvPr/>
          </p:nvGrpSpPr>
          <p:grpSpPr>
            <a:xfrm>
              <a:off x="13405665" y="3748876"/>
              <a:ext cx="3393043" cy="337338"/>
              <a:chOff x="0" y="-36295"/>
              <a:chExt cx="3393042" cy="337335"/>
            </a:xfrm>
          </p:grpSpPr>
          <p:sp>
            <p:nvSpPr>
              <p:cNvPr id="428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89" name="Subtitle Text"/>
              <p:cNvSpPr/>
              <p:nvPr/>
            </p:nvSpPr>
            <p:spPr>
              <a:xfrm>
                <a:off x="51716" y="-3629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6" name="Group 5">
            <a:extLst>
              <a:ext uri="{FF2B5EF4-FFF2-40B4-BE49-F238E27FC236}">
                <a16:creationId xmlns:a16="http://schemas.microsoft.com/office/drawing/2014/main" id="{3553A1FF-97F8-7044-BF43-E79E37F87457}"/>
              </a:ext>
            </a:extLst>
          </p:cNvPr>
          <p:cNvGrpSpPr/>
          <p:nvPr/>
        </p:nvGrpSpPr>
        <p:grpSpPr>
          <a:xfrm>
            <a:off x="6600932" y="7380532"/>
            <a:ext cx="2946369" cy="2946369"/>
            <a:chOff x="6600932" y="7380532"/>
            <a:chExt cx="2946369" cy="2946369"/>
          </a:xfrm>
        </p:grpSpPr>
        <p:sp>
          <p:nvSpPr>
            <p:cNvPr id="4294" name="Circle"/>
            <p:cNvSpPr/>
            <p:nvPr/>
          </p:nvSpPr>
          <p:spPr>
            <a:xfrm>
              <a:off x="6600932" y="7380532"/>
              <a:ext cx="2946369" cy="2946369"/>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95" name="Type your text"/>
            <p:cNvSpPr txBox="1"/>
            <p:nvPr/>
          </p:nvSpPr>
          <p:spPr>
            <a:xfrm>
              <a:off x="6865197" y="8631467"/>
              <a:ext cx="241783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Type your text</a:t>
              </a:r>
            </a:p>
          </p:txBody>
        </p:sp>
      </p:grpSp>
      <p:grpSp>
        <p:nvGrpSpPr>
          <p:cNvPr id="2" name="Group 1">
            <a:extLst>
              <a:ext uri="{FF2B5EF4-FFF2-40B4-BE49-F238E27FC236}">
                <a16:creationId xmlns:a16="http://schemas.microsoft.com/office/drawing/2014/main" id="{5C8902CE-A199-3A4A-8DE1-A03B3AEACA98}"/>
              </a:ext>
            </a:extLst>
          </p:cNvPr>
          <p:cNvGrpSpPr/>
          <p:nvPr/>
        </p:nvGrpSpPr>
        <p:grpSpPr>
          <a:xfrm>
            <a:off x="3160561" y="3355249"/>
            <a:ext cx="4243036" cy="7004212"/>
            <a:chOff x="3160561" y="3355249"/>
            <a:chExt cx="4243036" cy="7004212"/>
          </a:xfrm>
        </p:grpSpPr>
        <p:sp>
          <p:nvSpPr>
            <p:cNvPr id="4300" name="Line"/>
            <p:cNvSpPr/>
            <p:nvPr/>
          </p:nvSpPr>
          <p:spPr>
            <a:xfrm rot="5400000">
              <a:off x="-195939" y="6711749"/>
              <a:ext cx="7004212" cy="2912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3169"/>
                    <a:pt x="21600" y="5705"/>
                    <a:pt x="21594" y="7765"/>
                  </a:cubicBezTo>
                  <a:cubicBezTo>
                    <a:pt x="21589" y="9825"/>
                    <a:pt x="21578" y="11409"/>
                    <a:pt x="21556" y="12677"/>
                  </a:cubicBezTo>
                  <a:cubicBezTo>
                    <a:pt x="21528" y="14505"/>
                    <a:pt x="21485" y="16138"/>
                    <a:pt x="21429" y="17481"/>
                  </a:cubicBezTo>
                  <a:cubicBezTo>
                    <a:pt x="21373" y="18824"/>
                    <a:pt x="21305" y="19876"/>
                    <a:pt x="21229" y="20542"/>
                  </a:cubicBezTo>
                  <a:cubicBezTo>
                    <a:pt x="21176" y="21071"/>
                    <a:pt x="21110" y="21335"/>
                    <a:pt x="21025" y="21468"/>
                  </a:cubicBezTo>
                  <a:cubicBezTo>
                    <a:pt x="20939" y="21600"/>
                    <a:pt x="20834" y="21600"/>
                    <a:pt x="20702" y="21600"/>
                  </a:cubicBezTo>
                  <a:lnTo>
                    <a:pt x="898" y="21600"/>
                  </a:lnTo>
                  <a:cubicBezTo>
                    <a:pt x="766" y="21600"/>
                    <a:pt x="661" y="21600"/>
                    <a:pt x="575" y="21468"/>
                  </a:cubicBezTo>
                  <a:cubicBezTo>
                    <a:pt x="490" y="21335"/>
                    <a:pt x="424" y="21071"/>
                    <a:pt x="371" y="20542"/>
                  </a:cubicBezTo>
                  <a:cubicBezTo>
                    <a:pt x="295" y="19876"/>
                    <a:pt x="227" y="18824"/>
                    <a:pt x="171" y="17481"/>
                  </a:cubicBezTo>
                  <a:cubicBezTo>
                    <a:pt x="115" y="16138"/>
                    <a:pt x="72" y="14505"/>
                    <a:pt x="44" y="12677"/>
                  </a:cubicBezTo>
                  <a:cubicBezTo>
                    <a:pt x="22" y="11409"/>
                    <a:pt x="11" y="9825"/>
                    <a:pt x="6" y="7765"/>
                  </a:cubicBezTo>
                  <a:cubicBezTo>
                    <a:pt x="0" y="5705"/>
                    <a:pt x="0" y="3169"/>
                    <a:pt x="0" y="0"/>
                  </a:cubicBezTo>
                </a:path>
              </a:pathLst>
            </a:custGeom>
            <a:ln w="25400">
              <a:solidFill>
                <a:schemeClr val="tx2"/>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01" name="Line"/>
            <p:cNvSpPr/>
            <p:nvPr/>
          </p:nvSpPr>
          <p:spPr>
            <a:xfrm flipH="1">
              <a:off x="3605332" y="3356274"/>
              <a:ext cx="3798265"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4302" name="Line"/>
            <p:cNvSpPr/>
            <p:nvPr/>
          </p:nvSpPr>
          <p:spPr>
            <a:xfrm flipH="1">
              <a:off x="3605332" y="10357758"/>
              <a:ext cx="3798265"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4303" name="Line"/>
            <p:cNvSpPr/>
            <p:nvPr/>
          </p:nvSpPr>
          <p:spPr>
            <a:xfrm flipH="1">
              <a:off x="3277004" y="7379949"/>
              <a:ext cx="1256896"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4304" name="Line"/>
            <p:cNvSpPr/>
            <p:nvPr/>
          </p:nvSpPr>
          <p:spPr>
            <a:xfrm flipH="1">
              <a:off x="3277004" y="5345911"/>
              <a:ext cx="1466287" cy="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A5630CAC-57AF-1E44-95C9-32808C1F851E}"/>
              </a:ext>
            </a:extLst>
          </p:cNvPr>
          <p:cNvGrpSpPr/>
          <p:nvPr/>
        </p:nvGrpSpPr>
        <p:grpSpPr>
          <a:xfrm>
            <a:off x="1558708" y="4208091"/>
            <a:ext cx="1469627" cy="4940558"/>
            <a:chOff x="1558708" y="4208091"/>
            <a:chExt cx="1469627" cy="4940558"/>
          </a:xfrm>
        </p:grpSpPr>
        <p:sp>
          <p:nvSpPr>
            <p:cNvPr id="4299" name="15%"/>
            <p:cNvSpPr txBox="1"/>
            <p:nvPr/>
          </p:nvSpPr>
          <p:spPr>
            <a:xfrm>
              <a:off x="1558708" y="8615248"/>
              <a:ext cx="146962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15%</a:t>
              </a:r>
            </a:p>
          </p:txBody>
        </p:sp>
        <p:sp>
          <p:nvSpPr>
            <p:cNvPr id="4305" name="26%"/>
            <p:cNvSpPr txBox="1"/>
            <p:nvPr/>
          </p:nvSpPr>
          <p:spPr>
            <a:xfrm>
              <a:off x="1558708" y="6250017"/>
              <a:ext cx="146962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26%</a:t>
              </a:r>
            </a:p>
          </p:txBody>
        </p:sp>
        <p:sp>
          <p:nvSpPr>
            <p:cNvPr id="4306" name="49%"/>
            <p:cNvSpPr txBox="1"/>
            <p:nvPr/>
          </p:nvSpPr>
          <p:spPr>
            <a:xfrm>
              <a:off x="1558708" y="4208091"/>
              <a:ext cx="146962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49%</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87"/>
                                        </p:tgtEl>
                                        <p:attrNameLst>
                                          <p:attrName>style.visibility</p:attrName>
                                        </p:attrNameLst>
                                      </p:cBhvr>
                                      <p:to>
                                        <p:strVal val="visible"/>
                                      </p:to>
                                    </p:set>
                                    <p:anim calcmode="lin" valueType="num">
                                      <p:cBhvr additive="base">
                                        <p:cTn id="13" dur="500" fill="hold"/>
                                        <p:tgtEl>
                                          <p:spTgt spid="4287"/>
                                        </p:tgtEl>
                                        <p:attrNameLst>
                                          <p:attrName>ppt_x</p:attrName>
                                        </p:attrNameLst>
                                      </p:cBhvr>
                                      <p:tavLst>
                                        <p:tav tm="0">
                                          <p:val>
                                            <p:strVal val="#ppt_x"/>
                                          </p:val>
                                        </p:tav>
                                        <p:tav tm="100000">
                                          <p:val>
                                            <p:strVal val="#ppt_x"/>
                                          </p:val>
                                        </p:tav>
                                      </p:tavLst>
                                    </p:anim>
                                    <p:anim calcmode="lin" valueType="num">
                                      <p:cBhvr additive="base">
                                        <p:cTn id="14" dur="500" fill="hold"/>
                                        <p:tgtEl>
                                          <p:spTgt spid="428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7"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139</a:t>
            </a:fld>
            <a:endParaRPr/>
          </a:p>
        </p:txBody>
      </p:sp>
      <p:grpSp>
        <p:nvGrpSpPr>
          <p:cNvPr id="4" name="Group 3">
            <a:extLst>
              <a:ext uri="{FF2B5EF4-FFF2-40B4-BE49-F238E27FC236}">
                <a16:creationId xmlns:a16="http://schemas.microsoft.com/office/drawing/2014/main" id="{4F7E5FFD-B596-2848-9D0C-BD9259C72EE2}"/>
              </a:ext>
            </a:extLst>
          </p:cNvPr>
          <p:cNvGrpSpPr/>
          <p:nvPr/>
        </p:nvGrpSpPr>
        <p:grpSpPr>
          <a:xfrm>
            <a:off x="11554852" y="3381083"/>
            <a:ext cx="7332011" cy="6953836"/>
            <a:chOff x="11554852" y="3381083"/>
            <a:chExt cx="7332011" cy="6953836"/>
          </a:xfrm>
        </p:grpSpPr>
        <p:sp>
          <p:nvSpPr>
            <p:cNvPr id="4309" name="Circle"/>
            <p:cNvSpPr/>
            <p:nvPr/>
          </p:nvSpPr>
          <p:spPr>
            <a:xfrm>
              <a:off x="11554852" y="6099832"/>
              <a:ext cx="4235088" cy="423508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0" name="Circle"/>
            <p:cNvSpPr/>
            <p:nvPr/>
          </p:nvSpPr>
          <p:spPr>
            <a:xfrm>
              <a:off x="14651775" y="6099832"/>
              <a:ext cx="4235088" cy="423508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1" name="Circle"/>
            <p:cNvSpPr/>
            <p:nvPr/>
          </p:nvSpPr>
          <p:spPr>
            <a:xfrm>
              <a:off x="13112442" y="3381083"/>
              <a:ext cx="4235088" cy="423508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2" name="Shape"/>
            <p:cNvSpPr/>
            <p:nvPr/>
          </p:nvSpPr>
          <p:spPr>
            <a:xfrm>
              <a:off x="13208815" y="6097362"/>
              <a:ext cx="2010354" cy="1461967"/>
            </a:xfrm>
            <a:custGeom>
              <a:avLst/>
              <a:gdLst/>
              <a:ahLst/>
              <a:cxnLst>
                <a:cxn ang="0">
                  <a:pos x="wd2" y="hd2"/>
                </a:cxn>
                <a:cxn ang="5400000">
                  <a:pos x="wd2" y="hd2"/>
                </a:cxn>
                <a:cxn ang="10800000">
                  <a:pos x="wd2" y="hd2"/>
                </a:cxn>
                <a:cxn ang="16200000">
                  <a:pos x="wd2" y="hd2"/>
                </a:cxn>
              </a:cxnLst>
              <a:rect l="0" t="0" r="r" b="b"/>
              <a:pathLst>
                <a:path w="21600" h="21138" extrusionOk="0">
                  <a:moveTo>
                    <a:pt x="0" y="737"/>
                  </a:moveTo>
                  <a:cubicBezTo>
                    <a:pt x="1252" y="5892"/>
                    <a:pt x="3496" y="10509"/>
                    <a:pt x="6504" y="14119"/>
                  </a:cubicBezTo>
                  <a:cubicBezTo>
                    <a:pt x="9376" y="17568"/>
                    <a:pt x="12851" y="19983"/>
                    <a:pt x="16604" y="21138"/>
                  </a:cubicBezTo>
                  <a:cubicBezTo>
                    <a:pt x="17106" y="19073"/>
                    <a:pt x="17771" y="17087"/>
                    <a:pt x="18587" y="15212"/>
                  </a:cubicBezTo>
                  <a:cubicBezTo>
                    <a:pt x="19438" y="13260"/>
                    <a:pt x="20449" y="11441"/>
                    <a:pt x="21600" y="9791"/>
                  </a:cubicBezTo>
                  <a:cubicBezTo>
                    <a:pt x="18978" y="5975"/>
                    <a:pt x="15675" y="3125"/>
                    <a:pt x="12004" y="1510"/>
                  </a:cubicBezTo>
                  <a:cubicBezTo>
                    <a:pt x="8127" y="-195"/>
                    <a:pt x="3980" y="-462"/>
                    <a:pt x="0" y="737"/>
                  </a:cubicBez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3" name="Shape"/>
            <p:cNvSpPr/>
            <p:nvPr/>
          </p:nvSpPr>
          <p:spPr>
            <a:xfrm>
              <a:off x="15218867" y="6101278"/>
              <a:ext cx="2024374" cy="1464210"/>
            </a:xfrm>
            <a:custGeom>
              <a:avLst/>
              <a:gdLst/>
              <a:ahLst/>
              <a:cxnLst>
                <a:cxn ang="0">
                  <a:pos x="wd2" y="hd2"/>
                </a:cxn>
                <a:cxn ang="5400000">
                  <a:pos x="wd2" y="hd2"/>
                </a:cxn>
                <a:cxn ang="10800000">
                  <a:pos x="wd2" y="hd2"/>
                </a:cxn>
                <a:cxn ang="16200000">
                  <a:pos x="wd2" y="hd2"/>
                </a:cxn>
              </a:cxnLst>
              <a:rect l="0" t="0" r="r" b="b"/>
              <a:pathLst>
                <a:path w="21600" h="21260" extrusionOk="0">
                  <a:moveTo>
                    <a:pt x="0" y="9739"/>
                  </a:moveTo>
                  <a:cubicBezTo>
                    <a:pt x="2900" y="5534"/>
                    <a:pt x="6609" y="2519"/>
                    <a:pt x="10705" y="1035"/>
                  </a:cubicBezTo>
                  <a:cubicBezTo>
                    <a:pt x="14267" y="-255"/>
                    <a:pt x="18008" y="-340"/>
                    <a:pt x="21600" y="787"/>
                  </a:cubicBezTo>
                  <a:cubicBezTo>
                    <a:pt x="20377" y="5863"/>
                    <a:pt x="18204" y="10418"/>
                    <a:pt x="15297" y="14006"/>
                  </a:cubicBezTo>
                  <a:cubicBezTo>
                    <a:pt x="12385" y="17600"/>
                    <a:pt x="8836" y="20100"/>
                    <a:pt x="4998" y="21260"/>
                  </a:cubicBezTo>
                  <a:cubicBezTo>
                    <a:pt x="4549" y="19300"/>
                    <a:pt x="3949" y="17410"/>
                    <a:pt x="3209" y="15621"/>
                  </a:cubicBezTo>
                  <a:cubicBezTo>
                    <a:pt x="2325" y="13485"/>
                    <a:pt x="1247" y="11509"/>
                    <a:pt x="0" y="9739"/>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4" name="Shape"/>
            <p:cNvSpPr/>
            <p:nvPr/>
          </p:nvSpPr>
          <p:spPr>
            <a:xfrm>
              <a:off x="14653715" y="7558383"/>
              <a:ext cx="1138460" cy="2106714"/>
            </a:xfrm>
            <a:custGeom>
              <a:avLst/>
              <a:gdLst/>
              <a:ahLst/>
              <a:cxnLst>
                <a:cxn ang="0">
                  <a:pos x="wd2" y="hd2"/>
                </a:cxn>
                <a:cxn ang="5400000">
                  <a:pos x="wd2" y="hd2"/>
                </a:cxn>
                <a:cxn ang="10800000">
                  <a:pos x="wd2" y="hd2"/>
                </a:cxn>
                <a:cxn ang="16200000">
                  <a:pos x="wd2" y="hd2"/>
                </a:cxn>
              </a:cxnLst>
              <a:rect l="0" t="0" r="r" b="b"/>
              <a:pathLst>
                <a:path w="20482" h="21600" extrusionOk="0">
                  <a:moveTo>
                    <a:pt x="1845" y="0"/>
                  </a:moveTo>
                  <a:cubicBezTo>
                    <a:pt x="4522" y="359"/>
                    <a:pt x="7259" y="552"/>
                    <a:pt x="10009" y="576"/>
                  </a:cubicBezTo>
                  <a:cubicBezTo>
                    <a:pt x="12912" y="602"/>
                    <a:pt x="15810" y="438"/>
                    <a:pt x="18648" y="89"/>
                  </a:cubicBezTo>
                  <a:cubicBezTo>
                    <a:pt x="20746" y="3813"/>
                    <a:pt x="21050" y="7789"/>
                    <a:pt x="19528" y="11602"/>
                  </a:cubicBezTo>
                  <a:cubicBezTo>
                    <a:pt x="18036" y="15341"/>
                    <a:pt x="14840" y="18789"/>
                    <a:pt x="10264" y="21600"/>
                  </a:cubicBezTo>
                  <a:cubicBezTo>
                    <a:pt x="5509" y="18680"/>
                    <a:pt x="2241" y="15076"/>
                    <a:pt x="811" y="11177"/>
                  </a:cubicBezTo>
                  <a:cubicBezTo>
                    <a:pt x="-550" y="7463"/>
                    <a:pt x="-194" y="3612"/>
                    <a:pt x="1845" y="0"/>
                  </a:cubicBezTo>
                  <a:close/>
                </a:path>
              </a:pathLst>
            </a:custGeom>
            <a:solidFill>
              <a:schemeClr val="tx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5" name="Shape"/>
            <p:cNvSpPr/>
            <p:nvPr/>
          </p:nvSpPr>
          <p:spPr>
            <a:xfrm>
              <a:off x="14751212" y="6771740"/>
              <a:ext cx="940981" cy="843814"/>
            </a:xfrm>
            <a:custGeom>
              <a:avLst/>
              <a:gdLst/>
              <a:ahLst/>
              <a:cxnLst>
                <a:cxn ang="0">
                  <a:pos x="wd2" y="hd2"/>
                </a:cxn>
                <a:cxn ang="5400000">
                  <a:pos x="wd2" y="hd2"/>
                </a:cxn>
                <a:cxn ang="10800000">
                  <a:pos x="wd2" y="hd2"/>
                </a:cxn>
                <a:cxn ang="16200000">
                  <a:pos x="wd2" y="hd2"/>
                </a:cxn>
              </a:cxnLst>
              <a:rect l="0" t="0" r="r" b="b"/>
              <a:pathLst>
                <a:path w="21600" h="21594" extrusionOk="0">
                  <a:moveTo>
                    <a:pt x="10941" y="0"/>
                  </a:moveTo>
                  <a:cubicBezTo>
                    <a:pt x="8336" y="2747"/>
                    <a:pt x="6077" y="5876"/>
                    <a:pt x="4227" y="9301"/>
                  </a:cubicBezTo>
                  <a:cubicBezTo>
                    <a:pt x="2381" y="12718"/>
                    <a:pt x="959" y="16398"/>
                    <a:pt x="0" y="20240"/>
                  </a:cubicBezTo>
                  <a:cubicBezTo>
                    <a:pt x="3516" y="21134"/>
                    <a:pt x="7110" y="21588"/>
                    <a:pt x="10717" y="21594"/>
                  </a:cubicBezTo>
                  <a:cubicBezTo>
                    <a:pt x="14379" y="21600"/>
                    <a:pt x="18030" y="21144"/>
                    <a:pt x="21600" y="20236"/>
                  </a:cubicBezTo>
                  <a:cubicBezTo>
                    <a:pt x="20528" y="16564"/>
                    <a:pt x="19110" y="13029"/>
                    <a:pt x="17370" y="9691"/>
                  </a:cubicBezTo>
                  <a:cubicBezTo>
                    <a:pt x="15554" y="6206"/>
                    <a:pt x="13398" y="2956"/>
                    <a:pt x="10941" y="0"/>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17" name="Type your text"/>
            <p:cNvSpPr txBox="1"/>
            <p:nvPr/>
          </p:nvSpPr>
          <p:spPr>
            <a:xfrm>
              <a:off x="14011938" y="4785838"/>
              <a:ext cx="241784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318" name="Type your text"/>
            <p:cNvSpPr txBox="1"/>
            <p:nvPr/>
          </p:nvSpPr>
          <p:spPr>
            <a:xfrm>
              <a:off x="11875802" y="8443049"/>
              <a:ext cx="241784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319" name="Circle"/>
            <p:cNvSpPr/>
            <p:nvPr/>
          </p:nvSpPr>
          <p:spPr>
            <a:xfrm>
              <a:off x="15041181" y="421439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20" name="2"/>
            <p:cNvSpPr txBox="1"/>
            <p:nvPr/>
          </p:nvSpPr>
          <p:spPr>
            <a:xfrm>
              <a:off x="15041181" y="419997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322" name="Circle"/>
            <p:cNvSpPr/>
            <p:nvPr/>
          </p:nvSpPr>
          <p:spPr>
            <a:xfrm>
              <a:off x="13887910" y="7847947"/>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23" name="1"/>
            <p:cNvSpPr txBox="1"/>
            <p:nvPr/>
          </p:nvSpPr>
          <p:spPr>
            <a:xfrm>
              <a:off x="13887910" y="784248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325" name="Type your text"/>
            <p:cNvSpPr txBox="1"/>
            <p:nvPr/>
          </p:nvSpPr>
          <p:spPr>
            <a:xfrm>
              <a:off x="16129815" y="8443049"/>
              <a:ext cx="241784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326" name="Circle"/>
            <p:cNvSpPr/>
            <p:nvPr/>
          </p:nvSpPr>
          <p:spPr>
            <a:xfrm>
              <a:off x="16151043" y="7847947"/>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27" name="3"/>
            <p:cNvSpPr txBox="1"/>
            <p:nvPr/>
          </p:nvSpPr>
          <p:spPr>
            <a:xfrm>
              <a:off x="16155525" y="784248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329" name="Circle"/>
            <p:cNvSpPr/>
            <p:nvPr/>
          </p:nvSpPr>
          <p:spPr>
            <a:xfrm>
              <a:off x="13929829" y="654559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30" name="1"/>
            <p:cNvSpPr txBox="1"/>
            <p:nvPr/>
          </p:nvSpPr>
          <p:spPr>
            <a:xfrm>
              <a:off x="13929829" y="653116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332" name="Circle"/>
            <p:cNvSpPr/>
            <p:nvPr/>
          </p:nvSpPr>
          <p:spPr>
            <a:xfrm>
              <a:off x="14261022" y="654559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33" name="2"/>
            <p:cNvSpPr txBox="1"/>
            <p:nvPr/>
          </p:nvSpPr>
          <p:spPr>
            <a:xfrm>
              <a:off x="14261022" y="653116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336" name="Circle"/>
            <p:cNvSpPr/>
            <p:nvPr/>
          </p:nvSpPr>
          <p:spPr>
            <a:xfrm>
              <a:off x="15818611" y="654559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37" name="2"/>
            <p:cNvSpPr txBox="1"/>
            <p:nvPr/>
          </p:nvSpPr>
          <p:spPr>
            <a:xfrm>
              <a:off x="15818611" y="653565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339" name="Circle"/>
            <p:cNvSpPr/>
            <p:nvPr/>
          </p:nvSpPr>
          <p:spPr>
            <a:xfrm>
              <a:off x="16149803" y="654559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40" name="3"/>
            <p:cNvSpPr txBox="1"/>
            <p:nvPr/>
          </p:nvSpPr>
          <p:spPr>
            <a:xfrm>
              <a:off x="16149803" y="653565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343" name="Circle"/>
            <p:cNvSpPr/>
            <p:nvPr/>
          </p:nvSpPr>
          <p:spPr>
            <a:xfrm>
              <a:off x="15041181" y="8016867"/>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44" name="1"/>
            <p:cNvSpPr txBox="1"/>
            <p:nvPr/>
          </p:nvSpPr>
          <p:spPr>
            <a:xfrm>
              <a:off x="15041181" y="800692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346" name="Circle"/>
            <p:cNvSpPr/>
            <p:nvPr/>
          </p:nvSpPr>
          <p:spPr>
            <a:xfrm>
              <a:off x="15041181" y="8340171"/>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47" name="3"/>
            <p:cNvSpPr txBox="1"/>
            <p:nvPr/>
          </p:nvSpPr>
          <p:spPr>
            <a:xfrm>
              <a:off x="15045663" y="833470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350" name="Circle"/>
            <p:cNvSpPr/>
            <p:nvPr/>
          </p:nvSpPr>
          <p:spPr>
            <a:xfrm>
              <a:off x="14713933" y="7080984"/>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51" name="1"/>
            <p:cNvSpPr txBox="1"/>
            <p:nvPr/>
          </p:nvSpPr>
          <p:spPr>
            <a:xfrm>
              <a:off x="14713933" y="706655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353" name="Circle"/>
            <p:cNvSpPr/>
            <p:nvPr/>
          </p:nvSpPr>
          <p:spPr>
            <a:xfrm>
              <a:off x="15041181" y="7080984"/>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54" name="2"/>
            <p:cNvSpPr txBox="1"/>
            <p:nvPr/>
          </p:nvSpPr>
          <p:spPr>
            <a:xfrm>
              <a:off x="15041181" y="706655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356" name="Circle"/>
            <p:cNvSpPr/>
            <p:nvPr/>
          </p:nvSpPr>
          <p:spPr>
            <a:xfrm>
              <a:off x="15368430" y="7080984"/>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57" name="3"/>
            <p:cNvSpPr txBox="1"/>
            <p:nvPr/>
          </p:nvSpPr>
          <p:spPr>
            <a:xfrm>
              <a:off x="15368430" y="706655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2" name="Group 1">
            <a:extLst>
              <a:ext uri="{FF2B5EF4-FFF2-40B4-BE49-F238E27FC236}">
                <a16:creationId xmlns:a16="http://schemas.microsoft.com/office/drawing/2014/main" id="{4E86A7F4-4770-3043-8D42-40516995819B}"/>
              </a:ext>
            </a:extLst>
          </p:cNvPr>
          <p:cNvGrpSpPr/>
          <p:nvPr/>
        </p:nvGrpSpPr>
        <p:grpSpPr>
          <a:xfrm>
            <a:off x="1492139" y="9174236"/>
            <a:ext cx="9650273" cy="1349783"/>
            <a:chOff x="1492139" y="9174236"/>
            <a:chExt cx="9650273" cy="1349783"/>
          </a:xfrm>
        </p:grpSpPr>
        <p:sp>
          <p:nvSpPr>
            <p:cNvPr id="4373" name="Lorem ipsum dolor sit amet, elit, sed"/>
            <p:cNvSpPr/>
            <p:nvPr/>
          </p:nvSpPr>
          <p:spPr>
            <a:xfrm>
              <a:off x="1973132" y="9646278"/>
              <a:ext cx="251787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a:t>
              </a:r>
            </a:p>
          </p:txBody>
        </p:sp>
        <p:sp>
          <p:nvSpPr>
            <p:cNvPr id="4374" name="Type text here"/>
            <p:cNvSpPr/>
            <p:nvPr/>
          </p:nvSpPr>
          <p:spPr>
            <a:xfrm>
              <a:off x="1967197" y="9174236"/>
              <a:ext cx="2279860"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375" name="Circle"/>
            <p:cNvSpPr/>
            <p:nvPr/>
          </p:nvSpPr>
          <p:spPr>
            <a:xfrm>
              <a:off x="1492139" y="9224812"/>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76" name="1"/>
            <p:cNvSpPr/>
            <p:nvPr/>
          </p:nvSpPr>
          <p:spPr>
            <a:xfrm>
              <a:off x="1496621" y="9214866"/>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379" name="Lorem ipsum dolor sit amet, elit, sed"/>
            <p:cNvSpPr/>
            <p:nvPr/>
          </p:nvSpPr>
          <p:spPr>
            <a:xfrm>
              <a:off x="5298834" y="9646278"/>
              <a:ext cx="251787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380" name="Type text here"/>
            <p:cNvSpPr/>
            <p:nvPr/>
          </p:nvSpPr>
          <p:spPr>
            <a:xfrm>
              <a:off x="5292899" y="9174236"/>
              <a:ext cx="2279860"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381" name="Circle"/>
            <p:cNvSpPr/>
            <p:nvPr/>
          </p:nvSpPr>
          <p:spPr>
            <a:xfrm>
              <a:off x="4817841" y="9224812"/>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82" name="2"/>
            <p:cNvSpPr/>
            <p:nvPr/>
          </p:nvSpPr>
          <p:spPr>
            <a:xfrm>
              <a:off x="4822323" y="9214866"/>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385" name="Lorem ipsum dolor sit amet, elit, sed"/>
            <p:cNvSpPr/>
            <p:nvPr/>
          </p:nvSpPr>
          <p:spPr>
            <a:xfrm>
              <a:off x="8624537" y="9646278"/>
              <a:ext cx="2517875"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386" name="Type text here"/>
            <p:cNvSpPr/>
            <p:nvPr/>
          </p:nvSpPr>
          <p:spPr>
            <a:xfrm>
              <a:off x="8618602" y="9174236"/>
              <a:ext cx="2279859" cy="4411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387" name="Circle"/>
            <p:cNvSpPr/>
            <p:nvPr/>
          </p:nvSpPr>
          <p:spPr>
            <a:xfrm>
              <a:off x="8143544" y="9224812"/>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88" name="3"/>
            <p:cNvSpPr/>
            <p:nvPr/>
          </p:nvSpPr>
          <p:spPr>
            <a:xfrm>
              <a:off x="8148026" y="9214866"/>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3" name="Group 2">
            <a:extLst>
              <a:ext uri="{FF2B5EF4-FFF2-40B4-BE49-F238E27FC236}">
                <a16:creationId xmlns:a16="http://schemas.microsoft.com/office/drawing/2014/main" id="{8C24D1BF-212F-E640-9D13-E6CEA33A738B}"/>
              </a:ext>
            </a:extLst>
          </p:cNvPr>
          <p:cNvGrpSpPr/>
          <p:nvPr/>
        </p:nvGrpSpPr>
        <p:grpSpPr>
          <a:xfrm>
            <a:off x="19102513" y="3382112"/>
            <a:ext cx="3972321" cy="7147064"/>
            <a:chOff x="19102513" y="3382112"/>
            <a:chExt cx="3972321" cy="7147064"/>
          </a:xfrm>
        </p:grpSpPr>
        <p:sp>
          <p:nvSpPr>
            <p:cNvPr id="4361" name="Rounded Rectangle"/>
            <p:cNvSpPr/>
            <p:nvPr/>
          </p:nvSpPr>
          <p:spPr>
            <a:xfrm>
              <a:off x="19102513" y="3382112"/>
              <a:ext cx="1201915" cy="571501"/>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62" name="Circle"/>
            <p:cNvSpPr/>
            <p:nvPr/>
          </p:nvSpPr>
          <p:spPr>
            <a:xfrm>
              <a:off x="19204443" y="3488186"/>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63" name="1"/>
            <p:cNvSpPr txBox="1"/>
            <p:nvPr/>
          </p:nvSpPr>
          <p:spPr>
            <a:xfrm>
              <a:off x="19204443" y="347375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365" name="Circle"/>
            <p:cNvSpPr/>
            <p:nvPr/>
          </p:nvSpPr>
          <p:spPr>
            <a:xfrm>
              <a:off x="19523795" y="3488186"/>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66" name="2"/>
            <p:cNvSpPr txBox="1"/>
            <p:nvPr/>
          </p:nvSpPr>
          <p:spPr>
            <a:xfrm>
              <a:off x="19523795" y="347375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368" name="Circle"/>
            <p:cNvSpPr/>
            <p:nvPr/>
          </p:nvSpPr>
          <p:spPr>
            <a:xfrm>
              <a:off x="19843144" y="3488186"/>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69" name="3"/>
            <p:cNvSpPr txBox="1"/>
            <p:nvPr/>
          </p:nvSpPr>
          <p:spPr>
            <a:xfrm>
              <a:off x="19843144" y="347375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391" name="Rounded Rectangle"/>
            <p:cNvSpPr/>
            <p:nvPr/>
          </p:nvSpPr>
          <p:spPr>
            <a:xfrm>
              <a:off x="19419397" y="5293728"/>
              <a:ext cx="885031" cy="571501"/>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92" name="Circle"/>
            <p:cNvSpPr/>
            <p:nvPr/>
          </p:nvSpPr>
          <p:spPr>
            <a:xfrm>
              <a:off x="19516639" y="5399801"/>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93" name="2"/>
            <p:cNvSpPr txBox="1"/>
            <p:nvPr/>
          </p:nvSpPr>
          <p:spPr>
            <a:xfrm>
              <a:off x="19516639" y="538537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395" name="Circle"/>
            <p:cNvSpPr/>
            <p:nvPr/>
          </p:nvSpPr>
          <p:spPr>
            <a:xfrm>
              <a:off x="19847832" y="5399801"/>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96" name="3"/>
            <p:cNvSpPr txBox="1"/>
            <p:nvPr/>
          </p:nvSpPr>
          <p:spPr>
            <a:xfrm>
              <a:off x="19847832" y="538537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400" name="Rounded Rectangle"/>
            <p:cNvSpPr/>
            <p:nvPr/>
          </p:nvSpPr>
          <p:spPr>
            <a:xfrm>
              <a:off x="19419397" y="7206004"/>
              <a:ext cx="885031" cy="571501"/>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01" name="Circle"/>
            <p:cNvSpPr/>
            <p:nvPr/>
          </p:nvSpPr>
          <p:spPr>
            <a:xfrm>
              <a:off x="19516639" y="731207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02" name="1"/>
            <p:cNvSpPr txBox="1"/>
            <p:nvPr/>
          </p:nvSpPr>
          <p:spPr>
            <a:xfrm>
              <a:off x="19516639" y="730213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404" name="Circle"/>
            <p:cNvSpPr/>
            <p:nvPr/>
          </p:nvSpPr>
          <p:spPr>
            <a:xfrm>
              <a:off x="19847832" y="731207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05" name="3"/>
            <p:cNvSpPr txBox="1"/>
            <p:nvPr/>
          </p:nvSpPr>
          <p:spPr>
            <a:xfrm>
              <a:off x="19847832" y="730213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409" name="Lorem ipsum dolor sit amet, elit, sed"/>
            <p:cNvSpPr txBox="1"/>
            <p:nvPr/>
          </p:nvSpPr>
          <p:spPr>
            <a:xfrm>
              <a:off x="20556958" y="3914608"/>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410" name="Type text here"/>
            <p:cNvSpPr txBox="1"/>
            <p:nvPr/>
          </p:nvSpPr>
          <p:spPr>
            <a:xfrm>
              <a:off x="20551024" y="3442568"/>
              <a:ext cx="2279859" cy="444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412" name="Lorem ipsum dolor sit amet, elit, sed"/>
            <p:cNvSpPr txBox="1"/>
            <p:nvPr/>
          </p:nvSpPr>
          <p:spPr>
            <a:xfrm>
              <a:off x="20556958" y="5826884"/>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413" name="Type text here"/>
            <p:cNvSpPr txBox="1"/>
            <p:nvPr/>
          </p:nvSpPr>
          <p:spPr>
            <a:xfrm>
              <a:off x="20551024" y="5354843"/>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415" name="Lorem ipsum dolor sit amet, elit, sed"/>
            <p:cNvSpPr txBox="1"/>
            <p:nvPr/>
          </p:nvSpPr>
          <p:spPr>
            <a:xfrm>
              <a:off x="20556958" y="7739159"/>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416" name="Type text here"/>
            <p:cNvSpPr txBox="1"/>
            <p:nvPr/>
          </p:nvSpPr>
          <p:spPr>
            <a:xfrm>
              <a:off x="20551024" y="7267119"/>
              <a:ext cx="2279859" cy="444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418" name="Rounded Rectangle"/>
            <p:cNvSpPr/>
            <p:nvPr/>
          </p:nvSpPr>
          <p:spPr>
            <a:xfrm>
              <a:off x="19419397" y="9118279"/>
              <a:ext cx="885031" cy="571501"/>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19" name="Circle"/>
            <p:cNvSpPr/>
            <p:nvPr/>
          </p:nvSpPr>
          <p:spPr>
            <a:xfrm>
              <a:off x="19516639" y="9224352"/>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20" name="1"/>
            <p:cNvSpPr txBox="1"/>
            <p:nvPr/>
          </p:nvSpPr>
          <p:spPr>
            <a:xfrm>
              <a:off x="19516639" y="921440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422" name="Circle"/>
            <p:cNvSpPr/>
            <p:nvPr/>
          </p:nvSpPr>
          <p:spPr>
            <a:xfrm>
              <a:off x="19847832" y="9224352"/>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23" name="2"/>
            <p:cNvSpPr txBox="1"/>
            <p:nvPr/>
          </p:nvSpPr>
          <p:spPr>
            <a:xfrm>
              <a:off x="19847832" y="921440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427" name="Lorem ipsum dolor sit amet, elit, sed"/>
            <p:cNvSpPr txBox="1"/>
            <p:nvPr/>
          </p:nvSpPr>
          <p:spPr>
            <a:xfrm>
              <a:off x="20556958" y="9651435"/>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428" name="Type text here"/>
            <p:cNvSpPr txBox="1"/>
            <p:nvPr/>
          </p:nvSpPr>
          <p:spPr>
            <a:xfrm>
              <a:off x="20551024" y="9179394"/>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sp>
        <p:nvSpPr>
          <p:cNvPr id="4431" name="Lorem ipsum dolor sit amet, consectetur adipiscing elit, sed do eiusmod tempor incididunt ut labore et dolore magna aliqua. Arcu dictum varius duis at consectetur lorem donec. Volutpat maecenas volutpat blandit aliquam. Egestas quis ipsum suspendisse ult"/>
          <p:cNvSpPr/>
          <p:nvPr/>
        </p:nvSpPr>
        <p:spPr>
          <a:xfrm>
            <a:off x="1487128" y="5303963"/>
            <a:ext cx="9464706" cy="290906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endParaRPr dirty="0">
              <a:solidFill>
                <a:schemeClr val="tx2"/>
              </a:solidFill>
            </a:endParaRPr>
          </a:p>
        </p:txBody>
      </p:sp>
      <p:grpSp>
        <p:nvGrpSpPr>
          <p:cNvPr id="5" name="Group 4">
            <a:extLst>
              <a:ext uri="{FF2B5EF4-FFF2-40B4-BE49-F238E27FC236}">
                <a16:creationId xmlns:a16="http://schemas.microsoft.com/office/drawing/2014/main" id="{6612BC5C-B8B0-FD44-A2E0-24643F9771CC}"/>
              </a:ext>
            </a:extLst>
          </p:cNvPr>
          <p:cNvGrpSpPr/>
          <p:nvPr/>
        </p:nvGrpSpPr>
        <p:grpSpPr>
          <a:xfrm>
            <a:off x="1435412" y="3212415"/>
            <a:ext cx="8475571" cy="1882539"/>
            <a:chOff x="1435412" y="3212415"/>
            <a:chExt cx="8475571" cy="1882539"/>
          </a:xfrm>
        </p:grpSpPr>
        <p:sp>
          <p:nvSpPr>
            <p:cNvPr id="4430" name="Venn diagram"/>
            <p:cNvSpPr/>
            <p:nvPr/>
          </p:nvSpPr>
          <p:spPr>
            <a:xfrm>
              <a:off x="1435412" y="3761256"/>
              <a:ext cx="8475571" cy="13336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Venn diagram</a:t>
              </a:r>
            </a:p>
          </p:txBody>
        </p:sp>
        <p:grpSp>
          <p:nvGrpSpPr>
            <p:cNvPr id="4434" name="Group"/>
            <p:cNvGrpSpPr/>
            <p:nvPr/>
          </p:nvGrpSpPr>
          <p:grpSpPr>
            <a:xfrm>
              <a:off x="1545478" y="3212415"/>
              <a:ext cx="3393044" cy="337336"/>
              <a:chOff x="0" y="-45260"/>
              <a:chExt cx="3393042" cy="337335"/>
            </a:xfrm>
          </p:grpSpPr>
          <p:sp>
            <p:nvSpPr>
              <p:cNvPr id="443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33" name="Subtitle Text"/>
              <p:cNvSpPr/>
              <p:nvPr/>
            </p:nvSpPr>
            <p:spPr>
              <a:xfrm>
                <a:off x="51716" y="-4526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31"/>
                                        </p:tgtEl>
                                        <p:attrNameLst>
                                          <p:attrName>style.visibility</p:attrName>
                                        </p:attrNameLst>
                                      </p:cBhvr>
                                      <p:to>
                                        <p:strVal val="visible"/>
                                      </p:to>
                                    </p:set>
                                    <p:anim calcmode="lin" valueType="num">
                                      <p:cBhvr additive="base">
                                        <p:cTn id="13" dur="500" fill="hold"/>
                                        <p:tgtEl>
                                          <p:spTgt spid="4431"/>
                                        </p:tgtEl>
                                        <p:attrNameLst>
                                          <p:attrName>ppt_x</p:attrName>
                                        </p:attrNameLst>
                                      </p:cBhvr>
                                      <p:tavLst>
                                        <p:tav tm="0">
                                          <p:val>
                                            <p:strVal val="#ppt_x"/>
                                          </p:val>
                                        </p:tav>
                                        <p:tav tm="100000">
                                          <p:val>
                                            <p:strVal val="#ppt_x"/>
                                          </p:val>
                                        </p:tav>
                                      </p:tavLst>
                                    </p:anim>
                                    <p:anim calcmode="lin" valueType="num">
                                      <p:cBhvr additive="base">
                                        <p:cTn id="14" dur="500" fill="hold"/>
                                        <p:tgtEl>
                                          <p:spTgt spid="44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nodeType="clickEffect">
                                  <p:stCondLst>
                                    <p:cond delay="0"/>
                                  </p:stCondLst>
                                  <p:childTnLst>
                                    <p:animRot by="120000">
                                      <p:cBhvr>
                                        <p:cTn id="36" dur="100" fill="hold">
                                          <p:stCondLst>
                                            <p:cond delay="0"/>
                                          </p:stCondLst>
                                        </p:cTn>
                                        <p:tgtEl>
                                          <p:spTgt spid="4"/>
                                        </p:tgtEl>
                                        <p:attrNameLst>
                                          <p:attrName>r</p:attrName>
                                        </p:attrNameLst>
                                      </p:cBhvr>
                                    </p:animRot>
                                    <p:animRot by="-240000">
                                      <p:cBhvr>
                                        <p:cTn id="37" dur="200" fill="hold">
                                          <p:stCondLst>
                                            <p:cond delay="200"/>
                                          </p:stCondLst>
                                        </p:cTn>
                                        <p:tgtEl>
                                          <p:spTgt spid="4"/>
                                        </p:tgtEl>
                                        <p:attrNameLst>
                                          <p:attrName>r</p:attrName>
                                        </p:attrNameLst>
                                      </p:cBhvr>
                                    </p:animRot>
                                    <p:animRot by="240000">
                                      <p:cBhvr>
                                        <p:cTn id="38" dur="200" fill="hold">
                                          <p:stCondLst>
                                            <p:cond delay="400"/>
                                          </p:stCondLst>
                                        </p:cTn>
                                        <p:tgtEl>
                                          <p:spTgt spid="4"/>
                                        </p:tgtEl>
                                        <p:attrNameLst>
                                          <p:attrName>r</p:attrName>
                                        </p:attrNameLst>
                                      </p:cBhvr>
                                    </p:animRot>
                                    <p:animRot by="-240000">
                                      <p:cBhvr>
                                        <p:cTn id="39" dur="200" fill="hold">
                                          <p:stCondLst>
                                            <p:cond delay="600"/>
                                          </p:stCondLst>
                                        </p:cTn>
                                        <p:tgtEl>
                                          <p:spTgt spid="4"/>
                                        </p:tgtEl>
                                        <p:attrNameLst>
                                          <p:attrName>r</p:attrName>
                                        </p:attrNameLst>
                                      </p:cBhvr>
                                    </p:animRot>
                                    <p:animRot by="120000">
                                      <p:cBhvr>
                                        <p:cTn id="4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Rectangle"/>
          <p:cNvSpPr/>
          <p:nvPr/>
        </p:nvSpPr>
        <p:spPr>
          <a:xfrm>
            <a:off x="-8467" y="-8467"/>
            <a:ext cx="24400935" cy="9634724"/>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5" name="Picture Placeholder 4">
            <a:extLst>
              <a:ext uri="{FF2B5EF4-FFF2-40B4-BE49-F238E27FC236}">
                <a16:creationId xmlns:a16="http://schemas.microsoft.com/office/drawing/2014/main" id="{8F6CFA34-9CE5-7949-A8D9-22613443D98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9184357" y="1414657"/>
            <a:ext cx="10573054" cy="10589296"/>
          </a:xfrm>
          <a:prstGeom prst="rect">
            <a:avLst/>
          </a:prstGeom>
          <a:effectLst>
            <a:outerShdw blurRad="50800" algn="ctr" rotWithShape="0">
              <a:srgbClr val="000000">
                <a:alpha val="43137"/>
              </a:srgbClr>
            </a:outerShdw>
            <a:softEdge rad="25173"/>
          </a:effectLst>
        </p:spPr>
      </p:pic>
      <p:sp>
        <p:nvSpPr>
          <p:cNvPr id="5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581" name="Placeholder Demo Text"/>
          <p:cNvSpPr txBox="1"/>
          <p:nvPr/>
        </p:nvSpPr>
        <p:spPr>
          <a:xfrm>
            <a:off x="2624482" y="3141076"/>
            <a:ext cx="75734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Example</a:t>
            </a:r>
            <a:r>
              <a:rPr b="1" dirty="0">
                <a:solidFill>
                  <a:schemeClr val="tx1"/>
                </a:solidFill>
                <a:latin typeface="Montserrat ExtraBold" pitchFamily="2" charset="77"/>
              </a:rPr>
              <a:t> </a:t>
            </a:r>
            <a:r>
              <a:rPr lang="en-US" b="1" dirty="0">
                <a:solidFill>
                  <a:schemeClr val="tx1"/>
                </a:solidFill>
                <a:latin typeface="Montserrat ExtraBold" pitchFamily="2" charset="77"/>
              </a:rPr>
              <a:t>Feature</a:t>
            </a:r>
            <a:endParaRPr b="1" dirty="0">
              <a:solidFill>
                <a:schemeClr val="tx1"/>
              </a:solidFill>
              <a:latin typeface="Montserrat ExtraBold" pitchFamily="2" charset="77"/>
            </a:endParaRPr>
          </a:p>
        </p:txBody>
      </p:sp>
      <p:grpSp>
        <p:nvGrpSpPr>
          <p:cNvPr id="30" name="Gruppieren 29">
            <a:extLst>
              <a:ext uri="{FF2B5EF4-FFF2-40B4-BE49-F238E27FC236}">
                <a16:creationId xmlns:a16="http://schemas.microsoft.com/office/drawing/2014/main" id="{AE0F2C7E-2D67-0E44-8E2C-3085EB4F4D5F}"/>
              </a:ext>
            </a:extLst>
          </p:cNvPr>
          <p:cNvGrpSpPr/>
          <p:nvPr/>
        </p:nvGrpSpPr>
        <p:grpSpPr>
          <a:xfrm>
            <a:off x="1720750" y="1067493"/>
            <a:ext cx="2572574" cy="347207"/>
            <a:chOff x="1270660" y="1265702"/>
            <a:chExt cx="2572574" cy="347207"/>
          </a:xfrm>
        </p:grpSpPr>
        <p:grpSp>
          <p:nvGrpSpPr>
            <p:cNvPr id="31" name="Gruppieren 30">
              <a:extLst>
                <a:ext uri="{FF2B5EF4-FFF2-40B4-BE49-F238E27FC236}">
                  <a16:creationId xmlns:a16="http://schemas.microsoft.com/office/drawing/2014/main" id="{AED49DDE-9A21-614C-84AE-D2D3C606C6A2}"/>
                </a:ext>
              </a:extLst>
            </p:cNvPr>
            <p:cNvGrpSpPr/>
            <p:nvPr/>
          </p:nvGrpSpPr>
          <p:grpSpPr>
            <a:xfrm>
              <a:off x="2683003" y="1265702"/>
              <a:ext cx="1160231" cy="347164"/>
              <a:chOff x="2683003" y="1265702"/>
              <a:chExt cx="1160231" cy="347164"/>
            </a:xfrm>
          </p:grpSpPr>
          <p:sp>
            <p:nvSpPr>
              <p:cNvPr id="37" name="Freihandform 36">
                <a:extLst>
                  <a:ext uri="{FF2B5EF4-FFF2-40B4-BE49-F238E27FC236}">
                    <a16:creationId xmlns:a16="http://schemas.microsoft.com/office/drawing/2014/main" id="{C45B3DD2-551B-1145-8D07-DF9CF83399E1}"/>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8" name="Freihandform 37">
                <a:extLst>
                  <a:ext uri="{FF2B5EF4-FFF2-40B4-BE49-F238E27FC236}">
                    <a16:creationId xmlns:a16="http://schemas.microsoft.com/office/drawing/2014/main" id="{219CE038-1891-6E4C-B69F-A52CA0DA1039}"/>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2" name="Gruppieren 31">
              <a:extLst>
                <a:ext uri="{FF2B5EF4-FFF2-40B4-BE49-F238E27FC236}">
                  <a16:creationId xmlns:a16="http://schemas.microsoft.com/office/drawing/2014/main" id="{1DA109F0-8AF9-934F-907E-775DEE579D25}"/>
                </a:ext>
              </a:extLst>
            </p:cNvPr>
            <p:cNvGrpSpPr/>
            <p:nvPr/>
          </p:nvGrpSpPr>
          <p:grpSpPr>
            <a:xfrm>
              <a:off x="1270660" y="1265702"/>
              <a:ext cx="1372039" cy="347207"/>
              <a:chOff x="1270660" y="1265702"/>
              <a:chExt cx="1372039" cy="347207"/>
            </a:xfrm>
          </p:grpSpPr>
          <p:sp>
            <p:nvSpPr>
              <p:cNvPr id="33" name="Freihandform 32">
                <a:extLst>
                  <a:ext uri="{FF2B5EF4-FFF2-40B4-BE49-F238E27FC236}">
                    <a16:creationId xmlns:a16="http://schemas.microsoft.com/office/drawing/2014/main" id="{57C8ACDB-ECBD-9344-B477-497A27C07751}"/>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F9E4468F-C0C1-1047-8297-2D81447BE964}"/>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97E645E2-25E2-8742-8AA0-650AE3C8D1C7}"/>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87FE7754-1706-AD46-8838-9FD511337F6B}"/>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5286640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77"/>
                                        </p:tgtEl>
                                        <p:attrNameLst>
                                          <p:attrName>style.visibility</p:attrName>
                                        </p:attrNameLst>
                                      </p:cBhvr>
                                      <p:to>
                                        <p:strVal val="visible"/>
                                      </p:to>
                                    </p:set>
                                    <p:anim calcmode="lin" valueType="num">
                                      <p:cBhvr additive="base">
                                        <p:cTn id="7" dur="500" fill="hold"/>
                                        <p:tgtEl>
                                          <p:spTgt spid="577"/>
                                        </p:tgtEl>
                                        <p:attrNameLst>
                                          <p:attrName>ppt_x</p:attrName>
                                        </p:attrNameLst>
                                      </p:cBhvr>
                                      <p:tavLst>
                                        <p:tav tm="0">
                                          <p:val>
                                            <p:strVal val="#ppt_x"/>
                                          </p:val>
                                        </p:tav>
                                        <p:tav tm="100000">
                                          <p:val>
                                            <p:strVal val="#ppt_x"/>
                                          </p:val>
                                        </p:tav>
                                      </p:tavLst>
                                    </p:anim>
                                    <p:anim calcmode="lin" valueType="num">
                                      <p:cBhvr additive="base">
                                        <p:cTn id="8" dur="500" fill="hold"/>
                                        <p:tgtEl>
                                          <p:spTgt spid="5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140</a:t>
            </a:fld>
            <a:endParaRPr/>
          </a:p>
        </p:txBody>
      </p:sp>
      <p:grpSp>
        <p:nvGrpSpPr>
          <p:cNvPr id="2" name="Group 1">
            <a:extLst>
              <a:ext uri="{FF2B5EF4-FFF2-40B4-BE49-F238E27FC236}">
                <a16:creationId xmlns:a16="http://schemas.microsoft.com/office/drawing/2014/main" id="{A8CB0D54-4413-754C-A832-05FB3721EB8A}"/>
              </a:ext>
            </a:extLst>
          </p:cNvPr>
          <p:cNvGrpSpPr/>
          <p:nvPr/>
        </p:nvGrpSpPr>
        <p:grpSpPr>
          <a:xfrm>
            <a:off x="8437651" y="3816462"/>
            <a:ext cx="6756446" cy="6739429"/>
            <a:chOff x="8437651" y="3816462"/>
            <a:chExt cx="6756446" cy="6739429"/>
          </a:xfrm>
        </p:grpSpPr>
        <p:sp>
          <p:nvSpPr>
            <p:cNvPr id="4438" name="Circle"/>
            <p:cNvSpPr/>
            <p:nvPr/>
          </p:nvSpPr>
          <p:spPr>
            <a:xfrm>
              <a:off x="8437651" y="3816462"/>
              <a:ext cx="3948797" cy="394879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39" name="Circle"/>
            <p:cNvSpPr/>
            <p:nvPr/>
          </p:nvSpPr>
          <p:spPr>
            <a:xfrm>
              <a:off x="11245300" y="3816462"/>
              <a:ext cx="3948797" cy="394879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0" name="Circle"/>
            <p:cNvSpPr/>
            <p:nvPr/>
          </p:nvSpPr>
          <p:spPr>
            <a:xfrm>
              <a:off x="8437651" y="6607094"/>
              <a:ext cx="3948797" cy="394879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1" name="Circle"/>
            <p:cNvSpPr/>
            <p:nvPr/>
          </p:nvSpPr>
          <p:spPr>
            <a:xfrm>
              <a:off x="11245300" y="6607094"/>
              <a:ext cx="3948797" cy="3948797"/>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2" name="Shape"/>
            <p:cNvSpPr/>
            <p:nvPr/>
          </p:nvSpPr>
          <p:spPr>
            <a:xfrm>
              <a:off x="11244682" y="4404644"/>
              <a:ext cx="1140844" cy="2780306"/>
            </a:xfrm>
            <a:custGeom>
              <a:avLst/>
              <a:gdLst/>
              <a:ahLst/>
              <a:cxnLst>
                <a:cxn ang="0">
                  <a:pos x="wd2" y="hd2"/>
                </a:cxn>
                <a:cxn ang="5400000">
                  <a:pos x="wd2" y="hd2"/>
                </a:cxn>
                <a:cxn ang="10800000">
                  <a:pos x="wd2" y="hd2"/>
                </a:cxn>
                <a:cxn ang="16200000">
                  <a:pos x="wd2" y="hd2"/>
                </a:cxn>
              </a:cxnLst>
              <a:rect l="0" t="0" r="r" b="b"/>
              <a:pathLst>
                <a:path w="21325" h="21600" extrusionOk="0">
                  <a:moveTo>
                    <a:pt x="10660" y="0"/>
                  </a:moveTo>
                  <a:cubicBezTo>
                    <a:pt x="4019" y="2797"/>
                    <a:pt x="207" y="6546"/>
                    <a:pt x="8" y="10475"/>
                  </a:cubicBezTo>
                  <a:cubicBezTo>
                    <a:pt x="-202" y="14626"/>
                    <a:pt x="3627" y="18637"/>
                    <a:pt x="10627" y="21600"/>
                  </a:cubicBezTo>
                  <a:cubicBezTo>
                    <a:pt x="17413" y="18754"/>
                    <a:pt x="21252" y="14918"/>
                    <a:pt x="21325" y="10911"/>
                  </a:cubicBezTo>
                  <a:cubicBezTo>
                    <a:pt x="21398" y="6829"/>
                    <a:pt x="17561" y="2904"/>
                    <a:pt x="10660" y="0"/>
                  </a:cubicBez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3" name="Shape"/>
            <p:cNvSpPr/>
            <p:nvPr/>
          </p:nvSpPr>
          <p:spPr>
            <a:xfrm>
              <a:off x="9011123" y="6605518"/>
              <a:ext cx="2803980" cy="1157071"/>
            </a:xfrm>
            <a:custGeom>
              <a:avLst/>
              <a:gdLst/>
              <a:ahLst/>
              <a:cxnLst>
                <a:cxn ang="0">
                  <a:pos x="wd2" y="hd2"/>
                </a:cxn>
                <a:cxn ang="5400000">
                  <a:pos x="wd2" y="hd2"/>
                </a:cxn>
                <a:cxn ang="10800000">
                  <a:pos x="wd2" y="hd2"/>
                </a:cxn>
                <a:cxn ang="16200000">
                  <a:pos x="wd2" y="hd2"/>
                </a:cxn>
              </a:cxnLst>
              <a:rect l="0" t="0" r="r" b="b"/>
              <a:pathLst>
                <a:path w="21600" h="21045" extrusionOk="0">
                  <a:moveTo>
                    <a:pt x="0" y="10528"/>
                  </a:moveTo>
                  <a:cubicBezTo>
                    <a:pt x="3041" y="3398"/>
                    <a:pt x="7205" y="-406"/>
                    <a:pt x="11487" y="34"/>
                  </a:cubicBezTo>
                  <a:cubicBezTo>
                    <a:pt x="15294" y="426"/>
                    <a:pt x="18901" y="4164"/>
                    <a:pt x="21600" y="10514"/>
                  </a:cubicBezTo>
                  <a:cubicBezTo>
                    <a:pt x="18669" y="17398"/>
                    <a:pt x="14684" y="21194"/>
                    <a:pt x="10550" y="21041"/>
                  </a:cubicBezTo>
                  <a:cubicBezTo>
                    <a:pt x="6590" y="20894"/>
                    <a:pt x="2808" y="17125"/>
                    <a:pt x="0" y="10528"/>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4" name="Shape"/>
            <p:cNvSpPr/>
            <p:nvPr/>
          </p:nvSpPr>
          <p:spPr>
            <a:xfrm>
              <a:off x="11247464" y="7183482"/>
              <a:ext cx="1138707" cy="2784121"/>
            </a:xfrm>
            <a:custGeom>
              <a:avLst/>
              <a:gdLst/>
              <a:ahLst/>
              <a:cxnLst>
                <a:cxn ang="0">
                  <a:pos x="wd2" y="hd2"/>
                </a:cxn>
                <a:cxn ang="5400000">
                  <a:pos x="wd2" y="hd2"/>
                </a:cxn>
                <a:cxn ang="10800000">
                  <a:pos x="wd2" y="hd2"/>
                </a:cxn>
                <a:cxn ang="16200000">
                  <a:pos x="wd2" y="hd2"/>
                </a:cxn>
              </a:cxnLst>
              <a:rect l="0" t="0" r="r" b="b"/>
              <a:pathLst>
                <a:path w="21042" h="21600" extrusionOk="0">
                  <a:moveTo>
                    <a:pt x="10481" y="0"/>
                  </a:moveTo>
                  <a:cubicBezTo>
                    <a:pt x="3727" y="2903"/>
                    <a:pt x="-37" y="6804"/>
                    <a:pt x="1" y="10862"/>
                  </a:cubicBezTo>
                  <a:cubicBezTo>
                    <a:pt x="38" y="14877"/>
                    <a:pt x="3797" y="18728"/>
                    <a:pt x="10482" y="21600"/>
                  </a:cubicBezTo>
                  <a:cubicBezTo>
                    <a:pt x="16752" y="18943"/>
                    <a:pt x="20488" y="15414"/>
                    <a:pt x="20985" y="11680"/>
                  </a:cubicBezTo>
                  <a:cubicBezTo>
                    <a:pt x="21563" y="7339"/>
                    <a:pt x="17748" y="3097"/>
                    <a:pt x="10481" y="0"/>
                  </a:cubicBezTo>
                  <a:close/>
                </a:path>
              </a:pathLst>
            </a:custGeom>
            <a:solidFill>
              <a:schemeClr val="tx2"/>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5" name="Shape"/>
            <p:cNvSpPr/>
            <p:nvPr/>
          </p:nvSpPr>
          <p:spPr>
            <a:xfrm>
              <a:off x="11812672" y="6604956"/>
              <a:ext cx="2803969" cy="1166667"/>
            </a:xfrm>
            <a:custGeom>
              <a:avLst/>
              <a:gdLst/>
              <a:ahLst/>
              <a:cxnLst>
                <a:cxn ang="0">
                  <a:pos x="wd2" y="hd2"/>
                </a:cxn>
                <a:cxn ang="5400000">
                  <a:pos x="wd2" y="hd2"/>
                </a:cxn>
                <a:cxn ang="10800000">
                  <a:pos x="wd2" y="hd2"/>
                </a:cxn>
                <a:cxn ang="16200000">
                  <a:pos x="wd2" y="hd2"/>
                </a:cxn>
              </a:cxnLst>
              <a:rect l="0" t="0" r="r" b="b"/>
              <a:pathLst>
                <a:path w="21600" h="21076" extrusionOk="0">
                  <a:moveTo>
                    <a:pt x="0" y="10469"/>
                  </a:moveTo>
                  <a:cubicBezTo>
                    <a:pt x="3075" y="3298"/>
                    <a:pt x="7300" y="-487"/>
                    <a:pt x="11630" y="50"/>
                  </a:cubicBezTo>
                  <a:cubicBezTo>
                    <a:pt x="15388" y="517"/>
                    <a:pt x="18939" y="4226"/>
                    <a:pt x="21600" y="10466"/>
                  </a:cubicBezTo>
                  <a:cubicBezTo>
                    <a:pt x="18737" y="17288"/>
                    <a:pt x="14821" y="21113"/>
                    <a:pt x="10739" y="21076"/>
                  </a:cubicBezTo>
                  <a:cubicBezTo>
                    <a:pt x="6700" y="21040"/>
                    <a:pt x="2834" y="17221"/>
                    <a:pt x="0" y="10469"/>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7" name="Type your text"/>
            <p:cNvSpPr txBox="1"/>
            <p:nvPr/>
          </p:nvSpPr>
          <p:spPr>
            <a:xfrm>
              <a:off x="8582043" y="5669929"/>
              <a:ext cx="2417839"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448" name="Circle"/>
            <p:cNvSpPr/>
            <p:nvPr/>
          </p:nvSpPr>
          <p:spPr>
            <a:xfrm>
              <a:off x="10615234" y="5098489"/>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49" name="2"/>
            <p:cNvSpPr txBox="1"/>
            <p:nvPr/>
          </p:nvSpPr>
          <p:spPr>
            <a:xfrm>
              <a:off x="10615234" y="509131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451" name="Type your text"/>
            <p:cNvSpPr txBox="1"/>
            <p:nvPr/>
          </p:nvSpPr>
          <p:spPr>
            <a:xfrm>
              <a:off x="12682911" y="5669929"/>
              <a:ext cx="2417839"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452" name="Circle"/>
            <p:cNvSpPr/>
            <p:nvPr/>
          </p:nvSpPr>
          <p:spPr>
            <a:xfrm>
              <a:off x="12720908" y="5098489"/>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53" name="3"/>
            <p:cNvSpPr txBox="1"/>
            <p:nvPr/>
          </p:nvSpPr>
          <p:spPr>
            <a:xfrm>
              <a:off x="12720908" y="509131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455" name="Type your text"/>
            <p:cNvSpPr txBox="1"/>
            <p:nvPr/>
          </p:nvSpPr>
          <p:spPr>
            <a:xfrm>
              <a:off x="8581920" y="8690402"/>
              <a:ext cx="2417839"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456" name="Circle"/>
            <p:cNvSpPr/>
            <p:nvPr/>
          </p:nvSpPr>
          <p:spPr>
            <a:xfrm>
              <a:off x="10615110" y="8118962"/>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57" name="1"/>
            <p:cNvSpPr txBox="1"/>
            <p:nvPr/>
          </p:nvSpPr>
          <p:spPr>
            <a:xfrm>
              <a:off x="10615110" y="811179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459" name="Type your text"/>
            <p:cNvSpPr txBox="1"/>
            <p:nvPr/>
          </p:nvSpPr>
          <p:spPr>
            <a:xfrm>
              <a:off x="12682787" y="8690402"/>
              <a:ext cx="2417839"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your text</a:t>
              </a:r>
            </a:p>
          </p:txBody>
        </p:sp>
        <p:sp>
          <p:nvSpPr>
            <p:cNvPr id="4460" name="Circle"/>
            <p:cNvSpPr/>
            <p:nvPr/>
          </p:nvSpPr>
          <p:spPr>
            <a:xfrm>
              <a:off x="12720784" y="811896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61" name="4"/>
            <p:cNvSpPr txBox="1"/>
            <p:nvPr/>
          </p:nvSpPr>
          <p:spPr>
            <a:xfrm>
              <a:off x="12720784" y="811179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463" name="Circle"/>
            <p:cNvSpPr/>
            <p:nvPr/>
          </p:nvSpPr>
          <p:spPr>
            <a:xfrm>
              <a:off x="11655371" y="5396932"/>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64" name="2"/>
            <p:cNvSpPr txBox="1"/>
            <p:nvPr/>
          </p:nvSpPr>
          <p:spPr>
            <a:xfrm>
              <a:off x="11655371" y="538976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466" name="Circle"/>
            <p:cNvSpPr/>
            <p:nvPr/>
          </p:nvSpPr>
          <p:spPr>
            <a:xfrm>
              <a:off x="11655371" y="5720236"/>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67" name="3"/>
            <p:cNvSpPr txBox="1"/>
            <p:nvPr/>
          </p:nvSpPr>
          <p:spPr>
            <a:xfrm>
              <a:off x="11655371" y="571306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470" name="Circle"/>
            <p:cNvSpPr/>
            <p:nvPr/>
          </p:nvSpPr>
          <p:spPr>
            <a:xfrm>
              <a:off x="11655371" y="8102194"/>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71" name="1"/>
            <p:cNvSpPr txBox="1"/>
            <p:nvPr/>
          </p:nvSpPr>
          <p:spPr>
            <a:xfrm>
              <a:off x="11655371" y="8095023"/>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4473" name="Circle"/>
            <p:cNvSpPr/>
            <p:nvPr/>
          </p:nvSpPr>
          <p:spPr>
            <a:xfrm>
              <a:off x="11655371" y="8425499"/>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74" name="4"/>
            <p:cNvSpPr txBox="1"/>
            <p:nvPr/>
          </p:nvSpPr>
          <p:spPr>
            <a:xfrm>
              <a:off x="11655371" y="841832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477" name="Circle"/>
            <p:cNvSpPr/>
            <p:nvPr/>
          </p:nvSpPr>
          <p:spPr>
            <a:xfrm>
              <a:off x="12885759" y="6993799"/>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78" name="3"/>
            <p:cNvSpPr txBox="1"/>
            <p:nvPr/>
          </p:nvSpPr>
          <p:spPr>
            <a:xfrm>
              <a:off x="12885759" y="698662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480" name="Circle"/>
            <p:cNvSpPr/>
            <p:nvPr/>
          </p:nvSpPr>
          <p:spPr>
            <a:xfrm>
              <a:off x="13216952" y="6993799"/>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81" name="4"/>
            <p:cNvSpPr txBox="1"/>
            <p:nvPr/>
          </p:nvSpPr>
          <p:spPr>
            <a:xfrm>
              <a:off x="13216952" y="698662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484" name="Circle"/>
            <p:cNvSpPr/>
            <p:nvPr/>
          </p:nvSpPr>
          <p:spPr>
            <a:xfrm>
              <a:off x="10073795" y="6993799"/>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85" name="1"/>
            <p:cNvSpPr txBox="1"/>
            <p:nvPr/>
          </p:nvSpPr>
          <p:spPr>
            <a:xfrm>
              <a:off x="10073795" y="698662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487" name="Circle"/>
            <p:cNvSpPr/>
            <p:nvPr/>
          </p:nvSpPr>
          <p:spPr>
            <a:xfrm>
              <a:off x="10404988" y="6993799"/>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88" name="2"/>
            <p:cNvSpPr txBox="1"/>
            <p:nvPr/>
          </p:nvSpPr>
          <p:spPr>
            <a:xfrm>
              <a:off x="10404988" y="6986628"/>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5" name="Group 4">
            <a:extLst>
              <a:ext uri="{FF2B5EF4-FFF2-40B4-BE49-F238E27FC236}">
                <a16:creationId xmlns:a16="http://schemas.microsoft.com/office/drawing/2014/main" id="{BF0D8ED7-24A1-9F40-BC54-C038A490F539}"/>
              </a:ext>
            </a:extLst>
          </p:cNvPr>
          <p:cNvGrpSpPr/>
          <p:nvPr/>
        </p:nvGrpSpPr>
        <p:grpSpPr>
          <a:xfrm>
            <a:off x="16109990" y="3599167"/>
            <a:ext cx="7065329" cy="7153106"/>
            <a:chOff x="16109990" y="3599167"/>
            <a:chExt cx="7065329" cy="7153106"/>
          </a:xfrm>
        </p:grpSpPr>
        <p:grpSp>
          <p:nvGrpSpPr>
            <p:cNvPr id="4" name="Group 3">
              <a:extLst>
                <a:ext uri="{FF2B5EF4-FFF2-40B4-BE49-F238E27FC236}">
                  <a16:creationId xmlns:a16="http://schemas.microsoft.com/office/drawing/2014/main" id="{0168EA66-209F-7149-B0D1-5FD2D30B4BA5}"/>
                </a:ext>
              </a:extLst>
            </p:cNvPr>
            <p:cNvGrpSpPr/>
            <p:nvPr/>
          </p:nvGrpSpPr>
          <p:grpSpPr>
            <a:xfrm>
              <a:off x="19519881" y="3599167"/>
              <a:ext cx="3655438" cy="7147723"/>
              <a:chOff x="19519881" y="3599167"/>
              <a:chExt cx="3655438" cy="7147723"/>
            </a:xfrm>
          </p:grpSpPr>
          <p:sp>
            <p:nvSpPr>
              <p:cNvPr id="4491" name="Rounded Rectangle"/>
              <p:cNvSpPr/>
              <p:nvPr/>
            </p:nvSpPr>
            <p:spPr>
              <a:xfrm>
                <a:off x="19519881" y="5511443"/>
                <a:ext cx="885031" cy="571500"/>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92" name="Circle"/>
              <p:cNvSpPr/>
              <p:nvPr/>
            </p:nvSpPr>
            <p:spPr>
              <a:xfrm>
                <a:off x="19617123" y="5617516"/>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93" name="2"/>
              <p:cNvSpPr txBox="1"/>
              <p:nvPr/>
            </p:nvSpPr>
            <p:spPr>
              <a:xfrm>
                <a:off x="19617123" y="561034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495" name="Circle"/>
              <p:cNvSpPr/>
              <p:nvPr/>
            </p:nvSpPr>
            <p:spPr>
              <a:xfrm>
                <a:off x="19948316" y="5617516"/>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96" name="3"/>
              <p:cNvSpPr txBox="1"/>
              <p:nvPr/>
            </p:nvSpPr>
            <p:spPr>
              <a:xfrm>
                <a:off x="19955573" y="561034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500" name="Lorem ipsum dolor sit amet, elit, sed"/>
              <p:cNvSpPr txBox="1"/>
              <p:nvPr/>
            </p:nvSpPr>
            <p:spPr>
              <a:xfrm>
                <a:off x="20657443" y="6044598"/>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01" name="Type text here"/>
              <p:cNvSpPr txBox="1"/>
              <p:nvPr/>
            </p:nvSpPr>
            <p:spPr>
              <a:xfrm>
                <a:off x="20651509" y="5572557"/>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04" name="Rounded Rectangle"/>
              <p:cNvSpPr/>
              <p:nvPr/>
            </p:nvSpPr>
            <p:spPr>
              <a:xfrm>
                <a:off x="19519881" y="7423718"/>
                <a:ext cx="885031" cy="571501"/>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05" name="Circle"/>
              <p:cNvSpPr/>
              <p:nvPr/>
            </p:nvSpPr>
            <p:spPr>
              <a:xfrm>
                <a:off x="19617123" y="7529792"/>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06" name="3"/>
              <p:cNvSpPr txBox="1"/>
              <p:nvPr/>
            </p:nvSpPr>
            <p:spPr>
              <a:xfrm>
                <a:off x="19617123" y="752262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508" name="Circle"/>
              <p:cNvSpPr/>
              <p:nvPr/>
            </p:nvSpPr>
            <p:spPr>
              <a:xfrm>
                <a:off x="19948316" y="7529792"/>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09" name="4"/>
              <p:cNvSpPr txBox="1"/>
              <p:nvPr/>
            </p:nvSpPr>
            <p:spPr>
              <a:xfrm>
                <a:off x="19948316" y="752262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513" name="Lorem ipsum dolor sit amet, elit, sed"/>
              <p:cNvSpPr txBox="1"/>
              <p:nvPr/>
            </p:nvSpPr>
            <p:spPr>
              <a:xfrm>
                <a:off x="20657443" y="7956873"/>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14" name="Type text here"/>
              <p:cNvSpPr txBox="1"/>
              <p:nvPr/>
            </p:nvSpPr>
            <p:spPr>
              <a:xfrm>
                <a:off x="20651509" y="7484832"/>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17" name="Rounded Rectangle"/>
              <p:cNvSpPr/>
              <p:nvPr/>
            </p:nvSpPr>
            <p:spPr>
              <a:xfrm>
                <a:off x="19519881" y="9335994"/>
                <a:ext cx="885031" cy="571500"/>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18" name="Circle"/>
              <p:cNvSpPr/>
              <p:nvPr/>
            </p:nvSpPr>
            <p:spPr>
              <a:xfrm>
                <a:off x="19617123" y="9442068"/>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19" name="1"/>
              <p:cNvSpPr txBox="1"/>
              <p:nvPr/>
            </p:nvSpPr>
            <p:spPr>
              <a:xfrm>
                <a:off x="19617123" y="943489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521" name="Circle"/>
              <p:cNvSpPr/>
              <p:nvPr/>
            </p:nvSpPr>
            <p:spPr>
              <a:xfrm>
                <a:off x="19948316" y="9442068"/>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22" name="4"/>
              <p:cNvSpPr txBox="1"/>
              <p:nvPr/>
            </p:nvSpPr>
            <p:spPr>
              <a:xfrm>
                <a:off x="19948316" y="943489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526" name="Lorem ipsum dolor sit amet, elit, sed"/>
              <p:cNvSpPr txBox="1"/>
              <p:nvPr/>
            </p:nvSpPr>
            <p:spPr>
              <a:xfrm>
                <a:off x="20657443" y="9869149"/>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27" name="Type text here"/>
              <p:cNvSpPr txBox="1"/>
              <p:nvPr/>
            </p:nvSpPr>
            <p:spPr>
              <a:xfrm>
                <a:off x="20651509" y="9397108"/>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30" name="Rounded Rectangle"/>
              <p:cNvSpPr/>
              <p:nvPr/>
            </p:nvSpPr>
            <p:spPr>
              <a:xfrm>
                <a:off x="19519881" y="3599167"/>
                <a:ext cx="885031" cy="571500"/>
              </a:xfrm>
              <a:prstGeom prst="roundRect">
                <a:avLst>
                  <a:gd name="adj" fmla="val 50000"/>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31" name="Circle"/>
              <p:cNvSpPr/>
              <p:nvPr/>
            </p:nvSpPr>
            <p:spPr>
              <a:xfrm>
                <a:off x="19617123" y="3705240"/>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32" name="1"/>
              <p:cNvSpPr txBox="1"/>
              <p:nvPr/>
            </p:nvSpPr>
            <p:spPr>
              <a:xfrm>
                <a:off x="19617123" y="369806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534" name="Circle"/>
              <p:cNvSpPr/>
              <p:nvPr/>
            </p:nvSpPr>
            <p:spPr>
              <a:xfrm>
                <a:off x="19948316" y="3705240"/>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35" name="2"/>
              <p:cNvSpPr txBox="1"/>
              <p:nvPr/>
            </p:nvSpPr>
            <p:spPr>
              <a:xfrm>
                <a:off x="19955573" y="369806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4539" name="Lorem ipsum dolor sit amet, elit, sed"/>
              <p:cNvSpPr txBox="1"/>
              <p:nvPr/>
            </p:nvSpPr>
            <p:spPr>
              <a:xfrm>
                <a:off x="20657443" y="4132322"/>
                <a:ext cx="251787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40" name="Type text here"/>
              <p:cNvSpPr txBox="1"/>
              <p:nvPr/>
            </p:nvSpPr>
            <p:spPr>
              <a:xfrm>
                <a:off x="20651509" y="3660281"/>
                <a:ext cx="22798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nvGrpSpPr>
            <p:cNvPr id="3" name="Group 2">
              <a:extLst>
                <a:ext uri="{FF2B5EF4-FFF2-40B4-BE49-F238E27FC236}">
                  <a16:creationId xmlns:a16="http://schemas.microsoft.com/office/drawing/2014/main" id="{9B2B4C0F-293C-9C42-A53A-2E1184627169}"/>
                </a:ext>
              </a:extLst>
            </p:cNvPr>
            <p:cNvGrpSpPr/>
            <p:nvPr/>
          </p:nvGrpSpPr>
          <p:grpSpPr>
            <a:xfrm>
              <a:off x="16109990" y="3665663"/>
              <a:ext cx="3163503" cy="7086610"/>
              <a:chOff x="16109990" y="3665663"/>
              <a:chExt cx="3163503" cy="7086610"/>
            </a:xfrm>
          </p:grpSpPr>
          <p:sp>
            <p:nvSpPr>
              <p:cNvPr id="4543" name="Circle"/>
              <p:cNvSpPr/>
              <p:nvPr/>
            </p:nvSpPr>
            <p:spPr>
              <a:xfrm>
                <a:off x="16109990" y="5622897"/>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44" name="2"/>
              <p:cNvSpPr txBox="1"/>
              <p:nvPr/>
            </p:nvSpPr>
            <p:spPr>
              <a:xfrm>
                <a:off x="16117247" y="561572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546" name="Lorem ipsum dolor sit amet, elit, sed"/>
              <p:cNvSpPr txBox="1"/>
              <p:nvPr/>
            </p:nvSpPr>
            <p:spPr>
              <a:xfrm>
                <a:off x="16755616" y="6049980"/>
                <a:ext cx="251787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47" name="Type text here"/>
              <p:cNvSpPr txBox="1"/>
              <p:nvPr/>
            </p:nvSpPr>
            <p:spPr>
              <a:xfrm>
                <a:off x="16749682" y="5577939"/>
                <a:ext cx="227986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50" name="Circle"/>
              <p:cNvSpPr/>
              <p:nvPr/>
            </p:nvSpPr>
            <p:spPr>
              <a:xfrm>
                <a:off x="16109990" y="753517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51" name="3"/>
              <p:cNvSpPr txBox="1"/>
              <p:nvPr/>
            </p:nvSpPr>
            <p:spPr>
              <a:xfrm>
                <a:off x="16117247" y="752800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4553" name="Lorem ipsum dolor sit amet, elit, sed"/>
              <p:cNvSpPr txBox="1"/>
              <p:nvPr/>
            </p:nvSpPr>
            <p:spPr>
              <a:xfrm>
                <a:off x="16755616" y="7962256"/>
                <a:ext cx="251787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54" name="Type text here"/>
              <p:cNvSpPr txBox="1"/>
              <p:nvPr/>
            </p:nvSpPr>
            <p:spPr>
              <a:xfrm>
                <a:off x="16749682" y="7490215"/>
                <a:ext cx="227986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57" name="Circle"/>
              <p:cNvSpPr/>
              <p:nvPr/>
            </p:nvSpPr>
            <p:spPr>
              <a:xfrm>
                <a:off x="16109990" y="944744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58" name="4"/>
              <p:cNvSpPr txBox="1"/>
              <p:nvPr/>
            </p:nvSpPr>
            <p:spPr>
              <a:xfrm>
                <a:off x="16109990" y="944027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sp>
            <p:nvSpPr>
              <p:cNvPr id="4560" name="Lorem ipsum dolor sit amet, elit, sed"/>
              <p:cNvSpPr txBox="1"/>
              <p:nvPr/>
            </p:nvSpPr>
            <p:spPr>
              <a:xfrm>
                <a:off x="16755616" y="9874532"/>
                <a:ext cx="251787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61" name="Type text here"/>
              <p:cNvSpPr txBox="1"/>
              <p:nvPr/>
            </p:nvSpPr>
            <p:spPr>
              <a:xfrm>
                <a:off x="16749682" y="9402491"/>
                <a:ext cx="227986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4564" name="Circle"/>
              <p:cNvSpPr/>
              <p:nvPr/>
            </p:nvSpPr>
            <p:spPr>
              <a:xfrm>
                <a:off x="16109990" y="371062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65" name="1"/>
              <p:cNvSpPr txBox="1"/>
              <p:nvPr/>
            </p:nvSpPr>
            <p:spPr>
              <a:xfrm>
                <a:off x="16117247" y="370345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567" name="Lorem ipsum dolor sit amet, elit, sed"/>
              <p:cNvSpPr txBox="1"/>
              <p:nvPr/>
            </p:nvSpPr>
            <p:spPr>
              <a:xfrm>
                <a:off x="16755616" y="4137704"/>
                <a:ext cx="2517877"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a:t>
                </a:r>
              </a:p>
            </p:txBody>
          </p:sp>
          <p:sp>
            <p:nvSpPr>
              <p:cNvPr id="4568" name="Type text here"/>
              <p:cNvSpPr txBox="1"/>
              <p:nvPr/>
            </p:nvSpPr>
            <p:spPr>
              <a:xfrm>
                <a:off x="16749682" y="3665663"/>
                <a:ext cx="2279860"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grpSp>
      </p:grpSp>
      <p:sp>
        <p:nvSpPr>
          <p:cNvPr id="4571" name="All the world is made of faith, and trust, and pixie dust."/>
          <p:cNvSpPr txBox="1"/>
          <p:nvPr/>
        </p:nvSpPr>
        <p:spPr>
          <a:xfrm>
            <a:off x="1385805" y="3596584"/>
            <a:ext cx="6135952"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4572"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380516" y="7125617"/>
            <a:ext cx="6462757" cy="372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72"/>
                                        </p:tgtEl>
                                        <p:attrNameLst>
                                          <p:attrName>style.visibility</p:attrName>
                                        </p:attrNameLst>
                                      </p:cBhvr>
                                      <p:to>
                                        <p:strVal val="visible"/>
                                      </p:to>
                                    </p:set>
                                    <p:anim calcmode="lin" valueType="num">
                                      <p:cBhvr additive="base">
                                        <p:cTn id="7" dur="500" fill="hold"/>
                                        <p:tgtEl>
                                          <p:spTgt spid="4572"/>
                                        </p:tgtEl>
                                        <p:attrNameLst>
                                          <p:attrName>ppt_x</p:attrName>
                                        </p:attrNameLst>
                                      </p:cBhvr>
                                      <p:tavLst>
                                        <p:tav tm="0">
                                          <p:val>
                                            <p:strVal val="#ppt_x"/>
                                          </p:val>
                                        </p:tav>
                                        <p:tav tm="100000">
                                          <p:val>
                                            <p:strVal val="#ppt_x"/>
                                          </p:val>
                                        </p:tav>
                                      </p:tavLst>
                                    </p:anim>
                                    <p:anim calcmode="lin" valueType="num">
                                      <p:cBhvr additive="base">
                                        <p:cTn id="8" dur="500" fill="hold"/>
                                        <p:tgtEl>
                                          <p:spTgt spid="45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71"/>
                                        </p:tgtEl>
                                        <p:attrNameLst>
                                          <p:attrName>style.visibility</p:attrName>
                                        </p:attrNameLst>
                                      </p:cBhvr>
                                      <p:to>
                                        <p:strVal val="visible"/>
                                      </p:to>
                                    </p:set>
                                    <p:animEffect transition="in" filter="fade">
                                      <p:cBhvr>
                                        <p:cTn id="26" dur="500"/>
                                        <p:tgtEl>
                                          <p:spTgt spid="4571"/>
                                        </p:tgtEl>
                                      </p:cBhvr>
                                    </p:animEffect>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2"/>
                                        </p:tgtEl>
                                        <p:attrNameLst>
                                          <p:attrName>r</p:attrName>
                                        </p:attrNameLst>
                                      </p:cBhvr>
                                    </p:animRot>
                                    <p:animRot by="-240000">
                                      <p:cBhvr>
                                        <p:cTn id="31" dur="200" fill="hold">
                                          <p:stCondLst>
                                            <p:cond delay="200"/>
                                          </p:stCondLst>
                                        </p:cTn>
                                        <p:tgtEl>
                                          <p:spTgt spid="2"/>
                                        </p:tgtEl>
                                        <p:attrNameLst>
                                          <p:attrName>r</p:attrName>
                                        </p:attrNameLst>
                                      </p:cBhvr>
                                    </p:animRot>
                                    <p:animRot by="240000">
                                      <p:cBhvr>
                                        <p:cTn id="32" dur="200" fill="hold">
                                          <p:stCondLst>
                                            <p:cond delay="400"/>
                                          </p:stCondLst>
                                        </p:cTn>
                                        <p:tgtEl>
                                          <p:spTgt spid="2"/>
                                        </p:tgtEl>
                                        <p:attrNameLst>
                                          <p:attrName>r</p:attrName>
                                        </p:attrNameLst>
                                      </p:cBhvr>
                                    </p:animRot>
                                    <p:animRot by="-240000">
                                      <p:cBhvr>
                                        <p:cTn id="33" dur="200" fill="hold">
                                          <p:stCondLst>
                                            <p:cond delay="600"/>
                                          </p:stCondLst>
                                        </p:cTn>
                                        <p:tgtEl>
                                          <p:spTgt spid="2"/>
                                        </p:tgtEl>
                                        <p:attrNameLst>
                                          <p:attrName>r</p:attrName>
                                        </p:attrNameLst>
                                      </p:cBhvr>
                                    </p:animRot>
                                    <p:animRot by="120000">
                                      <p:cBhvr>
                                        <p:cTn id="3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1" grpId="0" animBg="1"/>
      <p:bldP spid="4572"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B96FC9-44B4-974E-AD53-0EF26AA733E4}"/>
              </a:ext>
            </a:extLst>
          </p:cNvPr>
          <p:cNvGrpSpPr/>
          <p:nvPr/>
        </p:nvGrpSpPr>
        <p:grpSpPr>
          <a:xfrm>
            <a:off x="1778124" y="2346821"/>
            <a:ext cx="12891101" cy="1878282"/>
            <a:chOff x="1778124" y="2346821"/>
            <a:chExt cx="12891101" cy="1878282"/>
          </a:xfrm>
        </p:grpSpPr>
        <p:sp>
          <p:nvSpPr>
            <p:cNvPr id="4574" name="Gantt chart - 1 Week"/>
            <p:cNvSpPr txBox="1"/>
            <p:nvPr/>
          </p:nvSpPr>
          <p:spPr>
            <a:xfrm>
              <a:off x="1778124" y="2891602"/>
              <a:ext cx="12891101"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Gantt chart - 1 Week</a:t>
              </a:r>
            </a:p>
          </p:txBody>
        </p:sp>
        <p:grpSp>
          <p:nvGrpSpPr>
            <p:cNvPr id="2" name="Group 1">
              <a:extLst>
                <a:ext uri="{FF2B5EF4-FFF2-40B4-BE49-F238E27FC236}">
                  <a16:creationId xmlns:a16="http://schemas.microsoft.com/office/drawing/2014/main" id="{8D0EC190-F0E4-D744-A851-4FA61FDC405F}"/>
                </a:ext>
              </a:extLst>
            </p:cNvPr>
            <p:cNvGrpSpPr/>
            <p:nvPr/>
          </p:nvGrpSpPr>
          <p:grpSpPr>
            <a:xfrm>
              <a:off x="1871258" y="2346821"/>
              <a:ext cx="3393042" cy="344379"/>
              <a:chOff x="1871258" y="2346821"/>
              <a:chExt cx="3393042" cy="344379"/>
            </a:xfrm>
          </p:grpSpPr>
          <p:sp>
            <p:nvSpPr>
              <p:cNvPr id="4575" name="Rectangle"/>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76" name="Subtitle Text"/>
              <p:cNvSpPr txBox="1"/>
              <p:nvPr/>
            </p:nvSpPr>
            <p:spPr>
              <a:xfrm>
                <a:off x="1922974" y="2346821"/>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4577" name="Table"/>
          <p:cNvGraphicFramePr/>
          <p:nvPr>
            <p:extLst>
              <p:ext uri="{D42A27DB-BD31-4B8C-83A1-F6EECF244321}">
                <p14:modId xmlns:p14="http://schemas.microsoft.com/office/powerpoint/2010/main" val="1999854526"/>
              </p:ext>
            </p:extLst>
          </p:nvPr>
        </p:nvGraphicFramePr>
        <p:xfrm>
          <a:off x="1418166" y="4869104"/>
          <a:ext cx="21511042" cy="7453809"/>
        </p:xfrm>
        <a:graphic>
          <a:graphicData uri="http://schemas.openxmlformats.org/drawingml/2006/table">
            <a:tbl>
              <a:tblPr bandRow="1">
                <a:tableStyleId>{4C3C2611-4C71-4FC5-86AE-919BDF0F9419}</a:tableStyleId>
              </a:tblPr>
              <a:tblGrid>
                <a:gridCol w="3924508">
                  <a:extLst>
                    <a:ext uri="{9D8B030D-6E8A-4147-A177-3AD203B41FA5}">
                      <a16:colId xmlns:a16="http://schemas.microsoft.com/office/drawing/2014/main" val="20000"/>
                    </a:ext>
                  </a:extLst>
                </a:gridCol>
                <a:gridCol w="2512362">
                  <a:extLst>
                    <a:ext uri="{9D8B030D-6E8A-4147-A177-3AD203B41FA5}">
                      <a16:colId xmlns:a16="http://schemas.microsoft.com/office/drawing/2014/main" val="20001"/>
                    </a:ext>
                  </a:extLst>
                </a:gridCol>
                <a:gridCol w="2512362">
                  <a:extLst>
                    <a:ext uri="{9D8B030D-6E8A-4147-A177-3AD203B41FA5}">
                      <a16:colId xmlns:a16="http://schemas.microsoft.com/office/drawing/2014/main" val="20002"/>
                    </a:ext>
                  </a:extLst>
                </a:gridCol>
                <a:gridCol w="2512362">
                  <a:extLst>
                    <a:ext uri="{9D8B030D-6E8A-4147-A177-3AD203B41FA5}">
                      <a16:colId xmlns:a16="http://schemas.microsoft.com/office/drawing/2014/main" val="20003"/>
                    </a:ext>
                  </a:extLst>
                </a:gridCol>
                <a:gridCol w="2512362">
                  <a:extLst>
                    <a:ext uri="{9D8B030D-6E8A-4147-A177-3AD203B41FA5}">
                      <a16:colId xmlns:a16="http://schemas.microsoft.com/office/drawing/2014/main" val="20004"/>
                    </a:ext>
                  </a:extLst>
                </a:gridCol>
                <a:gridCol w="2512362">
                  <a:extLst>
                    <a:ext uri="{9D8B030D-6E8A-4147-A177-3AD203B41FA5}">
                      <a16:colId xmlns:a16="http://schemas.microsoft.com/office/drawing/2014/main" val="20005"/>
                    </a:ext>
                  </a:extLst>
                </a:gridCol>
                <a:gridCol w="2512362">
                  <a:extLst>
                    <a:ext uri="{9D8B030D-6E8A-4147-A177-3AD203B41FA5}">
                      <a16:colId xmlns:a16="http://schemas.microsoft.com/office/drawing/2014/main" val="20006"/>
                    </a:ext>
                  </a:extLst>
                </a:gridCol>
                <a:gridCol w="2512362">
                  <a:extLst>
                    <a:ext uri="{9D8B030D-6E8A-4147-A177-3AD203B41FA5}">
                      <a16:colId xmlns:a16="http://schemas.microsoft.com/office/drawing/2014/main" val="20007"/>
                    </a:ext>
                  </a:extLst>
                </a:gridCol>
              </a:tblGrid>
              <a:tr h="82820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Task</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Monday</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Tuesday</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Wednesday</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Thursday</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Friday</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Saturday</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Sunday</a:t>
                      </a:r>
                    </a:p>
                  </a:txBody>
                  <a:tcPr marL="50800" marR="50800" marT="50800" marB="50800" anchor="ctr" horzOverflow="overflow">
                    <a:lnL w="0">
                      <a:miter lim="400000"/>
                    </a:lnL>
                    <a:lnR w="0">
                      <a:miter lim="400000"/>
                    </a:lnR>
                    <a:lnT w="0">
                      <a:miter lim="400000"/>
                    </a:lnT>
                    <a:lnB w="0">
                      <a:miter lim="400000"/>
                    </a:lnB>
                    <a:solidFill>
                      <a:schemeClr val="accent1"/>
                    </a:solidFill>
                  </a:tcPr>
                </a:tc>
                <a:extLst>
                  <a:ext uri="{0D108BD9-81ED-4DB2-BD59-A6C34878D82A}">
                    <a16:rowId xmlns:a16="http://schemas.microsoft.com/office/drawing/2014/main" val="10000"/>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1.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2. Type text here</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extLst>
                  <a:ext uri="{0D108BD9-81ED-4DB2-BD59-A6C34878D82A}">
                    <a16:rowId xmlns:a16="http://schemas.microsoft.com/office/drawing/2014/main" val="10002"/>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3.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4.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5.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6.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7.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8.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bl>
          </a:graphicData>
        </a:graphic>
      </p:graphicFrame>
      <p:grpSp>
        <p:nvGrpSpPr>
          <p:cNvPr id="4" name="Group 3">
            <a:extLst>
              <a:ext uri="{FF2B5EF4-FFF2-40B4-BE49-F238E27FC236}">
                <a16:creationId xmlns:a16="http://schemas.microsoft.com/office/drawing/2014/main" id="{3EF239DC-A908-8F4E-B3AD-9E94E0D6D873}"/>
              </a:ext>
            </a:extLst>
          </p:cNvPr>
          <p:cNvGrpSpPr/>
          <p:nvPr/>
        </p:nvGrpSpPr>
        <p:grpSpPr>
          <a:xfrm>
            <a:off x="5986526" y="6048816"/>
            <a:ext cx="15374300" cy="5924330"/>
            <a:chOff x="5986526" y="6048816"/>
            <a:chExt cx="15374300" cy="5924330"/>
          </a:xfrm>
        </p:grpSpPr>
        <p:sp>
          <p:nvSpPr>
            <p:cNvPr id="4578" name="Rectangle"/>
            <p:cNvSpPr/>
            <p:nvPr/>
          </p:nvSpPr>
          <p:spPr>
            <a:xfrm>
              <a:off x="5989079" y="6048816"/>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79" name="Rectangle"/>
            <p:cNvSpPr/>
            <p:nvPr/>
          </p:nvSpPr>
          <p:spPr>
            <a:xfrm>
              <a:off x="5986526" y="6048816"/>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4" name="Rectangle"/>
            <p:cNvSpPr/>
            <p:nvPr/>
          </p:nvSpPr>
          <p:spPr>
            <a:xfrm>
              <a:off x="9934453" y="6862452"/>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5" name="Rectangle"/>
            <p:cNvSpPr/>
            <p:nvPr/>
          </p:nvSpPr>
          <p:spPr>
            <a:xfrm>
              <a:off x="9931900" y="6862453"/>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7" name="Rectangle"/>
            <p:cNvSpPr/>
            <p:nvPr/>
          </p:nvSpPr>
          <p:spPr>
            <a:xfrm>
              <a:off x="8202509" y="8524022"/>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8" name="Rectangle"/>
            <p:cNvSpPr/>
            <p:nvPr/>
          </p:nvSpPr>
          <p:spPr>
            <a:xfrm>
              <a:off x="8199955" y="8524022"/>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0" name="Rectangle"/>
            <p:cNvSpPr/>
            <p:nvPr/>
          </p:nvSpPr>
          <p:spPr>
            <a:xfrm>
              <a:off x="14710480" y="7694931"/>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1" name="Rectangle"/>
            <p:cNvSpPr/>
            <p:nvPr/>
          </p:nvSpPr>
          <p:spPr>
            <a:xfrm>
              <a:off x="14707927" y="7694932"/>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3" name="Rectangle"/>
            <p:cNvSpPr/>
            <p:nvPr/>
          </p:nvSpPr>
          <p:spPr>
            <a:xfrm>
              <a:off x="9934453" y="9341047"/>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4" name="Rectangle"/>
            <p:cNvSpPr/>
            <p:nvPr/>
          </p:nvSpPr>
          <p:spPr>
            <a:xfrm>
              <a:off x="9931900" y="9341047"/>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6" name="Rectangle"/>
            <p:cNvSpPr/>
            <p:nvPr/>
          </p:nvSpPr>
          <p:spPr>
            <a:xfrm>
              <a:off x="14013804" y="10175477"/>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7" name="Rectangle"/>
            <p:cNvSpPr/>
            <p:nvPr/>
          </p:nvSpPr>
          <p:spPr>
            <a:xfrm>
              <a:off x="14011251" y="10175478"/>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99" name="Rectangle"/>
            <p:cNvSpPr/>
            <p:nvPr/>
          </p:nvSpPr>
          <p:spPr>
            <a:xfrm>
              <a:off x="9568805" y="11012385"/>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0" name="Rectangle"/>
            <p:cNvSpPr/>
            <p:nvPr/>
          </p:nvSpPr>
          <p:spPr>
            <a:xfrm>
              <a:off x="9566251" y="11012385"/>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2" name="Rectangle"/>
            <p:cNvSpPr/>
            <p:nvPr/>
          </p:nvSpPr>
          <p:spPr>
            <a:xfrm>
              <a:off x="5991871" y="11829167"/>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3" name="Rectangle"/>
            <p:cNvSpPr/>
            <p:nvPr/>
          </p:nvSpPr>
          <p:spPr>
            <a:xfrm>
              <a:off x="5989318" y="11829168"/>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5" name="Rectangle"/>
            <p:cNvSpPr/>
            <p:nvPr/>
          </p:nvSpPr>
          <p:spPr>
            <a:xfrm>
              <a:off x="11023024" y="11829168"/>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6" name="Rectangle"/>
            <p:cNvSpPr/>
            <p:nvPr/>
          </p:nvSpPr>
          <p:spPr>
            <a:xfrm>
              <a:off x="11020471" y="11829168"/>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FCAEDD8B-3ACD-324B-AA81-E0D121282D11}"/>
              </a:ext>
            </a:extLst>
          </p:cNvPr>
          <p:cNvGrpSpPr/>
          <p:nvPr/>
        </p:nvGrpSpPr>
        <p:grpSpPr>
          <a:xfrm>
            <a:off x="6427432" y="4473671"/>
            <a:ext cx="9107455" cy="7843222"/>
            <a:chOff x="6427432" y="4473671"/>
            <a:chExt cx="9107455" cy="7843222"/>
          </a:xfrm>
        </p:grpSpPr>
        <p:grpSp>
          <p:nvGrpSpPr>
            <p:cNvPr id="4583" name="Group"/>
            <p:cNvGrpSpPr/>
            <p:nvPr/>
          </p:nvGrpSpPr>
          <p:grpSpPr>
            <a:xfrm>
              <a:off x="15252861" y="4473671"/>
              <a:ext cx="282026" cy="371867"/>
              <a:chOff x="0" y="0"/>
              <a:chExt cx="282025" cy="371865"/>
            </a:xfrm>
          </p:grpSpPr>
          <p:sp>
            <p:nvSpPr>
              <p:cNvPr id="4581" name="Graphic 2"/>
              <p:cNvSpPr/>
              <p:nvPr/>
            </p:nvSpPr>
            <p:spPr>
              <a:xfrm>
                <a:off x="-1" y="-1"/>
                <a:ext cx="282027" cy="371867"/>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2" name="Graphic 84"/>
              <p:cNvSpPr/>
              <p:nvPr/>
            </p:nvSpPr>
            <p:spPr>
              <a:xfrm>
                <a:off x="79031" y="83028"/>
                <a:ext cx="123964" cy="1239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608" name="Rectangle"/>
            <p:cNvSpPr/>
            <p:nvPr/>
          </p:nvSpPr>
          <p:spPr>
            <a:xfrm>
              <a:off x="6427432" y="5688907"/>
              <a:ext cx="8966442" cy="6627986"/>
            </a:xfrm>
            <a:prstGeom prst="rect">
              <a:avLst/>
            </a:prstGeom>
            <a:gradFill>
              <a:gsLst>
                <a:gs pos="0">
                  <a:schemeClr val="bg2">
                    <a:alpha val="0"/>
                  </a:schemeClr>
                </a:gs>
                <a:gs pos="99000">
                  <a:schemeClr val="accent6">
                    <a:alpha val="18000"/>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09" name="Line"/>
            <p:cNvSpPr/>
            <p:nvPr/>
          </p:nvSpPr>
          <p:spPr>
            <a:xfrm>
              <a:off x="15405757" y="5738991"/>
              <a:ext cx="0" cy="6574005"/>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77"/>
                                        </p:tgtEl>
                                        <p:attrNameLst>
                                          <p:attrName>style.visibility</p:attrName>
                                        </p:attrNameLst>
                                      </p:cBhvr>
                                      <p:to>
                                        <p:strVal val="visible"/>
                                      </p:to>
                                    </p:set>
                                    <p:anim calcmode="lin" valueType="num">
                                      <p:cBhvr additive="base">
                                        <p:cTn id="13" dur="500" fill="hold"/>
                                        <p:tgtEl>
                                          <p:spTgt spid="4577"/>
                                        </p:tgtEl>
                                        <p:attrNameLst>
                                          <p:attrName>ppt_x</p:attrName>
                                        </p:attrNameLst>
                                      </p:cBhvr>
                                      <p:tavLst>
                                        <p:tav tm="0">
                                          <p:val>
                                            <p:strVal val="#ppt_x"/>
                                          </p:val>
                                        </p:tav>
                                        <p:tav tm="100000">
                                          <p:val>
                                            <p:strVal val="#ppt_x"/>
                                          </p:val>
                                        </p:tav>
                                      </p:tavLst>
                                    </p:anim>
                                    <p:anim calcmode="lin" valueType="num">
                                      <p:cBhvr additive="base">
                                        <p:cTn id="14" dur="500" fill="hold"/>
                                        <p:tgtEl>
                                          <p:spTgt spid="45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614" name="Table"/>
          <p:cNvGraphicFramePr/>
          <p:nvPr>
            <p:extLst>
              <p:ext uri="{D42A27DB-BD31-4B8C-83A1-F6EECF244321}">
                <p14:modId xmlns:p14="http://schemas.microsoft.com/office/powerpoint/2010/main" val="3854608211"/>
              </p:ext>
            </p:extLst>
          </p:nvPr>
        </p:nvGraphicFramePr>
        <p:xfrm>
          <a:off x="1418166" y="4869104"/>
          <a:ext cx="21511045" cy="7453809"/>
        </p:xfrm>
        <a:graphic>
          <a:graphicData uri="http://schemas.openxmlformats.org/drawingml/2006/table">
            <a:tbl>
              <a:tblPr bandRow="1">
                <a:tableStyleId>{4C3C2611-4C71-4FC5-86AE-919BDF0F9419}</a:tableStyleId>
              </a:tblPr>
              <a:tblGrid>
                <a:gridCol w="6041257">
                  <a:extLst>
                    <a:ext uri="{9D8B030D-6E8A-4147-A177-3AD203B41FA5}">
                      <a16:colId xmlns:a16="http://schemas.microsoft.com/office/drawing/2014/main" val="20000"/>
                    </a:ext>
                  </a:extLst>
                </a:gridCol>
                <a:gridCol w="3867447">
                  <a:extLst>
                    <a:ext uri="{9D8B030D-6E8A-4147-A177-3AD203B41FA5}">
                      <a16:colId xmlns:a16="http://schemas.microsoft.com/office/drawing/2014/main" val="20001"/>
                    </a:ext>
                  </a:extLst>
                </a:gridCol>
                <a:gridCol w="3867447">
                  <a:extLst>
                    <a:ext uri="{9D8B030D-6E8A-4147-A177-3AD203B41FA5}">
                      <a16:colId xmlns:a16="http://schemas.microsoft.com/office/drawing/2014/main" val="20002"/>
                    </a:ext>
                  </a:extLst>
                </a:gridCol>
                <a:gridCol w="3867447">
                  <a:extLst>
                    <a:ext uri="{9D8B030D-6E8A-4147-A177-3AD203B41FA5}">
                      <a16:colId xmlns:a16="http://schemas.microsoft.com/office/drawing/2014/main" val="20003"/>
                    </a:ext>
                  </a:extLst>
                </a:gridCol>
                <a:gridCol w="3867447">
                  <a:extLst>
                    <a:ext uri="{9D8B030D-6E8A-4147-A177-3AD203B41FA5}">
                      <a16:colId xmlns:a16="http://schemas.microsoft.com/office/drawing/2014/main" val="20004"/>
                    </a:ext>
                  </a:extLst>
                </a:gridCol>
              </a:tblGrid>
              <a:tr h="82820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Task</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1</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2</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Week 3</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Week 4</a:t>
                      </a:r>
                    </a:p>
                  </a:txBody>
                  <a:tcPr marL="50800" marR="50800" marT="50800" marB="50800" anchor="ctr" horzOverflow="overflow">
                    <a:lnL w="0">
                      <a:miter lim="400000"/>
                    </a:lnL>
                    <a:lnR w="0">
                      <a:miter lim="400000"/>
                    </a:lnR>
                    <a:lnT w="0">
                      <a:miter lim="400000"/>
                    </a:lnT>
                    <a:lnB w="0">
                      <a:miter lim="400000"/>
                    </a:lnB>
                    <a:solidFill>
                      <a:schemeClr val="accent1"/>
                    </a:solidFill>
                  </a:tcPr>
                </a:tc>
                <a:extLst>
                  <a:ext uri="{0D108BD9-81ED-4DB2-BD59-A6C34878D82A}">
                    <a16:rowId xmlns:a16="http://schemas.microsoft.com/office/drawing/2014/main" val="10000"/>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1.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2.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2"/>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3.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4.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5.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6.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7.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8.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bl>
          </a:graphicData>
        </a:graphic>
      </p:graphicFrame>
      <p:grpSp>
        <p:nvGrpSpPr>
          <p:cNvPr id="4" name="Group 3">
            <a:extLst>
              <a:ext uri="{FF2B5EF4-FFF2-40B4-BE49-F238E27FC236}">
                <a16:creationId xmlns:a16="http://schemas.microsoft.com/office/drawing/2014/main" id="{074DEEC9-3414-BA43-B8C1-ABC2620E4616}"/>
              </a:ext>
            </a:extLst>
          </p:cNvPr>
          <p:cNvGrpSpPr/>
          <p:nvPr/>
        </p:nvGrpSpPr>
        <p:grpSpPr>
          <a:xfrm>
            <a:off x="8025646" y="6048816"/>
            <a:ext cx="14305551" cy="5924330"/>
            <a:chOff x="8025646" y="6048816"/>
            <a:chExt cx="14305551" cy="5924330"/>
          </a:xfrm>
        </p:grpSpPr>
        <p:sp>
          <p:nvSpPr>
            <p:cNvPr id="4615" name="Rectangle"/>
            <p:cNvSpPr/>
            <p:nvPr/>
          </p:nvSpPr>
          <p:spPr>
            <a:xfrm>
              <a:off x="8796727" y="6048816"/>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16" name="Rectangle"/>
            <p:cNvSpPr/>
            <p:nvPr/>
          </p:nvSpPr>
          <p:spPr>
            <a:xfrm>
              <a:off x="8794174" y="6048816"/>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1" name="Rectangle"/>
            <p:cNvSpPr/>
            <p:nvPr/>
          </p:nvSpPr>
          <p:spPr>
            <a:xfrm>
              <a:off x="9934453" y="6862452"/>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2" name="Rectangle"/>
            <p:cNvSpPr/>
            <p:nvPr/>
          </p:nvSpPr>
          <p:spPr>
            <a:xfrm>
              <a:off x="9931900" y="6862453"/>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4" name="Rectangle"/>
            <p:cNvSpPr/>
            <p:nvPr/>
          </p:nvSpPr>
          <p:spPr>
            <a:xfrm>
              <a:off x="11010157" y="8524022"/>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5" name="Rectangle"/>
            <p:cNvSpPr/>
            <p:nvPr/>
          </p:nvSpPr>
          <p:spPr>
            <a:xfrm>
              <a:off x="11007603" y="8524022"/>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7" name="Rectangle"/>
            <p:cNvSpPr/>
            <p:nvPr/>
          </p:nvSpPr>
          <p:spPr>
            <a:xfrm>
              <a:off x="18317883" y="7689591"/>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8" name="Rectangle"/>
            <p:cNvSpPr/>
            <p:nvPr/>
          </p:nvSpPr>
          <p:spPr>
            <a:xfrm>
              <a:off x="18315330" y="7689592"/>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0" name="Rectangle"/>
            <p:cNvSpPr/>
            <p:nvPr/>
          </p:nvSpPr>
          <p:spPr>
            <a:xfrm>
              <a:off x="11993395" y="9341047"/>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1" name="Rectangle"/>
            <p:cNvSpPr/>
            <p:nvPr/>
          </p:nvSpPr>
          <p:spPr>
            <a:xfrm>
              <a:off x="11990842" y="9341047"/>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3" name="Rectangle"/>
            <p:cNvSpPr/>
            <p:nvPr/>
          </p:nvSpPr>
          <p:spPr>
            <a:xfrm>
              <a:off x="14013804" y="10175477"/>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4" name="Rectangle"/>
            <p:cNvSpPr/>
            <p:nvPr/>
          </p:nvSpPr>
          <p:spPr>
            <a:xfrm>
              <a:off x="14011251" y="10175478"/>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6" name="Rectangle"/>
            <p:cNvSpPr/>
            <p:nvPr/>
          </p:nvSpPr>
          <p:spPr>
            <a:xfrm>
              <a:off x="9568805" y="11012385"/>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7" name="Rectangle"/>
            <p:cNvSpPr/>
            <p:nvPr/>
          </p:nvSpPr>
          <p:spPr>
            <a:xfrm>
              <a:off x="9566251" y="11012385"/>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9" name="Rectangle"/>
            <p:cNvSpPr/>
            <p:nvPr/>
          </p:nvSpPr>
          <p:spPr>
            <a:xfrm>
              <a:off x="8028199" y="11829168"/>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40" name="Rectangle"/>
            <p:cNvSpPr/>
            <p:nvPr/>
          </p:nvSpPr>
          <p:spPr>
            <a:xfrm>
              <a:off x="8025646" y="11829168"/>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AE6B5942-EC49-9F46-A91C-EC0AC23EF645}"/>
              </a:ext>
            </a:extLst>
          </p:cNvPr>
          <p:cNvGrpSpPr/>
          <p:nvPr/>
        </p:nvGrpSpPr>
        <p:grpSpPr>
          <a:xfrm>
            <a:off x="2360594" y="4473671"/>
            <a:ext cx="9107456" cy="7843222"/>
            <a:chOff x="2360594" y="4473671"/>
            <a:chExt cx="9107456" cy="7843222"/>
          </a:xfrm>
        </p:grpSpPr>
        <p:grpSp>
          <p:nvGrpSpPr>
            <p:cNvPr id="4620" name="Group"/>
            <p:cNvGrpSpPr/>
            <p:nvPr/>
          </p:nvGrpSpPr>
          <p:grpSpPr>
            <a:xfrm>
              <a:off x="11186024" y="4473671"/>
              <a:ext cx="282026" cy="371867"/>
              <a:chOff x="0" y="0"/>
              <a:chExt cx="282025" cy="371865"/>
            </a:xfrm>
          </p:grpSpPr>
          <p:sp>
            <p:nvSpPr>
              <p:cNvPr id="4618" name="Graphic 2"/>
              <p:cNvSpPr/>
              <p:nvPr/>
            </p:nvSpPr>
            <p:spPr>
              <a:xfrm>
                <a:off x="-1" y="-1"/>
                <a:ext cx="282027" cy="371867"/>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19" name="Graphic 84"/>
              <p:cNvSpPr/>
              <p:nvPr/>
            </p:nvSpPr>
            <p:spPr>
              <a:xfrm>
                <a:off x="79031" y="83028"/>
                <a:ext cx="123964" cy="1239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642" name="Rectangle"/>
            <p:cNvSpPr/>
            <p:nvPr/>
          </p:nvSpPr>
          <p:spPr>
            <a:xfrm>
              <a:off x="2360594" y="5688907"/>
              <a:ext cx="8966443" cy="6627986"/>
            </a:xfrm>
            <a:prstGeom prst="rect">
              <a:avLst/>
            </a:prstGeom>
            <a:gradFill>
              <a:gsLst>
                <a:gs pos="0">
                  <a:schemeClr val="bg2">
                    <a:alpha val="0"/>
                  </a:schemeClr>
                </a:gs>
                <a:gs pos="99000">
                  <a:schemeClr val="accent6">
                    <a:alpha val="28000"/>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43" name="Line"/>
            <p:cNvSpPr/>
            <p:nvPr/>
          </p:nvSpPr>
          <p:spPr>
            <a:xfrm>
              <a:off x="11338920" y="5738991"/>
              <a:ext cx="0" cy="6574005"/>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36" name="Group 4">
            <a:extLst>
              <a:ext uri="{FF2B5EF4-FFF2-40B4-BE49-F238E27FC236}">
                <a16:creationId xmlns:a16="http://schemas.microsoft.com/office/drawing/2014/main" id="{D7E82F46-B2CC-D64F-AFC9-A30637DEC6A6}"/>
              </a:ext>
            </a:extLst>
          </p:cNvPr>
          <p:cNvGrpSpPr/>
          <p:nvPr/>
        </p:nvGrpSpPr>
        <p:grpSpPr>
          <a:xfrm>
            <a:off x="1549203" y="2378555"/>
            <a:ext cx="15230232" cy="1846745"/>
            <a:chOff x="1778124" y="2378555"/>
            <a:chExt cx="15230232" cy="1846745"/>
          </a:xfrm>
        </p:grpSpPr>
        <p:sp>
          <p:nvSpPr>
            <p:cNvPr id="37" name="Gantt chart - 1 Month">
              <a:extLst>
                <a:ext uri="{FF2B5EF4-FFF2-40B4-BE49-F238E27FC236}">
                  <a16:creationId xmlns:a16="http://schemas.microsoft.com/office/drawing/2014/main" id="{E372081F-1B60-3F4A-BB2F-744092164F2B}"/>
                </a:ext>
              </a:extLst>
            </p:cNvPr>
            <p:cNvSpPr txBox="1"/>
            <p:nvPr/>
          </p:nvSpPr>
          <p:spPr>
            <a:xfrm>
              <a:off x="1778124" y="2891602"/>
              <a:ext cx="1523023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a:solidFill>
                    <a:schemeClr val="tx1"/>
                  </a:solidFill>
                  <a:latin typeface="Montserrat ExtraBold" pitchFamily="2" charset="77"/>
                </a:rPr>
                <a:t>Gantt Chart - 4 </a:t>
              </a:r>
              <a:r>
                <a:rPr lang="de-DE" b="1" dirty="0" err="1">
                  <a:solidFill>
                    <a:schemeClr val="tx1"/>
                  </a:solidFill>
                  <a:latin typeface="Montserrat ExtraBold" pitchFamily="2" charset="77"/>
                </a:rPr>
                <a:t>Weeks</a:t>
              </a:r>
              <a:endParaRPr lang="de-DE" b="1" dirty="0">
                <a:solidFill>
                  <a:schemeClr val="tx1"/>
                </a:solidFill>
                <a:latin typeface="Montserrat ExtraBold" pitchFamily="2" charset="77"/>
              </a:endParaRPr>
            </a:p>
          </p:txBody>
        </p:sp>
        <p:grpSp>
          <p:nvGrpSpPr>
            <p:cNvPr id="38" name="Group 1">
              <a:extLst>
                <a:ext uri="{FF2B5EF4-FFF2-40B4-BE49-F238E27FC236}">
                  <a16:creationId xmlns:a16="http://schemas.microsoft.com/office/drawing/2014/main" id="{A9B4F47D-85E5-3446-922C-B098D5B5CE20}"/>
                </a:ext>
              </a:extLst>
            </p:cNvPr>
            <p:cNvGrpSpPr/>
            <p:nvPr/>
          </p:nvGrpSpPr>
          <p:grpSpPr>
            <a:xfrm>
              <a:off x="1871258" y="2378555"/>
              <a:ext cx="3393042" cy="337336"/>
              <a:chOff x="1871258" y="2378555"/>
              <a:chExt cx="3393042" cy="337336"/>
            </a:xfrm>
          </p:grpSpPr>
          <p:sp>
            <p:nvSpPr>
              <p:cNvPr id="39" name="Rectangle">
                <a:extLst>
                  <a:ext uri="{FF2B5EF4-FFF2-40B4-BE49-F238E27FC236}">
                    <a16:creationId xmlns:a16="http://schemas.microsoft.com/office/drawing/2014/main" id="{72298739-F531-0949-86D9-76298E9731F2}"/>
                  </a:ext>
                </a:extLst>
              </p:cNvPr>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0" name="Subtitle Text">
                <a:extLst>
                  <a:ext uri="{FF2B5EF4-FFF2-40B4-BE49-F238E27FC236}">
                    <a16:creationId xmlns:a16="http://schemas.microsoft.com/office/drawing/2014/main" id="{270F44F5-07C5-C247-AE7D-AD6FD78008F1}"/>
                  </a:ext>
                </a:extLst>
              </p:cNvPr>
              <p:cNvSpPr txBox="1"/>
              <p:nvPr/>
            </p:nvSpPr>
            <p:spPr>
              <a:xfrm>
                <a:off x="1922974" y="2378555"/>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14"/>
                                        </p:tgtEl>
                                        <p:attrNameLst>
                                          <p:attrName>style.visibility</p:attrName>
                                        </p:attrNameLst>
                                      </p:cBhvr>
                                      <p:to>
                                        <p:strVal val="visible"/>
                                      </p:to>
                                    </p:set>
                                    <p:anim calcmode="lin" valueType="num">
                                      <p:cBhvr additive="base">
                                        <p:cTn id="7" dur="500" fill="hold"/>
                                        <p:tgtEl>
                                          <p:spTgt spid="4614"/>
                                        </p:tgtEl>
                                        <p:attrNameLst>
                                          <p:attrName>ppt_x</p:attrName>
                                        </p:attrNameLst>
                                      </p:cBhvr>
                                      <p:tavLst>
                                        <p:tav tm="0">
                                          <p:val>
                                            <p:strVal val="#ppt_x"/>
                                          </p:val>
                                        </p:tav>
                                        <p:tav tm="100000">
                                          <p:val>
                                            <p:strVal val="#ppt_x"/>
                                          </p:val>
                                        </p:tav>
                                      </p:tavLst>
                                    </p:anim>
                                    <p:anim calcmode="lin" valueType="num">
                                      <p:cBhvr additive="base">
                                        <p:cTn id="8" dur="500" fill="hold"/>
                                        <p:tgtEl>
                                          <p:spTgt spid="46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0-#ppt_w/2"/>
                                          </p:val>
                                        </p:tav>
                                        <p:tav tm="100000">
                                          <p:val>
                                            <p:strVal val="#ppt_x"/>
                                          </p:val>
                                        </p:tav>
                                      </p:tavLst>
                                    </p:anim>
                                    <p:anim calcmode="lin" valueType="num">
                                      <p:cBhvr additive="base">
                                        <p:cTn id="25"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648" name="Table"/>
          <p:cNvGraphicFramePr/>
          <p:nvPr>
            <p:extLst>
              <p:ext uri="{D42A27DB-BD31-4B8C-83A1-F6EECF244321}">
                <p14:modId xmlns:p14="http://schemas.microsoft.com/office/powerpoint/2010/main" val="270915554"/>
              </p:ext>
            </p:extLst>
          </p:nvPr>
        </p:nvGraphicFramePr>
        <p:xfrm>
          <a:off x="1418166" y="4869104"/>
          <a:ext cx="21518580" cy="7453809"/>
        </p:xfrm>
        <a:graphic>
          <a:graphicData uri="http://schemas.openxmlformats.org/drawingml/2006/table">
            <a:tbl>
              <a:tblPr bandRow="1">
                <a:tableStyleId>{4C3C2611-4C71-4FC5-86AE-919BDF0F9419}</a:tableStyleId>
              </a:tblPr>
              <a:tblGrid>
                <a:gridCol w="483078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gridCol w="5562600">
                  <a:extLst>
                    <a:ext uri="{9D8B030D-6E8A-4147-A177-3AD203B41FA5}">
                      <a16:colId xmlns:a16="http://schemas.microsoft.com/office/drawing/2014/main" val="20002"/>
                    </a:ext>
                  </a:extLst>
                </a:gridCol>
                <a:gridCol w="5562600">
                  <a:extLst>
                    <a:ext uri="{9D8B030D-6E8A-4147-A177-3AD203B41FA5}">
                      <a16:colId xmlns:a16="http://schemas.microsoft.com/office/drawing/2014/main" val="20003"/>
                    </a:ext>
                  </a:extLst>
                </a:gridCol>
              </a:tblGrid>
              <a:tr h="82820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Task</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Month 1</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Month 2</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Month 3</a:t>
                      </a:r>
                    </a:p>
                  </a:txBody>
                  <a:tcPr marL="50800" marR="50800" marT="50800" marB="50800" anchor="ctr" horzOverflow="overflow">
                    <a:lnL w="0">
                      <a:miter lim="400000"/>
                    </a:lnL>
                    <a:lnR w="0">
                      <a:miter lim="400000"/>
                    </a:lnR>
                    <a:lnT w="0">
                      <a:miter lim="400000"/>
                    </a:lnT>
                    <a:lnB w="0">
                      <a:miter lim="400000"/>
                    </a:lnB>
                    <a:solidFill>
                      <a:schemeClr val="accent1"/>
                    </a:solidFill>
                  </a:tcPr>
                </a:tc>
                <a:extLst>
                  <a:ext uri="{0D108BD9-81ED-4DB2-BD59-A6C34878D82A}">
                    <a16:rowId xmlns:a16="http://schemas.microsoft.com/office/drawing/2014/main" val="10000"/>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1.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2.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2"/>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3.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4.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4"/>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5.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6.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6"/>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7.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8. Type text here</a:t>
                      </a:r>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chemeClr val="accent6">
                        <a:alpha val="27975"/>
                      </a:schemeClr>
                    </a:solidFill>
                  </a:tcPr>
                </a:tc>
                <a:extLst>
                  <a:ext uri="{0D108BD9-81ED-4DB2-BD59-A6C34878D82A}">
                    <a16:rowId xmlns:a16="http://schemas.microsoft.com/office/drawing/2014/main" val="10008"/>
                  </a:ext>
                </a:extLst>
              </a:tr>
            </a:tbl>
          </a:graphicData>
        </a:graphic>
      </p:graphicFrame>
      <p:grpSp>
        <p:nvGrpSpPr>
          <p:cNvPr id="5" name="Group 4">
            <a:extLst>
              <a:ext uri="{FF2B5EF4-FFF2-40B4-BE49-F238E27FC236}">
                <a16:creationId xmlns:a16="http://schemas.microsoft.com/office/drawing/2014/main" id="{512B6DD1-6D29-8F4C-A93A-B6B5B9A70961}"/>
              </a:ext>
            </a:extLst>
          </p:cNvPr>
          <p:cNvGrpSpPr/>
          <p:nvPr/>
        </p:nvGrpSpPr>
        <p:grpSpPr>
          <a:xfrm>
            <a:off x="5986526" y="6048816"/>
            <a:ext cx="15374300" cy="5924330"/>
            <a:chOff x="5986526" y="6048816"/>
            <a:chExt cx="15374300" cy="5924330"/>
          </a:xfrm>
        </p:grpSpPr>
        <p:sp>
          <p:nvSpPr>
            <p:cNvPr id="4649" name="Rectangle"/>
            <p:cNvSpPr/>
            <p:nvPr/>
          </p:nvSpPr>
          <p:spPr>
            <a:xfrm>
              <a:off x="5989079" y="6048816"/>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0" name="Rectangle"/>
            <p:cNvSpPr/>
            <p:nvPr/>
          </p:nvSpPr>
          <p:spPr>
            <a:xfrm>
              <a:off x="5986526" y="6048816"/>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5" name="Rectangle"/>
            <p:cNvSpPr/>
            <p:nvPr/>
          </p:nvSpPr>
          <p:spPr>
            <a:xfrm>
              <a:off x="9934453" y="6862452"/>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6" name="Rectangle"/>
            <p:cNvSpPr/>
            <p:nvPr/>
          </p:nvSpPr>
          <p:spPr>
            <a:xfrm>
              <a:off x="9931900" y="6862453"/>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8" name="Rectangle"/>
            <p:cNvSpPr/>
            <p:nvPr/>
          </p:nvSpPr>
          <p:spPr>
            <a:xfrm>
              <a:off x="8202509" y="8524022"/>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9" name="Rectangle"/>
            <p:cNvSpPr/>
            <p:nvPr/>
          </p:nvSpPr>
          <p:spPr>
            <a:xfrm>
              <a:off x="8199955" y="8524022"/>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1" name="Rectangle"/>
            <p:cNvSpPr/>
            <p:nvPr/>
          </p:nvSpPr>
          <p:spPr>
            <a:xfrm>
              <a:off x="14965720" y="7689591"/>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2" name="Rectangle"/>
            <p:cNvSpPr/>
            <p:nvPr/>
          </p:nvSpPr>
          <p:spPr>
            <a:xfrm>
              <a:off x="14963167" y="7689592"/>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4" name="Rectangle"/>
            <p:cNvSpPr/>
            <p:nvPr/>
          </p:nvSpPr>
          <p:spPr>
            <a:xfrm>
              <a:off x="9934453" y="9341047"/>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5" name="Rectangle"/>
            <p:cNvSpPr/>
            <p:nvPr/>
          </p:nvSpPr>
          <p:spPr>
            <a:xfrm>
              <a:off x="9931900" y="9341047"/>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7" name="Rectangle"/>
            <p:cNvSpPr/>
            <p:nvPr/>
          </p:nvSpPr>
          <p:spPr>
            <a:xfrm>
              <a:off x="14013804" y="10175477"/>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68" name="Rectangle"/>
            <p:cNvSpPr/>
            <p:nvPr/>
          </p:nvSpPr>
          <p:spPr>
            <a:xfrm>
              <a:off x="14011251" y="10175478"/>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0" name="Rectangle"/>
            <p:cNvSpPr/>
            <p:nvPr/>
          </p:nvSpPr>
          <p:spPr>
            <a:xfrm>
              <a:off x="9568805" y="11012385"/>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1" name="Rectangle"/>
            <p:cNvSpPr/>
            <p:nvPr/>
          </p:nvSpPr>
          <p:spPr>
            <a:xfrm>
              <a:off x="9566251" y="11012385"/>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3" name="Rectangle"/>
            <p:cNvSpPr/>
            <p:nvPr/>
          </p:nvSpPr>
          <p:spPr>
            <a:xfrm>
              <a:off x="5991871" y="11829167"/>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4" name="Rectangle"/>
            <p:cNvSpPr/>
            <p:nvPr/>
          </p:nvSpPr>
          <p:spPr>
            <a:xfrm>
              <a:off x="5989318" y="11829168"/>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6" name="Rectangle"/>
            <p:cNvSpPr/>
            <p:nvPr/>
          </p:nvSpPr>
          <p:spPr>
            <a:xfrm>
              <a:off x="11023024" y="11829168"/>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77" name="Rectangle"/>
            <p:cNvSpPr/>
            <p:nvPr/>
          </p:nvSpPr>
          <p:spPr>
            <a:xfrm>
              <a:off x="11020471" y="11829168"/>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E5383446-9845-D446-BD77-12BA1F47D6BD}"/>
              </a:ext>
            </a:extLst>
          </p:cNvPr>
          <p:cNvGrpSpPr/>
          <p:nvPr/>
        </p:nvGrpSpPr>
        <p:grpSpPr>
          <a:xfrm>
            <a:off x="8384278" y="4473671"/>
            <a:ext cx="9107455" cy="7843222"/>
            <a:chOff x="8384278" y="4473671"/>
            <a:chExt cx="9107455" cy="7843222"/>
          </a:xfrm>
        </p:grpSpPr>
        <p:sp>
          <p:nvSpPr>
            <p:cNvPr id="4679" name="Rectangle"/>
            <p:cNvSpPr/>
            <p:nvPr/>
          </p:nvSpPr>
          <p:spPr>
            <a:xfrm>
              <a:off x="8384278" y="5688907"/>
              <a:ext cx="8966442" cy="6627986"/>
            </a:xfrm>
            <a:prstGeom prst="rect">
              <a:avLst/>
            </a:prstGeom>
            <a:gradFill>
              <a:gsLst>
                <a:gs pos="0">
                  <a:schemeClr val="bg2">
                    <a:alpha val="0"/>
                  </a:schemeClr>
                </a:gs>
                <a:gs pos="99000">
                  <a:schemeClr val="accent6">
                    <a:alpha val="19000"/>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3" name="Group 2">
              <a:extLst>
                <a:ext uri="{FF2B5EF4-FFF2-40B4-BE49-F238E27FC236}">
                  <a16:creationId xmlns:a16="http://schemas.microsoft.com/office/drawing/2014/main" id="{F0181160-3FDD-224F-8F4A-4F95F1254E78}"/>
                </a:ext>
              </a:extLst>
            </p:cNvPr>
            <p:cNvGrpSpPr/>
            <p:nvPr/>
          </p:nvGrpSpPr>
          <p:grpSpPr>
            <a:xfrm>
              <a:off x="17209707" y="4473671"/>
              <a:ext cx="282026" cy="7839325"/>
              <a:chOff x="17209707" y="4473671"/>
              <a:chExt cx="282026" cy="7839325"/>
            </a:xfrm>
          </p:grpSpPr>
          <p:grpSp>
            <p:nvGrpSpPr>
              <p:cNvPr id="4654" name="Group"/>
              <p:cNvGrpSpPr/>
              <p:nvPr/>
            </p:nvGrpSpPr>
            <p:grpSpPr>
              <a:xfrm>
                <a:off x="17209707" y="4473671"/>
                <a:ext cx="282026" cy="371867"/>
                <a:chOff x="0" y="0"/>
                <a:chExt cx="282025" cy="371865"/>
              </a:xfrm>
            </p:grpSpPr>
            <p:sp>
              <p:nvSpPr>
                <p:cNvPr id="4652" name="Graphic 2"/>
                <p:cNvSpPr/>
                <p:nvPr/>
              </p:nvSpPr>
              <p:spPr>
                <a:xfrm>
                  <a:off x="-1" y="-1"/>
                  <a:ext cx="282027" cy="371867"/>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53" name="Graphic 84"/>
                <p:cNvSpPr/>
                <p:nvPr/>
              </p:nvSpPr>
              <p:spPr>
                <a:xfrm>
                  <a:off x="79031" y="83028"/>
                  <a:ext cx="123964" cy="1239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680" name="Line"/>
              <p:cNvSpPr/>
              <p:nvPr/>
            </p:nvSpPr>
            <p:spPr>
              <a:xfrm>
                <a:off x="17362603" y="5738991"/>
                <a:ext cx="0" cy="6574005"/>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grpSp>
        <p:nvGrpSpPr>
          <p:cNvPr id="34" name="Group 4">
            <a:extLst>
              <a:ext uri="{FF2B5EF4-FFF2-40B4-BE49-F238E27FC236}">
                <a16:creationId xmlns:a16="http://schemas.microsoft.com/office/drawing/2014/main" id="{DCF6FE03-03FD-624B-AF29-58153C303B1E}"/>
              </a:ext>
            </a:extLst>
          </p:cNvPr>
          <p:cNvGrpSpPr/>
          <p:nvPr/>
        </p:nvGrpSpPr>
        <p:grpSpPr>
          <a:xfrm>
            <a:off x="1549203" y="2378555"/>
            <a:ext cx="15230232" cy="1846745"/>
            <a:chOff x="1778124" y="2378555"/>
            <a:chExt cx="15230232" cy="1846745"/>
          </a:xfrm>
        </p:grpSpPr>
        <p:sp>
          <p:nvSpPr>
            <p:cNvPr id="35" name="Gantt chart - 1 Month">
              <a:extLst>
                <a:ext uri="{FF2B5EF4-FFF2-40B4-BE49-F238E27FC236}">
                  <a16:creationId xmlns:a16="http://schemas.microsoft.com/office/drawing/2014/main" id="{E11EEC09-C1FC-6441-BF1D-C571DF74CD73}"/>
                </a:ext>
              </a:extLst>
            </p:cNvPr>
            <p:cNvSpPr txBox="1"/>
            <p:nvPr/>
          </p:nvSpPr>
          <p:spPr>
            <a:xfrm>
              <a:off x="1778124" y="2891602"/>
              <a:ext cx="1523023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a:solidFill>
                    <a:schemeClr val="tx1"/>
                  </a:solidFill>
                  <a:latin typeface="Montserrat ExtraBold" pitchFamily="2" charset="77"/>
                </a:rPr>
                <a:t>Gantt Chart - 3 </a:t>
              </a:r>
              <a:r>
                <a:rPr lang="de-DE" b="1" dirty="0" err="1">
                  <a:solidFill>
                    <a:schemeClr val="tx1"/>
                  </a:solidFill>
                  <a:latin typeface="Montserrat ExtraBold" pitchFamily="2" charset="77"/>
                </a:rPr>
                <a:t>Month</a:t>
              </a:r>
              <a:endParaRPr lang="de-DE" b="1" dirty="0">
                <a:solidFill>
                  <a:schemeClr val="tx1"/>
                </a:solidFill>
                <a:latin typeface="Montserrat ExtraBold" pitchFamily="2" charset="77"/>
              </a:endParaRPr>
            </a:p>
          </p:txBody>
        </p:sp>
        <p:grpSp>
          <p:nvGrpSpPr>
            <p:cNvPr id="36" name="Group 1">
              <a:extLst>
                <a:ext uri="{FF2B5EF4-FFF2-40B4-BE49-F238E27FC236}">
                  <a16:creationId xmlns:a16="http://schemas.microsoft.com/office/drawing/2014/main" id="{CD2CBA9D-1B2C-7B41-839D-C8A453894AA0}"/>
                </a:ext>
              </a:extLst>
            </p:cNvPr>
            <p:cNvGrpSpPr/>
            <p:nvPr/>
          </p:nvGrpSpPr>
          <p:grpSpPr>
            <a:xfrm>
              <a:off x="1871258" y="2378555"/>
              <a:ext cx="3393042" cy="337336"/>
              <a:chOff x="1871258" y="2378555"/>
              <a:chExt cx="3393042" cy="337336"/>
            </a:xfrm>
          </p:grpSpPr>
          <p:sp>
            <p:nvSpPr>
              <p:cNvPr id="37" name="Rectangle">
                <a:extLst>
                  <a:ext uri="{FF2B5EF4-FFF2-40B4-BE49-F238E27FC236}">
                    <a16:creationId xmlns:a16="http://schemas.microsoft.com/office/drawing/2014/main" id="{83A0584B-216E-D149-AACC-E00ACD219913}"/>
                  </a:ext>
                </a:extLst>
              </p:cNvPr>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 name="Subtitle Text">
                <a:extLst>
                  <a:ext uri="{FF2B5EF4-FFF2-40B4-BE49-F238E27FC236}">
                    <a16:creationId xmlns:a16="http://schemas.microsoft.com/office/drawing/2014/main" id="{A76293EC-BC6D-3941-B547-9D7CFBA4D90F}"/>
                  </a:ext>
                </a:extLst>
              </p:cNvPr>
              <p:cNvSpPr txBox="1"/>
              <p:nvPr/>
            </p:nvSpPr>
            <p:spPr>
              <a:xfrm>
                <a:off x="1922974" y="2378555"/>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48"/>
                                        </p:tgtEl>
                                        <p:attrNameLst>
                                          <p:attrName>style.visibility</p:attrName>
                                        </p:attrNameLst>
                                      </p:cBhvr>
                                      <p:to>
                                        <p:strVal val="visible"/>
                                      </p:to>
                                    </p:set>
                                    <p:anim calcmode="lin" valueType="num">
                                      <p:cBhvr additive="base">
                                        <p:cTn id="13" dur="500" fill="hold"/>
                                        <p:tgtEl>
                                          <p:spTgt spid="4648"/>
                                        </p:tgtEl>
                                        <p:attrNameLst>
                                          <p:attrName>ppt_x</p:attrName>
                                        </p:attrNameLst>
                                      </p:cBhvr>
                                      <p:tavLst>
                                        <p:tav tm="0">
                                          <p:val>
                                            <p:strVal val="#ppt_x"/>
                                          </p:val>
                                        </p:tav>
                                        <p:tav tm="100000">
                                          <p:val>
                                            <p:strVal val="#ppt_x"/>
                                          </p:val>
                                        </p:tav>
                                      </p:tavLst>
                                    </p:anim>
                                    <p:anim calcmode="lin" valueType="num">
                                      <p:cBhvr additive="base">
                                        <p:cTn id="14" dur="500" fill="hold"/>
                                        <p:tgtEl>
                                          <p:spTgt spid="46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C5E0A5B-0F75-5B4E-9641-C1403E9D5A90}"/>
              </a:ext>
            </a:extLst>
          </p:cNvPr>
          <p:cNvGrpSpPr/>
          <p:nvPr/>
        </p:nvGrpSpPr>
        <p:grpSpPr>
          <a:xfrm>
            <a:off x="1549203" y="2378555"/>
            <a:ext cx="15230232" cy="1846745"/>
            <a:chOff x="1778124" y="2378555"/>
            <a:chExt cx="15230232" cy="1846745"/>
          </a:xfrm>
        </p:grpSpPr>
        <p:sp>
          <p:nvSpPr>
            <p:cNvPr id="4682" name="Gantt chart - 1 Month"/>
            <p:cNvSpPr txBox="1"/>
            <p:nvPr/>
          </p:nvSpPr>
          <p:spPr>
            <a:xfrm>
              <a:off x="1778124" y="2891602"/>
              <a:ext cx="1523023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a:solidFill>
                    <a:schemeClr val="tx1"/>
                  </a:solidFill>
                  <a:latin typeface="Montserrat ExtraBold" pitchFamily="2" charset="77"/>
                </a:rPr>
                <a:t>Gantt Chart - 1 </a:t>
              </a:r>
              <a:r>
                <a:rPr lang="de-DE" b="1" dirty="0" err="1">
                  <a:solidFill>
                    <a:schemeClr val="tx1"/>
                  </a:solidFill>
                  <a:latin typeface="Montserrat ExtraBold" pitchFamily="2" charset="77"/>
                </a:rPr>
                <a:t>Month</a:t>
              </a:r>
              <a:endParaRPr lang="de-DE"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C3B24CB0-398E-4148-80C6-B0960241ACDE}"/>
                </a:ext>
              </a:extLst>
            </p:cNvPr>
            <p:cNvGrpSpPr/>
            <p:nvPr/>
          </p:nvGrpSpPr>
          <p:grpSpPr>
            <a:xfrm>
              <a:off x="1871258" y="2378555"/>
              <a:ext cx="3393042" cy="337336"/>
              <a:chOff x="1871258" y="2378555"/>
              <a:chExt cx="3393042" cy="337336"/>
            </a:xfrm>
          </p:grpSpPr>
          <p:sp>
            <p:nvSpPr>
              <p:cNvPr id="4683" name="Rectangle"/>
              <p:cNvSpPr/>
              <p:nvPr/>
            </p:nvSpPr>
            <p:spPr>
              <a:xfrm>
                <a:off x="1871258" y="2547223"/>
                <a:ext cx="3322710"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84" name="Subtitle Text"/>
              <p:cNvSpPr txBox="1"/>
              <p:nvPr/>
            </p:nvSpPr>
            <p:spPr>
              <a:xfrm>
                <a:off x="1922974" y="2378555"/>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4685" name="Table"/>
          <p:cNvGraphicFramePr/>
          <p:nvPr>
            <p:extLst>
              <p:ext uri="{D42A27DB-BD31-4B8C-83A1-F6EECF244321}">
                <p14:modId xmlns:p14="http://schemas.microsoft.com/office/powerpoint/2010/main" val="1231360781"/>
              </p:ext>
            </p:extLst>
          </p:nvPr>
        </p:nvGraphicFramePr>
        <p:xfrm>
          <a:off x="1418166" y="4869104"/>
          <a:ext cx="21613815" cy="7453809"/>
        </p:xfrm>
        <a:graphic>
          <a:graphicData uri="http://schemas.openxmlformats.org/drawingml/2006/table">
            <a:tbl>
              <a:tblPr bandRow="1">
                <a:tableStyleId>{4C3C2611-4C71-4FC5-86AE-919BDF0F9419}</a:tableStyleId>
              </a:tblPr>
              <a:tblGrid>
                <a:gridCol w="2944815">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gridCol w="622300">
                  <a:extLst>
                    <a:ext uri="{9D8B030D-6E8A-4147-A177-3AD203B41FA5}">
                      <a16:colId xmlns:a16="http://schemas.microsoft.com/office/drawing/2014/main" val="20006"/>
                    </a:ext>
                  </a:extLst>
                </a:gridCol>
                <a:gridCol w="622300">
                  <a:extLst>
                    <a:ext uri="{9D8B030D-6E8A-4147-A177-3AD203B41FA5}">
                      <a16:colId xmlns:a16="http://schemas.microsoft.com/office/drawing/2014/main" val="20007"/>
                    </a:ext>
                  </a:extLst>
                </a:gridCol>
                <a:gridCol w="622300">
                  <a:extLst>
                    <a:ext uri="{9D8B030D-6E8A-4147-A177-3AD203B41FA5}">
                      <a16:colId xmlns:a16="http://schemas.microsoft.com/office/drawing/2014/main" val="20008"/>
                    </a:ext>
                  </a:extLst>
                </a:gridCol>
                <a:gridCol w="622300">
                  <a:extLst>
                    <a:ext uri="{9D8B030D-6E8A-4147-A177-3AD203B41FA5}">
                      <a16:colId xmlns:a16="http://schemas.microsoft.com/office/drawing/2014/main" val="20009"/>
                    </a:ext>
                  </a:extLst>
                </a:gridCol>
                <a:gridCol w="622300">
                  <a:extLst>
                    <a:ext uri="{9D8B030D-6E8A-4147-A177-3AD203B41FA5}">
                      <a16:colId xmlns:a16="http://schemas.microsoft.com/office/drawing/2014/main" val="20010"/>
                    </a:ext>
                  </a:extLst>
                </a:gridCol>
                <a:gridCol w="622300">
                  <a:extLst>
                    <a:ext uri="{9D8B030D-6E8A-4147-A177-3AD203B41FA5}">
                      <a16:colId xmlns:a16="http://schemas.microsoft.com/office/drawing/2014/main" val="20011"/>
                    </a:ext>
                  </a:extLst>
                </a:gridCol>
                <a:gridCol w="622300">
                  <a:extLst>
                    <a:ext uri="{9D8B030D-6E8A-4147-A177-3AD203B41FA5}">
                      <a16:colId xmlns:a16="http://schemas.microsoft.com/office/drawing/2014/main" val="20012"/>
                    </a:ext>
                  </a:extLst>
                </a:gridCol>
                <a:gridCol w="622300">
                  <a:extLst>
                    <a:ext uri="{9D8B030D-6E8A-4147-A177-3AD203B41FA5}">
                      <a16:colId xmlns:a16="http://schemas.microsoft.com/office/drawing/2014/main" val="20013"/>
                    </a:ext>
                  </a:extLst>
                </a:gridCol>
                <a:gridCol w="622300">
                  <a:extLst>
                    <a:ext uri="{9D8B030D-6E8A-4147-A177-3AD203B41FA5}">
                      <a16:colId xmlns:a16="http://schemas.microsoft.com/office/drawing/2014/main" val="20014"/>
                    </a:ext>
                  </a:extLst>
                </a:gridCol>
                <a:gridCol w="622300">
                  <a:extLst>
                    <a:ext uri="{9D8B030D-6E8A-4147-A177-3AD203B41FA5}">
                      <a16:colId xmlns:a16="http://schemas.microsoft.com/office/drawing/2014/main" val="20015"/>
                    </a:ext>
                  </a:extLst>
                </a:gridCol>
                <a:gridCol w="622300">
                  <a:extLst>
                    <a:ext uri="{9D8B030D-6E8A-4147-A177-3AD203B41FA5}">
                      <a16:colId xmlns:a16="http://schemas.microsoft.com/office/drawing/2014/main" val="20016"/>
                    </a:ext>
                  </a:extLst>
                </a:gridCol>
                <a:gridCol w="622300">
                  <a:extLst>
                    <a:ext uri="{9D8B030D-6E8A-4147-A177-3AD203B41FA5}">
                      <a16:colId xmlns:a16="http://schemas.microsoft.com/office/drawing/2014/main" val="20017"/>
                    </a:ext>
                  </a:extLst>
                </a:gridCol>
                <a:gridCol w="622300">
                  <a:extLst>
                    <a:ext uri="{9D8B030D-6E8A-4147-A177-3AD203B41FA5}">
                      <a16:colId xmlns:a16="http://schemas.microsoft.com/office/drawing/2014/main" val="20018"/>
                    </a:ext>
                  </a:extLst>
                </a:gridCol>
                <a:gridCol w="622300">
                  <a:extLst>
                    <a:ext uri="{9D8B030D-6E8A-4147-A177-3AD203B41FA5}">
                      <a16:colId xmlns:a16="http://schemas.microsoft.com/office/drawing/2014/main" val="20019"/>
                    </a:ext>
                  </a:extLst>
                </a:gridCol>
                <a:gridCol w="622300">
                  <a:extLst>
                    <a:ext uri="{9D8B030D-6E8A-4147-A177-3AD203B41FA5}">
                      <a16:colId xmlns:a16="http://schemas.microsoft.com/office/drawing/2014/main" val="20020"/>
                    </a:ext>
                  </a:extLst>
                </a:gridCol>
                <a:gridCol w="622300">
                  <a:extLst>
                    <a:ext uri="{9D8B030D-6E8A-4147-A177-3AD203B41FA5}">
                      <a16:colId xmlns:a16="http://schemas.microsoft.com/office/drawing/2014/main" val="20021"/>
                    </a:ext>
                  </a:extLst>
                </a:gridCol>
                <a:gridCol w="622300">
                  <a:extLst>
                    <a:ext uri="{9D8B030D-6E8A-4147-A177-3AD203B41FA5}">
                      <a16:colId xmlns:a16="http://schemas.microsoft.com/office/drawing/2014/main" val="20022"/>
                    </a:ext>
                  </a:extLst>
                </a:gridCol>
                <a:gridCol w="622300">
                  <a:extLst>
                    <a:ext uri="{9D8B030D-6E8A-4147-A177-3AD203B41FA5}">
                      <a16:colId xmlns:a16="http://schemas.microsoft.com/office/drawing/2014/main" val="20023"/>
                    </a:ext>
                  </a:extLst>
                </a:gridCol>
                <a:gridCol w="622300">
                  <a:extLst>
                    <a:ext uri="{9D8B030D-6E8A-4147-A177-3AD203B41FA5}">
                      <a16:colId xmlns:a16="http://schemas.microsoft.com/office/drawing/2014/main" val="20024"/>
                    </a:ext>
                  </a:extLst>
                </a:gridCol>
                <a:gridCol w="622300">
                  <a:extLst>
                    <a:ext uri="{9D8B030D-6E8A-4147-A177-3AD203B41FA5}">
                      <a16:colId xmlns:a16="http://schemas.microsoft.com/office/drawing/2014/main" val="20025"/>
                    </a:ext>
                  </a:extLst>
                </a:gridCol>
                <a:gridCol w="622300">
                  <a:extLst>
                    <a:ext uri="{9D8B030D-6E8A-4147-A177-3AD203B41FA5}">
                      <a16:colId xmlns:a16="http://schemas.microsoft.com/office/drawing/2014/main" val="20026"/>
                    </a:ext>
                  </a:extLst>
                </a:gridCol>
                <a:gridCol w="622300">
                  <a:extLst>
                    <a:ext uri="{9D8B030D-6E8A-4147-A177-3AD203B41FA5}">
                      <a16:colId xmlns:a16="http://schemas.microsoft.com/office/drawing/2014/main" val="20027"/>
                    </a:ext>
                  </a:extLst>
                </a:gridCol>
                <a:gridCol w="622300">
                  <a:extLst>
                    <a:ext uri="{9D8B030D-6E8A-4147-A177-3AD203B41FA5}">
                      <a16:colId xmlns:a16="http://schemas.microsoft.com/office/drawing/2014/main" val="20028"/>
                    </a:ext>
                  </a:extLst>
                </a:gridCol>
                <a:gridCol w="622300">
                  <a:extLst>
                    <a:ext uri="{9D8B030D-6E8A-4147-A177-3AD203B41FA5}">
                      <a16:colId xmlns:a16="http://schemas.microsoft.com/office/drawing/2014/main" val="20029"/>
                    </a:ext>
                  </a:extLst>
                </a:gridCol>
                <a:gridCol w="622300">
                  <a:extLst>
                    <a:ext uri="{9D8B030D-6E8A-4147-A177-3AD203B41FA5}">
                      <a16:colId xmlns:a16="http://schemas.microsoft.com/office/drawing/2014/main" val="20030"/>
                    </a:ext>
                  </a:extLst>
                </a:gridCol>
              </a:tblGrid>
              <a:tr h="828201">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Task</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3</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4</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5</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6</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7</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8</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9</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10</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11</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12</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13</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14</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15</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16</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17</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18</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19</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20</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21</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22</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23</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24</a:t>
                      </a:r>
                    </a:p>
                  </a:txBody>
                  <a:tcPr marL="50800" marR="50800" marT="50800" marB="50800" anchor="ctr" horzOverflow="overflow">
                    <a:lnL w="0">
                      <a:miter lim="400000"/>
                    </a:lnL>
                    <a:lnR w="0">
                      <a:miter lim="400000"/>
                    </a:lnR>
                    <a:lnT w="0">
                      <a:miter lim="400000"/>
                    </a:lnT>
                    <a:lnB w="0">
                      <a:miter lim="400000"/>
                    </a:lnB>
                    <a:solidFill>
                      <a:schemeClr val="tx2"/>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25</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26</a:t>
                      </a:r>
                    </a:p>
                  </a:txBody>
                  <a:tcPr marL="50800" marR="50800" marT="50800" marB="50800" anchor="ctr" horzOverflow="overflow">
                    <a:lnL w="0">
                      <a:miter lim="400000"/>
                    </a:lnL>
                    <a:lnR w="0">
                      <a:miter lim="400000"/>
                    </a:lnR>
                    <a:lnT w="0">
                      <a:miter lim="400000"/>
                    </a:lnT>
                    <a:lnB w="0">
                      <a:miter lim="400000"/>
                    </a:lnB>
                    <a:solidFill>
                      <a:schemeClr val="accent5"/>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27</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tx1"/>
                          </a:solidFill>
                          <a:latin typeface="Montserrat ExtraBold" pitchFamily="2" charset="77"/>
                          <a:ea typeface="Montserrat Bold"/>
                          <a:cs typeface="Montserrat Bold"/>
                          <a:sym typeface="Montserrat Bold"/>
                        </a:rPr>
                        <a:t>28</a:t>
                      </a:r>
                    </a:p>
                  </a:txBody>
                  <a:tcPr marL="50800" marR="50800" marT="50800" marB="50800" anchor="ctr" horzOverflow="overflow">
                    <a:lnL w="0">
                      <a:miter lim="400000"/>
                    </a:lnL>
                    <a:lnR w="0">
                      <a:miter lim="400000"/>
                    </a:lnR>
                    <a:lnT w="0">
                      <a:miter lim="400000"/>
                    </a:lnT>
                    <a:lnB w="0">
                      <a:miter lim="400000"/>
                    </a:lnB>
                    <a:solidFill>
                      <a:schemeClr val="accent1"/>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29</a:t>
                      </a:r>
                    </a:p>
                  </a:txBody>
                  <a:tcPr marL="50800" marR="50800" marT="50800" marB="50800" anchor="ctr" horzOverflow="overflow">
                    <a:lnL w="0">
                      <a:miter lim="400000"/>
                    </a:lnL>
                    <a:lnR w="0">
                      <a:miter lim="400000"/>
                    </a:lnR>
                    <a:lnT w="0">
                      <a:miter lim="400000"/>
                    </a:lnT>
                    <a:lnB w="0">
                      <a:miter lim="400000"/>
                    </a:lnB>
                    <a:solidFill>
                      <a:schemeClr val="accent6"/>
                    </a:solidFill>
                  </a:tcPr>
                </a:tc>
                <a:tc>
                  <a:txBody>
                    <a:bodyPr/>
                    <a:lstStyle/>
                    <a:p>
                      <a:pPr defTabSz="914400">
                        <a:defRPr sz="1800"/>
                      </a:pPr>
                      <a:r>
                        <a:rPr sz="2200" b="1" i="0" dirty="0">
                          <a:solidFill>
                            <a:schemeClr val="bg2"/>
                          </a:solidFill>
                          <a:latin typeface="Montserrat ExtraBold" pitchFamily="2" charset="77"/>
                          <a:ea typeface="Montserrat Bold"/>
                          <a:cs typeface="Montserrat Bold"/>
                          <a:sym typeface="Montserrat Bold"/>
                        </a:rPr>
                        <a:t>30</a:t>
                      </a:r>
                    </a:p>
                  </a:txBody>
                  <a:tcPr marL="50800" marR="50800" marT="50800" marB="50800" anchor="ctr" horzOverflow="overflow">
                    <a:lnL w="0">
                      <a:miter lim="400000"/>
                    </a:lnL>
                    <a:lnR w="0">
                      <a:miter lim="400000"/>
                    </a:lnR>
                    <a:lnT w="0">
                      <a:miter lim="400000"/>
                    </a:lnT>
                    <a:lnB w="0">
                      <a:miter lim="400000"/>
                    </a:lnB>
                    <a:solidFill>
                      <a:schemeClr val="accent5"/>
                    </a:solidFill>
                  </a:tcPr>
                </a:tc>
                <a:extLst>
                  <a:ext uri="{0D108BD9-81ED-4DB2-BD59-A6C34878D82A}">
                    <a16:rowId xmlns:a16="http://schemas.microsoft.com/office/drawing/2014/main" val="10000"/>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1.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2. Type text here</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extLst>
                  <a:ext uri="{0D108BD9-81ED-4DB2-BD59-A6C34878D82A}">
                    <a16:rowId xmlns:a16="http://schemas.microsoft.com/office/drawing/2014/main" val="10002"/>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3.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3"/>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4. Type text here</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extLst>
                  <a:ext uri="{0D108BD9-81ED-4DB2-BD59-A6C34878D82A}">
                    <a16:rowId xmlns:a16="http://schemas.microsoft.com/office/drawing/2014/main" val="10004"/>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5.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6. Type text here</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extLst>
                  <a:ext uri="{0D108BD9-81ED-4DB2-BD59-A6C34878D82A}">
                    <a16:rowId xmlns:a16="http://schemas.microsoft.com/office/drawing/2014/main" val="10006"/>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7. Type text here</a:t>
                      </a: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7"/>
                  </a:ext>
                </a:extLst>
              </a:tr>
              <a:tr h="828201">
                <a:tc>
                  <a:txBody>
                    <a:bodyPr/>
                    <a:lstStyle/>
                    <a:p>
                      <a:pPr algn="l" defTabSz="914400">
                        <a:defRPr sz="1800"/>
                      </a:pPr>
                      <a:r>
                        <a:rPr sz="2200" b="1" i="0" dirty="0">
                          <a:solidFill>
                            <a:schemeClr val="tx1"/>
                          </a:solidFill>
                          <a:latin typeface="Montserrat ExtraBold" pitchFamily="2" charset="77"/>
                          <a:ea typeface="Montserrat Bold"/>
                          <a:cs typeface="Montserrat Bold"/>
                          <a:sym typeface="Montserrat Bold"/>
                        </a:rPr>
                        <a:t>  8. Type text here</a:t>
                      </a: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tc>
                  <a:txBody>
                    <a:bodyPr/>
                    <a:lstStyle/>
                    <a:p>
                      <a:pPr defTabSz="914400">
                        <a:defRPr sz="2200">
                          <a:solidFill>
                            <a:srgbClr val="7F8189"/>
                          </a:solidFill>
                          <a:latin typeface="Arial"/>
                          <a:ea typeface="Arial"/>
                          <a:cs typeface="Arial"/>
                          <a:sym typeface="Arial"/>
                        </a:defRPr>
                      </a:pPr>
                      <a:endParaRPr dirty="0"/>
                    </a:p>
                  </a:txBody>
                  <a:tcPr marL="50800" marR="50800" marT="50800" marB="50800" anchor="ctr" horzOverflow="overflow">
                    <a:lnL w="0">
                      <a:miter lim="400000"/>
                    </a:lnL>
                    <a:lnR w="0">
                      <a:miter lim="400000"/>
                    </a:lnR>
                    <a:lnT w="0">
                      <a:miter lim="400000"/>
                    </a:lnT>
                    <a:lnB w="0">
                      <a:miter lim="400000"/>
                    </a:lnB>
                    <a:solidFill>
                      <a:srgbClr val="B4B6BA">
                        <a:alpha val="27975"/>
                      </a:srgbClr>
                    </a:solidFill>
                  </a:tcPr>
                </a:tc>
                <a:extLst>
                  <a:ext uri="{0D108BD9-81ED-4DB2-BD59-A6C34878D82A}">
                    <a16:rowId xmlns:a16="http://schemas.microsoft.com/office/drawing/2014/main" val="10008"/>
                  </a:ext>
                </a:extLst>
              </a:tr>
            </a:tbl>
          </a:graphicData>
        </a:graphic>
      </p:graphicFrame>
      <p:grpSp>
        <p:nvGrpSpPr>
          <p:cNvPr id="4" name="Group 3">
            <a:extLst>
              <a:ext uri="{FF2B5EF4-FFF2-40B4-BE49-F238E27FC236}">
                <a16:creationId xmlns:a16="http://schemas.microsoft.com/office/drawing/2014/main" id="{F7525B96-BC9D-0E4E-82E0-66B7B040228A}"/>
              </a:ext>
            </a:extLst>
          </p:cNvPr>
          <p:cNvGrpSpPr/>
          <p:nvPr/>
        </p:nvGrpSpPr>
        <p:grpSpPr>
          <a:xfrm>
            <a:off x="4778387" y="6048816"/>
            <a:ext cx="18042733" cy="5924330"/>
            <a:chOff x="4778387" y="6048816"/>
            <a:chExt cx="18042733" cy="5924330"/>
          </a:xfrm>
        </p:grpSpPr>
        <p:sp>
          <p:nvSpPr>
            <p:cNvPr id="4686" name="Rectangle"/>
            <p:cNvSpPr/>
            <p:nvPr/>
          </p:nvSpPr>
          <p:spPr>
            <a:xfrm>
              <a:off x="4780940" y="6048816"/>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87" name="Rectangle"/>
            <p:cNvSpPr/>
            <p:nvPr/>
          </p:nvSpPr>
          <p:spPr>
            <a:xfrm>
              <a:off x="4778387" y="6048816"/>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2" name="Rectangle"/>
            <p:cNvSpPr/>
            <p:nvPr/>
          </p:nvSpPr>
          <p:spPr>
            <a:xfrm>
              <a:off x="10107509" y="6862452"/>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3" name="Rectangle"/>
            <p:cNvSpPr/>
            <p:nvPr/>
          </p:nvSpPr>
          <p:spPr>
            <a:xfrm>
              <a:off x="10104956" y="6862453"/>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5" name="Rectangle"/>
            <p:cNvSpPr/>
            <p:nvPr/>
          </p:nvSpPr>
          <p:spPr>
            <a:xfrm>
              <a:off x="8202509" y="8524022"/>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6" name="Rectangle"/>
            <p:cNvSpPr/>
            <p:nvPr/>
          </p:nvSpPr>
          <p:spPr>
            <a:xfrm>
              <a:off x="8199955" y="8524022"/>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8" name="Rectangle"/>
            <p:cNvSpPr/>
            <p:nvPr/>
          </p:nvSpPr>
          <p:spPr>
            <a:xfrm>
              <a:off x="15765474" y="7676891"/>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9" name="Rectangle"/>
            <p:cNvSpPr/>
            <p:nvPr/>
          </p:nvSpPr>
          <p:spPr>
            <a:xfrm>
              <a:off x="15762921" y="7676892"/>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1" name="Rectangle"/>
            <p:cNvSpPr/>
            <p:nvPr/>
          </p:nvSpPr>
          <p:spPr>
            <a:xfrm>
              <a:off x="9934453" y="9341047"/>
              <a:ext cx="10337803"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2" name="Rectangle"/>
            <p:cNvSpPr/>
            <p:nvPr/>
          </p:nvSpPr>
          <p:spPr>
            <a:xfrm>
              <a:off x="9931900" y="9341047"/>
              <a:ext cx="3175001"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4" name="Rectangle"/>
            <p:cNvSpPr/>
            <p:nvPr/>
          </p:nvSpPr>
          <p:spPr>
            <a:xfrm>
              <a:off x="13198353" y="10188177"/>
              <a:ext cx="3810003"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5" name="Rectangle"/>
            <p:cNvSpPr/>
            <p:nvPr/>
          </p:nvSpPr>
          <p:spPr>
            <a:xfrm>
              <a:off x="13195800" y="10188178"/>
              <a:ext cx="3175002"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7" name="Rectangle"/>
            <p:cNvSpPr/>
            <p:nvPr/>
          </p:nvSpPr>
          <p:spPr>
            <a:xfrm>
              <a:off x="15201118" y="11012385"/>
              <a:ext cx="762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08" name="Rectangle"/>
            <p:cNvSpPr/>
            <p:nvPr/>
          </p:nvSpPr>
          <p:spPr>
            <a:xfrm>
              <a:off x="15198564" y="11012385"/>
              <a:ext cx="1778001" cy="143979"/>
            </a:xfrm>
            <a:prstGeom prst="rect">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0" name="Rectangle"/>
            <p:cNvSpPr/>
            <p:nvPr/>
          </p:nvSpPr>
          <p:spPr>
            <a:xfrm>
              <a:off x="5991871" y="11829167"/>
              <a:ext cx="3810002" cy="143979"/>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1" name="Rectangle"/>
            <p:cNvSpPr/>
            <p:nvPr/>
          </p:nvSpPr>
          <p:spPr>
            <a:xfrm>
              <a:off x="5989318" y="11829168"/>
              <a:ext cx="3175001" cy="143978"/>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3" name="Rectangle"/>
            <p:cNvSpPr/>
            <p:nvPr/>
          </p:nvSpPr>
          <p:spPr>
            <a:xfrm>
              <a:off x="11023024" y="11829168"/>
              <a:ext cx="10337802" cy="143978"/>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4" name="Rectangle"/>
            <p:cNvSpPr/>
            <p:nvPr/>
          </p:nvSpPr>
          <p:spPr>
            <a:xfrm>
              <a:off x="11020471" y="11829168"/>
              <a:ext cx="3175000" cy="143978"/>
            </a:xfrm>
            <a:prstGeom prst="rect">
              <a:avLst/>
            </a:pr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655A6AF8-BA4F-504F-B103-BDEFDF9C8F79}"/>
              </a:ext>
            </a:extLst>
          </p:cNvPr>
          <p:cNvGrpSpPr/>
          <p:nvPr/>
        </p:nvGrpSpPr>
        <p:grpSpPr>
          <a:xfrm>
            <a:off x="828511" y="4473671"/>
            <a:ext cx="12375177" cy="7843222"/>
            <a:chOff x="828511" y="4473671"/>
            <a:chExt cx="12375177" cy="7843222"/>
          </a:xfrm>
        </p:grpSpPr>
        <p:grpSp>
          <p:nvGrpSpPr>
            <p:cNvPr id="4691" name="Group"/>
            <p:cNvGrpSpPr/>
            <p:nvPr/>
          </p:nvGrpSpPr>
          <p:grpSpPr>
            <a:xfrm>
              <a:off x="12921662" y="4473671"/>
              <a:ext cx="282026" cy="371867"/>
              <a:chOff x="0" y="0"/>
              <a:chExt cx="282025" cy="371865"/>
            </a:xfrm>
          </p:grpSpPr>
          <p:sp>
            <p:nvSpPr>
              <p:cNvPr id="4689" name="Graphic 2"/>
              <p:cNvSpPr/>
              <p:nvPr/>
            </p:nvSpPr>
            <p:spPr>
              <a:xfrm>
                <a:off x="-1" y="-1"/>
                <a:ext cx="282027" cy="371867"/>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90" name="Graphic 84"/>
              <p:cNvSpPr/>
              <p:nvPr/>
            </p:nvSpPr>
            <p:spPr>
              <a:xfrm>
                <a:off x="79031" y="83028"/>
                <a:ext cx="123964" cy="12396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16" name="Rectangle"/>
            <p:cNvSpPr/>
            <p:nvPr/>
          </p:nvSpPr>
          <p:spPr>
            <a:xfrm>
              <a:off x="828511" y="5688907"/>
              <a:ext cx="12249563" cy="6627986"/>
            </a:xfrm>
            <a:prstGeom prst="rect">
              <a:avLst/>
            </a:prstGeom>
            <a:gradFill>
              <a:gsLst>
                <a:gs pos="0">
                  <a:schemeClr val="bg2">
                    <a:alpha val="0"/>
                  </a:schemeClr>
                </a:gs>
                <a:gs pos="100000">
                  <a:schemeClr val="accent5">
                    <a:alpha val="12000"/>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7" name="Line"/>
            <p:cNvSpPr/>
            <p:nvPr/>
          </p:nvSpPr>
          <p:spPr>
            <a:xfrm>
              <a:off x="13074558" y="5738991"/>
              <a:ext cx="0" cy="6574005"/>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85"/>
                                        </p:tgtEl>
                                        <p:attrNameLst>
                                          <p:attrName>style.visibility</p:attrName>
                                        </p:attrNameLst>
                                      </p:cBhvr>
                                      <p:to>
                                        <p:strVal val="visible"/>
                                      </p:to>
                                    </p:set>
                                    <p:anim calcmode="lin" valueType="num">
                                      <p:cBhvr additive="base">
                                        <p:cTn id="13" dur="500" fill="hold"/>
                                        <p:tgtEl>
                                          <p:spTgt spid="4685"/>
                                        </p:tgtEl>
                                        <p:attrNameLst>
                                          <p:attrName>ppt_x</p:attrName>
                                        </p:attrNameLst>
                                      </p:cBhvr>
                                      <p:tavLst>
                                        <p:tav tm="0">
                                          <p:val>
                                            <p:strVal val="#ppt_x"/>
                                          </p:val>
                                        </p:tav>
                                        <p:tav tm="100000">
                                          <p:val>
                                            <p:strVal val="#ppt_x"/>
                                          </p:val>
                                        </p:tav>
                                      </p:tavLst>
                                    </p:anim>
                                    <p:anim calcmode="lin" valueType="num">
                                      <p:cBhvr additive="base">
                                        <p:cTn id="14" dur="500" fill="hold"/>
                                        <p:tgtEl>
                                          <p:spTgt spid="468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9" name="Rectangle"/>
          <p:cNvSpPr/>
          <p:nvPr/>
        </p:nvSpPr>
        <p:spPr>
          <a:xfrm>
            <a:off x="-25400" y="0"/>
            <a:ext cx="24434800" cy="13716000"/>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20" name="Rectangle"/>
          <p:cNvSpPr/>
          <p:nvPr/>
        </p:nvSpPr>
        <p:spPr>
          <a:xfrm>
            <a:off x="-41021" y="-45641"/>
            <a:ext cx="24466042" cy="7665641"/>
          </a:xfrm>
          <a:prstGeom prst="rect">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3" name="Group 2">
            <a:extLst>
              <a:ext uri="{FF2B5EF4-FFF2-40B4-BE49-F238E27FC236}">
                <a16:creationId xmlns:a16="http://schemas.microsoft.com/office/drawing/2014/main" id="{063B1724-462E-D74A-975B-AC14A880D86C}"/>
              </a:ext>
            </a:extLst>
          </p:cNvPr>
          <p:cNvGrpSpPr/>
          <p:nvPr/>
        </p:nvGrpSpPr>
        <p:grpSpPr>
          <a:xfrm>
            <a:off x="-839345" y="9465733"/>
            <a:ext cx="11547506" cy="3200401"/>
            <a:chOff x="-839345" y="9465733"/>
            <a:chExt cx="11547506" cy="3200401"/>
          </a:xfrm>
        </p:grpSpPr>
        <p:sp>
          <p:nvSpPr>
            <p:cNvPr id="4721" name="Project Status"/>
            <p:cNvSpPr txBox="1"/>
            <p:nvPr/>
          </p:nvSpPr>
          <p:spPr>
            <a:xfrm>
              <a:off x="2235324" y="10386483"/>
              <a:ext cx="8472837"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Status</a:t>
              </a:r>
            </a:p>
          </p:txBody>
        </p:sp>
        <p:sp>
          <p:nvSpPr>
            <p:cNvPr id="4722" name="01"/>
            <p:cNvSpPr txBox="1"/>
            <p:nvPr/>
          </p:nvSpPr>
          <p:spPr>
            <a:xfrm>
              <a:off x="-839345" y="9465733"/>
              <a:ext cx="4714964"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dirty="0">
                  <a:solidFill>
                    <a:schemeClr val="accent4"/>
                  </a:solidFill>
                </a:rPr>
                <a:t>01</a:t>
              </a:r>
            </a:p>
          </p:txBody>
        </p:sp>
      </p:grpSp>
      <p:sp>
        <p:nvSpPr>
          <p:cNvPr id="4723" name="SECTION…"/>
          <p:cNvSpPr txBox="1"/>
          <p:nvPr/>
        </p:nvSpPr>
        <p:spPr>
          <a:xfrm>
            <a:off x="-393409" y="-2300524"/>
            <a:ext cx="26251000" cy="8910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70000"/>
              </a:lnSpc>
              <a:defRPr sz="40000" b="0">
                <a:solidFill>
                  <a:srgbClr val="B4B6BA">
                    <a:alpha val="31317"/>
                  </a:srgbClr>
                </a:solidFill>
                <a:latin typeface="Montserrat ExtraBold"/>
                <a:ea typeface="Montserrat ExtraBold"/>
                <a:cs typeface="Montserrat ExtraBold"/>
                <a:sym typeface="Montserrat ExtraBold"/>
              </a:defRPr>
            </a:pPr>
            <a:r>
              <a:rPr dirty="0">
                <a:solidFill>
                  <a:schemeClr val="accent6">
                    <a:alpha val="31317"/>
                  </a:schemeClr>
                </a:solidFill>
              </a:rPr>
              <a:t>SECTION</a:t>
            </a:r>
          </a:p>
          <a:p>
            <a:pPr algn="r">
              <a:lnSpc>
                <a:spcPct val="70000"/>
              </a:lnSpc>
              <a:defRPr sz="40000" b="0">
                <a:solidFill>
                  <a:srgbClr val="B4B6BA">
                    <a:alpha val="31317"/>
                  </a:srgbClr>
                </a:solidFill>
                <a:latin typeface="Montserrat ExtraBold"/>
                <a:ea typeface="Montserrat ExtraBold"/>
                <a:cs typeface="Montserrat ExtraBold"/>
                <a:sym typeface="Montserrat ExtraBold"/>
              </a:defRPr>
            </a:pPr>
            <a:r>
              <a:rPr dirty="0">
                <a:solidFill>
                  <a:schemeClr val="accent6">
                    <a:alpha val="31317"/>
                  </a:schemeClr>
                </a:solidFill>
              </a:rPr>
              <a:t>BREAKS</a:t>
            </a:r>
          </a:p>
        </p:txBody>
      </p:sp>
      <p:sp>
        <p:nvSpPr>
          <p:cNvPr id="4725" name="Graphic 18"/>
          <p:cNvSpPr/>
          <p:nvPr/>
        </p:nvSpPr>
        <p:spPr>
          <a:xfrm>
            <a:off x="10485143" y="10115119"/>
            <a:ext cx="1927029" cy="192702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4"/>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01E7FFBC-4387-4141-AACD-3EF11336DB8B}"/>
              </a:ext>
            </a:extLst>
          </p:cNvPr>
          <p:cNvSpPr>
            <a:spLocks noGrp="1"/>
          </p:cNvSpPr>
          <p:nvPr>
            <p:ph type="pic" sz="quarter" idx="10"/>
          </p:nvPr>
        </p:nvSpPr>
        <p:spPr>
          <a:xfrm>
            <a:off x="6683829" y="-45640"/>
            <a:ext cx="17700171" cy="13761640"/>
          </a:xfrm>
          <a:noFill/>
        </p:spPr>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25"/>
                                        </p:tgtEl>
                                        <p:attrNameLst>
                                          <p:attrName>style.visibility</p:attrName>
                                        </p:attrNameLst>
                                      </p:cBhvr>
                                      <p:to>
                                        <p:strVal val="visible"/>
                                      </p:to>
                                    </p:set>
                                    <p:animEffect transition="in" filter="fade">
                                      <p:cBhvr>
                                        <p:cTn id="13" dur="500"/>
                                        <p:tgtEl>
                                          <p:spTgt spid="472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723"/>
                                        </p:tgtEl>
                                        <p:attrNameLst>
                                          <p:attrName>style.visibility</p:attrName>
                                        </p:attrNameLst>
                                      </p:cBhvr>
                                      <p:to>
                                        <p:strVal val="visible"/>
                                      </p:to>
                                    </p:set>
                                    <p:animEffect transition="in" filter="fade">
                                      <p:cBhvr>
                                        <p:cTn id="18" dur="1000"/>
                                        <p:tgtEl>
                                          <p:spTgt spid="4723"/>
                                        </p:tgtEl>
                                      </p:cBhvr>
                                    </p:animEffect>
                                    <p:anim calcmode="lin" valueType="num">
                                      <p:cBhvr>
                                        <p:cTn id="19" dur="1000" fill="hold"/>
                                        <p:tgtEl>
                                          <p:spTgt spid="4723"/>
                                        </p:tgtEl>
                                        <p:attrNameLst>
                                          <p:attrName>ppt_x</p:attrName>
                                        </p:attrNameLst>
                                      </p:cBhvr>
                                      <p:tavLst>
                                        <p:tav tm="0">
                                          <p:val>
                                            <p:strVal val="#ppt_x"/>
                                          </p:val>
                                        </p:tav>
                                        <p:tav tm="100000">
                                          <p:val>
                                            <p:strVal val="#ppt_x"/>
                                          </p:val>
                                        </p:tav>
                                      </p:tavLst>
                                    </p:anim>
                                    <p:anim calcmode="lin" valueType="num">
                                      <p:cBhvr>
                                        <p:cTn id="20" dur="1000" fill="hold"/>
                                        <p:tgtEl>
                                          <p:spTgt spid="47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3" grpId="0" animBg="1"/>
      <p:bldP spid="4725" grpId="0" animBg="1"/>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7" name="Rectangle"/>
          <p:cNvSpPr/>
          <p:nvPr/>
        </p:nvSpPr>
        <p:spPr>
          <a:xfrm>
            <a:off x="-25400" y="-1"/>
            <a:ext cx="24434800" cy="13716003"/>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28" name="Shape"/>
          <p:cNvSpPr/>
          <p:nvPr/>
        </p:nvSpPr>
        <p:spPr>
          <a:xfrm>
            <a:off x="-10319" y="-5160"/>
            <a:ext cx="24404638" cy="13726321"/>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732" name="Group"/>
          <p:cNvGrpSpPr/>
          <p:nvPr/>
        </p:nvGrpSpPr>
        <p:grpSpPr>
          <a:xfrm>
            <a:off x="2886736" y="2717800"/>
            <a:ext cx="18610528" cy="8610601"/>
            <a:chOff x="0" y="0"/>
            <a:chExt cx="18610527" cy="8610600"/>
          </a:xfrm>
        </p:grpSpPr>
        <p:sp>
          <p:nvSpPr>
            <p:cNvPr id="4730"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31"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33" name="Keep your face always toward the sunshine - and shadows will fall behind you."/>
          <p:cNvSpPr txBox="1"/>
          <p:nvPr/>
        </p:nvSpPr>
        <p:spPr>
          <a:xfrm>
            <a:off x="5079444" y="4347437"/>
            <a:ext cx="14637444"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Keep your face always toward the sunshine - and shadows will fall behind you.</a:t>
            </a:r>
          </a:p>
        </p:txBody>
      </p:sp>
      <p:grpSp>
        <p:nvGrpSpPr>
          <p:cNvPr id="4736" name="Group"/>
          <p:cNvGrpSpPr/>
          <p:nvPr/>
        </p:nvGrpSpPr>
        <p:grpSpPr>
          <a:xfrm>
            <a:off x="5097058" y="8541027"/>
            <a:ext cx="3327094" cy="337336"/>
            <a:chOff x="0" y="-34124"/>
            <a:chExt cx="3327093" cy="337334"/>
          </a:xfrm>
        </p:grpSpPr>
        <p:sp>
          <p:nvSpPr>
            <p:cNvPr id="4734" name="Rectangle"/>
            <p:cNvSpPr/>
            <p:nvPr/>
          </p:nvSpPr>
          <p:spPr>
            <a:xfrm>
              <a:off x="0" y="144271"/>
              <a:ext cx="3195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35" name="Walt Whitman"/>
            <p:cNvSpPr txBox="1"/>
            <p:nvPr/>
          </p:nvSpPr>
          <p:spPr>
            <a:xfrm>
              <a:off x="51715" y="-34124"/>
              <a:ext cx="3275378" cy="337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Walt Whitman</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32"/>
                                        </p:tgtEl>
                                        <p:attrNameLst>
                                          <p:attrName>style.visibility</p:attrName>
                                        </p:attrNameLst>
                                      </p:cBhvr>
                                      <p:to>
                                        <p:strVal val="visible"/>
                                      </p:to>
                                    </p:set>
                                    <p:anim calcmode="lin" valueType="num">
                                      <p:cBhvr additive="base">
                                        <p:cTn id="7" dur="500" fill="hold"/>
                                        <p:tgtEl>
                                          <p:spTgt spid="4732"/>
                                        </p:tgtEl>
                                        <p:attrNameLst>
                                          <p:attrName>ppt_x</p:attrName>
                                        </p:attrNameLst>
                                      </p:cBhvr>
                                      <p:tavLst>
                                        <p:tav tm="0">
                                          <p:val>
                                            <p:strVal val="#ppt_x"/>
                                          </p:val>
                                        </p:tav>
                                        <p:tav tm="100000">
                                          <p:val>
                                            <p:strVal val="#ppt_x"/>
                                          </p:val>
                                        </p:tav>
                                      </p:tavLst>
                                    </p:anim>
                                    <p:anim calcmode="lin" valueType="num">
                                      <p:cBhvr additive="base">
                                        <p:cTn id="8" dur="500" fill="hold"/>
                                        <p:tgtEl>
                                          <p:spTgt spid="47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33"/>
                                        </p:tgtEl>
                                        <p:attrNameLst>
                                          <p:attrName>style.visibility</p:attrName>
                                        </p:attrNameLst>
                                      </p:cBhvr>
                                      <p:to>
                                        <p:strVal val="visible"/>
                                      </p:to>
                                    </p:set>
                                    <p:animEffect transition="in" filter="fade">
                                      <p:cBhvr>
                                        <p:cTn id="13" dur="500"/>
                                        <p:tgtEl>
                                          <p:spTgt spid="473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736"/>
                                        </p:tgtEl>
                                        <p:attrNameLst>
                                          <p:attrName>style.visibility</p:attrName>
                                        </p:attrNameLst>
                                      </p:cBhvr>
                                      <p:to>
                                        <p:strVal val="visible"/>
                                      </p:to>
                                    </p:set>
                                    <p:animEffect transition="in" filter="fade">
                                      <p:cBhvr>
                                        <p:cTn id="18" dur="1000"/>
                                        <p:tgtEl>
                                          <p:spTgt spid="4736"/>
                                        </p:tgtEl>
                                      </p:cBhvr>
                                    </p:animEffect>
                                    <p:anim calcmode="lin" valueType="num">
                                      <p:cBhvr>
                                        <p:cTn id="19" dur="1000" fill="hold"/>
                                        <p:tgtEl>
                                          <p:spTgt spid="4736"/>
                                        </p:tgtEl>
                                        <p:attrNameLst>
                                          <p:attrName>ppt_x</p:attrName>
                                        </p:attrNameLst>
                                      </p:cBhvr>
                                      <p:tavLst>
                                        <p:tav tm="0">
                                          <p:val>
                                            <p:strVal val="#ppt_x"/>
                                          </p:val>
                                        </p:tav>
                                        <p:tav tm="100000">
                                          <p:val>
                                            <p:strVal val="#ppt_x"/>
                                          </p:val>
                                        </p:tav>
                                      </p:tavLst>
                                    </p:anim>
                                    <p:anim calcmode="lin" valueType="num">
                                      <p:cBhvr>
                                        <p:cTn id="20" dur="1000" fill="hold"/>
                                        <p:tgtEl>
                                          <p:spTgt spid="47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147</a:t>
            </a:fld>
            <a:endParaRPr/>
          </a:p>
        </p:txBody>
      </p:sp>
      <p:sp>
        <p:nvSpPr>
          <p:cNvPr id="4739" name="Keep your face always toward the sunshine - and shadows will fall behind you."/>
          <p:cNvSpPr txBox="1"/>
          <p:nvPr/>
        </p:nvSpPr>
        <p:spPr>
          <a:xfrm>
            <a:off x="4774644" y="4226351"/>
            <a:ext cx="14637444"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Keep your face always toward the sunshine - and shadows will fall behind you.</a:t>
            </a:r>
          </a:p>
        </p:txBody>
      </p:sp>
      <p:sp>
        <p:nvSpPr>
          <p:cNvPr id="4740" name="Rectangle"/>
          <p:cNvSpPr/>
          <p:nvPr/>
        </p:nvSpPr>
        <p:spPr>
          <a:xfrm>
            <a:off x="4774644" y="8598337"/>
            <a:ext cx="1524000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41" name="Walt Whitman"/>
          <p:cNvSpPr txBox="1"/>
          <p:nvPr/>
        </p:nvSpPr>
        <p:spPr>
          <a:xfrm>
            <a:off x="4774644" y="9546265"/>
            <a:ext cx="3496520"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Walt Whitman</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39"/>
                                        </p:tgtEl>
                                        <p:attrNameLst>
                                          <p:attrName>style.visibility</p:attrName>
                                        </p:attrNameLst>
                                      </p:cBhvr>
                                      <p:to>
                                        <p:strVal val="visible"/>
                                      </p:to>
                                    </p:set>
                                    <p:animEffect transition="in" filter="fade">
                                      <p:cBhvr>
                                        <p:cTn id="7" dur="500"/>
                                        <p:tgtEl>
                                          <p:spTgt spid="47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40"/>
                                        </p:tgtEl>
                                        <p:attrNameLst>
                                          <p:attrName>style.visibility</p:attrName>
                                        </p:attrNameLst>
                                      </p:cBhvr>
                                      <p:to>
                                        <p:strVal val="visible"/>
                                      </p:to>
                                    </p:set>
                                    <p:animEffect transition="in" filter="fade">
                                      <p:cBhvr>
                                        <p:cTn id="12" dur="500"/>
                                        <p:tgtEl>
                                          <p:spTgt spid="474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741"/>
                                        </p:tgtEl>
                                        <p:attrNameLst>
                                          <p:attrName>style.visibility</p:attrName>
                                        </p:attrNameLst>
                                      </p:cBhvr>
                                      <p:to>
                                        <p:strVal val="visible"/>
                                      </p:to>
                                    </p:set>
                                    <p:animEffect transition="in" filter="fade">
                                      <p:cBhvr>
                                        <p:cTn id="17" dur="1000"/>
                                        <p:tgtEl>
                                          <p:spTgt spid="4741"/>
                                        </p:tgtEl>
                                      </p:cBhvr>
                                    </p:animEffect>
                                    <p:anim calcmode="lin" valueType="num">
                                      <p:cBhvr>
                                        <p:cTn id="18" dur="1000" fill="hold"/>
                                        <p:tgtEl>
                                          <p:spTgt spid="4741"/>
                                        </p:tgtEl>
                                        <p:attrNameLst>
                                          <p:attrName>ppt_x</p:attrName>
                                        </p:attrNameLst>
                                      </p:cBhvr>
                                      <p:tavLst>
                                        <p:tav tm="0">
                                          <p:val>
                                            <p:strVal val="#ppt_x"/>
                                          </p:val>
                                        </p:tav>
                                        <p:tav tm="100000">
                                          <p:val>
                                            <p:strVal val="#ppt_x"/>
                                          </p:val>
                                        </p:tav>
                                      </p:tavLst>
                                    </p:anim>
                                    <p:anim calcmode="lin" valueType="num">
                                      <p:cBhvr>
                                        <p:cTn id="19" dur="1000" fill="hold"/>
                                        <p:tgtEl>
                                          <p:spTgt spid="47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9" grpId="0" animBg="1"/>
      <p:bldP spid="4740" grpId="0" animBg="1"/>
      <p:bldP spid="4741"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148</a:t>
            </a:fld>
            <a:endParaRPr/>
          </a:p>
        </p:txBody>
      </p:sp>
      <p:sp>
        <p:nvSpPr>
          <p:cNvPr id="4744" name="Keep your face always toward the sunshine - and shadows will fall behind you."/>
          <p:cNvSpPr txBox="1"/>
          <p:nvPr/>
        </p:nvSpPr>
        <p:spPr>
          <a:xfrm>
            <a:off x="4885422" y="5618336"/>
            <a:ext cx="14637444" cy="288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6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Keep your face always toward the sunshine - and shadows will fall behind you.</a:t>
            </a:r>
          </a:p>
        </p:txBody>
      </p:sp>
      <p:sp>
        <p:nvSpPr>
          <p:cNvPr id="4745" name="Rectangle"/>
          <p:cNvSpPr/>
          <p:nvPr/>
        </p:nvSpPr>
        <p:spPr>
          <a:xfrm>
            <a:off x="4584144" y="9610589"/>
            <a:ext cx="15240001"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46" name="Walt Whitman"/>
          <p:cNvSpPr txBox="1"/>
          <p:nvPr/>
        </p:nvSpPr>
        <p:spPr>
          <a:xfrm>
            <a:off x="10451696" y="10394240"/>
            <a:ext cx="3480607"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pPr algn="ctr"/>
            <a:r>
              <a:rPr dirty="0">
                <a:solidFill>
                  <a:schemeClr val="tx1"/>
                </a:solidFill>
              </a:rPr>
              <a:t>Walt Whitman</a:t>
            </a:r>
          </a:p>
        </p:txBody>
      </p:sp>
      <p:sp>
        <p:nvSpPr>
          <p:cNvPr id="4747" name="Rectangle"/>
          <p:cNvSpPr/>
          <p:nvPr/>
        </p:nvSpPr>
        <p:spPr>
          <a:xfrm>
            <a:off x="4584144" y="4542809"/>
            <a:ext cx="1524000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2" name="Group 1">
            <a:extLst>
              <a:ext uri="{FF2B5EF4-FFF2-40B4-BE49-F238E27FC236}">
                <a16:creationId xmlns:a16="http://schemas.microsoft.com/office/drawing/2014/main" id="{972EF1C7-B650-A747-9B07-7D052444B69F}"/>
              </a:ext>
            </a:extLst>
          </p:cNvPr>
          <p:cNvGrpSpPr/>
          <p:nvPr/>
        </p:nvGrpSpPr>
        <p:grpSpPr>
          <a:xfrm>
            <a:off x="11569144" y="2633133"/>
            <a:ext cx="1270001" cy="1270001"/>
            <a:chOff x="11569144" y="2633133"/>
            <a:chExt cx="1270001" cy="1270001"/>
          </a:xfrm>
        </p:grpSpPr>
        <p:sp>
          <p:nvSpPr>
            <p:cNvPr id="4748" name="Rounded Rectangle"/>
            <p:cNvSpPr/>
            <p:nvPr/>
          </p:nvSpPr>
          <p:spPr>
            <a:xfrm>
              <a:off x="11569144" y="2633133"/>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49" name="Graphic 52"/>
            <p:cNvSpPr/>
            <p:nvPr/>
          </p:nvSpPr>
          <p:spPr>
            <a:xfrm>
              <a:off x="11932294" y="3053762"/>
              <a:ext cx="543701" cy="430430"/>
            </a:xfrm>
            <a:custGeom>
              <a:avLst/>
              <a:gdLst/>
              <a:ahLst/>
              <a:cxnLst>
                <a:cxn ang="0">
                  <a:pos x="wd2" y="hd2"/>
                </a:cxn>
                <a:cxn ang="5400000">
                  <a:pos x="wd2" y="hd2"/>
                </a:cxn>
                <a:cxn ang="10800000">
                  <a:pos x="wd2" y="hd2"/>
                </a:cxn>
                <a:cxn ang="16200000">
                  <a:pos x="wd2" y="hd2"/>
                </a:cxn>
              </a:cxnLst>
              <a:rect l="0" t="0" r="r" b="b"/>
              <a:pathLst>
                <a:path w="21600" h="21597" extrusionOk="0">
                  <a:moveTo>
                    <a:pt x="18450" y="0"/>
                  </a:moveTo>
                  <a:lnTo>
                    <a:pt x="14850" y="0"/>
                  </a:lnTo>
                  <a:cubicBezTo>
                    <a:pt x="13110" y="0"/>
                    <a:pt x="11700" y="1781"/>
                    <a:pt x="11700" y="3979"/>
                  </a:cubicBezTo>
                  <a:lnTo>
                    <a:pt x="11700" y="8525"/>
                  </a:lnTo>
                  <a:cubicBezTo>
                    <a:pt x="11700" y="10722"/>
                    <a:pt x="13110" y="12504"/>
                    <a:pt x="14850" y="12504"/>
                  </a:cubicBezTo>
                  <a:lnTo>
                    <a:pt x="18757" y="12504"/>
                  </a:lnTo>
                  <a:cubicBezTo>
                    <a:pt x="18461" y="15069"/>
                    <a:pt x="17140" y="17260"/>
                    <a:pt x="15260" y="18301"/>
                  </a:cubicBezTo>
                  <a:cubicBezTo>
                    <a:pt x="14565" y="18639"/>
                    <a:pt x="14217" y="19626"/>
                    <a:pt x="14485" y="20504"/>
                  </a:cubicBezTo>
                  <a:cubicBezTo>
                    <a:pt x="14686" y="21165"/>
                    <a:pt x="15190" y="21600"/>
                    <a:pt x="15750" y="21597"/>
                  </a:cubicBezTo>
                  <a:cubicBezTo>
                    <a:pt x="15917" y="21599"/>
                    <a:pt x="16084" y="21560"/>
                    <a:pt x="16240" y="21484"/>
                  </a:cubicBezTo>
                  <a:cubicBezTo>
                    <a:pt x="19942" y="19665"/>
                    <a:pt x="21600" y="14804"/>
                    <a:pt x="21600" y="10799"/>
                  </a:cubicBezTo>
                  <a:lnTo>
                    <a:pt x="21600" y="3979"/>
                  </a:lnTo>
                  <a:cubicBezTo>
                    <a:pt x="21600" y="1781"/>
                    <a:pt x="20190" y="0"/>
                    <a:pt x="18450" y="0"/>
                  </a:cubicBezTo>
                  <a:close/>
                  <a:moveTo>
                    <a:pt x="14400" y="8525"/>
                  </a:moveTo>
                  <a:lnTo>
                    <a:pt x="14400" y="3979"/>
                  </a:lnTo>
                  <a:cubicBezTo>
                    <a:pt x="14400" y="3665"/>
                    <a:pt x="14601" y="3410"/>
                    <a:pt x="14850" y="3410"/>
                  </a:cubicBezTo>
                  <a:lnTo>
                    <a:pt x="18450" y="3410"/>
                  </a:lnTo>
                  <a:cubicBezTo>
                    <a:pt x="18699" y="3410"/>
                    <a:pt x="18900" y="3665"/>
                    <a:pt x="18900" y="3979"/>
                  </a:cubicBezTo>
                  <a:lnTo>
                    <a:pt x="18900" y="9094"/>
                  </a:lnTo>
                  <a:lnTo>
                    <a:pt x="14850" y="9094"/>
                  </a:lnTo>
                  <a:cubicBezTo>
                    <a:pt x="14601" y="9094"/>
                    <a:pt x="14400" y="8839"/>
                    <a:pt x="14400" y="8525"/>
                  </a:cubicBezTo>
                  <a:close/>
                  <a:moveTo>
                    <a:pt x="6750" y="0"/>
                  </a:moveTo>
                  <a:lnTo>
                    <a:pt x="3150" y="0"/>
                  </a:lnTo>
                  <a:cubicBezTo>
                    <a:pt x="1410" y="0"/>
                    <a:pt x="0" y="1781"/>
                    <a:pt x="0" y="3979"/>
                  </a:cubicBezTo>
                  <a:lnTo>
                    <a:pt x="0" y="8525"/>
                  </a:lnTo>
                  <a:cubicBezTo>
                    <a:pt x="0" y="10722"/>
                    <a:pt x="1410" y="12504"/>
                    <a:pt x="3150" y="12504"/>
                  </a:cubicBezTo>
                  <a:lnTo>
                    <a:pt x="7057" y="12504"/>
                  </a:lnTo>
                  <a:cubicBezTo>
                    <a:pt x="6761" y="15069"/>
                    <a:pt x="5440" y="17260"/>
                    <a:pt x="3560" y="18301"/>
                  </a:cubicBezTo>
                  <a:cubicBezTo>
                    <a:pt x="2865" y="18639"/>
                    <a:pt x="2517" y="19626"/>
                    <a:pt x="2785" y="20504"/>
                  </a:cubicBezTo>
                  <a:cubicBezTo>
                    <a:pt x="2986" y="21165"/>
                    <a:pt x="3490" y="21600"/>
                    <a:pt x="4050" y="21597"/>
                  </a:cubicBezTo>
                  <a:cubicBezTo>
                    <a:pt x="4217" y="21599"/>
                    <a:pt x="4384" y="21560"/>
                    <a:pt x="4540" y="21484"/>
                  </a:cubicBezTo>
                  <a:cubicBezTo>
                    <a:pt x="8242" y="19665"/>
                    <a:pt x="9900" y="14804"/>
                    <a:pt x="9900" y="10799"/>
                  </a:cubicBezTo>
                  <a:lnTo>
                    <a:pt x="9900" y="3979"/>
                  </a:lnTo>
                  <a:cubicBezTo>
                    <a:pt x="9900" y="1781"/>
                    <a:pt x="8490" y="0"/>
                    <a:pt x="6750" y="0"/>
                  </a:cubicBezTo>
                  <a:close/>
                  <a:moveTo>
                    <a:pt x="2700" y="8525"/>
                  </a:moveTo>
                  <a:lnTo>
                    <a:pt x="2700" y="3979"/>
                  </a:lnTo>
                  <a:cubicBezTo>
                    <a:pt x="2700" y="3665"/>
                    <a:pt x="2901" y="3410"/>
                    <a:pt x="3150" y="3410"/>
                  </a:cubicBezTo>
                  <a:lnTo>
                    <a:pt x="6750" y="3410"/>
                  </a:lnTo>
                  <a:cubicBezTo>
                    <a:pt x="6999" y="3410"/>
                    <a:pt x="7200" y="3665"/>
                    <a:pt x="7200" y="3979"/>
                  </a:cubicBezTo>
                  <a:lnTo>
                    <a:pt x="7200" y="9094"/>
                  </a:lnTo>
                  <a:lnTo>
                    <a:pt x="3150" y="9094"/>
                  </a:lnTo>
                  <a:cubicBezTo>
                    <a:pt x="2901" y="9094"/>
                    <a:pt x="2700" y="8839"/>
                    <a:pt x="2700" y="852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4"/>
                                        </p:tgtEl>
                                        <p:attrNameLst>
                                          <p:attrName>style.visibility</p:attrName>
                                        </p:attrNameLst>
                                      </p:cBhvr>
                                      <p:to>
                                        <p:strVal val="visible"/>
                                      </p:to>
                                    </p:set>
                                    <p:animEffect transition="in" filter="fade">
                                      <p:cBhvr>
                                        <p:cTn id="7" dur="500"/>
                                        <p:tgtEl>
                                          <p:spTgt spid="474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4747"/>
                                        </p:tgtEl>
                                        <p:attrNameLst>
                                          <p:attrName>style.visibility</p:attrName>
                                        </p:attrNameLst>
                                      </p:cBhvr>
                                      <p:to>
                                        <p:strVal val="visible"/>
                                      </p:to>
                                    </p:set>
                                    <p:anim calcmode="lin" valueType="num">
                                      <p:cBhvr additive="base">
                                        <p:cTn id="12" dur="500" fill="hold"/>
                                        <p:tgtEl>
                                          <p:spTgt spid="4747"/>
                                        </p:tgtEl>
                                        <p:attrNameLst>
                                          <p:attrName>ppt_x</p:attrName>
                                        </p:attrNameLst>
                                      </p:cBhvr>
                                      <p:tavLst>
                                        <p:tav tm="0">
                                          <p:val>
                                            <p:strVal val="#ppt_x"/>
                                          </p:val>
                                        </p:tav>
                                        <p:tav tm="100000">
                                          <p:val>
                                            <p:strVal val="#ppt_x"/>
                                          </p:val>
                                        </p:tav>
                                      </p:tavLst>
                                    </p:anim>
                                    <p:anim calcmode="lin" valueType="num">
                                      <p:cBhvr additive="base">
                                        <p:cTn id="13" dur="500" fill="hold"/>
                                        <p:tgtEl>
                                          <p:spTgt spid="4747"/>
                                        </p:tgtEl>
                                        <p:attrNameLst>
                                          <p:attrName>ppt_y</p:attrName>
                                        </p:attrNameLst>
                                      </p:cBhvr>
                                      <p:tavLst>
                                        <p:tav tm="0">
                                          <p:val>
                                            <p:strVal val="0-#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745"/>
                                        </p:tgtEl>
                                        <p:attrNameLst>
                                          <p:attrName>style.visibility</p:attrName>
                                        </p:attrNameLst>
                                      </p:cBhvr>
                                      <p:to>
                                        <p:strVal val="visible"/>
                                      </p:to>
                                    </p:set>
                                    <p:anim calcmode="lin" valueType="num">
                                      <p:cBhvr additive="base">
                                        <p:cTn id="16" dur="500" fill="hold"/>
                                        <p:tgtEl>
                                          <p:spTgt spid="4745"/>
                                        </p:tgtEl>
                                        <p:attrNameLst>
                                          <p:attrName>ppt_x</p:attrName>
                                        </p:attrNameLst>
                                      </p:cBhvr>
                                      <p:tavLst>
                                        <p:tav tm="0">
                                          <p:val>
                                            <p:strVal val="#ppt_x"/>
                                          </p:val>
                                        </p:tav>
                                        <p:tav tm="100000">
                                          <p:val>
                                            <p:strVal val="#ppt_x"/>
                                          </p:val>
                                        </p:tav>
                                      </p:tavLst>
                                    </p:anim>
                                    <p:anim calcmode="lin" valueType="num">
                                      <p:cBhvr additive="base">
                                        <p:cTn id="17" dur="500" fill="hold"/>
                                        <p:tgtEl>
                                          <p:spTgt spid="474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746"/>
                                        </p:tgtEl>
                                        <p:attrNameLst>
                                          <p:attrName>style.visibility</p:attrName>
                                        </p:attrNameLst>
                                      </p:cBhvr>
                                      <p:to>
                                        <p:strVal val="visible"/>
                                      </p:to>
                                    </p:set>
                                    <p:animEffect transition="in" filter="fade">
                                      <p:cBhvr>
                                        <p:cTn id="29" dur="1000"/>
                                        <p:tgtEl>
                                          <p:spTgt spid="4746"/>
                                        </p:tgtEl>
                                      </p:cBhvr>
                                    </p:animEffect>
                                    <p:anim calcmode="lin" valueType="num">
                                      <p:cBhvr>
                                        <p:cTn id="30" dur="1000" fill="hold"/>
                                        <p:tgtEl>
                                          <p:spTgt spid="4746"/>
                                        </p:tgtEl>
                                        <p:attrNameLst>
                                          <p:attrName>ppt_x</p:attrName>
                                        </p:attrNameLst>
                                      </p:cBhvr>
                                      <p:tavLst>
                                        <p:tav tm="0">
                                          <p:val>
                                            <p:strVal val="#ppt_x"/>
                                          </p:val>
                                        </p:tav>
                                        <p:tav tm="100000">
                                          <p:val>
                                            <p:strVal val="#ppt_x"/>
                                          </p:val>
                                        </p:tav>
                                      </p:tavLst>
                                    </p:anim>
                                    <p:anim calcmode="lin" valueType="num">
                                      <p:cBhvr>
                                        <p:cTn id="31" dur="1000" fill="hold"/>
                                        <p:tgtEl>
                                          <p:spTgt spid="4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4" grpId="0" animBg="1"/>
      <p:bldP spid="4745" grpId="0" animBg="1"/>
      <p:bldP spid="4746" grpId="0" animBg="1"/>
      <p:bldP spid="4747"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53" name="Group"/>
          <p:cNvGrpSpPr/>
          <p:nvPr/>
        </p:nvGrpSpPr>
        <p:grpSpPr>
          <a:xfrm>
            <a:off x="-25400" y="0"/>
            <a:ext cx="24434800" cy="13716000"/>
            <a:chOff x="0" y="0"/>
            <a:chExt cx="24434800" cy="13716000"/>
          </a:xfrm>
        </p:grpSpPr>
        <p:sp>
          <p:nvSpPr>
            <p:cNvPr id="4751" name="Rectangle"/>
            <p:cNvSpPr/>
            <p:nvPr/>
          </p:nvSpPr>
          <p:spPr>
            <a:xfrm>
              <a:off x="0" y="0"/>
              <a:ext cx="24434800" cy="13716000"/>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52" name="Shape"/>
            <p:cNvSpPr/>
            <p:nvPr/>
          </p:nvSpPr>
          <p:spPr>
            <a:xfrm>
              <a:off x="0" y="0"/>
              <a:ext cx="244348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1830" y="0"/>
                  </a:moveTo>
                  <a:lnTo>
                    <a:pt x="2034" y="639"/>
                  </a:lnTo>
                  <a:lnTo>
                    <a:pt x="2236" y="0"/>
                  </a:lnTo>
                  <a:lnTo>
                    <a:pt x="1830" y="0"/>
                  </a:lnTo>
                  <a:close/>
                  <a:moveTo>
                    <a:pt x="4172" y="0"/>
                  </a:moveTo>
                  <a:lnTo>
                    <a:pt x="4375" y="639"/>
                  </a:lnTo>
                  <a:lnTo>
                    <a:pt x="4578" y="0"/>
                  </a:lnTo>
                  <a:lnTo>
                    <a:pt x="4172" y="0"/>
                  </a:lnTo>
                  <a:close/>
                  <a:moveTo>
                    <a:pt x="6512" y="0"/>
                  </a:moveTo>
                  <a:lnTo>
                    <a:pt x="6716" y="639"/>
                  </a:lnTo>
                  <a:lnTo>
                    <a:pt x="6918" y="0"/>
                  </a:lnTo>
                  <a:lnTo>
                    <a:pt x="6512" y="0"/>
                  </a:lnTo>
                  <a:close/>
                  <a:moveTo>
                    <a:pt x="8853" y="0"/>
                  </a:moveTo>
                  <a:lnTo>
                    <a:pt x="9057" y="639"/>
                  </a:lnTo>
                  <a:lnTo>
                    <a:pt x="9259" y="0"/>
                  </a:lnTo>
                  <a:lnTo>
                    <a:pt x="8853" y="0"/>
                  </a:lnTo>
                  <a:close/>
                  <a:moveTo>
                    <a:pt x="11195" y="0"/>
                  </a:moveTo>
                  <a:lnTo>
                    <a:pt x="11399" y="639"/>
                  </a:lnTo>
                  <a:lnTo>
                    <a:pt x="11601" y="0"/>
                  </a:lnTo>
                  <a:lnTo>
                    <a:pt x="11195" y="0"/>
                  </a:lnTo>
                  <a:close/>
                  <a:moveTo>
                    <a:pt x="13532" y="0"/>
                  </a:moveTo>
                  <a:lnTo>
                    <a:pt x="13736" y="639"/>
                  </a:lnTo>
                  <a:lnTo>
                    <a:pt x="13938" y="0"/>
                  </a:lnTo>
                  <a:lnTo>
                    <a:pt x="13532" y="0"/>
                  </a:lnTo>
                  <a:close/>
                  <a:moveTo>
                    <a:pt x="15874" y="0"/>
                  </a:moveTo>
                  <a:lnTo>
                    <a:pt x="16077" y="639"/>
                  </a:lnTo>
                  <a:lnTo>
                    <a:pt x="16279" y="0"/>
                  </a:lnTo>
                  <a:lnTo>
                    <a:pt x="15874" y="0"/>
                  </a:lnTo>
                  <a:close/>
                  <a:moveTo>
                    <a:pt x="18214" y="0"/>
                  </a:moveTo>
                  <a:lnTo>
                    <a:pt x="18418" y="639"/>
                  </a:lnTo>
                  <a:lnTo>
                    <a:pt x="18620" y="0"/>
                  </a:lnTo>
                  <a:lnTo>
                    <a:pt x="18214" y="0"/>
                  </a:lnTo>
                  <a:close/>
                  <a:moveTo>
                    <a:pt x="20555" y="0"/>
                  </a:moveTo>
                  <a:lnTo>
                    <a:pt x="20759" y="639"/>
                  </a:lnTo>
                  <a:lnTo>
                    <a:pt x="20961" y="0"/>
                  </a:lnTo>
                  <a:lnTo>
                    <a:pt x="20555" y="0"/>
                  </a:lnTo>
                  <a:close/>
                  <a:moveTo>
                    <a:pt x="620" y="187"/>
                  </a:moveTo>
                  <a:lnTo>
                    <a:pt x="160" y="228"/>
                  </a:lnTo>
                  <a:lnTo>
                    <a:pt x="0" y="724"/>
                  </a:lnTo>
                  <a:lnTo>
                    <a:pt x="0" y="894"/>
                  </a:lnTo>
                  <a:lnTo>
                    <a:pt x="382" y="881"/>
                  </a:lnTo>
                  <a:lnTo>
                    <a:pt x="620" y="187"/>
                  </a:lnTo>
                  <a:close/>
                  <a:moveTo>
                    <a:pt x="1105" y="187"/>
                  </a:moveTo>
                  <a:lnTo>
                    <a:pt x="1353" y="880"/>
                  </a:lnTo>
                  <a:lnTo>
                    <a:pt x="1785" y="884"/>
                  </a:lnTo>
                  <a:lnTo>
                    <a:pt x="1562" y="214"/>
                  </a:lnTo>
                  <a:lnTo>
                    <a:pt x="1105" y="187"/>
                  </a:lnTo>
                  <a:close/>
                  <a:moveTo>
                    <a:pt x="2962" y="187"/>
                  </a:moveTo>
                  <a:lnTo>
                    <a:pt x="2501" y="228"/>
                  </a:lnTo>
                  <a:lnTo>
                    <a:pt x="2285" y="896"/>
                  </a:lnTo>
                  <a:lnTo>
                    <a:pt x="2724" y="881"/>
                  </a:lnTo>
                  <a:lnTo>
                    <a:pt x="2962" y="187"/>
                  </a:lnTo>
                  <a:close/>
                  <a:moveTo>
                    <a:pt x="3447" y="187"/>
                  </a:moveTo>
                  <a:lnTo>
                    <a:pt x="3694" y="880"/>
                  </a:lnTo>
                  <a:lnTo>
                    <a:pt x="4126" y="884"/>
                  </a:lnTo>
                  <a:lnTo>
                    <a:pt x="3903" y="214"/>
                  </a:lnTo>
                  <a:lnTo>
                    <a:pt x="3447" y="187"/>
                  </a:lnTo>
                  <a:close/>
                  <a:moveTo>
                    <a:pt x="5302" y="187"/>
                  </a:moveTo>
                  <a:lnTo>
                    <a:pt x="4842" y="228"/>
                  </a:lnTo>
                  <a:lnTo>
                    <a:pt x="4626" y="896"/>
                  </a:lnTo>
                  <a:lnTo>
                    <a:pt x="5064" y="881"/>
                  </a:lnTo>
                  <a:lnTo>
                    <a:pt x="5302" y="187"/>
                  </a:lnTo>
                  <a:close/>
                  <a:moveTo>
                    <a:pt x="5788" y="187"/>
                  </a:moveTo>
                  <a:lnTo>
                    <a:pt x="6035" y="880"/>
                  </a:lnTo>
                  <a:lnTo>
                    <a:pt x="6467" y="884"/>
                  </a:lnTo>
                  <a:lnTo>
                    <a:pt x="6244" y="214"/>
                  </a:lnTo>
                  <a:lnTo>
                    <a:pt x="5788" y="187"/>
                  </a:lnTo>
                  <a:close/>
                  <a:moveTo>
                    <a:pt x="7644" y="187"/>
                  </a:moveTo>
                  <a:lnTo>
                    <a:pt x="7183" y="228"/>
                  </a:lnTo>
                  <a:lnTo>
                    <a:pt x="6968" y="896"/>
                  </a:lnTo>
                  <a:lnTo>
                    <a:pt x="7406" y="881"/>
                  </a:lnTo>
                  <a:lnTo>
                    <a:pt x="7644" y="187"/>
                  </a:lnTo>
                  <a:close/>
                  <a:moveTo>
                    <a:pt x="8128" y="187"/>
                  </a:moveTo>
                  <a:lnTo>
                    <a:pt x="8376" y="880"/>
                  </a:lnTo>
                  <a:lnTo>
                    <a:pt x="8809" y="884"/>
                  </a:lnTo>
                  <a:lnTo>
                    <a:pt x="8585" y="214"/>
                  </a:lnTo>
                  <a:lnTo>
                    <a:pt x="8128" y="187"/>
                  </a:lnTo>
                  <a:close/>
                  <a:moveTo>
                    <a:pt x="9985" y="187"/>
                  </a:moveTo>
                  <a:lnTo>
                    <a:pt x="9524" y="228"/>
                  </a:lnTo>
                  <a:lnTo>
                    <a:pt x="9308" y="896"/>
                  </a:lnTo>
                  <a:lnTo>
                    <a:pt x="9746" y="881"/>
                  </a:lnTo>
                  <a:lnTo>
                    <a:pt x="9985" y="187"/>
                  </a:lnTo>
                  <a:close/>
                  <a:moveTo>
                    <a:pt x="10470" y="187"/>
                  </a:moveTo>
                  <a:lnTo>
                    <a:pt x="10717" y="880"/>
                  </a:lnTo>
                  <a:lnTo>
                    <a:pt x="11149" y="884"/>
                  </a:lnTo>
                  <a:lnTo>
                    <a:pt x="10926" y="214"/>
                  </a:lnTo>
                  <a:lnTo>
                    <a:pt x="10470" y="187"/>
                  </a:lnTo>
                  <a:close/>
                  <a:moveTo>
                    <a:pt x="12326" y="187"/>
                  </a:moveTo>
                  <a:lnTo>
                    <a:pt x="11865" y="228"/>
                  </a:lnTo>
                  <a:lnTo>
                    <a:pt x="11650" y="896"/>
                  </a:lnTo>
                  <a:lnTo>
                    <a:pt x="12088" y="881"/>
                  </a:lnTo>
                  <a:lnTo>
                    <a:pt x="12326" y="187"/>
                  </a:lnTo>
                  <a:close/>
                  <a:moveTo>
                    <a:pt x="12807" y="187"/>
                  </a:moveTo>
                  <a:lnTo>
                    <a:pt x="13055" y="880"/>
                  </a:lnTo>
                  <a:lnTo>
                    <a:pt x="13487" y="884"/>
                  </a:lnTo>
                  <a:lnTo>
                    <a:pt x="13264" y="214"/>
                  </a:lnTo>
                  <a:lnTo>
                    <a:pt x="12807" y="187"/>
                  </a:lnTo>
                  <a:close/>
                  <a:moveTo>
                    <a:pt x="14664" y="187"/>
                  </a:moveTo>
                  <a:lnTo>
                    <a:pt x="14203" y="228"/>
                  </a:lnTo>
                  <a:lnTo>
                    <a:pt x="13987" y="896"/>
                  </a:lnTo>
                  <a:lnTo>
                    <a:pt x="14425" y="881"/>
                  </a:lnTo>
                  <a:lnTo>
                    <a:pt x="14664" y="187"/>
                  </a:lnTo>
                  <a:close/>
                  <a:moveTo>
                    <a:pt x="15149" y="187"/>
                  </a:moveTo>
                  <a:lnTo>
                    <a:pt x="15396" y="880"/>
                  </a:lnTo>
                  <a:lnTo>
                    <a:pt x="15828" y="884"/>
                  </a:lnTo>
                  <a:lnTo>
                    <a:pt x="15605" y="214"/>
                  </a:lnTo>
                  <a:lnTo>
                    <a:pt x="15149" y="187"/>
                  </a:lnTo>
                  <a:close/>
                  <a:moveTo>
                    <a:pt x="17004" y="187"/>
                  </a:moveTo>
                  <a:lnTo>
                    <a:pt x="16544" y="228"/>
                  </a:lnTo>
                  <a:lnTo>
                    <a:pt x="16328" y="896"/>
                  </a:lnTo>
                  <a:lnTo>
                    <a:pt x="16766" y="881"/>
                  </a:lnTo>
                  <a:lnTo>
                    <a:pt x="17004" y="187"/>
                  </a:lnTo>
                  <a:close/>
                  <a:moveTo>
                    <a:pt x="17490" y="187"/>
                  </a:moveTo>
                  <a:lnTo>
                    <a:pt x="17737" y="880"/>
                  </a:lnTo>
                  <a:lnTo>
                    <a:pt x="18169" y="884"/>
                  </a:lnTo>
                  <a:lnTo>
                    <a:pt x="17946" y="214"/>
                  </a:lnTo>
                  <a:lnTo>
                    <a:pt x="17490" y="187"/>
                  </a:lnTo>
                  <a:close/>
                  <a:moveTo>
                    <a:pt x="19346" y="187"/>
                  </a:moveTo>
                  <a:lnTo>
                    <a:pt x="18885" y="228"/>
                  </a:lnTo>
                  <a:lnTo>
                    <a:pt x="18670" y="896"/>
                  </a:lnTo>
                  <a:lnTo>
                    <a:pt x="19108" y="881"/>
                  </a:lnTo>
                  <a:lnTo>
                    <a:pt x="19346" y="187"/>
                  </a:lnTo>
                  <a:close/>
                  <a:moveTo>
                    <a:pt x="19830" y="187"/>
                  </a:moveTo>
                  <a:lnTo>
                    <a:pt x="20078" y="880"/>
                  </a:lnTo>
                  <a:lnTo>
                    <a:pt x="20511" y="884"/>
                  </a:lnTo>
                  <a:lnTo>
                    <a:pt x="20287" y="214"/>
                  </a:lnTo>
                  <a:lnTo>
                    <a:pt x="19830" y="187"/>
                  </a:lnTo>
                  <a:close/>
                  <a:moveTo>
                    <a:pt x="21600" y="194"/>
                  </a:moveTo>
                  <a:lnTo>
                    <a:pt x="21226" y="228"/>
                  </a:lnTo>
                  <a:lnTo>
                    <a:pt x="21010" y="896"/>
                  </a:lnTo>
                  <a:lnTo>
                    <a:pt x="21448" y="881"/>
                  </a:lnTo>
                  <a:lnTo>
                    <a:pt x="21600" y="439"/>
                  </a:lnTo>
                  <a:lnTo>
                    <a:pt x="21600" y="194"/>
                  </a:lnTo>
                  <a:close/>
                  <a:moveTo>
                    <a:pt x="863" y="452"/>
                  </a:moveTo>
                  <a:lnTo>
                    <a:pt x="648" y="1179"/>
                  </a:lnTo>
                  <a:lnTo>
                    <a:pt x="862" y="1849"/>
                  </a:lnTo>
                  <a:lnTo>
                    <a:pt x="1077" y="1169"/>
                  </a:lnTo>
                  <a:lnTo>
                    <a:pt x="863" y="452"/>
                  </a:lnTo>
                  <a:close/>
                  <a:moveTo>
                    <a:pt x="3203" y="452"/>
                  </a:moveTo>
                  <a:lnTo>
                    <a:pt x="2990" y="1179"/>
                  </a:lnTo>
                  <a:lnTo>
                    <a:pt x="3203" y="1849"/>
                  </a:lnTo>
                  <a:lnTo>
                    <a:pt x="3419" y="1169"/>
                  </a:lnTo>
                  <a:lnTo>
                    <a:pt x="3203" y="452"/>
                  </a:lnTo>
                  <a:close/>
                  <a:moveTo>
                    <a:pt x="5545" y="452"/>
                  </a:moveTo>
                  <a:lnTo>
                    <a:pt x="5331" y="1179"/>
                  </a:lnTo>
                  <a:lnTo>
                    <a:pt x="5545" y="1849"/>
                  </a:lnTo>
                  <a:lnTo>
                    <a:pt x="5759" y="1169"/>
                  </a:lnTo>
                  <a:lnTo>
                    <a:pt x="5545" y="452"/>
                  </a:lnTo>
                  <a:close/>
                  <a:moveTo>
                    <a:pt x="7886" y="452"/>
                  </a:moveTo>
                  <a:lnTo>
                    <a:pt x="7672" y="1179"/>
                  </a:lnTo>
                  <a:lnTo>
                    <a:pt x="7885" y="1849"/>
                  </a:lnTo>
                  <a:lnTo>
                    <a:pt x="8101" y="1169"/>
                  </a:lnTo>
                  <a:lnTo>
                    <a:pt x="7886" y="452"/>
                  </a:lnTo>
                  <a:close/>
                  <a:moveTo>
                    <a:pt x="10226" y="452"/>
                  </a:moveTo>
                  <a:lnTo>
                    <a:pt x="10013" y="1179"/>
                  </a:lnTo>
                  <a:lnTo>
                    <a:pt x="10226" y="1849"/>
                  </a:lnTo>
                  <a:lnTo>
                    <a:pt x="10441" y="1169"/>
                  </a:lnTo>
                  <a:lnTo>
                    <a:pt x="10226" y="452"/>
                  </a:lnTo>
                  <a:close/>
                  <a:moveTo>
                    <a:pt x="12565" y="452"/>
                  </a:moveTo>
                  <a:lnTo>
                    <a:pt x="12350" y="1179"/>
                  </a:lnTo>
                  <a:lnTo>
                    <a:pt x="12564" y="1849"/>
                  </a:lnTo>
                  <a:lnTo>
                    <a:pt x="12779" y="1169"/>
                  </a:lnTo>
                  <a:lnTo>
                    <a:pt x="12565" y="452"/>
                  </a:lnTo>
                  <a:close/>
                  <a:moveTo>
                    <a:pt x="14905" y="452"/>
                  </a:moveTo>
                  <a:lnTo>
                    <a:pt x="14692" y="1179"/>
                  </a:lnTo>
                  <a:lnTo>
                    <a:pt x="14905" y="1849"/>
                  </a:lnTo>
                  <a:lnTo>
                    <a:pt x="15120" y="1169"/>
                  </a:lnTo>
                  <a:lnTo>
                    <a:pt x="14905" y="452"/>
                  </a:lnTo>
                  <a:close/>
                  <a:moveTo>
                    <a:pt x="17247" y="452"/>
                  </a:moveTo>
                  <a:lnTo>
                    <a:pt x="17033" y="1179"/>
                  </a:lnTo>
                  <a:lnTo>
                    <a:pt x="17246" y="1849"/>
                  </a:lnTo>
                  <a:lnTo>
                    <a:pt x="17461" y="1169"/>
                  </a:lnTo>
                  <a:lnTo>
                    <a:pt x="17247" y="452"/>
                  </a:lnTo>
                  <a:close/>
                  <a:moveTo>
                    <a:pt x="19588" y="452"/>
                  </a:moveTo>
                  <a:lnTo>
                    <a:pt x="19374" y="1179"/>
                  </a:lnTo>
                  <a:lnTo>
                    <a:pt x="19587" y="1849"/>
                  </a:lnTo>
                  <a:lnTo>
                    <a:pt x="19803" y="1169"/>
                  </a:lnTo>
                  <a:lnTo>
                    <a:pt x="19588" y="452"/>
                  </a:lnTo>
                  <a:close/>
                  <a:moveTo>
                    <a:pt x="370" y="1399"/>
                  </a:moveTo>
                  <a:lnTo>
                    <a:pt x="0" y="1401"/>
                  </a:lnTo>
                  <a:lnTo>
                    <a:pt x="0" y="1584"/>
                  </a:lnTo>
                  <a:lnTo>
                    <a:pt x="164" y="2069"/>
                  </a:lnTo>
                  <a:lnTo>
                    <a:pt x="620" y="2089"/>
                  </a:lnTo>
                  <a:lnTo>
                    <a:pt x="370" y="1399"/>
                  </a:lnTo>
                  <a:close/>
                  <a:moveTo>
                    <a:pt x="2712" y="1399"/>
                  </a:moveTo>
                  <a:lnTo>
                    <a:pt x="2279" y="1401"/>
                  </a:lnTo>
                  <a:lnTo>
                    <a:pt x="2505" y="2069"/>
                  </a:lnTo>
                  <a:lnTo>
                    <a:pt x="2961" y="2089"/>
                  </a:lnTo>
                  <a:lnTo>
                    <a:pt x="2712" y="1399"/>
                  </a:lnTo>
                  <a:close/>
                  <a:moveTo>
                    <a:pt x="5052" y="1399"/>
                  </a:moveTo>
                  <a:lnTo>
                    <a:pt x="4620" y="1401"/>
                  </a:lnTo>
                  <a:lnTo>
                    <a:pt x="4846" y="2069"/>
                  </a:lnTo>
                  <a:lnTo>
                    <a:pt x="5302" y="2089"/>
                  </a:lnTo>
                  <a:lnTo>
                    <a:pt x="5052" y="1399"/>
                  </a:lnTo>
                  <a:close/>
                  <a:moveTo>
                    <a:pt x="7393" y="1399"/>
                  </a:moveTo>
                  <a:lnTo>
                    <a:pt x="6961" y="1401"/>
                  </a:lnTo>
                  <a:lnTo>
                    <a:pt x="7187" y="2069"/>
                  </a:lnTo>
                  <a:lnTo>
                    <a:pt x="7644" y="2089"/>
                  </a:lnTo>
                  <a:lnTo>
                    <a:pt x="7393" y="1399"/>
                  </a:lnTo>
                  <a:close/>
                  <a:moveTo>
                    <a:pt x="9735" y="1399"/>
                  </a:moveTo>
                  <a:lnTo>
                    <a:pt x="9302" y="1401"/>
                  </a:lnTo>
                  <a:lnTo>
                    <a:pt x="9528" y="2069"/>
                  </a:lnTo>
                  <a:lnTo>
                    <a:pt x="9984" y="2089"/>
                  </a:lnTo>
                  <a:lnTo>
                    <a:pt x="9735" y="1399"/>
                  </a:lnTo>
                  <a:close/>
                  <a:moveTo>
                    <a:pt x="12075" y="1399"/>
                  </a:moveTo>
                  <a:lnTo>
                    <a:pt x="11643" y="1401"/>
                  </a:lnTo>
                  <a:lnTo>
                    <a:pt x="11869" y="2069"/>
                  </a:lnTo>
                  <a:lnTo>
                    <a:pt x="12325" y="2089"/>
                  </a:lnTo>
                  <a:lnTo>
                    <a:pt x="12075" y="1399"/>
                  </a:lnTo>
                  <a:close/>
                  <a:moveTo>
                    <a:pt x="14413" y="1399"/>
                  </a:moveTo>
                  <a:lnTo>
                    <a:pt x="13981" y="1401"/>
                  </a:lnTo>
                  <a:lnTo>
                    <a:pt x="14207" y="2069"/>
                  </a:lnTo>
                  <a:lnTo>
                    <a:pt x="14663" y="2089"/>
                  </a:lnTo>
                  <a:lnTo>
                    <a:pt x="14413" y="1399"/>
                  </a:lnTo>
                  <a:close/>
                  <a:moveTo>
                    <a:pt x="16754" y="1399"/>
                  </a:moveTo>
                  <a:lnTo>
                    <a:pt x="16322" y="1401"/>
                  </a:lnTo>
                  <a:lnTo>
                    <a:pt x="16548" y="2069"/>
                  </a:lnTo>
                  <a:lnTo>
                    <a:pt x="17004" y="2089"/>
                  </a:lnTo>
                  <a:lnTo>
                    <a:pt x="16754" y="1399"/>
                  </a:lnTo>
                  <a:close/>
                  <a:moveTo>
                    <a:pt x="19095" y="1399"/>
                  </a:moveTo>
                  <a:lnTo>
                    <a:pt x="18663" y="1401"/>
                  </a:lnTo>
                  <a:lnTo>
                    <a:pt x="18889" y="2069"/>
                  </a:lnTo>
                  <a:lnTo>
                    <a:pt x="19346" y="2089"/>
                  </a:lnTo>
                  <a:lnTo>
                    <a:pt x="19095" y="1399"/>
                  </a:lnTo>
                  <a:close/>
                  <a:moveTo>
                    <a:pt x="21437" y="1399"/>
                  </a:moveTo>
                  <a:lnTo>
                    <a:pt x="21004" y="1401"/>
                  </a:lnTo>
                  <a:lnTo>
                    <a:pt x="21230" y="2069"/>
                  </a:lnTo>
                  <a:lnTo>
                    <a:pt x="21600" y="2085"/>
                  </a:lnTo>
                  <a:lnTo>
                    <a:pt x="21600" y="1851"/>
                  </a:lnTo>
                  <a:lnTo>
                    <a:pt x="21437" y="1399"/>
                  </a:lnTo>
                  <a:close/>
                  <a:moveTo>
                    <a:pt x="1783" y="1401"/>
                  </a:moveTo>
                  <a:lnTo>
                    <a:pt x="1344" y="1415"/>
                  </a:lnTo>
                  <a:lnTo>
                    <a:pt x="1105" y="2108"/>
                  </a:lnTo>
                  <a:lnTo>
                    <a:pt x="1566" y="2069"/>
                  </a:lnTo>
                  <a:lnTo>
                    <a:pt x="1783" y="1401"/>
                  </a:lnTo>
                  <a:close/>
                  <a:moveTo>
                    <a:pt x="4124" y="1401"/>
                  </a:moveTo>
                  <a:lnTo>
                    <a:pt x="3685" y="1415"/>
                  </a:lnTo>
                  <a:lnTo>
                    <a:pt x="3447" y="2108"/>
                  </a:lnTo>
                  <a:lnTo>
                    <a:pt x="3907" y="2069"/>
                  </a:lnTo>
                  <a:lnTo>
                    <a:pt x="4124" y="1401"/>
                  </a:lnTo>
                  <a:close/>
                  <a:moveTo>
                    <a:pt x="6465" y="1401"/>
                  </a:moveTo>
                  <a:lnTo>
                    <a:pt x="6027" y="1415"/>
                  </a:lnTo>
                  <a:lnTo>
                    <a:pt x="5788" y="2108"/>
                  </a:lnTo>
                  <a:lnTo>
                    <a:pt x="6248" y="2069"/>
                  </a:lnTo>
                  <a:lnTo>
                    <a:pt x="6465" y="1401"/>
                  </a:lnTo>
                  <a:close/>
                  <a:moveTo>
                    <a:pt x="8806" y="1401"/>
                  </a:moveTo>
                  <a:lnTo>
                    <a:pt x="8368" y="1415"/>
                  </a:lnTo>
                  <a:lnTo>
                    <a:pt x="8128" y="2108"/>
                  </a:lnTo>
                  <a:lnTo>
                    <a:pt x="8589" y="2069"/>
                  </a:lnTo>
                  <a:lnTo>
                    <a:pt x="8806" y="1401"/>
                  </a:lnTo>
                  <a:close/>
                  <a:moveTo>
                    <a:pt x="11147" y="1401"/>
                  </a:moveTo>
                  <a:lnTo>
                    <a:pt x="10708" y="1415"/>
                  </a:lnTo>
                  <a:lnTo>
                    <a:pt x="10470" y="2108"/>
                  </a:lnTo>
                  <a:lnTo>
                    <a:pt x="10930" y="2069"/>
                  </a:lnTo>
                  <a:lnTo>
                    <a:pt x="11147" y="1401"/>
                  </a:lnTo>
                  <a:close/>
                  <a:moveTo>
                    <a:pt x="13485" y="1401"/>
                  </a:moveTo>
                  <a:lnTo>
                    <a:pt x="13046" y="1415"/>
                  </a:lnTo>
                  <a:lnTo>
                    <a:pt x="12807" y="2108"/>
                  </a:lnTo>
                  <a:lnTo>
                    <a:pt x="13268" y="2069"/>
                  </a:lnTo>
                  <a:lnTo>
                    <a:pt x="13485" y="1401"/>
                  </a:lnTo>
                  <a:close/>
                  <a:moveTo>
                    <a:pt x="15826" y="1401"/>
                  </a:moveTo>
                  <a:lnTo>
                    <a:pt x="15387" y="1415"/>
                  </a:lnTo>
                  <a:lnTo>
                    <a:pt x="15149" y="2108"/>
                  </a:lnTo>
                  <a:lnTo>
                    <a:pt x="15609" y="2069"/>
                  </a:lnTo>
                  <a:lnTo>
                    <a:pt x="15826" y="1401"/>
                  </a:lnTo>
                  <a:close/>
                  <a:moveTo>
                    <a:pt x="18167" y="1401"/>
                  </a:moveTo>
                  <a:lnTo>
                    <a:pt x="17729" y="1415"/>
                  </a:lnTo>
                  <a:lnTo>
                    <a:pt x="17490" y="2108"/>
                  </a:lnTo>
                  <a:lnTo>
                    <a:pt x="17950" y="2069"/>
                  </a:lnTo>
                  <a:lnTo>
                    <a:pt x="18167" y="1401"/>
                  </a:lnTo>
                  <a:close/>
                  <a:moveTo>
                    <a:pt x="20508" y="1401"/>
                  </a:moveTo>
                  <a:lnTo>
                    <a:pt x="20069" y="1415"/>
                  </a:lnTo>
                  <a:lnTo>
                    <a:pt x="19830" y="2108"/>
                  </a:lnTo>
                  <a:lnTo>
                    <a:pt x="20291" y="2069"/>
                  </a:lnTo>
                  <a:lnTo>
                    <a:pt x="20508" y="1401"/>
                  </a:lnTo>
                  <a:close/>
                  <a:moveTo>
                    <a:pt x="2035" y="1662"/>
                  </a:moveTo>
                  <a:lnTo>
                    <a:pt x="1820" y="2390"/>
                  </a:lnTo>
                  <a:lnTo>
                    <a:pt x="2034" y="3059"/>
                  </a:lnTo>
                  <a:lnTo>
                    <a:pt x="2249" y="2379"/>
                  </a:lnTo>
                  <a:lnTo>
                    <a:pt x="2035" y="1662"/>
                  </a:lnTo>
                  <a:close/>
                  <a:moveTo>
                    <a:pt x="4376" y="1662"/>
                  </a:moveTo>
                  <a:lnTo>
                    <a:pt x="4162" y="2390"/>
                  </a:lnTo>
                  <a:lnTo>
                    <a:pt x="4375" y="3059"/>
                  </a:lnTo>
                  <a:lnTo>
                    <a:pt x="4591" y="2379"/>
                  </a:lnTo>
                  <a:lnTo>
                    <a:pt x="4376" y="1662"/>
                  </a:lnTo>
                  <a:close/>
                  <a:moveTo>
                    <a:pt x="6716" y="1662"/>
                  </a:moveTo>
                  <a:lnTo>
                    <a:pt x="6503" y="2390"/>
                  </a:lnTo>
                  <a:lnTo>
                    <a:pt x="6716" y="3059"/>
                  </a:lnTo>
                  <a:lnTo>
                    <a:pt x="6931" y="2379"/>
                  </a:lnTo>
                  <a:lnTo>
                    <a:pt x="6716" y="1662"/>
                  </a:lnTo>
                  <a:close/>
                  <a:moveTo>
                    <a:pt x="9058" y="1662"/>
                  </a:moveTo>
                  <a:lnTo>
                    <a:pt x="8843" y="2390"/>
                  </a:lnTo>
                  <a:lnTo>
                    <a:pt x="9057" y="3059"/>
                  </a:lnTo>
                  <a:lnTo>
                    <a:pt x="9272" y="2379"/>
                  </a:lnTo>
                  <a:lnTo>
                    <a:pt x="9058" y="1662"/>
                  </a:lnTo>
                  <a:close/>
                  <a:moveTo>
                    <a:pt x="11399" y="1662"/>
                  </a:moveTo>
                  <a:lnTo>
                    <a:pt x="11185" y="2390"/>
                  </a:lnTo>
                  <a:lnTo>
                    <a:pt x="11399" y="3059"/>
                  </a:lnTo>
                  <a:lnTo>
                    <a:pt x="11614" y="2379"/>
                  </a:lnTo>
                  <a:lnTo>
                    <a:pt x="11399" y="1662"/>
                  </a:lnTo>
                  <a:close/>
                  <a:moveTo>
                    <a:pt x="13737" y="1662"/>
                  </a:moveTo>
                  <a:lnTo>
                    <a:pt x="13522" y="2390"/>
                  </a:lnTo>
                  <a:lnTo>
                    <a:pt x="13736" y="3059"/>
                  </a:lnTo>
                  <a:lnTo>
                    <a:pt x="13951" y="2379"/>
                  </a:lnTo>
                  <a:lnTo>
                    <a:pt x="13737" y="1662"/>
                  </a:lnTo>
                  <a:close/>
                  <a:moveTo>
                    <a:pt x="16078" y="1662"/>
                  </a:moveTo>
                  <a:lnTo>
                    <a:pt x="15864" y="2390"/>
                  </a:lnTo>
                  <a:lnTo>
                    <a:pt x="16077" y="3059"/>
                  </a:lnTo>
                  <a:lnTo>
                    <a:pt x="16292" y="2379"/>
                  </a:lnTo>
                  <a:lnTo>
                    <a:pt x="16078" y="1662"/>
                  </a:lnTo>
                  <a:close/>
                  <a:moveTo>
                    <a:pt x="18418" y="1662"/>
                  </a:moveTo>
                  <a:lnTo>
                    <a:pt x="18205" y="2390"/>
                  </a:lnTo>
                  <a:lnTo>
                    <a:pt x="18418" y="3059"/>
                  </a:lnTo>
                  <a:lnTo>
                    <a:pt x="18633" y="2379"/>
                  </a:lnTo>
                  <a:lnTo>
                    <a:pt x="18418" y="1662"/>
                  </a:lnTo>
                  <a:close/>
                  <a:moveTo>
                    <a:pt x="20760" y="1662"/>
                  </a:moveTo>
                  <a:lnTo>
                    <a:pt x="20545" y="2390"/>
                  </a:lnTo>
                  <a:lnTo>
                    <a:pt x="20759" y="3059"/>
                  </a:lnTo>
                  <a:lnTo>
                    <a:pt x="20974" y="2379"/>
                  </a:lnTo>
                  <a:lnTo>
                    <a:pt x="20760" y="1662"/>
                  </a:lnTo>
                  <a:close/>
                  <a:moveTo>
                    <a:pt x="1550" y="2598"/>
                  </a:moveTo>
                  <a:lnTo>
                    <a:pt x="1117" y="2599"/>
                  </a:lnTo>
                  <a:lnTo>
                    <a:pt x="1343" y="3268"/>
                  </a:lnTo>
                  <a:lnTo>
                    <a:pt x="1799" y="3288"/>
                  </a:lnTo>
                  <a:lnTo>
                    <a:pt x="1550" y="2598"/>
                  </a:lnTo>
                  <a:close/>
                  <a:moveTo>
                    <a:pt x="3890" y="2598"/>
                  </a:moveTo>
                  <a:lnTo>
                    <a:pt x="3458" y="2599"/>
                  </a:lnTo>
                  <a:lnTo>
                    <a:pt x="3684" y="3268"/>
                  </a:lnTo>
                  <a:lnTo>
                    <a:pt x="4141" y="3288"/>
                  </a:lnTo>
                  <a:lnTo>
                    <a:pt x="3890" y="2598"/>
                  </a:lnTo>
                  <a:close/>
                  <a:moveTo>
                    <a:pt x="6232" y="2598"/>
                  </a:moveTo>
                  <a:lnTo>
                    <a:pt x="5799" y="2599"/>
                  </a:lnTo>
                  <a:lnTo>
                    <a:pt x="6026" y="3268"/>
                  </a:lnTo>
                  <a:lnTo>
                    <a:pt x="6482" y="3288"/>
                  </a:lnTo>
                  <a:lnTo>
                    <a:pt x="6232" y="2598"/>
                  </a:lnTo>
                  <a:close/>
                  <a:moveTo>
                    <a:pt x="8573" y="2598"/>
                  </a:moveTo>
                  <a:lnTo>
                    <a:pt x="8140" y="2599"/>
                  </a:lnTo>
                  <a:lnTo>
                    <a:pt x="8366" y="3268"/>
                  </a:lnTo>
                  <a:lnTo>
                    <a:pt x="8822" y="3288"/>
                  </a:lnTo>
                  <a:lnTo>
                    <a:pt x="8573" y="2598"/>
                  </a:lnTo>
                  <a:close/>
                  <a:moveTo>
                    <a:pt x="10913" y="2598"/>
                  </a:moveTo>
                  <a:lnTo>
                    <a:pt x="10481" y="2599"/>
                  </a:lnTo>
                  <a:lnTo>
                    <a:pt x="10707" y="3268"/>
                  </a:lnTo>
                  <a:lnTo>
                    <a:pt x="11163" y="3288"/>
                  </a:lnTo>
                  <a:lnTo>
                    <a:pt x="10913" y="2598"/>
                  </a:lnTo>
                  <a:close/>
                  <a:moveTo>
                    <a:pt x="13252" y="2598"/>
                  </a:moveTo>
                  <a:lnTo>
                    <a:pt x="12819" y="2599"/>
                  </a:lnTo>
                  <a:lnTo>
                    <a:pt x="13045" y="3268"/>
                  </a:lnTo>
                  <a:lnTo>
                    <a:pt x="13501" y="3288"/>
                  </a:lnTo>
                  <a:lnTo>
                    <a:pt x="13252" y="2598"/>
                  </a:lnTo>
                  <a:close/>
                  <a:moveTo>
                    <a:pt x="15592" y="2598"/>
                  </a:moveTo>
                  <a:lnTo>
                    <a:pt x="15160" y="2599"/>
                  </a:lnTo>
                  <a:lnTo>
                    <a:pt x="15386" y="3268"/>
                  </a:lnTo>
                  <a:lnTo>
                    <a:pt x="15843" y="3288"/>
                  </a:lnTo>
                  <a:lnTo>
                    <a:pt x="15592" y="2598"/>
                  </a:lnTo>
                  <a:close/>
                  <a:moveTo>
                    <a:pt x="17934" y="2598"/>
                  </a:moveTo>
                  <a:lnTo>
                    <a:pt x="17501" y="2599"/>
                  </a:lnTo>
                  <a:lnTo>
                    <a:pt x="17728" y="3268"/>
                  </a:lnTo>
                  <a:lnTo>
                    <a:pt x="18184" y="3288"/>
                  </a:lnTo>
                  <a:lnTo>
                    <a:pt x="17934" y="2598"/>
                  </a:lnTo>
                  <a:close/>
                  <a:moveTo>
                    <a:pt x="20275" y="2598"/>
                  </a:moveTo>
                  <a:lnTo>
                    <a:pt x="19842" y="2599"/>
                  </a:lnTo>
                  <a:lnTo>
                    <a:pt x="20068" y="3268"/>
                  </a:lnTo>
                  <a:lnTo>
                    <a:pt x="20524" y="3288"/>
                  </a:lnTo>
                  <a:lnTo>
                    <a:pt x="20275" y="2598"/>
                  </a:lnTo>
                  <a:close/>
                  <a:moveTo>
                    <a:pt x="621" y="2600"/>
                  </a:moveTo>
                  <a:lnTo>
                    <a:pt x="182" y="2614"/>
                  </a:lnTo>
                  <a:lnTo>
                    <a:pt x="0" y="3144"/>
                  </a:lnTo>
                  <a:lnTo>
                    <a:pt x="0" y="3302"/>
                  </a:lnTo>
                  <a:lnTo>
                    <a:pt x="405" y="3268"/>
                  </a:lnTo>
                  <a:lnTo>
                    <a:pt x="621" y="2600"/>
                  </a:lnTo>
                  <a:close/>
                  <a:moveTo>
                    <a:pt x="2962" y="2600"/>
                  </a:moveTo>
                  <a:lnTo>
                    <a:pt x="2524" y="2614"/>
                  </a:lnTo>
                  <a:lnTo>
                    <a:pt x="2285" y="3307"/>
                  </a:lnTo>
                  <a:lnTo>
                    <a:pt x="2745" y="3268"/>
                  </a:lnTo>
                  <a:lnTo>
                    <a:pt x="2962" y="2600"/>
                  </a:lnTo>
                  <a:close/>
                  <a:moveTo>
                    <a:pt x="5303" y="2600"/>
                  </a:moveTo>
                  <a:lnTo>
                    <a:pt x="4865" y="2614"/>
                  </a:lnTo>
                  <a:lnTo>
                    <a:pt x="4626" y="3307"/>
                  </a:lnTo>
                  <a:lnTo>
                    <a:pt x="5087" y="3268"/>
                  </a:lnTo>
                  <a:lnTo>
                    <a:pt x="5303" y="2600"/>
                  </a:lnTo>
                  <a:close/>
                  <a:moveTo>
                    <a:pt x="7644" y="2600"/>
                  </a:moveTo>
                  <a:lnTo>
                    <a:pt x="7206" y="2614"/>
                  </a:lnTo>
                  <a:lnTo>
                    <a:pt x="6967" y="3307"/>
                  </a:lnTo>
                  <a:lnTo>
                    <a:pt x="7427" y="3268"/>
                  </a:lnTo>
                  <a:lnTo>
                    <a:pt x="7644" y="2600"/>
                  </a:lnTo>
                  <a:close/>
                  <a:moveTo>
                    <a:pt x="9985" y="2600"/>
                  </a:moveTo>
                  <a:lnTo>
                    <a:pt x="9546" y="2614"/>
                  </a:lnTo>
                  <a:lnTo>
                    <a:pt x="9308" y="3307"/>
                  </a:lnTo>
                  <a:lnTo>
                    <a:pt x="9768" y="3268"/>
                  </a:lnTo>
                  <a:lnTo>
                    <a:pt x="9985" y="2600"/>
                  </a:lnTo>
                  <a:close/>
                  <a:moveTo>
                    <a:pt x="12323" y="2600"/>
                  </a:moveTo>
                  <a:lnTo>
                    <a:pt x="11884" y="2614"/>
                  </a:lnTo>
                  <a:lnTo>
                    <a:pt x="11646" y="3307"/>
                  </a:lnTo>
                  <a:lnTo>
                    <a:pt x="12106" y="3268"/>
                  </a:lnTo>
                  <a:lnTo>
                    <a:pt x="12323" y="2600"/>
                  </a:lnTo>
                  <a:close/>
                  <a:moveTo>
                    <a:pt x="14664" y="2600"/>
                  </a:moveTo>
                  <a:lnTo>
                    <a:pt x="14226" y="2614"/>
                  </a:lnTo>
                  <a:lnTo>
                    <a:pt x="13987" y="3307"/>
                  </a:lnTo>
                  <a:lnTo>
                    <a:pt x="14447" y="3268"/>
                  </a:lnTo>
                  <a:lnTo>
                    <a:pt x="14664" y="2600"/>
                  </a:lnTo>
                  <a:close/>
                  <a:moveTo>
                    <a:pt x="17005" y="2600"/>
                  </a:moveTo>
                  <a:lnTo>
                    <a:pt x="16567" y="2614"/>
                  </a:lnTo>
                  <a:lnTo>
                    <a:pt x="16328" y="3307"/>
                  </a:lnTo>
                  <a:lnTo>
                    <a:pt x="16788" y="3268"/>
                  </a:lnTo>
                  <a:lnTo>
                    <a:pt x="17005" y="2600"/>
                  </a:lnTo>
                  <a:close/>
                  <a:moveTo>
                    <a:pt x="19346" y="2600"/>
                  </a:moveTo>
                  <a:lnTo>
                    <a:pt x="18908" y="2614"/>
                  </a:lnTo>
                  <a:lnTo>
                    <a:pt x="18669" y="3307"/>
                  </a:lnTo>
                  <a:lnTo>
                    <a:pt x="19129" y="3268"/>
                  </a:lnTo>
                  <a:lnTo>
                    <a:pt x="19346" y="2600"/>
                  </a:lnTo>
                  <a:close/>
                  <a:moveTo>
                    <a:pt x="21600" y="2602"/>
                  </a:moveTo>
                  <a:lnTo>
                    <a:pt x="21248" y="2614"/>
                  </a:lnTo>
                  <a:lnTo>
                    <a:pt x="21010" y="3307"/>
                  </a:lnTo>
                  <a:lnTo>
                    <a:pt x="21470" y="3268"/>
                  </a:lnTo>
                  <a:lnTo>
                    <a:pt x="21600" y="2868"/>
                  </a:lnTo>
                  <a:lnTo>
                    <a:pt x="21600" y="2602"/>
                  </a:lnTo>
                  <a:close/>
                  <a:moveTo>
                    <a:pt x="855" y="2839"/>
                  </a:moveTo>
                  <a:lnTo>
                    <a:pt x="641" y="3566"/>
                  </a:lnTo>
                  <a:lnTo>
                    <a:pt x="855" y="4236"/>
                  </a:lnTo>
                  <a:lnTo>
                    <a:pt x="1070" y="3556"/>
                  </a:lnTo>
                  <a:lnTo>
                    <a:pt x="855" y="2839"/>
                  </a:lnTo>
                  <a:close/>
                  <a:moveTo>
                    <a:pt x="3196" y="2839"/>
                  </a:moveTo>
                  <a:lnTo>
                    <a:pt x="2982" y="3566"/>
                  </a:lnTo>
                  <a:lnTo>
                    <a:pt x="3196" y="4236"/>
                  </a:lnTo>
                  <a:lnTo>
                    <a:pt x="3411" y="3556"/>
                  </a:lnTo>
                  <a:lnTo>
                    <a:pt x="3196" y="2839"/>
                  </a:lnTo>
                  <a:close/>
                  <a:moveTo>
                    <a:pt x="5538" y="2839"/>
                  </a:moveTo>
                  <a:lnTo>
                    <a:pt x="5323" y="3566"/>
                  </a:lnTo>
                  <a:lnTo>
                    <a:pt x="5537" y="4236"/>
                  </a:lnTo>
                  <a:lnTo>
                    <a:pt x="5752" y="3556"/>
                  </a:lnTo>
                  <a:lnTo>
                    <a:pt x="5538" y="2839"/>
                  </a:lnTo>
                  <a:close/>
                  <a:moveTo>
                    <a:pt x="7878" y="2839"/>
                  </a:moveTo>
                  <a:lnTo>
                    <a:pt x="7665" y="3566"/>
                  </a:lnTo>
                  <a:lnTo>
                    <a:pt x="7878" y="4236"/>
                  </a:lnTo>
                  <a:lnTo>
                    <a:pt x="8093" y="3556"/>
                  </a:lnTo>
                  <a:lnTo>
                    <a:pt x="7878" y="2839"/>
                  </a:lnTo>
                  <a:close/>
                  <a:moveTo>
                    <a:pt x="10220" y="2839"/>
                  </a:moveTo>
                  <a:lnTo>
                    <a:pt x="10005" y="3566"/>
                  </a:lnTo>
                  <a:lnTo>
                    <a:pt x="10219" y="4236"/>
                  </a:lnTo>
                  <a:lnTo>
                    <a:pt x="10434" y="3556"/>
                  </a:lnTo>
                  <a:lnTo>
                    <a:pt x="10220" y="2839"/>
                  </a:lnTo>
                  <a:close/>
                  <a:moveTo>
                    <a:pt x="12560" y="2839"/>
                  </a:moveTo>
                  <a:lnTo>
                    <a:pt x="12347" y="3566"/>
                  </a:lnTo>
                  <a:lnTo>
                    <a:pt x="12560" y="4236"/>
                  </a:lnTo>
                  <a:lnTo>
                    <a:pt x="12776" y="3556"/>
                  </a:lnTo>
                  <a:lnTo>
                    <a:pt x="12560" y="2839"/>
                  </a:lnTo>
                  <a:close/>
                  <a:moveTo>
                    <a:pt x="14898" y="2839"/>
                  </a:moveTo>
                  <a:lnTo>
                    <a:pt x="14684" y="3566"/>
                  </a:lnTo>
                  <a:lnTo>
                    <a:pt x="14898" y="4236"/>
                  </a:lnTo>
                  <a:lnTo>
                    <a:pt x="15113" y="3556"/>
                  </a:lnTo>
                  <a:lnTo>
                    <a:pt x="14898" y="2839"/>
                  </a:lnTo>
                  <a:close/>
                  <a:moveTo>
                    <a:pt x="17240" y="2839"/>
                  </a:moveTo>
                  <a:lnTo>
                    <a:pt x="17025" y="3566"/>
                  </a:lnTo>
                  <a:lnTo>
                    <a:pt x="17239" y="4236"/>
                  </a:lnTo>
                  <a:lnTo>
                    <a:pt x="17454" y="3556"/>
                  </a:lnTo>
                  <a:lnTo>
                    <a:pt x="17240" y="2839"/>
                  </a:lnTo>
                  <a:close/>
                  <a:moveTo>
                    <a:pt x="19580" y="2839"/>
                  </a:moveTo>
                  <a:lnTo>
                    <a:pt x="19367" y="3566"/>
                  </a:lnTo>
                  <a:lnTo>
                    <a:pt x="19580" y="4236"/>
                  </a:lnTo>
                  <a:lnTo>
                    <a:pt x="19795" y="3556"/>
                  </a:lnTo>
                  <a:lnTo>
                    <a:pt x="19580" y="2839"/>
                  </a:lnTo>
                  <a:close/>
                  <a:moveTo>
                    <a:pt x="2267" y="3784"/>
                  </a:moveTo>
                  <a:lnTo>
                    <a:pt x="2515" y="4478"/>
                  </a:lnTo>
                  <a:lnTo>
                    <a:pt x="2947" y="4482"/>
                  </a:lnTo>
                  <a:lnTo>
                    <a:pt x="2724" y="3811"/>
                  </a:lnTo>
                  <a:lnTo>
                    <a:pt x="2267" y="3784"/>
                  </a:lnTo>
                  <a:close/>
                  <a:moveTo>
                    <a:pt x="4609" y="3784"/>
                  </a:moveTo>
                  <a:lnTo>
                    <a:pt x="4856" y="4478"/>
                  </a:lnTo>
                  <a:lnTo>
                    <a:pt x="5288" y="4482"/>
                  </a:lnTo>
                  <a:lnTo>
                    <a:pt x="5065" y="3811"/>
                  </a:lnTo>
                  <a:lnTo>
                    <a:pt x="4609" y="3784"/>
                  </a:lnTo>
                  <a:close/>
                  <a:moveTo>
                    <a:pt x="6950" y="3784"/>
                  </a:moveTo>
                  <a:lnTo>
                    <a:pt x="7197" y="4478"/>
                  </a:lnTo>
                  <a:lnTo>
                    <a:pt x="7629" y="4482"/>
                  </a:lnTo>
                  <a:lnTo>
                    <a:pt x="7406" y="3811"/>
                  </a:lnTo>
                  <a:lnTo>
                    <a:pt x="6950" y="3784"/>
                  </a:lnTo>
                  <a:close/>
                  <a:moveTo>
                    <a:pt x="9290" y="3784"/>
                  </a:moveTo>
                  <a:lnTo>
                    <a:pt x="9538" y="4478"/>
                  </a:lnTo>
                  <a:lnTo>
                    <a:pt x="9970" y="4482"/>
                  </a:lnTo>
                  <a:lnTo>
                    <a:pt x="9747" y="3811"/>
                  </a:lnTo>
                  <a:lnTo>
                    <a:pt x="9290" y="3784"/>
                  </a:lnTo>
                  <a:close/>
                  <a:moveTo>
                    <a:pt x="11632" y="3784"/>
                  </a:moveTo>
                  <a:lnTo>
                    <a:pt x="11879" y="4478"/>
                  </a:lnTo>
                  <a:lnTo>
                    <a:pt x="12311" y="4482"/>
                  </a:lnTo>
                  <a:lnTo>
                    <a:pt x="12088" y="3811"/>
                  </a:lnTo>
                  <a:lnTo>
                    <a:pt x="11632" y="3784"/>
                  </a:lnTo>
                  <a:close/>
                  <a:moveTo>
                    <a:pt x="13969" y="3784"/>
                  </a:moveTo>
                  <a:lnTo>
                    <a:pt x="14217" y="4478"/>
                  </a:lnTo>
                  <a:lnTo>
                    <a:pt x="14649" y="4482"/>
                  </a:lnTo>
                  <a:lnTo>
                    <a:pt x="14426" y="3811"/>
                  </a:lnTo>
                  <a:lnTo>
                    <a:pt x="13969" y="3784"/>
                  </a:lnTo>
                  <a:close/>
                  <a:moveTo>
                    <a:pt x="16311" y="3784"/>
                  </a:moveTo>
                  <a:lnTo>
                    <a:pt x="16558" y="4478"/>
                  </a:lnTo>
                  <a:lnTo>
                    <a:pt x="16990" y="4482"/>
                  </a:lnTo>
                  <a:lnTo>
                    <a:pt x="16767" y="3811"/>
                  </a:lnTo>
                  <a:lnTo>
                    <a:pt x="16311" y="3784"/>
                  </a:lnTo>
                  <a:close/>
                  <a:moveTo>
                    <a:pt x="18652" y="3784"/>
                  </a:moveTo>
                  <a:lnTo>
                    <a:pt x="18899" y="4478"/>
                  </a:lnTo>
                  <a:lnTo>
                    <a:pt x="19331" y="4482"/>
                  </a:lnTo>
                  <a:lnTo>
                    <a:pt x="19108" y="3811"/>
                  </a:lnTo>
                  <a:lnTo>
                    <a:pt x="18652" y="3784"/>
                  </a:lnTo>
                  <a:close/>
                  <a:moveTo>
                    <a:pt x="20992" y="3784"/>
                  </a:moveTo>
                  <a:lnTo>
                    <a:pt x="21240" y="4478"/>
                  </a:lnTo>
                  <a:lnTo>
                    <a:pt x="21600" y="4481"/>
                  </a:lnTo>
                  <a:lnTo>
                    <a:pt x="21600" y="4265"/>
                  </a:lnTo>
                  <a:lnTo>
                    <a:pt x="21449" y="3811"/>
                  </a:lnTo>
                  <a:lnTo>
                    <a:pt x="20992" y="3784"/>
                  </a:lnTo>
                  <a:close/>
                  <a:moveTo>
                    <a:pt x="1782" y="3784"/>
                  </a:moveTo>
                  <a:lnTo>
                    <a:pt x="1322" y="3826"/>
                  </a:lnTo>
                  <a:lnTo>
                    <a:pt x="1106" y="4493"/>
                  </a:lnTo>
                  <a:lnTo>
                    <a:pt x="1544" y="4478"/>
                  </a:lnTo>
                  <a:lnTo>
                    <a:pt x="1782" y="3784"/>
                  </a:lnTo>
                  <a:close/>
                  <a:moveTo>
                    <a:pt x="4123" y="3784"/>
                  </a:moveTo>
                  <a:lnTo>
                    <a:pt x="3663" y="3826"/>
                  </a:lnTo>
                  <a:lnTo>
                    <a:pt x="3447" y="4493"/>
                  </a:lnTo>
                  <a:lnTo>
                    <a:pt x="3885" y="4478"/>
                  </a:lnTo>
                  <a:lnTo>
                    <a:pt x="4123" y="3784"/>
                  </a:lnTo>
                  <a:close/>
                  <a:moveTo>
                    <a:pt x="6464" y="3784"/>
                  </a:moveTo>
                  <a:lnTo>
                    <a:pt x="6004" y="3826"/>
                  </a:lnTo>
                  <a:lnTo>
                    <a:pt x="5788" y="4493"/>
                  </a:lnTo>
                  <a:lnTo>
                    <a:pt x="6226" y="4478"/>
                  </a:lnTo>
                  <a:lnTo>
                    <a:pt x="6464" y="3784"/>
                  </a:lnTo>
                  <a:close/>
                  <a:moveTo>
                    <a:pt x="8805" y="3784"/>
                  </a:moveTo>
                  <a:lnTo>
                    <a:pt x="8345" y="3826"/>
                  </a:lnTo>
                  <a:lnTo>
                    <a:pt x="8129" y="4493"/>
                  </a:lnTo>
                  <a:lnTo>
                    <a:pt x="8568" y="4478"/>
                  </a:lnTo>
                  <a:lnTo>
                    <a:pt x="8805" y="3784"/>
                  </a:lnTo>
                  <a:close/>
                  <a:moveTo>
                    <a:pt x="11147" y="3784"/>
                  </a:moveTo>
                  <a:lnTo>
                    <a:pt x="10686" y="3826"/>
                  </a:lnTo>
                  <a:lnTo>
                    <a:pt x="10470" y="4493"/>
                  </a:lnTo>
                  <a:lnTo>
                    <a:pt x="10908" y="4478"/>
                  </a:lnTo>
                  <a:lnTo>
                    <a:pt x="11147" y="3784"/>
                  </a:lnTo>
                  <a:close/>
                  <a:moveTo>
                    <a:pt x="13487" y="3784"/>
                  </a:moveTo>
                  <a:lnTo>
                    <a:pt x="13027" y="3826"/>
                  </a:lnTo>
                  <a:lnTo>
                    <a:pt x="12811" y="4493"/>
                  </a:lnTo>
                  <a:lnTo>
                    <a:pt x="13249" y="4478"/>
                  </a:lnTo>
                  <a:lnTo>
                    <a:pt x="13487" y="3784"/>
                  </a:lnTo>
                  <a:close/>
                  <a:moveTo>
                    <a:pt x="15825" y="3784"/>
                  </a:moveTo>
                  <a:lnTo>
                    <a:pt x="15365" y="3826"/>
                  </a:lnTo>
                  <a:lnTo>
                    <a:pt x="15149" y="4493"/>
                  </a:lnTo>
                  <a:lnTo>
                    <a:pt x="15587" y="4478"/>
                  </a:lnTo>
                  <a:lnTo>
                    <a:pt x="15825" y="3784"/>
                  </a:lnTo>
                  <a:close/>
                  <a:moveTo>
                    <a:pt x="18166" y="3784"/>
                  </a:moveTo>
                  <a:lnTo>
                    <a:pt x="17706" y="3826"/>
                  </a:lnTo>
                  <a:lnTo>
                    <a:pt x="17490" y="4493"/>
                  </a:lnTo>
                  <a:lnTo>
                    <a:pt x="17928" y="4478"/>
                  </a:lnTo>
                  <a:lnTo>
                    <a:pt x="18166" y="3784"/>
                  </a:lnTo>
                  <a:close/>
                  <a:moveTo>
                    <a:pt x="20507" y="3784"/>
                  </a:moveTo>
                  <a:lnTo>
                    <a:pt x="20047" y="3826"/>
                  </a:lnTo>
                  <a:lnTo>
                    <a:pt x="19831" y="4493"/>
                  </a:lnTo>
                  <a:lnTo>
                    <a:pt x="20269" y="4478"/>
                  </a:lnTo>
                  <a:lnTo>
                    <a:pt x="20507" y="3784"/>
                  </a:lnTo>
                  <a:close/>
                  <a:moveTo>
                    <a:pt x="0" y="3788"/>
                  </a:moveTo>
                  <a:lnTo>
                    <a:pt x="0" y="3990"/>
                  </a:lnTo>
                  <a:lnTo>
                    <a:pt x="174" y="4478"/>
                  </a:lnTo>
                  <a:lnTo>
                    <a:pt x="606" y="4482"/>
                  </a:lnTo>
                  <a:lnTo>
                    <a:pt x="383" y="3811"/>
                  </a:lnTo>
                  <a:lnTo>
                    <a:pt x="0" y="3788"/>
                  </a:lnTo>
                  <a:close/>
                  <a:moveTo>
                    <a:pt x="2024" y="4049"/>
                  </a:moveTo>
                  <a:lnTo>
                    <a:pt x="1810" y="4777"/>
                  </a:lnTo>
                  <a:lnTo>
                    <a:pt x="2024" y="5446"/>
                  </a:lnTo>
                  <a:lnTo>
                    <a:pt x="2239" y="4766"/>
                  </a:lnTo>
                  <a:lnTo>
                    <a:pt x="2024" y="4049"/>
                  </a:lnTo>
                  <a:close/>
                  <a:moveTo>
                    <a:pt x="4365" y="4049"/>
                  </a:moveTo>
                  <a:lnTo>
                    <a:pt x="4152" y="4777"/>
                  </a:lnTo>
                  <a:lnTo>
                    <a:pt x="4365" y="5446"/>
                  </a:lnTo>
                  <a:lnTo>
                    <a:pt x="4580" y="4766"/>
                  </a:lnTo>
                  <a:lnTo>
                    <a:pt x="4365" y="4049"/>
                  </a:lnTo>
                  <a:close/>
                  <a:moveTo>
                    <a:pt x="6706" y="4049"/>
                  </a:moveTo>
                  <a:lnTo>
                    <a:pt x="6492" y="4777"/>
                  </a:lnTo>
                  <a:lnTo>
                    <a:pt x="6706" y="5446"/>
                  </a:lnTo>
                  <a:lnTo>
                    <a:pt x="6921" y="4766"/>
                  </a:lnTo>
                  <a:lnTo>
                    <a:pt x="6706" y="4049"/>
                  </a:lnTo>
                  <a:close/>
                  <a:moveTo>
                    <a:pt x="9048" y="4049"/>
                  </a:moveTo>
                  <a:lnTo>
                    <a:pt x="8833" y="4777"/>
                  </a:lnTo>
                  <a:lnTo>
                    <a:pt x="9047" y="5446"/>
                  </a:lnTo>
                  <a:lnTo>
                    <a:pt x="9262" y="4766"/>
                  </a:lnTo>
                  <a:lnTo>
                    <a:pt x="9048" y="4049"/>
                  </a:lnTo>
                  <a:close/>
                  <a:moveTo>
                    <a:pt x="11388" y="4049"/>
                  </a:moveTo>
                  <a:lnTo>
                    <a:pt x="11175" y="4777"/>
                  </a:lnTo>
                  <a:lnTo>
                    <a:pt x="11388" y="5446"/>
                  </a:lnTo>
                  <a:lnTo>
                    <a:pt x="11603" y="4766"/>
                  </a:lnTo>
                  <a:lnTo>
                    <a:pt x="11388" y="4049"/>
                  </a:lnTo>
                  <a:close/>
                  <a:moveTo>
                    <a:pt x="13726" y="4049"/>
                  </a:moveTo>
                  <a:lnTo>
                    <a:pt x="13512" y="4777"/>
                  </a:lnTo>
                  <a:lnTo>
                    <a:pt x="13726" y="5446"/>
                  </a:lnTo>
                  <a:lnTo>
                    <a:pt x="13941" y="4766"/>
                  </a:lnTo>
                  <a:lnTo>
                    <a:pt x="13726" y="4049"/>
                  </a:lnTo>
                  <a:close/>
                  <a:moveTo>
                    <a:pt x="16067" y="4049"/>
                  </a:moveTo>
                  <a:lnTo>
                    <a:pt x="15853" y="4777"/>
                  </a:lnTo>
                  <a:lnTo>
                    <a:pt x="16067" y="5446"/>
                  </a:lnTo>
                  <a:lnTo>
                    <a:pt x="16282" y="4766"/>
                  </a:lnTo>
                  <a:lnTo>
                    <a:pt x="16067" y="4049"/>
                  </a:lnTo>
                  <a:close/>
                  <a:moveTo>
                    <a:pt x="18408" y="4049"/>
                  </a:moveTo>
                  <a:lnTo>
                    <a:pt x="18194" y="4777"/>
                  </a:lnTo>
                  <a:lnTo>
                    <a:pt x="18408" y="5446"/>
                  </a:lnTo>
                  <a:lnTo>
                    <a:pt x="18623" y="4766"/>
                  </a:lnTo>
                  <a:lnTo>
                    <a:pt x="18408" y="4049"/>
                  </a:lnTo>
                  <a:close/>
                  <a:moveTo>
                    <a:pt x="20750" y="4049"/>
                  </a:moveTo>
                  <a:lnTo>
                    <a:pt x="20535" y="4777"/>
                  </a:lnTo>
                  <a:lnTo>
                    <a:pt x="20749" y="5446"/>
                  </a:lnTo>
                  <a:lnTo>
                    <a:pt x="20964" y="4766"/>
                  </a:lnTo>
                  <a:lnTo>
                    <a:pt x="20750" y="4049"/>
                  </a:lnTo>
                  <a:close/>
                  <a:moveTo>
                    <a:pt x="1532" y="4996"/>
                  </a:moveTo>
                  <a:lnTo>
                    <a:pt x="1099" y="4998"/>
                  </a:lnTo>
                  <a:lnTo>
                    <a:pt x="1326" y="5666"/>
                  </a:lnTo>
                  <a:lnTo>
                    <a:pt x="1782" y="5686"/>
                  </a:lnTo>
                  <a:lnTo>
                    <a:pt x="1532" y="4996"/>
                  </a:lnTo>
                  <a:close/>
                  <a:moveTo>
                    <a:pt x="3873" y="4996"/>
                  </a:moveTo>
                  <a:lnTo>
                    <a:pt x="3441" y="4998"/>
                  </a:lnTo>
                  <a:lnTo>
                    <a:pt x="3667" y="5666"/>
                  </a:lnTo>
                  <a:lnTo>
                    <a:pt x="4123" y="5686"/>
                  </a:lnTo>
                  <a:lnTo>
                    <a:pt x="3873" y="4996"/>
                  </a:lnTo>
                  <a:close/>
                  <a:moveTo>
                    <a:pt x="6214" y="4996"/>
                  </a:moveTo>
                  <a:lnTo>
                    <a:pt x="5781" y="4998"/>
                  </a:lnTo>
                  <a:lnTo>
                    <a:pt x="6008" y="5666"/>
                  </a:lnTo>
                  <a:lnTo>
                    <a:pt x="6464" y="5686"/>
                  </a:lnTo>
                  <a:lnTo>
                    <a:pt x="6214" y="4996"/>
                  </a:lnTo>
                  <a:close/>
                  <a:moveTo>
                    <a:pt x="8555" y="4996"/>
                  </a:moveTo>
                  <a:lnTo>
                    <a:pt x="8123" y="4998"/>
                  </a:lnTo>
                  <a:lnTo>
                    <a:pt x="8349" y="5666"/>
                  </a:lnTo>
                  <a:lnTo>
                    <a:pt x="8805" y="5686"/>
                  </a:lnTo>
                  <a:lnTo>
                    <a:pt x="8555" y="4996"/>
                  </a:lnTo>
                  <a:close/>
                  <a:moveTo>
                    <a:pt x="10896" y="4996"/>
                  </a:moveTo>
                  <a:lnTo>
                    <a:pt x="10464" y="4998"/>
                  </a:lnTo>
                  <a:lnTo>
                    <a:pt x="10690" y="5666"/>
                  </a:lnTo>
                  <a:lnTo>
                    <a:pt x="11146" y="5686"/>
                  </a:lnTo>
                  <a:lnTo>
                    <a:pt x="10896" y="4996"/>
                  </a:lnTo>
                  <a:close/>
                  <a:moveTo>
                    <a:pt x="13237" y="4996"/>
                  </a:moveTo>
                  <a:lnTo>
                    <a:pt x="12805" y="4998"/>
                  </a:lnTo>
                  <a:lnTo>
                    <a:pt x="13031" y="5666"/>
                  </a:lnTo>
                  <a:lnTo>
                    <a:pt x="13487" y="5686"/>
                  </a:lnTo>
                  <a:lnTo>
                    <a:pt x="13237" y="4996"/>
                  </a:lnTo>
                  <a:close/>
                  <a:moveTo>
                    <a:pt x="15575" y="4996"/>
                  </a:moveTo>
                  <a:lnTo>
                    <a:pt x="15143" y="4998"/>
                  </a:lnTo>
                  <a:lnTo>
                    <a:pt x="15369" y="5666"/>
                  </a:lnTo>
                  <a:lnTo>
                    <a:pt x="15825" y="5686"/>
                  </a:lnTo>
                  <a:lnTo>
                    <a:pt x="15575" y="4996"/>
                  </a:lnTo>
                  <a:close/>
                  <a:moveTo>
                    <a:pt x="17916" y="4996"/>
                  </a:moveTo>
                  <a:lnTo>
                    <a:pt x="17483" y="4998"/>
                  </a:lnTo>
                  <a:lnTo>
                    <a:pt x="17710" y="5666"/>
                  </a:lnTo>
                  <a:lnTo>
                    <a:pt x="18166" y="5686"/>
                  </a:lnTo>
                  <a:lnTo>
                    <a:pt x="17916" y="4996"/>
                  </a:lnTo>
                  <a:close/>
                  <a:moveTo>
                    <a:pt x="20257" y="4996"/>
                  </a:moveTo>
                  <a:lnTo>
                    <a:pt x="19825" y="4998"/>
                  </a:lnTo>
                  <a:lnTo>
                    <a:pt x="20051" y="5666"/>
                  </a:lnTo>
                  <a:lnTo>
                    <a:pt x="20507" y="5686"/>
                  </a:lnTo>
                  <a:lnTo>
                    <a:pt x="20257" y="4996"/>
                  </a:lnTo>
                  <a:close/>
                  <a:moveTo>
                    <a:pt x="603" y="4999"/>
                  </a:moveTo>
                  <a:lnTo>
                    <a:pt x="165" y="5012"/>
                  </a:lnTo>
                  <a:lnTo>
                    <a:pt x="0" y="5492"/>
                  </a:lnTo>
                  <a:lnTo>
                    <a:pt x="0" y="5699"/>
                  </a:lnTo>
                  <a:lnTo>
                    <a:pt x="387" y="5666"/>
                  </a:lnTo>
                  <a:lnTo>
                    <a:pt x="603" y="4999"/>
                  </a:lnTo>
                  <a:close/>
                  <a:moveTo>
                    <a:pt x="2945" y="4999"/>
                  </a:moveTo>
                  <a:lnTo>
                    <a:pt x="2506" y="5012"/>
                  </a:lnTo>
                  <a:lnTo>
                    <a:pt x="2267" y="5705"/>
                  </a:lnTo>
                  <a:lnTo>
                    <a:pt x="2728" y="5666"/>
                  </a:lnTo>
                  <a:lnTo>
                    <a:pt x="2945" y="4999"/>
                  </a:lnTo>
                  <a:close/>
                  <a:moveTo>
                    <a:pt x="5285" y="4999"/>
                  </a:moveTo>
                  <a:lnTo>
                    <a:pt x="4847" y="5012"/>
                  </a:lnTo>
                  <a:lnTo>
                    <a:pt x="4609" y="5705"/>
                  </a:lnTo>
                  <a:lnTo>
                    <a:pt x="5069" y="5666"/>
                  </a:lnTo>
                  <a:lnTo>
                    <a:pt x="5285" y="4999"/>
                  </a:lnTo>
                  <a:close/>
                  <a:moveTo>
                    <a:pt x="7626" y="4999"/>
                  </a:moveTo>
                  <a:lnTo>
                    <a:pt x="7189" y="5012"/>
                  </a:lnTo>
                  <a:lnTo>
                    <a:pt x="6950" y="5705"/>
                  </a:lnTo>
                  <a:lnTo>
                    <a:pt x="7410" y="5666"/>
                  </a:lnTo>
                  <a:lnTo>
                    <a:pt x="7626" y="4999"/>
                  </a:lnTo>
                  <a:close/>
                  <a:moveTo>
                    <a:pt x="9967" y="4999"/>
                  </a:moveTo>
                  <a:lnTo>
                    <a:pt x="9529" y="5012"/>
                  </a:lnTo>
                  <a:lnTo>
                    <a:pt x="9290" y="5705"/>
                  </a:lnTo>
                  <a:lnTo>
                    <a:pt x="9751" y="5666"/>
                  </a:lnTo>
                  <a:lnTo>
                    <a:pt x="9967" y="4999"/>
                  </a:lnTo>
                  <a:close/>
                  <a:moveTo>
                    <a:pt x="12309" y="4999"/>
                  </a:moveTo>
                  <a:lnTo>
                    <a:pt x="11870" y="5012"/>
                  </a:lnTo>
                  <a:lnTo>
                    <a:pt x="11632" y="5705"/>
                  </a:lnTo>
                  <a:lnTo>
                    <a:pt x="12092" y="5666"/>
                  </a:lnTo>
                  <a:lnTo>
                    <a:pt x="12309" y="4999"/>
                  </a:lnTo>
                  <a:close/>
                  <a:moveTo>
                    <a:pt x="14647" y="4999"/>
                  </a:moveTo>
                  <a:lnTo>
                    <a:pt x="14208" y="5012"/>
                  </a:lnTo>
                  <a:lnTo>
                    <a:pt x="13969" y="5705"/>
                  </a:lnTo>
                  <a:lnTo>
                    <a:pt x="14430" y="5666"/>
                  </a:lnTo>
                  <a:lnTo>
                    <a:pt x="14647" y="4999"/>
                  </a:lnTo>
                  <a:close/>
                  <a:moveTo>
                    <a:pt x="16987" y="4999"/>
                  </a:moveTo>
                  <a:lnTo>
                    <a:pt x="16549" y="5012"/>
                  </a:lnTo>
                  <a:lnTo>
                    <a:pt x="16311" y="5705"/>
                  </a:lnTo>
                  <a:lnTo>
                    <a:pt x="16771" y="5666"/>
                  </a:lnTo>
                  <a:lnTo>
                    <a:pt x="16987" y="4999"/>
                  </a:lnTo>
                  <a:close/>
                  <a:moveTo>
                    <a:pt x="19328" y="4999"/>
                  </a:moveTo>
                  <a:lnTo>
                    <a:pt x="18891" y="5012"/>
                  </a:lnTo>
                  <a:lnTo>
                    <a:pt x="18652" y="5705"/>
                  </a:lnTo>
                  <a:lnTo>
                    <a:pt x="19112" y="5666"/>
                  </a:lnTo>
                  <a:lnTo>
                    <a:pt x="19328" y="4999"/>
                  </a:lnTo>
                  <a:close/>
                  <a:moveTo>
                    <a:pt x="21600" y="5001"/>
                  </a:moveTo>
                  <a:lnTo>
                    <a:pt x="21231" y="5012"/>
                  </a:lnTo>
                  <a:lnTo>
                    <a:pt x="20992" y="5705"/>
                  </a:lnTo>
                  <a:lnTo>
                    <a:pt x="21453" y="5666"/>
                  </a:lnTo>
                  <a:lnTo>
                    <a:pt x="21600" y="5213"/>
                  </a:lnTo>
                  <a:lnTo>
                    <a:pt x="21600" y="5001"/>
                  </a:lnTo>
                  <a:close/>
                  <a:moveTo>
                    <a:pt x="855" y="5259"/>
                  </a:moveTo>
                  <a:lnTo>
                    <a:pt x="641" y="5988"/>
                  </a:lnTo>
                  <a:lnTo>
                    <a:pt x="855" y="6656"/>
                  </a:lnTo>
                  <a:lnTo>
                    <a:pt x="1070" y="5977"/>
                  </a:lnTo>
                  <a:lnTo>
                    <a:pt x="855" y="5259"/>
                  </a:lnTo>
                  <a:close/>
                  <a:moveTo>
                    <a:pt x="3196" y="5259"/>
                  </a:moveTo>
                  <a:lnTo>
                    <a:pt x="2982" y="5988"/>
                  </a:lnTo>
                  <a:lnTo>
                    <a:pt x="3196" y="6656"/>
                  </a:lnTo>
                  <a:lnTo>
                    <a:pt x="3411" y="5977"/>
                  </a:lnTo>
                  <a:lnTo>
                    <a:pt x="3196" y="5259"/>
                  </a:lnTo>
                  <a:close/>
                  <a:moveTo>
                    <a:pt x="5538" y="5259"/>
                  </a:moveTo>
                  <a:lnTo>
                    <a:pt x="5323" y="5988"/>
                  </a:lnTo>
                  <a:lnTo>
                    <a:pt x="5537" y="6656"/>
                  </a:lnTo>
                  <a:lnTo>
                    <a:pt x="5752" y="5977"/>
                  </a:lnTo>
                  <a:lnTo>
                    <a:pt x="5538" y="5259"/>
                  </a:lnTo>
                  <a:close/>
                  <a:moveTo>
                    <a:pt x="7878" y="5259"/>
                  </a:moveTo>
                  <a:lnTo>
                    <a:pt x="7665" y="5988"/>
                  </a:lnTo>
                  <a:lnTo>
                    <a:pt x="7878" y="6656"/>
                  </a:lnTo>
                  <a:lnTo>
                    <a:pt x="8093" y="5977"/>
                  </a:lnTo>
                  <a:lnTo>
                    <a:pt x="7878" y="5259"/>
                  </a:lnTo>
                  <a:close/>
                  <a:moveTo>
                    <a:pt x="10220" y="5259"/>
                  </a:moveTo>
                  <a:lnTo>
                    <a:pt x="10005" y="5988"/>
                  </a:lnTo>
                  <a:lnTo>
                    <a:pt x="10219" y="6656"/>
                  </a:lnTo>
                  <a:lnTo>
                    <a:pt x="10434" y="5977"/>
                  </a:lnTo>
                  <a:lnTo>
                    <a:pt x="10220" y="5259"/>
                  </a:lnTo>
                  <a:close/>
                  <a:moveTo>
                    <a:pt x="12560" y="5259"/>
                  </a:moveTo>
                  <a:lnTo>
                    <a:pt x="12347" y="5988"/>
                  </a:lnTo>
                  <a:lnTo>
                    <a:pt x="12560" y="6656"/>
                  </a:lnTo>
                  <a:lnTo>
                    <a:pt x="12776" y="5977"/>
                  </a:lnTo>
                  <a:lnTo>
                    <a:pt x="12560" y="5259"/>
                  </a:lnTo>
                  <a:close/>
                  <a:moveTo>
                    <a:pt x="14898" y="5259"/>
                  </a:moveTo>
                  <a:lnTo>
                    <a:pt x="14684" y="5988"/>
                  </a:lnTo>
                  <a:lnTo>
                    <a:pt x="14898" y="6656"/>
                  </a:lnTo>
                  <a:lnTo>
                    <a:pt x="15113" y="5977"/>
                  </a:lnTo>
                  <a:lnTo>
                    <a:pt x="14898" y="5259"/>
                  </a:lnTo>
                  <a:close/>
                  <a:moveTo>
                    <a:pt x="17240" y="5259"/>
                  </a:moveTo>
                  <a:lnTo>
                    <a:pt x="17025" y="5988"/>
                  </a:lnTo>
                  <a:lnTo>
                    <a:pt x="17239" y="6656"/>
                  </a:lnTo>
                  <a:lnTo>
                    <a:pt x="17454" y="5977"/>
                  </a:lnTo>
                  <a:lnTo>
                    <a:pt x="17240" y="5259"/>
                  </a:lnTo>
                  <a:close/>
                  <a:moveTo>
                    <a:pt x="19580" y="5259"/>
                  </a:moveTo>
                  <a:lnTo>
                    <a:pt x="19367" y="5988"/>
                  </a:lnTo>
                  <a:lnTo>
                    <a:pt x="19580" y="6656"/>
                  </a:lnTo>
                  <a:lnTo>
                    <a:pt x="19795" y="5977"/>
                  </a:lnTo>
                  <a:lnTo>
                    <a:pt x="19580" y="5259"/>
                  </a:lnTo>
                  <a:close/>
                  <a:moveTo>
                    <a:pt x="351" y="6192"/>
                  </a:moveTo>
                  <a:lnTo>
                    <a:pt x="0" y="6194"/>
                  </a:lnTo>
                  <a:lnTo>
                    <a:pt x="0" y="6434"/>
                  </a:lnTo>
                  <a:lnTo>
                    <a:pt x="145" y="6861"/>
                  </a:lnTo>
                  <a:lnTo>
                    <a:pt x="601" y="6882"/>
                  </a:lnTo>
                  <a:lnTo>
                    <a:pt x="351" y="6192"/>
                  </a:lnTo>
                  <a:close/>
                  <a:moveTo>
                    <a:pt x="2692" y="6192"/>
                  </a:moveTo>
                  <a:lnTo>
                    <a:pt x="2259" y="6194"/>
                  </a:lnTo>
                  <a:lnTo>
                    <a:pt x="2486" y="6861"/>
                  </a:lnTo>
                  <a:lnTo>
                    <a:pt x="2942" y="6882"/>
                  </a:lnTo>
                  <a:lnTo>
                    <a:pt x="2692" y="6192"/>
                  </a:lnTo>
                  <a:close/>
                  <a:moveTo>
                    <a:pt x="5033" y="6192"/>
                  </a:moveTo>
                  <a:lnTo>
                    <a:pt x="4601" y="6194"/>
                  </a:lnTo>
                  <a:lnTo>
                    <a:pt x="4827" y="6861"/>
                  </a:lnTo>
                  <a:lnTo>
                    <a:pt x="5283" y="6882"/>
                  </a:lnTo>
                  <a:lnTo>
                    <a:pt x="5033" y="6192"/>
                  </a:lnTo>
                  <a:close/>
                  <a:moveTo>
                    <a:pt x="7374" y="6192"/>
                  </a:moveTo>
                  <a:lnTo>
                    <a:pt x="6941" y="6194"/>
                  </a:lnTo>
                  <a:lnTo>
                    <a:pt x="7168" y="6861"/>
                  </a:lnTo>
                  <a:lnTo>
                    <a:pt x="7624" y="6882"/>
                  </a:lnTo>
                  <a:lnTo>
                    <a:pt x="7374" y="6192"/>
                  </a:lnTo>
                  <a:close/>
                  <a:moveTo>
                    <a:pt x="9715" y="6192"/>
                  </a:moveTo>
                  <a:lnTo>
                    <a:pt x="9282" y="6194"/>
                  </a:lnTo>
                  <a:lnTo>
                    <a:pt x="9509" y="6861"/>
                  </a:lnTo>
                  <a:lnTo>
                    <a:pt x="9965" y="6882"/>
                  </a:lnTo>
                  <a:lnTo>
                    <a:pt x="9715" y="6192"/>
                  </a:lnTo>
                  <a:close/>
                  <a:moveTo>
                    <a:pt x="12056" y="6192"/>
                  </a:moveTo>
                  <a:lnTo>
                    <a:pt x="11623" y="6194"/>
                  </a:lnTo>
                  <a:lnTo>
                    <a:pt x="11850" y="6861"/>
                  </a:lnTo>
                  <a:lnTo>
                    <a:pt x="12306" y="6882"/>
                  </a:lnTo>
                  <a:lnTo>
                    <a:pt x="12056" y="6192"/>
                  </a:lnTo>
                  <a:close/>
                  <a:moveTo>
                    <a:pt x="14394" y="6192"/>
                  </a:moveTo>
                  <a:lnTo>
                    <a:pt x="13961" y="6194"/>
                  </a:lnTo>
                  <a:lnTo>
                    <a:pt x="14188" y="6861"/>
                  </a:lnTo>
                  <a:lnTo>
                    <a:pt x="14644" y="6882"/>
                  </a:lnTo>
                  <a:lnTo>
                    <a:pt x="14394" y="6192"/>
                  </a:lnTo>
                  <a:close/>
                  <a:moveTo>
                    <a:pt x="16735" y="6192"/>
                  </a:moveTo>
                  <a:lnTo>
                    <a:pt x="16303" y="6194"/>
                  </a:lnTo>
                  <a:lnTo>
                    <a:pt x="16529" y="6861"/>
                  </a:lnTo>
                  <a:lnTo>
                    <a:pt x="16985" y="6882"/>
                  </a:lnTo>
                  <a:lnTo>
                    <a:pt x="16735" y="6192"/>
                  </a:lnTo>
                  <a:close/>
                  <a:moveTo>
                    <a:pt x="19076" y="6192"/>
                  </a:moveTo>
                  <a:lnTo>
                    <a:pt x="18643" y="6194"/>
                  </a:lnTo>
                  <a:lnTo>
                    <a:pt x="18870" y="6861"/>
                  </a:lnTo>
                  <a:lnTo>
                    <a:pt x="19326" y="6882"/>
                  </a:lnTo>
                  <a:lnTo>
                    <a:pt x="19076" y="6192"/>
                  </a:lnTo>
                  <a:close/>
                  <a:moveTo>
                    <a:pt x="21417" y="6192"/>
                  </a:moveTo>
                  <a:lnTo>
                    <a:pt x="20984" y="6194"/>
                  </a:lnTo>
                  <a:lnTo>
                    <a:pt x="21211" y="6861"/>
                  </a:lnTo>
                  <a:lnTo>
                    <a:pt x="21600" y="6879"/>
                  </a:lnTo>
                  <a:lnTo>
                    <a:pt x="21600" y="6697"/>
                  </a:lnTo>
                  <a:lnTo>
                    <a:pt x="21417" y="6192"/>
                  </a:lnTo>
                  <a:close/>
                  <a:moveTo>
                    <a:pt x="1763" y="6194"/>
                  </a:moveTo>
                  <a:lnTo>
                    <a:pt x="1325" y="6208"/>
                  </a:lnTo>
                  <a:lnTo>
                    <a:pt x="1087" y="6901"/>
                  </a:lnTo>
                  <a:lnTo>
                    <a:pt x="1547" y="6861"/>
                  </a:lnTo>
                  <a:lnTo>
                    <a:pt x="1763" y="6194"/>
                  </a:lnTo>
                  <a:close/>
                  <a:moveTo>
                    <a:pt x="4105" y="6194"/>
                  </a:moveTo>
                  <a:lnTo>
                    <a:pt x="3667" y="6208"/>
                  </a:lnTo>
                  <a:lnTo>
                    <a:pt x="3428" y="6901"/>
                  </a:lnTo>
                  <a:lnTo>
                    <a:pt x="3888" y="6861"/>
                  </a:lnTo>
                  <a:lnTo>
                    <a:pt x="4105" y="6194"/>
                  </a:lnTo>
                  <a:close/>
                  <a:moveTo>
                    <a:pt x="6445" y="6194"/>
                  </a:moveTo>
                  <a:lnTo>
                    <a:pt x="6007" y="6208"/>
                  </a:lnTo>
                  <a:lnTo>
                    <a:pt x="5768" y="6901"/>
                  </a:lnTo>
                  <a:lnTo>
                    <a:pt x="6229" y="6861"/>
                  </a:lnTo>
                  <a:lnTo>
                    <a:pt x="6445" y="6194"/>
                  </a:lnTo>
                  <a:close/>
                  <a:moveTo>
                    <a:pt x="8786" y="6194"/>
                  </a:moveTo>
                  <a:lnTo>
                    <a:pt x="8348" y="6208"/>
                  </a:lnTo>
                  <a:lnTo>
                    <a:pt x="8109" y="6901"/>
                  </a:lnTo>
                  <a:lnTo>
                    <a:pt x="8570" y="6861"/>
                  </a:lnTo>
                  <a:lnTo>
                    <a:pt x="8786" y="6194"/>
                  </a:lnTo>
                  <a:close/>
                  <a:moveTo>
                    <a:pt x="11127" y="6194"/>
                  </a:moveTo>
                  <a:lnTo>
                    <a:pt x="10689" y="6208"/>
                  </a:lnTo>
                  <a:lnTo>
                    <a:pt x="10451" y="6901"/>
                  </a:lnTo>
                  <a:lnTo>
                    <a:pt x="10911" y="6861"/>
                  </a:lnTo>
                  <a:lnTo>
                    <a:pt x="11127" y="6194"/>
                  </a:lnTo>
                  <a:close/>
                  <a:moveTo>
                    <a:pt x="13465" y="6194"/>
                  </a:moveTo>
                  <a:lnTo>
                    <a:pt x="13027" y="6208"/>
                  </a:lnTo>
                  <a:lnTo>
                    <a:pt x="12789" y="6901"/>
                  </a:lnTo>
                  <a:lnTo>
                    <a:pt x="13249" y="6861"/>
                  </a:lnTo>
                  <a:lnTo>
                    <a:pt x="13465" y="6194"/>
                  </a:lnTo>
                  <a:close/>
                  <a:moveTo>
                    <a:pt x="15807" y="6194"/>
                  </a:moveTo>
                  <a:lnTo>
                    <a:pt x="15369" y="6208"/>
                  </a:lnTo>
                  <a:lnTo>
                    <a:pt x="15130" y="6901"/>
                  </a:lnTo>
                  <a:lnTo>
                    <a:pt x="15590" y="6861"/>
                  </a:lnTo>
                  <a:lnTo>
                    <a:pt x="15807" y="6194"/>
                  </a:lnTo>
                  <a:close/>
                  <a:moveTo>
                    <a:pt x="18147" y="6194"/>
                  </a:moveTo>
                  <a:lnTo>
                    <a:pt x="17709" y="6208"/>
                  </a:lnTo>
                  <a:lnTo>
                    <a:pt x="17470" y="6901"/>
                  </a:lnTo>
                  <a:lnTo>
                    <a:pt x="17931" y="6861"/>
                  </a:lnTo>
                  <a:lnTo>
                    <a:pt x="18147" y="6194"/>
                  </a:lnTo>
                  <a:close/>
                  <a:moveTo>
                    <a:pt x="20488" y="6194"/>
                  </a:moveTo>
                  <a:lnTo>
                    <a:pt x="20050" y="6208"/>
                  </a:lnTo>
                  <a:lnTo>
                    <a:pt x="19811" y="6901"/>
                  </a:lnTo>
                  <a:lnTo>
                    <a:pt x="20272" y="6861"/>
                  </a:lnTo>
                  <a:lnTo>
                    <a:pt x="20488" y="6194"/>
                  </a:lnTo>
                  <a:close/>
                  <a:moveTo>
                    <a:pt x="2016" y="6455"/>
                  </a:moveTo>
                  <a:lnTo>
                    <a:pt x="1801" y="7183"/>
                  </a:lnTo>
                  <a:lnTo>
                    <a:pt x="2015" y="7852"/>
                  </a:lnTo>
                  <a:lnTo>
                    <a:pt x="2230" y="7173"/>
                  </a:lnTo>
                  <a:lnTo>
                    <a:pt x="2016" y="6455"/>
                  </a:lnTo>
                  <a:close/>
                  <a:moveTo>
                    <a:pt x="4356" y="6455"/>
                  </a:moveTo>
                  <a:lnTo>
                    <a:pt x="4143" y="7183"/>
                  </a:lnTo>
                  <a:lnTo>
                    <a:pt x="4356" y="7852"/>
                  </a:lnTo>
                  <a:lnTo>
                    <a:pt x="4571" y="7173"/>
                  </a:lnTo>
                  <a:lnTo>
                    <a:pt x="4356" y="6455"/>
                  </a:lnTo>
                  <a:close/>
                  <a:moveTo>
                    <a:pt x="6697" y="6455"/>
                  </a:moveTo>
                  <a:lnTo>
                    <a:pt x="6483" y="7183"/>
                  </a:lnTo>
                  <a:lnTo>
                    <a:pt x="6697" y="7852"/>
                  </a:lnTo>
                  <a:lnTo>
                    <a:pt x="6912" y="7173"/>
                  </a:lnTo>
                  <a:lnTo>
                    <a:pt x="6697" y="6455"/>
                  </a:lnTo>
                  <a:close/>
                  <a:moveTo>
                    <a:pt x="9038" y="6455"/>
                  </a:moveTo>
                  <a:lnTo>
                    <a:pt x="8824" y="7183"/>
                  </a:lnTo>
                  <a:lnTo>
                    <a:pt x="9038" y="7852"/>
                  </a:lnTo>
                  <a:lnTo>
                    <a:pt x="9253" y="7173"/>
                  </a:lnTo>
                  <a:lnTo>
                    <a:pt x="9038" y="6455"/>
                  </a:lnTo>
                  <a:close/>
                  <a:moveTo>
                    <a:pt x="11379" y="6455"/>
                  </a:moveTo>
                  <a:lnTo>
                    <a:pt x="11166" y="7183"/>
                  </a:lnTo>
                  <a:lnTo>
                    <a:pt x="11379" y="7852"/>
                  </a:lnTo>
                  <a:lnTo>
                    <a:pt x="11594" y="7173"/>
                  </a:lnTo>
                  <a:lnTo>
                    <a:pt x="11379" y="6455"/>
                  </a:lnTo>
                  <a:close/>
                  <a:moveTo>
                    <a:pt x="13717" y="6455"/>
                  </a:moveTo>
                  <a:lnTo>
                    <a:pt x="13503" y="7183"/>
                  </a:lnTo>
                  <a:lnTo>
                    <a:pt x="13717" y="7852"/>
                  </a:lnTo>
                  <a:lnTo>
                    <a:pt x="13932" y="7173"/>
                  </a:lnTo>
                  <a:lnTo>
                    <a:pt x="13717" y="6455"/>
                  </a:lnTo>
                  <a:close/>
                  <a:moveTo>
                    <a:pt x="16058" y="6455"/>
                  </a:moveTo>
                  <a:lnTo>
                    <a:pt x="15845" y="7183"/>
                  </a:lnTo>
                  <a:lnTo>
                    <a:pt x="16058" y="7852"/>
                  </a:lnTo>
                  <a:lnTo>
                    <a:pt x="16273" y="7173"/>
                  </a:lnTo>
                  <a:lnTo>
                    <a:pt x="16058" y="6455"/>
                  </a:lnTo>
                  <a:close/>
                  <a:moveTo>
                    <a:pt x="18399" y="6455"/>
                  </a:moveTo>
                  <a:lnTo>
                    <a:pt x="18185" y="7183"/>
                  </a:lnTo>
                  <a:lnTo>
                    <a:pt x="18399" y="7852"/>
                  </a:lnTo>
                  <a:lnTo>
                    <a:pt x="18614" y="7173"/>
                  </a:lnTo>
                  <a:lnTo>
                    <a:pt x="18399" y="6455"/>
                  </a:lnTo>
                  <a:close/>
                  <a:moveTo>
                    <a:pt x="20740" y="6455"/>
                  </a:moveTo>
                  <a:lnTo>
                    <a:pt x="20526" y="7183"/>
                  </a:lnTo>
                  <a:lnTo>
                    <a:pt x="20740" y="7852"/>
                  </a:lnTo>
                  <a:lnTo>
                    <a:pt x="20955" y="7173"/>
                  </a:lnTo>
                  <a:lnTo>
                    <a:pt x="20740" y="6455"/>
                  </a:lnTo>
                  <a:close/>
                  <a:moveTo>
                    <a:pt x="1530" y="7391"/>
                  </a:moveTo>
                  <a:lnTo>
                    <a:pt x="1097" y="7392"/>
                  </a:lnTo>
                  <a:lnTo>
                    <a:pt x="1324" y="8061"/>
                  </a:lnTo>
                  <a:lnTo>
                    <a:pt x="1780" y="8081"/>
                  </a:lnTo>
                  <a:lnTo>
                    <a:pt x="1530" y="7391"/>
                  </a:lnTo>
                  <a:close/>
                  <a:moveTo>
                    <a:pt x="3871" y="7391"/>
                  </a:moveTo>
                  <a:lnTo>
                    <a:pt x="3439" y="7392"/>
                  </a:lnTo>
                  <a:lnTo>
                    <a:pt x="3665" y="8061"/>
                  </a:lnTo>
                  <a:lnTo>
                    <a:pt x="4121" y="8081"/>
                  </a:lnTo>
                  <a:lnTo>
                    <a:pt x="3871" y="7391"/>
                  </a:lnTo>
                  <a:close/>
                  <a:moveTo>
                    <a:pt x="6213" y="7391"/>
                  </a:moveTo>
                  <a:lnTo>
                    <a:pt x="5780" y="7392"/>
                  </a:lnTo>
                  <a:lnTo>
                    <a:pt x="6006" y="8061"/>
                  </a:lnTo>
                  <a:lnTo>
                    <a:pt x="6462" y="8081"/>
                  </a:lnTo>
                  <a:lnTo>
                    <a:pt x="6213" y="7391"/>
                  </a:lnTo>
                  <a:close/>
                  <a:moveTo>
                    <a:pt x="8553" y="7391"/>
                  </a:moveTo>
                  <a:lnTo>
                    <a:pt x="8121" y="7392"/>
                  </a:lnTo>
                  <a:lnTo>
                    <a:pt x="8347" y="8061"/>
                  </a:lnTo>
                  <a:lnTo>
                    <a:pt x="8803" y="8081"/>
                  </a:lnTo>
                  <a:lnTo>
                    <a:pt x="8553" y="7391"/>
                  </a:lnTo>
                  <a:close/>
                  <a:moveTo>
                    <a:pt x="10894" y="7391"/>
                  </a:moveTo>
                  <a:lnTo>
                    <a:pt x="10461" y="7392"/>
                  </a:lnTo>
                  <a:lnTo>
                    <a:pt x="10688" y="8061"/>
                  </a:lnTo>
                  <a:lnTo>
                    <a:pt x="11144" y="8081"/>
                  </a:lnTo>
                  <a:lnTo>
                    <a:pt x="10894" y="7391"/>
                  </a:lnTo>
                  <a:close/>
                  <a:moveTo>
                    <a:pt x="13232" y="7391"/>
                  </a:moveTo>
                  <a:lnTo>
                    <a:pt x="12799" y="7392"/>
                  </a:lnTo>
                  <a:lnTo>
                    <a:pt x="13026" y="8061"/>
                  </a:lnTo>
                  <a:lnTo>
                    <a:pt x="13482" y="8081"/>
                  </a:lnTo>
                  <a:lnTo>
                    <a:pt x="13232" y="7391"/>
                  </a:lnTo>
                  <a:close/>
                  <a:moveTo>
                    <a:pt x="15573" y="7391"/>
                  </a:moveTo>
                  <a:lnTo>
                    <a:pt x="15141" y="7392"/>
                  </a:lnTo>
                  <a:lnTo>
                    <a:pt x="15367" y="8061"/>
                  </a:lnTo>
                  <a:lnTo>
                    <a:pt x="15823" y="8081"/>
                  </a:lnTo>
                  <a:lnTo>
                    <a:pt x="15573" y="7391"/>
                  </a:lnTo>
                  <a:close/>
                  <a:moveTo>
                    <a:pt x="17915" y="7391"/>
                  </a:moveTo>
                  <a:lnTo>
                    <a:pt x="17482" y="7392"/>
                  </a:lnTo>
                  <a:lnTo>
                    <a:pt x="17708" y="8061"/>
                  </a:lnTo>
                  <a:lnTo>
                    <a:pt x="18164" y="8081"/>
                  </a:lnTo>
                  <a:lnTo>
                    <a:pt x="17915" y="7391"/>
                  </a:lnTo>
                  <a:close/>
                  <a:moveTo>
                    <a:pt x="20255" y="7391"/>
                  </a:moveTo>
                  <a:lnTo>
                    <a:pt x="19823" y="7392"/>
                  </a:lnTo>
                  <a:lnTo>
                    <a:pt x="20049" y="8061"/>
                  </a:lnTo>
                  <a:lnTo>
                    <a:pt x="20505" y="8081"/>
                  </a:lnTo>
                  <a:lnTo>
                    <a:pt x="20255" y="7391"/>
                  </a:lnTo>
                  <a:close/>
                  <a:moveTo>
                    <a:pt x="601" y="7394"/>
                  </a:moveTo>
                  <a:lnTo>
                    <a:pt x="163" y="7406"/>
                  </a:lnTo>
                  <a:lnTo>
                    <a:pt x="0" y="7879"/>
                  </a:lnTo>
                  <a:lnTo>
                    <a:pt x="0" y="8093"/>
                  </a:lnTo>
                  <a:lnTo>
                    <a:pt x="385" y="8061"/>
                  </a:lnTo>
                  <a:lnTo>
                    <a:pt x="601" y="7394"/>
                  </a:lnTo>
                  <a:close/>
                  <a:moveTo>
                    <a:pt x="2943" y="7394"/>
                  </a:moveTo>
                  <a:lnTo>
                    <a:pt x="2505" y="7406"/>
                  </a:lnTo>
                  <a:lnTo>
                    <a:pt x="2266" y="8099"/>
                  </a:lnTo>
                  <a:lnTo>
                    <a:pt x="2726" y="8061"/>
                  </a:lnTo>
                  <a:lnTo>
                    <a:pt x="2943" y="7394"/>
                  </a:lnTo>
                  <a:close/>
                  <a:moveTo>
                    <a:pt x="5284" y="7394"/>
                  </a:moveTo>
                  <a:lnTo>
                    <a:pt x="4845" y="7406"/>
                  </a:lnTo>
                  <a:lnTo>
                    <a:pt x="4606" y="8099"/>
                  </a:lnTo>
                  <a:lnTo>
                    <a:pt x="5067" y="8061"/>
                  </a:lnTo>
                  <a:lnTo>
                    <a:pt x="5284" y="7394"/>
                  </a:lnTo>
                  <a:close/>
                  <a:moveTo>
                    <a:pt x="7625" y="7394"/>
                  </a:moveTo>
                  <a:lnTo>
                    <a:pt x="7186" y="7406"/>
                  </a:lnTo>
                  <a:lnTo>
                    <a:pt x="6948" y="8099"/>
                  </a:lnTo>
                  <a:lnTo>
                    <a:pt x="7408" y="8061"/>
                  </a:lnTo>
                  <a:lnTo>
                    <a:pt x="7625" y="7394"/>
                  </a:lnTo>
                  <a:close/>
                  <a:moveTo>
                    <a:pt x="9965" y="7394"/>
                  </a:moveTo>
                  <a:lnTo>
                    <a:pt x="9527" y="7406"/>
                  </a:lnTo>
                  <a:lnTo>
                    <a:pt x="9289" y="8099"/>
                  </a:lnTo>
                  <a:lnTo>
                    <a:pt x="9749" y="8061"/>
                  </a:lnTo>
                  <a:lnTo>
                    <a:pt x="9965" y="7394"/>
                  </a:lnTo>
                  <a:close/>
                  <a:moveTo>
                    <a:pt x="12303" y="7394"/>
                  </a:moveTo>
                  <a:lnTo>
                    <a:pt x="11865" y="7406"/>
                  </a:lnTo>
                  <a:lnTo>
                    <a:pt x="11626" y="8099"/>
                  </a:lnTo>
                  <a:lnTo>
                    <a:pt x="12087" y="8061"/>
                  </a:lnTo>
                  <a:lnTo>
                    <a:pt x="12303" y="7394"/>
                  </a:lnTo>
                  <a:close/>
                  <a:moveTo>
                    <a:pt x="14645" y="7394"/>
                  </a:moveTo>
                  <a:lnTo>
                    <a:pt x="14207" y="7406"/>
                  </a:lnTo>
                  <a:lnTo>
                    <a:pt x="13968" y="8099"/>
                  </a:lnTo>
                  <a:lnTo>
                    <a:pt x="14428" y="8061"/>
                  </a:lnTo>
                  <a:lnTo>
                    <a:pt x="14645" y="7394"/>
                  </a:lnTo>
                  <a:close/>
                  <a:moveTo>
                    <a:pt x="16986" y="7394"/>
                  </a:moveTo>
                  <a:lnTo>
                    <a:pt x="16547" y="7406"/>
                  </a:lnTo>
                  <a:lnTo>
                    <a:pt x="16308" y="8099"/>
                  </a:lnTo>
                  <a:lnTo>
                    <a:pt x="16769" y="8061"/>
                  </a:lnTo>
                  <a:lnTo>
                    <a:pt x="16986" y="7394"/>
                  </a:lnTo>
                  <a:close/>
                  <a:moveTo>
                    <a:pt x="19327" y="7394"/>
                  </a:moveTo>
                  <a:lnTo>
                    <a:pt x="18888" y="7406"/>
                  </a:lnTo>
                  <a:lnTo>
                    <a:pt x="18650" y="8099"/>
                  </a:lnTo>
                  <a:lnTo>
                    <a:pt x="19110" y="8061"/>
                  </a:lnTo>
                  <a:lnTo>
                    <a:pt x="19327" y="7394"/>
                  </a:lnTo>
                  <a:close/>
                  <a:moveTo>
                    <a:pt x="21600" y="7396"/>
                  </a:moveTo>
                  <a:lnTo>
                    <a:pt x="21229" y="7406"/>
                  </a:lnTo>
                  <a:lnTo>
                    <a:pt x="20991" y="8099"/>
                  </a:lnTo>
                  <a:lnTo>
                    <a:pt x="21451" y="8061"/>
                  </a:lnTo>
                  <a:lnTo>
                    <a:pt x="21600" y="7601"/>
                  </a:lnTo>
                  <a:lnTo>
                    <a:pt x="21600" y="7396"/>
                  </a:lnTo>
                  <a:close/>
                  <a:moveTo>
                    <a:pt x="856" y="7646"/>
                  </a:moveTo>
                  <a:lnTo>
                    <a:pt x="642" y="8373"/>
                  </a:lnTo>
                  <a:lnTo>
                    <a:pt x="856" y="9044"/>
                  </a:lnTo>
                  <a:lnTo>
                    <a:pt x="1071" y="8364"/>
                  </a:lnTo>
                  <a:lnTo>
                    <a:pt x="856" y="7646"/>
                  </a:lnTo>
                  <a:close/>
                  <a:moveTo>
                    <a:pt x="3197" y="7646"/>
                  </a:moveTo>
                  <a:lnTo>
                    <a:pt x="2983" y="8373"/>
                  </a:lnTo>
                  <a:lnTo>
                    <a:pt x="3197" y="9044"/>
                  </a:lnTo>
                  <a:lnTo>
                    <a:pt x="3412" y="8364"/>
                  </a:lnTo>
                  <a:lnTo>
                    <a:pt x="3197" y="7646"/>
                  </a:lnTo>
                  <a:close/>
                  <a:moveTo>
                    <a:pt x="5538" y="7646"/>
                  </a:moveTo>
                  <a:lnTo>
                    <a:pt x="5324" y="8373"/>
                  </a:lnTo>
                  <a:lnTo>
                    <a:pt x="5538" y="9044"/>
                  </a:lnTo>
                  <a:lnTo>
                    <a:pt x="5753" y="8364"/>
                  </a:lnTo>
                  <a:lnTo>
                    <a:pt x="5538" y="7646"/>
                  </a:lnTo>
                  <a:close/>
                  <a:moveTo>
                    <a:pt x="7879" y="7646"/>
                  </a:moveTo>
                  <a:lnTo>
                    <a:pt x="7665" y="8373"/>
                  </a:lnTo>
                  <a:lnTo>
                    <a:pt x="7879" y="9044"/>
                  </a:lnTo>
                  <a:lnTo>
                    <a:pt x="8094" y="8364"/>
                  </a:lnTo>
                  <a:lnTo>
                    <a:pt x="7879" y="7646"/>
                  </a:lnTo>
                  <a:close/>
                  <a:moveTo>
                    <a:pt x="10220" y="7646"/>
                  </a:moveTo>
                  <a:lnTo>
                    <a:pt x="10006" y="8373"/>
                  </a:lnTo>
                  <a:lnTo>
                    <a:pt x="10220" y="9044"/>
                  </a:lnTo>
                  <a:lnTo>
                    <a:pt x="10435" y="8364"/>
                  </a:lnTo>
                  <a:lnTo>
                    <a:pt x="10220" y="7646"/>
                  </a:lnTo>
                  <a:close/>
                  <a:moveTo>
                    <a:pt x="12562" y="7646"/>
                  </a:moveTo>
                  <a:lnTo>
                    <a:pt x="12348" y="8373"/>
                  </a:lnTo>
                  <a:lnTo>
                    <a:pt x="12561" y="9044"/>
                  </a:lnTo>
                  <a:lnTo>
                    <a:pt x="12776" y="8364"/>
                  </a:lnTo>
                  <a:lnTo>
                    <a:pt x="12562" y="7646"/>
                  </a:lnTo>
                  <a:close/>
                  <a:moveTo>
                    <a:pt x="14899" y="7646"/>
                  </a:moveTo>
                  <a:lnTo>
                    <a:pt x="14685" y="8373"/>
                  </a:lnTo>
                  <a:lnTo>
                    <a:pt x="14899" y="9044"/>
                  </a:lnTo>
                  <a:lnTo>
                    <a:pt x="15114" y="8364"/>
                  </a:lnTo>
                  <a:lnTo>
                    <a:pt x="14899" y="7646"/>
                  </a:lnTo>
                  <a:close/>
                  <a:moveTo>
                    <a:pt x="17240" y="7646"/>
                  </a:moveTo>
                  <a:lnTo>
                    <a:pt x="17026" y="8373"/>
                  </a:lnTo>
                  <a:lnTo>
                    <a:pt x="17240" y="9044"/>
                  </a:lnTo>
                  <a:lnTo>
                    <a:pt x="17455" y="8364"/>
                  </a:lnTo>
                  <a:lnTo>
                    <a:pt x="17240" y="7646"/>
                  </a:lnTo>
                  <a:close/>
                  <a:moveTo>
                    <a:pt x="19581" y="7646"/>
                  </a:moveTo>
                  <a:lnTo>
                    <a:pt x="19367" y="8373"/>
                  </a:lnTo>
                  <a:lnTo>
                    <a:pt x="19581" y="9044"/>
                  </a:lnTo>
                  <a:lnTo>
                    <a:pt x="19796" y="8364"/>
                  </a:lnTo>
                  <a:lnTo>
                    <a:pt x="19581" y="7646"/>
                  </a:lnTo>
                  <a:close/>
                  <a:moveTo>
                    <a:pt x="2268" y="8591"/>
                  </a:moveTo>
                  <a:lnTo>
                    <a:pt x="2516" y="9285"/>
                  </a:lnTo>
                  <a:lnTo>
                    <a:pt x="2948" y="9289"/>
                  </a:lnTo>
                  <a:lnTo>
                    <a:pt x="2725" y="8618"/>
                  </a:lnTo>
                  <a:lnTo>
                    <a:pt x="2268" y="8591"/>
                  </a:lnTo>
                  <a:close/>
                  <a:moveTo>
                    <a:pt x="4610" y="8591"/>
                  </a:moveTo>
                  <a:lnTo>
                    <a:pt x="4857" y="9285"/>
                  </a:lnTo>
                  <a:lnTo>
                    <a:pt x="5289" y="9289"/>
                  </a:lnTo>
                  <a:lnTo>
                    <a:pt x="5066" y="8618"/>
                  </a:lnTo>
                  <a:lnTo>
                    <a:pt x="4610" y="8591"/>
                  </a:lnTo>
                  <a:close/>
                  <a:moveTo>
                    <a:pt x="6950" y="8591"/>
                  </a:moveTo>
                  <a:lnTo>
                    <a:pt x="7198" y="9285"/>
                  </a:lnTo>
                  <a:lnTo>
                    <a:pt x="7630" y="9289"/>
                  </a:lnTo>
                  <a:lnTo>
                    <a:pt x="7407" y="8618"/>
                  </a:lnTo>
                  <a:lnTo>
                    <a:pt x="6950" y="8591"/>
                  </a:lnTo>
                  <a:close/>
                  <a:moveTo>
                    <a:pt x="9291" y="8591"/>
                  </a:moveTo>
                  <a:lnTo>
                    <a:pt x="9539" y="9285"/>
                  </a:lnTo>
                  <a:lnTo>
                    <a:pt x="9971" y="9289"/>
                  </a:lnTo>
                  <a:lnTo>
                    <a:pt x="9748" y="8618"/>
                  </a:lnTo>
                  <a:lnTo>
                    <a:pt x="9291" y="8591"/>
                  </a:lnTo>
                  <a:close/>
                  <a:moveTo>
                    <a:pt x="11633" y="8591"/>
                  </a:moveTo>
                  <a:lnTo>
                    <a:pt x="11880" y="9285"/>
                  </a:lnTo>
                  <a:lnTo>
                    <a:pt x="12312" y="9289"/>
                  </a:lnTo>
                  <a:lnTo>
                    <a:pt x="12089" y="8618"/>
                  </a:lnTo>
                  <a:lnTo>
                    <a:pt x="11633" y="8591"/>
                  </a:lnTo>
                  <a:close/>
                  <a:moveTo>
                    <a:pt x="13970" y="8591"/>
                  </a:moveTo>
                  <a:lnTo>
                    <a:pt x="14218" y="9285"/>
                  </a:lnTo>
                  <a:lnTo>
                    <a:pt x="14650" y="9289"/>
                  </a:lnTo>
                  <a:lnTo>
                    <a:pt x="14427" y="8618"/>
                  </a:lnTo>
                  <a:lnTo>
                    <a:pt x="13970" y="8591"/>
                  </a:lnTo>
                  <a:close/>
                  <a:moveTo>
                    <a:pt x="16311" y="8591"/>
                  </a:moveTo>
                  <a:lnTo>
                    <a:pt x="16559" y="9285"/>
                  </a:lnTo>
                  <a:lnTo>
                    <a:pt x="16991" y="9289"/>
                  </a:lnTo>
                  <a:lnTo>
                    <a:pt x="16768" y="8618"/>
                  </a:lnTo>
                  <a:lnTo>
                    <a:pt x="16311" y="8591"/>
                  </a:lnTo>
                  <a:close/>
                  <a:moveTo>
                    <a:pt x="18652" y="8591"/>
                  </a:moveTo>
                  <a:lnTo>
                    <a:pt x="18900" y="9285"/>
                  </a:lnTo>
                  <a:lnTo>
                    <a:pt x="19332" y="9289"/>
                  </a:lnTo>
                  <a:lnTo>
                    <a:pt x="19109" y="8618"/>
                  </a:lnTo>
                  <a:lnTo>
                    <a:pt x="18652" y="8591"/>
                  </a:lnTo>
                  <a:close/>
                  <a:moveTo>
                    <a:pt x="20993" y="8591"/>
                  </a:moveTo>
                  <a:lnTo>
                    <a:pt x="21241" y="9285"/>
                  </a:lnTo>
                  <a:lnTo>
                    <a:pt x="21600" y="9289"/>
                  </a:lnTo>
                  <a:lnTo>
                    <a:pt x="21600" y="9069"/>
                  </a:lnTo>
                  <a:lnTo>
                    <a:pt x="21450" y="8618"/>
                  </a:lnTo>
                  <a:lnTo>
                    <a:pt x="20993" y="8591"/>
                  </a:lnTo>
                  <a:close/>
                  <a:moveTo>
                    <a:pt x="1783" y="8592"/>
                  </a:moveTo>
                  <a:lnTo>
                    <a:pt x="1323" y="8632"/>
                  </a:lnTo>
                  <a:lnTo>
                    <a:pt x="1107" y="9301"/>
                  </a:lnTo>
                  <a:lnTo>
                    <a:pt x="1545" y="9286"/>
                  </a:lnTo>
                  <a:lnTo>
                    <a:pt x="1783" y="8592"/>
                  </a:lnTo>
                  <a:close/>
                  <a:moveTo>
                    <a:pt x="4124" y="8592"/>
                  </a:moveTo>
                  <a:lnTo>
                    <a:pt x="3664" y="8632"/>
                  </a:lnTo>
                  <a:lnTo>
                    <a:pt x="3448" y="9301"/>
                  </a:lnTo>
                  <a:lnTo>
                    <a:pt x="3886" y="9286"/>
                  </a:lnTo>
                  <a:lnTo>
                    <a:pt x="4124" y="8592"/>
                  </a:lnTo>
                  <a:close/>
                  <a:moveTo>
                    <a:pt x="6465" y="8592"/>
                  </a:moveTo>
                  <a:lnTo>
                    <a:pt x="6005" y="8632"/>
                  </a:lnTo>
                  <a:lnTo>
                    <a:pt x="5789" y="9301"/>
                  </a:lnTo>
                  <a:lnTo>
                    <a:pt x="6227" y="9286"/>
                  </a:lnTo>
                  <a:lnTo>
                    <a:pt x="6465" y="8592"/>
                  </a:lnTo>
                  <a:close/>
                  <a:moveTo>
                    <a:pt x="8807" y="8592"/>
                  </a:moveTo>
                  <a:lnTo>
                    <a:pt x="8346" y="8632"/>
                  </a:lnTo>
                  <a:lnTo>
                    <a:pt x="8130" y="9301"/>
                  </a:lnTo>
                  <a:lnTo>
                    <a:pt x="8568" y="9286"/>
                  </a:lnTo>
                  <a:lnTo>
                    <a:pt x="8807" y="8592"/>
                  </a:lnTo>
                  <a:close/>
                  <a:moveTo>
                    <a:pt x="11147" y="8592"/>
                  </a:moveTo>
                  <a:lnTo>
                    <a:pt x="10687" y="8632"/>
                  </a:lnTo>
                  <a:lnTo>
                    <a:pt x="10471" y="9301"/>
                  </a:lnTo>
                  <a:lnTo>
                    <a:pt x="10909" y="9286"/>
                  </a:lnTo>
                  <a:lnTo>
                    <a:pt x="11147" y="8592"/>
                  </a:lnTo>
                  <a:close/>
                  <a:moveTo>
                    <a:pt x="13488" y="8592"/>
                  </a:moveTo>
                  <a:lnTo>
                    <a:pt x="13028" y="8632"/>
                  </a:lnTo>
                  <a:lnTo>
                    <a:pt x="12812" y="9301"/>
                  </a:lnTo>
                  <a:lnTo>
                    <a:pt x="13251" y="9286"/>
                  </a:lnTo>
                  <a:lnTo>
                    <a:pt x="13488" y="8592"/>
                  </a:lnTo>
                  <a:close/>
                  <a:moveTo>
                    <a:pt x="15826" y="8592"/>
                  </a:moveTo>
                  <a:lnTo>
                    <a:pt x="15366" y="8632"/>
                  </a:lnTo>
                  <a:lnTo>
                    <a:pt x="15150" y="9301"/>
                  </a:lnTo>
                  <a:lnTo>
                    <a:pt x="15588" y="9286"/>
                  </a:lnTo>
                  <a:lnTo>
                    <a:pt x="15826" y="8592"/>
                  </a:lnTo>
                  <a:close/>
                  <a:moveTo>
                    <a:pt x="18167" y="8592"/>
                  </a:moveTo>
                  <a:lnTo>
                    <a:pt x="17707" y="8632"/>
                  </a:lnTo>
                  <a:lnTo>
                    <a:pt x="17491" y="9301"/>
                  </a:lnTo>
                  <a:lnTo>
                    <a:pt x="17929" y="9286"/>
                  </a:lnTo>
                  <a:lnTo>
                    <a:pt x="18167" y="8592"/>
                  </a:lnTo>
                  <a:close/>
                  <a:moveTo>
                    <a:pt x="20509" y="8592"/>
                  </a:moveTo>
                  <a:lnTo>
                    <a:pt x="20048" y="8632"/>
                  </a:lnTo>
                  <a:lnTo>
                    <a:pt x="19832" y="9301"/>
                  </a:lnTo>
                  <a:lnTo>
                    <a:pt x="20270" y="9286"/>
                  </a:lnTo>
                  <a:lnTo>
                    <a:pt x="20509" y="8592"/>
                  </a:lnTo>
                  <a:close/>
                  <a:moveTo>
                    <a:pt x="0" y="8596"/>
                  </a:moveTo>
                  <a:lnTo>
                    <a:pt x="0" y="8794"/>
                  </a:lnTo>
                  <a:lnTo>
                    <a:pt x="175" y="9285"/>
                  </a:lnTo>
                  <a:lnTo>
                    <a:pt x="607" y="9289"/>
                  </a:lnTo>
                  <a:lnTo>
                    <a:pt x="383" y="8618"/>
                  </a:lnTo>
                  <a:lnTo>
                    <a:pt x="0" y="8596"/>
                  </a:lnTo>
                  <a:close/>
                  <a:moveTo>
                    <a:pt x="2025" y="8857"/>
                  </a:moveTo>
                  <a:lnTo>
                    <a:pt x="1811" y="9584"/>
                  </a:lnTo>
                  <a:lnTo>
                    <a:pt x="2025" y="10254"/>
                  </a:lnTo>
                  <a:lnTo>
                    <a:pt x="2240" y="9574"/>
                  </a:lnTo>
                  <a:lnTo>
                    <a:pt x="2025" y="8857"/>
                  </a:lnTo>
                  <a:close/>
                  <a:moveTo>
                    <a:pt x="4366" y="8857"/>
                  </a:moveTo>
                  <a:lnTo>
                    <a:pt x="4152" y="9584"/>
                  </a:lnTo>
                  <a:lnTo>
                    <a:pt x="4366" y="10254"/>
                  </a:lnTo>
                  <a:lnTo>
                    <a:pt x="4581" y="9574"/>
                  </a:lnTo>
                  <a:lnTo>
                    <a:pt x="4366" y="8857"/>
                  </a:lnTo>
                  <a:close/>
                  <a:moveTo>
                    <a:pt x="6707" y="8857"/>
                  </a:moveTo>
                  <a:lnTo>
                    <a:pt x="6494" y="9584"/>
                  </a:lnTo>
                  <a:lnTo>
                    <a:pt x="6707" y="10254"/>
                  </a:lnTo>
                  <a:lnTo>
                    <a:pt x="6922" y="9574"/>
                  </a:lnTo>
                  <a:lnTo>
                    <a:pt x="6707" y="8857"/>
                  </a:lnTo>
                  <a:close/>
                  <a:moveTo>
                    <a:pt x="9048" y="8857"/>
                  </a:moveTo>
                  <a:lnTo>
                    <a:pt x="8835" y="9584"/>
                  </a:lnTo>
                  <a:lnTo>
                    <a:pt x="9048" y="10254"/>
                  </a:lnTo>
                  <a:lnTo>
                    <a:pt x="9263" y="9574"/>
                  </a:lnTo>
                  <a:lnTo>
                    <a:pt x="9048" y="8857"/>
                  </a:lnTo>
                  <a:close/>
                  <a:moveTo>
                    <a:pt x="11389" y="8857"/>
                  </a:moveTo>
                  <a:lnTo>
                    <a:pt x="11175" y="9584"/>
                  </a:lnTo>
                  <a:lnTo>
                    <a:pt x="11389" y="10254"/>
                  </a:lnTo>
                  <a:lnTo>
                    <a:pt x="11604" y="9574"/>
                  </a:lnTo>
                  <a:lnTo>
                    <a:pt x="11389" y="8857"/>
                  </a:lnTo>
                  <a:close/>
                  <a:moveTo>
                    <a:pt x="13727" y="8857"/>
                  </a:moveTo>
                  <a:lnTo>
                    <a:pt x="13513" y="9584"/>
                  </a:lnTo>
                  <a:lnTo>
                    <a:pt x="13727" y="10254"/>
                  </a:lnTo>
                  <a:lnTo>
                    <a:pt x="13942" y="9574"/>
                  </a:lnTo>
                  <a:lnTo>
                    <a:pt x="13727" y="8857"/>
                  </a:lnTo>
                  <a:close/>
                  <a:moveTo>
                    <a:pt x="16068" y="8857"/>
                  </a:moveTo>
                  <a:lnTo>
                    <a:pt x="15854" y="9584"/>
                  </a:lnTo>
                  <a:lnTo>
                    <a:pt x="16068" y="10254"/>
                  </a:lnTo>
                  <a:lnTo>
                    <a:pt x="16283" y="9574"/>
                  </a:lnTo>
                  <a:lnTo>
                    <a:pt x="16068" y="8857"/>
                  </a:lnTo>
                  <a:close/>
                  <a:moveTo>
                    <a:pt x="18409" y="8857"/>
                  </a:moveTo>
                  <a:lnTo>
                    <a:pt x="18196" y="9584"/>
                  </a:lnTo>
                  <a:lnTo>
                    <a:pt x="18409" y="10254"/>
                  </a:lnTo>
                  <a:lnTo>
                    <a:pt x="18624" y="9574"/>
                  </a:lnTo>
                  <a:lnTo>
                    <a:pt x="18409" y="8857"/>
                  </a:lnTo>
                  <a:close/>
                  <a:moveTo>
                    <a:pt x="20750" y="8857"/>
                  </a:moveTo>
                  <a:lnTo>
                    <a:pt x="20536" y="9584"/>
                  </a:lnTo>
                  <a:lnTo>
                    <a:pt x="20750" y="10254"/>
                  </a:lnTo>
                  <a:lnTo>
                    <a:pt x="20965" y="9574"/>
                  </a:lnTo>
                  <a:lnTo>
                    <a:pt x="20750" y="8857"/>
                  </a:lnTo>
                  <a:close/>
                  <a:moveTo>
                    <a:pt x="1533" y="9804"/>
                  </a:moveTo>
                  <a:lnTo>
                    <a:pt x="1101" y="9805"/>
                  </a:lnTo>
                  <a:lnTo>
                    <a:pt x="1327" y="10473"/>
                  </a:lnTo>
                  <a:lnTo>
                    <a:pt x="1783" y="10494"/>
                  </a:lnTo>
                  <a:lnTo>
                    <a:pt x="1533" y="9804"/>
                  </a:lnTo>
                  <a:close/>
                  <a:moveTo>
                    <a:pt x="3874" y="9804"/>
                  </a:moveTo>
                  <a:lnTo>
                    <a:pt x="3441" y="9805"/>
                  </a:lnTo>
                  <a:lnTo>
                    <a:pt x="3668" y="10473"/>
                  </a:lnTo>
                  <a:lnTo>
                    <a:pt x="4124" y="10494"/>
                  </a:lnTo>
                  <a:lnTo>
                    <a:pt x="3874" y="9804"/>
                  </a:lnTo>
                  <a:close/>
                  <a:moveTo>
                    <a:pt x="6215" y="9804"/>
                  </a:moveTo>
                  <a:lnTo>
                    <a:pt x="5783" y="9805"/>
                  </a:lnTo>
                  <a:lnTo>
                    <a:pt x="6009" y="10473"/>
                  </a:lnTo>
                  <a:lnTo>
                    <a:pt x="6465" y="10494"/>
                  </a:lnTo>
                  <a:lnTo>
                    <a:pt x="6215" y="9804"/>
                  </a:lnTo>
                  <a:close/>
                  <a:moveTo>
                    <a:pt x="8556" y="9804"/>
                  </a:moveTo>
                  <a:lnTo>
                    <a:pt x="8124" y="9805"/>
                  </a:lnTo>
                  <a:lnTo>
                    <a:pt x="8350" y="10473"/>
                  </a:lnTo>
                  <a:lnTo>
                    <a:pt x="8806" y="10494"/>
                  </a:lnTo>
                  <a:lnTo>
                    <a:pt x="8556" y="9804"/>
                  </a:lnTo>
                  <a:close/>
                  <a:moveTo>
                    <a:pt x="10897" y="9804"/>
                  </a:moveTo>
                  <a:lnTo>
                    <a:pt x="10464" y="9805"/>
                  </a:lnTo>
                  <a:lnTo>
                    <a:pt x="10691" y="10473"/>
                  </a:lnTo>
                  <a:lnTo>
                    <a:pt x="11147" y="10494"/>
                  </a:lnTo>
                  <a:lnTo>
                    <a:pt x="10897" y="9804"/>
                  </a:lnTo>
                  <a:close/>
                  <a:moveTo>
                    <a:pt x="13238" y="9804"/>
                  </a:moveTo>
                  <a:lnTo>
                    <a:pt x="12806" y="9805"/>
                  </a:lnTo>
                  <a:lnTo>
                    <a:pt x="13032" y="10473"/>
                  </a:lnTo>
                  <a:lnTo>
                    <a:pt x="13488" y="10494"/>
                  </a:lnTo>
                  <a:lnTo>
                    <a:pt x="13238" y="9804"/>
                  </a:lnTo>
                  <a:close/>
                  <a:moveTo>
                    <a:pt x="15576" y="9804"/>
                  </a:moveTo>
                  <a:lnTo>
                    <a:pt x="15143" y="9805"/>
                  </a:lnTo>
                  <a:lnTo>
                    <a:pt x="15370" y="10473"/>
                  </a:lnTo>
                  <a:lnTo>
                    <a:pt x="15826" y="10494"/>
                  </a:lnTo>
                  <a:lnTo>
                    <a:pt x="15576" y="9804"/>
                  </a:lnTo>
                  <a:close/>
                  <a:moveTo>
                    <a:pt x="17917" y="9804"/>
                  </a:moveTo>
                  <a:lnTo>
                    <a:pt x="17484" y="9805"/>
                  </a:lnTo>
                  <a:lnTo>
                    <a:pt x="17711" y="10473"/>
                  </a:lnTo>
                  <a:lnTo>
                    <a:pt x="18167" y="10494"/>
                  </a:lnTo>
                  <a:lnTo>
                    <a:pt x="17917" y="9804"/>
                  </a:lnTo>
                  <a:close/>
                  <a:moveTo>
                    <a:pt x="20258" y="9804"/>
                  </a:moveTo>
                  <a:lnTo>
                    <a:pt x="19825" y="9805"/>
                  </a:lnTo>
                  <a:lnTo>
                    <a:pt x="20052" y="10473"/>
                  </a:lnTo>
                  <a:lnTo>
                    <a:pt x="20508" y="10494"/>
                  </a:lnTo>
                  <a:lnTo>
                    <a:pt x="20258" y="9804"/>
                  </a:lnTo>
                  <a:close/>
                  <a:moveTo>
                    <a:pt x="604" y="9806"/>
                  </a:moveTo>
                  <a:lnTo>
                    <a:pt x="166" y="9819"/>
                  </a:lnTo>
                  <a:lnTo>
                    <a:pt x="0" y="10302"/>
                  </a:lnTo>
                  <a:lnTo>
                    <a:pt x="0" y="10506"/>
                  </a:lnTo>
                  <a:lnTo>
                    <a:pt x="388" y="10473"/>
                  </a:lnTo>
                  <a:lnTo>
                    <a:pt x="604" y="9806"/>
                  </a:lnTo>
                  <a:close/>
                  <a:moveTo>
                    <a:pt x="2945" y="9806"/>
                  </a:moveTo>
                  <a:lnTo>
                    <a:pt x="2507" y="9819"/>
                  </a:lnTo>
                  <a:lnTo>
                    <a:pt x="2268" y="10512"/>
                  </a:lnTo>
                  <a:lnTo>
                    <a:pt x="2729" y="10473"/>
                  </a:lnTo>
                  <a:lnTo>
                    <a:pt x="2945" y="9806"/>
                  </a:lnTo>
                  <a:close/>
                  <a:moveTo>
                    <a:pt x="5287" y="9806"/>
                  </a:moveTo>
                  <a:lnTo>
                    <a:pt x="4848" y="9819"/>
                  </a:lnTo>
                  <a:lnTo>
                    <a:pt x="4610" y="10512"/>
                  </a:lnTo>
                  <a:lnTo>
                    <a:pt x="5070" y="10473"/>
                  </a:lnTo>
                  <a:lnTo>
                    <a:pt x="5287" y="9806"/>
                  </a:lnTo>
                  <a:close/>
                  <a:moveTo>
                    <a:pt x="7627" y="9806"/>
                  </a:moveTo>
                  <a:lnTo>
                    <a:pt x="7189" y="9819"/>
                  </a:lnTo>
                  <a:lnTo>
                    <a:pt x="6950" y="10512"/>
                  </a:lnTo>
                  <a:lnTo>
                    <a:pt x="7411" y="10473"/>
                  </a:lnTo>
                  <a:lnTo>
                    <a:pt x="7627" y="9806"/>
                  </a:lnTo>
                  <a:close/>
                  <a:moveTo>
                    <a:pt x="9968" y="9806"/>
                  </a:moveTo>
                  <a:lnTo>
                    <a:pt x="9530" y="9819"/>
                  </a:lnTo>
                  <a:lnTo>
                    <a:pt x="9291" y="10512"/>
                  </a:lnTo>
                  <a:lnTo>
                    <a:pt x="9752" y="10473"/>
                  </a:lnTo>
                  <a:lnTo>
                    <a:pt x="9968" y="9806"/>
                  </a:lnTo>
                  <a:close/>
                  <a:moveTo>
                    <a:pt x="12310" y="9806"/>
                  </a:moveTo>
                  <a:lnTo>
                    <a:pt x="11871" y="9819"/>
                  </a:lnTo>
                  <a:lnTo>
                    <a:pt x="11633" y="10512"/>
                  </a:lnTo>
                  <a:lnTo>
                    <a:pt x="12093" y="10473"/>
                  </a:lnTo>
                  <a:lnTo>
                    <a:pt x="12310" y="9806"/>
                  </a:lnTo>
                  <a:close/>
                  <a:moveTo>
                    <a:pt x="14647" y="9806"/>
                  </a:moveTo>
                  <a:lnTo>
                    <a:pt x="14209" y="9819"/>
                  </a:lnTo>
                  <a:lnTo>
                    <a:pt x="13970" y="10512"/>
                  </a:lnTo>
                  <a:lnTo>
                    <a:pt x="14431" y="10473"/>
                  </a:lnTo>
                  <a:lnTo>
                    <a:pt x="14647" y="9806"/>
                  </a:lnTo>
                  <a:close/>
                  <a:moveTo>
                    <a:pt x="16988" y="9806"/>
                  </a:moveTo>
                  <a:lnTo>
                    <a:pt x="16550" y="9819"/>
                  </a:lnTo>
                  <a:lnTo>
                    <a:pt x="16311" y="10512"/>
                  </a:lnTo>
                  <a:lnTo>
                    <a:pt x="16772" y="10473"/>
                  </a:lnTo>
                  <a:lnTo>
                    <a:pt x="16988" y="9806"/>
                  </a:lnTo>
                  <a:close/>
                  <a:moveTo>
                    <a:pt x="19329" y="9806"/>
                  </a:moveTo>
                  <a:lnTo>
                    <a:pt x="18891" y="9819"/>
                  </a:lnTo>
                  <a:lnTo>
                    <a:pt x="18652" y="10512"/>
                  </a:lnTo>
                  <a:lnTo>
                    <a:pt x="19113" y="10473"/>
                  </a:lnTo>
                  <a:lnTo>
                    <a:pt x="19329" y="9806"/>
                  </a:lnTo>
                  <a:close/>
                  <a:moveTo>
                    <a:pt x="21600" y="9808"/>
                  </a:moveTo>
                  <a:lnTo>
                    <a:pt x="21232" y="9819"/>
                  </a:lnTo>
                  <a:lnTo>
                    <a:pt x="20993" y="10512"/>
                  </a:lnTo>
                  <a:lnTo>
                    <a:pt x="21454" y="10473"/>
                  </a:lnTo>
                  <a:lnTo>
                    <a:pt x="21600" y="10022"/>
                  </a:lnTo>
                  <a:lnTo>
                    <a:pt x="21600" y="9808"/>
                  </a:lnTo>
                  <a:close/>
                  <a:moveTo>
                    <a:pt x="856" y="10067"/>
                  </a:moveTo>
                  <a:lnTo>
                    <a:pt x="642" y="10795"/>
                  </a:lnTo>
                  <a:lnTo>
                    <a:pt x="856" y="11464"/>
                  </a:lnTo>
                  <a:lnTo>
                    <a:pt x="1071" y="10784"/>
                  </a:lnTo>
                  <a:lnTo>
                    <a:pt x="856" y="10067"/>
                  </a:lnTo>
                  <a:close/>
                  <a:moveTo>
                    <a:pt x="3197" y="10067"/>
                  </a:moveTo>
                  <a:lnTo>
                    <a:pt x="2983" y="10795"/>
                  </a:lnTo>
                  <a:lnTo>
                    <a:pt x="3197" y="11464"/>
                  </a:lnTo>
                  <a:lnTo>
                    <a:pt x="3412" y="10784"/>
                  </a:lnTo>
                  <a:lnTo>
                    <a:pt x="3197" y="10067"/>
                  </a:lnTo>
                  <a:close/>
                  <a:moveTo>
                    <a:pt x="5538" y="10067"/>
                  </a:moveTo>
                  <a:lnTo>
                    <a:pt x="5324" y="10795"/>
                  </a:lnTo>
                  <a:lnTo>
                    <a:pt x="5538" y="11464"/>
                  </a:lnTo>
                  <a:lnTo>
                    <a:pt x="5753" y="10784"/>
                  </a:lnTo>
                  <a:lnTo>
                    <a:pt x="5538" y="10067"/>
                  </a:lnTo>
                  <a:close/>
                  <a:moveTo>
                    <a:pt x="7879" y="10067"/>
                  </a:moveTo>
                  <a:lnTo>
                    <a:pt x="7665" y="10795"/>
                  </a:lnTo>
                  <a:lnTo>
                    <a:pt x="7879" y="11464"/>
                  </a:lnTo>
                  <a:lnTo>
                    <a:pt x="8094" y="10784"/>
                  </a:lnTo>
                  <a:lnTo>
                    <a:pt x="7879" y="10067"/>
                  </a:lnTo>
                  <a:close/>
                  <a:moveTo>
                    <a:pt x="10220" y="10067"/>
                  </a:moveTo>
                  <a:lnTo>
                    <a:pt x="10006" y="10795"/>
                  </a:lnTo>
                  <a:lnTo>
                    <a:pt x="10220" y="11464"/>
                  </a:lnTo>
                  <a:lnTo>
                    <a:pt x="10435" y="10784"/>
                  </a:lnTo>
                  <a:lnTo>
                    <a:pt x="10220" y="10067"/>
                  </a:lnTo>
                  <a:close/>
                  <a:moveTo>
                    <a:pt x="12562" y="10067"/>
                  </a:moveTo>
                  <a:lnTo>
                    <a:pt x="12348" y="10795"/>
                  </a:lnTo>
                  <a:lnTo>
                    <a:pt x="12561" y="11464"/>
                  </a:lnTo>
                  <a:lnTo>
                    <a:pt x="12776" y="10784"/>
                  </a:lnTo>
                  <a:lnTo>
                    <a:pt x="12562" y="10067"/>
                  </a:lnTo>
                  <a:close/>
                  <a:moveTo>
                    <a:pt x="14899" y="10067"/>
                  </a:moveTo>
                  <a:lnTo>
                    <a:pt x="14685" y="10795"/>
                  </a:lnTo>
                  <a:lnTo>
                    <a:pt x="14899" y="11464"/>
                  </a:lnTo>
                  <a:lnTo>
                    <a:pt x="15114" y="10784"/>
                  </a:lnTo>
                  <a:lnTo>
                    <a:pt x="14899" y="10067"/>
                  </a:lnTo>
                  <a:close/>
                  <a:moveTo>
                    <a:pt x="17240" y="10067"/>
                  </a:moveTo>
                  <a:lnTo>
                    <a:pt x="17026" y="10795"/>
                  </a:lnTo>
                  <a:lnTo>
                    <a:pt x="17240" y="11464"/>
                  </a:lnTo>
                  <a:lnTo>
                    <a:pt x="17455" y="10784"/>
                  </a:lnTo>
                  <a:lnTo>
                    <a:pt x="17240" y="10067"/>
                  </a:lnTo>
                  <a:close/>
                  <a:moveTo>
                    <a:pt x="19581" y="10067"/>
                  </a:moveTo>
                  <a:lnTo>
                    <a:pt x="19367" y="10795"/>
                  </a:lnTo>
                  <a:lnTo>
                    <a:pt x="19581" y="11464"/>
                  </a:lnTo>
                  <a:lnTo>
                    <a:pt x="19796" y="10784"/>
                  </a:lnTo>
                  <a:lnTo>
                    <a:pt x="19581" y="10067"/>
                  </a:lnTo>
                  <a:close/>
                  <a:moveTo>
                    <a:pt x="352" y="11000"/>
                  </a:moveTo>
                  <a:lnTo>
                    <a:pt x="0" y="11001"/>
                  </a:lnTo>
                  <a:lnTo>
                    <a:pt x="0" y="11239"/>
                  </a:lnTo>
                  <a:lnTo>
                    <a:pt x="146" y="11669"/>
                  </a:lnTo>
                  <a:lnTo>
                    <a:pt x="602" y="11689"/>
                  </a:lnTo>
                  <a:lnTo>
                    <a:pt x="352" y="11000"/>
                  </a:lnTo>
                  <a:close/>
                  <a:moveTo>
                    <a:pt x="2693" y="11000"/>
                  </a:moveTo>
                  <a:lnTo>
                    <a:pt x="2260" y="11001"/>
                  </a:lnTo>
                  <a:lnTo>
                    <a:pt x="2487" y="11669"/>
                  </a:lnTo>
                  <a:lnTo>
                    <a:pt x="2943" y="11689"/>
                  </a:lnTo>
                  <a:lnTo>
                    <a:pt x="2693" y="11000"/>
                  </a:lnTo>
                  <a:close/>
                  <a:moveTo>
                    <a:pt x="5034" y="11000"/>
                  </a:moveTo>
                  <a:lnTo>
                    <a:pt x="4602" y="11001"/>
                  </a:lnTo>
                  <a:lnTo>
                    <a:pt x="4828" y="11669"/>
                  </a:lnTo>
                  <a:lnTo>
                    <a:pt x="5284" y="11689"/>
                  </a:lnTo>
                  <a:lnTo>
                    <a:pt x="5034" y="11000"/>
                  </a:lnTo>
                  <a:close/>
                  <a:moveTo>
                    <a:pt x="7375" y="11000"/>
                  </a:moveTo>
                  <a:lnTo>
                    <a:pt x="6942" y="11001"/>
                  </a:lnTo>
                  <a:lnTo>
                    <a:pt x="7169" y="11669"/>
                  </a:lnTo>
                  <a:lnTo>
                    <a:pt x="7625" y="11689"/>
                  </a:lnTo>
                  <a:lnTo>
                    <a:pt x="7375" y="11000"/>
                  </a:lnTo>
                  <a:close/>
                  <a:moveTo>
                    <a:pt x="9716" y="11000"/>
                  </a:moveTo>
                  <a:lnTo>
                    <a:pt x="9283" y="11001"/>
                  </a:lnTo>
                  <a:lnTo>
                    <a:pt x="9510" y="11669"/>
                  </a:lnTo>
                  <a:lnTo>
                    <a:pt x="9966" y="11689"/>
                  </a:lnTo>
                  <a:lnTo>
                    <a:pt x="9716" y="11000"/>
                  </a:lnTo>
                  <a:close/>
                  <a:moveTo>
                    <a:pt x="12057" y="11000"/>
                  </a:moveTo>
                  <a:lnTo>
                    <a:pt x="11624" y="11001"/>
                  </a:lnTo>
                  <a:lnTo>
                    <a:pt x="11851" y="11669"/>
                  </a:lnTo>
                  <a:lnTo>
                    <a:pt x="12307" y="11689"/>
                  </a:lnTo>
                  <a:lnTo>
                    <a:pt x="12057" y="11000"/>
                  </a:lnTo>
                  <a:close/>
                  <a:moveTo>
                    <a:pt x="14395" y="11000"/>
                  </a:moveTo>
                  <a:lnTo>
                    <a:pt x="13962" y="11001"/>
                  </a:lnTo>
                  <a:lnTo>
                    <a:pt x="14189" y="11669"/>
                  </a:lnTo>
                  <a:lnTo>
                    <a:pt x="14645" y="11689"/>
                  </a:lnTo>
                  <a:lnTo>
                    <a:pt x="14395" y="11000"/>
                  </a:lnTo>
                  <a:close/>
                  <a:moveTo>
                    <a:pt x="16736" y="11000"/>
                  </a:moveTo>
                  <a:lnTo>
                    <a:pt x="16303" y="11001"/>
                  </a:lnTo>
                  <a:lnTo>
                    <a:pt x="16530" y="11669"/>
                  </a:lnTo>
                  <a:lnTo>
                    <a:pt x="16986" y="11689"/>
                  </a:lnTo>
                  <a:lnTo>
                    <a:pt x="16736" y="11000"/>
                  </a:lnTo>
                  <a:close/>
                  <a:moveTo>
                    <a:pt x="19077" y="11000"/>
                  </a:moveTo>
                  <a:lnTo>
                    <a:pt x="18644" y="11001"/>
                  </a:lnTo>
                  <a:lnTo>
                    <a:pt x="18871" y="11669"/>
                  </a:lnTo>
                  <a:lnTo>
                    <a:pt x="19327" y="11689"/>
                  </a:lnTo>
                  <a:lnTo>
                    <a:pt x="19077" y="11000"/>
                  </a:lnTo>
                  <a:close/>
                  <a:moveTo>
                    <a:pt x="21418" y="11000"/>
                  </a:moveTo>
                  <a:lnTo>
                    <a:pt x="20985" y="11001"/>
                  </a:lnTo>
                  <a:lnTo>
                    <a:pt x="21212" y="11669"/>
                  </a:lnTo>
                  <a:lnTo>
                    <a:pt x="21600" y="11686"/>
                  </a:lnTo>
                  <a:lnTo>
                    <a:pt x="21600" y="11502"/>
                  </a:lnTo>
                  <a:lnTo>
                    <a:pt x="21418" y="11000"/>
                  </a:lnTo>
                  <a:close/>
                  <a:moveTo>
                    <a:pt x="1764" y="11002"/>
                  </a:moveTo>
                  <a:lnTo>
                    <a:pt x="1326" y="11016"/>
                  </a:lnTo>
                  <a:lnTo>
                    <a:pt x="1087" y="11708"/>
                  </a:lnTo>
                  <a:lnTo>
                    <a:pt x="1548" y="11669"/>
                  </a:lnTo>
                  <a:lnTo>
                    <a:pt x="1764" y="11002"/>
                  </a:lnTo>
                  <a:close/>
                  <a:moveTo>
                    <a:pt x="4105" y="11002"/>
                  </a:moveTo>
                  <a:lnTo>
                    <a:pt x="3667" y="11016"/>
                  </a:lnTo>
                  <a:lnTo>
                    <a:pt x="3429" y="11708"/>
                  </a:lnTo>
                  <a:lnTo>
                    <a:pt x="3889" y="11669"/>
                  </a:lnTo>
                  <a:lnTo>
                    <a:pt x="4105" y="11002"/>
                  </a:lnTo>
                  <a:close/>
                  <a:moveTo>
                    <a:pt x="6446" y="11002"/>
                  </a:moveTo>
                  <a:lnTo>
                    <a:pt x="6008" y="11016"/>
                  </a:lnTo>
                  <a:lnTo>
                    <a:pt x="5769" y="11708"/>
                  </a:lnTo>
                  <a:lnTo>
                    <a:pt x="6229" y="11669"/>
                  </a:lnTo>
                  <a:lnTo>
                    <a:pt x="6446" y="11002"/>
                  </a:lnTo>
                  <a:close/>
                  <a:moveTo>
                    <a:pt x="8787" y="11002"/>
                  </a:moveTo>
                  <a:lnTo>
                    <a:pt x="8349" y="11016"/>
                  </a:lnTo>
                  <a:lnTo>
                    <a:pt x="8111" y="11708"/>
                  </a:lnTo>
                  <a:lnTo>
                    <a:pt x="8571" y="11669"/>
                  </a:lnTo>
                  <a:lnTo>
                    <a:pt x="8787" y="11002"/>
                  </a:lnTo>
                  <a:close/>
                  <a:moveTo>
                    <a:pt x="11128" y="11002"/>
                  </a:moveTo>
                  <a:lnTo>
                    <a:pt x="10690" y="11016"/>
                  </a:lnTo>
                  <a:lnTo>
                    <a:pt x="10451" y="11708"/>
                  </a:lnTo>
                  <a:lnTo>
                    <a:pt x="10912" y="11669"/>
                  </a:lnTo>
                  <a:lnTo>
                    <a:pt x="11128" y="11002"/>
                  </a:lnTo>
                  <a:close/>
                  <a:moveTo>
                    <a:pt x="13466" y="11002"/>
                  </a:moveTo>
                  <a:lnTo>
                    <a:pt x="13028" y="11016"/>
                  </a:lnTo>
                  <a:lnTo>
                    <a:pt x="12789" y="11708"/>
                  </a:lnTo>
                  <a:lnTo>
                    <a:pt x="13250" y="11669"/>
                  </a:lnTo>
                  <a:lnTo>
                    <a:pt x="13466" y="11002"/>
                  </a:lnTo>
                  <a:close/>
                  <a:moveTo>
                    <a:pt x="15807" y="11002"/>
                  </a:moveTo>
                  <a:lnTo>
                    <a:pt x="15369" y="11016"/>
                  </a:lnTo>
                  <a:lnTo>
                    <a:pt x="15131" y="11708"/>
                  </a:lnTo>
                  <a:lnTo>
                    <a:pt x="15591" y="11669"/>
                  </a:lnTo>
                  <a:lnTo>
                    <a:pt x="15807" y="11002"/>
                  </a:lnTo>
                  <a:close/>
                  <a:moveTo>
                    <a:pt x="18148" y="11002"/>
                  </a:moveTo>
                  <a:lnTo>
                    <a:pt x="17710" y="11016"/>
                  </a:lnTo>
                  <a:lnTo>
                    <a:pt x="17471" y="11708"/>
                  </a:lnTo>
                  <a:lnTo>
                    <a:pt x="17931" y="11669"/>
                  </a:lnTo>
                  <a:lnTo>
                    <a:pt x="18148" y="11002"/>
                  </a:lnTo>
                  <a:close/>
                  <a:moveTo>
                    <a:pt x="20489" y="11002"/>
                  </a:moveTo>
                  <a:lnTo>
                    <a:pt x="20051" y="11016"/>
                  </a:lnTo>
                  <a:lnTo>
                    <a:pt x="19813" y="11708"/>
                  </a:lnTo>
                  <a:lnTo>
                    <a:pt x="20273" y="11669"/>
                  </a:lnTo>
                  <a:lnTo>
                    <a:pt x="20489" y="11002"/>
                  </a:lnTo>
                  <a:close/>
                  <a:moveTo>
                    <a:pt x="2016" y="11262"/>
                  </a:moveTo>
                  <a:lnTo>
                    <a:pt x="1802" y="11990"/>
                  </a:lnTo>
                  <a:lnTo>
                    <a:pt x="2016" y="12659"/>
                  </a:lnTo>
                  <a:lnTo>
                    <a:pt x="2231" y="11979"/>
                  </a:lnTo>
                  <a:lnTo>
                    <a:pt x="2016" y="11262"/>
                  </a:lnTo>
                  <a:close/>
                  <a:moveTo>
                    <a:pt x="4357" y="11262"/>
                  </a:moveTo>
                  <a:lnTo>
                    <a:pt x="4143" y="11990"/>
                  </a:lnTo>
                  <a:lnTo>
                    <a:pt x="4357" y="12659"/>
                  </a:lnTo>
                  <a:lnTo>
                    <a:pt x="4572" y="11979"/>
                  </a:lnTo>
                  <a:lnTo>
                    <a:pt x="4357" y="11262"/>
                  </a:lnTo>
                  <a:close/>
                  <a:moveTo>
                    <a:pt x="6698" y="11262"/>
                  </a:moveTo>
                  <a:lnTo>
                    <a:pt x="6484" y="11990"/>
                  </a:lnTo>
                  <a:lnTo>
                    <a:pt x="6698" y="12659"/>
                  </a:lnTo>
                  <a:lnTo>
                    <a:pt x="6913" y="11979"/>
                  </a:lnTo>
                  <a:lnTo>
                    <a:pt x="6698" y="11262"/>
                  </a:lnTo>
                  <a:close/>
                  <a:moveTo>
                    <a:pt x="9039" y="11262"/>
                  </a:moveTo>
                  <a:lnTo>
                    <a:pt x="8826" y="11990"/>
                  </a:lnTo>
                  <a:lnTo>
                    <a:pt x="9039" y="12659"/>
                  </a:lnTo>
                  <a:lnTo>
                    <a:pt x="9254" y="11979"/>
                  </a:lnTo>
                  <a:lnTo>
                    <a:pt x="9039" y="11262"/>
                  </a:lnTo>
                  <a:close/>
                  <a:moveTo>
                    <a:pt x="11380" y="11262"/>
                  </a:moveTo>
                  <a:lnTo>
                    <a:pt x="11166" y="11990"/>
                  </a:lnTo>
                  <a:lnTo>
                    <a:pt x="11380" y="12659"/>
                  </a:lnTo>
                  <a:lnTo>
                    <a:pt x="11595" y="11979"/>
                  </a:lnTo>
                  <a:lnTo>
                    <a:pt x="11380" y="11262"/>
                  </a:lnTo>
                  <a:close/>
                  <a:moveTo>
                    <a:pt x="13718" y="11262"/>
                  </a:moveTo>
                  <a:lnTo>
                    <a:pt x="13504" y="11990"/>
                  </a:lnTo>
                  <a:lnTo>
                    <a:pt x="13718" y="12659"/>
                  </a:lnTo>
                  <a:lnTo>
                    <a:pt x="13933" y="11979"/>
                  </a:lnTo>
                  <a:lnTo>
                    <a:pt x="13718" y="11262"/>
                  </a:lnTo>
                  <a:close/>
                  <a:moveTo>
                    <a:pt x="16059" y="11262"/>
                  </a:moveTo>
                  <a:lnTo>
                    <a:pt x="15845" y="11990"/>
                  </a:lnTo>
                  <a:lnTo>
                    <a:pt x="16059" y="12659"/>
                  </a:lnTo>
                  <a:lnTo>
                    <a:pt x="16274" y="11979"/>
                  </a:lnTo>
                  <a:lnTo>
                    <a:pt x="16059" y="11262"/>
                  </a:lnTo>
                  <a:close/>
                  <a:moveTo>
                    <a:pt x="18400" y="11262"/>
                  </a:moveTo>
                  <a:lnTo>
                    <a:pt x="18186" y="11990"/>
                  </a:lnTo>
                  <a:lnTo>
                    <a:pt x="18400" y="12659"/>
                  </a:lnTo>
                  <a:lnTo>
                    <a:pt x="18615" y="11979"/>
                  </a:lnTo>
                  <a:lnTo>
                    <a:pt x="18400" y="11262"/>
                  </a:lnTo>
                  <a:close/>
                  <a:moveTo>
                    <a:pt x="20741" y="11262"/>
                  </a:moveTo>
                  <a:lnTo>
                    <a:pt x="20528" y="11990"/>
                  </a:lnTo>
                  <a:lnTo>
                    <a:pt x="20741" y="12659"/>
                  </a:lnTo>
                  <a:lnTo>
                    <a:pt x="20956" y="11979"/>
                  </a:lnTo>
                  <a:lnTo>
                    <a:pt x="20741" y="11262"/>
                  </a:lnTo>
                  <a:close/>
                  <a:moveTo>
                    <a:pt x="1531" y="12198"/>
                  </a:moveTo>
                  <a:lnTo>
                    <a:pt x="1098" y="12199"/>
                  </a:lnTo>
                  <a:lnTo>
                    <a:pt x="1325" y="12868"/>
                  </a:lnTo>
                  <a:lnTo>
                    <a:pt x="1781" y="12888"/>
                  </a:lnTo>
                  <a:lnTo>
                    <a:pt x="1531" y="12198"/>
                  </a:lnTo>
                  <a:close/>
                  <a:moveTo>
                    <a:pt x="3872" y="12198"/>
                  </a:moveTo>
                  <a:lnTo>
                    <a:pt x="3440" y="12199"/>
                  </a:lnTo>
                  <a:lnTo>
                    <a:pt x="3666" y="12868"/>
                  </a:lnTo>
                  <a:lnTo>
                    <a:pt x="4122" y="12888"/>
                  </a:lnTo>
                  <a:lnTo>
                    <a:pt x="3872" y="12198"/>
                  </a:lnTo>
                  <a:close/>
                  <a:moveTo>
                    <a:pt x="6213" y="12198"/>
                  </a:moveTo>
                  <a:lnTo>
                    <a:pt x="5781" y="12199"/>
                  </a:lnTo>
                  <a:lnTo>
                    <a:pt x="6007" y="12868"/>
                  </a:lnTo>
                  <a:lnTo>
                    <a:pt x="6463" y="12888"/>
                  </a:lnTo>
                  <a:lnTo>
                    <a:pt x="6213" y="12198"/>
                  </a:lnTo>
                  <a:close/>
                  <a:moveTo>
                    <a:pt x="8554" y="12198"/>
                  </a:moveTo>
                  <a:lnTo>
                    <a:pt x="8121" y="12199"/>
                  </a:lnTo>
                  <a:lnTo>
                    <a:pt x="8348" y="12868"/>
                  </a:lnTo>
                  <a:lnTo>
                    <a:pt x="8804" y="12888"/>
                  </a:lnTo>
                  <a:lnTo>
                    <a:pt x="8554" y="12198"/>
                  </a:lnTo>
                  <a:close/>
                  <a:moveTo>
                    <a:pt x="10895" y="12198"/>
                  </a:moveTo>
                  <a:lnTo>
                    <a:pt x="10463" y="12199"/>
                  </a:lnTo>
                  <a:lnTo>
                    <a:pt x="10689" y="12868"/>
                  </a:lnTo>
                  <a:lnTo>
                    <a:pt x="11145" y="12888"/>
                  </a:lnTo>
                  <a:lnTo>
                    <a:pt x="10895" y="12198"/>
                  </a:lnTo>
                  <a:close/>
                  <a:moveTo>
                    <a:pt x="12323" y="12198"/>
                  </a:moveTo>
                  <a:lnTo>
                    <a:pt x="11884" y="12212"/>
                  </a:lnTo>
                  <a:lnTo>
                    <a:pt x="11646" y="12905"/>
                  </a:lnTo>
                  <a:lnTo>
                    <a:pt x="12106" y="12866"/>
                  </a:lnTo>
                  <a:lnTo>
                    <a:pt x="12323" y="12198"/>
                  </a:lnTo>
                  <a:close/>
                  <a:moveTo>
                    <a:pt x="13233" y="12198"/>
                  </a:moveTo>
                  <a:lnTo>
                    <a:pt x="12800" y="12199"/>
                  </a:lnTo>
                  <a:lnTo>
                    <a:pt x="13027" y="12868"/>
                  </a:lnTo>
                  <a:lnTo>
                    <a:pt x="13483" y="12888"/>
                  </a:lnTo>
                  <a:lnTo>
                    <a:pt x="13233" y="12198"/>
                  </a:lnTo>
                  <a:close/>
                  <a:moveTo>
                    <a:pt x="15574" y="12198"/>
                  </a:moveTo>
                  <a:lnTo>
                    <a:pt x="15142" y="12199"/>
                  </a:lnTo>
                  <a:lnTo>
                    <a:pt x="15368" y="12868"/>
                  </a:lnTo>
                  <a:lnTo>
                    <a:pt x="15824" y="12888"/>
                  </a:lnTo>
                  <a:lnTo>
                    <a:pt x="15574" y="12198"/>
                  </a:lnTo>
                  <a:close/>
                  <a:moveTo>
                    <a:pt x="17915" y="12198"/>
                  </a:moveTo>
                  <a:lnTo>
                    <a:pt x="17483" y="12199"/>
                  </a:lnTo>
                  <a:lnTo>
                    <a:pt x="17709" y="12868"/>
                  </a:lnTo>
                  <a:lnTo>
                    <a:pt x="18165" y="12888"/>
                  </a:lnTo>
                  <a:lnTo>
                    <a:pt x="17915" y="12198"/>
                  </a:lnTo>
                  <a:close/>
                  <a:moveTo>
                    <a:pt x="20256" y="12198"/>
                  </a:moveTo>
                  <a:lnTo>
                    <a:pt x="19823" y="12199"/>
                  </a:lnTo>
                  <a:lnTo>
                    <a:pt x="20050" y="12868"/>
                  </a:lnTo>
                  <a:lnTo>
                    <a:pt x="20506" y="12888"/>
                  </a:lnTo>
                  <a:lnTo>
                    <a:pt x="20256" y="12198"/>
                  </a:lnTo>
                  <a:close/>
                  <a:moveTo>
                    <a:pt x="602" y="12200"/>
                  </a:moveTo>
                  <a:lnTo>
                    <a:pt x="164" y="12214"/>
                  </a:lnTo>
                  <a:lnTo>
                    <a:pt x="0" y="12690"/>
                  </a:lnTo>
                  <a:lnTo>
                    <a:pt x="0" y="12901"/>
                  </a:lnTo>
                  <a:lnTo>
                    <a:pt x="386" y="12868"/>
                  </a:lnTo>
                  <a:lnTo>
                    <a:pt x="602" y="12200"/>
                  </a:lnTo>
                  <a:close/>
                  <a:moveTo>
                    <a:pt x="2943" y="12200"/>
                  </a:moveTo>
                  <a:lnTo>
                    <a:pt x="2505" y="12214"/>
                  </a:lnTo>
                  <a:lnTo>
                    <a:pt x="2266" y="12907"/>
                  </a:lnTo>
                  <a:lnTo>
                    <a:pt x="2727" y="12868"/>
                  </a:lnTo>
                  <a:lnTo>
                    <a:pt x="2943" y="12200"/>
                  </a:lnTo>
                  <a:close/>
                  <a:moveTo>
                    <a:pt x="5284" y="12200"/>
                  </a:moveTo>
                  <a:lnTo>
                    <a:pt x="4846" y="12214"/>
                  </a:lnTo>
                  <a:lnTo>
                    <a:pt x="4607" y="12907"/>
                  </a:lnTo>
                  <a:lnTo>
                    <a:pt x="5068" y="12868"/>
                  </a:lnTo>
                  <a:lnTo>
                    <a:pt x="5284" y="12200"/>
                  </a:lnTo>
                  <a:close/>
                  <a:moveTo>
                    <a:pt x="7625" y="12200"/>
                  </a:moveTo>
                  <a:lnTo>
                    <a:pt x="7187" y="12214"/>
                  </a:lnTo>
                  <a:lnTo>
                    <a:pt x="6949" y="12907"/>
                  </a:lnTo>
                  <a:lnTo>
                    <a:pt x="7409" y="12868"/>
                  </a:lnTo>
                  <a:lnTo>
                    <a:pt x="7409" y="12867"/>
                  </a:lnTo>
                  <a:lnTo>
                    <a:pt x="7625" y="12200"/>
                  </a:lnTo>
                  <a:close/>
                  <a:moveTo>
                    <a:pt x="9966" y="12200"/>
                  </a:moveTo>
                  <a:lnTo>
                    <a:pt x="9528" y="12214"/>
                  </a:lnTo>
                  <a:lnTo>
                    <a:pt x="9289" y="12907"/>
                  </a:lnTo>
                  <a:lnTo>
                    <a:pt x="9750" y="12868"/>
                  </a:lnTo>
                  <a:lnTo>
                    <a:pt x="9966" y="12200"/>
                  </a:lnTo>
                  <a:close/>
                  <a:moveTo>
                    <a:pt x="14645" y="12200"/>
                  </a:moveTo>
                  <a:lnTo>
                    <a:pt x="14207" y="12214"/>
                  </a:lnTo>
                  <a:lnTo>
                    <a:pt x="13968" y="12907"/>
                  </a:lnTo>
                  <a:lnTo>
                    <a:pt x="14429" y="12868"/>
                  </a:lnTo>
                  <a:lnTo>
                    <a:pt x="14645" y="12200"/>
                  </a:lnTo>
                  <a:close/>
                  <a:moveTo>
                    <a:pt x="16986" y="12200"/>
                  </a:moveTo>
                  <a:lnTo>
                    <a:pt x="16548" y="12214"/>
                  </a:lnTo>
                  <a:lnTo>
                    <a:pt x="16309" y="12907"/>
                  </a:lnTo>
                  <a:lnTo>
                    <a:pt x="16770" y="12868"/>
                  </a:lnTo>
                  <a:lnTo>
                    <a:pt x="16986" y="12200"/>
                  </a:lnTo>
                  <a:close/>
                  <a:moveTo>
                    <a:pt x="19327" y="12200"/>
                  </a:moveTo>
                  <a:lnTo>
                    <a:pt x="18889" y="12214"/>
                  </a:lnTo>
                  <a:lnTo>
                    <a:pt x="18651" y="12907"/>
                  </a:lnTo>
                  <a:lnTo>
                    <a:pt x="19111" y="12868"/>
                  </a:lnTo>
                  <a:lnTo>
                    <a:pt x="19327" y="12200"/>
                  </a:lnTo>
                  <a:close/>
                  <a:moveTo>
                    <a:pt x="21600" y="12202"/>
                  </a:moveTo>
                  <a:lnTo>
                    <a:pt x="21230" y="12214"/>
                  </a:lnTo>
                  <a:lnTo>
                    <a:pt x="20991" y="12907"/>
                  </a:lnTo>
                  <a:lnTo>
                    <a:pt x="21452" y="12868"/>
                  </a:lnTo>
                  <a:lnTo>
                    <a:pt x="21600" y="12411"/>
                  </a:lnTo>
                  <a:lnTo>
                    <a:pt x="21600" y="12202"/>
                  </a:lnTo>
                  <a:close/>
                  <a:moveTo>
                    <a:pt x="855" y="12437"/>
                  </a:moveTo>
                  <a:lnTo>
                    <a:pt x="641" y="13164"/>
                  </a:lnTo>
                  <a:lnTo>
                    <a:pt x="855" y="13834"/>
                  </a:lnTo>
                  <a:lnTo>
                    <a:pt x="1070" y="13154"/>
                  </a:lnTo>
                  <a:lnTo>
                    <a:pt x="855" y="12437"/>
                  </a:lnTo>
                  <a:close/>
                  <a:moveTo>
                    <a:pt x="3196" y="12437"/>
                  </a:moveTo>
                  <a:lnTo>
                    <a:pt x="2982" y="13164"/>
                  </a:lnTo>
                  <a:lnTo>
                    <a:pt x="3196" y="13834"/>
                  </a:lnTo>
                  <a:lnTo>
                    <a:pt x="3411" y="13154"/>
                  </a:lnTo>
                  <a:lnTo>
                    <a:pt x="3196" y="12437"/>
                  </a:lnTo>
                  <a:close/>
                  <a:moveTo>
                    <a:pt x="5538" y="12437"/>
                  </a:moveTo>
                  <a:lnTo>
                    <a:pt x="5323" y="13164"/>
                  </a:lnTo>
                  <a:lnTo>
                    <a:pt x="5537" y="13834"/>
                  </a:lnTo>
                  <a:lnTo>
                    <a:pt x="5752" y="13154"/>
                  </a:lnTo>
                  <a:lnTo>
                    <a:pt x="5538" y="12437"/>
                  </a:lnTo>
                  <a:close/>
                  <a:moveTo>
                    <a:pt x="7878" y="12437"/>
                  </a:moveTo>
                  <a:lnTo>
                    <a:pt x="7665" y="13164"/>
                  </a:lnTo>
                  <a:lnTo>
                    <a:pt x="7878" y="13834"/>
                  </a:lnTo>
                  <a:lnTo>
                    <a:pt x="8093" y="13154"/>
                  </a:lnTo>
                  <a:lnTo>
                    <a:pt x="7878" y="12437"/>
                  </a:lnTo>
                  <a:close/>
                  <a:moveTo>
                    <a:pt x="10220" y="12437"/>
                  </a:moveTo>
                  <a:lnTo>
                    <a:pt x="10005" y="13164"/>
                  </a:lnTo>
                  <a:lnTo>
                    <a:pt x="10219" y="13834"/>
                  </a:lnTo>
                  <a:lnTo>
                    <a:pt x="10434" y="13154"/>
                  </a:lnTo>
                  <a:lnTo>
                    <a:pt x="10220" y="12437"/>
                  </a:lnTo>
                  <a:close/>
                  <a:moveTo>
                    <a:pt x="12560" y="12437"/>
                  </a:moveTo>
                  <a:lnTo>
                    <a:pt x="12347" y="13164"/>
                  </a:lnTo>
                  <a:lnTo>
                    <a:pt x="12560" y="13834"/>
                  </a:lnTo>
                  <a:lnTo>
                    <a:pt x="12776" y="13154"/>
                  </a:lnTo>
                  <a:lnTo>
                    <a:pt x="12560" y="12437"/>
                  </a:lnTo>
                  <a:close/>
                  <a:moveTo>
                    <a:pt x="14898" y="12437"/>
                  </a:moveTo>
                  <a:lnTo>
                    <a:pt x="14684" y="13164"/>
                  </a:lnTo>
                  <a:lnTo>
                    <a:pt x="14898" y="13834"/>
                  </a:lnTo>
                  <a:lnTo>
                    <a:pt x="15113" y="13154"/>
                  </a:lnTo>
                  <a:lnTo>
                    <a:pt x="14898" y="12437"/>
                  </a:lnTo>
                  <a:close/>
                  <a:moveTo>
                    <a:pt x="17240" y="12437"/>
                  </a:moveTo>
                  <a:lnTo>
                    <a:pt x="17025" y="13164"/>
                  </a:lnTo>
                  <a:lnTo>
                    <a:pt x="17239" y="13834"/>
                  </a:lnTo>
                  <a:lnTo>
                    <a:pt x="17454" y="13154"/>
                  </a:lnTo>
                  <a:lnTo>
                    <a:pt x="17240" y="12437"/>
                  </a:lnTo>
                  <a:close/>
                  <a:moveTo>
                    <a:pt x="19580" y="12437"/>
                  </a:moveTo>
                  <a:lnTo>
                    <a:pt x="19367" y="13164"/>
                  </a:lnTo>
                  <a:lnTo>
                    <a:pt x="19580" y="13834"/>
                  </a:lnTo>
                  <a:lnTo>
                    <a:pt x="19795" y="13154"/>
                  </a:lnTo>
                  <a:lnTo>
                    <a:pt x="19580" y="12437"/>
                  </a:lnTo>
                  <a:close/>
                  <a:moveTo>
                    <a:pt x="2267" y="13382"/>
                  </a:moveTo>
                  <a:lnTo>
                    <a:pt x="2515" y="14076"/>
                  </a:lnTo>
                  <a:lnTo>
                    <a:pt x="2947" y="14080"/>
                  </a:lnTo>
                  <a:lnTo>
                    <a:pt x="2724" y="13409"/>
                  </a:lnTo>
                  <a:lnTo>
                    <a:pt x="2267" y="13382"/>
                  </a:lnTo>
                  <a:close/>
                  <a:moveTo>
                    <a:pt x="4609" y="13382"/>
                  </a:moveTo>
                  <a:lnTo>
                    <a:pt x="4856" y="14076"/>
                  </a:lnTo>
                  <a:lnTo>
                    <a:pt x="5288" y="14080"/>
                  </a:lnTo>
                  <a:lnTo>
                    <a:pt x="5065" y="13409"/>
                  </a:lnTo>
                  <a:lnTo>
                    <a:pt x="4609" y="13382"/>
                  </a:lnTo>
                  <a:close/>
                  <a:moveTo>
                    <a:pt x="6950" y="13382"/>
                  </a:moveTo>
                  <a:lnTo>
                    <a:pt x="7197" y="14076"/>
                  </a:lnTo>
                  <a:lnTo>
                    <a:pt x="7629" y="14080"/>
                  </a:lnTo>
                  <a:lnTo>
                    <a:pt x="7406" y="13409"/>
                  </a:lnTo>
                  <a:lnTo>
                    <a:pt x="6950" y="13382"/>
                  </a:lnTo>
                  <a:close/>
                  <a:moveTo>
                    <a:pt x="9290" y="13382"/>
                  </a:moveTo>
                  <a:lnTo>
                    <a:pt x="9538" y="14076"/>
                  </a:lnTo>
                  <a:lnTo>
                    <a:pt x="9970" y="14080"/>
                  </a:lnTo>
                  <a:lnTo>
                    <a:pt x="9747" y="13409"/>
                  </a:lnTo>
                  <a:lnTo>
                    <a:pt x="9290" y="13382"/>
                  </a:lnTo>
                  <a:close/>
                  <a:moveTo>
                    <a:pt x="11632" y="13382"/>
                  </a:moveTo>
                  <a:lnTo>
                    <a:pt x="11879" y="14076"/>
                  </a:lnTo>
                  <a:lnTo>
                    <a:pt x="12311" y="14080"/>
                  </a:lnTo>
                  <a:lnTo>
                    <a:pt x="12088" y="13409"/>
                  </a:lnTo>
                  <a:lnTo>
                    <a:pt x="11632" y="13382"/>
                  </a:lnTo>
                  <a:close/>
                  <a:moveTo>
                    <a:pt x="13969" y="13382"/>
                  </a:moveTo>
                  <a:lnTo>
                    <a:pt x="14217" y="14076"/>
                  </a:lnTo>
                  <a:lnTo>
                    <a:pt x="14649" y="14080"/>
                  </a:lnTo>
                  <a:lnTo>
                    <a:pt x="14426" y="13409"/>
                  </a:lnTo>
                  <a:lnTo>
                    <a:pt x="13969" y="13382"/>
                  </a:lnTo>
                  <a:close/>
                  <a:moveTo>
                    <a:pt x="16311" y="13382"/>
                  </a:moveTo>
                  <a:lnTo>
                    <a:pt x="16558" y="14076"/>
                  </a:lnTo>
                  <a:lnTo>
                    <a:pt x="16990" y="14080"/>
                  </a:lnTo>
                  <a:lnTo>
                    <a:pt x="16767" y="13409"/>
                  </a:lnTo>
                  <a:lnTo>
                    <a:pt x="16311" y="13382"/>
                  </a:lnTo>
                  <a:close/>
                  <a:moveTo>
                    <a:pt x="18652" y="13382"/>
                  </a:moveTo>
                  <a:lnTo>
                    <a:pt x="18899" y="14076"/>
                  </a:lnTo>
                  <a:lnTo>
                    <a:pt x="19331" y="14080"/>
                  </a:lnTo>
                  <a:lnTo>
                    <a:pt x="19108" y="13409"/>
                  </a:lnTo>
                  <a:lnTo>
                    <a:pt x="18652" y="13382"/>
                  </a:lnTo>
                  <a:close/>
                  <a:moveTo>
                    <a:pt x="20992" y="13382"/>
                  </a:moveTo>
                  <a:lnTo>
                    <a:pt x="21240" y="14076"/>
                  </a:lnTo>
                  <a:lnTo>
                    <a:pt x="21600" y="14079"/>
                  </a:lnTo>
                  <a:lnTo>
                    <a:pt x="21600" y="13863"/>
                  </a:lnTo>
                  <a:lnTo>
                    <a:pt x="21449" y="13409"/>
                  </a:lnTo>
                  <a:lnTo>
                    <a:pt x="20992" y="13382"/>
                  </a:lnTo>
                  <a:close/>
                  <a:moveTo>
                    <a:pt x="1782" y="13382"/>
                  </a:moveTo>
                  <a:lnTo>
                    <a:pt x="1322" y="13423"/>
                  </a:lnTo>
                  <a:lnTo>
                    <a:pt x="1106" y="14091"/>
                  </a:lnTo>
                  <a:lnTo>
                    <a:pt x="1544" y="14076"/>
                  </a:lnTo>
                  <a:lnTo>
                    <a:pt x="1782" y="13382"/>
                  </a:lnTo>
                  <a:close/>
                  <a:moveTo>
                    <a:pt x="4123" y="13382"/>
                  </a:moveTo>
                  <a:lnTo>
                    <a:pt x="3663" y="13423"/>
                  </a:lnTo>
                  <a:lnTo>
                    <a:pt x="3447" y="14091"/>
                  </a:lnTo>
                  <a:lnTo>
                    <a:pt x="3885" y="14076"/>
                  </a:lnTo>
                  <a:lnTo>
                    <a:pt x="4123" y="13382"/>
                  </a:lnTo>
                  <a:close/>
                  <a:moveTo>
                    <a:pt x="6464" y="13382"/>
                  </a:moveTo>
                  <a:lnTo>
                    <a:pt x="6004" y="13423"/>
                  </a:lnTo>
                  <a:lnTo>
                    <a:pt x="5788" y="14091"/>
                  </a:lnTo>
                  <a:lnTo>
                    <a:pt x="6226" y="14076"/>
                  </a:lnTo>
                  <a:lnTo>
                    <a:pt x="6464" y="13382"/>
                  </a:lnTo>
                  <a:close/>
                  <a:moveTo>
                    <a:pt x="8805" y="13382"/>
                  </a:moveTo>
                  <a:lnTo>
                    <a:pt x="8345" y="13423"/>
                  </a:lnTo>
                  <a:lnTo>
                    <a:pt x="8129" y="14091"/>
                  </a:lnTo>
                  <a:lnTo>
                    <a:pt x="8568" y="14076"/>
                  </a:lnTo>
                  <a:lnTo>
                    <a:pt x="8805" y="13382"/>
                  </a:lnTo>
                  <a:close/>
                  <a:moveTo>
                    <a:pt x="11147" y="13382"/>
                  </a:moveTo>
                  <a:lnTo>
                    <a:pt x="10686" y="13423"/>
                  </a:lnTo>
                  <a:lnTo>
                    <a:pt x="10470" y="14091"/>
                  </a:lnTo>
                  <a:lnTo>
                    <a:pt x="10908" y="14076"/>
                  </a:lnTo>
                  <a:lnTo>
                    <a:pt x="11147" y="13382"/>
                  </a:lnTo>
                  <a:close/>
                  <a:moveTo>
                    <a:pt x="13487" y="13382"/>
                  </a:moveTo>
                  <a:lnTo>
                    <a:pt x="13027" y="13423"/>
                  </a:lnTo>
                  <a:lnTo>
                    <a:pt x="12811" y="14091"/>
                  </a:lnTo>
                  <a:lnTo>
                    <a:pt x="13249" y="14076"/>
                  </a:lnTo>
                  <a:lnTo>
                    <a:pt x="13487" y="13382"/>
                  </a:lnTo>
                  <a:close/>
                  <a:moveTo>
                    <a:pt x="15825" y="13382"/>
                  </a:moveTo>
                  <a:lnTo>
                    <a:pt x="15365" y="13423"/>
                  </a:lnTo>
                  <a:lnTo>
                    <a:pt x="15149" y="14091"/>
                  </a:lnTo>
                  <a:lnTo>
                    <a:pt x="15587" y="14076"/>
                  </a:lnTo>
                  <a:lnTo>
                    <a:pt x="15825" y="13382"/>
                  </a:lnTo>
                  <a:close/>
                  <a:moveTo>
                    <a:pt x="18166" y="13382"/>
                  </a:moveTo>
                  <a:lnTo>
                    <a:pt x="17706" y="13423"/>
                  </a:lnTo>
                  <a:lnTo>
                    <a:pt x="17490" y="14091"/>
                  </a:lnTo>
                  <a:lnTo>
                    <a:pt x="17928" y="14076"/>
                  </a:lnTo>
                  <a:lnTo>
                    <a:pt x="18166" y="13382"/>
                  </a:lnTo>
                  <a:close/>
                  <a:moveTo>
                    <a:pt x="20507" y="13382"/>
                  </a:moveTo>
                  <a:lnTo>
                    <a:pt x="20047" y="13423"/>
                  </a:lnTo>
                  <a:lnTo>
                    <a:pt x="19831" y="14091"/>
                  </a:lnTo>
                  <a:lnTo>
                    <a:pt x="20269" y="14076"/>
                  </a:lnTo>
                  <a:lnTo>
                    <a:pt x="20507" y="13382"/>
                  </a:lnTo>
                  <a:close/>
                  <a:moveTo>
                    <a:pt x="0" y="13386"/>
                  </a:moveTo>
                  <a:lnTo>
                    <a:pt x="0" y="13588"/>
                  </a:lnTo>
                  <a:lnTo>
                    <a:pt x="174" y="14076"/>
                  </a:lnTo>
                  <a:lnTo>
                    <a:pt x="606" y="14080"/>
                  </a:lnTo>
                  <a:lnTo>
                    <a:pt x="383" y="13409"/>
                  </a:lnTo>
                  <a:lnTo>
                    <a:pt x="0" y="13386"/>
                  </a:lnTo>
                  <a:close/>
                  <a:moveTo>
                    <a:pt x="2024" y="13648"/>
                  </a:moveTo>
                  <a:lnTo>
                    <a:pt x="1810" y="14374"/>
                  </a:lnTo>
                  <a:lnTo>
                    <a:pt x="2024" y="15044"/>
                  </a:lnTo>
                  <a:lnTo>
                    <a:pt x="2239" y="14364"/>
                  </a:lnTo>
                  <a:lnTo>
                    <a:pt x="2024" y="13648"/>
                  </a:lnTo>
                  <a:close/>
                  <a:moveTo>
                    <a:pt x="4365" y="13648"/>
                  </a:moveTo>
                  <a:lnTo>
                    <a:pt x="4152" y="14374"/>
                  </a:lnTo>
                  <a:lnTo>
                    <a:pt x="4365" y="15044"/>
                  </a:lnTo>
                  <a:lnTo>
                    <a:pt x="4580" y="14364"/>
                  </a:lnTo>
                  <a:lnTo>
                    <a:pt x="4365" y="13648"/>
                  </a:lnTo>
                  <a:close/>
                  <a:moveTo>
                    <a:pt x="6706" y="13648"/>
                  </a:moveTo>
                  <a:lnTo>
                    <a:pt x="6492" y="14374"/>
                  </a:lnTo>
                  <a:lnTo>
                    <a:pt x="6706" y="15044"/>
                  </a:lnTo>
                  <a:lnTo>
                    <a:pt x="6921" y="14364"/>
                  </a:lnTo>
                  <a:lnTo>
                    <a:pt x="6706" y="13648"/>
                  </a:lnTo>
                  <a:close/>
                  <a:moveTo>
                    <a:pt x="9048" y="13648"/>
                  </a:moveTo>
                  <a:lnTo>
                    <a:pt x="8833" y="14374"/>
                  </a:lnTo>
                  <a:lnTo>
                    <a:pt x="9047" y="15044"/>
                  </a:lnTo>
                  <a:lnTo>
                    <a:pt x="9262" y="14364"/>
                  </a:lnTo>
                  <a:lnTo>
                    <a:pt x="9048" y="13648"/>
                  </a:lnTo>
                  <a:close/>
                  <a:moveTo>
                    <a:pt x="11388" y="13648"/>
                  </a:moveTo>
                  <a:lnTo>
                    <a:pt x="11175" y="14374"/>
                  </a:lnTo>
                  <a:lnTo>
                    <a:pt x="11388" y="15044"/>
                  </a:lnTo>
                  <a:lnTo>
                    <a:pt x="11603" y="14364"/>
                  </a:lnTo>
                  <a:lnTo>
                    <a:pt x="11388" y="13648"/>
                  </a:lnTo>
                  <a:close/>
                  <a:moveTo>
                    <a:pt x="13726" y="13648"/>
                  </a:moveTo>
                  <a:lnTo>
                    <a:pt x="13512" y="14374"/>
                  </a:lnTo>
                  <a:lnTo>
                    <a:pt x="13726" y="15044"/>
                  </a:lnTo>
                  <a:lnTo>
                    <a:pt x="13941" y="14364"/>
                  </a:lnTo>
                  <a:lnTo>
                    <a:pt x="13726" y="13648"/>
                  </a:lnTo>
                  <a:close/>
                  <a:moveTo>
                    <a:pt x="16067" y="13648"/>
                  </a:moveTo>
                  <a:lnTo>
                    <a:pt x="15853" y="14374"/>
                  </a:lnTo>
                  <a:lnTo>
                    <a:pt x="16067" y="15044"/>
                  </a:lnTo>
                  <a:lnTo>
                    <a:pt x="16282" y="14364"/>
                  </a:lnTo>
                  <a:lnTo>
                    <a:pt x="16067" y="13648"/>
                  </a:lnTo>
                  <a:close/>
                  <a:moveTo>
                    <a:pt x="18408" y="13648"/>
                  </a:moveTo>
                  <a:lnTo>
                    <a:pt x="18194" y="14374"/>
                  </a:lnTo>
                  <a:lnTo>
                    <a:pt x="18408" y="15044"/>
                  </a:lnTo>
                  <a:lnTo>
                    <a:pt x="18623" y="14364"/>
                  </a:lnTo>
                  <a:lnTo>
                    <a:pt x="18408" y="13648"/>
                  </a:lnTo>
                  <a:close/>
                  <a:moveTo>
                    <a:pt x="20750" y="13648"/>
                  </a:moveTo>
                  <a:lnTo>
                    <a:pt x="20535" y="14374"/>
                  </a:lnTo>
                  <a:lnTo>
                    <a:pt x="20749" y="15044"/>
                  </a:lnTo>
                  <a:lnTo>
                    <a:pt x="20964" y="14364"/>
                  </a:lnTo>
                  <a:lnTo>
                    <a:pt x="20750" y="13648"/>
                  </a:lnTo>
                  <a:close/>
                  <a:moveTo>
                    <a:pt x="1532" y="14594"/>
                  </a:moveTo>
                  <a:lnTo>
                    <a:pt x="1099" y="14596"/>
                  </a:lnTo>
                  <a:lnTo>
                    <a:pt x="1326" y="15264"/>
                  </a:lnTo>
                  <a:lnTo>
                    <a:pt x="1782" y="15284"/>
                  </a:lnTo>
                  <a:lnTo>
                    <a:pt x="1532" y="14594"/>
                  </a:lnTo>
                  <a:close/>
                  <a:moveTo>
                    <a:pt x="3873" y="14594"/>
                  </a:moveTo>
                  <a:lnTo>
                    <a:pt x="3441" y="14596"/>
                  </a:lnTo>
                  <a:lnTo>
                    <a:pt x="3667" y="15264"/>
                  </a:lnTo>
                  <a:lnTo>
                    <a:pt x="4123" y="15284"/>
                  </a:lnTo>
                  <a:lnTo>
                    <a:pt x="3873" y="14594"/>
                  </a:lnTo>
                  <a:close/>
                  <a:moveTo>
                    <a:pt x="6214" y="14594"/>
                  </a:moveTo>
                  <a:lnTo>
                    <a:pt x="5781" y="14596"/>
                  </a:lnTo>
                  <a:lnTo>
                    <a:pt x="6008" y="15264"/>
                  </a:lnTo>
                  <a:lnTo>
                    <a:pt x="6464" y="15284"/>
                  </a:lnTo>
                  <a:lnTo>
                    <a:pt x="6214" y="14594"/>
                  </a:lnTo>
                  <a:close/>
                  <a:moveTo>
                    <a:pt x="8555" y="14594"/>
                  </a:moveTo>
                  <a:lnTo>
                    <a:pt x="8123" y="14596"/>
                  </a:lnTo>
                  <a:lnTo>
                    <a:pt x="8349" y="15264"/>
                  </a:lnTo>
                  <a:lnTo>
                    <a:pt x="8805" y="15284"/>
                  </a:lnTo>
                  <a:lnTo>
                    <a:pt x="8555" y="14594"/>
                  </a:lnTo>
                  <a:close/>
                  <a:moveTo>
                    <a:pt x="10896" y="14594"/>
                  </a:moveTo>
                  <a:lnTo>
                    <a:pt x="10464" y="14596"/>
                  </a:lnTo>
                  <a:lnTo>
                    <a:pt x="10690" y="15264"/>
                  </a:lnTo>
                  <a:lnTo>
                    <a:pt x="11146" y="15284"/>
                  </a:lnTo>
                  <a:lnTo>
                    <a:pt x="10896" y="14594"/>
                  </a:lnTo>
                  <a:close/>
                  <a:moveTo>
                    <a:pt x="13237" y="14594"/>
                  </a:moveTo>
                  <a:lnTo>
                    <a:pt x="12805" y="14596"/>
                  </a:lnTo>
                  <a:lnTo>
                    <a:pt x="13031" y="15264"/>
                  </a:lnTo>
                  <a:lnTo>
                    <a:pt x="13487" y="15284"/>
                  </a:lnTo>
                  <a:lnTo>
                    <a:pt x="13237" y="14594"/>
                  </a:lnTo>
                  <a:close/>
                  <a:moveTo>
                    <a:pt x="15575" y="14594"/>
                  </a:moveTo>
                  <a:lnTo>
                    <a:pt x="15143" y="14596"/>
                  </a:lnTo>
                  <a:lnTo>
                    <a:pt x="15369" y="15264"/>
                  </a:lnTo>
                  <a:lnTo>
                    <a:pt x="15825" y="15284"/>
                  </a:lnTo>
                  <a:lnTo>
                    <a:pt x="15575" y="14594"/>
                  </a:lnTo>
                  <a:close/>
                  <a:moveTo>
                    <a:pt x="17916" y="14594"/>
                  </a:moveTo>
                  <a:lnTo>
                    <a:pt x="17483" y="14596"/>
                  </a:lnTo>
                  <a:lnTo>
                    <a:pt x="17710" y="15264"/>
                  </a:lnTo>
                  <a:lnTo>
                    <a:pt x="18166" y="15284"/>
                  </a:lnTo>
                  <a:lnTo>
                    <a:pt x="17916" y="14594"/>
                  </a:lnTo>
                  <a:close/>
                  <a:moveTo>
                    <a:pt x="20257" y="14594"/>
                  </a:moveTo>
                  <a:lnTo>
                    <a:pt x="19825" y="14596"/>
                  </a:lnTo>
                  <a:lnTo>
                    <a:pt x="20051" y="15264"/>
                  </a:lnTo>
                  <a:lnTo>
                    <a:pt x="20507" y="15284"/>
                  </a:lnTo>
                  <a:lnTo>
                    <a:pt x="20257" y="14594"/>
                  </a:lnTo>
                  <a:close/>
                  <a:moveTo>
                    <a:pt x="603" y="14596"/>
                  </a:moveTo>
                  <a:lnTo>
                    <a:pt x="165" y="14610"/>
                  </a:lnTo>
                  <a:lnTo>
                    <a:pt x="0" y="15090"/>
                  </a:lnTo>
                  <a:lnTo>
                    <a:pt x="0" y="15297"/>
                  </a:lnTo>
                  <a:lnTo>
                    <a:pt x="387" y="15264"/>
                  </a:lnTo>
                  <a:lnTo>
                    <a:pt x="603" y="14596"/>
                  </a:lnTo>
                  <a:close/>
                  <a:moveTo>
                    <a:pt x="2945" y="14596"/>
                  </a:moveTo>
                  <a:lnTo>
                    <a:pt x="2506" y="14610"/>
                  </a:lnTo>
                  <a:lnTo>
                    <a:pt x="2267" y="15303"/>
                  </a:lnTo>
                  <a:lnTo>
                    <a:pt x="2728" y="15264"/>
                  </a:lnTo>
                  <a:lnTo>
                    <a:pt x="2945" y="14596"/>
                  </a:lnTo>
                  <a:close/>
                  <a:moveTo>
                    <a:pt x="5285" y="14596"/>
                  </a:moveTo>
                  <a:lnTo>
                    <a:pt x="4847" y="14610"/>
                  </a:lnTo>
                  <a:lnTo>
                    <a:pt x="4609" y="15303"/>
                  </a:lnTo>
                  <a:lnTo>
                    <a:pt x="5069" y="15264"/>
                  </a:lnTo>
                  <a:lnTo>
                    <a:pt x="5285" y="14596"/>
                  </a:lnTo>
                  <a:close/>
                  <a:moveTo>
                    <a:pt x="7626" y="14596"/>
                  </a:moveTo>
                  <a:lnTo>
                    <a:pt x="7189" y="14610"/>
                  </a:lnTo>
                  <a:lnTo>
                    <a:pt x="6950" y="15303"/>
                  </a:lnTo>
                  <a:lnTo>
                    <a:pt x="7410" y="15264"/>
                  </a:lnTo>
                  <a:lnTo>
                    <a:pt x="7626" y="14596"/>
                  </a:lnTo>
                  <a:close/>
                  <a:moveTo>
                    <a:pt x="9967" y="14596"/>
                  </a:moveTo>
                  <a:lnTo>
                    <a:pt x="9529" y="14610"/>
                  </a:lnTo>
                  <a:lnTo>
                    <a:pt x="9290" y="15303"/>
                  </a:lnTo>
                  <a:lnTo>
                    <a:pt x="9751" y="15264"/>
                  </a:lnTo>
                  <a:lnTo>
                    <a:pt x="9967" y="14596"/>
                  </a:lnTo>
                  <a:close/>
                  <a:moveTo>
                    <a:pt x="12309" y="14596"/>
                  </a:moveTo>
                  <a:lnTo>
                    <a:pt x="11870" y="14610"/>
                  </a:lnTo>
                  <a:lnTo>
                    <a:pt x="11632" y="15303"/>
                  </a:lnTo>
                  <a:lnTo>
                    <a:pt x="12092" y="15264"/>
                  </a:lnTo>
                  <a:lnTo>
                    <a:pt x="12309" y="14596"/>
                  </a:lnTo>
                  <a:close/>
                  <a:moveTo>
                    <a:pt x="14647" y="14596"/>
                  </a:moveTo>
                  <a:lnTo>
                    <a:pt x="14208" y="14610"/>
                  </a:lnTo>
                  <a:lnTo>
                    <a:pt x="13969" y="15303"/>
                  </a:lnTo>
                  <a:lnTo>
                    <a:pt x="14430" y="15264"/>
                  </a:lnTo>
                  <a:lnTo>
                    <a:pt x="14647" y="14596"/>
                  </a:lnTo>
                  <a:close/>
                  <a:moveTo>
                    <a:pt x="16987" y="14596"/>
                  </a:moveTo>
                  <a:lnTo>
                    <a:pt x="16549" y="14610"/>
                  </a:lnTo>
                  <a:lnTo>
                    <a:pt x="16311" y="15303"/>
                  </a:lnTo>
                  <a:lnTo>
                    <a:pt x="16771" y="15264"/>
                  </a:lnTo>
                  <a:lnTo>
                    <a:pt x="16987" y="14596"/>
                  </a:lnTo>
                  <a:close/>
                  <a:moveTo>
                    <a:pt x="19328" y="14596"/>
                  </a:moveTo>
                  <a:lnTo>
                    <a:pt x="18891" y="14610"/>
                  </a:lnTo>
                  <a:lnTo>
                    <a:pt x="18652" y="15303"/>
                  </a:lnTo>
                  <a:lnTo>
                    <a:pt x="19112" y="15264"/>
                  </a:lnTo>
                  <a:lnTo>
                    <a:pt x="19328" y="14596"/>
                  </a:lnTo>
                  <a:close/>
                  <a:moveTo>
                    <a:pt x="21600" y="14598"/>
                  </a:moveTo>
                  <a:lnTo>
                    <a:pt x="21231" y="14610"/>
                  </a:lnTo>
                  <a:lnTo>
                    <a:pt x="20992" y="15303"/>
                  </a:lnTo>
                  <a:lnTo>
                    <a:pt x="21453" y="15264"/>
                  </a:lnTo>
                  <a:lnTo>
                    <a:pt x="21600" y="14811"/>
                  </a:lnTo>
                  <a:lnTo>
                    <a:pt x="21600" y="14598"/>
                  </a:lnTo>
                  <a:close/>
                  <a:moveTo>
                    <a:pt x="855" y="14858"/>
                  </a:moveTo>
                  <a:lnTo>
                    <a:pt x="641" y="15586"/>
                  </a:lnTo>
                  <a:lnTo>
                    <a:pt x="855" y="16254"/>
                  </a:lnTo>
                  <a:lnTo>
                    <a:pt x="1070" y="15575"/>
                  </a:lnTo>
                  <a:lnTo>
                    <a:pt x="855" y="14858"/>
                  </a:lnTo>
                  <a:close/>
                  <a:moveTo>
                    <a:pt x="3196" y="14858"/>
                  </a:moveTo>
                  <a:lnTo>
                    <a:pt x="2982" y="15586"/>
                  </a:lnTo>
                  <a:lnTo>
                    <a:pt x="3196" y="16254"/>
                  </a:lnTo>
                  <a:lnTo>
                    <a:pt x="3411" y="15575"/>
                  </a:lnTo>
                  <a:lnTo>
                    <a:pt x="3196" y="14858"/>
                  </a:lnTo>
                  <a:close/>
                  <a:moveTo>
                    <a:pt x="5538" y="14858"/>
                  </a:moveTo>
                  <a:lnTo>
                    <a:pt x="5323" y="15586"/>
                  </a:lnTo>
                  <a:lnTo>
                    <a:pt x="5537" y="16254"/>
                  </a:lnTo>
                  <a:lnTo>
                    <a:pt x="5752" y="15575"/>
                  </a:lnTo>
                  <a:lnTo>
                    <a:pt x="5538" y="14858"/>
                  </a:lnTo>
                  <a:close/>
                  <a:moveTo>
                    <a:pt x="7878" y="14858"/>
                  </a:moveTo>
                  <a:lnTo>
                    <a:pt x="7665" y="15586"/>
                  </a:lnTo>
                  <a:lnTo>
                    <a:pt x="7878" y="16254"/>
                  </a:lnTo>
                  <a:lnTo>
                    <a:pt x="8093" y="15575"/>
                  </a:lnTo>
                  <a:lnTo>
                    <a:pt x="7878" y="14858"/>
                  </a:lnTo>
                  <a:close/>
                  <a:moveTo>
                    <a:pt x="10220" y="14858"/>
                  </a:moveTo>
                  <a:lnTo>
                    <a:pt x="10005" y="15586"/>
                  </a:lnTo>
                  <a:lnTo>
                    <a:pt x="10219" y="16254"/>
                  </a:lnTo>
                  <a:lnTo>
                    <a:pt x="10434" y="15575"/>
                  </a:lnTo>
                  <a:lnTo>
                    <a:pt x="10220" y="14858"/>
                  </a:lnTo>
                  <a:close/>
                  <a:moveTo>
                    <a:pt x="12560" y="14858"/>
                  </a:moveTo>
                  <a:lnTo>
                    <a:pt x="12347" y="15586"/>
                  </a:lnTo>
                  <a:lnTo>
                    <a:pt x="12560" y="16254"/>
                  </a:lnTo>
                  <a:lnTo>
                    <a:pt x="12776" y="15575"/>
                  </a:lnTo>
                  <a:lnTo>
                    <a:pt x="12560" y="14858"/>
                  </a:lnTo>
                  <a:close/>
                  <a:moveTo>
                    <a:pt x="14898" y="14858"/>
                  </a:moveTo>
                  <a:lnTo>
                    <a:pt x="14684" y="15586"/>
                  </a:lnTo>
                  <a:lnTo>
                    <a:pt x="14898" y="16254"/>
                  </a:lnTo>
                  <a:lnTo>
                    <a:pt x="15113" y="15575"/>
                  </a:lnTo>
                  <a:lnTo>
                    <a:pt x="14898" y="14858"/>
                  </a:lnTo>
                  <a:close/>
                  <a:moveTo>
                    <a:pt x="17240" y="14858"/>
                  </a:moveTo>
                  <a:lnTo>
                    <a:pt x="17025" y="15586"/>
                  </a:lnTo>
                  <a:lnTo>
                    <a:pt x="17239" y="16254"/>
                  </a:lnTo>
                  <a:lnTo>
                    <a:pt x="17454" y="15575"/>
                  </a:lnTo>
                  <a:lnTo>
                    <a:pt x="17240" y="14858"/>
                  </a:lnTo>
                  <a:close/>
                  <a:moveTo>
                    <a:pt x="19580" y="14858"/>
                  </a:moveTo>
                  <a:lnTo>
                    <a:pt x="19367" y="15586"/>
                  </a:lnTo>
                  <a:lnTo>
                    <a:pt x="19580" y="16254"/>
                  </a:lnTo>
                  <a:lnTo>
                    <a:pt x="19795" y="15575"/>
                  </a:lnTo>
                  <a:lnTo>
                    <a:pt x="19580" y="14858"/>
                  </a:lnTo>
                  <a:close/>
                  <a:moveTo>
                    <a:pt x="351" y="15791"/>
                  </a:moveTo>
                  <a:lnTo>
                    <a:pt x="0" y="15792"/>
                  </a:lnTo>
                  <a:lnTo>
                    <a:pt x="0" y="16032"/>
                  </a:lnTo>
                  <a:lnTo>
                    <a:pt x="145" y="16459"/>
                  </a:lnTo>
                  <a:lnTo>
                    <a:pt x="601" y="16480"/>
                  </a:lnTo>
                  <a:lnTo>
                    <a:pt x="351" y="15791"/>
                  </a:lnTo>
                  <a:close/>
                  <a:moveTo>
                    <a:pt x="2692" y="15791"/>
                  </a:moveTo>
                  <a:lnTo>
                    <a:pt x="2259" y="15792"/>
                  </a:lnTo>
                  <a:lnTo>
                    <a:pt x="2486" y="16459"/>
                  </a:lnTo>
                  <a:lnTo>
                    <a:pt x="2942" y="16480"/>
                  </a:lnTo>
                  <a:lnTo>
                    <a:pt x="2692" y="15791"/>
                  </a:lnTo>
                  <a:close/>
                  <a:moveTo>
                    <a:pt x="5033" y="15791"/>
                  </a:moveTo>
                  <a:lnTo>
                    <a:pt x="4601" y="15792"/>
                  </a:lnTo>
                  <a:lnTo>
                    <a:pt x="4827" y="16459"/>
                  </a:lnTo>
                  <a:lnTo>
                    <a:pt x="5283" y="16480"/>
                  </a:lnTo>
                  <a:lnTo>
                    <a:pt x="5033" y="15791"/>
                  </a:lnTo>
                  <a:close/>
                  <a:moveTo>
                    <a:pt x="7374" y="15791"/>
                  </a:moveTo>
                  <a:lnTo>
                    <a:pt x="6941" y="15792"/>
                  </a:lnTo>
                  <a:lnTo>
                    <a:pt x="7168" y="16459"/>
                  </a:lnTo>
                  <a:lnTo>
                    <a:pt x="7624" y="16480"/>
                  </a:lnTo>
                  <a:lnTo>
                    <a:pt x="7374" y="15791"/>
                  </a:lnTo>
                  <a:close/>
                  <a:moveTo>
                    <a:pt x="9715" y="15791"/>
                  </a:moveTo>
                  <a:lnTo>
                    <a:pt x="9282" y="15792"/>
                  </a:lnTo>
                  <a:lnTo>
                    <a:pt x="9509" y="16459"/>
                  </a:lnTo>
                  <a:lnTo>
                    <a:pt x="9965" y="16480"/>
                  </a:lnTo>
                  <a:lnTo>
                    <a:pt x="9715" y="15791"/>
                  </a:lnTo>
                  <a:close/>
                  <a:moveTo>
                    <a:pt x="12056" y="15791"/>
                  </a:moveTo>
                  <a:lnTo>
                    <a:pt x="11623" y="15792"/>
                  </a:lnTo>
                  <a:lnTo>
                    <a:pt x="11850" y="16459"/>
                  </a:lnTo>
                  <a:lnTo>
                    <a:pt x="12306" y="16480"/>
                  </a:lnTo>
                  <a:lnTo>
                    <a:pt x="12056" y="15791"/>
                  </a:lnTo>
                  <a:close/>
                  <a:moveTo>
                    <a:pt x="14394" y="15791"/>
                  </a:moveTo>
                  <a:lnTo>
                    <a:pt x="13961" y="15792"/>
                  </a:lnTo>
                  <a:lnTo>
                    <a:pt x="14188" y="16459"/>
                  </a:lnTo>
                  <a:lnTo>
                    <a:pt x="14644" y="16480"/>
                  </a:lnTo>
                  <a:lnTo>
                    <a:pt x="14394" y="15791"/>
                  </a:lnTo>
                  <a:close/>
                  <a:moveTo>
                    <a:pt x="16735" y="15791"/>
                  </a:moveTo>
                  <a:lnTo>
                    <a:pt x="16303" y="15792"/>
                  </a:lnTo>
                  <a:lnTo>
                    <a:pt x="16529" y="16459"/>
                  </a:lnTo>
                  <a:lnTo>
                    <a:pt x="16985" y="16480"/>
                  </a:lnTo>
                  <a:lnTo>
                    <a:pt x="16735" y="15791"/>
                  </a:lnTo>
                  <a:close/>
                  <a:moveTo>
                    <a:pt x="19076" y="15791"/>
                  </a:moveTo>
                  <a:lnTo>
                    <a:pt x="18643" y="15792"/>
                  </a:lnTo>
                  <a:lnTo>
                    <a:pt x="18870" y="16459"/>
                  </a:lnTo>
                  <a:lnTo>
                    <a:pt x="19326" y="16480"/>
                  </a:lnTo>
                  <a:lnTo>
                    <a:pt x="19076" y="15791"/>
                  </a:lnTo>
                  <a:close/>
                  <a:moveTo>
                    <a:pt x="21417" y="15791"/>
                  </a:moveTo>
                  <a:lnTo>
                    <a:pt x="20984" y="15792"/>
                  </a:lnTo>
                  <a:lnTo>
                    <a:pt x="21211" y="16459"/>
                  </a:lnTo>
                  <a:lnTo>
                    <a:pt x="21600" y="16477"/>
                  </a:lnTo>
                  <a:lnTo>
                    <a:pt x="21600" y="16295"/>
                  </a:lnTo>
                  <a:lnTo>
                    <a:pt x="21417" y="15791"/>
                  </a:lnTo>
                  <a:close/>
                  <a:moveTo>
                    <a:pt x="1763" y="15792"/>
                  </a:moveTo>
                  <a:lnTo>
                    <a:pt x="1325" y="15806"/>
                  </a:lnTo>
                  <a:lnTo>
                    <a:pt x="1087" y="16499"/>
                  </a:lnTo>
                  <a:lnTo>
                    <a:pt x="1547" y="16459"/>
                  </a:lnTo>
                  <a:lnTo>
                    <a:pt x="1763" y="15792"/>
                  </a:lnTo>
                  <a:close/>
                  <a:moveTo>
                    <a:pt x="4105" y="15792"/>
                  </a:moveTo>
                  <a:lnTo>
                    <a:pt x="3667" y="15806"/>
                  </a:lnTo>
                  <a:lnTo>
                    <a:pt x="3428" y="16499"/>
                  </a:lnTo>
                  <a:lnTo>
                    <a:pt x="3888" y="16459"/>
                  </a:lnTo>
                  <a:lnTo>
                    <a:pt x="4105" y="15792"/>
                  </a:lnTo>
                  <a:close/>
                  <a:moveTo>
                    <a:pt x="6445" y="15792"/>
                  </a:moveTo>
                  <a:lnTo>
                    <a:pt x="6007" y="15806"/>
                  </a:lnTo>
                  <a:lnTo>
                    <a:pt x="5768" y="16499"/>
                  </a:lnTo>
                  <a:lnTo>
                    <a:pt x="6229" y="16459"/>
                  </a:lnTo>
                  <a:lnTo>
                    <a:pt x="6445" y="15792"/>
                  </a:lnTo>
                  <a:close/>
                  <a:moveTo>
                    <a:pt x="8786" y="15792"/>
                  </a:moveTo>
                  <a:lnTo>
                    <a:pt x="8348" y="15806"/>
                  </a:lnTo>
                  <a:lnTo>
                    <a:pt x="8109" y="16499"/>
                  </a:lnTo>
                  <a:lnTo>
                    <a:pt x="8570" y="16459"/>
                  </a:lnTo>
                  <a:lnTo>
                    <a:pt x="8786" y="15792"/>
                  </a:lnTo>
                  <a:close/>
                  <a:moveTo>
                    <a:pt x="11127" y="15792"/>
                  </a:moveTo>
                  <a:lnTo>
                    <a:pt x="10689" y="15806"/>
                  </a:lnTo>
                  <a:lnTo>
                    <a:pt x="10451" y="16499"/>
                  </a:lnTo>
                  <a:lnTo>
                    <a:pt x="10911" y="16459"/>
                  </a:lnTo>
                  <a:lnTo>
                    <a:pt x="11127" y="15792"/>
                  </a:lnTo>
                  <a:close/>
                  <a:moveTo>
                    <a:pt x="13465" y="15792"/>
                  </a:moveTo>
                  <a:lnTo>
                    <a:pt x="13027" y="15806"/>
                  </a:lnTo>
                  <a:lnTo>
                    <a:pt x="12789" y="16499"/>
                  </a:lnTo>
                  <a:lnTo>
                    <a:pt x="13249" y="16459"/>
                  </a:lnTo>
                  <a:lnTo>
                    <a:pt x="13465" y="15792"/>
                  </a:lnTo>
                  <a:close/>
                  <a:moveTo>
                    <a:pt x="15807" y="15792"/>
                  </a:moveTo>
                  <a:lnTo>
                    <a:pt x="15369" y="15806"/>
                  </a:lnTo>
                  <a:lnTo>
                    <a:pt x="15130" y="16499"/>
                  </a:lnTo>
                  <a:lnTo>
                    <a:pt x="15590" y="16459"/>
                  </a:lnTo>
                  <a:lnTo>
                    <a:pt x="15807" y="15792"/>
                  </a:lnTo>
                  <a:close/>
                  <a:moveTo>
                    <a:pt x="18147" y="15792"/>
                  </a:moveTo>
                  <a:lnTo>
                    <a:pt x="17709" y="15806"/>
                  </a:lnTo>
                  <a:lnTo>
                    <a:pt x="17470" y="16499"/>
                  </a:lnTo>
                  <a:lnTo>
                    <a:pt x="17931" y="16459"/>
                  </a:lnTo>
                  <a:lnTo>
                    <a:pt x="18147" y="15792"/>
                  </a:lnTo>
                  <a:close/>
                  <a:moveTo>
                    <a:pt x="20488" y="15792"/>
                  </a:moveTo>
                  <a:lnTo>
                    <a:pt x="20050" y="15806"/>
                  </a:lnTo>
                  <a:lnTo>
                    <a:pt x="19811" y="16499"/>
                  </a:lnTo>
                  <a:lnTo>
                    <a:pt x="20272" y="16459"/>
                  </a:lnTo>
                  <a:lnTo>
                    <a:pt x="20488" y="15792"/>
                  </a:lnTo>
                  <a:close/>
                  <a:moveTo>
                    <a:pt x="2016" y="16053"/>
                  </a:moveTo>
                  <a:lnTo>
                    <a:pt x="1801" y="16781"/>
                  </a:lnTo>
                  <a:lnTo>
                    <a:pt x="2015" y="17450"/>
                  </a:lnTo>
                  <a:lnTo>
                    <a:pt x="2230" y="16771"/>
                  </a:lnTo>
                  <a:lnTo>
                    <a:pt x="2016" y="16053"/>
                  </a:lnTo>
                  <a:close/>
                  <a:moveTo>
                    <a:pt x="4356" y="16053"/>
                  </a:moveTo>
                  <a:lnTo>
                    <a:pt x="4143" y="16781"/>
                  </a:lnTo>
                  <a:lnTo>
                    <a:pt x="4356" y="17450"/>
                  </a:lnTo>
                  <a:lnTo>
                    <a:pt x="4571" y="16771"/>
                  </a:lnTo>
                  <a:lnTo>
                    <a:pt x="4356" y="16053"/>
                  </a:lnTo>
                  <a:close/>
                  <a:moveTo>
                    <a:pt x="6697" y="16053"/>
                  </a:moveTo>
                  <a:lnTo>
                    <a:pt x="6483" y="16781"/>
                  </a:lnTo>
                  <a:lnTo>
                    <a:pt x="6697" y="17450"/>
                  </a:lnTo>
                  <a:lnTo>
                    <a:pt x="6912" y="16771"/>
                  </a:lnTo>
                  <a:lnTo>
                    <a:pt x="6697" y="16053"/>
                  </a:lnTo>
                  <a:close/>
                  <a:moveTo>
                    <a:pt x="9038" y="16053"/>
                  </a:moveTo>
                  <a:lnTo>
                    <a:pt x="8824" y="16781"/>
                  </a:lnTo>
                  <a:lnTo>
                    <a:pt x="9038" y="17450"/>
                  </a:lnTo>
                  <a:lnTo>
                    <a:pt x="9253" y="16771"/>
                  </a:lnTo>
                  <a:lnTo>
                    <a:pt x="9038" y="16053"/>
                  </a:lnTo>
                  <a:close/>
                  <a:moveTo>
                    <a:pt x="11379" y="16053"/>
                  </a:moveTo>
                  <a:lnTo>
                    <a:pt x="11166" y="16781"/>
                  </a:lnTo>
                  <a:lnTo>
                    <a:pt x="11379" y="17450"/>
                  </a:lnTo>
                  <a:lnTo>
                    <a:pt x="11594" y="16771"/>
                  </a:lnTo>
                  <a:lnTo>
                    <a:pt x="11379" y="16053"/>
                  </a:lnTo>
                  <a:close/>
                  <a:moveTo>
                    <a:pt x="13717" y="16053"/>
                  </a:moveTo>
                  <a:lnTo>
                    <a:pt x="13503" y="16781"/>
                  </a:lnTo>
                  <a:lnTo>
                    <a:pt x="13717" y="17450"/>
                  </a:lnTo>
                  <a:lnTo>
                    <a:pt x="13932" y="16771"/>
                  </a:lnTo>
                  <a:lnTo>
                    <a:pt x="13717" y="16053"/>
                  </a:lnTo>
                  <a:close/>
                  <a:moveTo>
                    <a:pt x="16058" y="16053"/>
                  </a:moveTo>
                  <a:lnTo>
                    <a:pt x="15845" y="16781"/>
                  </a:lnTo>
                  <a:lnTo>
                    <a:pt x="16058" y="17450"/>
                  </a:lnTo>
                  <a:lnTo>
                    <a:pt x="16273" y="16771"/>
                  </a:lnTo>
                  <a:lnTo>
                    <a:pt x="16058" y="16053"/>
                  </a:lnTo>
                  <a:close/>
                  <a:moveTo>
                    <a:pt x="18399" y="16053"/>
                  </a:moveTo>
                  <a:lnTo>
                    <a:pt x="18185" y="16781"/>
                  </a:lnTo>
                  <a:lnTo>
                    <a:pt x="18399" y="17450"/>
                  </a:lnTo>
                  <a:lnTo>
                    <a:pt x="18614" y="16771"/>
                  </a:lnTo>
                  <a:lnTo>
                    <a:pt x="18399" y="16053"/>
                  </a:lnTo>
                  <a:close/>
                  <a:moveTo>
                    <a:pt x="20740" y="16053"/>
                  </a:moveTo>
                  <a:lnTo>
                    <a:pt x="20526" y="16781"/>
                  </a:lnTo>
                  <a:lnTo>
                    <a:pt x="20740" y="17450"/>
                  </a:lnTo>
                  <a:lnTo>
                    <a:pt x="20955" y="16771"/>
                  </a:lnTo>
                  <a:lnTo>
                    <a:pt x="20740" y="16053"/>
                  </a:lnTo>
                  <a:close/>
                  <a:moveTo>
                    <a:pt x="1530" y="16989"/>
                  </a:moveTo>
                  <a:lnTo>
                    <a:pt x="1097" y="16990"/>
                  </a:lnTo>
                  <a:lnTo>
                    <a:pt x="1324" y="17659"/>
                  </a:lnTo>
                  <a:lnTo>
                    <a:pt x="1780" y="17679"/>
                  </a:lnTo>
                  <a:lnTo>
                    <a:pt x="1530" y="16989"/>
                  </a:lnTo>
                  <a:close/>
                  <a:moveTo>
                    <a:pt x="3871" y="16989"/>
                  </a:moveTo>
                  <a:lnTo>
                    <a:pt x="3439" y="16990"/>
                  </a:lnTo>
                  <a:lnTo>
                    <a:pt x="3665" y="17659"/>
                  </a:lnTo>
                  <a:lnTo>
                    <a:pt x="4121" y="17679"/>
                  </a:lnTo>
                  <a:lnTo>
                    <a:pt x="3871" y="16989"/>
                  </a:lnTo>
                  <a:close/>
                  <a:moveTo>
                    <a:pt x="6213" y="16989"/>
                  </a:moveTo>
                  <a:lnTo>
                    <a:pt x="5780" y="16990"/>
                  </a:lnTo>
                  <a:lnTo>
                    <a:pt x="6006" y="17659"/>
                  </a:lnTo>
                  <a:lnTo>
                    <a:pt x="6462" y="17679"/>
                  </a:lnTo>
                  <a:lnTo>
                    <a:pt x="6213" y="16989"/>
                  </a:lnTo>
                  <a:close/>
                  <a:moveTo>
                    <a:pt x="8553" y="16989"/>
                  </a:moveTo>
                  <a:lnTo>
                    <a:pt x="8121" y="16990"/>
                  </a:lnTo>
                  <a:lnTo>
                    <a:pt x="8347" y="17659"/>
                  </a:lnTo>
                  <a:lnTo>
                    <a:pt x="8803" y="17679"/>
                  </a:lnTo>
                  <a:lnTo>
                    <a:pt x="8553" y="16989"/>
                  </a:lnTo>
                  <a:close/>
                  <a:moveTo>
                    <a:pt x="10894" y="16989"/>
                  </a:moveTo>
                  <a:lnTo>
                    <a:pt x="10461" y="16990"/>
                  </a:lnTo>
                  <a:lnTo>
                    <a:pt x="10688" y="17659"/>
                  </a:lnTo>
                  <a:lnTo>
                    <a:pt x="11144" y="17679"/>
                  </a:lnTo>
                  <a:lnTo>
                    <a:pt x="10894" y="16989"/>
                  </a:lnTo>
                  <a:close/>
                  <a:moveTo>
                    <a:pt x="13232" y="16989"/>
                  </a:moveTo>
                  <a:lnTo>
                    <a:pt x="12799" y="16990"/>
                  </a:lnTo>
                  <a:lnTo>
                    <a:pt x="13026" y="17659"/>
                  </a:lnTo>
                  <a:lnTo>
                    <a:pt x="13482" y="17679"/>
                  </a:lnTo>
                  <a:lnTo>
                    <a:pt x="13232" y="16989"/>
                  </a:lnTo>
                  <a:close/>
                  <a:moveTo>
                    <a:pt x="15573" y="16989"/>
                  </a:moveTo>
                  <a:lnTo>
                    <a:pt x="15141" y="16990"/>
                  </a:lnTo>
                  <a:lnTo>
                    <a:pt x="15367" y="17659"/>
                  </a:lnTo>
                  <a:lnTo>
                    <a:pt x="15823" y="17679"/>
                  </a:lnTo>
                  <a:lnTo>
                    <a:pt x="15573" y="16989"/>
                  </a:lnTo>
                  <a:close/>
                  <a:moveTo>
                    <a:pt x="17915" y="16989"/>
                  </a:moveTo>
                  <a:lnTo>
                    <a:pt x="17482" y="16990"/>
                  </a:lnTo>
                  <a:lnTo>
                    <a:pt x="17708" y="17659"/>
                  </a:lnTo>
                  <a:lnTo>
                    <a:pt x="18164" y="17679"/>
                  </a:lnTo>
                  <a:lnTo>
                    <a:pt x="17915" y="16989"/>
                  </a:lnTo>
                  <a:close/>
                  <a:moveTo>
                    <a:pt x="20255" y="16989"/>
                  </a:moveTo>
                  <a:lnTo>
                    <a:pt x="19823" y="16990"/>
                  </a:lnTo>
                  <a:lnTo>
                    <a:pt x="20049" y="17659"/>
                  </a:lnTo>
                  <a:lnTo>
                    <a:pt x="20505" y="17679"/>
                  </a:lnTo>
                  <a:lnTo>
                    <a:pt x="20255" y="16989"/>
                  </a:lnTo>
                  <a:close/>
                  <a:moveTo>
                    <a:pt x="601" y="16991"/>
                  </a:moveTo>
                  <a:lnTo>
                    <a:pt x="163" y="17004"/>
                  </a:lnTo>
                  <a:lnTo>
                    <a:pt x="0" y="17478"/>
                  </a:lnTo>
                  <a:lnTo>
                    <a:pt x="0" y="17691"/>
                  </a:lnTo>
                  <a:lnTo>
                    <a:pt x="385" y="17659"/>
                  </a:lnTo>
                  <a:lnTo>
                    <a:pt x="601" y="16991"/>
                  </a:lnTo>
                  <a:close/>
                  <a:moveTo>
                    <a:pt x="2943" y="16991"/>
                  </a:moveTo>
                  <a:lnTo>
                    <a:pt x="2505" y="17004"/>
                  </a:lnTo>
                  <a:lnTo>
                    <a:pt x="2266" y="17698"/>
                  </a:lnTo>
                  <a:lnTo>
                    <a:pt x="2726" y="17659"/>
                  </a:lnTo>
                  <a:lnTo>
                    <a:pt x="2943" y="16991"/>
                  </a:lnTo>
                  <a:close/>
                  <a:moveTo>
                    <a:pt x="5284" y="16991"/>
                  </a:moveTo>
                  <a:lnTo>
                    <a:pt x="4845" y="17004"/>
                  </a:lnTo>
                  <a:lnTo>
                    <a:pt x="4606" y="17698"/>
                  </a:lnTo>
                  <a:lnTo>
                    <a:pt x="5067" y="17659"/>
                  </a:lnTo>
                  <a:lnTo>
                    <a:pt x="5284" y="16991"/>
                  </a:lnTo>
                  <a:close/>
                  <a:moveTo>
                    <a:pt x="7625" y="16991"/>
                  </a:moveTo>
                  <a:lnTo>
                    <a:pt x="7186" y="17004"/>
                  </a:lnTo>
                  <a:lnTo>
                    <a:pt x="6948" y="17698"/>
                  </a:lnTo>
                  <a:lnTo>
                    <a:pt x="7408" y="17659"/>
                  </a:lnTo>
                  <a:lnTo>
                    <a:pt x="7625" y="16991"/>
                  </a:lnTo>
                  <a:close/>
                  <a:moveTo>
                    <a:pt x="9965" y="16991"/>
                  </a:moveTo>
                  <a:lnTo>
                    <a:pt x="9527" y="17004"/>
                  </a:lnTo>
                  <a:lnTo>
                    <a:pt x="9289" y="17698"/>
                  </a:lnTo>
                  <a:lnTo>
                    <a:pt x="9749" y="17659"/>
                  </a:lnTo>
                  <a:lnTo>
                    <a:pt x="9965" y="16991"/>
                  </a:lnTo>
                  <a:close/>
                  <a:moveTo>
                    <a:pt x="12303" y="16991"/>
                  </a:moveTo>
                  <a:lnTo>
                    <a:pt x="11865" y="17004"/>
                  </a:lnTo>
                  <a:lnTo>
                    <a:pt x="11626" y="17698"/>
                  </a:lnTo>
                  <a:lnTo>
                    <a:pt x="12087" y="17659"/>
                  </a:lnTo>
                  <a:lnTo>
                    <a:pt x="12303" y="16991"/>
                  </a:lnTo>
                  <a:close/>
                  <a:moveTo>
                    <a:pt x="14645" y="16991"/>
                  </a:moveTo>
                  <a:lnTo>
                    <a:pt x="14207" y="17004"/>
                  </a:lnTo>
                  <a:lnTo>
                    <a:pt x="13968" y="17698"/>
                  </a:lnTo>
                  <a:lnTo>
                    <a:pt x="14428" y="17659"/>
                  </a:lnTo>
                  <a:lnTo>
                    <a:pt x="14645" y="16991"/>
                  </a:lnTo>
                  <a:close/>
                  <a:moveTo>
                    <a:pt x="16986" y="16991"/>
                  </a:moveTo>
                  <a:lnTo>
                    <a:pt x="16547" y="17004"/>
                  </a:lnTo>
                  <a:lnTo>
                    <a:pt x="16308" y="17698"/>
                  </a:lnTo>
                  <a:lnTo>
                    <a:pt x="16769" y="17659"/>
                  </a:lnTo>
                  <a:lnTo>
                    <a:pt x="16986" y="16991"/>
                  </a:lnTo>
                  <a:close/>
                  <a:moveTo>
                    <a:pt x="19327" y="16991"/>
                  </a:moveTo>
                  <a:lnTo>
                    <a:pt x="18888" y="17004"/>
                  </a:lnTo>
                  <a:lnTo>
                    <a:pt x="18650" y="17698"/>
                  </a:lnTo>
                  <a:lnTo>
                    <a:pt x="19110" y="17659"/>
                  </a:lnTo>
                  <a:lnTo>
                    <a:pt x="19327" y="16991"/>
                  </a:lnTo>
                  <a:close/>
                  <a:moveTo>
                    <a:pt x="21600" y="16993"/>
                  </a:moveTo>
                  <a:lnTo>
                    <a:pt x="21229" y="17004"/>
                  </a:lnTo>
                  <a:lnTo>
                    <a:pt x="20991" y="17698"/>
                  </a:lnTo>
                  <a:lnTo>
                    <a:pt x="21451" y="17659"/>
                  </a:lnTo>
                  <a:lnTo>
                    <a:pt x="21600" y="17199"/>
                  </a:lnTo>
                  <a:lnTo>
                    <a:pt x="21600" y="16993"/>
                  </a:lnTo>
                  <a:close/>
                  <a:moveTo>
                    <a:pt x="856" y="17244"/>
                  </a:moveTo>
                  <a:lnTo>
                    <a:pt x="642" y="17971"/>
                  </a:lnTo>
                  <a:lnTo>
                    <a:pt x="856" y="18642"/>
                  </a:lnTo>
                  <a:lnTo>
                    <a:pt x="1071" y="17962"/>
                  </a:lnTo>
                  <a:lnTo>
                    <a:pt x="856" y="17244"/>
                  </a:lnTo>
                  <a:close/>
                  <a:moveTo>
                    <a:pt x="3197" y="17244"/>
                  </a:moveTo>
                  <a:lnTo>
                    <a:pt x="2983" y="17971"/>
                  </a:lnTo>
                  <a:lnTo>
                    <a:pt x="3197" y="18642"/>
                  </a:lnTo>
                  <a:lnTo>
                    <a:pt x="3412" y="17962"/>
                  </a:lnTo>
                  <a:lnTo>
                    <a:pt x="3197" y="17244"/>
                  </a:lnTo>
                  <a:close/>
                  <a:moveTo>
                    <a:pt x="5538" y="17244"/>
                  </a:moveTo>
                  <a:lnTo>
                    <a:pt x="5324" y="17971"/>
                  </a:lnTo>
                  <a:lnTo>
                    <a:pt x="5538" y="18642"/>
                  </a:lnTo>
                  <a:lnTo>
                    <a:pt x="5753" y="17962"/>
                  </a:lnTo>
                  <a:lnTo>
                    <a:pt x="5538" y="17244"/>
                  </a:lnTo>
                  <a:close/>
                  <a:moveTo>
                    <a:pt x="7879" y="17244"/>
                  </a:moveTo>
                  <a:lnTo>
                    <a:pt x="7665" y="17971"/>
                  </a:lnTo>
                  <a:lnTo>
                    <a:pt x="7879" y="18642"/>
                  </a:lnTo>
                  <a:lnTo>
                    <a:pt x="8094" y="17962"/>
                  </a:lnTo>
                  <a:lnTo>
                    <a:pt x="7879" y="17244"/>
                  </a:lnTo>
                  <a:close/>
                  <a:moveTo>
                    <a:pt x="10220" y="17244"/>
                  </a:moveTo>
                  <a:lnTo>
                    <a:pt x="10006" y="17971"/>
                  </a:lnTo>
                  <a:lnTo>
                    <a:pt x="10220" y="18642"/>
                  </a:lnTo>
                  <a:lnTo>
                    <a:pt x="10435" y="17962"/>
                  </a:lnTo>
                  <a:lnTo>
                    <a:pt x="10220" y="17244"/>
                  </a:lnTo>
                  <a:close/>
                  <a:moveTo>
                    <a:pt x="12562" y="17244"/>
                  </a:moveTo>
                  <a:lnTo>
                    <a:pt x="12348" y="17971"/>
                  </a:lnTo>
                  <a:lnTo>
                    <a:pt x="12561" y="18642"/>
                  </a:lnTo>
                  <a:lnTo>
                    <a:pt x="12776" y="17962"/>
                  </a:lnTo>
                  <a:lnTo>
                    <a:pt x="12562" y="17244"/>
                  </a:lnTo>
                  <a:close/>
                  <a:moveTo>
                    <a:pt x="14899" y="17244"/>
                  </a:moveTo>
                  <a:lnTo>
                    <a:pt x="14685" y="17971"/>
                  </a:lnTo>
                  <a:lnTo>
                    <a:pt x="14899" y="18642"/>
                  </a:lnTo>
                  <a:lnTo>
                    <a:pt x="15114" y="17962"/>
                  </a:lnTo>
                  <a:lnTo>
                    <a:pt x="14899" y="17244"/>
                  </a:lnTo>
                  <a:close/>
                  <a:moveTo>
                    <a:pt x="17240" y="17244"/>
                  </a:moveTo>
                  <a:lnTo>
                    <a:pt x="17026" y="17971"/>
                  </a:lnTo>
                  <a:lnTo>
                    <a:pt x="17240" y="18642"/>
                  </a:lnTo>
                  <a:lnTo>
                    <a:pt x="17455" y="17962"/>
                  </a:lnTo>
                  <a:lnTo>
                    <a:pt x="17240" y="17244"/>
                  </a:lnTo>
                  <a:close/>
                  <a:moveTo>
                    <a:pt x="19581" y="17244"/>
                  </a:moveTo>
                  <a:lnTo>
                    <a:pt x="19367" y="17971"/>
                  </a:lnTo>
                  <a:lnTo>
                    <a:pt x="19581" y="18642"/>
                  </a:lnTo>
                  <a:lnTo>
                    <a:pt x="19796" y="17962"/>
                  </a:lnTo>
                  <a:lnTo>
                    <a:pt x="19581" y="17244"/>
                  </a:lnTo>
                  <a:close/>
                  <a:moveTo>
                    <a:pt x="2268" y="18189"/>
                  </a:moveTo>
                  <a:lnTo>
                    <a:pt x="2516" y="18883"/>
                  </a:lnTo>
                  <a:lnTo>
                    <a:pt x="2948" y="18888"/>
                  </a:lnTo>
                  <a:lnTo>
                    <a:pt x="2725" y="18216"/>
                  </a:lnTo>
                  <a:lnTo>
                    <a:pt x="2268" y="18189"/>
                  </a:lnTo>
                  <a:close/>
                  <a:moveTo>
                    <a:pt x="4610" y="18189"/>
                  </a:moveTo>
                  <a:lnTo>
                    <a:pt x="4857" y="18883"/>
                  </a:lnTo>
                  <a:lnTo>
                    <a:pt x="5289" y="18888"/>
                  </a:lnTo>
                  <a:lnTo>
                    <a:pt x="5066" y="18216"/>
                  </a:lnTo>
                  <a:lnTo>
                    <a:pt x="4610" y="18189"/>
                  </a:lnTo>
                  <a:close/>
                  <a:moveTo>
                    <a:pt x="6950" y="18189"/>
                  </a:moveTo>
                  <a:lnTo>
                    <a:pt x="7198" y="18883"/>
                  </a:lnTo>
                  <a:lnTo>
                    <a:pt x="7630" y="18888"/>
                  </a:lnTo>
                  <a:lnTo>
                    <a:pt x="7407" y="18216"/>
                  </a:lnTo>
                  <a:lnTo>
                    <a:pt x="6950" y="18189"/>
                  </a:lnTo>
                  <a:close/>
                  <a:moveTo>
                    <a:pt x="9291" y="18189"/>
                  </a:moveTo>
                  <a:lnTo>
                    <a:pt x="9539" y="18883"/>
                  </a:lnTo>
                  <a:lnTo>
                    <a:pt x="9971" y="18888"/>
                  </a:lnTo>
                  <a:lnTo>
                    <a:pt x="9748" y="18216"/>
                  </a:lnTo>
                  <a:lnTo>
                    <a:pt x="9291" y="18189"/>
                  </a:lnTo>
                  <a:close/>
                  <a:moveTo>
                    <a:pt x="11633" y="18189"/>
                  </a:moveTo>
                  <a:lnTo>
                    <a:pt x="11880" y="18883"/>
                  </a:lnTo>
                  <a:lnTo>
                    <a:pt x="12312" y="18888"/>
                  </a:lnTo>
                  <a:lnTo>
                    <a:pt x="12089" y="18216"/>
                  </a:lnTo>
                  <a:lnTo>
                    <a:pt x="11633" y="18189"/>
                  </a:lnTo>
                  <a:close/>
                  <a:moveTo>
                    <a:pt x="13970" y="18189"/>
                  </a:moveTo>
                  <a:lnTo>
                    <a:pt x="14218" y="18883"/>
                  </a:lnTo>
                  <a:lnTo>
                    <a:pt x="14650" y="18888"/>
                  </a:lnTo>
                  <a:lnTo>
                    <a:pt x="14427" y="18216"/>
                  </a:lnTo>
                  <a:lnTo>
                    <a:pt x="13970" y="18189"/>
                  </a:lnTo>
                  <a:close/>
                  <a:moveTo>
                    <a:pt x="16311" y="18189"/>
                  </a:moveTo>
                  <a:lnTo>
                    <a:pt x="16559" y="18883"/>
                  </a:lnTo>
                  <a:lnTo>
                    <a:pt x="16991" y="18888"/>
                  </a:lnTo>
                  <a:lnTo>
                    <a:pt x="16768" y="18216"/>
                  </a:lnTo>
                  <a:lnTo>
                    <a:pt x="16311" y="18189"/>
                  </a:lnTo>
                  <a:close/>
                  <a:moveTo>
                    <a:pt x="18652" y="18189"/>
                  </a:moveTo>
                  <a:lnTo>
                    <a:pt x="18900" y="18883"/>
                  </a:lnTo>
                  <a:lnTo>
                    <a:pt x="19332" y="18888"/>
                  </a:lnTo>
                  <a:lnTo>
                    <a:pt x="19109" y="18216"/>
                  </a:lnTo>
                  <a:lnTo>
                    <a:pt x="18652" y="18189"/>
                  </a:lnTo>
                  <a:close/>
                  <a:moveTo>
                    <a:pt x="20993" y="18189"/>
                  </a:moveTo>
                  <a:lnTo>
                    <a:pt x="21241" y="18883"/>
                  </a:lnTo>
                  <a:lnTo>
                    <a:pt x="21600" y="18887"/>
                  </a:lnTo>
                  <a:lnTo>
                    <a:pt x="21600" y="18667"/>
                  </a:lnTo>
                  <a:lnTo>
                    <a:pt x="21450" y="18216"/>
                  </a:lnTo>
                  <a:lnTo>
                    <a:pt x="20993" y="18189"/>
                  </a:lnTo>
                  <a:close/>
                  <a:moveTo>
                    <a:pt x="1783" y="18190"/>
                  </a:moveTo>
                  <a:lnTo>
                    <a:pt x="1323" y="18231"/>
                  </a:lnTo>
                  <a:lnTo>
                    <a:pt x="1107" y="18899"/>
                  </a:lnTo>
                  <a:lnTo>
                    <a:pt x="1545" y="18884"/>
                  </a:lnTo>
                  <a:lnTo>
                    <a:pt x="1783" y="18190"/>
                  </a:lnTo>
                  <a:close/>
                  <a:moveTo>
                    <a:pt x="4124" y="18190"/>
                  </a:moveTo>
                  <a:lnTo>
                    <a:pt x="3664" y="18231"/>
                  </a:lnTo>
                  <a:lnTo>
                    <a:pt x="3448" y="18899"/>
                  </a:lnTo>
                  <a:lnTo>
                    <a:pt x="3886" y="18884"/>
                  </a:lnTo>
                  <a:lnTo>
                    <a:pt x="4124" y="18190"/>
                  </a:lnTo>
                  <a:close/>
                  <a:moveTo>
                    <a:pt x="6465" y="18190"/>
                  </a:moveTo>
                  <a:lnTo>
                    <a:pt x="6005" y="18231"/>
                  </a:lnTo>
                  <a:lnTo>
                    <a:pt x="5789" y="18899"/>
                  </a:lnTo>
                  <a:lnTo>
                    <a:pt x="6227" y="18884"/>
                  </a:lnTo>
                  <a:lnTo>
                    <a:pt x="6465" y="18190"/>
                  </a:lnTo>
                  <a:close/>
                  <a:moveTo>
                    <a:pt x="8807" y="18190"/>
                  </a:moveTo>
                  <a:lnTo>
                    <a:pt x="8346" y="18231"/>
                  </a:lnTo>
                  <a:lnTo>
                    <a:pt x="8130" y="18899"/>
                  </a:lnTo>
                  <a:lnTo>
                    <a:pt x="8568" y="18884"/>
                  </a:lnTo>
                  <a:lnTo>
                    <a:pt x="8807" y="18190"/>
                  </a:lnTo>
                  <a:close/>
                  <a:moveTo>
                    <a:pt x="11147" y="18190"/>
                  </a:moveTo>
                  <a:lnTo>
                    <a:pt x="10687" y="18231"/>
                  </a:lnTo>
                  <a:lnTo>
                    <a:pt x="10471" y="18899"/>
                  </a:lnTo>
                  <a:lnTo>
                    <a:pt x="10909" y="18884"/>
                  </a:lnTo>
                  <a:lnTo>
                    <a:pt x="11147" y="18190"/>
                  </a:lnTo>
                  <a:close/>
                  <a:moveTo>
                    <a:pt x="13488" y="18190"/>
                  </a:moveTo>
                  <a:lnTo>
                    <a:pt x="13028" y="18231"/>
                  </a:lnTo>
                  <a:lnTo>
                    <a:pt x="12812" y="18899"/>
                  </a:lnTo>
                  <a:lnTo>
                    <a:pt x="13251" y="18884"/>
                  </a:lnTo>
                  <a:lnTo>
                    <a:pt x="13488" y="18190"/>
                  </a:lnTo>
                  <a:close/>
                  <a:moveTo>
                    <a:pt x="15826" y="18190"/>
                  </a:moveTo>
                  <a:lnTo>
                    <a:pt x="15366" y="18231"/>
                  </a:lnTo>
                  <a:lnTo>
                    <a:pt x="15150" y="18899"/>
                  </a:lnTo>
                  <a:lnTo>
                    <a:pt x="15588" y="18884"/>
                  </a:lnTo>
                  <a:lnTo>
                    <a:pt x="15826" y="18190"/>
                  </a:lnTo>
                  <a:close/>
                  <a:moveTo>
                    <a:pt x="18167" y="18190"/>
                  </a:moveTo>
                  <a:lnTo>
                    <a:pt x="17707" y="18231"/>
                  </a:lnTo>
                  <a:lnTo>
                    <a:pt x="17491" y="18899"/>
                  </a:lnTo>
                  <a:lnTo>
                    <a:pt x="17929" y="18884"/>
                  </a:lnTo>
                  <a:lnTo>
                    <a:pt x="18167" y="18190"/>
                  </a:lnTo>
                  <a:close/>
                  <a:moveTo>
                    <a:pt x="20509" y="18190"/>
                  </a:moveTo>
                  <a:lnTo>
                    <a:pt x="20048" y="18231"/>
                  </a:lnTo>
                  <a:lnTo>
                    <a:pt x="19832" y="18899"/>
                  </a:lnTo>
                  <a:lnTo>
                    <a:pt x="20270" y="18884"/>
                  </a:lnTo>
                  <a:lnTo>
                    <a:pt x="20509" y="18190"/>
                  </a:lnTo>
                  <a:close/>
                  <a:moveTo>
                    <a:pt x="0" y="18194"/>
                  </a:moveTo>
                  <a:lnTo>
                    <a:pt x="0" y="18392"/>
                  </a:lnTo>
                  <a:lnTo>
                    <a:pt x="175" y="18883"/>
                  </a:lnTo>
                  <a:lnTo>
                    <a:pt x="607" y="18888"/>
                  </a:lnTo>
                  <a:lnTo>
                    <a:pt x="383" y="18216"/>
                  </a:lnTo>
                  <a:lnTo>
                    <a:pt x="0" y="18194"/>
                  </a:lnTo>
                  <a:close/>
                  <a:moveTo>
                    <a:pt x="2025" y="18455"/>
                  </a:moveTo>
                  <a:lnTo>
                    <a:pt x="1811" y="19182"/>
                  </a:lnTo>
                  <a:lnTo>
                    <a:pt x="2025" y="19852"/>
                  </a:lnTo>
                  <a:lnTo>
                    <a:pt x="2240" y="19172"/>
                  </a:lnTo>
                  <a:lnTo>
                    <a:pt x="2025" y="18455"/>
                  </a:lnTo>
                  <a:close/>
                  <a:moveTo>
                    <a:pt x="4366" y="18455"/>
                  </a:moveTo>
                  <a:lnTo>
                    <a:pt x="4152" y="19182"/>
                  </a:lnTo>
                  <a:lnTo>
                    <a:pt x="4366" y="19852"/>
                  </a:lnTo>
                  <a:lnTo>
                    <a:pt x="4581" y="19172"/>
                  </a:lnTo>
                  <a:lnTo>
                    <a:pt x="4366" y="18455"/>
                  </a:lnTo>
                  <a:close/>
                  <a:moveTo>
                    <a:pt x="6707" y="18455"/>
                  </a:moveTo>
                  <a:lnTo>
                    <a:pt x="6494" y="19182"/>
                  </a:lnTo>
                  <a:lnTo>
                    <a:pt x="6707" y="19852"/>
                  </a:lnTo>
                  <a:lnTo>
                    <a:pt x="6922" y="19172"/>
                  </a:lnTo>
                  <a:lnTo>
                    <a:pt x="6707" y="18455"/>
                  </a:lnTo>
                  <a:close/>
                  <a:moveTo>
                    <a:pt x="9048" y="18455"/>
                  </a:moveTo>
                  <a:lnTo>
                    <a:pt x="8835" y="19182"/>
                  </a:lnTo>
                  <a:lnTo>
                    <a:pt x="9048" y="19852"/>
                  </a:lnTo>
                  <a:lnTo>
                    <a:pt x="9263" y="19172"/>
                  </a:lnTo>
                  <a:lnTo>
                    <a:pt x="9048" y="18455"/>
                  </a:lnTo>
                  <a:close/>
                  <a:moveTo>
                    <a:pt x="11389" y="18455"/>
                  </a:moveTo>
                  <a:lnTo>
                    <a:pt x="11175" y="19182"/>
                  </a:lnTo>
                  <a:lnTo>
                    <a:pt x="11389" y="19852"/>
                  </a:lnTo>
                  <a:lnTo>
                    <a:pt x="11604" y="19172"/>
                  </a:lnTo>
                  <a:lnTo>
                    <a:pt x="11389" y="18455"/>
                  </a:lnTo>
                  <a:close/>
                  <a:moveTo>
                    <a:pt x="13727" y="18455"/>
                  </a:moveTo>
                  <a:lnTo>
                    <a:pt x="13513" y="19182"/>
                  </a:lnTo>
                  <a:lnTo>
                    <a:pt x="13727" y="19852"/>
                  </a:lnTo>
                  <a:lnTo>
                    <a:pt x="13942" y="19172"/>
                  </a:lnTo>
                  <a:lnTo>
                    <a:pt x="13727" y="18455"/>
                  </a:lnTo>
                  <a:close/>
                  <a:moveTo>
                    <a:pt x="16068" y="18455"/>
                  </a:moveTo>
                  <a:lnTo>
                    <a:pt x="15854" y="19182"/>
                  </a:lnTo>
                  <a:lnTo>
                    <a:pt x="16068" y="19852"/>
                  </a:lnTo>
                  <a:lnTo>
                    <a:pt x="16283" y="19172"/>
                  </a:lnTo>
                  <a:lnTo>
                    <a:pt x="16068" y="18455"/>
                  </a:lnTo>
                  <a:close/>
                  <a:moveTo>
                    <a:pt x="18409" y="18455"/>
                  </a:moveTo>
                  <a:lnTo>
                    <a:pt x="18196" y="19182"/>
                  </a:lnTo>
                  <a:lnTo>
                    <a:pt x="18409" y="19852"/>
                  </a:lnTo>
                  <a:lnTo>
                    <a:pt x="18624" y="19172"/>
                  </a:lnTo>
                  <a:lnTo>
                    <a:pt x="18409" y="18455"/>
                  </a:lnTo>
                  <a:close/>
                  <a:moveTo>
                    <a:pt x="20750" y="18455"/>
                  </a:moveTo>
                  <a:lnTo>
                    <a:pt x="20536" y="19182"/>
                  </a:lnTo>
                  <a:lnTo>
                    <a:pt x="20750" y="19852"/>
                  </a:lnTo>
                  <a:lnTo>
                    <a:pt x="20965" y="19172"/>
                  </a:lnTo>
                  <a:lnTo>
                    <a:pt x="20750" y="18455"/>
                  </a:lnTo>
                  <a:close/>
                  <a:moveTo>
                    <a:pt x="1533" y="19402"/>
                  </a:moveTo>
                  <a:lnTo>
                    <a:pt x="1101" y="19403"/>
                  </a:lnTo>
                  <a:lnTo>
                    <a:pt x="1327" y="20071"/>
                  </a:lnTo>
                  <a:lnTo>
                    <a:pt x="1783" y="20092"/>
                  </a:lnTo>
                  <a:lnTo>
                    <a:pt x="1533" y="19402"/>
                  </a:lnTo>
                  <a:close/>
                  <a:moveTo>
                    <a:pt x="3874" y="19402"/>
                  </a:moveTo>
                  <a:lnTo>
                    <a:pt x="3441" y="19403"/>
                  </a:lnTo>
                  <a:lnTo>
                    <a:pt x="3668" y="20071"/>
                  </a:lnTo>
                  <a:lnTo>
                    <a:pt x="4124" y="20092"/>
                  </a:lnTo>
                  <a:lnTo>
                    <a:pt x="3874" y="19402"/>
                  </a:lnTo>
                  <a:close/>
                  <a:moveTo>
                    <a:pt x="6215" y="19402"/>
                  </a:moveTo>
                  <a:lnTo>
                    <a:pt x="5783" y="19403"/>
                  </a:lnTo>
                  <a:lnTo>
                    <a:pt x="6009" y="20071"/>
                  </a:lnTo>
                  <a:lnTo>
                    <a:pt x="6465" y="20092"/>
                  </a:lnTo>
                  <a:lnTo>
                    <a:pt x="6215" y="19402"/>
                  </a:lnTo>
                  <a:close/>
                  <a:moveTo>
                    <a:pt x="8556" y="19402"/>
                  </a:moveTo>
                  <a:lnTo>
                    <a:pt x="8124" y="19403"/>
                  </a:lnTo>
                  <a:lnTo>
                    <a:pt x="8350" y="20071"/>
                  </a:lnTo>
                  <a:lnTo>
                    <a:pt x="8806" y="20092"/>
                  </a:lnTo>
                  <a:lnTo>
                    <a:pt x="8556" y="19402"/>
                  </a:lnTo>
                  <a:close/>
                  <a:moveTo>
                    <a:pt x="10897" y="19402"/>
                  </a:moveTo>
                  <a:lnTo>
                    <a:pt x="10464" y="19403"/>
                  </a:lnTo>
                  <a:lnTo>
                    <a:pt x="10691" y="20071"/>
                  </a:lnTo>
                  <a:lnTo>
                    <a:pt x="11147" y="20092"/>
                  </a:lnTo>
                  <a:lnTo>
                    <a:pt x="10897" y="19402"/>
                  </a:lnTo>
                  <a:close/>
                  <a:moveTo>
                    <a:pt x="13238" y="19402"/>
                  </a:moveTo>
                  <a:lnTo>
                    <a:pt x="12806" y="19403"/>
                  </a:lnTo>
                  <a:lnTo>
                    <a:pt x="13032" y="20071"/>
                  </a:lnTo>
                  <a:lnTo>
                    <a:pt x="13488" y="20092"/>
                  </a:lnTo>
                  <a:lnTo>
                    <a:pt x="13238" y="19402"/>
                  </a:lnTo>
                  <a:close/>
                  <a:moveTo>
                    <a:pt x="15576" y="19402"/>
                  </a:moveTo>
                  <a:lnTo>
                    <a:pt x="15143" y="19403"/>
                  </a:lnTo>
                  <a:lnTo>
                    <a:pt x="15370" y="20071"/>
                  </a:lnTo>
                  <a:lnTo>
                    <a:pt x="15826" y="20092"/>
                  </a:lnTo>
                  <a:lnTo>
                    <a:pt x="15576" y="19402"/>
                  </a:lnTo>
                  <a:close/>
                  <a:moveTo>
                    <a:pt x="17917" y="19402"/>
                  </a:moveTo>
                  <a:lnTo>
                    <a:pt x="17484" y="19403"/>
                  </a:lnTo>
                  <a:lnTo>
                    <a:pt x="17711" y="20071"/>
                  </a:lnTo>
                  <a:lnTo>
                    <a:pt x="18167" y="20092"/>
                  </a:lnTo>
                  <a:lnTo>
                    <a:pt x="17917" y="19402"/>
                  </a:lnTo>
                  <a:close/>
                  <a:moveTo>
                    <a:pt x="20258" y="19402"/>
                  </a:moveTo>
                  <a:lnTo>
                    <a:pt x="19825" y="19403"/>
                  </a:lnTo>
                  <a:lnTo>
                    <a:pt x="20052" y="20071"/>
                  </a:lnTo>
                  <a:lnTo>
                    <a:pt x="20508" y="20092"/>
                  </a:lnTo>
                  <a:lnTo>
                    <a:pt x="20258" y="19402"/>
                  </a:lnTo>
                  <a:close/>
                  <a:moveTo>
                    <a:pt x="604" y="19404"/>
                  </a:moveTo>
                  <a:lnTo>
                    <a:pt x="166" y="19418"/>
                  </a:lnTo>
                  <a:lnTo>
                    <a:pt x="0" y="19900"/>
                  </a:lnTo>
                  <a:lnTo>
                    <a:pt x="0" y="20104"/>
                  </a:lnTo>
                  <a:lnTo>
                    <a:pt x="388" y="20071"/>
                  </a:lnTo>
                  <a:lnTo>
                    <a:pt x="604" y="19404"/>
                  </a:lnTo>
                  <a:close/>
                  <a:moveTo>
                    <a:pt x="2945" y="19404"/>
                  </a:moveTo>
                  <a:lnTo>
                    <a:pt x="2507" y="19418"/>
                  </a:lnTo>
                  <a:lnTo>
                    <a:pt x="2268" y="20111"/>
                  </a:lnTo>
                  <a:lnTo>
                    <a:pt x="2729" y="20071"/>
                  </a:lnTo>
                  <a:lnTo>
                    <a:pt x="2945" y="19404"/>
                  </a:lnTo>
                  <a:close/>
                  <a:moveTo>
                    <a:pt x="5287" y="19404"/>
                  </a:moveTo>
                  <a:lnTo>
                    <a:pt x="4848" y="19418"/>
                  </a:lnTo>
                  <a:lnTo>
                    <a:pt x="4610" y="20111"/>
                  </a:lnTo>
                  <a:lnTo>
                    <a:pt x="5070" y="20071"/>
                  </a:lnTo>
                  <a:lnTo>
                    <a:pt x="5287" y="19404"/>
                  </a:lnTo>
                  <a:close/>
                  <a:moveTo>
                    <a:pt x="7627" y="19404"/>
                  </a:moveTo>
                  <a:lnTo>
                    <a:pt x="7189" y="19418"/>
                  </a:lnTo>
                  <a:lnTo>
                    <a:pt x="6950" y="20111"/>
                  </a:lnTo>
                  <a:lnTo>
                    <a:pt x="7411" y="20071"/>
                  </a:lnTo>
                  <a:lnTo>
                    <a:pt x="7627" y="19404"/>
                  </a:lnTo>
                  <a:close/>
                  <a:moveTo>
                    <a:pt x="9968" y="19404"/>
                  </a:moveTo>
                  <a:lnTo>
                    <a:pt x="9530" y="19418"/>
                  </a:lnTo>
                  <a:lnTo>
                    <a:pt x="9291" y="20111"/>
                  </a:lnTo>
                  <a:lnTo>
                    <a:pt x="9752" y="20071"/>
                  </a:lnTo>
                  <a:lnTo>
                    <a:pt x="9968" y="19404"/>
                  </a:lnTo>
                  <a:close/>
                  <a:moveTo>
                    <a:pt x="12310" y="19404"/>
                  </a:moveTo>
                  <a:lnTo>
                    <a:pt x="11871" y="19418"/>
                  </a:lnTo>
                  <a:lnTo>
                    <a:pt x="11633" y="20111"/>
                  </a:lnTo>
                  <a:lnTo>
                    <a:pt x="12093" y="20071"/>
                  </a:lnTo>
                  <a:lnTo>
                    <a:pt x="12310" y="19404"/>
                  </a:lnTo>
                  <a:close/>
                  <a:moveTo>
                    <a:pt x="14647" y="19404"/>
                  </a:moveTo>
                  <a:lnTo>
                    <a:pt x="14209" y="19418"/>
                  </a:lnTo>
                  <a:lnTo>
                    <a:pt x="13970" y="20111"/>
                  </a:lnTo>
                  <a:lnTo>
                    <a:pt x="14431" y="20071"/>
                  </a:lnTo>
                  <a:lnTo>
                    <a:pt x="14647" y="19404"/>
                  </a:lnTo>
                  <a:close/>
                  <a:moveTo>
                    <a:pt x="16988" y="19404"/>
                  </a:moveTo>
                  <a:lnTo>
                    <a:pt x="16550" y="19418"/>
                  </a:lnTo>
                  <a:lnTo>
                    <a:pt x="16311" y="20111"/>
                  </a:lnTo>
                  <a:lnTo>
                    <a:pt x="16772" y="20071"/>
                  </a:lnTo>
                  <a:lnTo>
                    <a:pt x="16988" y="19404"/>
                  </a:lnTo>
                  <a:close/>
                  <a:moveTo>
                    <a:pt x="19329" y="19404"/>
                  </a:moveTo>
                  <a:lnTo>
                    <a:pt x="18891" y="19418"/>
                  </a:lnTo>
                  <a:lnTo>
                    <a:pt x="18652" y="20111"/>
                  </a:lnTo>
                  <a:lnTo>
                    <a:pt x="19113" y="20071"/>
                  </a:lnTo>
                  <a:lnTo>
                    <a:pt x="19329" y="19404"/>
                  </a:lnTo>
                  <a:close/>
                  <a:moveTo>
                    <a:pt x="21600" y="19406"/>
                  </a:moveTo>
                  <a:lnTo>
                    <a:pt x="21232" y="19418"/>
                  </a:lnTo>
                  <a:lnTo>
                    <a:pt x="20993" y="20111"/>
                  </a:lnTo>
                  <a:lnTo>
                    <a:pt x="21454" y="20071"/>
                  </a:lnTo>
                  <a:lnTo>
                    <a:pt x="21600" y="19621"/>
                  </a:lnTo>
                  <a:lnTo>
                    <a:pt x="21600" y="19406"/>
                  </a:lnTo>
                  <a:close/>
                  <a:moveTo>
                    <a:pt x="856" y="19665"/>
                  </a:moveTo>
                  <a:lnTo>
                    <a:pt x="642" y="20393"/>
                  </a:lnTo>
                  <a:lnTo>
                    <a:pt x="856" y="21062"/>
                  </a:lnTo>
                  <a:lnTo>
                    <a:pt x="1071" y="20382"/>
                  </a:lnTo>
                  <a:lnTo>
                    <a:pt x="856" y="19665"/>
                  </a:lnTo>
                  <a:close/>
                  <a:moveTo>
                    <a:pt x="3197" y="19665"/>
                  </a:moveTo>
                  <a:lnTo>
                    <a:pt x="2983" y="20393"/>
                  </a:lnTo>
                  <a:lnTo>
                    <a:pt x="3197" y="21062"/>
                  </a:lnTo>
                  <a:lnTo>
                    <a:pt x="3412" y="20382"/>
                  </a:lnTo>
                  <a:lnTo>
                    <a:pt x="3197" y="19665"/>
                  </a:lnTo>
                  <a:close/>
                  <a:moveTo>
                    <a:pt x="5538" y="19665"/>
                  </a:moveTo>
                  <a:lnTo>
                    <a:pt x="5324" y="20393"/>
                  </a:lnTo>
                  <a:lnTo>
                    <a:pt x="5538" y="21062"/>
                  </a:lnTo>
                  <a:lnTo>
                    <a:pt x="5753" y="20382"/>
                  </a:lnTo>
                  <a:lnTo>
                    <a:pt x="5538" y="19665"/>
                  </a:lnTo>
                  <a:close/>
                  <a:moveTo>
                    <a:pt x="7879" y="19665"/>
                  </a:moveTo>
                  <a:lnTo>
                    <a:pt x="7665" y="20393"/>
                  </a:lnTo>
                  <a:lnTo>
                    <a:pt x="7879" y="21062"/>
                  </a:lnTo>
                  <a:lnTo>
                    <a:pt x="8094" y="20382"/>
                  </a:lnTo>
                  <a:lnTo>
                    <a:pt x="7879" y="19665"/>
                  </a:lnTo>
                  <a:close/>
                  <a:moveTo>
                    <a:pt x="10220" y="19665"/>
                  </a:moveTo>
                  <a:lnTo>
                    <a:pt x="10006" y="20393"/>
                  </a:lnTo>
                  <a:lnTo>
                    <a:pt x="10220" y="21062"/>
                  </a:lnTo>
                  <a:lnTo>
                    <a:pt x="10435" y="20382"/>
                  </a:lnTo>
                  <a:lnTo>
                    <a:pt x="10220" y="19665"/>
                  </a:lnTo>
                  <a:close/>
                  <a:moveTo>
                    <a:pt x="12562" y="19665"/>
                  </a:moveTo>
                  <a:lnTo>
                    <a:pt x="12348" y="20393"/>
                  </a:lnTo>
                  <a:lnTo>
                    <a:pt x="12561" y="21062"/>
                  </a:lnTo>
                  <a:lnTo>
                    <a:pt x="12776" y="20382"/>
                  </a:lnTo>
                  <a:lnTo>
                    <a:pt x="12562" y="19665"/>
                  </a:lnTo>
                  <a:close/>
                  <a:moveTo>
                    <a:pt x="14899" y="19665"/>
                  </a:moveTo>
                  <a:lnTo>
                    <a:pt x="14685" y="20393"/>
                  </a:lnTo>
                  <a:lnTo>
                    <a:pt x="14899" y="21062"/>
                  </a:lnTo>
                  <a:lnTo>
                    <a:pt x="15114" y="20382"/>
                  </a:lnTo>
                  <a:lnTo>
                    <a:pt x="14899" y="19665"/>
                  </a:lnTo>
                  <a:close/>
                  <a:moveTo>
                    <a:pt x="17240" y="19665"/>
                  </a:moveTo>
                  <a:lnTo>
                    <a:pt x="17026" y="20393"/>
                  </a:lnTo>
                  <a:lnTo>
                    <a:pt x="17240" y="21062"/>
                  </a:lnTo>
                  <a:lnTo>
                    <a:pt x="17455" y="20382"/>
                  </a:lnTo>
                  <a:lnTo>
                    <a:pt x="17240" y="19665"/>
                  </a:lnTo>
                  <a:close/>
                  <a:moveTo>
                    <a:pt x="19581" y="19665"/>
                  </a:moveTo>
                  <a:lnTo>
                    <a:pt x="19367" y="20393"/>
                  </a:lnTo>
                  <a:lnTo>
                    <a:pt x="19581" y="21062"/>
                  </a:lnTo>
                  <a:lnTo>
                    <a:pt x="19796" y="20382"/>
                  </a:lnTo>
                  <a:lnTo>
                    <a:pt x="19581" y="19665"/>
                  </a:lnTo>
                  <a:close/>
                  <a:moveTo>
                    <a:pt x="352" y="20598"/>
                  </a:moveTo>
                  <a:lnTo>
                    <a:pt x="0" y="20599"/>
                  </a:lnTo>
                  <a:lnTo>
                    <a:pt x="0" y="20838"/>
                  </a:lnTo>
                  <a:lnTo>
                    <a:pt x="146" y="21267"/>
                  </a:lnTo>
                  <a:lnTo>
                    <a:pt x="602" y="21288"/>
                  </a:lnTo>
                  <a:lnTo>
                    <a:pt x="352" y="20598"/>
                  </a:lnTo>
                  <a:close/>
                  <a:moveTo>
                    <a:pt x="2693" y="20598"/>
                  </a:moveTo>
                  <a:lnTo>
                    <a:pt x="2260" y="20599"/>
                  </a:lnTo>
                  <a:lnTo>
                    <a:pt x="2487" y="21267"/>
                  </a:lnTo>
                  <a:lnTo>
                    <a:pt x="2943" y="21288"/>
                  </a:lnTo>
                  <a:lnTo>
                    <a:pt x="2693" y="20598"/>
                  </a:lnTo>
                  <a:close/>
                  <a:moveTo>
                    <a:pt x="5034" y="20598"/>
                  </a:moveTo>
                  <a:lnTo>
                    <a:pt x="4602" y="20599"/>
                  </a:lnTo>
                  <a:lnTo>
                    <a:pt x="4828" y="21267"/>
                  </a:lnTo>
                  <a:lnTo>
                    <a:pt x="5284" y="21288"/>
                  </a:lnTo>
                  <a:lnTo>
                    <a:pt x="5034" y="20598"/>
                  </a:lnTo>
                  <a:close/>
                  <a:moveTo>
                    <a:pt x="7375" y="20598"/>
                  </a:moveTo>
                  <a:lnTo>
                    <a:pt x="6942" y="20599"/>
                  </a:lnTo>
                  <a:lnTo>
                    <a:pt x="7169" y="21267"/>
                  </a:lnTo>
                  <a:lnTo>
                    <a:pt x="7625" y="21288"/>
                  </a:lnTo>
                  <a:lnTo>
                    <a:pt x="7375" y="20598"/>
                  </a:lnTo>
                  <a:close/>
                  <a:moveTo>
                    <a:pt x="9716" y="20598"/>
                  </a:moveTo>
                  <a:lnTo>
                    <a:pt x="9283" y="20599"/>
                  </a:lnTo>
                  <a:lnTo>
                    <a:pt x="9510" y="21267"/>
                  </a:lnTo>
                  <a:lnTo>
                    <a:pt x="9966" y="21288"/>
                  </a:lnTo>
                  <a:lnTo>
                    <a:pt x="9716" y="20598"/>
                  </a:lnTo>
                  <a:close/>
                  <a:moveTo>
                    <a:pt x="12057" y="20598"/>
                  </a:moveTo>
                  <a:lnTo>
                    <a:pt x="11624" y="20599"/>
                  </a:lnTo>
                  <a:lnTo>
                    <a:pt x="11851" y="21267"/>
                  </a:lnTo>
                  <a:lnTo>
                    <a:pt x="12307" y="21288"/>
                  </a:lnTo>
                  <a:lnTo>
                    <a:pt x="12057" y="20598"/>
                  </a:lnTo>
                  <a:close/>
                  <a:moveTo>
                    <a:pt x="14395" y="20598"/>
                  </a:moveTo>
                  <a:lnTo>
                    <a:pt x="13962" y="20599"/>
                  </a:lnTo>
                  <a:lnTo>
                    <a:pt x="14189" y="21267"/>
                  </a:lnTo>
                  <a:lnTo>
                    <a:pt x="14645" y="21288"/>
                  </a:lnTo>
                  <a:lnTo>
                    <a:pt x="14395" y="20598"/>
                  </a:lnTo>
                  <a:close/>
                  <a:moveTo>
                    <a:pt x="16736" y="20598"/>
                  </a:moveTo>
                  <a:lnTo>
                    <a:pt x="16303" y="20599"/>
                  </a:lnTo>
                  <a:lnTo>
                    <a:pt x="16530" y="21267"/>
                  </a:lnTo>
                  <a:lnTo>
                    <a:pt x="16986" y="21288"/>
                  </a:lnTo>
                  <a:lnTo>
                    <a:pt x="16736" y="20598"/>
                  </a:lnTo>
                  <a:close/>
                  <a:moveTo>
                    <a:pt x="19077" y="20598"/>
                  </a:moveTo>
                  <a:lnTo>
                    <a:pt x="18644" y="20599"/>
                  </a:lnTo>
                  <a:lnTo>
                    <a:pt x="18871" y="21267"/>
                  </a:lnTo>
                  <a:lnTo>
                    <a:pt x="19327" y="21288"/>
                  </a:lnTo>
                  <a:lnTo>
                    <a:pt x="19077" y="20598"/>
                  </a:lnTo>
                  <a:close/>
                  <a:moveTo>
                    <a:pt x="21418" y="20598"/>
                  </a:moveTo>
                  <a:lnTo>
                    <a:pt x="20985" y="20599"/>
                  </a:lnTo>
                  <a:lnTo>
                    <a:pt x="21212" y="21267"/>
                  </a:lnTo>
                  <a:lnTo>
                    <a:pt x="21600" y="21284"/>
                  </a:lnTo>
                  <a:lnTo>
                    <a:pt x="21600" y="21101"/>
                  </a:lnTo>
                  <a:lnTo>
                    <a:pt x="21418" y="20598"/>
                  </a:lnTo>
                  <a:close/>
                  <a:moveTo>
                    <a:pt x="1764" y="20600"/>
                  </a:moveTo>
                  <a:lnTo>
                    <a:pt x="1326" y="20614"/>
                  </a:lnTo>
                  <a:lnTo>
                    <a:pt x="1087" y="21306"/>
                  </a:lnTo>
                  <a:lnTo>
                    <a:pt x="1548" y="21267"/>
                  </a:lnTo>
                  <a:lnTo>
                    <a:pt x="1764" y="20600"/>
                  </a:lnTo>
                  <a:close/>
                  <a:moveTo>
                    <a:pt x="4105" y="20600"/>
                  </a:moveTo>
                  <a:lnTo>
                    <a:pt x="3667" y="20614"/>
                  </a:lnTo>
                  <a:lnTo>
                    <a:pt x="3429" y="21306"/>
                  </a:lnTo>
                  <a:lnTo>
                    <a:pt x="3889" y="21267"/>
                  </a:lnTo>
                  <a:lnTo>
                    <a:pt x="4105" y="20600"/>
                  </a:lnTo>
                  <a:close/>
                  <a:moveTo>
                    <a:pt x="6446" y="20600"/>
                  </a:moveTo>
                  <a:lnTo>
                    <a:pt x="6008" y="20614"/>
                  </a:lnTo>
                  <a:lnTo>
                    <a:pt x="5769" y="21306"/>
                  </a:lnTo>
                  <a:lnTo>
                    <a:pt x="6229" y="21267"/>
                  </a:lnTo>
                  <a:lnTo>
                    <a:pt x="6446" y="20600"/>
                  </a:lnTo>
                  <a:close/>
                  <a:moveTo>
                    <a:pt x="8787" y="20600"/>
                  </a:moveTo>
                  <a:lnTo>
                    <a:pt x="8349" y="20614"/>
                  </a:lnTo>
                  <a:lnTo>
                    <a:pt x="8111" y="21306"/>
                  </a:lnTo>
                  <a:lnTo>
                    <a:pt x="8571" y="21267"/>
                  </a:lnTo>
                  <a:lnTo>
                    <a:pt x="8787" y="20600"/>
                  </a:lnTo>
                  <a:close/>
                  <a:moveTo>
                    <a:pt x="11128" y="20600"/>
                  </a:moveTo>
                  <a:lnTo>
                    <a:pt x="10690" y="20614"/>
                  </a:lnTo>
                  <a:lnTo>
                    <a:pt x="10451" y="21306"/>
                  </a:lnTo>
                  <a:lnTo>
                    <a:pt x="10912" y="21267"/>
                  </a:lnTo>
                  <a:lnTo>
                    <a:pt x="11128" y="20600"/>
                  </a:lnTo>
                  <a:close/>
                  <a:moveTo>
                    <a:pt x="13466" y="20600"/>
                  </a:moveTo>
                  <a:lnTo>
                    <a:pt x="13028" y="20614"/>
                  </a:lnTo>
                  <a:lnTo>
                    <a:pt x="12789" y="21306"/>
                  </a:lnTo>
                  <a:lnTo>
                    <a:pt x="13250" y="21267"/>
                  </a:lnTo>
                  <a:lnTo>
                    <a:pt x="13466" y="20600"/>
                  </a:lnTo>
                  <a:close/>
                  <a:moveTo>
                    <a:pt x="15807" y="20600"/>
                  </a:moveTo>
                  <a:lnTo>
                    <a:pt x="15369" y="20614"/>
                  </a:lnTo>
                  <a:lnTo>
                    <a:pt x="15131" y="21306"/>
                  </a:lnTo>
                  <a:lnTo>
                    <a:pt x="15591" y="21267"/>
                  </a:lnTo>
                  <a:lnTo>
                    <a:pt x="15807" y="20600"/>
                  </a:lnTo>
                  <a:close/>
                  <a:moveTo>
                    <a:pt x="18148" y="20600"/>
                  </a:moveTo>
                  <a:lnTo>
                    <a:pt x="17710" y="20614"/>
                  </a:lnTo>
                  <a:lnTo>
                    <a:pt x="17471" y="21306"/>
                  </a:lnTo>
                  <a:lnTo>
                    <a:pt x="17931" y="21267"/>
                  </a:lnTo>
                  <a:lnTo>
                    <a:pt x="18148" y="20600"/>
                  </a:lnTo>
                  <a:close/>
                  <a:moveTo>
                    <a:pt x="20489" y="20600"/>
                  </a:moveTo>
                  <a:lnTo>
                    <a:pt x="20051" y="20614"/>
                  </a:lnTo>
                  <a:lnTo>
                    <a:pt x="19813" y="21306"/>
                  </a:lnTo>
                  <a:lnTo>
                    <a:pt x="20273" y="21267"/>
                  </a:lnTo>
                  <a:lnTo>
                    <a:pt x="20489" y="20600"/>
                  </a:lnTo>
                  <a:close/>
                  <a:moveTo>
                    <a:pt x="2016" y="20861"/>
                  </a:moveTo>
                  <a:lnTo>
                    <a:pt x="1802" y="21588"/>
                  </a:lnTo>
                  <a:lnTo>
                    <a:pt x="1806" y="21600"/>
                  </a:lnTo>
                  <a:lnTo>
                    <a:pt x="2224" y="21600"/>
                  </a:lnTo>
                  <a:lnTo>
                    <a:pt x="2231" y="21578"/>
                  </a:lnTo>
                  <a:lnTo>
                    <a:pt x="2016" y="20861"/>
                  </a:lnTo>
                  <a:close/>
                  <a:moveTo>
                    <a:pt x="4357" y="20861"/>
                  </a:moveTo>
                  <a:lnTo>
                    <a:pt x="4143" y="21588"/>
                  </a:lnTo>
                  <a:lnTo>
                    <a:pt x="4147" y="21600"/>
                  </a:lnTo>
                  <a:lnTo>
                    <a:pt x="4565" y="21600"/>
                  </a:lnTo>
                  <a:lnTo>
                    <a:pt x="4572" y="21578"/>
                  </a:lnTo>
                  <a:lnTo>
                    <a:pt x="4357" y="20861"/>
                  </a:lnTo>
                  <a:close/>
                  <a:moveTo>
                    <a:pt x="6698" y="20861"/>
                  </a:moveTo>
                  <a:lnTo>
                    <a:pt x="6484" y="21588"/>
                  </a:lnTo>
                  <a:lnTo>
                    <a:pt x="6488" y="21600"/>
                  </a:lnTo>
                  <a:lnTo>
                    <a:pt x="6906" y="21600"/>
                  </a:lnTo>
                  <a:lnTo>
                    <a:pt x="6913" y="21578"/>
                  </a:lnTo>
                  <a:lnTo>
                    <a:pt x="6698" y="20861"/>
                  </a:lnTo>
                  <a:close/>
                  <a:moveTo>
                    <a:pt x="9039" y="20861"/>
                  </a:moveTo>
                  <a:lnTo>
                    <a:pt x="8826" y="21588"/>
                  </a:lnTo>
                  <a:lnTo>
                    <a:pt x="8829" y="21600"/>
                  </a:lnTo>
                  <a:lnTo>
                    <a:pt x="9247" y="21600"/>
                  </a:lnTo>
                  <a:lnTo>
                    <a:pt x="9254" y="21578"/>
                  </a:lnTo>
                  <a:lnTo>
                    <a:pt x="9039" y="20861"/>
                  </a:lnTo>
                  <a:close/>
                  <a:moveTo>
                    <a:pt x="11380" y="20861"/>
                  </a:moveTo>
                  <a:lnTo>
                    <a:pt x="11166" y="21588"/>
                  </a:lnTo>
                  <a:lnTo>
                    <a:pt x="11170" y="21600"/>
                  </a:lnTo>
                  <a:lnTo>
                    <a:pt x="11588" y="21600"/>
                  </a:lnTo>
                  <a:lnTo>
                    <a:pt x="11595" y="21578"/>
                  </a:lnTo>
                  <a:lnTo>
                    <a:pt x="11380" y="20861"/>
                  </a:lnTo>
                  <a:close/>
                  <a:moveTo>
                    <a:pt x="13718" y="20861"/>
                  </a:moveTo>
                  <a:lnTo>
                    <a:pt x="13504" y="21588"/>
                  </a:lnTo>
                  <a:lnTo>
                    <a:pt x="13508" y="21600"/>
                  </a:lnTo>
                  <a:lnTo>
                    <a:pt x="13926" y="21600"/>
                  </a:lnTo>
                  <a:lnTo>
                    <a:pt x="13933" y="21578"/>
                  </a:lnTo>
                  <a:lnTo>
                    <a:pt x="13718" y="20861"/>
                  </a:lnTo>
                  <a:close/>
                  <a:moveTo>
                    <a:pt x="16059" y="20861"/>
                  </a:moveTo>
                  <a:lnTo>
                    <a:pt x="15845" y="21588"/>
                  </a:lnTo>
                  <a:lnTo>
                    <a:pt x="15849" y="21600"/>
                  </a:lnTo>
                  <a:lnTo>
                    <a:pt x="16267" y="21600"/>
                  </a:lnTo>
                  <a:lnTo>
                    <a:pt x="16274" y="21578"/>
                  </a:lnTo>
                  <a:lnTo>
                    <a:pt x="16059" y="20861"/>
                  </a:lnTo>
                  <a:close/>
                  <a:moveTo>
                    <a:pt x="18400" y="20861"/>
                  </a:moveTo>
                  <a:lnTo>
                    <a:pt x="18186" y="21588"/>
                  </a:lnTo>
                  <a:lnTo>
                    <a:pt x="18190" y="21600"/>
                  </a:lnTo>
                  <a:lnTo>
                    <a:pt x="18608" y="21600"/>
                  </a:lnTo>
                  <a:lnTo>
                    <a:pt x="18615" y="21578"/>
                  </a:lnTo>
                  <a:lnTo>
                    <a:pt x="18400" y="20861"/>
                  </a:lnTo>
                  <a:close/>
                  <a:moveTo>
                    <a:pt x="20741" y="20861"/>
                  </a:moveTo>
                  <a:lnTo>
                    <a:pt x="20528" y="21588"/>
                  </a:lnTo>
                  <a:lnTo>
                    <a:pt x="20531" y="21600"/>
                  </a:lnTo>
                  <a:lnTo>
                    <a:pt x="20949" y="21600"/>
                  </a:lnTo>
                  <a:lnTo>
                    <a:pt x="20956" y="21578"/>
                  </a:lnTo>
                  <a:lnTo>
                    <a:pt x="20741" y="20861"/>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756" name="Group"/>
          <p:cNvGrpSpPr/>
          <p:nvPr/>
        </p:nvGrpSpPr>
        <p:grpSpPr>
          <a:xfrm>
            <a:off x="2886736" y="2717800"/>
            <a:ext cx="18610528" cy="8610601"/>
            <a:chOff x="0" y="0"/>
            <a:chExt cx="18610527" cy="8610600"/>
          </a:xfrm>
        </p:grpSpPr>
        <p:sp>
          <p:nvSpPr>
            <p:cNvPr id="4754"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55"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58" name="Keep your face always toward the sunshine - and shadows will fall behind you."/>
          <p:cNvSpPr txBox="1"/>
          <p:nvPr/>
        </p:nvSpPr>
        <p:spPr>
          <a:xfrm>
            <a:off x="4749244" y="4880837"/>
            <a:ext cx="9040785" cy="2197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4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Keep your face always toward the sunshine - and shadows will fall behind you.</a:t>
            </a:r>
          </a:p>
        </p:txBody>
      </p:sp>
      <p:grpSp>
        <p:nvGrpSpPr>
          <p:cNvPr id="4761" name="Group"/>
          <p:cNvGrpSpPr/>
          <p:nvPr/>
        </p:nvGrpSpPr>
        <p:grpSpPr>
          <a:xfrm>
            <a:off x="4766858" y="7560155"/>
            <a:ext cx="3295846" cy="337336"/>
            <a:chOff x="0" y="-24396"/>
            <a:chExt cx="3295845" cy="337334"/>
          </a:xfrm>
        </p:grpSpPr>
        <p:sp>
          <p:nvSpPr>
            <p:cNvPr id="4759" name="Rectangle"/>
            <p:cNvSpPr/>
            <p:nvPr/>
          </p:nvSpPr>
          <p:spPr>
            <a:xfrm>
              <a:off x="0" y="144271"/>
              <a:ext cx="3195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0" name="Walt Whitman"/>
            <p:cNvSpPr txBox="1"/>
            <p:nvPr/>
          </p:nvSpPr>
          <p:spPr>
            <a:xfrm>
              <a:off x="51715" y="-24396"/>
              <a:ext cx="3244130" cy="3373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Walt Whitman</a:t>
              </a:r>
            </a:p>
          </p:txBody>
        </p:sp>
      </p:grpSp>
      <p:pic>
        <p:nvPicPr>
          <p:cNvPr id="4762" name="Sig02.png" descr="Sig02.png"/>
          <p:cNvPicPr>
            <a:picLocks noChangeAspect="1"/>
          </p:cNvPicPr>
          <p:nvPr/>
        </p:nvPicPr>
        <p:blipFill>
          <a:blip r:embed="rId2"/>
          <a:stretch>
            <a:fillRect/>
          </a:stretch>
        </p:blipFill>
        <p:spPr>
          <a:xfrm rot="20639138">
            <a:off x="4953295" y="7167496"/>
            <a:ext cx="8285749" cy="6214313"/>
          </a:xfrm>
          <a:prstGeom prst="rect">
            <a:avLst/>
          </a:prstGeom>
          <a:ln w="12700">
            <a:miter lim="400000"/>
          </a:ln>
        </p:spPr>
      </p:pic>
      <p:sp>
        <p:nvSpPr>
          <p:cNvPr id="11" name="Picture Placeholder 10">
            <a:extLst>
              <a:ext uri="{FF2B5EF4-FFF2-40B4-BE49-F238E27FC236}">
                <a16:creationId xmlns:a16="http://schemas.microsoft.com/office/drawing/2014/main" id="{ED321E37-4E86-DD4C-81E9-F145DD4C1F7E}"/>
              </a:ext>
            </a:extLst>
          </p:cNvPr>
          <p:cNvSpPr>
            <a:spLocks noGrp="1"/>
          </p:cNvSpPr>
          <p:nvPr>
            <p:ph type="pic" sz="quarter" idx="19"/>
          </p:nvPr>
        </p:nvSpPr>
        <p:spPr>
          <a:xfrm>
            <a:off x="10537371" y="0"/>
            <a:ext cx="13846629" cy="13716000"/>
          </a:xfrm>
          <a:noFill/>
        </p:spPr>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56"/>
                                        </p:tgtEl>
                                        <p:attrNameLst>
                                          <p:attrName>style.visibility</p:attrName>
                                        </p:attrNameLst>
                                      </p:cBhvr>
                                      <p:to>
                                        <p:strVal val="visible"/>
                                      </p:to>
                                    </p:set>
                                    <p:anim calcmode="lin" valueType="num">
                                      <p:cBhvr additive="base">
                                        <p:cTn id="7" dur="500" fill="hold"/>
                                        <p:tgtEl>
                                          <p:spTgt spid="4756"/>
                                        </p:tgtEl>
                                        <p:attrNameLst>
                                          <p:attrName>ppt_x</p:attrName>
                                        </p:attrNameLst>
                                      </p:cBhvr>
                                      <p:tavLst>
                                        <p:tav tm="0">
                                          <p:val>
                                            <p:strVal val="#ppt_x"/>
                                          </p:val>
                                        </p:tav>
                                        <p:tav tm="100000">
                                          <p:val>
                                            <p:strVal val="#ppt_x"/>
                                          </p:val>
                                        </p:tav>
                                      </p:tavLst>
                                    </p:anim>
                                    <p:anim calcmode="lin" valueType="num">
                                      <p:cBhvr additive="base">
                                        <p:cTn id="8" dur="500" fill="hold"/>
                                        <p:tgtEl>
                                          <p:spTgt spid="47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58"/>
                                        </p:tgtEl>
                                        <p:attrNameLst>
                                          <p:attrName>style.visibility</p:attrName>
                                        </p:attrNameLst>
                                      </p:cBhvr>
                                      <p:to>
                                        <p:strVal val="visible"/>
                                      </p:to>
                                    </p:set>
                                    <p:animEffect transition="in" filter="fade">
                                      <p:cBhvr>
                                        <p:cTn id="13" dur="500"/>
                                        <p:tgtEl>
                                          <p:spTgt spid="475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761"/>
                                        </p:tgtEl>
                                        <p:attrNameLst>
                                          <p:attrName>style.visibility</p:attrName>
                                        </p:attrNameLst>
                                      </p:cBhvr>
                                      <p:to>
                                        <p:strVal val="visible"/>
                                      </p:to>
                                    </p:set>
                                    <p:animEffect transition="in" filter="fade">
                                      <p:cBhvr>
                                        <p:cTn id="18" dur="1000"/>
                                        <p:tgtEl>
                                          <p:spTgt spid="4761"/>
                                        </p:tgtEl>
                                      </p:cBhvr>
                                    </p:animEffect>
                                    <p:anim calcmode="lin" valueType="num">
                                      <p:cBhvr>
                                        <p:cTn id="19" dur="1000" fill="hold"/>
                                        <p:tgtEl>
                                          <p:spTgt spid="4761"/>
                                        </p:tgtEl>
                                        <p:attrNameLst>
                                          <p:attrName>ppt_x</p:attrName>
                                        </p:attrNameLst>
                                      </p:cBhvr>
                                      <p:tavLst>
                                        <p:tav tm="0">
                                          <p:val>
                                            <p:strVal val="#ppt_x"/>
                                          </p:val>
                                        </p:tav>
                                        <p:tav tm="100000">
                                          <p:val>
                                            <p:strVal val="#ppt_x"/>
                                          </p:val>
                                        </p:tav>
                                      </p:tavLst>
                                    </p:anim>
                                    <p:anim calcmode="lin" valueType="num">
                                      <p:cBhvr>
                                        <p:cTn id="20" dur="1000" fill="hold"/>
                                        <p:tgtEl>
                                          <p:spTgt spid="476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762"/>
                                        </p:tgtEl>
                                        <p:attrNameLst>
                                          <p:attrName>style.visibility</p:attrName>
                                        </p:attrNameLst>
                                      </p:cBhvr>
                                      <p:to>
                                        <p:strVal val="visible"/>
                                      </p:to>
                                    </p:set>
                                    <p:animEffect transition="in" filter="fade">
                                      <p:cBhvr>
                                        <p:cTn id="25" dur="500"/>
                                        <p:tgtEl>
                                          <p:spTgt spid="4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12750800" y="2832971"/>
            <a:ext cx="7573492" cy="3092366"/>
            <a:chOff x="12750800" y="2832971"/>
            <a:chExt cx="7573492" cy="3092366"/>
          </a:xfrm>
        </p:grpSpPr>
        <p:sp>
          <p:nvSpPr>
            <p:cNvPr id="129" name="Placeholder Demo Text"/>
            <p:cNvSpPr txBox="1"/>
            <p:nvPr/>
          </p:nvSpPr>
          <p:spPr>
            <a:xfrm>
              <a:off x="12750800" y="3360532"/>
              <a:ext cx="75734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Experiment Tracking</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12815678" y="6278077"/>
            <a:ext cx="9799760" cy="4437952"/>
            <a:chOff x="12815678" y="6278077"/>
            <a:chExt cx="9799760" cy="4437952"/>
          </a:xfrm>
        </p:grpSpPr>
        <p:sp>
          <p:nvSpPr>
            <p:cNvPr id="133" name="Lorem ipsum dolor sit amet, consectetur adipiscing elit, sed do eiusmod tempor incididunt ut labore et dolore magna aliqua."/>
            <p:cNvSpPr/>
            <p:nvPr/>
          </p:nvSpPr>
          <p:spPr>
            <a:xfrm>
              <a:off x="13742315" y="6278077"/>
              <a:ext cx="8700873"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Keep track of models and hyperparameters used</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42315" y="7571255"/>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Keep track of training and evaluation data used</a:t>
              </a:r>
              <a:endParaRPr sz="2800" dirty="0">
                <a:solidFill>
                  <a:schemeClr val="tx1"/>
                </a:solidFill>
                <a:latin typeface="Montserrat" pitchFamily="2" charset="77"/>
              </a:endParaRP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901083"/>
              <a:ext cx="8558496"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Environment configuration files</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42315" y="10061184"/>
              <a:ext cx="854573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Model weights, evaluation metrics</a:t>
              </a:r>
              <a:endParaRPr sz="2800" dirty="0">
                <a:solidFill>
                  <a:schemeClr val="tx1"/>
                </a:solidFill>
                <a:latin typeface="Montserrat" pitchFamily="2" charset="77"/>
              </a:endParaRP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grpSp>
      <p:pic>
        <p:nvPicPr>
          <p:cNvPr id="5" name="Picture Placeholder 4" descr="A picture containing text, toy&#10;&#10;Description automatically generated">
            <a:extLst>
              <a:ext uri="{FF2B5EF4-FFF2-40B4-BE49-F238E27FC236}">
                <a16:creationId xmlns:a16="http://schemas.microsoft.com/office/drawing/2014/main" id="{694DE7DA-56B7-9649-9544-67477B3CAE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a:fillRect/>
          </a:stretch>
        </p:blipFill>
        <p:spPr>
          <a:xfrm>
            <a:off x="2651125" y="2390775"/>
            <a:ext cx="8004175" cy="9490075"/>
          </a:xfrm>
          <a:prstGeom prst="roundRect">
            <a:avLst>
              <a:gd name="adj" fmla="val 2388"/>
            </a:avLst>
          </a:prstGeom>
        </p:spPr>
      </p:pic>
    </p:spTree>
    <p:extLst>
      <p:ext uri="{BB962C8B-B14F-4D97-AF65-F5344CB8AC3E}">
        <p14:creationId xmlns:p14="http://schemas.microsoft.com/office/powerpoint/2010/main" val="6076683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64" name="Marketing Report"/>
          <p:cNvSpPr txBox="1"/>
          <p:nvPr/>
        </p:nvSpPr>
        <p:spPr>
          <a:xfrm>
            <a:off x="3276724" y="9155710"/>
            <a:ext cx="8472837"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Marketing Report</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910672" y="9168410"/>
            <a:ext cx="3331276" cy="3200401"/>
            <a:chOff x="-910672" y="9168410"/>
            <a:chExt cx="3331276" cy="3200401"/>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910672" y="9168410"/>
              <a:ext cx="2893622"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dirty="0">
                  <a:solidFill>
                    <a:schemeClr val="accent4"/>
                  </a:solidFill>
                </a:rPr>
                <a:t>01</a:t>
              </a: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767"/>
                                        </p:tgtEl>
                                        <p:attrNameLst>
                                          <p:attrName>style.visibility</p:attrName>
                                        </p:attrNameLst>
                                      </p:cBhvr>
                                      <p:to>
                                        <p:strVal val="visible"/>
                                      </p:to>
                                    </p:set>
                                    <p:anim calcmode="lin" valueType="num">
                                      <p:cBhvr additive="base">
                                        <p:cTn id="11" dur="500" fill="hold"/>
                                        <p:tgtEl>
                                          <p:spTgt spid="4767"/>
                                        </p:tgtEl>
                                        <p:attrNameLst>
                                          <p:attrName>ppt_x</p:attrName>
                                        </p:attrNameLst>
                                      </p:cBhvr>
                                      <p:tavLst>
                                        <p:tav tm="0">
                                          <p:val>
                                            <p:strVal val="1+#ppt_w/2"/>
                                          </p:val>
                                        </p:tav>
                                        <p:tav tm="100000">
                                          <p:val>
                                            <p:strVal val="#ppt_x"/>
                                          </p:val>
                                        </p:tav>
                                      </p:tavLst>
                                    </p:anim>
                                    <p:anim calcmode="lin" valueType="num">
                                      <p:cBhvr additive="base">
                                        <p:cTn id="12" dur="500" fill="hold"/>
                                        <p:tgtEl>
                                          <p:spTgt spid="476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4">
                                            <p:txEl>
                                              <p:pRg st="0" end="0"/>
                                            </p:txEl>
                                          </p:spTgt>
                                        </p:tgtEl>
                                        <p:attrNameLst>
                                          <p:attrName>style.visibility</p:attrName>
                                        </p:attrNameLst>
                                      </p:cBhvr>
                                      <p:to>
                                        <p:strVal val="visible"/>
                                      </p:to>
                                    </p:set>
                                    <p:animEffect transition="in" filter="fade">
                                      <p:cBhvr>
                                        <p:cTn id="17" dur="500"/>
                                        <p:tgtEl>
                                          <p:spTgt spid="47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7"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69" name="Business Report"/>
          <p:cNvSpPr txBox="1"/>
          <p:nvPr/>
        </p:nvSpPr>
        <p:spPr>
          <a:xfrm>
            <a:off x="13131924" y="5574310"/>
            <a:ext cx="8472836"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Business Report</a:t>
            </a:r>
          </a:p>
        </p:txBody>
      </p:sp>
      <p:grpSp>
        <p:nvGrpSpPr>
          <p:cNvPr id="2" name="Group 1">
            <a:extLst>
              <a:ext uri="{FF2B5EF4-FFF2-40B4-BE49-F238E27FC236}">
                <a16:creationId xmlns:a16="http://schemas.microsoft.com/office/drawing/2014/main" id="{97E9E8FD-BF5C-1A49-A3A4-BB9AD4F5D26D}"/>
              </a:ext>
            </a:extLst>
          </p:cNvPr>
          <p:cNvGrpSpPr/>
          <p:nvPr/>
        </p:nvGrpSpPr>
        <p:grpSpPr>
          <a:xfrm>
            <a:off x="19142868" y="4368800"/>
            <a:ext cx="1388860" cy="1651001"/>
            <a:chOff x="19142868" y="4368800"/>
            <a:chExt cx="1388860" cy="1651001"/>
          </a:xfrm>
        </p:grpSpPr>
        <p:sp>
          <p:nvSpPr>
            <p:cNvPr id="4770" name="Shape"/>
            <p:cNvSpPr/>
            <p:nvPr/>
          </p:nvSpPr>
          <p:spPr>
            <a:xfrm>
              <a:off x="19142868" y="4368800"/>
              <a:ext cx="1388860" cy="1651001"/>
            </a:xfrm>
            <a:custGeom>
              <a:avLst/>
              <a:gdLst/>
              <a:ahLst/>
              <a:cxnLst>
                <a:cxn ang="0">
                  <a:pos x="wd2" y="hd2"/>
                </a:cxn>
                <a:cxn ang="5400000">
                  <a:pos x="wd2" y="hd2"/>
                </a:cxn>
                <a:cxn ang="10800000">
                  <a:pos x="wd2" y="hd2"/>
                </a:cxn>
                <a:cxn ang="16200000">
                  <a:pos x="wd2" y="hd2"/>
                </a:cxn>
              </a:cxnLst>
              <a:rect l="0" t="0" r="r" b="b"/>
              <a:pathLst>
                <a:path w="21599" h="21600" extrusionOk="0">
                  <a:moveTo>
                    <a:pt x="5718" y="0"/>
                  </a:moveTo>
                  <a:cubicBezTo>
                    <a:pt x="4879" y="0"/>
                    <a:pt x="4207" y="3"/>
                    <a:pt x="3661" y="32"/>
                  </a:cubicBezTo>
                  <a:cubicBezTo>
                    <a:pt x="3116" y="62"/>
                    <a:pt x="2698" y="119"/>
                    <a:pt x="2362" y="237"/>
                  </a:cubicBezTo>
                  <a:cubicBezTo>
                    <a:pt x="1878" y="385"/>
                    <a:pt x="1445" y="621"/>
                    <a:pt x="1089" y="920"/>
                  </a:cubicBezTo>
                  <a:cubicBezTo>
                    <a:pt x="734" y="1219"/>
                    <a:pt x="454" y="1583"/>
                    <a:pt x="278" y="1990"/>
                  </a:cubicBezTo>
                  <a:cubicBezTo>
                    <a:pt x="138" y="2273"/>
                    <a:pt x="69" y="2625"/>
                    <a:pt x="34" y="3083"/>
                  </a:cubicBezTo>
                  <a:cubicBezTo>
                    <a:pt x="-1" y="3542"/>
                    <a:pt x="0" y="4108"/>
                    <a:pt x="0" y="4814"/>
                  </a:cubicBezTo>
                  <a:lnTo>
                    <a:pt x="0" y="11343"/>
                  </a:lnTo>
                  <a:lnTo>
                    <a:pt x="0" y="12334"/>
                  </a:lnTo>
                  <a:lnTo>
                    <a:pt x="0" y="21600"/>
                  </a:lnTo>
                  <a:lnTo>
                    <a:pt x="5299" y="17142"/>
                  </a:lnTo>
                  <a:cubicBezTo>
                    <a:pt x="5457" y="17142"/>
                    <a:pt x="5548" y="17148"/>
                    <a:pt x="5718" y="17148"/>
                  </a:cubicBezTo>
                  <a:lnTo>
                    <a:pt x="15880" y="17148"/>
                  </a:lnTo>
                  <a:cubicBezTo>
                    <a:pt x="16719" y="17148"/>
                    <a:pt x="17388" y="17145"/>
                    <a:pt x="17933" y="17116"/>
                  </a:cubicBezTo>
                  <a:cubicBezTo>
                    <a:pt x="18479" y="17086"/>
                    <a:pt x="18900" y="17029"/>
                    <a:pt x="19236" y="16911"/>
                  </a:cubicBezTo>
                  <a:cubicBezTo>
                    <a:pt x="19720" y="16763"/>
                    <a:pt x="20153" y="16527"/>
                    <a:pt x="20509" y="16228"/>
                  </a:cubicBezTo>
                  <a:cubicBezTo>
                    <a:pt x="20864" y="15929"/>
                    <a:pt x="21140" y="15565"/>
                    <a:pt x="21316" y="15158"/>
                  </a:cubicBezTo>
                  <a:cubicBezTo>
                    <a:pt x="21456" y="14875"/>
                    <a:pt x="21529" y="14523"/>
                    <a:pt x="21564" y="14065"/>
                  </a:cubicBezTo>
                  <a:cubicBezTo>
                    <a:pt x="21599" y="13606"/>
                    <a:pt x="21598" y="13040"/>
                    <a:pt x="21598" y="12334"/>
                  </a:cubicBezTo>
                  <a:lnTo>
                    <a:pt x="21598" y="4814"/>
                  </a:lnTo>
                  <a:cubicBezTo>
                    <a:pt x="21598" y="4108"/>
                    <a:pt x="21599" y="3542"/>
                    <a:pt x="21564" y="3083"/>
                  </a:cubicBezTo>
                  <a:cubicBezTo>
                    <a:pt x="21529" y="2625"/>
                    <a:pt x="21456" y="2273"/>
                    <a:pt x="21316" y="1990"/>
                  </a:cubicBezTo>
                  <a:cubicBezTo>
                    <a:pt x="21140" y="1583"/>
                    <a:pt x="20864" y="1219"/>
                    <a:pt x="20509" y="920"/>
                  </a:cubicBezTo>
                  <a:cubicBezTo>
                    <a:pt x="20153" y="621"/>
                    <a:pt x="19720" y="385"/>
                    <a:pt x="19236" y="237"/>
                  </a:cubicBezTo>
                  <a:cubicBezTo>
                    <a:pt x="18900" y="119"/>
                    <a:pt x="18479" y="62"/>
                    <a:pt x="17933" y="32"/>
                  </a:cubicBezTo>
                  <a:cubicBezTo>
                    <a:pt x="17388" y="3"/>
                    <a:pt x="16719" y="0"/>
                    <a:pt x="15880" y="0"/>
                  </a:cubicBezTo>
                  <a:lnTo>
                    <a:pt x="5718"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71" name="02"/>
            <p:cNvSpPr txBox="1"/>
            <p:nvPr/>
          </p:nvSpPr>
          <p:spPr>
            <a:xfrm>
              <a:off x="19159184" y="4666260"/>
              <a:ext cx="1356230"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b="0">
                  <a:solidFill>
                    <a:srgbClr val="242423"/>
                  </a:solidFill>
                  <a:latin typeface="Montserrat ExtraBold"/>
                  <a:ea typeface="Montserrat ExtraBold"/>
                  <a:cs typeface="Montserrat ExtraBold"/>
                  <a:sym typeface="Montserrat ExtraBold"/>
                </a:defRPr>
              </a:lvl1pPr>
            </a:lstStyle>
            <a:p>
              <a:r>
                <a:rPr dirty="0">
                  <a:solidFill>
                    <a:schemeClr val="tx1"/>
                  </a:solidFill>
                </a:rPr>
                <a:t>02</a:t>
              </a:r>
            </a:p>
          </p:txBody>
        </p:sp>
      </p:grpSp>
      <p:sp>
        <p:nvSpPr>
          <p:cNvPr id="477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191982" y="9370839"/>
            <a:ext cx="9104678"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a:t>
            </a:r>
          </a:p>
        </p:txBody>
      </p:sp>
      <p:sp>
        <p:nvSpPr>
          <p:cNvPr id="4773" name="Rectangle"/>
          <p:cNvSpPr/>
          <p:nvPr/>
        </p:nvSpPr>
        <p:spPr>
          <a:xfrm>
            <a:off x="0" y="-32602"/>
            <a:ext cx="3789786" cy="13781204"/>
          </a:xfrm>
          <a:prstGeom prst="rect">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69"/>
                                        </p:tgtEl>
                                        <p:attrNameLst>
                                          <p:attrName>style.visibility</p:attrName>
                                        </p:attrNameLst>
                                      </p:cBhvr>
                                      <p:to>
                                        <p:strVal val="visible"/>
                                      </p:to>
                                    </p:set>
                                    <p:anim calcmode="lin" valueType="num">
                                      <p:cBhvr additive="base">
                                        <p:cTn id="7" dur="500" fill="hold"/>
                                        <p:tgtEl>
                                          <p:spTgt spid="4769"/>
                                        </p:tgtEl>
                                        <p:attrNameLst>
                                          <p:attrName>ppt_x</p:attrName>
                                        </p:attrNameLst>
                                      </p:cBhvr>
                                      <p:tavLst>
                                        <p:tav tm="0">
                                          <p:val>
                                            <p:strVal val="1+#ppt_w/2"/>
                                          </p:val>
                                        </p:tav>
                                        <p:tav tm="100000">
                                          <p:val>
                                            <p:strVal val="#ppt_x"/>
                                          </p:val>
                                        </p:tav>
                                      </p:tavLst>
                                    </p:anim>
                                    <p:anim calcmode="lin" valueType="num">
                                      <p:cBhvr additive="base">
                                        <p:cTn id="8" dur="500" fill="hold"/>
                                        <p:tgtEl>
                                          <p:spTgt spid="47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72"/>
                                        </p:tgtEl>
                                        <p:attrNameLst>
                                          <p:attrName>style.visibility</p:attrName>
                                        </p:attrNameLst>
                                      </p:cBhvr>
                                      <p:to>
                                        <p:strVal val="visible"/>
                                      </p:to>
                                    </p:set>
                                    <p:anim calcmode="lin" valueType="num">
                                      <p:cBhvr additive="base">
                                        <p:cTn id="13" dur="500" fill="hold"/>
                                        <p:tgtEl>
                                          <p:spTgt spid="4772"/>
                                        </p:tgtEl>
                                        <p:attrNameLst>
                                          <p:attrName>ppt_x</p:attrName>
                                        </p:attrNameLst>
                                      </p:cBhvr>
                                      <p:tavLst>
                                        <p:tav tm="0">
                                          <p:val>
                                            <p:strVal val="#ppt_x"/>
                                          </p:val>
                                        </p:tav>
                                        <p:tav tm="100000">
                                          <p:val>
                                            <p:strVal val="#ppt_x"/>
                                          </p:val>
                                        </p:tav>
                                      </p:tavLst>
                                    </p:anim>
                                    <p:anim calcmode="lin" valueType="num">
                                      <p:cBhvr additive="base">
                                        <p:cTn id="14" dur="500" fill="hold"/>
                                        <p:tgtEl>
                                          <p:spTgt spid="47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773"/>
                                        </p:tgtEl>
                                        <p:attrNameLst>
                                          <p:attrName>style.visibility</p:attrName>
                                        </p:attrNameLst>
                                      </p:cBhvr>
                                      <p:to>
                                        <p:strVal val="visible"/>
                                      </p:to>
                                    </p:set>
                                    <p:anim calcmode="lin" valueType="num">
                                      <p:cBhvr additive="base">
                                        <p:cTn id="26" dur="500" fill="hold"/>
                                        <p:tgtEl>
                                          <p:spTgt spid="4773"/>
                                        </p:tgtEl>
                                        <p:attrNameLst>
                                          <p:attrName>ppt_x</p:attrName>
                                        </p:attrNameLst>
                                      </p:cBhvr>
                                      <p:tavLst>
                                        <p:tav tm="0">
                                          <p:val>
                                            <p:strVal val="0-#ppt_w/2"/>
                                          </p:val>
                                        </p:tav>
                                        <p:tav tm="100000">
                                          <p:val>
                                            <p:strVal val="#ppt_x"/>
                                          </p:val>
                                        </p:tav>
                                      </p:tavLst>
                                    </p:anim>
                                    <p:anim calcmode="lin" valueType="num">
                                      <p:cBhvr additive="base">
                                        <p:cTn id="27" dur="500" fill="hold"/>
                                        <p:tgtEl>
                                          <p:spTgt spid="47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9" grpId="0" animBg="1"/>
      <p:bldP spid="4772" grpId="0" animBg="1"/>
      <p:bldP spid="4773"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77" name="Group"/>
          <p:cNvGrpSpPr/>
          <p:nvPr/>
        </p:nvGrpSpPr>
        <p:grpSpPr>
          <a:xfrm>
            <a:off x="-25400" y="0"/>
            <a:ext cx="24434800" cy="13716000"/>
            <a:chOff x="0" y="0"/>
            <a:chExt cx="24434800" cy="13716000"/>
          </a:xfrm>
        </p:grpSpPr>
        <p:sp>
          <p:nvSpPr>
            <p:cNvPr id="4775" name="Rectangle"/>
            <p:cNvSpPr/>
            <p:nvPr/>
          </p:nvSpPr>
          <p:spPr>
            <a:xfrm>
              <a:off x="0" y="0"/>
              <a:ext cx="24434800" cy="13716000"/>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76" name="Shape"/>
            <p:cNvSpPr/>
            <p:nvPr/>
          </p:nvSpPr>
          <p:spPr>
            <a:xfrm>
              <a:off x="0" y="0"/>
              <a:ext cx="244348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363" y="0"/>
                  </a:moveTo>
                  <a:lnTo>
                    <a:pt x="100" y="269"/>
                  </a:lnTo>
                  <a:cubicBezTo>
                    <a:pt x="88" y="281"/>
                    <a:pt x="80" y="289"/>
                    <a:pt x="76" y="297"/>
                  </a:cubicBezTo>
                  <a:cubicBezTo>
                    <a:pt x="70" y="310"/>
                    <a:pt x="68" y="327"/>
                    <a:pt x="69" y="344"/>
                  </a:cubicBezTo>
                  <a:cubicBezTo>
                    <a:pt x="70" y="351"/>
                    <a:pt x="71" y="357"/>
                    <a:pt x="73" y="363"/>
                  </a:cubicBezTo>
                  <a:cubicBezTo>
                    <a:pt x="75" y="369"/>
                    <a:pt x="77" y="374"/>
                    <a:pt x="80" y="379"/>
                  </a:cubicBezTo>
                  <a:cubicBezTo>
                    <a:pt x="88" y="390"/>
                    <a:pt x="98" y="394"/>
                    <a:pt x="107" y="391"/>
                  </a:cubicBezTo>
                  <a:cubicBezTo>
                    <a:pt x="113" y="389"/>
                    <a:pt x="120" y="382"/>
                    <a:pt x="133" y="369"/>
                  </a:cubicBezTo>
                  <a:lnTo>
                    <a:pt x="494" y="0"/>
                  </a:lnTo>
                  <a:lnTo>
                    <a:pt x="363" y="0"/>
                  </a:lnTo>
                  <a:close/>
                  <a:moveTo>
                    <a:pt x="727" y="0"/>
                  </a:moveTo>
                  <a:lnTo>
                    <a:pt x="102" y="638"/>
                  </a:lnTo>
                  <a:cubicBezTo>
                    <a:pt x="89" y="651"/>
                    <a:pt x="82" y="658"/>
                    <a:pt x="78" y="666"/>
                  </a:cubicBezTo>
                  <a:cubicBezTo>
                    <a:pt x="72" y="679"/>
                    <a:pt x="70" y="697"/>
                    <a:pt x="71" y="714"/>
                  </a:cubicBezTo>
                  <a:cubicBezTo>
                    <a:pt x="72" y="720"/>
                    <a:pt x="73" y="727"/>
                    <a:pt x="75" y="732"/>
                  </a:cubicBezTo>
                  <a:cubicBezTo>
                    <a:pt x="77" y="738"/>
                    <a:pt x="79" y="744"/>
                    <a:pt x="82" y="748"/>
                  </a:cubicBezTo>
                  <a:cubicBezTo>
                    <a:pt x="89" y="759"/>
                    <a:pt x="99" y="764"/>
                    <a:pt x="109" y="761"/>
                  </a:cubicBezTo>
                  <a:cubicBezTo>
                    <a:pt x="115" y="759"/>
                    <a:pt x="122" y="751"/>
                    <a:pt x="134" y="739"/>
                  </a:cubicBezTo>
                  <a:lnTo>
                    <a:pt x="857" y="0"/>
                  </a:lnTo>
                  <a:lnTo>
                    <a:pt x="727" y="0"/>
                  </a:lnTo>
                  <a:close/>
                  <a:moveTo>
                    <a:pt x="1089" y="0"/>
                  </a:moveTo>
                  <a:lnTo>
                    <a:pt x="105" y="1006"/>
                  </a:lnTo>
                  <a:cubicBezTo>
                    <a:pt x="92" y="1018"/>
                    <a:pt x="85" y="1025"/>
                    <a:pt x="81" y="1033"/>
                  </a:cubicBezTo>
                  <a:cubicBezTo>
                    <a:pt x="75" y="1046"/>
                    <a:pt x="72" y="1064"/>
                    <a:pt x="74" y="1081"/>
                  </a:cubicBezTo>
                  <a:cubicBezTo>
                    <a:pt x="74" y="1087"/>
                    <a:pt x="76" y="1094"/>
                    <a:pt x="78" y="1099"/>
                  </a:cubicBezTo>
                  <a:cubicBezTo>
                    <a:pt x="79" y="1105"/>
                    <a:pt x="82" y="1111"/>
                    <a:pt x="85" y="1116"/>
                  </a:cubicBezTo>
                  <a:cubicBezTo>
                    <a:pt x="92" y="1127"/>
                    <a:pt x="102" y="1131"/>
                    <a:pt x="111" y="1128"/>
                  </a:cubicBezTo>
                  <a:cubicBezTo>
                    <a:pt x="117" y="1126"/>
                    <a:pt x="125" y="1119"/>
                    <a:pt x="137" y="1106"/>
                  </a:cubicBezTo>
                  <a:lnTo>
                    <a:pt x="1201" y="20"/>
                  </a:lnTo>
                  <a:cubicBezTo>
                    <a:pt x="1209" y="11"/>
                    <a:pt x="1213" y="6"/>
                    <a:pt x="1217" y="0"/>
                  </a:cubicBezTo>
                  <a:lnTo>
                    <a:pt x="1089" y="0"/>
                  </a:lnTo>
                  <a:close/>
                  <a:moveTo>
                    <a:pt x="1528" y="0"/>
                  </a:moveTo>
                  <a:cubicBezTo>
                    <a:pt x="1526" y="4"/>
                    <a:pt x="1524" y="7"/>
                    <a:pt x="1524" y="11"/>
                  </a:cubicBezTo>
                  <a:cubicBezTo>
                    <a:pt x="1522" y="21"/>
                    <a:pt x="1522" y="36"/>
                    <a:pt x="1522" y="61"/>
                  </a:cubicBezTo>
                  <a:lnTo>
                    <a:pt x="1522" y="1521"/>
                  </a:lnTo>
                  <a:cubicBezTo>
                    <a:pt x="1522" y="1546"/>
                    <a:pt x="1522" y="1561"/>
                    <a:pt x="1524" y="1571"/>
                  </a:cubicBezTo>
                  <a:cubicBezTo>
                    <a:pt x="1527" y="1587"/>
                    <a:pt x="1534" y="1600"/>
                    <a:pt x="1543" y="1606"/>
                  </a:cubicBezTo>
                  <a:cubicBezTo>
                    <a:pt x="1547" y="1608"/>
                    <a:pt x="1550" y="1609"/>
                    <a:pt x="1554" y="1609"/>
                  </a:cubicBezTo>
                  <a:cubicBezTo>
                    <a:pt x="1558" y="1609"/>
                    <a:pt x="1562" y="1608"/>
                    <a:pt x="1565" y="1606"/>
                  </a:cubicBezTo>
                  <a:cubicBezTo>
                    <a:pt x="1574" y="1600"/>
                    <a:pt x="1582" y="1587"/>
                    <a:pt x="1585" y="1571"/>
                  </a:cubicBezTo>
                  <a:cubicBezTo>
                    <a:pt x="1587" y="1561"/>
                    <a:pt x="1587" y="1546"/>
                    <a:pt x="1587" y="1521"/>
                  </a:cubicBezTo>
                  <a:lnTo>
                    <a:pt x="1587" y="61"/>
                  </a:lnTo>
                  <a:cubicBezTo>
                    <a:pt x="1587" y="36"/>
                    <a:pt x="1587" y="21"/>
                    <a:pt x="1585" y="11"/>
                  </a:cubicBezTo>
                  <a:cubicBezTo>
                    <a:pt x="1584" y="7"/>
                    <a:pt x="1582" y="4"/>
                    <a:pt x="1581" y="0"/>
                  </a:cubicBezTo>
                  <a:lnTo>
                    <a:pt x="1528" y="0"/>
                  </a:lnTo>
                  <a:close/>
                  <a:moveTo>
                    <a:pt x="1698" y="0"/>
                  </a:moveTo>
                  <a:lnTo>
                    <a:pt x="1698" y="1694"/>
                  </a:lnTo>
                  <a:cubicBezTo>
                    <a:pt x="1698" y="1720"/>
                    <a:pt x="1698" y="1735"/>
                    <a:pt x="1700" y="1745"/>
                  </a:cubicBezTo>
                  <a:cubicBezTo>
                    <a:pt x="1703" y="1761"/>
                    <a:pt x="1711" y="1774"/>
                    <a:pt x="1720" y="1780"/>
                  </a:cubicBezTo>
                  <a:cubicBezTo>
                    <a:pt x="1723" y="1782"/>
                    <a:pt x="1727" y="1783"/>
                    <a:pt x="1731" y="1783"/>
                  </a:cubicBezTo>
                  <a:cubicBezTo>
                    <a:pt x="1734" y="1783"/>
                    <a:pt x="1738" y="1782"/>
                    <a:pt x="1742" y="1780"/>
                  </a:cubicBezTo>
                  <a:cubicBezTo>
                    <a:pt x="1751" y="1774"/>
                    <a:pt x="1758" y="1761"/>
                    <a:pt x="1762" y="1745"/>
                  </a:cubicBezTo>
                  <a:cubicBezTo>
                    <a:pt x="1763" y="1735"/>
                    <a:pt x="1763" y="1720"/>
                    <a:pt x="1763" y="1694"/>
                  </a:cubicBezTo>
                  <a:lnTo>
                    <a:pt x="1763" y="0"/>
                  </a:lnTo>
                  <a:lnTo>
                    <a:pt x="1698" y="0"/>
                  </a:lnTo>
                  <a:close/>
                  <a:moveTo>
                    <a:pt x="1874" y="0"/>
                  </a:moveTo>
                  <a:lnTo>
                    <a:pt x="1874" y="1880"/>
                  </a:lnTo>
                  <a:cubicBezTo>
                    <a:pt x="1874" y="1905"/>
                    <a:pt x="1875" y="1921"/>
                    <a:pt x="1877" y="1931"/>
                  </a:cubicBezTo>
                  <a:cubicBezTo>
                    <a:pt x="1880" y="1947"/>
                    <a:pt x="1887" y="1959"/>
                    <a:pt x="1896" y="1965"/>
                  </a:cubicBezTo>
                  <a:cubicBezTo>
                    <a:pt x="1900" y="1967"/>
                    <a:pt x="1903" y="1969"/>
                    <a:pt x="1907" y="1969"/>
                  </a:cubicBezTo>
                  <a:cubicBezTo>
                    <a:pt x="1911" y="1969"/>
                    <a:pt x="1915" y="1967"/>
                    <a:pt x="1918" y="1965"/>
                  </a:cubicBezTo>
                  <a:cubicBezTo>
                    <a:pt x="1927" y="1959"/>
                    <a:pt x="1935" y="1947"/>
                    <a:pt x="1938" y="1931"/>
                  </a:cubicBezTo>
                  <a:cubicBezTo>
                    <a:pt x="1940" y="1921"/>
                    <a:pt x="1940" y="1905"/>
                    <a:pt x="1940" y="1880"/>
                  </a:cubicBezTo>
                  <a:lnTo>
                    <a:pt x="1940" y="0"/>
                  </a:lnTo>
                  <a:lnTo>
                    <a:pt x="1874" y="0"/>
                  </a:lnTo>
                  <a:close/>
                  <a:moveTo>
                    <a:pt x="2051" y="0"/>
                  </a:moveTo>
                  <a:lnTo>
                    <a:pt x="2051" y="2063"/>
                  </a:lnTo>
                  <a:cubicBezTo>
                    <a:pt x="2051" y="2088"/>
                    <a:pt x="2051" y="2104"/>
                    <a:pt x="2053" y="2114"/>
                  </a:cubicBezTo>
                  <a:cubicBezTo>
                    <a:pt x="2056" y="2130"/>
                    <a:pt x="2064" y="2142"/>
                    <a:pt x="2073" y="2148"/>
                  </a:cubicBezTo>
                  <a:cubicBezTo>
                    <a:pt x="2076" y="2150"/>
                    <a:pt x="2080" y="2152"/>
                    <a:pt x="2084" y="2152"/>
                  </a:cubicBezTo>
                  <a:cubicBezTo>
                    <a:pt x="2087" y="2152"/>
                    <a:pt x="2091" y="2150"/>
                    <a:pt x="2095" y="2148"/>
                  </a:cubicBezTo>
                  <a:cubicBezTo>
                    <a:pt x="2104" y="2142"/>
                    <a:pt x="2111" y="2130"/>
                    <a:pt x="2114" y="2114"/>
                  </a:cubicBezTo>
                  <a:cubicBezTo>
                    <a:pt x="2116" y="2104"/>
                    <a:pt x="2116" y="2088"/>
                    <a:pt x="2116" y="2063"/>
                  </a:cubicBezTo>
                  <a:lnTo>
                    <a:pt x="2116" y="0"/>
                  </a:lnTo>
                  <a:lnTo>
                    <a:pt x="2051" y="0"/>
                  </a:lnTo>
                  <a:close/>
                  <a:moveTo>
                    <a:pt x="2227" y="0"/>
                  </a:moveTo>
                  <a:lnTo>
                    <a:pt x="2227" y="1880"/>
                  </a:lnTo>
                  <a:cubicBezTo>
                    <a:pt x="2227" y="1905"/>
                    <a:pt x="2228" y="1921"/>
                    <a:pt x="2230" y="1931"/>
                  </a:cubicBezTo>
                  <a:cubicBezTo>
                    <a:pt x="2233" y="1947"/>
                    <a:pt x="2240" y="1959"/>
                    <a:pt x="2249" y="1965"/>
                  </a:cubicBezTo>
                  <a:cubicBezTo>
                    <a:pt x="2253" y="1967"/>
                    <a:pt x="2256" y="1969"/>
                    <a:pt x="2260" y="1969"/>
                  </a:cubicBezTo>
                  <a:cubicBezTo>
                    <a:pt x="2264" y="1969"/>
                    <a:pt x="2268" y="1967"/>
                    <a:pt x="2271" y="1965"/>
                  </a:cubicBezTo>
                  <a:cubicBezTo>
                    <a:pt x="2280" y="1959"/>
                    <a:pt x="2287" y="1947"/>
                    <a:pt x="2291" y="1931"/>
                  </a:cubicBezTo>
                  <a:cubicBezTo>
                    <a:pt x="2293" y="1921"/>
                    <a:pt x="2293" y="1905"/>
                    <a:pt x="2293" y="1880"/>
                  </a:cubicBezTo>
                  <a:lnTo>
                    <a:pt x="2293" y="0"/>
                  </a:lnTo>
                  <a:lnTo>
                    <a:pt x="2227" y="0"/>
                  </a:lnTo>
                  <a:close/>
                  <a:moveTo>
                    <a:pt x="2404" y="0"/>
                  </a:moveTo>
                  <a:lnTo>
                    <a:pt x="2404" y="1694"/>
                  </a:lnTo>
                  <a:cubicBezTo>
                    <a:pt x="2404" y="1720"/>
                    <a:pt x="2404" y="1735"/>
                    <a:pt x="2406" y="1745"/>
                  </a:cubicBezTo>
                  <a:cubicBezTo>
                    <a:pt x="2409" y="1761"/>
                    <a:pt x="2417" y="1774"/>
                    <a:pt x="2426" y="1780"/>
                  </a:cubicBezTo>
                  <a:cubicBezTo>
                    <a:pt x="2429" y="1782"/>
                    <a:pt x="2433" y="1783"/>
                    <a:pt x="2437" y="1783"/>
                  </a:cubicBezTo>
                  <a:cubicBezTo>
                    <a:pt x="2440" y="1783"/>
                    <a:pt x="2444" y="1782"/>
                    <a:pt x="2448" y="1780"/>
                  </a:cubicBezTo>
                  <a:cubicBezTo>
                    <a:pt x="2457" y="1774"/>
                    <a:pt x="2464" y="1761"/>
                    <a:pt x="2467" y="1745"/>
                  </a:cubicBezTo>
                  <a:cubicBezTo>
                    <a:pt x="2469" y="1735"/>
                    <a:pt x="2469" y="1720"/>
                    <a:pt x="2469" y="1694"/>
                  </a:cubicBezTo>
                  <a:lnTo>
                    <a:pt x="2469" y="0"/>
                  </a:lnTo>
                  <a:lnTo>
                    <a:pt x="2404" y="0"/>
                  </a:lnTo>
                  <a:close/>
                  <a:moveTo>
                    <a:pt x="2586" y="0"/>
                  </a:moveTo>
                  <a:cubicBezTo>
                    <a:pt x="2585" y="4"/>
                    <a:pt x="2583" y="7"/>
                    <a:pt x="2582" y="11"/>
                  </a:cubicBezTo>
                  <a:cubicBezTo>
                    <a:pt x="2581" y="21"/>
                    <a:pt x="2580" y="36"/>
                    <a:pt x="2580" y="61"/>
                  </a:cubicBezTo>
                  <a:lnTo>
                    <a:pt x="2580" y="1521"/>
                  </a:lnTo>
                  <a:cubicBezTo>
                    <a:pt x="2580" y="1546"/>
                    <a:pt x="2581" y="1561"/>
                    <a:pt x="2582" y="1571"/>
                  </a:cubicBezTo>
                  <a:cubicBezTo>
                    <a:pt x="2586" y="1587"/>
                    <a:pt x="2593" y="1600"/>
                    <a:pt x="2602" y="1606"/>
                  </a:cubicBezTo>
                  <a:cubicBezTo>
                    <a:pt x="2605" y="1608"/>
                    <a:pt x="2609" y="1609"/>
                    <a:pt x="2613" y="1609"/>
                  </a:cubicBezTo>
                  <a:cubicBezTo>
                    <a:pt x="2617" y="1609"/>
                    <a:pt x="2621" y="1608"/>
                    <a:pt x="2624" y="1606"/>
                  </a:cubicBezTo>
                  <a:cubicBezTo>
                    <a:pt x="2633" y="1600"/>
                    <a:pt x="2640" y="1587"/>
                    <a:pt x="2644" y="1571"/>
                  </a:cubicBezTo>
                  <a:cubicBezTo>
                    <a:pt x="2645" y="1561"/>
                    <a:pt x="2646" y="1546"/>
                    <a:pt x="2646" y="1521"/>
                  </a:cubicBezTo>
                  <a:lnTo>
                    <a:pt x="2646" y="61"/>
                  </a:lnTo>
                  <a:cubicBezTo>
                    <a:pt x="2646" y="36"/>
                    <a:pt x="2645" y="21"/>
                    <a:pt x="2644" y="11"/>
                  </a:cubicBezTo>
                  <a:cubicBezTo>
                    <a:pt x="2643" y="7"/>
                    <a:pt x="2641" y="4"/>
                    <a:pt x="2640" y="0"/>
                  </a:cubicBezTo>
                  <a:lnTo>
                    <a:pt x="2586" y="0"/>
                  </a:lnTo>
                  <a:close/>
                  <a:moveTo>
                    <a:pt x="2937" y="0"/>
                  </a:moveTo>
                  <a:cubicBezTo>
                    <a:pt x="2942" y="6"/>
                    <a:pt x="2945" y="11"/>
                    <a:pt x="2954" y="20"/>
                  </a:cubicBezTo>
                  <a:lnTo>
                    <a:pt x="4017" y="1106"/>
                  </a:lnTo>
                  <a:cubicBezTo>
                    <a:pt x="4030" y="1119"/>
                    <a:pt x="4037" y="1126"/>
                    <a:pt x="4043" y="1128"/>
                  </a:cubicBezTo>
                  <a:cubicBezTo>
                    <a:pt x="4053" y="1131"/>
                    <a:pt x="4062" y="1127"/>
                    <a:pt x="4070" y="1116"/>
                  </a:cubicBezTo>
                  <a:cubicBezTo>
                    <a:pt x="4073" y="1111"/>
                    <a:pt x="4075" y="1105"/>
                    <a:pt x="4077" y="1099"/>
                  </a:cubicBezTo>
                  <a:cubicBezTo>
                    <a:pt x="4079" y="1094"/>
                    <a:pt x="4080" y="1087"/>
                    <a:pt x="4081" y="1081"/>
                  </a:cubicBezTo>
                  <a:cubicBezTo>
                    <a:pt x="4083" y="1064"/>
                    <a:pt x="4080" y="1046"/>
                    <a:pt x="4074" y="1033"/>
                  </a:cubicBezTo>
                  <a:cubicBezTo>
                    <a:pt x="4070" y="1025"/>
                    <a:pt x="4062" y="1018"/>
                    <a:pt x="4050" y="1006"/>
                  </a:cubicBezTo>
                  <a:lnTo>
                    <a:pt x="3065" y="0"/>
                  </a:lnTo>
                  <a:lnTo>
                    <a:pt x="2937" y="0"/>
                  </a:lnTo>
                  <a:close/>
                  <a:moveTo>
                    <a:pt x="3297" y="0"/>
                  </a:moveTo>
                  <a:lnTo>
                    <a:pt x="4020" y="739"/>
                  </a:lnTo>
                  <a:cubicBezTo>
                    <a:pt x="4032" y="751"/>
                    <a:pt x="4040" y="759"/>
                    <a:pt x="4046" y="761"/>
                  </a:cubicBezTo>
                  <a:cubicBezTo>
                    <a:pt x="4055" y="764"/>
                    <a:pt x="4065" y="759"/>
                    <a:pt x="4072" y="748"/>
                  </a:cubicBezTo>
                  <a:cubicBezTo>
                    <a:pt x="4075" y="744"/>
                    <a:pt x="4078" y="738"/>
                    <a:pt x="4079" y="732"/>
                  </a:cubicBezTo>
                  <a:cubicBezTo>
                    <a:pt x="4081" y="727"/>
                    <a:pt x="4083" y="720"/>
                    <a:pt x="4083" y="714"/>
                  </a:cubicBezTo>
                  <a:cubicBezTo>
                    <a:pt x="4085" y="697"/>
                    <a:pt x="4083" y="679"/>
                    <a:pt x="4076" y="666"/>
                  </a:cubicBezTo>
                  <a:cubicBezTo>
                    <a:pt x="4072" y="658"/>
                    <a:pt x="4065" y="651"/>
                    <a:pt x="4053" y="638"/>
                  </a:cubicBezTo>
                  <a:lnTo>
                    <a:pt x="3428" y="0"/>
                  </a:lnTo>
                  <a:lnTo>
                    <a:pt x="3297" y="0"/>
                  </a:lnTo>
                  <a:close/>
                  <a:moveTo>
                    <a:pt x="3660" y="0"/>
                  </a:moveTo>
                  <a:lnTo>
                    <a:pt x="4022" y="369"/>
                  </a:lnTo>
                  <a:cubicBezTo>
                    <a:pt x="4034" y="382"/>
                    <a:pt x="4042" y="389"/>
                    <a:pt x="4048" y="391"/>
                  </a:cubicBezTo>
                  <a:cubicBezTo>
                    <a:pt x="4057" y="394"/>
                    <a:pt x="4067" y="390"/>
                    <a:pt x="4074" y="379"/>
                  </a:cubicBezTo>
                  <a:cubicBezTo>
                    <a:pt x="4077" y="374"/>
                    <a:pt x="4079" y="369"/>
                    <a:pt x="4081" y="363"/>
                  </a:cubicBezTo>
                  <a:cubicBezTo>
                    <a:pt x="4083" y="357"/>
                    <a:pt x="4084" y="351"/>
                    <a:pt x="4085" y="344"/>
                  </a:cubicBezTo>
                  <a:cubicBezTo>
                    <a:pt x="4087" y="327"/>
                    <a:pt x="4084" y="310"/>
                    <a:pt x="4078" y="297"/>
                  </a:cubicBezTo>
                  <a:cubicBezTo>
                    <a:pt x="4074" y="289"/>
                    <a:pt x="4067" y="281"/>
                    <a:pt x="4054" y="269"/>
                  </a:cubicBezTo>
                  <a:lnTo>
                    <a:pt x="3791" y="0"/>
                  </a:lnTo>
                  <a:lnTo>
                    <a:pt x="3660" y="0"/>
                  </a:lnTo>
                  <a:close/>
                  <a:moveTo>
                    <a:pt x="4489" y="0"/>
                  </a:moveTo>
                  <a:lnTo>
                    <a:pt x="4225" y="269"/>
                  </a:lnTo>
                  <a:cubicBezTo>
                    <a:pt x="4213" y="281"/>
                    <a:pt x="4206" y="289"/>
                    <a:pt x="4202" y="297"/>
                  </a:cubicBezTo>
                  <a:cubicBezTo>
                    <a:pt x="4195" y="310"/>
                    <a:pt x="4193" y="327"/>
                    <a:pt x="4195" y="344"/>
                  </a:cubicBezTo>
                  <a:cubicBezTo>
                    <a:pt x="4195" y="351"/>
                    <a:pt x="4197" y="357"/>
                    <a:pt x="4198" y="363"/>
                  </a:cubicBezTo>
                  <a:cubicBezTo>
                    <a:pt x="4200" y="369"/>
                    <a:pt x="4203" y="374"/>
                    <a:pt x="4205" y="379"/>
                  </a:cubicBezTo>
                  <a:cubicBezTo>
                    <a:pt x="4213" y="390"/>
                    <a:pt x="4223" y="394"/>
                    <a:pt x="4232" y="391"/>
                  </a:cubicBezTo>
                  <a:cubicBezTo>
                    <a:pt x="4238" y="389"/>
                    <a:pt x="4245" y="382"/>
                    <a:pt x="4258" y="369"/>
                  </a:cubicBezTo>
                  <a:lnTo>
                    <a:pt x="4620" y="0"/>
                  </a:lnTo>
                  <a:lnTo>
                    <a:pt x="4489" y="0"/>
                  </a:lnTo>
                  <a:close/>
                  <a:moveTo>
                    <a:pt x="4852" y="0"/>
                  </a:moveTo>
                  <a:lnTo>
                    <a:pt x="4227" y="638"/>
                  </a:lnTo>
                  <a:cubicBezTo>
                    <a:pt x="4215" y="651"/>
                    <a:pt x="4207" y="658"/>
                    <a:pt x="4203" y="666"/>
                  </a:cubicBezTo>
                  <a:cubicBezTo>
                    <a:pt x="4197" y="679"/>
                    <a:pt x="4195" y="697"/>
                    <a:pt x="4196" y="714"/>
                  </a:cubicBezTo>
                  <a:cubicBezTo>
                    <a:pt x="4197" y="720"/>
                    <a:pt x="4198" y="727"/>
                    <a:pt x="4200" y="732"/>
                  </a:cubicBezTo>
                  <a:cubicBezTo>
                    <a:pt x="4202" y="738"/>
                    <a:pt x="4204" y="744"/>
                    <a:pt x="4207" y="748"/>
                  </a:cubicBezTo>
                  <a:cubicBezTo>
                    <a:pt x="4215" y="759"/>
                    <a:pt x="4224" y="764"/>
                    <a:pt x="4234" y="761"/>
                  </a:cubicBezTo>
                  <a:cubicBezTo>
                    <a:pt x="4240" y="759"/>
                    <a:pt x="4247" y="751"/>
                    <a:pt x="4259" y="739"/>
                  </a:cubicBezTo>
                  <a:lnTo>
                    <a:pt x="4983" y="0"/>
                  </a:lnTo>
                  <a:lnTo>
                    <a:pt x="4852" y="0"/>
                  </a:lnTo>
                  <a:close/>
                  <a:moveTo>
                    <a:pt x="5214" y="0"/>
                  </a:moveTo>
                  <a:lnTo>
                    <a:pt x="4230" y="1006"/>
                  </a:lnTo>
                  <a:cubicBezTo>
                    <a:pt x="4217" y="1018"/>
                    <a:pt x="4210" y="1025"/>
                    <a:pt x="4206" y="1033"/>
                  </a:cubicBezTo>
                  <a:cubicBezTo>
                    <a:pt x="4200" y="1046"/>
                    <a:pt x="4197" y="1064"/>
                    <a:pt x="4199" y="1081"/>
                  </a:cubicBezTo>
                  <a:cubicBezTo>
                    <a:pt x="4199" y="1087"/>
                    <a:pt x="4201" y="1094"/>
                    <a:pt x="4203" y="1099"/>
                  </a:cubicBezTo>
                  <a:cubicBezTo>
                    <a:pt x="4204" y="1105"/>
                    <a:pt x="4207" y="1111"/>
                    <a:pt x="4210" y="1116"/>
                  </a:cubicBezTo>
                  <a:cubicBezTo>
                    <a:pt x="4217" y="1127"/>
                    <a:pt x="4227" y="1131"/>
                    <a:pt x="4236" y="1128"/>
                  </a:cubicBezTo>
                  <a:cubicBezTo>
                    <a:pt x="4242" y="1126"/>
                    <a:pt x="4250" y="1119"/>
                    <a:pt x="4262" y="1106"/>
                  </a:cubicBezTo>
                  <a:lnTo>
                    <a:pt x="5326" y="20"/>
                  </a:lnTo>
                  <a:cubicBezTo>
                    <a:pt x="5334" y="11"/>
                    <a:pt x="5338" y="6"/>
                    <a:pt x="5342" y="0"/>
                  </a:cubicBezTo>
                  <a:lnTo>
                    <a:pt x="5214" y="0"/>
                  </a:lnTo>
                  <a:close/>
                  <a:moveTo>
                    <a:pt x="5640" y="0"/>
                  </a:moveTo>
                  <a:cubicBezTo>
                    <a:pt x="5639" y="4"/>
                    <a:pt x="5637" y="7"/>
                    <a:pt x="5636" y="11"/>
                  </a:cubicBezTo>
                  <a:cubicBezTo>
                    <a:pt x="5634" y="21"/>
                    <a:pt x="5634" y="36"/>
                    <a:pt x="5634" y="61"/>
                  </a:cubicBezTo>
                  <a:lnTo>
                    <a:pt x="5634" y="1521"/>
                  </a:lnTo>
                  <a:cubicBezTo>
                    <a:pt x="5634" y="1546"/>
                    <a:pt x="5634" y="1561"/>
                    <a:pt x="5636" y="1571"/>
                  </a:cubicBezTo>
                  <a:cubicBezTo>
                    <a:pt x="5639" y="1587"/>
                    <a:pt x="5647" y="1600"/>
                    <a:pt x="5656" y="1606"/>
                  </a:cubicBezTo>
                  <a:cubicBezTo>
                    <a:pt x="5659" y="1608"/>
                    <a:pt x="5663" y="1609"/>
                    <a:pt x="5667" y="1609"/>
                  </a:cubicBezTo>
                  <a:cubicBezTo>
                    <a:pt x="5670" y="1609"/>
                    <a:pt x="5674" y="1608"/>
                    <a:pt x="5678" y="1606"/>
                  </a:cubicBezTo>
                  <a:cubicBezTo>
                    <a:pt x="5687" y="1600"/>
                    <a:pt x="5694" y="1587"/>
                    <a:pt x="5698" y="1571"/>
                  </a:cubicBezTo>
                  <a:cubicBezTo>
                    <a:pt x="5699" y="1561"/>
                    <a:pt x="5699" y="1546"/>
                    <a:pt x="5699" y="1521"/>
                  </a:cubicBezTo>
                  <a:lnTo>
                    <a:pt x="5699" y="61"/>
                  </a:lnTo>
                  <a:cubicBezTo>
                    <a:pt x="5699" y="36"/>
                    <a:pt x="5699" y="21"/>
                    <a:pt x="5698" y="11"/>
                  </a:cubicBezTo>
                  <a:cubicBezTo>
                    <a:pt x="5697" y="7"/>
                    <a:pt x="5695" y="4"/>
                    <a:pt x="5694" y="0"/>
                  </a:cubicBezTo>
                  <a:lnTo>
                    <a:pt x="5640" y="0"/>
                  </a:lnTo>
                  <a:close/>
                  <a:moveTo>
                    <a:pt x="5810" y="0"/>
                  </a:moveTo>
                  <a:lnTo>
                    <a:pt x="5810" y="1694"/>
                  </a:lnTo>
                  <a:cubicBezTo>
                    <a:pt x="5810" y="1720"/>
                    <a:pt x="5811" y="1735"/>
                    <a:pt x="5813" y="1745"/>
                  </a:cubicBezTo>
                  <a:cubicBezTo>
                    <a:pt x="5816" y="1761"/>
                    <a:pt x="5823" y="1774"/>
                    <a:pt x="5832" y="1780"/>
                  </a:cubicBezTo>
                  <a:cubicBezTo>
                    <a:pt x="5836" y="1782"/>
                    <a:pt x="5839" y="1783"/>
                    <a:pt x="5843" y="1783"/>
                  </a:cubicBezTo>
                  <a:cubicBezTo>
                    <a:pt x="5847" y="1783"/>
                    <a:pt x="5851" y="1782"/>
                    <a:pt x="5854" y="1780"/>
                  </a:cubicBezTo>
                  <a:cubicBezTo>
                    <a:pt x="5863" y="1774"/>
                    <a:pt x="5870" y="1761"/>
                    <a:pt x="5874" y="1745"/>
                  </a:cubicBezTo>
                  <a:cubicBezTo>
                    <a:pt x="5876" y="1735"/>
                    <a:pt x="5876" y="1720"/>
                    <a:pt x="5876" y="1694"/>
                  </a:cubicBezTo>
                  <a:lnTo>
                    <a:pt x="5876" y="0"/>
                  </a:lnTo>
                  <a:lnTo>
                    <a:pt x="5810" y="0"/>
                  </a:lnTo>
                  <a:close/>
                  <a:moveTo>
                    <a:pt x="5987" y="0"/>
                  </a:moveTo>
                  <a:lnTo>
                    <a:pt x="5987" y="1880"/>
                  </a:lnTo>
                  <a:cubicBezTo>
                    <a:pt x="5987" y="1905"/>
                    <a:pt x="5987" y="1921"/>
                    <a:pt x="5989" y="1931"/>
                  </a:cubicBezTo>
                  <a:cubicBezTo>
                    <a:pt x="5992" y="1947"/>
                    <a:pt x="6000" y="1959"/>
                    <a:pt x="6009" y="1965"/>
                  </a:cubicBezTo>
                  <a:cubicBezTo>
                    <a:pt x="6012" y="1967"/>
                    <a:pt x="6016" y="1969"/>
                    <a:pt x="6020" y="1969"/>
                  </a:cubicBezTo>
                  <a:cubicBezTo>
                    <a:pt x="6023" y="1969"/>
                    <a:pt x="6027" y="1967"/>
                    <a:pt x="6031" y="1965"/>
                  </a:cubicBezTo>
                  <a:cubicBezTo>
                    <a:pt x="6040" y="1959"/>
                    <a:pt x="6047" y="1947"/>
                    <a:pt x="6050" y="1931"/>
                  </a:cubicBezTo>
                  <a:cubicBezTo>
                    <a:pt x="6052" y="1921"/>
                    <a:pt x="6052" y="1905"/>
                    <a:pt x="6052" y="1880"/>
                  </a:cubicBezTo>
                  <a:lnTo>
                    <a:pt x="6052" y="0"/>
                  </a:lnTo>
                  <a:lnTo>
                    <a:pt x="5987" y="0"/>
                  </a:lnTo>
                  <a:close/>
                  <a:moveTo>
                    <a:pt x="6163" y="0"/>
                  </a:moveTo>
                  <a:lnTo>
                    <a:pt x="6163" y="2063"/>
                  </a:lnTo>
                  <a:cubicBezTo>
                    <a:pt x="6163" y="2088"/>
                    <a:pt x="6164" y="2104"/>
                    <a:pt x="6166" y="2114"/>
                  </a:cubicBezTo>
                  <a:cubicBezTo>
                    <a:pt x="6169" y="2130"/>
                    <a:pt x="6176" y="2142"/>
                    <a:pt x="6185" y="2148"/>
                  </a:cubicBezTo>
                  <a:cubicBezTo>
                    <a:pt x="6188" y="2150"/>
                    <a:pt x="6192" y="2152"/>
                    <a:pt x="6196" y="2152"/>
                  </a:cubicBezTo>
                  <a:cubicBezTo>
                    <a:pt x="6200" y="2152"/>
                    <a:pt x="6204" y="2150"/>
                    <a:pt x="6207" y="2148"/>
                  </a:cubicBezTo>
                  <a:cubicBezTo>
                    <a:pt x="6216" y="2142"/>
                    <a:pt x="6223" y="2130"/>
                    <a:pt x="6227" y="2114"/>
                  </a:cubicBezTo>
                  <a:cubicBezTo>
                    <a:pt x="6229" y="2104"/>
                    <a:pt x="6229" y="2088"/>
                    <a:pt x="6229" y="2063"/>
                  </a:cubicBezTo>
                  <a:lnTo>
                    <a:pt x="6229" y="0"/>
                  </a:lnTo>
                  <a:lnTo>
                    <a:pt x="6163" y="0"/>
                  </a:lnTo>
                  <a:close/>
                  <a:moveTo>
                    <a:pt x="6340" y="0"/>
                  </a:moveTo>
                  <a:lnTo>
                    <a:pt x="6340" y="1880"/>
                  </a:lnTo>
                  <a:cubicBezTo>
                    <a:pt x="6340" y="1905"/>
                    <a:pt x="6340" y="1921"/>
                    <a:pt x="6342" y="1931"/>
                  </a:cubicBezTo>
                  <a:cubicBezTo>
                    <a:pt x="6345" y="1947"/>
                    <a:pt x="6352" y="1959"/>
                    <a:pt x="6361" y="1965"/>
                  </a:cubicBezTo>
                  <a:cubicBezTo>
                    <a:pt x="6365" y="1967"/>
                    <a:pt x="6369" y="1969"/>
                    <a:pt x="6373" y="1969"/>
                  </a:cubicBezTo>
                  <a:cubicBezTo>
                    <a:pt x="6376" y="1969"/>
                    <a:pt x="6380" y="1967"/>
                    <a:pt x="6384" y="1965"/>
                  </a:cubicBezTo>
                  <a:cubicBezTo>
                    <a:pt x="6393" y="1959"/>
                    <a:pt x="6400" y="1947"/>
                    <a:pt x="6403" y="1931"/>
                  </a:cubicBezTo>
                  <a:cubicBezTo>
                    <a:pt x="6405" y="1921"/>
                    <a:pt x="6405" y="1905"/>
                    <a:pt x="6405" y="1880"/>
                  </a:cubicBezTo>
                  <a:lnTo>
                    <a:pt x="6405" y="0"/>
                  </a:lnTo>
                  <a:lnTo>
                    <a:pt x="6340" y="0"/>
                  </a:lnTo>
                  <a:close/>
                  <a:moveTo>
                    <a:pt x="6516" y="0"/>
                  </a:moveTo>
                  <a:lnTo>
                    <a:pt x="6516" y="1694"/>
                  </a:lnTo>
                  <a:cubicBezTo>
                    <a:pt x="6516" y="1720"/>
                    <a:pt x="6516" y="1735"/>
                    <a:pt x="6518" y="1745"/>
                  </a:cubicBezTo>
                  <a:cubicBezTo>
                    <a:pt x="6522" y="1761"/>
                    <a:pt x="6529" y="1774"/>
                    <a:pt x="6538" y="1780"/>
                  </a:cubicBezTo>
                  <a:cubicBezTo>
                    <a:pt x="6541" y="1782"/>
                    <a:pt x="6545" y="1783"/>
                    <a:pt x="6549" y="1783"/>
                  </a:cubicBezTo>
                  <a:cubicBezTo>
                    <a:pt x="6553" y="1783"/>
                    <a:pt x="6557" y="1782"/>
                    <a:pt x="6560" y="1780"/>
                  </a:cubicBezTo>
                  <a:cubicBezTo>
                    <a:pt x="6569" y="1774"/>
                    <a:pt x="6576" y="1761"/>
                    <a:pt x="6579" y="1745"/>
                  </a:cubicBezTo>
                  <a:cubicBezTo>
                    <a:pt x="6581" y="1735"/>
                    <a:pt x="6582" y="1720"/>
                    <a:pt x="6582" y="1694"/>
                  </a:cubicBezTo>
                  <a:lnTo>
                    <a:pt x="6582" y="0"/>
                  </a:lnTo>
                  <a:lnTo>
                    <a:pt x="6516" y="0"/>
                  </a:lnTo>
                  <a:close/>
                  <a:moveTo>
                    <a:pt x="6699" y="0"/>
                  </a:moveTo>
                  <a:cubicBezTo>
                    <a:pt x="6698" y="4"/>
                    <a:pt x="6696" y="7"/>
                    <a:pt x="6695" y="11"/>
                  </a:cubicBezTo>
                  <a:cubicBezTo>
                    <a:pt x="6693" y="21"/>
                    <a:pt x="6693" y="36"/>
                    <a:pt x="6693" y="61"/>
                  </a:cubicBezTo>
                  <a:lnTo>
                    <a:pt x="6693" y="1521"/>
                  </a:lnTo>
                  <a:cubicBezTo>
                    <a:pt x="6693" y="1546"/>
                    <a:pt x="6693" y="1561"/>
                    <a:pt x="6695" y="1571"/>
                  </a:cubicBezTo>
                  <a:cubicBezTo>
                    <a:pt x="6698" y="1587"/>
                    <a:pt x="6705" y="1600"/>
                    <a:pt x="6714" y="1606"/>
                  </a:cubicBezTo>
                  <a:cubicBezTo>
                    <a:pt x="6718" y="1608"/>
                    <a:pt x="6722" y="1609"/>
                    <a:pt x="6725" y="1609"/>
                  </a:cubicBezTo>
                  <a:cubicBezTo>
                    <a:pt x="6729" y="1609"/>
                    <a:pt x="6733" y="1608"/>
                    <a:pt x="6737" y="1606"/>
                  </a:cubicBezTo>
                  <a:cubicBezTo>
                    <a:pt x="6746" y="1600"/>
                    <a:pt x="6753" y="1587"/>
                    <a:pt x="6756" y="1571"/>
                  </a:cubicBezTo>
                  <a:cubicBezTo>
                    <a:pt x="6758" y="1561"/>
                    <a:pt x="6758" y="1546"/>
                    <a:pt x="6758" y="1521"/>
                  </a:cubicBezTo>
                  <a:lnTo>
                    <a:pt x="6758" y="61"/>
                  </a:lnTo>
                  <a:cubicBezTo>
                    <a:pt x="6758" y="36"/>
                    <a:pt x="6758" y="21"/>
                    <a:pt x="6756" y="11"/>
                  </a:cubicBezTo>
                  <a:cubicBezTo>
                    <a:pt x="6755" y="7"/>
                    <a:pt x="6754" y="4"/>
                    <a:pt x="6752" y="0"/>
                  </a:cubicBezTo>
                  <a:lnTo>
                    <a:pt x="6699" y="0"/>
                  </a:lnTo>
                  <a:close/>
                  <a:moveTo>
                    <a:pt x="7049" y="0"/>
                  </a:moveTo>
                  <a:cubicBezTo>
                    <a:pt x="7054" y="6"/>
                    <a:pt x="7057" y="11"/>
                    <a:pt x="7066" y="20"/>
                  </a:cubicBezTo>
                  <a:lnTo>
                    <a:pt x="8130" y="1106"/>
                  </a:lnTo>
                  <a:cubicBezTo>
                    <a:pt x="8142" y="1119"/>
                    <a:pt x="8150" y="1126"/>
                    <a:pt x="8155" y="1128"/>
                  </a:cubicBezTo>
                  <a:cubicBezTo>
                    <a:pt x="8165" y="1131"/>
                    <a:pt x="8175" y="1127"/>
                    <a:pt x="8182" y="1116"/>
                  </a:cubicBezTo>
                  <a:cubicBezTo>
                    <a:pt x="8185" y="1111"/>
                    <a:pt x="8188" y="1105"/>
                    <a:pt x="8189" y="1099"/>
                  </a:cubicBezTo>
                  <a:cubicBezTo>
                    <a:pt x="8191" y="1094"/>
                    <a:pt x="8192" y="1087"/>
                    <a:pt x="8193" y="1081"/>
                  </a:cubicBezTo>
                  <a:cubicBezTo>
                    <a:pt x="8195" y="1064"/>
                    <a:pt x="8192" y="1046"/>
                    <a:pt x="8186" y="1033"/>
                  </a:cubicBezTo>
                  <a:cubicBezTo>
                    <a:pt x="8182" y="1025"/>
                    <a:pt x="8175" y="1018"/>
                    <a:pt x="8162" y="1006"/>
                  </a:cubicBezTo>
                  <a:lnTo>
                    <a:pt x="7177" y="0"/>
                  </a:lnTo>
                  <a:lnTo>
                    <a:pt x="7049" y="0"/>
                  </a:lnTo>
                  <a:close/>
                  <a:moveTo>
                    <a:pt x="7409" y="0"/>
                  </a:moveTo>
                  <a:lnTo>
                    <a:pt x="8133" y="739"/>
                  </a:lnTo>
                  <a:cubicBezTo>
                    <a:pt x="8145" y="751"/>
                    <a:pt x="8152" y="759"/>
                    <a:pt x="8158" y="761"/>
                  </a:cubicBezTo>
                  <a:cubicBezTo>
                    <a:pt x="8168" y="764"/>
                    <a:pt x="8177" y="759"/>
                    <a:pt x="8185" y="748"/>
                  </a:cubicBezTo>
                  <a:cubicBezTo>
                    <a:pt x="8187" y="744"/>
                    <a:pt x="8190" y="738"/>
                    <a:pt x="8192" y="732"/>
                  </a:cubicBezTo>
                  <a:cubicBezTo>
                    <a:pt x="8194" y="727"/>
                    <a:pt x="8195" y="720"/>
                    <a:pt x="8196" y="714"/>
                  </a:cubicBezTo>
                  <a:cubicBezTo>
                    <a:pt x="8197" y="697"/>
                    <a:pt x="8195" y="679"/>
                    <a:pt x="8189" y="666"/>
                  </a:cubicBezTo>
                  <a:cubicBezTo>
                    <a:pt x="8185" y="658"/>
                    <a:pt x="8177" y="651"/>
                    <a:pt x="8165" y="638"/>
                  </a:cubicBezTo>
                  <a:lnTo>
                    <a:pt x="7540" y="0"/>
                  </a:lnTo>
                  <a:lnTo>
                    <a:pt x="7409" y="0"/>
                  </a:lnTo>
                  <a:close/>
                  <a:moveTo>
                    <a:pt x="7772" y="0"/>
                  </a:moveTo>
                  <a:lnTo>
                    <a:pt x="8134" y="369"/>
                  </a:lnTo>
                  <a:cubicBezTo>
                    <a:pt x="8146" y="382"/>
                    <a:pt x="8154" y="389"/>
                    <a:pt x="8160" y="391"/>
                  </a:cubicBezTo>
                  <a:cubicBezTo>
                    <a:pt x="8169" y="394"/>
                    <a:pt x="8179" y="390"/>
                    <a:pt x="8186" y="379"/>
                  </a:cubicBezTo>
                  <a:cubicBezTo>
                    <a:pt x="8189" y="374"/>
                    <a:pt x="8192" y="369"/>
                    <a:pt x="8194" y="363"/>
                  </a:cubicBezTo>
                  <a:cubicBezTo>
                    <a:pt x="8196" y="357"/>
                    <a:pt x="8197" y="351"/>
                    <a:pt x="8198" y="344"/>
                  </a:cubicBezTo>
                  <a:cubicBezTo>
                    <a:pt x="8199" y="327"/>
                    <a:pt x="8196" y="310"/>
                    <a:pt x="8190" y="297"/>
                  </a:cubicBezTo>
                  <a:cubicBezTo>
                    <a:pt x="8186" y="289"/>
                    <a:pt x="8179" y="281"/>
                    <a:pt x="8167" y="269"/>
                  </a:cubicBezTo>
                  <a:lnTo>
                    <a:pt x="7903" y="0"/>
                  </a:lnTo>
                  <a:lnTo>
                    <a:pt x="7772" y="0"/>
                  </a:lnTo>
                  <a:close/>
                  <a:moveTo>
                    <a:pt x="8601" y="0"/>
                  </a:moveTo>
                  <a:lnTo>
                    <a:pt x="8338" y="269"/>
                  </a:lnTo>
                  <a:cubicBezTo>
                    <a:pt x="8325" y="281"/>
                    <a:pt x="8318" y="289"/>
                    <a:pt x="8314" y="297"/>
                  </a:cubicBezTo>
                  <a:cubicBezTo>
                    <a:pt x="8308" y="310"/>
                    <a:pt x="8305" y="327"/>
                    <a:pt x="8307" y="344"/>
                  </a:cubicBezTo>
                  <a:cubicBezTo>
                    <a:pt x="8308" y="351"/>
                    <a:pt x="8309" y="357"/>
                    <a:pt x="8310" y="363"/>
                  </a:cubicBezTo>
                  <a:cubicBezTo>
                    <a:pt x="8312" y="369"/>
                    <a:pt x="8315" y="374"/>
                    <a:pt x="8318" y="379"/>
                  </a:cubicBezTo>
                  <a:cubicBezTo>
                    <a:pt x="8325" y="390"/>
                    <a:pt x="8335" y="394"/>
                    <a:pt x="8345" y="391"/>
                  </a:cubicBezTo>
                  <a:cubicBezTo>
                    <a:pt x="8350" y="389"/>
                    <a:pt x="8358" y="382"/>
                    <a:pt x="8370" y="369"/>
                  </a:cubicBezTo>
                  <a:lnTo>
                    <a:pt x="8732" y="0"/>
                  </a:lnTo>
                  <a:lnTo>
                    <a:pt x="8601" y="0"/>
                  </a:lnTo>
                  <a:close/>
                  <a:moveTo>
                    <a:pt x="8964" y="0"/>
                  </a:moveTo>
                  <a:lnTo>
                    <a:pt x="8339" y="638"/>
                  </a:lnTo>
                  <a:cubicBezTo>
                    <a:pt x="8327" y="651"/>
                    <a:pt x="8320" y="658"/>
                    <a:pt x="8316" y="666"/>
                  </a:cubicBezTo>
                  <a:cubicBezTo>
                    <a:pt x="8310" y="679"/>
                    <a:pt x="8307" y="697"/>
                    <a:pt x="8308" y="714"/>
                  </a:cubicBezTo>
                  <a:cubicBezTo>
                    <a:pt x="8309" y="720"/>
                    <a:pt x="8310" y="727"/>
                    <a:pt x="8312" y="732"/>
                  </a:cubicBezTo>
                  <a:cubicBezTo>
                    <a:pt x="8314" y="738"/>
                    <a:pt x="8317" y="744"/>
                    <a:pt x="8320" y="748"/>
                  </a:cubicBezTo>
                  <a:cubicBezTo>
                    <a:pt x="8327" y="759"/>
                    <a:pt x="8337" y="764"/>
                    <a:pt x="8346" y="761"/>
                  </a:cubicBezTo>
                  <a:cubicBezTo>
                    <a:pt x="8352" y="759"/>
                    <a:pt x="8359" y="751"/>
                    <a:pt x="8372" y="739"/>
                  </a:cubicBezTo>
                  <a:lnTo>
                    <a:pt x="9095" y="0"/>
                  </a:lnTo>
                  <a:lnTo>
                    <a:pt x="8964" y="0"/>
                  </a:lnTo>
                  <a:close/>
                  <a:moveTo>
                    <a:pt x="9327" y="0"/>
                  </a:moveTo>
                  <a:lnTo>
                    <a:pt x="8342" y="1006"/>
                  </a:lnTo>
                  <a:cubicBezTo>
                    <a:pt x="8330" y="1018"/>
                    <a:pt x="8322" y="1025"/>
                    <a:pt x="8318" y="1033"/>
                  </a:cubicBezTo>
                  <a:cubicBezTo>
                    <a:pt x="8312" y="1046"/>
                    <a:pt x="8310" y="1064"/>
                    <a:pt x="8311" y="1081"/>
                  </a:cubicBezTo>
                  <a:cubicBezTo>
                    <a:pt x="8312" y="1087"/>
                    <a:pt x="8313" y="1094"/>
                    <a:pt x="8315" y="1099"/>
                  </a:cubicBezTo>
                  <a:cubicBezTo>
                    <a:pt x="8317" y="1105"/>
                    <a:pt x="8319" y="1111"/>
                    <a:pt x="8322" y="1116"/>
                  </a:cubicBezTo>
                  <a:cubicBezTo>
                    <a:pt x="8329" y="1127"/>
                    <a:pt x="8339" y="1131"/>
                    <a:pt x="8349" y="1128"/>
                  </a:cubicBezTo>
                  <a:cubicBezTo>
                    <a:pt x="8355" y="1126"/>
                    <a:pt x="8362" y="1119"/>
                    <a:pt x="8374" y="1106"/>
                  </a:cubicBezTo>
                  <a:lnTo>
                    <a:pt x="9438" y="20"/>
                  </a:lnTo>
                  <a:cubicBezTo>
                    <a:pt x="9447" y="11"/>
                    <a:pt x="9451" y="6"/>
                    <a:pt x="9455" y="0"/>
                  </a:cubicBezTo>
                  <a:lnTo>
                    <a:pt x="9327" y="0"/>
                  </a:lnTo>
                  <a:close/>
                  <a:moveTo>
                    <a:pt x="9765" y="0"/>
                  </a:moveTo>
                  <a:cubicBezTo>
                    <a:pt x="9764" y="4"/>
                    <a:pt x="9762" y="7"/>
                    <a:pt x="9761" y="11"/>
                  </a:cubicBezTo>
                  <a:cubicBezTo>
                    <a:pt x="9759" y="21"/>
                    <a:pt x="9759" y="36"/>
                    <a:pt x="9759" y="61"/>
                  </a:cubicBezTo>
                  <a:lnTo>
                    <a:pt x="9759" y="1521"/>
                  </a:lnTo>
                  <a:cubicBezTo>
                    <a:pt x="9759" y="1546"/>
                    <a:pt x="9759" y="1561"/>
                    <a:pt x="9761" y="1571"/>
                  </a:cubicBezTo>
                  <a:cubicBezTo>
                    <a:pt x="9764" y="1587"/>
                    <a:pt x="9772" y="1600"/>
                    <a:pt x="9781" y="1606"/>
                  </a:cubicBezTo>
                  <a:cubicBezTo>
                    <a:pt x="9784" y="1608"/>
                    <a:pt x="9788" y="1609"/>
                    <a:pt x="9792" y="1609"/>
                  </a:cubicBezTo>
                  <a:cubicBezTo>
                    <a:pt x="9796" y="1609"/>
                    <a:pt x="9799" y="1608"/>
                    <a:pt x="9803" y="1606"/>
                  </a:cubicBezTo>
                  <a:cubicBezTo>
                    <a:pt x="9812" y="1600"/>
                    <a:pt x="9819" y="1587"/>
                    <a:pt x="9823" y="1571"/>
                  </a:cubicBezTo>
                  <a:cubicBezTo>
                    <a:pt x="9825" y="1561"/>
                    <a:pt x="9824" y="1546"/>
                    <a:pt x="9824" y="1521"/>
                  </a:cubicBezTo>
                  <a:lnTo>
                    <a:pt x="9824" y="61"/>
                  </a:lnTo>
                  <a:cubicBezTo>
                    <a:pt x="9824" y="36"/>
                    <a:pt x="9825" y="21"/>
                    <a:pt x="9823" y="11"/>
                  </a:cubicBezTo>
                  <a:cubicBezTo>
                    <a:pt x="9822" y="7"/>
                    <a:pt x="9820" y="4"/>
                    <a:pt x="9819" y="0"/>
                  </a:cubicBezTo>
                  <a:lnTo>
                    <a:pt x="9765" y="0"/>
                  </a:lnTo>
                  <a:close/>
                  <a:moveTo>
                    <a:pt x="9936" y="0"/>
                  </a:moveTo>
                  <a:lnTo>
                    <a:pt x="9936" y="1694"/>
                  </a:lnTo>
                  <a:cubicBezTo>
                    <a:pt x="9936" y="1720"/>
                    <a:pt x="9936" y="1735"/>
                    <a:pt x="9938" y="1745"/>
                  </a:cubicBezTo>
                  <a:cubicBezTo>
                    <a:pt x="9941" y="1761"/>
                    <a:pt x="9948" y="1774"/>
                    <a:pt x="9957" y="1780"/>
                  </a:cubicBezTo>
                  <a:cubicBezTo>
                    <a:pt x="9961" y="1782"/>
                    <a:pt x="9964" y="1783"/>
                    <a:pt x="9968" y="1783"/>
                  </a:cubicBezTo>
                  <a:cubicBezTo>
                    <a:pt x="9972" y="1783"/>
                    <a:pt x="9976" y="1782"/>
                    <a:pt x="9979" y="1780"/>
                  </a:cubicBezTo>
                  <a:cubicBezTo>
                    <a:pt x="9988" y="1774"/>
                    <a:pt x="9996" y="1761"/>
                    <a:pt x="9999" y="1745"/>
                  </a:cubicBezTo>
                  <a:cubicBezTo>
                    <a:pt x="10001" y="1735"/>
                    <a:pt x="10001" y="1720"/>
                    <a:pt x="10001" y="1694"/>
                  </a:cubicBezTo>
                  <a:lnTo>
                    <a:pt x="10001" y="0"/>
                  </a:lnTo>
                  <a:lnTo>
                    <a:pt x="9936" y="0"/>
                  </a:lnTo>
                  <a:close/>
                  <a:moveTo>
                    <a:pt x="10112" y="0"/>
                  </a:moveTo>
                  <a:lnTo>
                    <a:pt x="10112" y="1880"/>
                  </a:lnTo>
                  <a:cubicBezTo>
                    <a:pt x="10112" y="1905"/>
                    <a:pt x="10112" y="1921"/>
                    <a:pt x="10114" y="1931"/>
                  </a:cubicBezTo>
                  <a:cubicBezTo>
                    <a:pt x="10117" y="1947"/>
                    <a:pt x="10125" y="1959"/>
                    <a:pt x="10134" y="1965"/>
                  </a:cubicBezTo>
                  <a:cubicBezTo>
                    <a:pt x="10137" y="1967"/>
                    <a:pt x="10141" y="1969"/>
                    <a:pt x="10145" y="1969"/>
                  </a:cubicBezTo>
                  <a:cubicBezTo>
                    <a:pt x="10148" y="1969"/>
                    <a:pt x="10152" y="1967"/>
                    <a:pt x="10156" y="1965"/>
                  </a:cubicBezTo>
                  <a:cubicBezTo>
                    <a:pt x="10165" y="1959"/>
                    <a:pt x="10172" y="1947"/>
                    <a:pt x="10176" y="1931"/>
                  </a:cubicBezTo>
                  <a:cubicBezTo>
                    <a:pt x="10177" y="1921"/>
                    <a:pt x="10177" y="1905"/>
                    <a:pt x="10177" y="1880"/>
                  </a:cubicBezTo>
                  <a:lnTo>
                    <a:pt x="10177" y="0"/>
                  </a:lnTo>
                  <a:lnTo>
                    <a:pt x="10112" y="0"/>
                  </a:lnTo>
                  <a:close/>
                  <a:moveTo>
                    <a:pt x="10288" y="0"/>
                  </a:moveTo>
                  <a:lnTo>
                    <a:pt x="10288" y="2063"/>
                  </a:lnTo>
                  <a:cubicBezTo>
                    <a:pt x="10288" y="2088"/>
                    <a:pt x="10289" y="2104"/>
                    <a:pt x="10291" y="2114"/>
                  </a:cubicBezTo>
                  <a:cubicBezTo>
                    <a:pt x="10294" y="2130"/>
                    <a:pt x="10301" y="2142"/>
                    <a:pt x="10310" y="2148"/>
                  </a:cubicBezTo>
                  <a:cubicBezTo>
                    <a:pt x="10314" y="2150"/>
                    <a:pt x="10317" y="2152"/>
                    <a:pt x="10321" y="2152"/>
                  </a:cubicBezTo>
                  <a:cubicBezTo>
                    <a:pt x="10325" y="2152"/>
                    <a:pt x="10329" y="2150"/>
                    <a:pt x="10332" y="2148"/>
                  </a:cubicBezTo>
                  <a:cubicBezTo>
                    <a:pt x="10341" y="2142"/>
                    <a:pt x="10348" y="2130"/>
                    <a:pt x="10352" y="2114"/>
                  </a:cubicBezTo>
                  <a:cubicBezTo>
                    <a:pt x="10354" y="2104"/>
                    <a:pt x="10354" y="2088"/>
                    <a:pt x="10354" y="2063"/>
                  </a:cubicBezTo>
                  <a:lnTo>
                    <a:pt x="10354" y="0"/>
                  </a:lnTo>
                  <a:lnTo>
                    <a:pt x="10288" y="0"/>
                  </a:lnTo>
                  <a:close/>
                  <a:moveTo>
                    <a:pt x="10465" y="0"/>
                  </a:moveTo>
                  <a:lnTo>
                    <a:pt x="10465" y="1880"/>
                  </a:lnTo>
                  <a:cubicBezTo>
                    <a:pt x="10465" y="1905"/>
                    <a:pt x="10465" y="1921"/>
                    <a:pt x="10467" y="1931"/>
                  </a:cubicBezTo>
                  <a:cubicBezTo>
                    <a:pt x="10470" y="1947"/>
                    <a:pt x="10478" y="1959"/>
                    <a:pt x="10487" y="1965"/>
                  </a:cubicBezTo>
                  <a:cubicBezTo>
                    <a:pt x="10490" y="1967"/>
                    <a:pt x="10494" y="1969"/>
                    <a:pt x="10498" y="1969"/>
                  </a:cubicBezTo>
                  <a:cubicBezTo>
                    <a:pt x="10501" y="1969"/>
                    <a:pt x="10505" y="1967"/>
                    <a:pt x="10509" y="1965"/>
                  </a:cubicBezTo>
                  <a:cubicBezTo>
                    <a:pt x="10518" y="1959"/>
                    <a:pt x="10525" y="1947"/>
                    <a:pt x="10528" y="1931"/>
                  </a:cubicBezTo>
                  <a:cubicBezTo>
                    <a:pt x="10530" y="1921"/>
                    <a:pt x="10530" y="1905"/>
                    <a:pt x="10530" y="1880"/>
                  </a:cubicBezTo>
                  <a:lnTo>
                    <a:pt x="10530" y="0"/>
                  </a:lnTo>
                  <a:lnTo>
                    <a:pt x="10465" y="0"/>
                  </a:lnTo>
                  <a:close/>
                  <a:moveTo>
                    <a:pt x="10641" y="0"/>
                  </a:moveTo>
                  <a:lnTo>
                    <a:pt x="10641" y="1694"/>
                  </a:lnTo>
                  <a:cubicBezTo>
                    <a:pt x="10641" y="1720"/>
                    <a:pt x="10642" y="1735"/>
                    <a:pt x="10644" y="1745"/>
                  </a:cubicBezTo>
                  <a:cubicBezTo>
                    <a:pt x="10647" y="1761"/>
                    <a:pt x="10654" y="1774"/>
                    <a:pt x="10663" y="1780"/>
                  </a:cubicBezTo>
                  <a:cubicBezTo>
                    <a:pt x="10666" y="1782"/>
                    <a:pt x="10670" y="1783"/>
                    <a:pt x="10674" y="1783"/>
                  </a:cubicBezTo>
                  <a:cubicBezTo>
                    <a:pt x="10678" y="1783"/>
                    <a:pt x="10682" y="1782"/>
                    <a:pt x="10685" y="1780"/>
                  </a:cubicBezTo>
                  <a:cubicBezTo>
                    <a:pt x="10694" y="1774"/>
                    <a:pt x="10701" y="1761"/>
                    <a:pt x="10705" y="1745"/>
                  </a:cubicBezTo>
                  <a:cubicBezTo>
                    <a:pt x="10707" y="1735"/>
                    <a:pt x="10707" y="1720"/>
                    <a:pt x="10707" y="1694"/>
                  </a:cubicBezTo>
                  <a:lnTo>
                    <a:pt x="10707" y="0"/>
                  </a:lnTo>
                  <a:lnTo>
                    <a:pt x="10641" y="0"/>
                  </a:lnTo>
                  <a:close/>
                  <a:moveTo>
                    <a:pt x="10824" y="0"/>
                  </a:moveTo>
                  <a:cubicBezTo>
                    <a:pt x="10823" y="4"/>
                    <a:pt x="10821" y="7"/>
                    <a:pt x="10820" y="11"/>
                  </a:cubicBezTo>
                  <a:cubicBezTo>
                    <a:pt x="10818" y="21"/>
                    <a:pt x="10818" y="36"/>
                    <a:pt x="10818" y="61"/>
                  </a:cubicBezTo>
                  <a:lnTo>
                    <a:pt x="10818" y="1521"/>
                  </a:lnTo>
                  <a:cubicBezTo>
                    <a:pt x="10818" y="1546"/>
                    <a:pt x="10818" y="1561"/>
                    <a:pt x="10820" y="1571"/>
                  </a:cubicBezTo>
                  <a:cubicBezTo>
                    <a:pt x="10823" y="1587"/>
                    <a:pt x="10830" y="1600"/>
                    <a:pt x="10839" y="1606"/>
                  </a:cubicBezTo>
                  <a:cubicBezTo>
                    <a:pt x="10843" y="1608"/>
                    <a:pt x="10847" y="1609"/>
                    <a:pt x="10851" y="1609"/>
                  </a:cubicBezTo>
                  <a:cubicBezTo>
                    <a:pt x="10854" y="1609"/>
                    <a:pt x="10858" y="1608"/>
                    <a:pt x="10862" y="1606"/>
                  </a:cubicBezTo>
                  <a:cubicBezTo>
                    <a:pt x="10871" y="1600"/>
                    <a:pt x="10878" y="1587"/>
                    <a:pt x="10881" y="1571"/>
                  </a:cubicBezTo>
                  <a:cubicBezTo>
                    <a:pt x="10883" y="1561"/>
                    <a:pt x="10883" y="1546"/>
                    <a:pt x="10883" y="1521"/>
                  </a:cubicBezTo>
                  <a:lnTo>
                    <a:pt x="10883" y="61"/>
                  </a:lnTo>
                  <a:cubicBezTo>
                    <a:pt x="10883" y="36"/>
                    <a:pt x="10883" y="21"/>
                    <a:pt x="10881" y="11"/>
                  </a:cubicBezTo>
                  <a:cubicBezTo>
                    <a:pt x="10880" y="7"/>
                    <a:pt x="10879" y="4"/>
                    <a:pt x="10878" y="0"/>
                  </a:cubicBezTo>
                  <a:lnTo>
                    <a:pt x="10824" y="0"/>
                  </a:lnTo>
                  <a:close/>
                  <a:moveTo>
                    <a:pt x="11175" y="0"/>
                  </a:moveTo>
                  <a:cubicBezTo>
                    <a:pt x="11179" y="6"/>
                    <a:pt x="11183" y="11"/>
                    <a:pt x="11192" y="20"/>
                  </a:cubicBezTo>
                  <a:lnTo>
                    <a:pt x="12255" y="1106"/>
                  </a:lnTo>
                  <a:cubicBezTo>
                    <a:pt x="12267" y="1119"/>
                    <a:pt x="12275" y="1126"/>
                    <a:pt x="12281" y="1128"/>
                  </a:cubicBezTo>
                  <a:cubicBezTo>
                    <a:pt x="12290" y="1131"/>
                    <a:pt x="12300" y="1127"/>
                    <a:pt x="12307" y="1116"/>
                  </a:cubicBezTo>
                  <a:cubicBezTo>
                    <a:pt x="12310" y="1111"/>
                    <a:pt x="12313" y="1105"/>
                    <a:pt x="12315" y="1099"/>
                  </a:cubicBezTo>
                  <a:cubicBezTo>
                    <a:pt x="12316" y="1094"/>
                    <a:pt x="12318" y="1087"/>
                    <a:pt x="12318" y="1081"/>
                  </a:cubicBezTo>
                  <a:cubicBezTo>
                    <a:pt x="12320" y="1064"/>
                    <a:pt x="12317" y="1046"/>
                    <a:pt x="12311" y="1033"/>
                  </a:cubicBezTo>
                  <a:cubicBezTo>
                    <a:pt x="12307" y="1025"/>
                    <a:pt x="12300" y="1018"/>
                    <a:pt x="12288" y="1006"/>
                  </a:cubicBezTo>
                  <a:lnTo>
                    <a:pt x="11302" y="0"/>
                  </a:lnTo>
                  <a:lnTo>
                    <a:pt x="11175" y="0"/>
                  </a:lnTo>
                  <a:close/>
                  <a:moveTo>
                    <a:pt x="11534" y="0"/>
                  </a:moveTo>
                  <a:lnTo>
                    <a:pt x="12258" y="739"/>
                  </a:lnTo>
                  <a:cubicBezTo>
                    <a:pt x="12270" y="751"/>
                    <a:pt x="12277" y="759"/>
                    <a:pt x="12283" y="761"/>
                  </a:cubicBezTo>
                  <a:cubicBezTo>
                    <a:pt x="12293" y="764"/>
                    <a:pt x="12303" y="759"/>
                    <a:pt x="12310" y="748"/>
                  </a:cubicBezTo>
                  <a:cubicBezTo>
                    <a:pt x="12313" y="744"/>
                    <a:pt x="12315" y="738"/>
                    <a:pt x="12317" y="732"/>
                  </a:cubicBezTo>
                  <a:cubicBezTo>
                    <a:pt x="12319" y="727"/>
                    <a:pt x="12320" y="720"/>
                    <a:pt x="12321" y="714"/>
                  </a:cubicBezTo>
                  <a:cubicBezTo>
                    <a:pt x="12322" y="697"/>
                    <a:pt x="12320" y="679"/>
                    <a:pt x="12314" y="666"/>
                  </a:cubicBezTo>
                  <a:cubicBezTo>
                    <a:pt x="12310" y="658"/>
                    <a:pt x="12303" y="651"/>
                    <a:pt x="12290" y="638"/>
                  </a:cubicBezTo>
                  <a:lnTo>
                    <a:pt x="11665" y="0"/>
                  </a:lnTo>
                  <a:lnTo>
                    <a:pt x="11534" y="0"/>
                  </a:lnTo>
                  <a:close/>
                  <a:moveTo>
                    <a:pt x="11897" y="0"/>
                  </a:moveTo>
                  <a:lnTo>
                    <a:pt x="12259" y="369"/>
                  </a:lnTo>
                  <a:cubicBezTo>
                    <a:pt x="12272" y="382"/>
                    <a:pt x="12279" y="389"/>
                    <a:pt x="12285" y="391"/>
                  </a:cubicBezTo>
                  <a:cubicBezTo>
                    <a:pt x="12295" y="394"/>
                    <a:pt x="12304" y="390"/>
                    <a:pt x="12311" y="379"/>
                  </a:cubicBezTo>
                  <a:cubicBezTo>
                    <a:pt x="12314" y="374"/>
                    <a:pt x="12317" y="369"/>
                    <a:pt x="12319" y="363"/>
                  </a:cubicBezTo>
                  <a:cubicBezTo>
                    <a:pt x="12321" y="357"/>
                    <a:pt x="12322" y="351"/>
                    <a:pt x="12323" y="344"/>
                  </a:cubicBezTo>
                  <a:cubicBezTo>
                    <a:pt x="12324" y="327"/>
                    <a:pt x="12321" y="310"/>
                    <a:pt x="12315" y="297"/>
                  </a:cubicBezTo>
                  <a:cubicBezTo>
                    <a:pt x="12311" y="289"/>
                    <a:pt x="12304" y="281"/>
                    <a:pt x="12292" y="269"/>
                  </a:cubicBezTo>
                  <a:lnTo>
                    <a:pt x="12028" y="0"/>
                  </a:lnTo>
                  <a:lnTo>
                    <a:pt x="11897" y="0"/>
                  </a:lnTo>
                  <a:close/>
                  <a:moveTo>
                    <a:pt x="12726" y="0"/>
                  </a:moveTo>
                  <a:lnTo>
                    <a:pt x="12463" y="269"/>
                  </a:lnTo>
                  <a:cubicBezTo>
                    <a:pt x="12451" y="281"/>
                    <a:pt x="12443" y="289"/>
                    <a:pt x="12439" y="297"/>
                  </a:cubicBezTo>
                  <a:cubicBezTo>
                    <a:pt x="12433" y="310"/>
                    <a:pt x="12430" y="327"/>
                    <a:pt x="12432" y="344"/>
                  </a:cubicBezTo>
                  <a:cubicBezTo>
                    <a:pt x="12433" y="351"/>
                    <a:pt x="12434" y="357"/>
                    <a:pt x="12436" y="363"/>
                  </a:cubicBezTo>
                  <a:cubicBezTo>
                    <a:pt x="12438" y="369"/>
                    <a:pt x="12440" y="374"/>
                    <a:pt x="12443" y="379"/>
                  </a:cubicBezTo>
                  <a:cubicBezTo>
                    <a:pt x="12450" y="390"/>
                    <a:pt x="12460" y="394"/>
                    <a:pt x="12470" y="391"/>
                  </a:cubicBezTo>
                  <a:cubicBezTo>
                    <a:pt x="12476" y="389"/>
                    <a:pt x="12483" y="382"/>
                    <a:pt x="12495" y="369"/>
                  </a:cubicBezTo>
                  <a:lnTo>
                    <a:pt x="12857" y="0"/>
                  </a:lnTo>
                  <a:lnTo>
                    <a:pt x="12726" y="0"/>
                  </a:lnTo>
                  <a:close/>
                  <a:moveTo>
                    <a:pt x="13089" y="0"/>
                  </a:moveTo>
                  <a:lnTo>
                    <a:pt x="12464" y="638"/>
                  </a:lnTo>
                  <a:cubicBezTo>
                    <a:pt x="12452" y="651"/>
                    <a:pt x="12445" y="658"/>
                    <a:pt x="12441" y="666"/>
                  </a:cubicBezTo>
                  <a:cubicBezTo>
                    <a:pt x="12435" y="679"/>
                    <a:pt x="12432" y="697"/>
                    <a:pt x="12434" y="714"/>
                  </a:cubicBezTo>
                  <a:cubicBezTo>
                    <a:pt x="12434" y="720"/>
                    <a:pt x="12435" y="727"/>
                    <a:pt x="12437" y="732"/>
                  </a:cubicBezTo>
                  <a:cubicBezTo>
                    <a:pt x="12439" y="738"/>
                    <a:pt x="12442" y="744"/>
                    <a:pt x="12445" y="748"/>
                  </a:cubicBezTo>
                  <a:cubicBezTo>
                    <a:pt x="12452" y="759"/>
                    <a:pt x="12462" y="764"/>
                    <a:pt x="12471" y="761"/>
                  </a:cubicBezTo>
                  <a:cubicBezTo>
                    <a:pt x="12477" y="759"/>
                    <a:pt x="12484" y="751"/>
                    <a:pt x="12497" y="739"/>
                  </a:cubicBezTo>
                  <a:lnTo>
                    <a:pt x="13220" y="0"/>
                  </a:lnTo>
                  <a:lnTo>
                    <a:pt x="13089" y="0"/>
                  </a:lnTo>
                  <a:close/>
                  <a:moveTo>
                    <a:pt x="13452" y="0"/>
                  </a:moveTo>
                  <a:lnTo>
                    <a:pt x="12467" y="1006"/>
                  </a:lnTo>
                  <a:cubicBezTo>
                    <a:pt x="12455" y="1018"/>
                    <a:pt x="12448" y="1025"/>
                    <a:pt x="12444" y="1033"/>
                  </a:cubicBezTo>
                  <a:cubicBezTo>
                    <a:pt x="12437" y="1046"/>
                    <a:pt x="12435" y="1064"/>
                    <a:pt x="12436" y="1081"/>
                  </a:cubicBezTo>
                  <a:cubicBezTo>
                    <a:pt x="12437" y="1087"/>
                    <a:pt x="12438" y="1094"/>
                    <a:pt x="12440" y="1099"/>
                  </a:cubicBezTo>
                  <a:cubicBezTo>
                    <a:pt x="12442" y="1105"/>
                    <a:pt x="12444" y="1111"/>
                    <a:pt x="12447" y="1116"/>
                  </a:cubicBezTo>
                  <a:cubicBezTo>
                    <a:pt x="12455" y="1127"/>
                    <a:pt x="12464" y="1131"/>
                    <a:pt x="12474" y="1128"/>
                  </a:cubicBezTo>
                  <a:cubicBezTo>
                    <a:pt x="12480" y="1126"/>
                    <a:pt x="12487" y="1119"/>
                    <a:pt x="12499" y="1106"/>
                  </a:cubicBezTo>
                  <a:lnTo>
                    <a:pt x="13563" y="20"/>
                  </a:lnTo>
                  <a:cubicBezTo>
                    <a:pt x="13572" y="11"/>
                    <a:pt x="13576" y="6"/>
                    <a:pt x="13580" y="0"/>
                  </a:cubicBezTo>
                  <a:lnTo>
                    <a:pt x="13452" y="0"/>
                  </a:lnTo>
                  <a:close/>
                  <a:moveTo>
                    <a:pt x="13872" y="0"/>
                  </a:moveTo>
                  <a:cubicBezTo>
                    <a:pt x="13871" y="4"/>
                    <a:pt x="13869" y="7"/>
                    <a:pt x="13868" y="11"/>
                  </a:cubicBezTo>
                  <a:cubicBezTo>
                    <a:pt x="13866" y="21"/>
                    <a:pt x="13866" y="36"/>
                    <a:pt x="13866" y="61"/>
                  </a:cubicBezTo>
                  <a:lnTo>
                    <a:pt x="13866" y="1521"/>
                  </a:lnTo>
                  <a:cubicBezTo>
                    <a:pt x="13866" y="1546"/>
                    <a:pt x="13866" y="1561"/>
                    <a:pt x="13868" y="1571"/>
                  </a:cubicBezTo>
                  <a:cubicBezTo>
                    <a:pt x="13871" y="1587"/>
                    <a:pt x="13879" y="1600"/>
                    <a:pt x="13888" y="1606"/>
                  </a:cubicBezTo>
                  <a:cubicBezTo>
                    <a:pt x="13891" y="1608"/>
                    <a:pt x="13895" y="1609"/>
                    <a:pt x="13899" y="1609"/>
                  </a:cubicBezTo>
                  <a:cubicBezTo>
                    <a:pt x="13902" y="1609"/>
                    <a:pt x="13906" y="1608"/>
                    <a:pt x="13910" y="1606"/>
                  </a:cubicBezTo>
                  <a:cubicBezTo>
                    <a:pt x="13919" y="1600"/>
                    <a:pt x="13926" y="1587"/>
                    <a:pt x="13929" y="1571"/>
                  </a:cubicBezTo>
                  <a:cubicBezTo>
                    <a:pt x="13931" y="1561"/>
                    <a:pt x="13931" y="1546"/>
                    <a:pt x="13931" y="1521"/>
                  </a:cubicBezTo>
                  <a:lnTo>
                    <a:pt x="13931" y="61"/>
                  </a:lnTo>
                  <a:cubicBezTo>
                    <a:pt x="13931" y="36"/>
                    <a:pt x="13931" y="21"/>
                    <a:pt x="13929" y="11"/>
                  </a:cubicBezTo>
                  <a:cubicBezTo>
                    <a:pt x="13929" y="7"/>
                    <a:pt x="13927" y="4"/>
                    <a:pt x="13926" y="0"/>
                  </a:cubicBezTo>
                  <a:lnTo>
                    <a:pt x="13872" y="0"/>
                  </a:lnTo>
                  <a:close/>
                  <a:moveTo>
                    <a:pt x="14042" y="0"/>
                  </a:moveTo>
                  <a:lnTo>
                    <a:pt x="14042" y="1694"/>
                  </a:lnTo>
                  <a:cubicBezTo>
                    <a:pt x="14042" y="1720"/>
                    <a:pt x="14043" y="1735"/>
                    <a:pt x="14044" y="1745"/>
                  </a:cubicBezTo>
                  <a:cubicBezTo>
                    <a:pt x="14048" y="1761"/>
                    <a:pt x="14055" y="1774"/>
                    <a:pt x="14064" y="1780"/>
                  </a:cubicBezTo>
                  <a:cubicBezTo>
                    <a:pt x="14068" y="1782"/>
                    <a:pt x="14071" y="1783"/>
                    <a:pt x="14075" y="1783"/>
                  </a:cubicBezTo>
                  <a:cubicBezTo>
                    <a:pt x="14079" y="1783"/>
                    <a:pt x="14083" y="1782"/>
                    <a:pt x="14086" y="1780"/>
                  </a:cubicBezTo>
                  <a:cubicBezTo>
                    <a:pt x="14095" y="1774"/>
                    <a:pt x="14103" y="1761"/>
                    <a:pt x="14106" y="1745"/>
                  </a:cubicBezTo>
                  <a:cubicBezTo>
                    <a:pt x="14108" y="1735"/>
                    <a:pt x="14108" y="1720"/>
                    <a:pt x="14108" y="1694"/>
                  </a:cubicBezTo>
                  <a:lnTo>
                    <a:pt x="14108" y="0"/>
                  </a:lnTo>
                  <a:lnTo>
                    <a:pt x="14042" y="0"/>
                  </a:lnTo>
                  <a:close/>
                  <a:moveTo>
                    <a:pt x="14219" y="0"/>
                  </a:moveTo>
                  <a:lnTo>
                    <a:pt x="14219" y="1880"/>
                  </a:lnTo>
                  <a:cubicBezTo>
                    <a:pt x="14219" y="1905"/>
                    <a:pt x="14219" y="1921"/>
                    <a:pt x="14221" y="1931"/>
                  </a:cubicBezTo>
                  <a:cubicBezTo>
                    <a:pt x="14224" y="1947"/>
                    <a:pt x="14232" y="1959"/>
                    <a:pt x="14241" y="1965"/>
                  </a:cubicBezTo>
                  <a:cubicBezTo>
                    <a:pt x="14244" y="1967"/>
                    <a:pt x="14248" y="1969"/>
                    <a:pt x="14251" y="1969"/>
                  </a:cubicBezTo>
                  <a:cubicBezTo>
                    <a:pt x="14255" y="1969"/>
                    <a:pt x="14259" y="1967"/>
                    <a:pt x="14263" y="1965"/>
                  </a:cubicBezTo>
                  <a:cubicBezTo>
                    <a:pt x="14272" y="1959"/>
                    <a:pt x="14279" y="1947"/>
                    <a:pt x="14282" y="1931"/>
                  </a:cubicBezTo>
                  <a:cubicBezTo>
                    <a:pt x="14284" y="1921"/>
                    <a:pt x="14284" y="1905"/>
                    <a:pt x="14284" y="1880"/>
                  </a:cubicBezTo>
                  <a:lnTo>
                    <a:pt x="14284" y="0"/>
                  </a:lnTo>
                  <a:lnTo>
                    <a:pt x="14219" y="0"/>
                  </a:lnTo>
                  <a:close/>
                  <a:moveTo>
                    <a:pt x="14395" y="0"/>
                  </a:moveTo>
                  <a:lnTo>
                    <a:pt x="14395" y="2063"/>
                  </a:lnTo>
                  <a:cubicBezTo>
                    <a:pt x="14395" y="2088"/>
                    <a:pt x="14395" y="2104"/>
                    <a:pt x="14397" y="2114"/>
                  </a:cubicBezTo>
                  <a:cubicBezTo>
                    <a:pt x="14401" y="2130"/>
                    <a:pt x="14408" y="2142"/>
                    <a:pt x="14417" y="2148"/>
                  </a:cubicBezTo>
                  <a:cubicBezTo>
                    <a:pt x="14421" y="2150"/>
                    <a:pt x="14424" y="2152"/>
                    <a:pt x="14428" y="2152"/>
                  </a:cubicBezTo>
                  <a:cubicBezTo>
                    <a:pt x="14432" y="2152"/>
                    <a:pt x="14436" y="2150"/>
                    <a:pt x="14439" y="2148"/>
                  </a:cubicBezTo>
                  <a:cubicBezTo>
                    <a:pt x="14448" y="2142"/>
                    <a:pt x="14455" y="2130"/>
                    <a:pt x="14458" y="2114"/>
                  </a:cubicBezTo>
                  <a:cubicBezTo>
                    <a:pt x="14460" y="2104"/>
                    <a:pt x="14461" y="2088"/>
                    <a:pt x="14461" y="2063"/>
                  </a:cubicBezTo>
                  <a:lnTo>
                    <a:pt x="14461" y="0"/>
                  </a:lnTo>
                  <a:lnTo>
                    <a:pt x="14395" y="0"/>
                  </a:lnTo>
                  <a:close/>
                  <a:moveTo>
                    <a:pt x="14572" y="0"/>
                  </a:moveTo>
                  <a:lnTo>
                    <a:pt x="14572" y="1880"/>
                  </a:lnTo>
                  <a:cubicBezTo>
                    <a:pt x="14572" y="1905"/>
                    <a:pt x="14572" y="1921"/>
                    <a:pt x="14574" y="1931"/>
                  </a:cubicBezTo>
                  <a:cubicBezTo>
                    <a:pt x="14577" y="1947"/>
                    <a:pt x="14584" y="1959"/>
                    <a:pt x="14593" y="1965"/>
                  </a:cubicBezTo>
                  <a:cubicBezTo>
                    <a:pt x="14597" y="1967"/>
                    <a:pt x="14601" y="1969"/>
                    <a:pt x="14604" y="1969"/>
                  </a:cubicBezTo>
                  <a:cubicBezTo>
                    <a:pt x="14608" y="1969"/>
                    <a:pt x="14612" y="1967"/>
                    <a:pt x="14616" y="1965"/>
                  </a:cubicBezTo>
                  <a:cubicBezTo>
                    <a:pt x="14625" y="1959"/>
                    <a:pt x="14632" y="1947"/>
                    <a:pt x="14635" y="1931"/>
                  </a:cubicBezTo>
                  <a:cubicBezTo>
                    <a:pt x="14637" y="1921"/>
                    <a:pt x="14637" y="1905"/>
                    <a:pt x="14637" y="1880"/>
                  </a:cubicBezTo>
                  <a:lnTo>
                    <a:pt x="14637" y="0"/>
                  </a:lnTo>
                  <a:lnTo>
                    <a:pt x="14572" y="0"/>
                  </a:lnTo>
                  <a:close/>
                  <a:moveTo>
                    <a:pt x="14748" y="0"/>
                  </a:moveTo>
                  <a:lnTo>
                    <a:pt x="14748" y="1694"/>
                  </a:lnTo>
                  <a:cubicBezTo>
                    <a:pt x="14748" y="1720"/>
                    <a:pt x="14748" y="1735"/>
                    <a:pt x="14750" y="1745"/>
                  </a:cubicBezTo>
                  <a:cubicBezTo>
                    <a:pt x="14754" y="1761"/>
                    <a:pt x="14761" y="1774"/>
                    <a:pt x="14770" y="1780"/>
                  </a:cubicBezTo>
                  <a:cubicBezTo>
                    <a:pt x="14773" y="1782"/>
                    <a:pt x="14777" y="1783"/>
                    <a:pt x="14781" y="1783"/>
                  </a:cubicBezTo>
                  <a:cubicBezTo>
                    <a:pt x="14785" y="1783"/>
                    <a:pt x="14789" y="1782"/>
                    <a:pt x="14792" y="1780"/>
                  </a:cubicBezTo>
                  <a:cubicBezTo>
                    <a:pt x="14801" y="1774"/>
                    <a:pt x="14808" y="1761"/>
                    <a:pt x="14811" y="1745"/>
                  </a:cubicBezTo>
                  <a:cubicBezTo>
                    <a:pt x="14813" y="1735"/>
                    <a:pt x="14814" y="1720"/>
                    <a:pt x="14814" y="1694"/>
                  </a:cubicBezTo>
                  <a:lnTo>
                    <a:pt x="14814" y="0"/>
                  </a:lnTo>
                  <a:lnTo>
                    <a:pt x="14748" y="0"/>
                  </a:lnTo>
                  <a:close/>
                  <a:moveTo>
                    <a:pt x="14931" y="0"/>
                  </a:moveTo>
                  <a:cubicBezTo>
                    <a:pt x="14929" y="4"/>
                    <a:pt x="14928" y="7"/>
                    <a:pt x="14927" y="11"/>
                  </a:cubicBezTo>
                  <a:cubicBezTo>
                    <a:pt x="14925" y="21"/>
                    <a:pt x="14925" y="36"/>
                    <a:pt x="14925" y="61"/>
                  </a:cubicBezTo>
                  <a:lnTo>
                    <a:pt x="14925" y="1521"/>
                  </a:lnTo>
                  <a:cubicBezTo>
                    <a:pt x="14925" y="1546"/>
                    <a:pt x="14925" y="1561"/>
                    <a:pt x="14927" y="1571"/>
                  </a:cubicBezTo>
                  <a:cubicBezTo>
                    <a:pt x="14930" y="1587"/>
                    <a:pt x="14937" y="1600"/>
                    <a:pt x="14946" y="1606"/>
                  </a:cubicBezTo>
                  <a:cubicBezTo>
                    <a:pt x="14950" y="1608"/>
                    <a:pt x="14954" y="1609"/>
                    <a:pt x="14957" y="1609"/>
                  </a:cubicBezTo>
                  <a:cubicBezTo>
                    <a:pt x="14961" y="1609"/>
                    <a:pt x="14965" y="1608"/>
                    <a:pt x="14969" y="1606"/>
                  </a:cubicBezTo>
                  <a:cubicBezTo>
                    <a:pt x="14978" y="1600"/>
                    <a:pt x="14985" y="1587"/>
                    <a:pt x="14988" y="1571"/>
                  </a:cubicBezTo>
                  <a:cubicBezTo>
                    <a:pt x="14990" y="1561"/>
                    <a:pt x="14990" y="1546"/>
                    <a:pt x="14990" y="1521"/>
                  </a:cubicBezTo>
                  <a:lnTo>
                    <a:pt x="14990" y="61"/>
                  </a:lnTo>
                  <a:cubicBezTo>
                    <a:pt x="14990" y="36"/>
                    <a:pt x="14990" y="21"/>
                    <a:pt x="14988" y="11"/>
                  </a:cubicBezTo>
                  <a:cubicBezTo>
                    <a:pt x="14987" y="7"/>
                    <a:pt x="14986" y="4"/>
                    <a:pt x="14984" y="0"/>
                  </a:cubicBezTo>
                  <a:lnTo>
                    <a:pt x="14931" y="0"/>
                  </a:lnTo>
                  <a:close/>
                  <a:moveTo>
                    <a:pt x="15282" y="0"/>
                  </a:moveTo>
                  <a:cubicBezTo>
                    <a:pt x="15286" y="6"/>
                    <a:pt x="15290" y="11"/>
                    <a:pt x="15298" y="20"/>
                  </a:cubicBezTo>
                  <a:lnTo>
                    <a:pt x="16362" y="1106"/>
                  </a:lnTo>
                  <a:cubicBezTo>
                    <a:pt x="16374" y="1119"/>
                    <a:pt x="16381" y="1126"/>
                    <a:pt x="16387" y="1128"/>
                  </a:cubicBezTo>
                  <a:cubicBezTo>
                    <a:pt x="16397" y="1131"/>
                    <a:pt x="16407" y="1127"/>
                    <a:pt x="16414" y="1116"/>
                  </a:cubicBezTo>
                  <a:cubicBezTo>
                    <a:pt x="16417" y="1111"/>
                    <a:pt x="16419" y="1105"/>
                    <a:pt x="16421" y="1099"/>
                  </a:cubicBezTo>
                  <a:cubicBezTo>
                    <a:pt x="16423" y="1094"/>
                    <a:pt x="16425" y="1087"/>
                    <a:pt x="16425" y="1081"/>
                  </a:cubicBezTo>
                  <a:cubicBezTo>
                    <a:pt x="16427" y="1064"/>
                    <a:pt x="16424" y="1046"/>
                    <a:pt x="16418" y="1033"/>
                  </a:cubicBezTo>
                  <a:cubicBezTo>
                    <a:pt x="16414" y="1025"/>
                    <a:pt x="16407" y="1018"/>
                    <a:pt x="16394" y="1006"/>
                  </a:cubicBezTo>
                  <a:lnTo>
                    <a:pt x="15409" y="0"/>
                  </a:lnTo>
                  <a:lnTo>
                    <a:pt x="15282" y="0"/>
                  </a:lnTo>
                  <a:close/>
                  <a:moveTo>
                    <a:pt x="15641" y="0"/>
                  </a:moveTo>
                  <a:lnTo>
                    <a:pt x="16365" y="739"/>
                  </a:lnTo>
                  <a:cubicBezTo>
                    <a:pt x="16377" y="751"/>
                    <a:pt x="16384" y="759"/>
                    <a:pt x="16390" y="761"/>
                  </a:cubicBezTo>
                  <a:cubicBezTo>
                    <a:pt x="16400" y="764"/>
                    <a:pt x="16409" y="759"/>
                    <a:pt x="16416" y="748"/>
                  </a:cubicBezTo>
                  <a:cubicBezTo>
                    <a:pt x="16419" y="744"/>
                    <a:pt x="16422" y="738"/>
                    <a:pt x="16424" y="732"/>
                  </a:cubicBezTo>
                  <a:cubicBezTo>
                    <a:pt x="16426" y="727"/>
                    <a:pt x="16427" y="720"/>
                    <a:pt x="16428" y="714"/>
                  </a:cubicBezTo>
                  <a:cubicBezTo>
                    <a:pt x="16429" y="697"/>
                    <a:pt x="16427" y="679"/>
                    <a:pt x="16421" y="666"/>
                  </a:cubicBezTo>
                  <a:cubicBezTo>
                    <a:pt x="16417" y="658"/>
                    <a:pt x="16409" y="651"/>
                    <a:pt x="16397" y="638"/>
                  </a:cubicBezTo>
                  <a:lnTo>
                    <a:pt x="15772" y="0"/>
                  </a:lnTo>
                  <a:lnTo>
                    <a:pt x="15641" y="0"/>
                  </a:lnTo>
                  <a:close/>
                  <a:moveTo>
                    <a:pt x="16004" y="0"/>
                  </a:moveTo>
                  <a:lnTo>
                    <a:pt x="16366" y="369"/>
                  </a:lnTo>
                  <a:cubicBezTo>
                    <a:pt x="16379" y="382"/>
                    <a:pt x="16386" y="389"/>
                    <a:pt x="16392" y="391"/>
                  </a:cubicBezTo>
                  <a:cubicBezTo>
                    <a:pt x="16401" y="394"/>
                    <a:pt x="16411" y="390"/>
                    <a:pt x="16418" y="379"/>
                  </a:cubicBezTo>
                  <a:cubicBezTo>
                    <a:pt x="16421" y="374"/>
                    <a:pt x="16424" y="369"/>
                    <a:pt x="16426" y="363"/>
                  </a:cubicBezTo>
                  <a:cubicBezTo>
                    <a:pt x="16427" y="357"/>
                    <a:pt x="16429" y="351"/>
                    <a:pt x="16429" y="344"/>
                  </a:cubicBezTo>
                  <a:cubicBezTo>
                    <a:pt x="16431" y="327"/>
                    <a:pt x="16428" y="310"/>
                    <a:pt x="16422" y="297"/>
                  </a:cubicBezTo>
                  <a:cubicBezTo>
                    <a:pt x="16418" y="289"/>
                    <a:pt x="16411" y="281"/>
                    <a:pt x="16399" y="269"/>
                  </a:cubicBezTo>
                  <a:lnTo>
                    <a:pt x="16135" y="0"/>
                  </a:lnTo>
                  <a:lnTo>
                    <a:pt x="16004" y="0"/>
                  </a:lnTo>
                  <a:close/>
                  <a:moveTo>
                    <a:pt x="16833" y="0"/>
                  </a:moveTo>
                  <a:lnTo>
                    <a:pt x="16570" y="269"/>
                  </a:lnTo>
                  <a:cubicBezTo>
                    <a:pt x="16557" y="281"/>
                    <a:pt x="16550" y="289"/>
                    <a:pt x="16546" y="297"/>
                  </a:cubicBezTo>
                  <a:cubicBezTo>
                    <a:pt x="16540" y="310"/>
                    <a:pt x="16537" y="327"/>
                    <a:pt x="16539" y="344"/>
                  </a:cubicBezTo>
                  <a:cubicBezTo>
                    <a:pt x="16540" y="351"/>
                    <a:pt x="16541" y="357"/>
                    <a:pt x="16542" y="363"/>
                  </a:cubicBezTo>
                  <a:cubicBezTo>
                    <a:pt x="16544" y="369"/>
                    <a:pt x="16547" y="374"/>
                    <a:pt x="16550" y="379"/>
                  </a:cubicBezTo>
                  <a:cubicBezTo>
                    <a:pt x="16557" y="390"/>
                    <a:pt x="16567" y="394"/>
                    <a:pt x="16576" y="391"/>
                  </a:cubicBezTo>
                  <a:cubicBezTo>
                    <a:pt x="16582" y="389"/>
                    <a:pt x="16590" y="382"/>
                    <a:pt x="16602" y="369"/>
                  </a:cubicBezTo>
                  <a:lnTo>
                    <a:pt x="16964" y="0"/>
                  </a:lnTo>
                  <a:lnTo>
                    <a:pt x="16833" y="0"/>
                  </a:lnTo>
                  <a:close/>
                  <a:moveTo>
                    <a:pt x="17196" y="0"/>
                  </a:moveTo>
                  <a:lnTo>
                    <a:pt x="16571" y="638"/>
                  </a:lnTo>
                  <a:cubicBezTo>
                    <a:pt x="16559" y="651"/>
                    <a:pt x="16552" y="658"/>
                    <a:pt x="16548" y="666"/>
                  </a:cubicBezTo>
                  <a:cubicBezTo>
                    <a:pt x="16541" y="679"/>
                    <a:pt x="16539" y="697"/>
                    <a:pt x="16541" y="714"/>
                  </a:cubicBezTo>
                  <a:cubicBezTo>
                    <a:pt x="16541" y="720"/>
                    <a:pt x="16542" y="727"/>
                    <a:pt x="16544" y="732"/>
                  </a:cubicBezTo>
                  <a:cubicBezTo>
                    <a:pt x="16546" y="738"/>
                    <a:pt x="16549" y="744"/>
                    <a:pt x="16552" y="748"/>
                  </a:cubicBezTo>
                  <a:cubicBezTo>
                    <a:pt x="16559" y="759"/>
                    <a:pt x="16569" y="764"/>
                    <a:pt x="16578" y="761"/>
                  </a:cubicBezTo>
                  <a:cubicBezTo>
                    <a:pt x="16584" y="759"/>
                    <a:pt x="16591" y="751"/>
                    <a:pt x="16603" y="739"/>
                  </a:cubicBezTo>
                  <a:lnTo>
                    <a:pt x="17327" y="0"/>
                  </a:lnTo>
                  <a:lnTo>
                    <a:pt x="17196" y="0"/>
                  </a:lnTo>
                  <a:close/>
                  <a:moveTo>
                    <a:pt x="17559" y="0"/>
                  </a:moveTo>
                  <a:lnTo>
                    <a:pt x="16574" y="1006"/>
                  </a:lnTo>
                  <a:cubicBezTo>
                    <a:pt x="16562" y="1018"/>
                    <a:pt x="16554" y="1025"/>
                    <a:pt x="16550" y="1033"/>
                  </a:cubicBezTo>
                  <a:cubicBezTo>
                    <a:pt x="16544" y="1046"/>
                    <a:pt x="16541" y="1064"/>
                    <a:pt x="16543" y="1081"/>
                  </a:cubicBezTo>
                  <a:cubicBezTo>
                    <a:pt x="16544" y="1087"/>
                    <a:pt x="16545" y="1094"/>
                    <a:pt x="16547" y="1099"/>
                  </a:cubicBezTo>
                  <a:cubicBezTo>
                    <a:pt x="16549" y="1105"/>
                    <a:pt x="16551" y="1111"/>
                    <a:pt x="16554" y="1116"/>
                  </a:cubicBezTo>
                  <a:cubicBezTo>
                    <a:pt x="16561" y="1127"/>
                    <a:pt x="16571" y="1131"/>
                    <a:pt x="16581" y="1128"/>
                  </a:cubicBezTo>
                  <a:cubicBezTo>
                    <a:pt x="16587" y="1126"/>
                    <a:pt x="16594" y="1119"/>
                    <a:pt x="16606" y="1106"/>
                  </a:cubicBezTo>
                  <a:lnTo>
                    <a:pt x="17670" y="20"/>
                  </a:lnTo>
                  <a:cubicBezTo>
                    <a:pt x="17679" y="11"/>
                    <a:pt x="17682" y="6"/>
                    <a:pt x="17687" y="0"/>
                  </a:cubicBezTo>
                  <a:lnTo>
                    <a:pt x="17559" y="0"/>
                  </a:lnTo>
                  <a:close/>
                  <a:moveTo>
                    <a:pt x="17997" y="0"/>
                  </a:moveTo>
                  <a:cubicBezTo>
                    <a:pt x="17996" y="4"/>
                    <a:pt x="17994" y="7"/>
                    <a:pt x="17993" y="11"/>
                  </a:cubicBezTo>
                  <a:cubicBezTo>
                    <a:pt x="17991" y="21"/>
                    <a:pt x="17991" y="36"/>
                    <a:pt x="17991" y="61"/>
                  </a:cubicBezTo>
                  <a:lnTo>
                    <a:pt x="17991" y="1521"/>
                  </a:lnTo>
                  <a:cubicBezTo>
                    <a:pt x="17991" y="1546"/>
                    <a:pt x="17991" y="1561"/>
                    <a:pt x="17993" y="1571"/>
                  </a:cubicBezTo>
                  <a:cubicBezTo>
                    <a:pt x="17996" y="1587"/>
                    <a:pt x="18004" y="1600"/>
                    <a:pt x="18013" y="1606"/>
                  </a:cubicBezTo>
                  <a:cubicBezTo>
                    <a:pt x="18016" y="1608"/>
                    <a:pt x="18020" y="1609"/>
                    <a:pt x="18024" y="1609"/>
                  </a:cubicBezTo>
                  <a:cubicBezTo>
                    <a:pt x="18027" y="1609"/>
                    <a:pt x="18031" y="1608"/>
                    <a:pt x="18035" y="1606"/>
                  </a:cubicBezTo>
                  <a:cubicBezTo>
                    <a:pt x="18044" y="1600"/>
                    <a:pt x="18051" y="1587"/>
                    <a:pt x="18054" y="1571"/>
                  </a:cubicBezTo>
                  <a:cubicBezTo>
                    <a:pt x="18056" y="1561"/>
                    <a:pt x="18056" y="1546"/>
                    <a:pt x="18056" y="1521"/>
                  </a:cubicBezTo>
                  <a:lnTo>
                    <a:pt x="18056" y="61"/>
                  </a:lnTo>
                  <a:cubicBezTo>
                    <a:pt x="18056" y="36"/>
                    <a:pt x="18056" y="21"/>
                    <a:pt x="18054" y="11"/>
                  </a:cubicBezTo>
                  <a:cubicBezTo>
                    <a:pt x="18054" y="7"/>
                    <a:pt x="18052" y="4"/>
                    <a:pt x="18051" y="0"/>
                  </a:cubicBezTo>
                  <a:lnTo>
                    <a:pt x="17997" y="0"/>
                  </a:lnTo>
                  <a:close/>
                  <a:moveTo>
                    <a:pt x="18167" y="0"/>
                  </a:moveTo>
                  <a:lnTo>
                    <a:pt x="18167" y="1694"/>
                  </a:lnTo>
                  <a:cubicBezTo>
                    <a:pt x="18167" y="1720"/>
                    <a:pt x="18168" y="1735"/>
                    <a:pt x="18170" y="1745"/>
                  </a:cubicBezTo>
                  <a:cubicBezTo>
                    <a:pt x="18173" y="1761"/>
                    <a:pt x="18180" y="1774"/>
                    <a:pt x="18189" y="1780"/>
                  </a:cubicBezTo>
                  <a:cubicBezTo>
                    <a:pt x="18193" y="1782"/>
                    <a:pt x="18196" y="1783"/>
                    <a:pt x="18200" y="1783"/>
                  </a:cubicBezTo>
                  <a:cubicBezTo>
                    <a:pt x="18204" y="1783"/>
                    <a:pt x="18208" y="1782"/>
                    <a:pt x="18211" y="1780"/>
                  </a:cubicBezTo>
                  <a:cubicBezTo>
                    <a:pt x="18220" y="1774"/>
                    <a:pt x="18228" y="1761"/>
                    <a:pt x="18231" y="1745"/>
                  </a:cubicBezTo>
                  <a:cubicBezTo>
                    <a:pt x="18233" y="1735"/>
                    <a:pt x="18233" y="1720"/>
                    <a:pt x="18233" y="1694"/>
                  </a:cubicBezTo>
                  <a:lnTo>
                    <a:pt x="18233" y="0"/>
                  </a:lnTo>
                  <a:lnTo>
                    <a:pt x="18167" y="0"/>
                  </a:lnTo>
                  <a:close/>
                  <a:moveTo>
                    <a:pt x="18344" y="0"/>
                  </a:moveTo>
                  <a:lnTo>
                    <a:pt x="18344" y="1880"/>
                  </a:lnTo>
                  <a:cubicBezTo>
                    <a:pt x="18344" y="1905"/>
                    <a:pt x="18344" y="1921"/>
                    <a:pt x="18346" y="1931"/>
                  </a:cubicBezTo>
                  <a:cubicBezTo>
                    <a:pt x="18349" y="1947"/>
                    <a:pt x="18357" y="1959"/>
                    <a:pt x="18366" y="1965"/>
                  </a:cubicBezTo>
                  <a:cubicBezTo>
                    <a:pt x="18369" y="1967"/>
                    <a:pt x="18373" y="1969"/>
                    <a:pt x="18377" y="1969"/>
                  </a:cubicBezTo>
                  <a:cubicBezTo>
                    <a:pt x="18380" y="1969"/>
                    <a:pt x="18384" y="1967"/>
                    <a:pt x="18388" y="1965"/>
                  </a:cubicBezTo>
                  <a:cubicBezTo>
                    <a:pt x="18397" y="1959"/>
                    <a:pt x="18404" y="1947"/>
                    <a:pt x="18407" y="1931"/>
                  </a:cubicBezTo>
                  <a:cubicBezTo>
                    <a:pt x="18409" y="1921"/>
                    <a:pt x="18409" y="1905"/>
                    <a:pt x="18409" y="1880"/>
                  </a:cubicBezTo>
                  <a:lnTo>
                    <a:pt x="18409" y="0"/>
                  </a:lnTo>
                  <a:lnTo>
                    <a:pt x="18344" y="0"/>
                  </a:lnTo>
                  <a:close/>
                  <a:moveTo>
                    <a:pt x="18520" y="0"/>
                  </a:moveTo>
                  <a:lnTo>
                    <a:pt x="18520" y="2063"/>
                  </a:lnTo>
                  <a:cubicBezTo>
                    <a:pt x="18520" y="2088"/>
                    <a:pt x="18521" y="2104"/>
                    <a:pt x="18523" y="2114"/>
                  </a:cubicBezTo>
                  <a:cubicBezTo>
                    <a:pt x="18526" y="2130"/>
                    <a:pt x="18533" y="2142"/>
                    <a:pt x="18542" y="2148"/>
                  </a:cubicBezTo>
                  <a:cubicBezTo>
                    <a:pt x="18546" y="2150"/>
                    <a:pt x="18549" y="2152"/>
                    <a:pt x="18553" y="2152"/>
                  </a:cubicBezTo>
                  <a:cubicBezTo>
                    <a:pt x="18557" y="2152"/>
                    <a:pt x="18561" y="2150"/>
                    <a:pt x="18564" y="2148"/>
                  </a:cubicBezTo>
                  <a:cubicBezTo>
                    <a:pt x="18573" y="2142"/>
                    <a:pt x="18581" y="2130"/>
                    <a:pt x="18584" y="2114"/>
                  </a:cubicBezTo>
                  <a:cubicBezTo>
                    <a:pt x="18586" y="2104"/>
                    <a:pt x="18586" y="2088"/>
                    <a:pt x="18586" y="2063"/>
                  </a:cubicBezTo>
                  <a:lnTo>
                    <a:pt x="18586" y="0"/>
                  </a:lnTo>
                  <a:lnTo>
                    <a:pt x="18520" y="0"/>
                  </a:lnTo>
                  <a:close/>
                  <a:moveTo>
                    <a:pt x="18697" y="0"/>
                  </a:moveTo>
                  <a:lnTo>
                    <a:pt x="18697" y="1880"/>
                  </a:lnTo>
                  <a:cubicBezTo>
                    <a:pt x="18697" y="1905"/>
                    <a:pt x="18697" y="1921"/>
                    <a:pt x="18699" y="1931"/>
                  </a:cubicBezTo>
                  <a:cubicBezTo>
                    <a:pt x="18702" y="1947"/>
                    <a:pt x="18710" y="1959"/>
                    <a:pt x="18719" y="1965"/>
                  </a:cubicBezTo>
                  <a:cubicBezTo>
                    <a:pt x="18722" y="1967"/>
                    <a:pt x="18726" y="1969"/>
                    <a:pt x="18729" y="1969"/>
                  </a:cubicBezTo>
                  <a:cubicBezTo>
                    <a:pt x="18733" y="1969"/>
                    <a:pt x="18737" y="1967"/>
                    <a:pt x="18741" y="1965"/>
                  </a:cubicBezTo>
                  <a:cubicBezTo>
                    <a:pt x="18750" y="1959"/>
                    <a:pt x="18757" y="1947"/>
                    <a:pt x="18760" y="1931"/>
                  </a:cubicBezTo>
                  <a:cubicBezTo>
                    <a:pt x="18762" y="1921"/>
                    <a:pt x="18762" y="1905"/>
                    <a:pt x="18762" y="1880"/>
                  </a:cubicBezTo>
                  <a:lnTo>
                    <a:pt x="18762" y="0"/>
                  </a:lnTo>
                  <a:lnTo>
                    <a:pt x="18697" y="0"/>
                  </a:lnTo>
                  <a:close/>
                  <a:moveTo>
                    <a:pt x="18873" y="0"/>
                  </a:moveTo>
                  <a:lnTo>
                    <a:pt x="18873" y="1694"/>
                  </a:lnTo>
                  <a:cubicBezTo>
                    <a:pt x="18873" y="1720"/>
                    <a:pt x="18873" y="1735"/>
                    <a:pt x="18875" y="1745"/>
                  </a:cubicBezTo>
                  <a:cubicBezTo>
                    <a:pt x="18879" y="1761"/>
                    <a:pt x="18886" y="1774"/>
                    <a:pt x="18895" y="1780"/>
                  </a:cubicBezTo>
                  <a:cubicBezTo>
                    <a:pt x="18899" y="1782"/>
                    <a:pt x="18902" y="1783"/>
                    <a:pt x="18906" y="1783"/>
                  </a:cubicBezTo>
                  <a:cubicBezTo>
                    <a:pt x="18910" y="1783"/>
                    <a:pt x="18914" y="1782"/>
                    <a:pt x="18917" y="1780"/>
                  </a:cubicBezTo>
                  <a:cubicBezTo>
                    <a:pt x="18926" y="1774"/>
                    <a:pt x="18933" y="1761"/>
                    <a:pt x="18936" y="1745"/>
                  </a:cubicBezTo>
                  <a:cubicBezTo>
                    <a:pt x="18938" y="1735"/>
                    <a:pt x="18939" y="1720"/>
                    <a:pt x="18939" y="1694"/>
                  </a:cubicBezTo>
                  <a:lnTo>
                    <a:pt x="18939" y="0"/>
                  </a:lnTo>
                  <a:lnTo>
                    <a:pt x="18873" y="0"/>
                  </a:lnTo>
                  <a:close/>
                  <a:moveTo>
                    <a:pt x="19056" y="0"/>
                  </a:moveTo>
                  <a:cubicBezTo>
                    <a:pt x="19054" y="4"/>
                    <a:pt x="19053" y="7"/>
                    <a:pt x="19052" y="11"/>
                  </a:cubicBezTo>
                  <a:cubicBezTo>
                    <a:pt x="19050" y="21"/>
                    <a:pt x="19050" y="36"/>
                    <a:pt x="19050" y="61"/>
                  </a:cubicBezTo>
                  <a:lnTo>
                    <a:pt x="19050" y="1521"/>
                  </a:lnTo>
                  <a:cubicBezTo>
                    <a:pt x="19050" y="1546"/>
                    <a:pt x="19050" y="1561"/>
                    <a:pt x="19052" y="1571"/>
                  </a:cubicBezTo>
                  <a:cubicBezTo>
                    <a:pt x="19055" y="1587"/>
                    <a:pt x="19062" y="1600"/>
                    <a:pt x="19071" y="1606"/>
                  </a:cubicBezTo>
                  <a:cubicBezTo>
                    <a:pt x="19075" y="1608"/>
                    <a:pt x="19079" y="1609"/>
                    <a:pt x="19082" y="1609"/>
                  </a:cubicBezTo>
                  <a:cubicBezTo>
                    <a:pt x="19086" y="1609"/>
                    <a:pt x="19090" y="1608"/>
                    <a:pt x="19094" y="1606"/>
                  </a:cubicBezTo>
                  <a:cubicBezTo>
                    <a:pt x="19103" y="1600"/>
                    <a:pt x="19110" y="1587"/>
                    <a:pt x="19113" y="1571"/>
                  </a:cubicBezTo>
                  <a:cubicBezTo>
                    <a:pt x="19115" y="1561"/>
                    <a:pt x="19115" y="1546"/>
                    <a:pt x="19115" y="1521"/>
                  </a:cubicBezTo>
                  <a:lnTo>
                    <a:pt x="19115" y="61"/>
                  </a:lnTo>
                  <a:cubicBezTo>
                    <a:pt x="19115" y="36"/>
                    <a:pt x="19115" y="21"/>
                    <a:pt x="19113" y="11"/>
                  </a:cubicBezTo>
                  <a:cubicBezTo>
                    <a:pt x="19112" y="7"/>
                    <a:pt x="19111" y="4"/>
                    <a:pt x="19109" y="0"/>
                  </a:cubicBezTo>
                  <a:lnTo>
                    <a:pt x="19056" y="0"/>
                  </a:lnTo>
                  <a:close/>
                  <a:moveTo>
                    <a:pt x="19407" y="0"/>
                  </a:moveTo>
                  <a:cubicBezTo>
                    <a:pt x="19411" y="6"/>
                    <a:pt x="19415" y="11"/>
                    <a:pt x="19423" y="20"/>
                  </a:cubicBezTo>
                  <a:lnTo>
                    <a:pt x="20487" y="1106"/>
                  </a:lnTo>
                  <a:cubicBezTo>
                    <a:pt x="20499" y="1119"/>
                    <a:pt x="20507" y="1126"/>
                    <a:pt x="20513" y="1128"/>
                  </a:cubicBezTo>
                  <a:cubicBezTo>
                    <a:pt x="20522" y="1131"/>
                    <a:pt x="20532" y="1127"/>
                    <a:pt x="20539" y="1116"/>
                  </a:cubicBezTo>
                  <a:cubicBezTo>
                    <a:pt x="20542" y="1111"/>
                    <a:pt x="20545" y="1105"/>
                    <a:pt x="20546" y="1099"/>
                  </a:cubicBezTo>
                  <a:cubicBezTo>
                    <a:pt x="20548" y="1094"/>
                    <a:pt x="20550" y="1087"/>
                    <a:pt x="20550" y="1081"/>
                  </a:cubicBezTo>
                  <a:cubicBezTo>
                    <a:pt x="20552" y="1064"/>
                    <a:pt x="20549" y="1046"/>
                    <a:pt x="20543" y="1033"/>
                  </a:cubicBezTo>
                  <a:cubicBezTo>
                    <a:pt x="20539" y="1025"/>
                    <a:pt x="20532" y="1018"/>
                    <a:pt x="20519" y="1006"/>
                  </a:cubicBezTo>
                  <a:lnTo>
                    <a:pt x="19535" y="0"/>
                  </a:lnTo>
                  <a:lnTo>
                    <a:pt x="19407" y="0"/>
                  </a:lnTo>
                  <a:close/>
                  <a:moveTo>
                    <a:pt x="19766" y="0"/>
                  </a:moveTo>
                  <a:lnTo>
                    <a:pt x="20490" y="739"/>
                  </a:lnTo>
                  <a:cubicBezTo>
                    <a:pt x="20502" y="751"/>
                    <a:pt x="20509" y="759"/>
                    <a:pt x="20515" y="761"/>
                  </a:cubicBezTo>
                  <a:cubicBezTo>
                    <a:pt x="20525" y="764"/>
                    <a:pt x="20535" y="759"/>
                    <a:pt x="20542" y="748"/>
                  </a:cubicBezTo>
                  <a:cubicBezTo>
                    <a:pt x="20545" y="744"/>
                    <a:pt x="20547" y="738"/>
                    <a:pt x="20549" y="732"/>
                  </a:cubicBezTo>
                  <a:cubicBezTo>
                    <a:pt x="20551" y="727"/>
                    <a:pt x="20552" y="720"/>
                    <a:pt x="20553" y="714"/>
                  </a:cubicBezTo>
                  <a:cubicBezTo>
                    <a:pt x="20554" y="697"/>
                    <a:pt x="20552" y="679"/>
                    <a:pt x="20546" y="666"/>
                  </a:cubicBezTo>
                  <a:cubicBezTo>
                    <a:pt x="20542" y="658"/>
                    <a:pt x="20535" y="651"/>
                    <a:pt x="20522" y="638"/>
                  </a:cubicBezTo>
                  <a:lnTo>
                    <a:pt x="19897" y="0"/>
                  </a:lnTo>
                  <a:lnTo>
                    <a:pt x="19766" y="0"/>
                  </a:lnTo>
                  <a:close/>
                  <a:moveTo>
                    <a:pt x="20129" y="0"/>
                  </a:moveTo>
                  <a:lnTo>
                    <a:pt x="20491" y="369"/>
                  </a:lnTo>
                  <a:cubicBezTo>
                    <a:pt x="20504" y="382"/>
                    <a:pt x="20511" y="389"/>
                    <a:pt x="20517" y="391"/>
                  </a:cubicBezTo>
                  <a:cubicBezTo>
                    <a:pt x="20526" y="394"/>
                    <a:pt x="20536" y="390"/>
                    <a:pt x="20544" y="379"/>
                  </a:cubicBezTo>
                  <a:cubicBezTo>
                    <a:pt x="20547" y="374"/>
                    <a:pt x="20549" y="369"/>
                    <a:pt x="20551" y="363"/>
                  </a:cubicBezTo>
                  <a:cubicBezTo>
                    <a:pt x="20553" y="357"/>
                    <a:pt x="20554" y="351"/>
                    <a:pt x="20555" y="344"/>
                  </a:cubicBezTo>
                  <a:cubicBezTo>
                    <a:pt x="20556" y="327"/>
                    <a:pt x="20553" y="310"/>
                    <a:pt x="20547" y="297"/>
                  </a:cubicBezTo>
                  <a:cubicBezTo>
                    <a:pt x="20543" y="289"/>
                    <a:pt x="20536" y="281"/>
                    <a:pt x="20524" y="269"/>
                  </a:cubicBezTo>
                  <a:lnTo>
                    <a:pt x="20260" y="0"/>
                  </a:lnTo>
                  <a:lnTo>
                    <a:pt x="20129" y="0"/>
                  </a:lnTo>
                  <a:close/>
                  <a:moveTo>
                    <a:pt x="20958" y="0"/>
                  </a:moveTo>
                  <a:lnTo>
                    <a:pt x="20695" y="269"/>
                  </a:lnTo>
                  <a:cubicBezTo>
                    <a:pt x="20683" y="281"/>
                    <a:pt x="20675" y="289"/>
                    <a:pt x="20671" y="297"/>
                  </a:cubicBezTo>
                  <a:cubicBezTo>
                    <a:pt x="20665" y="310"/>
                    <a:pt x="20662" y="327"/>
                    <a:pt x="20664" y="344"/>
                  </a:cubicBezTo>
                  <a:cubicBezTo>
                    <a:pt x="20665" y="351"/>
                    <a:pt x="20666" y="357"/>
                    <a:pt x="20668" y="363"/>
                  </a:cubicBezTo>
                  <a:cubicBezTo>
                    <a:pt x="20670" y="369"/>
                    <a:pt x="20672" y="374"/>
                    <a:pt x="20675" y="379"/>
                  </a:cubicBezTo>
                  <a:cubicBezTo>
                    <a:pt x="20682" y="390"/>
                    <a:pt x="20692" y="394"/>
                    <a:pt x="20702" y="391"/>
                  </a:cubicBezTo>
                  <a:cubicBezTo>
                    <a:pt x="20707" y="389"/>
                    <a:pt x="20715" y="382"/>
                    <a:pt x="20727" y="369"/>
                  </a:cubicBezTo>
                  <a:lnTo>
                    <a:pt x="21089" y="0"/>
                  </a:lnTo>
                  <a:lnTo>
                    <a:pt x="20958" y="0"/>
                  </a:lnTo>
                  <a:close/>
                  <a:moveTo>
                    <a:pt x="21321" y="0"/>
                  </a:moveTo>
                  <a:lnTo>
                    <a:pt x="20696" y="638"/>
                  </a:lnTo>
                  <a:cubicBezTo>
                    <a:pt x="20684" y="651"/>
                    <a:pt x="20677" y="658"/>
                    <a:pt x="20673" y="666"/>
                  </a:cubicBezTo>
                  <a:cubicBezTo>
                    <a:pt x="20667" y="679"/>
                    <a:pt x="20664" y="697"/>
                    <a:pt x="20666" y="714"/>
                  </a:cubicBezTo>
                  <a:cubicBezTo>
                    <a:pt x="20666" y="720"/>
                    <a:pt x="20668" y="727"/>
                    <a:pt x="20670" y="732"/>
                  </a:cubicBezTo>
                  <a:cubicBezTo>
                    <a:pt x="20671" y="738"/>
                    <a:pt x="20674" y="744"/>
                    <a:pt x="20677" y="748"/>
                  </a:cubicBezTo>
                  <a:cubicBezTo>
                    <a:pt x="20684" y="759"/>
                    <a:pt x="20694" y="764"/>
                    <a:pt x="20703" y="761"/>
                  </a:cubicBezTo>
                  <a:cubicBezTo>
                    <a:pt x="20709" y="759"/>
                    <a:pt x="20716" y="751"/>
                    <a:pt x="20729" y="739"/>
                  </a:cubicBezTo>
                  <a:lnTo>
                    <a:pt x="21452" y="0"/>
                  </a:lnTo>
                  <a:lnTo>
                    <a:pt x="21321" y="0"/>
                  </a:lnTo>
                  <a:close/>
                  <a:moveTo>
                    <a:pt x="1366" y="77"/>
                  </a:moveTo>
                  <a:cubicBezTo>
                    <a:pt x="1360" y="79"/>
                    <a:pt x="1352" y="86"/>
                    <a:pt x="1340" y="99"/>
                  </a:cubicBezTo>
                  <a:lnTo>
                    <a:pt x="101" y="1364"/>
                  </a:lnTo>
                  <a:cubicBezTo>
                    <a:pt x="89" y="1376"/>
                    <a:pt x="81" y="1384"/>
                    <a:pt x="78" y="1392"/>
                  </a:cubicBezTo>
                  <a:cubicBezTo>
                    <a:pt x="71" y="1405"/>
                    <a:pt x="69" y="1422"/>
                    <a:pt x="71" y="1439"/>
                  </a:cubicBezTo>
                  <a:cubicBezTo>
                    <a:pt x="71" y="1445"/>
                    <a:pt x="72" y="1452"/>
                    <a:pt x="74" y="1458"/>
                  </a:cubicBezTo>
                  <a:cubicBezTo>
                    <a:pt x="76" y="1464"/>
                    <a:pt x="78" y="1469"/>
                    <a:pt x="81" y="1473"/>
                  </a:cubicBezTo>
                  <a:cubicBezTo>
                    <a:pt x="89" y="1484"/>
                    <a:pt x="99" y="1489"/>
                    <a:pt x="108" y="1486"/>
                  </a:cubicBezTo>
                  <a:cubicBezTo>
                    <a:pt x="114" y="1484"/>
                    <a:pt x="121" y="1476"/>
                    <a:pt x="134" y="1464"/>
                  </a:cubicBezTo>
                  <a:lnTo>
                    <a:pt x="1373" y="199"/>
                  </a:lnTo>
                  <a:cubicBezTo>
                    <a:pt x="1385" y="187"/>
                    <a:pt x="1392" y="179"/>
                    <a:pt x="1396" y="171"/>
                  </a:cubicBezTo>
                  <a:cubicBezTo>
                    <a:pt x="1403" y="158"/>
                    <a:pt x="1405" y="141"/>
                    <a:pt x="1403" y="124"/>
                  </a:cubicBezTo>
                  <a:cubicBezTo>
                    <a:pt x="1403" y="117"/>
                    <a:pt x="1402" y="111"/>
                    <a:pt x="1400" y="105"/>
                  </a:cubicBezTo>
                  <a:cubicBezTo>
                    <a:pt x="1398" y="99"/>
                    <a:pt x="1395" y="94"/>
                    <a:pt x="1392" y="89"/>
                  </a:cubicBezTo>
                  <a:cubicBezTo>
                    <a:pt x="1385" y="78"/>
                    <a:pt x="1375" y="74"/>
                    <a:pt x="1366" y="77"/>
                  </a:cubicBezTo>
                  <a:close/>
                  <a:moveTo>
                    <a:pt x="2789" y="77"/>
                  </a:moveTo>
                  <a:cubicBezTo>
                    <a:pt x="2779" y="74"/>
                    <a:pt x="2769" y="78"/>
                    <a:pt x="2762" y="89"/>
                  </a:cubicBezTo>
                  <a:cubicBezTo>
                    <a:pt x="2759" y="94"/>
                    <a:pt x="2757" y="99"/>
                    <a:pt x="2755" y="105"/>
                  </a:cubicBezTo>
                  <a:cubicBezTo>
                    <a:pt x="2753" y="111"/>
                    <a:pt x="2752" y="117"/>
                    <a:pt x="2751" y="124"/>
                  </a:cubicBezTo>
                  <a:cubicBezTo>
                    <a:pt x="2749" y="141"/>
                    <a:pt x="2752" y="158"/>
                    <a:pt x="2758" y="171"/>
                  </a:cubicBezTo>
                  <a:cubicBezTo>
                    <a:pt x="2762" y="179"/>
                    <a:pt x="2769" y="187"/>
                    <a:pt x="2782" y="199"/>
                  </a:cubicBezTo>
                  <a:lnTo>
                    <a:pt x="4021" y="1464"/>
                  </a:lnTo>
                  <a:cubicBezTo>
                    <a:pt x="4033" y="1476"/>
                    <a:pt x="4041" y="1484"/>
                    <a:pt x="4046" y="1486"/>
                  </a:cubicBezTo>
                  <a:cubicBezTo>
                    <a:pt x="4056" y="1489"/>
                    <a:pt x="4066" y="1484"/>
                    <a:pt x="4073" y="1473"/>
                  </a:cubicBezTo>
                  <a:cubicBezTo>
                    <a:pt x="4076" y="1469"/>
                    <a:pt x="4078" y="1464"/>
                    <a:pt x="4080" y="1458"/>
                  </a:cubicBezTo>
                  <a:cubicBezTo>
                    <a:pt x="4082" y="1452"/>
                    <a:pt x="4083" y="1445"/>
                    <a:pt x="4084" y="1439"/>
                  </a:cubicBezTo>
                  <a:cubicBezTo>
                    <a:pt x="4086" y="1422"/>
                    <a:pt x="4083" y="1405"/>
                    <a:pt x="4077" y="1392"/>
                  </a:cubicBezTo>
                  <a:cubicBezTo>
                    <a:pt x="4073" y="1384"/>
                    <a:pt x="4065" y="1376"/>
                    <a:pt x="4053" y="1364"/>
                  </a:cubicBezTo>
                  <a:lnTo>
                    <a:pt x="2814" y="99"/>
                  </a:lnTo>
                  <a:cubicBezTo>
                    <a:pt x="2802" y="86"/>
                    <a:pt x="2795" y="79"/>
                    <a:pt x="2789" y="77"/>
                  </a:cubicBezTo>
                  <a:close/>
                  <a:moveTo>
                    <a:pt x="5491" y="77"/>
                  </a:moveTo>
                  <a:cubicBezTo>
                    <a:pt x="5485" y="79"/>
                    <a:pt x="5478" y="86"/>
                    <a:pt x="5465" y="99"/>
                  </a:cubicBezTo>
                  <a:lnTo>
                    <a:pt x="4226" y="1364"/>
                  </a:lnTo>
                  <a:cubicBezTo>
                    <a:pt x="4214" y="1376"/>
                    <a:pt x="4207" y="1384"/>
                    <a:pt x="4203" y="1392"/>
                  </a:cubicBezTo>
                  <a:cubicBezTo>
                    <a:pt x="4196" y="1405"/>
                    <a:pt x="4194" y="1422"/>
                    <a:pt x="4196" y="1439"/>
                  </a:cubicBezTo>
                  <a:cubicBezTo>
                    <a:pt x="4196" y="1445"/>
                    <a:pt x="4198" y="1452"/>
                    <a:pt x="4199" y="1458"/>
                  </a:cubicBezTo>
                  <a:cubicBezTo>
                    <a:pt x="4201" y="1464"/>
                    <a:pt x="4204" y="1469"/>
                    <a:pt x="4206" y="1473"/>
                  </a:cubicBezTo>
                  <a:cubicBezTo>
                    <a:pt x="4214" y="1484"/>
                    <a:pt x="4224" y="1489"/>
                    <a:pt x="4233" y="1486"/>
                  </a:cubicBezTo>
                  <a:cubicBezTo>
                    <a:pt x="4239" y="1484"/>
                    <a:pt x="4246" y="1476"/>
                    <a:pt x="4259" y="1464"/>
                  </a:cubicBezTo>
                  <a:lnTo>
                    <a:pt x="5498" y="199"/>
                  </a:lnTo>
                  <a:cubicBezTo>
                    <a:pt x="5510" y="187"/>
                    <a:pt x="5517" y="179"/>
                    <a:pt x="5521" y="171"/>
                  </a:cubicBezTo>
                  <a:cubicBezTo>
                    <a:pt x="5528" y="158"/>
                    <a:pt x="5530" y="141"/>
                    <a:pt x="5529" y="124"/>
                  </a:cubicBezTo>
                  <a:cubicBezTo>
                    <a:pt x="5528" y="117"/>
                    <a:pt x="5527" y="111"/>
                    <a:pt x="5525" y="105"/>
                  </a:cubicBezTo>
                  <a:cubicBezTo>
                    <a:pt x="5523" y="99"/>
                    <a:pt x="5520" y="94"/>
                    <a:pt x="5518" y="89"/>
                  </a:cubicBezTo>
                  <a:cubicBezTo>
                    <a:pt x="5510" y="78"/>
                    <a:pt x="5500" y="74"/>
                    <a:pt x="5491" y="77"/>
                  </a:cubicBezTo>
                  <a:close/>
                  <a:moveTo>
                    <a:pt x="6901" y="77"/>
                  </a:moveTo>
                  <a:cubicBezTo>
                    <a:pt x="6891" y="74"/>
                    <a:pt x="6882" y="78"/>
                    <a:pt x="6874" y="89"/>
                  </a:cubicBezTo>
                  <a:cubicBezTo>
                    <a:pt x="6871" y="94"/>
                    <a:pt x="6869" y="99"/>
                    <a:pt x="6867" y="105"/>
                  </a:cubicBezTo>
                  <a:cubicBezTo>
                    <a:pt x="6865" y="111"/>
                    <a:pt x="6864" y="117"/>
                    <a:pt x="6863" y="124"/>
                  </a:cubicBezTo>
                  <a:cubicBezTo>
                    <a:pt x="6862" y="141"/>
                    <a:pt x="6864" y="158"/>
                    <a:pt x="6871" y="171"/>
                  </a:cubicBezTo>
                  <a:cubicBezTo>
                    <a:pt x="6875" y="179"/>
                    <a:pt x="6882" y="187"/>
                    <a:pt x="6894" y="199"/>
                  </a:cubicBezTo>
                  <a:lnTo>
                    <a:pt x="8133" y="1464"/>
                  </a:lnTo>
                  <a:cubicBezTo>
                    <a:pt x="8146" y="1476"/>
                    <a:pt x="8153" y="1484"/>
                    <a:pt x="8159" y="1486"/>
                  </a:cubicBezTo>
                  <a:cubicBezTo>
                    <a:pt x="8168" y="1489"/>
                    <a:pt x="8178" y="1484"/>
                    <a:pt x="8185" y="1473"/>
                  </a:cubicBezTo>
                  <a:cubicBezTo>
                    <a:pt x="8188" y="1469"/>
                    <a:pt x="8191" y="1464"/>
                    <a:pt x="8193" y="1458"/>
                  </a:cubicBezTo>
                  <a:cubicBezTo>
                    <a:pt x="8195" y="1452"/>
                    <a:pt x="8196" y="1445"/>
                    <a:pt x="8196" y="1439"/>
                  </a:cubicBezTo>
                  <a:cubicBezTo>
                    <a:pt x="8198" y="1422"/>
                    <a:pt x="8195" y="1405"/>
                    <a:pt x="8189" y="1392"/>
                  </a:cubicBezTo>
                  <a:cubicBezTo>
                    <a:pt x="8185" y="1384"/>
                    <a:pt x="8178" y="1376"/>
                    <a:pt x="8166" y="1364"/>
                  </a:cubicBezTo>
                  <a:lnTo>
                    <a:pt x="6926" y="99"/>
                  </a:lnTo>
                  <a:cubicBezTo>
                    <a:pt x="6914" y="86"/>
                    <a:pt x="6907" y="79"/>
                    <a:pt x="6901" y="77"/>
                  </a:cubicBezTo>
                  <a:close/>
                  <a:moveTo>
                    <a:pt x="9603" y="77"/>
                  </a:moveTo>
                  <a:cubicBezTo>
                    <a:pt x="9597" y="79"/>
                    <a:pt x="9590" y="86"/>
                    <a:pt x="9578" y="99"/>
                  </a:cubicBezTo>
                  <a:lnTo>
                    <a:pt x="8339" y="1364"/>
                  </a:lnTo>
                  <a:cubicBezTo>
                    <a:pt x="8326" y="1376"/>
                    <a:pt x="8319" y="1384"/>
                    <a:pt x="8315" y="1392"/>
                  </a:cubicBezTo>
                  <a:cubicBezTo>
                    <a:pt x="8309" y="1405"/>
                    <a:pt x="8306" y="1422"/>
                    <a:pt x="8308" y="1439"/>
                  </a:cubicBezTo>
                  <a:cubicBezTo>
                    <a:pt x="8309" y="1445"/>
                    <a:pt x="8310" y="1452"/>
                    <a:pt x="8312" y="1458"/>
                  </a:cubicBezTo>
                  <a:cubicBezTo>
                    <a:pt x="8313" y="1464"/>
                    <a:pt x="8316" y="1469"/>
                    <a:pt x="8319" y="1473"/>
                  </a:cubicBezTo>
                  <a:cubicBezTo>
                    <a:pt x="8326" y="1484"/>
                    <a:pt x="8336" y="1489"/>
                    <a:pt x="8346" y="1486"/>
                  </a:cubicBezTo>
                  <a:cubicBezTo>
                    <a:pt x="8351" y="1484"/>
                    <a:pt x="8359" y="1476"/>
                    <a:pt x="8371" y="1464"/>
                  </a:cubicBezTo>
                  <a:lnTo>
                    <a:pt x="9610" y="199"/>
                  </a:lnTo>
                  <a:cubicBezTo>
                    <a:pt x="9622" y="187"/>
                    <a:pt x="9630" y="179"/>
                    <a:pt x="9634" y="171"/>
                  </a:cubicBezTo>
                  <a:cubicBezTo>
                    <a:pt x="9640" y="158"/>
                    <a:pt x="9642" y="141"/>
                    <a:pt x="9641" y="124"/>
                  </a:cubicBezTo>
                  <a:cubicBezTo>
                    <a:pt x="9640" y="117"/>
                    <a:pt x="9639" y="111"/>
                    <a:pt x="9637" y="105"/>
                  </a:cubicBezTo>
                  <a:cubicBezTo>
                    <a:pt x="9635" y="99"/>
                    <a:pt x="9633" y="94"/>
                    <a:pt x="9630" y="89"/>
                  </a:cubicBezTo>
                  <a:cubicBezTo>
                    <a:pt x="9623" y="78"/>
                    <a:pt x="9613" y="74"/>
                    <a:pt x="9603" y="77"/>
                  </a:cubicBezTo>
                  <a:close/>
                  <a:moveTo>
                    <a:pt x="11026" y="77"/>
                  </a:moveTo>
                  <a:cubicBezTo>
                    <a:pt x="11017" y="74"/>
                    <a:pt x="11007" y="78"/>
                    <a:pt x="11000" y="89"/>
                  </a:cubicBezTo>
                  <a:cubicBezTo>
                    <a:pt x="10997" y="94"/>
                    <a:pt x="10994" y="99"/>
                    <a:pt x="10992" y="105"/>
                  </a:cubicBezTo>
                  <a:cubicBezTo>
                    <a:pt x="10990" y="111"/>
                    <a:pt x="10989" y="117"/>
                    <a:pt x="10988" y="124"/>
                  </a:cubicBezTo>
                  <a:cubicBezTo>
                    <a:pt x="10987" y="141"/>
                    <a:pt x="10990" y="158"/>
                    <a:pt x="10996" y="171"/>
                  </a:cubicBezTo>
                  <a:cubicBezTo>
                    <a:pt x="11000" y="179"/>
                    <a:pt x="11007" y="187"/>
                    <a:pt x="11019" y="199"/>
                  </a:cubicBezTo>
                  <a:lnTo>
                    <a:pt x="12258" y="1464"/>
                  </a:lnTo>
                  <a:cubicBezTo>
                    <a:pt x="12271" y="1476"/>
                    <a:pt x="12278" y="1484"/>
                    <a:pt x="12284" y="1486"/>
                  </a:cubicBezTo>
                  <a:cubicBezTo>
                    <a:pt x="12294" y="1489"/>
                    <a:pt x="12303" y="1484"/>
                    <a:pt x="12311" y="1473"/>
                  </a:cubicBezTo>
                  <a:cubicBezTo>
                    <a:pt x="12314" y="1469"/>
                    <a:pt x="12316" y="1464"/>
                    <a:pt x="12318" y="1458"/>
                  </a:cubicBezTo>
                  <a:cubicBezTo>
                    <a:pt x="12320" y="1452"/>
                    <a:pt x="12321" y="1445"/>
                    <a:pt x="12322" y="1439"/>
                  </a:cubicBezTo>
                  <a:cubicBezTo>
                    <a:pt x="12323" y="1422"/>
                    <a:pt x="12320" y="1405"/>
                    <a:pt x="12314" y="1392"/>
                  </a:cubicBezTo>
                  <a:cubicBezTo>
                    <a:pt x="12310" y="1384"/>
                    <a:pt x="12303" y="1376"/>
                    <a:pt x="12291" y="1364"/>
                  </a:cubicBezTo>
                  <a:lnTo>
                    <a:pt x="11052" y="99"/>
                  </a:lnTo>
                  <a:cubicBezTo>
                    <a:pt x="11039" y="86"/>
                    <a:pt x="11032" y="79"/>
                    <a:pt x="11026" y="77"/>
                  </a:cubicBezTo>
                  <a:close/>
                  <a:moveTo>
                    <a:pt x="13728" y="77"/>
                  </a:moveTo>
                  <a:cubicBezTo>
                    <a:pt x="13722" y="79"/>
                    <a:pt x="13715" y="86"/>
                    <a:pt x="13703" y="99"/>
                  </a:cubicBezTo>
                  <a:lnTo>
                    <a:pt x="12464" y="1364"/>
                  </a:lnTo>
                  <a:cubicBezTo>
                    <a:pt x="12452" y="1376"/>
                    <a:pt x="12444" y="1384"/>
                    <a:pt x="12440" y="1392"/>
                  </a:cubicBezTo>
                  <a:cubicBezTo>
                    <a:pt x="12434" y="1405"/>
                    <a:pt x="12431" y="1422"/>
                    <a:pt x="12433" y="1439"/>
                  </a:cubicBezTo>
                  <a:cubicBezTo>
                    <a:pt x="12434" y="1445"/>
                    <a:pt x="12435" y="1452"/>
                    <a:pt x="12437" y="1458"/>
                  </a:cubicBezTo>
                  <a:cubicBezTo>
                    <a:pt x="12439" y="1464"/>
                    <a:pt x="12441" y="1469"/>
                    <a:pt x="12444" y="1473"/>
                  </a:cubicBezTo>
                  <a:cubicBezTo>
                    <a:pt x="12451" y="1484"/>
                    <a:pt x="12461" y="1489"/>
                    <a:pt x="12471" y="1486"/>
                  </a:cubicBezTo>
                  <a:cubicBezTo>
                    <a:pt x="12477" y="1484"/>
                    <a:pt x="12484" y="1476"/>
                    <a:pt x="12496" y="1464"/>
                  </a:cubicBezTo>
                  <a:lnTo>
                    <a:pt x="13735" y="199"/>
                  </a:lnTo>
                  <a:cubicBezTo>
                    <a:pt x="13748" y="187"/>
                    <a:pt x="13755" y="179"/>
                    <a:pt x="13759" y="171"/>
                  </a:cubicBezTo>
                  <a:cubicBezTo>
                    <a:pt x="13765" y="158"/>
                    <a:pt x="13768" y="141"/>
                    <a:pt x="13766" y="124"/>
                  </a:cubicBezTo>
                  <a:cubicBezTo>
                    <a:pt x="13766" y="117"/>
                    <a:pt x="13764" y="111"/>
                    <a:pt x="13762" y="105"/>
                  </a:cubicBezTo>
                  <a:cubicBezTo>
                    <a:pt x="13761" y="99"/>
                    <a:pt x="13758" y="94"/>
                    <a:pt x="13755" y="89"/>
                  </a:cubicBezTo>
                  <a:cubicBezTo>
                    <a:pt x="13748" y="78"/>
                    <a:pt x="13738" y="74"/>
                    <a:pt x="13728" y="77"/>
                  </a:cubicBezTo>
                  <a:close/>
                  <a:moveTo>
                    <a:pt x="15133" y="77"/>
                  </a:moveTo>
                  <a:cubicBezTo>
                    <a:pt x="15124" y="74"/>
                    <a:pt x="15113" y="78"/>
                    <a:pt x="15106" y="89"/>
                  </a:cubicBezTo>
                  <a:cubicBezTo>
                    <a:pt x="15103" y="94"/>
                    <a:pt x="15101" y="99"/>
                    <a:pt x="15099" y="105"/>
                  </a:cubicBezTo>
                  <a:cubicBezTo>
                    <a:pt x="15097" y="111"/>
                    <a:pt x="15096" y="117"/>
                    <a:pt x="15095" y="124"/>
                  </a:cubicBezTo>
                  <a:cubicBezTo>
                    <a:pt x="15094" y="141"/>
                    <a:pt x="15096" y="158"/>
                    <a:pt x="15103" y="171"/>
                  </a:cubicBezTo>
                  <a:cubicBezTo>
                    <a:pt x="15107" y="179"/>
                    <a:pt x="15114" y="187"/>
                    <a:pt x="15126" y="199"/>
                  </a:cubicBezTo>
                  <a:lnTo>
                    <a:pt x="16365" y="1464"/>
                  </a:lnTo>
                  <a:cubicBezTo>
                    <a:pt x="16378" y="1476"/>
                    <a:pt x="16385" y="1484"/>
                    <a:pt x="16391" y="1486"/>
                  </a:cubicBezTo>
                  <a:cubicBezTo>
                    <a:pt x="16400" y="1489"/>
                    <a:pt x="16410" y="1484"/>
                    <a:pt x="16417" y="1473"/>
                  </a:cubicBezTo>
                  <a:cubicBezTo>
                    <a:pt x="16420" y="1469"/>
                    <a:pt x="16423" y="1464"/>
                    <a:pt x="16425" y="1458"/>
                  </a:cubicBezTo>
                  <a:cubicBezTo>
                    <a:pt x="16426" y="1452"/>
                    <a:pt x="16428" y="1445"/>
                    <a:pt x="16428" y="1439"/>
                  </a:cubicBezTo>
                  <a:cubicBezTo>
                    <a:pt x="16430" y="1422"/>
                    <a:pt x="16427" y="1405"/>
                    <a:pt x="16421" y="1392"/>
                  </a:cubicBezTo>
                  <a:cubicBezTo>
                    <a:pt x="16417" y="1384"/>
                    <a:pt x="16410" y="1376"/>
                    <a:pt x="16398" y="1364"/>
                  </a:cubicBezTo>
                  <a:lnTo>
                    <a:pt x="15158" y="99"/>
                  </a:lnTo>
                  <a:cubicBezTo>
                    <a:pt x="15146" y="86"/>
                    <a:pt x="15139" y="79"/>
                    <a:pt x="15133" y="77"/>
                  </a:cubicBezTo>
                  <a:close/>
                  <a:moveTo>
                    <a:pt x="17835" y="77"/>
                  </a:moveTo>
                  <a:cubicBezTo>
                    <a:pt x="17829" y="79"/>
                    <a:pt x="17822" y="86"/>
                    <a:pt x="17810" y="99"/>
                  </a:cubicBezTo>
                  <a:lnTo>
                    <a:pt x="16570" y="1364"/>
                  </a:lnTo>
                  <a:cubicBezTo>
                    <a:pt x="16558" y="1376"/>
                    <a:pt x="16551" y="1384"/>
                    <a:pt x="16547" y="1392"/>
                  </a:cubicBezTo>
                  <a:cubicBezTo>
                    <a:pt x="16541" y="1405"/>
                    <a:pt x="16538" y="1422"/>
                    <a:pt x="16540" y="1439"/>
                  </a:cubicBezTo>
                  <a:cubicBezTo>
                    <a:pt x="16541" y="1445"/>
                    <a:pt x="16542" y="1452"/>
                    <a:pt x="16543" y="1458"/>
                  </a:cubicBezTo>
                  <a:cubicBezTo>
                    <a:pt x="16545" y="1464"/>
                    <a:pt x="16548" y="1469"/>
                    <a:pt x="16551" y="1473"/>
                  </a:cubicBezTo>
                  <a:cubicBezTo>
                    <a:pt x="16558" y="1484"/>
                    <a:pt x="16568" y="1489"/>
                    <a:pt x="16577" y="1486"/>
                  </a:cubicBezTo>
                  <a:cubicBezTo>
                    <a:pt x="16583" y="1484"/>
                    <a:pt x="16591" y="1476"/>
                    <a:pt x="16603" y="1464"/>
                  </a:cubicBezTo>
                  <a:lnTo>
                    <a:pt x="17842" y="199"/>
                  </a:lnTo>
                  <a:cubicBezTo>
                    <a:pt x="17855" y="187"/>
                    <a:pt x="17862" y="179"/>
                    <a:pt x="17866" y="171"/>
                  </a:cubicBezTo>
                  <a:cubicBezTo>
                    <a:pt x="17872" y="158"/>
                    <a:pt x="17874" y="141"/>
                    <a:pt x="17873" y="124"/>
                  </a:cubicBezTo>
                  <a:cubicBezTo>
                    <a:pt x="17872" y="117"/>
                    <a:pt x="17871" y="111"/>
                    <a:pt x="17869" y="105"/>
                  </a:cubicBezTo>
                  <a:cubicBezTo>
                    <a:pt x="17867" y="99"/>
                    <a:pt x="17865" y="94"/>
                    <a:pt x="17862" y="89"/>
                  </a:cubicBezTo>
                  <a:cubicBezTo>
                    <a:pt x="17855" y="78"/>
                    <a:pt x="17845" y="74"/>
                    <a:pt x="17835" y="77"/>
                  </a:cubicBezTo>
                  <a:close/>
                  <a:moveTo>
                    <a:pt x="19258" y="77"/>
                  </a:moveTo>
                  <a:cubicBezTo>
                    <a:pt x="19249" y="74"/>
                    <a:pt x="19239" y="78"/>
                    <a:pt x="19232" y="89"/>
                  </a:cubicBezTo>
                  <a:cubicBezTo>
                    <a:pt x="19229" y="94"/>
                    <a:pt x="19226" y="99"/>
                    <a:pt x="19224" y="105"/>
                  </a:cubicBezTo>
                  <a:cubicBezTo>
                    <a:pt x="19222" y="111"/>
                    <a:pt x="19221" y="117"/>
                    <a:pt x="19220" y="124"/>
                  </a:cubicBezTo>
                  <a:cubicBezTo>
                    <a:pt x="19219" y="141"/>
                    <a:pt x="19221" y="158"/>
                    <a:pt x="19228" y="171"/>
                  </a:cubicBezTo>
                  <a:cubicBezTo>
                    <a:pt x="19232" y="179"/>
                    <a:pt x="19239" y="187"/>
                    <a:pt x="19251" y="199"/>
                  </a:cubicBezTo>
                  <a:lnTo>
                    <a:pt x="20490" y="1464"/>
                  </a:lnTo>
                  <a:cubicBezTo>
                    <a:pt x="20503" y="1476"/>
                    <a:pt x="20510" y="1484"/>
                    <a:pt x="20516" y="1486"/>
                  </a:cubicBezTo>
                  <a:cubicBezTo>
                    <a:pt x="20525" y="1489"/>
                    <a:pt x="20535" y="1484"/>
                    <a:pt x="20543" y="1473"/>
                  </a:cubicBezTo>
                  <a:cubicBezTo>
                    <a:pt x="20545" y="1469"/>
                    <a:pt x="20548" y="1464"/>
                    <a:pt x="20550" y="1458"/>
                  </a:cubicBezTo>
                  <a:cubicBezTo>
                    <a:pt x="20551" y="1452"/>
                    <a:pt x="20553" y="1445"/>
                    <a:pt x="20553" y="1439"/>
                  </a:cubicBezTo>
                  <a:cubicBezTo>
                    <a:pt x="20555" y="1422"/>
                    <a:pt x="20552" y="1405"/>
                    <a:pt x="20546" y="1392"/>
                  </a:cubicBezTo>
                  <a:cubicBezTo>
                    <a:pt x="20542" y="1384"/>
                    <a:pt x="20535" y="1376"/>
                    <a:pt x="20523" y="1364"/>
                  </a:cubicBezTo>
                  <a:lnTo>
                    <a:pt x="19283" y="99"/>
                  </a:lnTo>
                  <a:cubicBezTo>
                    <a:pt x="19271" y="86"/>
                    <a:pt x="19264" y="79"/>
                    <a:pt x="19258" y="77"/>
                  </a:cubicBezTo>
                  <a:close/>
                  <a:moveTo>
                    <a:pt x="21600" y="86"/>
                  </a:moveTo>
                  <a:lnTo>
                    <a:pt x="20699" y="1006"/>
                  </a:lnTo>
                  <a:cubicBezTo>
                    <a:pt x="20687" y="1018"/>
                    <a:pt x="20680" y="1025"/>
                    <a:pt x="20676" y="1033"/>
                  </a:cubicBezTo>
                  <a:cubicBezTo>
                    <a:pt x="20669" y="1046"/>
                    <a:pt x="20667" y="1064"/>
                    <a:pt x="20668" y="1081"/>
                  </a:cubicBezTo>
                  <a:cubicBezTo>
                    <a:pt x="20669" y="1087"/>
                    <a:pt x="20670" y="1094"/>
                    <a:pt x="20672" y="1099"/>
                  </a:cubicBezTo>
                  <a:cubicBezTo>
                    <a:pt x="20674" y="1105"/>
                    <a:pt x="20676" y="1111"/>
                    <a:pt x="20679" y="1116"/>
                  </a:cubicBezTo>
                  <a:cubicBezTo>
                    <a:pt x="20686" y="1127"/>
                    <a:pt x="20696" y="1131"/>
                    <a:pt x="20706" y="1128"/>
                  </a:cubicBezTo>
                  <a:cubicBezTo>
                    <a:pt x="20712" y="1126"/>
                    <a:pt x="20719" y="1119"/>
                    <a:pt x="20731" y="1106"/>
                  </a:cubicBezTo>
                  <a:lnTo>
                    <a:pt x="21600" y="219"/>
                  </a:lnTo>
                  <a:lnTo>
                    <a:pt x="21600" y="86"/>
                  </a:lnTo>
                  <a:close/>
                  <a:moveTo>
                    <a:pt x="21600" y="441"/>
                  </a:moveTo>
                  <a:lnTo>
                    <a:pt x="20696" y="1364"/>
                  </a:lnTo>
                  <a:cubicBezTo>
                    <a:pt x="20684" y="1376"/>
                    <a:pt x="20676" y="1384"/>
                    <a:pt x="20672" y="1392"/>
                  </a:cubicBezTo>
                  <a:cubicBezTo>
                    <a:pt x="20666" y="1405"/>
                    <a:pt x="20663" y="1422"/>
                    <a:pt x="20665" y="1439"/>
                  </a:cubicBezTo>
                  <a:cubicBezTo>
                    <a:pt x="20666" y="1445"/>
                    <a:pt x="20667" y="1452"/>
                    <a:pt x="20669" y="1458"/>
                  </a:cubicBezTo>
                  <a:cubicBezTo>
                    <a:pt x="20671" y="1464"/>
                    <a:pt x="20673" y="1469"/>
                    <a:pt x="20676" y="1473"/>
                  </a:cubicBezTo>
                  <a:cubicBezTo>
                    <a:pt x="20683" y="1484"/>
                    <a:pt x="20693" y="1489"/>
                    <a:pt x="20703" y="1486"/>
                  </a:cubicBezTo>
                  <a:cubicBezTo>
                    <a:pt x="20708" y="1484"/>
                    <a:pt x="20716" y="1476"/>
                    <a:pt x="20728" y="1464"/>
                  </a:cubicBezTo>
                  <a:lnTo>
                    <a:pt x="21600" y="574"/>
                  </a:lnTo>
                  <a:lnTo>
                    <a:pt x="21600" y="441"/>
                  </a:lnTo>
                  <a:close/>
                  <a:moveTo>
                    <a:pt x="1370" y="460"/>
                  </a:moveTo>
                  <a:cubicBezTo>
                    <a:pt x="1364" y="462"/>
                    <a:pt x="1357" y="470"/>
                    <a:pt x="1345" y="482"/>
                  </a:cubicBezTo>
                  <a:lnTo>
                    <a:pt x="290" y="1559"/>
                  </a:lnTo>
                  <a:cubicBezTo>
                    <a:pt x="278" y="1571"/>
                    <a:pt x="271" y="1579"/>
                    <a:pt x="267" y="1587"/>
                  </a:cubicBezTo>
                  <a:cubicBezTo>
                    <a:pt x="261" y="1600"/>
                    <a:pt x="258" y="1617"/>
                    <a:pt x="260" y="1634"/>
                  </a:cubicBezTo>
                  <a:cubicBezTo>
                    <a:pt x="260" y="1641"/>
                    <a:pt x="262" y="1647"/>
                    <a:pt x="264" y="1652"/>
                  </a:cubicBezTo>
                  <a:cubicBezTo>
                    <a:pt x="266" y="1658"/>
                    <a:pt x="268" y="1664"/>
                    <a:pt x="271" y="1669"/>
                  </a:cubicBezTo>
                  <a:cubicBezTo>
                    <a:pt x="278" y="1680"/>
                    <a:pt x="288" y="1684"/>
                    <a:pt x="298" y="1681"/>
                  </a:cubicBezTo>
                  <a:cubicBezTo>
                    <a:pt x="303" y="1679"/>
                    <a:pt x="311" y="1672"/>
                    <a:pt x="323" y="1659"/>
                  </a:cubicBezTo>
                  <a:lnTo>
                    <a:pt x="1377" y="583"/>
                  </a:lnTo>
                  <a:cubicBezTo>
                    <a:pt x="1389" y="571"/>
                    <a:pt x="1397" y="563"/>
                    <a:pt x="1401" y="555"/>
                  </a:cubicBezTo>
                  <a:cubicBezTo>
                    <a:pt x="1407" y="542"/>
                    <a:pt x="1410" y="524"/>
                    <a:pt x="1408" y="508"/>
                  </a:cubicBezTo>
                  <a:cubicBezTo>
                    <a:pt x="1407" y="501"/>
                    <a:pt x="1406" y="495"/>
                    <a:pt x="1404" y="489"/>
                  </a:cubicBezTo>
                  <a:cubicBezTo>
                    <a:pt x="1402" y="483"/>
                    <a:pt x="1400" y="477"/>
                    <a:pt x="1397" y="473"/>
                  </a:cubicBezTo>
                  <a:cubicBezTo>
                    <a:pt x="1389" y="462"/>
                    <a:pt x="1380" y="457"/>
                    <a:pt x="1370" y="460"/>
                  </a:cubicBezTo>
                  <a:close/>
                  <a:moveTo>
                    <a:pt x="2784" y="460"/>
                  </a:moveTo>
                  <a:cubicBezTo>
                    <a:pt x="2775" y="457"/>
                    <a:pt x="2765" y="462"/>
                    <a:pt x="2758" y="473"/>
                  </a:cubicBezTo>
                  <a:cubicBezTo>
                    <a:pt x="2755" y="477"/>
                    <a:pt x="2752" y="483"/>
                    <a:pt x="2751" y="489"/>
                  </a:cubicBezTo>
                  <a:cubicBezTo>
                    <a:pt x="2749" y="495"/>
                    <a:pt x="2747" y="501"/>
                    <a:pt x="2747" y="508"/>
                  </a:cubicBezTo>
                  <a:cubicBezTo>
                    <a:pt x="2745" y="524"/>
                    <a:pt x="2747" y="542"/>
                    <a:pt x="2754" y="555"/>
                  </a:cubicBezTo>
                  <a:cubicBezTo>
                    <a:pt x="2758" y="563"/>
                    <a:pt x="2765" y="571"/>
                    <a:pt x="2778" y="583"/>
                  </a:cubicBezTo>
                  <a:lnTo>
                    <a:pt x="3831" y="1659"/>
                  </a:lnTo>
                  <a:cubicBezTo>
                    <a:pt x="3844" y="1672"/>
                    <a:pt x="3851" y="1679"/>
                    <a:pt x="3857" y="1681"/>
                  </a:cubicBezTo>
                  <a:cubicBezTo>
                    <a:pt x="3867" y="1684"/>
                    <a:pt x="3876" y="1680"/>
                    <a:pt x="3883" y="1669"/>
                  </a:cubicBezTo>
                  <a:cubicBezTo>
                    <a:pt x="3886" y="1664"/>
                    <a:pt x="3889" y="1659"/>
                    <a:pt x="3891" y="1653"/>
                  </a:cubicBezTo>
                  <a:cubicBezTo>
                    <a:pt x="3893" y="1647"/>
                    <a:pt x="3894" y="1641"/>
                    <a:pt x="3895" y="1634"/>
                  </a:cubicBezTo>
                  <a:cubicBezTo>
                    <a:pt x="3896" y="1617"/>
                    <a:pt x="3894" y="1600"/>
                    <a:pt x="3888" y="1587"/>
                  </a:cubicBezTo>
                  <a:cubicBezTo>
                    <a:pt x="3884" y="1579"/>
                    <a:pt x="3876" y="1571"/>
                    <a:pt x="3864" y="1559"/>
                  </a:cubicBezTo>
                  <a:lnTo>
                    <a:pt x="2810" y="482"/>
                  </a:lnTo>
                  <a:cubicBezTo>
                    <a:pt x="2798" y="470"/>
                    <a:pt x="2790" y="462"/>
                    <a:pt x="2784" y="460"/>
                  </a:cubicBezTo>
                  <a:close/>
                  <a:moveTo>
                    <a:pt x="5495" y="460"/>
                  </a:moveTo>
                  <a:cubicBezTo>
                    <a:pt x="5490" y="462"/>
                    <a:pt x="5482" y="470"/>
                    <a:pt x="5470" y="482"/>
                  </a:cubicBezTo>
                  <a:lnTo>
                    <a:pt x="4416" y="1559"/>
                  </a:lnTo>
                  <a:cubicBezTo>
                    <a:pt x="4403" y="1571"/>
                    <a:pt x="4396" y="1579"/>
                    <a:pt x="4392" y="1587"/>
                  </a:cubicBezTo>
                  <a:cubicBezTo>
                    <a:pt x="4386" y="1600"/>
                    <a:pt x="4383" y="1617"/>
                    <a:pt x="4385" y="1634"/>
                  </a:cubicBezTo>
                  <a:cubicBezTo>
                    <a:pt x="4385" y="1641"/>
                    <a:pt x="4387" y="1647"/>
                    <a:pt x="4389" y="1652"/>
                  </a:cubicBezTo>
                  <a:cubicBezTo>
                    <a:pt x="4391" y="1658"/>
                    <a:pt x="4393" y="1664"/>
                    <a:pt x="4396" y="1669"/>
                  </a:cubicBezTo>
                  <a:cubicBezTo>
                    <a:pt x="4403" y="1680"/>
                    <a:pt x="4413" y="1684"/>
                    <a:pt x="4423" y="1681"/>
                  </a:cubicBezTo>
                  <a:cubicBezTo>
                    <a:pt x="4428" y="1679"/>
                    <a:pt x="4436" y="1672"/>
                    <a:pt x="4448" y="1659"/>
                  </a:cubicBezTo>
                  <a:lnTo>
                    <a:pt x="5502" y="583"/>
                  </a:lnTo>
                  <a:cubicBezTo>
                    <a:pt x="5514" y="571"/>
                    <a:pt x="5522" y="563"/>
                    <a:pt x="5526" y="555"/>
                  </a:cubicBezTo>
                  <a:cubicBezTo>
                    <a:pt x="5532" y="542"/>
                    <a:pt x="5535" y="524"/>
                    <a:pt x="5533" y="508"/>
                  </a:cubicBezTo>
                  <a:cubicBezTo>
                    <a:pt x="5532" y="501"/>
                    <a:pt x="5531" y="495"/>
                    <a:pt x="5529" y="489"/>
                  </a:cubicBezTo>
                  <a:cubicBezTo>
                    <a:pt x="5527" y="483"/>
                    <a:pt x="5525" y="477"/>
                    <a:pt x="5522" y="473"/>
                  </a:cubicBezTo>
                  <a:cubicBezTo>
                    <a:pt x="5514" y="462"/>
                    <a:pt x="5505" y="457"/>
                    <a:pt x="5495" y="460"/>
                  </a:cubicBezTo>
                  <a:close/>
                  <a:moveTo>
                    <a:pt x="6897" y="460"/>
                  </a:moveTo>
                  <a:cubicBezTo>
                    <a:pt x="6887" y="457"/>
                    <a:pt x="6877" y="462"/>
                    <a:pt x="6870" y="473"/>
                  </a:cubicBezTo>
                  <a:cubicBezTo>
                    <a:pt x="6867" y="477"/>
                    <a:pt x="6865" y="483"/>
                    <a:pt x="6863" y="489"/>
                  </a:cubicBezTo>
                  <a:cubicBezTo>
                    <a:pt x="6861" y="495"/>
                    <a:pt x="6860" y="501"/>
                    <a:pt x="6859" y="508"/>
                  </a:cubicBezTo>
                  <a:cubicBezTo>
                    <a:pt x="6857" y="524"/>
                    <a:pt x="6860" y="542"/>
                    <a:pt x="6866" y="555"/>
                  </a:cubicBezTo>
                  <a:cubicBezTo>
                    <a:pt x="6870" y="563"/>
                    <a:pt x="6878" y="571"/>
                    <a:pt x="6890" y="583"/>
                  </a:cubicBezTo>
                  <a:lnTo>
                    <a:pt x="7944" y="1659"/>
                  </a:lnTo>
                  <a:cubicBezTo>
                    <a:pt x="7956" y="1672"/>
                    <a:pt x="7963" y="1679"/>
                    <a:pt x="7969" y="1681"/>
                  </a:cubicBezTo>
                  <a:cubicBezTo>
                    <a:pt x="7979" y="1684"/>
                    <a:pt x="7988" y="1680"/>
                    <a:pt x="7996" y="1669"/>
                  </a:cubicBezTo>
                  <a:cubicBezTo>
                    <a:pt x="7999" y="1664"/>
                    <a:pt x="8001" y="1659"/>
                    <a:pt x="8003" y="1653"/>
                  </a:cubicBezTo>
                  <a:cubicBezTo>
                    <a:pt x="8005" y="1647"/>
                    <a:pt x="8006" y="1641"/>
                    <a:pt x="8007" y="1634"/>
                  </a:cubicBezTo>
                  <a:cubicBezTo>
                    <a:pt x="8009" y="1617"/>
                    <a:pt x="8006" y="1600"/>
                    <a:pt x="8000" y="1587"/>
                  </a:cubicBezTo>
                  <a:cubicBezTo>
                    <a:pt x="7996" y="1579"/>
                    <a:pt x="7988" y="1571"/>
                    <a:pt x="7976" y="1559"/>
                  </a:cubicBezTo>
                  <a:lnTo>
                    <a:pt x="6922" y="482"/>
                  </a:lnTo>
                  <a:cubicBezTo>
                    <a:pt x="6910" y="470"/>
                    <a:pt x="6903" y="462"/>
                    <a:pt x="6897" y="460"/>
                  </a:cubicBezTo>
                  <a:close/>
                  <a:moveTo>
                    <a:pt x="9608" y="460"/>
                  </a:moveTo>
                  <a:cubicBezTo>
                    <a:pt x="9602" y="462"/>
                    <a:pt x="9595" y="470"/>
                    <a:pt x="9582" y="482"/>
                  </a:cubicBezTo>
                  <a:lnTo>
                    <a:pt x="8528" y="1559"/>
                  </a:lnTo>
                  <a:cubicBezTo>
                    <a:pt x="8516" y="1571"/>
                    <a:pt x="8508" y="1579"/>
                    <a:pt x="8505" y="1587"/>
                  </a:cubicBezTo>
                  <a:cubicBezTo>
                    <a:pt x="8498" y="1600"/>
                    <a:pt x="8496" y="1617"/>
                    <a:pt x="8497" y="1634"/>
                  </a:cubicBezTo>
                  <a:cubicBezTo>
                    <a:pt x="8498" y="1641"/>
                    <a:pt x="8499" y="1647"/>
                    <a:pt x="8501" y="1652"/>
                  </a:cubicBezTo>
                  <a:cubicBezTo>
                    <a:pt x="8503" y="1658"/>
                    <a:pt x="8505" y="1664"/>
                    <a:pt x="8508" y="1669"/>
                  </a:cubicBezTo>
                  <a:cubicBezTo>
                    <a:pt x="8516" y="1680"/>
                    <a:pt x="8526" y="1684"/>
                    <a:pt x="8535" y="1681"/>
                  </a:cubicBezTo>
                  <a:cubicBezTo>
                    <a:pt x="8541" y="1679"/>
                    <a:pt x="8548" y="1672"/>
                    <a:pt x="8561" y="1659"/>
                  </a:cubicBezTo>
                  <a:lnTo>
                    <a:pt x="9615" y="583"/>
                  </a:lnTo>
                  <a:cubicBezTo>
                    <a:pt x="9627" y="571"/>
                    <a:pt x="9634" y="563"/>
                    <a:pt x="9638" y="555"/>
                  </a:cubicBezTo>
                  <a:cubicBezTo>
                    <a:pt x="9645" y="542"/>
                    <a:pt x="9647" y="524"/>
                    <a:pt x="9645" y="508"/>
                  </a:cubicBezTo>
                  <a:cubicBezTo>
                    <a:pt x="9645" y="501"/>
                    <a:pt x="9643" y="495"/>
                    <a:pt x="9642" y="489"/>
                  </a:cubicBezTo>
                  <a:cubicBezTo>
                    <a:pt x="9640" y="483"/>
                    <a:pt x="9637" y="477"/>
                    <a:pt x="9634" y="473"/>
                  </a:cubicBezTo>
                  <a:cubicBezTo>
                    <a:pt x="9627" y="462"/>
                    <a:pt x="9617" y="457"/>
                    <a:pt x="9608" y="460"/>
                  </a:cubicBezTo>
                  <a:close/>
                  <a:moveTo>
                    <a:pt x="11022" y="460"/>
                  </a:moveTo>
                  <a:cubicBezTo>
                    <a:pt x="11012" y="457"/>
                    <a:pt x="11002" y="462"/>
                    <a:pt x="10995" y="473"/>
                  </a:cubicBezTo>
                  <a:cubicBezTo>
                    <a:pt x="10992" y="477"/>
                    <a:pt x="10990" y="483"/>
                    <a:pt x="10988" y="489"/>
                  </a:cubicBezTo>
                  <a:cubicBezTo>
                    <a:pt x="10986" y="495"/>
                    <a:pt x="10985" y="501"/>
                    <a:pt x="10984" y="508"/>
                  </a:cubicBezTo>
                  <a:cubicBezTo>
                    <a:pt x="10983" y="524"/>
                    <a:pt x="10985" y="542"/>
                    <a:pt x="10991" y="555"/>
                  </a:cubicBezTo>
                  <a:cubicBezTo>
                    <a:pt x="10995" y="563"/>
                    <a:pt x="11003" y="571"/>
                    <a:pt x="11015" y="583"/>
                  </a:cubicBezTo>
                  <a:lnTo>
                    <a:pt x="12069" y="1659"/>
                  </a:lnTo>
                  <a:cubicBezTo>
                    <a:pt x="12081" y="1672"/>
                    <a:pt x="12089" y="1679"/>
                    <a:pt x="12095" y="1681"/>
                  </a:cubicBezTo>
                  <a:cubicBezTo>
                    <a:pt x="12104" y="1684"/>
                    <a:pt x="12114" y="1680"/>
                    <a:pt x="12121" y="1669"/>
                  </a:cubicBezTo>
                  <a:cubicBezTo>
                    <a:pt x="12124" y="1664"/>
                    <a:pt x="12126" y="1659"/>
                    <a:pt x="12128" y="1653"/>
                  </a:cubicBezTo>
                  <a:cubicBezTo>
                    <a:pt x="12130" y="1647"/>
                    <a:pt x="12131" y="1641"/>
                    <a:pt x="12132" y="1634"/>
                  </a:cubicBezTo>
                  <a:cubicBezTo>
                    <a:pt x="12134" y="1617"/>
                    <a:pt x="12131" y="1600"/>
                    <a:pt x="12125" y="1587"/>
                  </a:cubicBezTo>
                  <a:cubicBezTo>
                    <a:pt x="12121" y="1579"/>
                    <a:pt x="12114" y="1571"/>
                    <a:pt x="12101" y="1559"/>
                  </a:cubicBezTo>
                  <a:lnTo>
                    <a:pt x="11047" y="482"/>
                  </a:lnTo>
                  <a:cubicBezTo>
                    <a:pt x="11035" y="470"/>
                    <a:pt x="11028" y="462"/>
                    <a:pt x="11022" y="460"/>
                  </a:cubicBezTo>
                  <a:close/>
                  <a:moveTo>
                    <a:pt x="13733" y="460"/>
                  </a:moveTo>
                  <a:cubicBezTo>
                    <a:pt x="13727" y="462"/>
                    <a:pt x="13720" y="470"/>
                    <a:pt x="13707" y="482"/>
                  </a:cubicBezTo>
                  <a:lnTo>
                    <a:pt x="12653" y="1559"/>
                  </a:lnTo>
                  <a:cubicBezTo>
                    <a:pt x="12641" y="1571"/>
                    <a:pt x="12634" y="1579"/>
                    <a:pt x="12630" y="1587"/>
                  </a:cubicBezTo>
                  <a:cubicBezTo>
                    <a:pt x="12623" y="1600"/>
                    <a:pt x="12621" y="1617"/>
                    <a:pt x="12622" y="1634"/>
                  </a:cubicBezTo>
                  <a:cubicBezTo>
                    <a:pt x="12623" y="1641"/>
                    <a:pt x="12625" y="1647"/>
                    <a:pt x="12626" y="1652"/>
                  </a:cubicBezTo>
                  <a:cubicBezTo>
                    <a:pt x="12628" y="1658"/>
                    <a:pt x="12631" y="1664"/>
                    <a:pt x="12633" y="1669"/>
                  </a:cubicBezTo>
                  <a:cubicBezTo>
                    <a:pt x="12641" y="1680"/>
                    <a:pt x="12651" y="1684"/>
                    <a:pt x="12660" y="1681"/>
                  </a:cubicBezTo>
                  <a:cubicBezTo>
                    <a:pt x="12666" y="1679"/>
                    <a:pt x="12673" y="1672"/>
                    <a:pt x="12686" y="1659"/>
                  </a:cubicBezTo>
                  <a:lnTo>
                    <a:pt x="13740" y="583"/>
                  </a:lnTo>
                  <a:cubicBezTo>
                    <a:pt x="13752" y="571"/>
                    <a:pt x="13760" y="563"/>
                    <a:pt x="13763" y="555"/>
                  </a:cubicBezTo>
                  <a:cubicBezTo>
                    <a:pt x="13770" y="542"/>
                    <a:pt x="13772" y="524"/>
                    <a:pt x="13770" y="508"/>
                  </a:cubicBezTo>
                  <a:cubicBezTo>
                    <a:pt x="13770" y="501"/>
                    <a:pt x="13769" y="495"/>
                    <a:pt x="13767" y="489"/>
                  </a:cubicBezTo>
                  <a:cubicBezTo>
                    <a:pt x="13765" y="483"/>
                    <a:pt x="13762" y="477"/>
                    <a:pt x="13759" y="473"/>
                  </a:cubicBezTo>
                  <a:cubicBezTo>
                    <a:pt x="13752" y="462"/>
                    <a:pt x="13742" y="457"/>
                    <a:pt x="13733" y="460"/>
                  </a:cubicBezTo>
                  <a:close/>
                  <a:moveTo>
                    <a:pt x="15129" y="460"/>
                  </a:moveTo>
                  <a:cubicBezTo>
                    <a:pt x="15119" y="457"/>
                    <a:pt x="15109" y="462"/>
                    <a:pt x="15102" y="473"/>
                  </a:cubicBezTo>
                  <a:cubicBezTo>
                    <a:pt x="15099" y="477"/>
                    <a:pt x="15096" y="483"/>
                    <a:pt x="15095" y="489"/>
                  </a:cubicBezTo>
                  <a:cubicBezTo>
                    <a:pt x="15093" y="495"/>
                    <a:pt x="15092" y="501"/>
                    <a:pt x="15091" y="508"/>
                  </a:cubicBezTo>
                  <a:cubicBezTo>
                    <a:pt x="15089" y="524"/>
                    <a:pt x="15092" y="542"/>
                    <a:pt x="15098" y="555"/>
                  </a:cubicBezTo>
                  <a:cubicBezTo>
                    <a:pt x="15102" y="563"/>
                    <a:pt x="15110" y="571"/>
                    <a:pt x="15122" y="583"/>
                  </a:cubicBezTo>
                  <a:lnTo>
                    <a:pt x="16176" y="1659"/>
                  </a:lnTo>
                  <a:cubicBezTo>
                    <a:pt x="16188" y="1672"/>
                    <a:pt x="16196" y="1679"/>
                    <a:pt x="16201" y="1681"/>
                  </a:cubicBezTo>
                  <a:cubicBezTo>
                    <a:pt x="16211" y="1684"/>
                    <a:pt x="16220" y="1680"/>
                    <a:pt x="16228" y="1669"/>
                  </a:cubicBezTo>
                  <a:cubicBezTo>
                    <a:pt x="16231" y="1664"/>
                    <a:pt x="16233" y="1659"/>
                    <a:pt x="16235" y="1653"/>
                  </a:cubicBezTo>
                  <a:cubicBezTo>
                    <a:pt x="16237" y="1647"/>
                    <a:pt x="16238" y="1641"/>
                    <a:pt x="16239" y="1634"/>
                  </a:cubicBezTo>
                  <a:cubicBezTo>
                    <a:pt x="16241" y="1617"/>
                    <a:pt x="16238" y="1600"/>
                    <a:pt x="16232" y="1587"/>
                  </a:cubicBezTo>
                  <a:cubicBezTo>
                    <a:pt x="16228" y="1579"/>
                    <a:pt x="16220" y="1571"/>
                    <a:pt x="16208" y="1559"/>
                  </a:cubicBezTo>
                  <a:lnTo>
                    <a:pt x="15154" y="482"/>
                  </a:lnTo>
                  <a:cubicBezTo>
                    <a:pt x="15142" y="470"/>
                    <a:pt x="15134" y="462"/>
                    <a:pt x="15129" y="460"/>
                  </a:cubicBezTo>
                  <a:close/>
                  <a:moveTo>
                    <a:pt x="17840" y="460"/>
                  </a:moveTo>
                  <a:cubicBezTo>
                    <a:pt x="17834" y="462"/>
                    <a:pt x="17826" y="470"/>
                    <a:pt x="17814" y="482"/>
                  </a:cubicBezTo>
                  <a:lnTo>
                    <a:pt x="16760" y="1559"/>
                  </a:lnTo>
                  <a:cubicBezTo>
                    <a:pt x="16748" y="1571"/>
                    <a:pt x="16740" y="1579"/>
                    <a:pt x="16736" y="1587"/>
                  </a:cubicBezTo>
                  <a:cubicBezTo>
                    <a:pt x="16730" y="1600"/>
                    <a:pt x="16727" y="1617"/>
                    <a:pt x="16729" y="1634"/>
                  </a:cubicBezTo>
                  <a:cubicBezTo>
                    <a:pt x="16730" y="1641"/>
                    <a:pt x="16731" y="1647"/>
                    <a:pt x="16733" y="1652"/>
                  </a:cubicBezTo>
                  <a:cubicBezTo>
                    <a:pt x="16735" y="1658"/>
                    <a:pt x="16737" y="1664"/>
                    <a:pt x="16740" y="1669"/>
                  </a:cubicBezTo>
                  <a:cubicBezTo>
                    <a:pt x="16748" y="1680"/>
                    <a:pt x="16757" y="1684"/>
                    <a:pt x="16767" y="1681"/>
                  </a:cubicBezTo>
                  <a:cubicBezTo>
                    <a:pt x="16773" y="1679"/>
                    <a:pt x="16780" y="1672"/>
                    <a:pt x="16793" y="1659"/>
                  </a:cubicBezTo>
                  <a:lnTo>
                    <a:pt x="17846" y="583"/>
                  </a:lnTo>
                  <a:cubicBezTo>
                    <a:pt x="17859" y="571"/>
                    <a:pt x="17866" y="563"/>
                    <a:pt x="17870" y="555"/>
                  </a:cubicBezTo>
                  <a:cubicBezTo>
                    <a:pt x="17877" y="542"/>
                    <a:pt x="17879" y="524"/>
                    <a:pt x="17877" y="508"/>
                  </a:cubicBezTo>
                  <a:cubicBezTo>
                    <a:pt x="17877" y="501"/>
                    <a:pt x="17875" y="495"/>
                    <a:pt x="17873" y="489"/>
                  </a:cubicBezTo>
                  <a:cubicBezTo>
                    <a:pt x="17872" y="483"/>
                    <a:pt x="17869" y="477"/>
                    <a:pt x="17866" y="473"/>
                  </a:cubicBezTo>
                  <a:cubicBezTo>
                    <a:pt x="17859" y="462"/>
                    <a:pt x="17849" y="457"/>
                    <a:pt x="17840" y="460"/>
                  </a:cubicBezTo>
                  <a:close/>
                  <a:moveTo>
                    <a:pt x="19254" y="460"/>
                  </a:moveTo>
                  <a:cubicBezTo>
                    <a:pt x="19244" y="457"/>
                    <a:pt x="19234" y="462"/>
                    <a:pt x="19227" y="473"/>
                  </a:cubicBezTo>
                  <a:cubicBezTo>
                    <a:pt x="19224" y="477"/>
                    <a:pt x="19222" y="483"/>
                    <a:pt x="19220" y="489"/>
                  </a:cubicBezTo>
                  <a:cubicBezTo>
                    <a:pt x="19218" y="495"/>
                    <a:pt x="19217" y="501"/>
                    <a:pt x="19216" y="508"/>
                  </a:cubicBezTo>
                  <a:cubicBezTo>
                    <a:pt x="19214" y="524"/>
                    <a:pt x="19217" y="542"/>
                    <a:pt x="19223" y="555"/>
                  </a:cubicBezTo>
                  <a:cubicBezTo>
                    <a:pt x="19227" y="563"/>
                    <a:pt x="19235" y="571"/>
                    <a:pt x="19247" y="583"/>
                  </a:cubicBezTo>
                  <a:lnTo>
                    <a:pt x="20301" y="1659"/>
                  </a:lnTo>
                  <a:cubicBezTo>
                    <a:pt x="20313" y="1672"/>
                    <a:pt x="20321" y="1679"/>
                    <a:pt x="20326" y="1681"/>
                  </a:cubicBezTo>
                  <a:cubicBezTo>
                    <a:pt x="20336" y="1684"/>
                    <a:pt x="20345" y="1680"/>
                    <a:pt x="20353" y="1669"/>
                  </a:cubicBezTo>
                  <a:cubicBezTo>
                    <a:pt x="20356" y="1664"/>
                    <a:pt x="20358" y="1659"/>
                    <a:pt x="20360" y="1653"/>
                  </a:cubicBezTo>
                  <a:cubicBezTo>
                    <a:pt x="20362" y="1647"/>
                    <a:pt x="20363" y="1641"/>
                    <a:pt x="20364" y="1634"/>
                  </a:cubicBezTo>
                  <a:cubicBezTo>
                    <a:pt x="20366" y="1617"/>
                    <a:pt x="20363" y="1600"/>
                    <a:pt x="20357" y="1587"/>
                  </a:cubicBezTo>
                  <a:cubicBezTo>
                    <a:pt x="20353" y="1579"/>
                    <a:pt x="20345" y="1571"/>
                    <a:pt x="20333" y="1559"/>
                  </a:cubicBezTo>
                  <a:lnTo>
                    <a:pt x="19279" y="482"/>
                  </a:lnTo>
                  <a:cubicBezTo>
                    <a:pt x="19267" y="470"/>
                    <a:pt x="19260" y="462"/>
                    <a:pt x="19254" y="460"/>
                  </a:cubicBezTo>
                  <a:close/>
                  <a:moveTo>
                    <a:pt x="1370" y="827"/>
                  </a:moveTo>
                  <a:cubicBezTo>
                    <a:pt x="1364" y="829"/>
                    <a:pt x="1357" y="837"/>
                    <a:pt x="1345" y="849"/>
                  </a:cubicBezTo>
                  <a:lnTo>
                    <a:pt x="471" y="1741"/>
                  </a:lnTo>
                  <a:cubicBezTo>
                    <a:pt x="459" y="1754"/>
                    <a:pt x="451" y="1761"/>
                    <a:pt x="447" y="1769"/>
                  </a:cubicBezTo>
                  <a:cubicBezTo>
                    <a:pt x="441" y="1782"/>
                    <a:pt x="439" y="1799"/>
                    <a:pt x="440" y="1816"/>
                  </a:cubicBezTo>
                  <a:cubicBezTo>
                    <a:pt x="441" y="1823"/>
                    <a:pt x="442" y="1830"/>
                    <a:pt x="444" y="1836"/>
                  </a:cubicBezTo>
                  <a:cubicBezTo>
                    <a:pt x="446" y="1841"/>
                    <a:pt x="448" y="1847"/>
                    <a:pt x="451" y="1851"/>
                  </a:cubicBezTo>
                  <a:cubicBezTo>
                    <a:pt x="459" y="1862"/>
                    <a:pt x="468" y="1867"/>
                    <a:pt x="478" y="1864"/>
                  </a:cubicBezTo>
                  <a:cubicBezTo>
                    <a:pt x="484" y="1862"/>
                    <a:pt x="491" y="1854"/>
                    <a:pt x="503" y="1842"/>
                  </a:cubicBezTo>
                  <a:lnTo>
                    <a:pt x="1377" y="950"/>
                  </a:lnTo>
                  <a:cubicBezTo>
                    <a:pt x="1389" y="937"/>
                    <a:pt x="1397" y="930"/>
                    <a:pt x="1401" y="922"/>
                  </a:cubicBezTo>
                  <a:cubicBezTo>
                    <a:pt x="1407" y="909"/>
                    <a:pt x="1410" y="891"/>
                    <a:pt x="1408" y="874"/>
                  </a:cubicBezTo>
                  <a:cubicBezTo>
                    <a:pt x="1407" y="868"/>
                    <a:pt x="1406" y="861"/>
                    <a:pt x="1404" y="856"/>
                  </a:cubicBezTo>
                  <a:cubicBezTo>
                    <a:pt x="1402" y="850"/>
                    <a:pt x="1400" y="844"/>
                    <a:pt x="1397" y="840"/>
                  </a:cubicBezTo>
                  <a:cubicBezTo>
                    <a:pt x="1389" y="829"/>
                    <a:pt x="1380" y="824"/>
                    <a:pt x="1370" y="827"/>
                  </a:cubicBezTo>
                  <a:close/>
                  <a:moveTo>
                    <a:pt x="2784" y="827"/>
                  </a:moveTo>
                  <a:cubicBezTo>
                    <a:pt x="2775" y="824"/>
                    <a:pt x="2765" y="829"/>
                    <a:pt x="2758" y="840"/>
                  </a:cubicBezTo>
                  <a:cubicBezTo>
                    <a:pt x="2755" y="844"/>
                    <a:pt x="2752" y="850"/>
                    <a:pt x="2751" y="856"/>
                  </a:cubicBezTo>
                  <a:cubicBezTo>
                    <a:pt x="2749" y="861"/>
                    <a:pt x="2747" y="868"/>
                    <a:pt x="2747" y="874"/>
                  </a:cubicBezTo>
                  <a:cubicBezTo>
                    <a:pt x="2745" y="891"/>
                    <a:pt x="2747" y="909"/>
                    <a:pt x="2754" y="922"/>
                  </a:cubicBezTo>
                  <a:cubicBezTo>
                    <a:pt x="2758" y="930"/>
                    <a:pt x="2765" y="937"/>
                    <a:pt x="2778" y="950"/>
                  </a:cubicBezTo>
                  <a:lnTo>
                    <a:pt x="3651" y="1842"/>
                  </a:lnTo>
                  <a:cubicBezTo>
                    <a:pt x="3663" y="1854"/>
                    <a:pt x="3670" y="1862"/>
                    <a:pt x="3676" y="1864"/>
                  </a:cubicBezTo>
                  <a:cubicBezTo>
                    <a:pt x="3686" y="1867"/>
                    <a:pt x="3696" y="1862"/>
                    <a:pt x="3703" y="1851"/>
                  </a:cubicBezTo>
                  <a:cubicBezTo>
                    <a:pt x="3706" y="1847"/>
                    <a:pt x="3709" y="1841"/>
                    <a:pt x="3710" y="1836"/>
                  </a:cubicBezTo>
                  <a:cubicBezTo>
                    <a:pt x="3712" y="1830"/>
                    <a:pt x="3714" y="1823"/>
                    <a:pt x="3714" y="1816"/>
                  </a:cubicBezTo>
                  <a:cubicBezTo>
                    <a:pt x="3716" y="1799"/>
                    <a:pt x="3713" y="1782"/>
                    <a:pt x="3707" y="1769"/>
                  </a:cubicBezTo>
                  <a:cubicBezTo>
                    <a:pt x="3703" y="1761"/>
                    <a:pt x="3696" y="1754"/>
                    <a:pt x="3683" y="1741"/>
                  </a:cubicBezTo>
                  <a:lnTo>
                    <a:pt x="2810" y="849"/>
                  </a:lnTo>
                  <a:cubicBezTo>
                    <a:pt x="2798" y="837"/>
                    <a:pt x="2790" y="829"/>
                    <a:pt x="2784" y="827"/>
                  </a:cubicBezTo>
                  <a:close/>
                  <a:moveTo>
                    <a:pt x="5495" y="827"/>
                  </a:moveTo>
                  <a:cubicBezTo>
                    <a:pt x="5490" y="829"/>
                    <a:pt x="5482" y="837"/>
                    <a:pt x="5470" y="849"/>
                  </a:cubicBezTo>
                  <a:lnTo>
                    <a:pt x="4596" y="1741"/>
                  </a:lnTo>
                  <a:cubicBezTo>
                    <a:pt x="4584" y="1754"/>
                    <a:pt x="4576" y="1761"/>
                    <a:pt x="4572" y="1769"/>
                  </a:cubicBezTo>
                  <a:cubicBezTo>
                    <a:pt x="4566" y="1782"/>
                    <a:pt x="4564" y="1799"/>
                    <a:pt x="4565" y="1816"/>
                  </a:cubicBezTo>
                  <a:cubicBezTo>
                    <a:pt x="4566" y="1823"/>
                    <a:pt x="4567" y="1830"/>
                    <a:pt x="4569" y="1836"/>
                  </a:cubicBezTo>
                  <a:cubicBezTo>
                    <a:pt x="4571" y="1841"/>
                    <a:pt x="4573" y="1847"/>
                    <a:pt x="4576" y="1851"/>
                  </a:cubicBezTo>
                  <a:cubicBezTo>
                    <a:pt x="4584" y="1862"/>
                    <a:pt x="4593" y="1867"/>
                    <a:pt x="4603" y="1864"/>
                  </a:cubicBezTo>
                  <a:cubicBezTo>
                    <a:pt x="4609" y="1862"/>
                    <a:pt x="4616" y="1854"/>
                    <a:pt x="4629" y="1842"/>
                  </a:cubicBezTo>
                  <a:lnTo>
                    <a:pt x="5502" y="950"/>
                  </a:lnTo>
                  <a:cubicBezTo>
                    <a:pt x="5514" y="937"/>
                    <a:pt x="5522" y="930"/>
                    <a:pt x="5526" y="922"/>
                  </a:cubicBezTo>
                  <a:cubicBezTo>
                    <a:pt x="5532" y="909"/>
                    <a:pt x="5535" y="891"/>
                    <a:pt x="5533" y="874"/>
                  </a:cubicBezTo>
                  <a:cubicBezTo>
                    <a:pt x="5532" y="868"/>
                    <a:pt x="5531" y="861"/>
                    <a:pt x="5529" y="856"/>
                  </a:cubicBezTo>
                  <a:cubicBezTo>
                    <a:pt x="5527" y="850"/>
                    <a:pt x="5525" y="844"/>
                    <a:pt x="5522" y="840"/>
                  </a:cubicBezTo>
                  <a:cubicBezTo>
                    <a:pt x="5514" y="829"/>
                    <a:pt x="5505" y="824"/>
                    <a:pt x="5495" y="827"/>
                  </a:cubicBezTo>
                  <a:close/>
                  <a:moveTo>
                    <a:pt x="6897" y="827"/>
                  </a:moveTo>
                  <a:cubicBezTo>
                    <a:pt x="6887" y="824"/>
                    <a:pt x="6877" y="829"/>
                    <a:pt x="6870" y="840"/>
                  </a:cubicBezTo>
                  <a:cubicBezTo>
                    <a:pt x="6867" y="844"/>
                    <a:pt x="6865" y="850"/>
                    <a:pt x="6863" y="856"/>
                  </a:cubicBezTo>
                  <a:cubicBezTo>
                    <a:pt x="6861" y="861"/>
                    <a:pt x="6860" y="868"/>
                    <a:pt x="6859" y="874"/>
                  </a:cubicBezTo>
                  <a:cubicBezTo>
                    <a:pt x="6857" y="891"/>
                    <a:pt x="6860" y="909"/>
                    <a:pt x="6866" y="922"/>
                  </a:cubicBezTo>
                  <a:cubicBezTo>
                    <a:pt x="6870" y="930"/>
                    <a:pt x="6878" y="937"/>
                    <a:pt x="6890" y="950"/>
                  </a:cubicBezTo>
                  <a:lnTo>
                    <a:pt x="7764" y="1842"/>
                  </a:lnTo>
                  <a:cubicBezTo>
                    <a:pt x="7776" y="1854"/>
                    <a:pt x="7783" y="1862"/>
                    <a:pt x="7789" y="1864"/>
                  </a:cubicBezTo>
                  <a:cubicBezTo>
                    <a:pt x="7798" y="1867"/>
                    <a:pt x="7808" y="1862"/>
                    <a:pt x="7815" y="1851"/>
                  </a:cubicBezTo>
                  <a:cubicBezTo>
                    <a:pt x="7818" y="1847"/>
                    <a:pt x="7821" y="1841"/>
                    <a:pt x="7823" y="1836"/>
                  </a:cubicBezTo>
                  <a:cubicBezTo>
                    <a:pt x="7825" y="1830"/>
                    <a:pt x="7826" y="1823"/>
                    <a:pt x="7827" y="1816"/>
                  </a:cubicBezTo>
                  <a:cubicBezTo>
                    <a:pt x="7828" y="1799"/>
                    <a:pt x="7826" y="1782"/>
                    <a:pt x="7819" y="1769"/>
                  </a:cubicBezTo>
                  <a:cubicBezTo>
                    <a:pt x="7815" y="1761"/>
                    <a:pt x="7808" y="1754"/>
                    <a:pt x="7796" y="1741"/>
                  </a:cubicBezTo>
                  <a:lnTo>
                    <a:pt x="6922" y="849"/>
                  </a:lnTo>
                  <a:cubicBezTo>
                    <a:pt x="6910" y="837"/>
                    <a:pt x="6903" y="829"/>
                    <a:pt x="6897" y="827"/>
                  </a:cubicBezTo>
                  <a:close/>
                  <a:moveTo>
                    <a:pt x="9608" y="827"/>
                  </a:moveTo>
                  <a:cubicBezTo>
                    <a:pt x="9602" y="829"/>
                    <a:pt x="9595" y="837"/>
                    <a:pt x="9582" y="849"/>
                  </a:cubicBezTo>
                  <a:lnTo>
                    <a:pt x="8708" y="1741"/>
                  </a:lnTo>
                  <a:cubicBezTo>
                    <a:pt x="8696" y="1754"/>
                    <a:pt x="8689" y="1761"/>
                    <a:pt x="8685" y="1769"/>
                  </a:cubicBezTo>
                  <a:cubicBezTo>
                    <a:pt x="8679" y="1782"/>
                    <a:pt x="8676" y="1799"/>
                    <a:pt x="8677" y="1816"/>
                  </a:cubicBezTo>
                  <a:cubicBezTo>
                    <a:pt x="8678" y="1823"/>
                    <a:pt x="8679" y="1830"/>
                    <a:pt x="8681" y="1836"/>
                  </a:cubicBezTo>
                  <a:cubicBezTo>
                    <a:pt x="8683" y="1841"/>
                    <a:pt x="8686" y="1847"/>
                    <a:pt x="8689" y="1851"/>
                  </a:cubicBezTo>
                  <a:cubicBezTo>
                    <a:pt x="8696" y="1862"/>
                    <a:pt x="8706" y="1867"/>
                    <a:pt x="8715" y="1864"/>
                  </a:cubicBezTo>
                  <a:cubicBezTo>
                    <a:pt x="8721" y="1862"/>
                    <a:pt x="8729" y="1854"/>
                    <a:pt x="8741" y="1842"/>
                  </a:cubicBezTo>
                  <a:lnTo>
                    <a:pt x="9615" y="950"/>
                  </a:lnTo>
                  <a:cubicBezTo>
                    <a:pt x="9627" y="937"/>
                    <a:pt x="9634" y="930"/>
                    <a:pt x="9638" y="922"/>
                  </a:cubicBezTo>
                  <a:cubicBezTo>
                    <a:pt x="9645" y="909"/>
                    <a:pt x="9647" y="891"/>
                    <a:pt x="9645" y="874"/>
                  </a:cubicBezTo>
                  <a:cubicBezTo>
                    <a:pt x="9645" y="868"/>
                    <a:pt x="9643" y="861"/>
                    <a:pt x="9642" y="856"/>
                  </a:cubicBezTo>
                  <a:cubicBezTo>
                    <a:pt x="9640" y="850"/>
                    <a:pt x="9637" y="844"/>
                    <a:pt x="9634" y="840"/>
                  </a:cubicBezTo>
                  <a:cubicBezTo>
                    <a:pt x="9627" y="829"/>
                    <a:pt x="9617" y="824"/>
                    <a:pt x="9608" y="827"/>
                  </a:cubicBezTo>
                  <a:close/>
                  <a:moveTo>
                    <a:pt x="11022" y="827"/>
                  </a:moveTo>
                  <a:cubicBezTo>
                    <a:pt x="11012" y="824"/>
                    <a:pt x="11002" y="829"/>
                    <a:pt x="10995" y="840"/>
                  </a:cubicBezTo>
                  <a:cubicBezTo>
                    <a:pt x="10992" y="844"/>
                    <a:pt x="10990" y="850"/>
                    <a:pt x="10988" y="856"/>
                  </a:cubicBezTo>
                  <a:cubicBezTo>
                    <a:pt x="10986" y="861"/>
                    <a:pt x="10985" y="868"/>
                    <a:pt x="10984" y="874"/>
                  </a:cubicBezTo>
                  <a:cubicBezTo>
                    <a:pt x="10983" y="891"/>
                    <a:pt x="10985" y="909"/>
                    <a:pt x="10991" y="922"/>
                  </a:cubicBezTo>
                  <a:cubicBezTo>
                    <a:pt x="10995" y="930"/>
                    <a:pt x="11003" y="937"/>
                    <a:pt x="11015" y="950"/>
                  </a:cubicBezTo>
                  <a:lnTo>
                    <a:pt x="11889" y="1842"/>
                  </a:lnTo>
                  <a:cubicBezTo>
                    <a:pt x="11901" y="1854"/>
                    <a:pt x="11908" y="1862"/>
                    <a:pt x="11914" y="1864"/>
                  </a:cubicBezTo>
                  <a:cubicBezTo>
                    <a:pt x="11923" y="1867"/>
                    <a:pt x="11934" y="1862"/>
                    <a:pt x="11941" y="1851"/>
                  </a:cubicBezTo>
                  <a:cubicBezTo>
                    <a:pt x="11944" y="1847"/>
                    <a:pt x="11946" y="1841"/>
                    <a:pt x="11948" y="1836"/>
                  </a:cubicBezTo>
                  <a:cubicBezTo>
                    <a:pt x="11950" y="1830"/>
                    <a:pt x="11951" y="1823"/>
                    <a:pt x="11952" y="1816"/>
                  </a:cubicBezTo>
                  <a:cubicBezTo>
                    <a:pt x="11953" y="1799"/>
                    <a:pt x="11951" y="1782"/>
                    <a:pt x="11944" y="1769"/>
                  </a:cubicBezTo>
                  <a:cubicBezTo>
                    <a:pt x="11940" y="1761"/>
                    <a:pt x="11933" y="1754"/>
                    <a:pt x="11921" y="1741"/>
                  </a:cubicBezTo>
                  <a:lnTo>
                    <a:pt x="11047" y="849"/>
                  </a:lnTo>
                  <a:cubicBezTo>
                    <a:pt x="11035" y="837"/>
                    <a:pt x="11028" y="829"/>
                    <a:pt x="11022" y="827"/>
                  </a:cubicBezTo>
                  <a:close/>
                  <a:moveTo>
                    <a:pt x="13733" y="827"/>
                  </a:moveTo>
                  <a:cubicBezTo>
                    <a:pt x="13727" y="829"/>
                    <a:pt x="13720" y="837"/>
                    <a:pt x="13707" y="849"/>
                  </a:cubicBezTo>
                  <a:lnTo>
                    <a:pt x="12834" y="1741"/>
                  </a:lnTo>
                  <a:cubicBezTo>
                    <a:pt x="12821" y="1754"/>
                    <a:pt x="12814" y="1761"/>
                    <a:pt x="12810" y="1769"/>
                  </a:cubicBezTo>
                  <a:cubicBezTo>
                    <a:pt x="12804" y="1782"/>
                    <a:pt x="12801" y="1799"/>
                    <a:pt x="12803" y="1816"/>
                  </a:cubicBezTo>
                  <a:cubicBezTo>
                    <a:pt x="12804" y="1823"/>
                    <a:pt x="12805" y="1830"/>
                    <a:pt x="12806" y="1836"/>
                  </a:cubicBezTo>
                  <a:cubicBezTo>
                    <a:pt x="12808" y="1841"/>
                    <a:pt x="12811" y="1847"/>
                    <a:pt x="12814" y="1851"/>
                  </a:cubicBezTo>
                  <a:cubicBezTo>
                    <a:pt x="12821" y="1862"/>
                    <a:pt x="12831" y="1867"/>
                    <a:pt x="12840" y="1864"/>
                  </a:cubicBezTo>
                  <a:cubicBezTo>
                    <a:pt x="12846" y="1862"/>
                    <a:pt x="12854" y="1854"/>
                    <a:pt x="12866" y="1842"/>
                  </a:cubicBezTo>
                  <a:lnTo>
                    <a:pt x="13740" y="950"/>
                  </a:lnTo>
                  <a:cubicBezTo>
                    <a:pt x="13752" y="937"/>
                    <a:pt x="13760" y="930"/>
                    <a:pt x="13763" y="922"/>
                  </a:cubicBezTo>
                  <a:cubicBezTo>
                    <a:pt x="13770" y="909"/>
                    <a:pt x="13772" y="891"/>
                    <a:pt x="13770" y="874"/>
                  </a:cubicBezTo>
                  <a:cubicBezTo>
                    <a:pt x="13770" y="868"/>
                    <a:pt x="13769" y="861"/>
                    <a:pt x="13767" y="856"/>
                  </a:cubicBezTo>
                  <a:cubicBezTo>
                    <a:pt x="13765" y="850"/>
                    <a:pt x="13762" y="844"/>
                    <a:pt x="13759" y="840"/>
                  </a:cubicBezTo>
                  <a:cubicBezTo>
                    <a:pt x="13752" y="829"/>
                    <a:pt x="13742" y="824"/>
                    <a:pt x="13733" y="827"/>
                  </a:cubicBezTo>
                  <a:close/>
                  <a:moveTo>
                    <a:pt x="15129" y="827"/>
                  </a:moveTo>
                  <a:cubicBezTo>
                    <a:pt x="15119" y="824"/>
                    <a:pt x="15109" y="829"/>
                    <a:pt x="15102" y="840"/>
                  </a:cubicBezTo>
                  <a:cubicBezTo>
                    <a:pt x="15099" y="844"/>
                    <a:pt x="15096" y="850"/>
                    <a:pt x="15095" y="856"/>
                  </a:cubicBezTo>
                  <a:cubicBezTo>
                    <a:pt x="15093" y="861"/>
                    <a:pt x="15092" y="868"/>
                    <a:pt x="15091" y="874"/>
                  </a:cubicBezTo>
                  <a:cubicBezTo>
                    <a:pt x="15089" y="891"/>
                    <a:pt x="15092" y="909"/>
                    <a:pt x="15098" y="922"/>
                  </a:cubicBezTo>
                  <a:cubicBezTo>
                    <a:pt x="15102" y="930"/>
                    <a:pt x="15110" y="937"/>
                    <a:pt x="15122" y="950"/>
                  </a:cubicBezTo>
                  <a:lnTo>
                    <a:pt x="15995" y="1842"/>
                  </a:lnTo>
                  <a:cubicBezTo>
                    <a:pt x="16008" y="1854"/>
                    <a:pt x="16015" y="1862"/>
                    <a:pt x="16021" y="1864"/>
                  </a:cubicBezTo>
                  <a:cubicBezTo>
                    <a:pt x="16030" y="1867"/>
                    <a:pt x="16040" y="1862"/>
                    <a:pt x="16047" y="1851"/>
                  </a:cubicBezTo>
                  <a:cubicBezTo>
                    <a:pt x="16050" y="1847"/>
                    <a:pt x="16053" y="1841"/>
                    <a:pt x="16055" y="1836"/>
                  </a:cubicBezTo>
                  <a:cubicBezTo>
                    <a:pt x="16057" y="1830"/>
                    <a:pt x="16058" y="1823"/>
                    <a:pt x="16059" y="1816"/>
                  </a:cubicBezTo>
                  <a:cubicBezTo>
                    <a:pt x="16060" y="1799"/>
                    <a:pt x="16057" y="1782"/>
                    <a:pt x="16051" y="1769"/>
                  </a:cubicBezTo>
                  <a:cubicBezTo>
                    <a:pt x="16047" y="1761"/>
                    <a:pt x="16040" y="1754"/>
                    <a:pt x="16028" y="1741"/>
                  </a:cubicBezTo>
                  <a:lnTo>
                    <a:pt x="15154" y="849"/>
                  </a:lnTo>
                  <a:cubicBezTo>
                    <a:pt x="15142" y="837"/>
                    <a:pt x="15134" y="829"/>
                    <a:pt x="15129" y="827"/>
                  </a:cubicBezTo>
                  <a:close/>
                  <a:moveTo>
                    <a:pt x="17840" y="827"/>
                  </a:moveTo>
                  <a:cubicBezTo>
                    <a:pt x="17834" y="829"/>
                    <a:pt x="17826" y="837"/>
                    <a:pt x="17814" y="849"/>
                  </a:cubicBezTo>
                  <a:lnTo>
                    <a:pt x="16940" y="1741"/>
                  </a:lnTo>
                  <a:cubicBezTo>
                    <a:pt x="16928" y="1754"/>
                    <a:pt x="16921" y="1761"/>
                    <a:pt x="16917" y="1769"/>
                  </a:cubicBezTo>
                  <a:cubicBezTo>
                    <a:pt x="16911" y="1782"/>
                    <a:pt x="16908" y="1799"/>
                    <a:pt x="16910" y="1816"/>
                  </a:cubicBezTo>
                  <a:cubicBezTo>
                    <a:pt x="16910" y="1823"/>
                    <a:pt x="16911" y="1830"/>
                    <a:pt x="16913" y="1836"/>
                  </a:cubicBezTo>
                  <a:cubicBezTo>
                    <a:pt x="16915" y="1841"/>
                    <a:pt x="16918" y="1847"/>
                    <a:pt x="16921" y="1851"/>
                  </a:cubicBezTo>
                  <a:cubicBezTo>
                    <a:pt x="16928" y="1862"/>
                    <a:pt x="16938" y="1867"/>
                    <a:pt x="16947" y="1864"/>
                  </a:cubicBezTo>
                  <a:cubicBezTo>
                    <a:pt x="16953" y="1862"/>
                    <a:pt x="16961" y="1854"/>
                    <a:pt x="16973" y="1842"/>
                  </a:cubicBezTo>
                  <a:lnTo>
                    <a:pt x="17846" y="950"/>
                  </a:lnTo>
                  <a:cubicBezTo>
                    <a:pt x="17859" y="937"/>
                    <a:pt x="17866" y="930"/>
                    <a:pt x="17870" y="922"/>
                  </a:cubicBezTo>
                  <a:cubicBezTo>
                    <a:pt x="17877" y="909"/>
                    <a:pt x="17879" y="891"/>
                    <a:pt x="17877" y="874"/>
                  </a:cubicBezTo>
                  <a:cubicBezTo>
                    <a:pt x="17877" y="868"/>
                    <a:pt x="17875" y="861"/>
                    <a:pt x="17873" y="856"/>
                  </a:cubicBezTo>
                  <a:cubicBezTo>
                    <a:pt x="17872" y="850"/>
                    <a:pt x="17869" y="844"/>
                    <a:pt x="17866" y="840"/>
                  </a:cubicBezTo>
                  <a:cubicBezTo>
                    <a:pt x="17859" y="829"/>
                    <a:pt x="17849" y="824"/>
                    <a:pt x="17840" y="827"/>
                  </a:cubicBezTo>
                  <a:close/>
                  <a:moveTo>
                    <a:pt x="19254" y="827"/>
                  </a:moveTo>
                  <a:cubicBezTo>
                    <a:pt x="19244" y="824"/>
                    <a:pt x="19234" y="829"/>
                    <a:pt x="19227" y="840"/>
                  </a:cubicBezTo>
                  <a:cubicBezTo>
                    <a:pt x="19224" y="844"/>
                    <a:pt x="19222" y="850"/>
                    <a:pt x="19220" y="856"/>
                  </a:cubicBezTo>
                  <a:cubicBezTo>
                    <a:pt x="19218" y="861"/>
                    <a:pt x="19217" y="868"/>
                    <a:pt x="19216" y="874"/>
                  </a:cubicBezTo>
                  <a:cubicBezTo>
                    <a:pt x="19214" y="891"/>
                    <a:pt x="19217" y="909"/>
                    <a:pt x="19223" y="922"/>
                  </a:cubicBezTo>
                  <a:cubicBezTo>
                    <a:pt x="19227" y="930"/>
                    <a:pt x="19235" y="937"/>
                    <a:pt x="19247" y="950"/>
                  </a:cubicBezTo>
                  <a:lnTo>
                    <a:pt x="20121" y="1842"/>
                  </a:lnTo>
                  <a:cubicBezTo>
                    <a:pt x="20133" y="1854"/>
                    <a:pt x="20140" y="1862"/>
                    <a:pt x="20146" y="1864"/>
                  </a:cubicBezTo>
                  <a:cubicBezTo>
                    <a:pt x="20155" y="1867"/>
                    <a:pt x="20165" y="1862"/>
                    <a:pt x="20173" y="1851"/>
                  </a:cubicBezTo>
                  <a:cubicBezTo>
                    <a:pt x="20176" y="1847"/>
                    <a:pt x="20178" y="1841"/>
                    <a:pt x="20180" y="1836"/>
                  </a:cubicBezTo>
                  <a:cubicBezTo>
                    <a:pt x="20182" y="1830"/>
                    <a:pt x="20183" y="1823"/>
                    <a:pt x="20184" y="1816"/>
                  </a:cubicBezTo>
                  <a:cubicBezTo>
                    <a:pt x="20185" y="1799"/>
                    <a:pt x="20183" y="1782"/>
                    <a:pt x="20176" y="1769"/>
                  </a:cubicBezTo>
                  <a:cubicBezTo>
                    <a:pt x="20172" y="1761"/>
                    <a:pt x="20165" y="1754"/>
                    <a:pt x="20153" y="1741"/>
                  </a:cubicBezTo>
                  <a:lnTo>
                    <a:pt x="19279" y="849"/>
                  </a:lnTo>
                  <a:cubicBezTo>
                    <a:pt x="19267" y="837"/>
                    <a:pt x="19260" y="829"/>
                    <a:pt x="19254" y="827"/>
                  </a:cubicBezTo>
                  <a:close/>
                  <a:moveTo>
                    <a:pt x="21600" y="829"/>
                  </a:moveTo>
                  <a:lnTo>
                    <a:pt x="20885" y="1559"/>
                  </a:lnTo>
                  <a:cubicBezTo>
                    <a:pt x="20873" y="1571"/>
                    <a:pt x="20865" y="1579"/>
                    <a:pt x="20861" y="1587"/>
                  </a:cubicBezTo>
                  <a:cubicBezTo>
                    <a:pt x="20855" y="1600"/>
                    <a:pt x="20852" y="1617"/>
                    <a:pt x="20854" y="1634"/>
                  </a:cubicBezTo>
                  <a:cubicBezTo>
                    <a:pt x="20855" y="1641"/>
                    <a:pt x="20856" y="1647"/>
                    <a:pt x="20858" y="1652"/>
                  </a:cubicBezTo>
                  <a:cubicBezTo>
                    <a:pt x="20860" y="1658"/>
                    <a:pt x="20862" y="1664"/>
                    <a:pt x="20865" y="1669"/>
                  </a:cubicBezTo>
                  <a:cubicBezTo>
                    <a:pt x="20873" y="1680"/>
                    <a:pt x="20883" y="1684"/>
                    <a:pt x="20892" y="1681"/>
                  </a:cubicBezTo>
                  <a:cubicBezTo>
                    <a:pt x="20898" y="1679"/>
                    <a:pt x="20905" y="1672"/>
                    <a:pt x="20918" y="1659"/>
                  </a:cubicBezTo>
                  <a:lnTo>
                    <a:pt x="21600" y="962"/>
                  </a:lnTo>
                  <a:lnTo>
                    <a:pt x="21600" y="829"/>
                  </a:lnTo>
                  <a:close/>
                  <a:moveTo>
                    <a:pt x="21600" y="1196"/>
                  </a:moveTo>
                  <a:lnTo>
                    <a:pt x="21066" y="1741"/>
                  </a:lnTo>
                  <a:cubicBezTo>
                    <a:pt x="21053" y="1754"/>
                    <a:pt x="21046" y="1761"/>
                    <a:pt x="21042" y="1769"/>
                  </a:cubicBezTo>
                  <a:cubicBezTo>
                    <a:pt x="21036" y="1782"/>
                    <a:pt x="21033" y="1799"/>
                    <a:pt x="21035" y="1816"/>
                  </a:cubicBezTo>
                  <a:cubicBezTo>
                    <a:pt x="21035" y="1823"/>
                    <a:pt x="21037" y="1830"/>
                    <a:pt x="21039" y="1836"/>
                  </a:cubicBezTo>
                  <a:cubicBezTo>
                    <a:pt x="21041" y="1841"/>
                    <a:pt x="21043" y="1847"/>
                    <a:pt x="21046" y="1851"/>
                  </a:cubicBezTo>
                  <a:cubicBezTo>
                    <a:pt x="21053" y="1862"/>
                    <a:pt x="21063" y="1867"/>
                    <a:pt x="21072" y="1864"/>
                  </a:cubicBezTo>
                  <a:cubicBezTo>
                    <a:pt x="21078" y="1862"/>
                    <a:pt x="21086" y="1854"/>
                    <a:pt x="21098" y="1842"/>
                  </a:cubicBezTo>
                  <a:lnTo>
                    <a:pt x="21600" y="1329"/>
                  </a:lnTo>
                  <a:lnTo>
                    <a:pt x="21600" y="1196"/>
                  </a:lnTo>
                  <a:close/>
                  <a:moveTo>
                    <a:pt x="1370" y="1214"/>
                  </a:moveTo>
                  <a:cubicBezTo>
                    <a:pt x="1364" y="1216"/>
                    <a:pt x="1357" y="1223"/>
                    <a:pt x="1345" y="1236"/>
                  </a:cubicBezTo>
                  <a:lnTo>
                    <a:pt x="660" y="1935"/>
                  </a:lnTo>
                  <a:cubicBezTo>
                    <a:pt x="647" y="1948"/>
                    <a:pt x="640" y="1955"/>
                    <a:pt x="636" y="1963"/>
                  </a:cubicBezTo>
                  <a:cubicBezTo>
                    <a:pt x="629" y="1976"/>
                    <a:pt x="627" y="1994"/>
                    <a:pt x="629" y="2011"/>
                  </a:cubicBezTo>
                  <a:cubicBezTo>
                    <a:pt x="629" y="2017"/>
                    <a:pt x="631" y="2024"/>
                    <a:pt x="633" y="2029"/>
                  </a:cubicBezTo>
                  <a:cubicBezTo>
                    <a:pt x="634" y="2035"/>
                    <a:pt x="637" y="2041"/>
                    <a:pt x="640" y="2045"/>
                  </a:cubicBezTo>
                  <a:cubicBezTo>
                    <a:pt x="647" y="2056"/>
                    <a:pt x="657" y="2060"/>
                    <a:pt x="666" y="2058"/>
                  </a:cubicBezTo>
                  <a:cubicBezTo>
                    <a:pt x="672" y="2056"/>
                    <a:pt x="680" y="2048"/>
                    <a:pt x="692" y="2036"/>
                  </a:cubicBezTo>
                  <a:lnTo>
                    <a:pt x="1377" y="1336"/>
                  </a:lnTo>
                  <a:cubicBezTo>
                    <a:pt x="1389" y="1324"/>
                    <a:pt x="1397" y="1316"/>
                    <a:pt x="1401" y="1308"/>
                  </a:cubicBezTo>
                  <a:cubicBezTo>
                    <a:pt x="1407" y="1295"/>
                    <a:pt x="1410" y="1278"/>
                    <a:pt x="1408" y="1261"/>
                  </a:cubicBezTo>
                  <a:cubicBezTo>
                    <a:pt x="1407" y="1254"/>
                    <a:pt x="1406" y="1248"/>
                    <a:pt x="1404" y="1242"/>
                  </a:cubicBezTo>
                  <a:cubicBezTo>
                    <a:pt x="1402" y="1236"/>
                    <a:pt x="1400" y="1231"/>
                    <a:pt x="1397" y="1226"/>
                  </a:cubicBezTo>
                  <a:cubicBezTo>
                    <a:pt x="1389" y="1215"/>
                    <a:pt x="1380" y="1211"/>
                    <a:pt x="1370" y="1214"/>
                  </a:cubicBezTo>
                  <a:close/>
                  <a:moveTo>
                    <a:pt x="2784" y="1214"/>
                  </a:moveTo>
                  <a:cubicBezTo>
                    <a:pt x="2775" y="1211"/>
                    <a:pt x="2765" y="1215"/>
                    <a:pt x="2758" y="1226"/>
                  </a:cubicBezTo>
                  <a:cubicBezTo>
                    <a:pt x="2755" y="1231"/>
                    <a:pt x="2752" y="1236"/>
                    <a:pt x="2751" y="1242"/>
                  </a:cubicBezTo>
                  <a:cubicBezTo>
                    <a:pt x="2749" y="1248"/>
                    <a:pt x="2747" y="1254"/>
                    <a:pt x="2747" y="1261"/>
                  </a:cubicBezTo>
                  <a:cubicBezTo>
                    <a:pt x="2745" y="1278"/>
                    <a:pt x="2747" y="1295"/>
                    <a:pt x="2754" y="1308"/>
                  </a:cubicBezTo>
                  <a:cubicBezTo>
                    <a:pt x="2758" y="1316"/>
                    <a:pt x="2765" y="1324"/>
                    <a:pt x="2778" y="1336"/>
                  </a:cubicBezTo>
                  <a:lnTo>
                    <a:pt x="3463" y="2036"/>
                  </a:lnTo>
                  <a:cubicBezTo>
                    <a:pt x="3475" y="2048"/>
                    <a:pt x="3482" y="2056"/>
                    <a:pt x="3488" y="2058"/>
                  </a:cubicBezTo>
                  <a:cubicBezTo>
                    <a:pt x="3497" y="2060"/>
                    <a:pt x="3507" y="2056"/>
                    <a:pt x="3515" y="2045"/>
                  </a:cubicBezTo>
                  <a:cubicBezTo>
                    <a:pt x="3518" y="2041"/>
                    <a:pt x="3520" y="2035"/>
                    <a:pt x="3522" y="2029"/>
                  </a:cubicBezTo>
                  <a:cubicBezTo>
                    <a:pt x="3524" y="2024"/>
                    <a:pt x="3525" y="2017"/>
                    <a:pt x="3526" y="2011"/>
                  </a:cubicBezTo>
                  <a:cubicBezTo>
                    <a:pt x="3527" y="1994"/>
                    <a:pt x="3525" y="1976"/>
                    <a:pt x="3518" y="1963"/>
                  </a:cubicBezTo>
                  <a:cubicBezTo>
                    <a:pt x="3515" y="1955"/>
                    <a:pt x="3507" y="1948"/>
                    <a:pt x="3495" y="1935"/>
                  </a:cubicBezTo>
                  <a:lnTo>
                    <a:pt x="2810" y="1236"/>
                  </a:lnTo>
                  <a:cubicBezTo>
                    <a:pt x="2798" y="1223"/>
                    <a:pt x="2790" y="1216"/>
                    <a:pt x="2784" y="1214"/>
                  </a:cubicBezTo>
                  <a:close/>
                  <a:moveTo>
                    <a:pt x="5495" y="1214"/>
                  </a:moveTo>
                  <a:cubicBezTo>
                    <a:pt x="5490" y="1216"/>
                    <a:pt x="5482" y="1223"/>
                    <a:pt x="5470" y="1236"/>
                  </a:cubicBezTo>
                  <a:lnTo>
                    <a:pt x="4785" y="1935"/>
                  </a:lnTo>
                  <a:cubicBezTo>
                    <a:pt x="4772" y="1948"/>
                    <a:pt x="4765" y="1955"/>
                    <a:pt x="4761" y="1963"/>
                  </a:cubicBezTo>
                  <a:cubicBezTo>
                    <a:pt x="4755" y="1976"/>
                    <a:pt x="4752" y="1994"/>
                    <a:pt x="4754" y="2011"/>
                  </a:cubicBezTo>
                  <a:cubicBezTo>
                    <a:pt x="4754" y="2017"/>
                    <a:pt x="4756" y="2024"/>
                    <a:pt x="4758" y="2029"/>
                  </a:cubicBezTo>
                  <a:cubicBezTo>
                    <a:pt x="4760" y="2035"/>
                    <a:pt x="4762" y="2041"/>
                    <a:pt x="4765" y="2045"/>
                  </a:cubicBezTo>
                  <a:cubicBezTo>
                    <a:pt x="4772" y="2056"/>
                    <a:pt x="4782" y="2060"/>
                    <a:pt x="4792" y="2058"/>
                  </a:cubicBezTo>
                  <a:cubicBezTo>
                    <a:pt x="4798" y="2056"/>
                    <a:pt x="4805" y="2048"/>
                    <a:pt x="4817" y="2036"/>
                  </a:cubicBezTo>
                  <a:lnTo>
                    <a:pt x="5502" y="1336"/>
                  </a:lnTo>
                  <a:cubicBezTo>
                    <a:pt x="5514" y="1324"/>
                    <a:pt x="5522" y="1316"/>
                    <a:pt x="5526" y="1308"/>
                  </a:cubicBezTo>
                  <a:cubicBezTo>
                    <a:pt x="5532" y="1295"/>
                    <a:pt x="5535" y="1278"/>
                    <a:pt x="5533" y="1261"/>
                  </a:cubicBezTo>
                  <a:cubicBezTo>
                    <a:pt x="5532" y="1254"/>
                    <a:pt x="5531" y="1248"/>
                    <a:pt x="5529" y="1242"/>
                  </a:cubicBezTo>
                  <a:cubicBezTo>
                    <a:pt x="5527" y="1236"/>
                    <a:pt x="5525" y="1231"/>
                    <a:pt x="5522" y="1226"/>
                  </a:cubicBezTo>
                  <a:cubicBezTo>
                    <a:pt x="5514" y="1215"/>
                    <a:pt x="5505" y="1211"/>
                    <a:pt x="5495" y="1214"/>
                  </a:cubicBezTo>
                  <a:close/>
                  <a:moveTo>
                    <a:pt x="6897" y="1214"/>
                  </a:moveTo>
                  <a:cubicBezTo>
                    <a:pt x="6887" y="1211"/>
                    <a:pt x="6877" y="1215"/>
                    <a:pt x="6870" y="1226"/>
                  </a:cubicBezTo>
                  <a:cubicBezTo>
                    <a:pt x="6867" y="1231"/>
                    <a:pt x="6865" y="1236"/>
                    <a:pt x="6863" y="1242"/>
                  </a:cubicBezTo>
                  <a:cubicBezTo>
                    <a:pt x="6861" y="1248"/>
                    <a:pt x="6860" y="1254"/>
                    <a:pt x="6859" y="1261"/>
                  </a:cubicBezTo>
                  <a:cubicBezTo>
                    <a:pt x="6857" y="1278"/>
                    <a:pt x="6860" y="1295"/>
                    <a:pt x="6866" y="1308"/>
                  </a:cubicBezTo>
                  <a:cubicBezTo>
                    <a:pt x="6870" y="1316"/>
                    <a:pt x="6878" y="1324"/>
                    <a:pt x="6890" y="1336"/>
                  </a:cubicBezTo>
                  <a:lnTo>
                    <a:pt x="7575" y="2036"/>
                  </a:lnTo>
                  <a:cubicBezTo>
                    <a:pt x="7587" y="2048"/>
                    <a:pt x="7595" y="2056"/>
                    <a:pt x="7600" y="2058"/>
                  </a:cubicBezTo>
                  <a:cubicBezTo>
                    <a:pt x="7610" y="2060"/>
                    <a:pt x="7620" y="2056"/>
                    <a:pt x="7627" y="2045"/>
                  </a:cubicBezTo>
                  <a:cubicBezTo>
                    <a:pt x="7630" y="2041"/>
                    <a:pt x="7632" y="2035"/>
                    <a:pt x="7634" y="2029"/>
                  </a:cubicBezTo>
                  <a:cubicBezTo>
                    <a:pt x="7636" y="2024"/>
                    <a:pt x="7637" y="2017"/>
                    <a:pt x="7638" y="2011"/>
                  </a:cubicBezTo>
                  <a:cubicBezTo>
                    <a:pt x="7640" y="1994"/>
                    <a:pt x="7637" y="1976"/>
                    <a:pt x="7631" y="1963"/>
                  </a:cubicBezTo>
                  <a:cubicBezTo>
                    <a:pt x="7627" y="1955"/>
                    <a:pt x="7620" y="1948"/>
                    <a:pt x="7607" y="1935"/>
                  </a:cubicBezTo>
                  <a:lnTo>
                    <a:pt x="6922" y="1236"/>
                  </a:lnTo>
                  <a:cubicBezTo>
                    <a:pt x="6910" y="1223"/>
                    <a:pt x="6903" y="1216"/>
                    <a:pt x="6897" y="1214"/>
                  </a:cubicBezTo>
                  <a:close/>
                  <a:moveTo>
                    <a:pt x="9608" y="1214"/>
                  </a:moveTo>
                  <a:cubicBezTo>
                    <a:pt x="9602" y="1216"/>
                    <a:pt x="9595" y="1223"/>
                    <a:pt x="9582" y="1236"/>
                  </a:cubicBezTo>
                  <a:lnTo>
                    <a:pt x="8897" y="1935"/>
                  </a:lnTo>
                  <a:cubicBezTo>
                    <a:pt x="8885" y="1948"/>
                    <a:pt x="8877" y="1955"/>
                    <a:pt x="8873" y="1963"/>
                  </a:cubicBezTo>
                  <a:cubicBezTo>
                    <a:pt x="8867" y="1976"/>
                    <a:pt x="8865" y="1994"/>
                    <a:pt x="8866" y="2011"/>
                  </a:cubicBezTo>
                  <a:cubicBezTo>
                    <a:pt x="8867" y="2017"/>
                    <a:pt x="8868" y="2024"/>
                    <a:pt x="8870" y="2029"/>
                  </a:cubicBezTo>
                  <a:cubicBezTo>
                    <a:pt x="8872" y="2035"/>
                    <a:pt x="8875" y="2041"/>
                    <a:pt x="8877" y="2045"/>
                  </a:cubicBezTo>
                  <a:cubicBezTo>
                    <a:pt x="8885" y="2056"/>
                    <a:pt x="8894" y="2060"/>
                    <a:pt x="8904" y="2058"/>
                  </a:cubicBezTo>
                  <a:cubicBezTo>
                    <a:pt x="8910" y="2056"/>
                    <a:pt x="8917" y="2048"/>
                    <a:pt x="8929" y="2036"/>
                  </a:cubicBezTo>
                  <a:lnTo>
                    <a:pt x="9615" y="1336"/>
                  </a:lnTo>
                  <a:cubicBezTo>
                    <a:pt x="9627" y="1324"/>
                    <a:pt x="9634" y="1316"/>
                    <a:pt x="9638" y="1308"/>
                  </a:cubicBezTo>
                  <a:cubicBezTo>
                    <a:pt x="9645" y="1295"/>
                    <a:pt x="9647" y="1278"/>
                    <a:pt x="9645" y="1261"/>
                  </a:cubicBezTo>
                  <a:cubicBezTo>
                    <a:pt x="9645" y="1254"/>
                    <a:pt x="9643" y="1248"/>
                    <a:pt x="9642" y="1242"/>
                  </a:cubicBezTo>
                  <a:cubicBezTo>
                    <a:pt x="9640" y="1236"/>
                    <a:pt x="9637" y="1231"/>
                    <a:pt x="9634" y="1226"/>
                  </a:cubicBezTo>
                  <a:cubicBezTo>
                    <a:pt x="9627" y="1215"/>
                    <a:pt x="9617" y="1211"/>
                    <a:pt x="9608" y="1214"/>
                  </a:cubicBezTo>
                  <a:close/>
                  <a:moveTo>
                    <a:pt x="11022" y="1214"/>
                  </a:moveTo>
                  <a:cubicBezTo>
                    <a:pt x="11012" y="1211"/>
                    <a:pt x="11002" y="1215"/>
                    <a:pt x="10995" y="1226"/>
                  </a:cubicBezTo>
                  <a:cubicBezTo>
                    <a:pt x="10992" y="1231"/>
                    <a:pt x="10990" y="1236"/>
                    <a:pt x="10988" y="1242"/>
                  </a:cubicBezTo>
                  <a:cubicBezTo>
                    <a:pt x="10986" y="1248"/>
                    <a:pt x="10985" y="1254"/>
                    <a:pt x="10984" y="1261"/>
                  </a:cubicBezTo>
                  <a:cubicBezTo>
                    <a:pt x="10983" y="1278"/>
                    <a:pt x="10985" y="1295"/>
                    <a:pt x="10991" y="1308"/>
                  </a:cubicBezTo>
                  <a:cubicBezTo>
                    <a:pt x="10995" y="1316"/>
                    <a:pt x="11003" y="1324"/>
                    <a:pt x="11015" y="1336"/>
                  </a:cubicBezTo>
                  <a:lnTo>
                    <a:pt x="11700" y="2036"/>
                  </a:lnTo>
                  <a:cubicBezTo>
                    <a:pt x="11712" y="2048"/>
                    <a:pt x="11720" y="2056"/>
                    <a:pt x="11725" y="2058"/>
                  </a:cubicBezTo>
                  <a:cubicBezTo>
                    <a:pt x="11735" y="2060"/>
                    <a:pt x="11745" y="2056"/>
                    <a:pt x="11752" y="2045"/>
                  </a:cubicBezTo>
                  <a:cubicBezTo>
                    <a:pt x="11755" y="2041"/>
                    <a:pt x="11757" y="2035"/>
                    <a:pt x="11759" y="2029"/>
                  </a:cubicBezTo>
                  <a:cubicBezTo>
                    <a:pt x="11761" y="2024"/>
                    <a:pt x="11762" y="2017"/>
                    <a:pt x="11763" y="2011"/>
                  </a:cubicBezTo>
                  <a:cubicBezTo>
                    <a:pt x="11765" y="1994"/>
                    <a:pt x="11762" y="1976"/>
                    <a:pt x="11756" y="1963"/>
                  </a:cubicBezTo>
                  <a:cubicBezTo>
                    <a:pt x="11752" y="1955"/>
                    <a:pt x="11745" y="1948"/>
                    <a:pt x="11733" y="1935"/>
                  </a:cubicBezTo>
                  <a:lnTo>
                    <a:pt x="11047" y="1236"/>
                  </a:lnTo>
                  <a:cubicBezTo>
                    <a:pt x="11035" y="1223"/>
                    <a:pt x="11028" y="1216"/>
                    <a:pt x="11022" y="1214"/>
                  </a:cubicBezTo>
                  <a:close/>
                  <a:moveTo>
                    <a:pt x="13733" y="1214"/>
                  </a:moveTo>
                  <a:cubicBezTo>
                    <a:pt x="13727" y="1216"/>
                    <a:pt x="13720" y="1223"/>
                    <a:pt x="13707" y="1236"/>
                  </a:cubicBezTo>
                  <a:lnTo>
                    <a:pt x="13022" y="1935"/>
                  </a:lnTo>
                  <a:cubicBezTo>
                    <a:pt x="13010" y="1948"/>
                    <a:pt x="13003" y="1955"/>
                    <a:pt x="12999" y="1963"/>
                  </a:cubicBezTo>
                  <a:cubicBezTo>
                    <a:pt x="12992" y="1976"/>
                    <a:pt x="12990" y="1994"/>
                    <a:pt x="12991" y="2011"/>
                  </a:cubicBezTo>
                  <a:cubicBezTo>
                    <a:pt x="12992" y="2017"/>
                    <a:pt x="12993" y="2024"/>
                    <a:pt x="12995" y="2029"/>
                  </a:cubicBezTo>
                  <a:cubicBezTo>
                    <a:pt x="12997" y="2035"/>
                    <a:pt x="13000" y="2041"/>
                    <a:pt x="13003" y="2045"/>
                  </a:cubicBezTo>
                  <a:cubicBezTo>
                    <a:pt x="13010" y="2056"/>
                    <a:pt x="13020" y="2060"/>
                    <a:pt x="13029" y="2058"/>
                  </a:cubicBezTo>
                  <a:cubicBezTo>
                    <a:pt x="13035" y="2056"/>
                    <a:pt x="13042" y="2048"/>
                    <a:pt x="13054" y="2036"/>
                  </a:cubicBezTo>
                  <a:lnTo>
                    <a:pt x="13740" y="1336"/>
                  </a:lnTo>
                  <a:cubicBezTo>
                    <a:pt x="13752" y="1324"/>
                    <a:pt x="13760" y="1316"/>
                    <a:pt x="13763" y="1308"/>
                  </a:cubicBezTo>
                  <a:cubicBezTo>
                    <a:pt x="13770" y="1295"/>
                    <a:pt x="13772" y="1278"/>
                    <a:pt x="13770" y="1261"/>
                  </a:cubicBezTo>
                  <a:cubicBezTo>
                    <a:pt x="13770" y="1254"/>
                    <a:pt x="13769" y="1248"/>
                    <a:pt x="13767" y="1242"/>
                  </a:cubicBezTo>
                  <a:cubicBezTo>
                    <a:pt x="13765" y="1236"/>
                    <a:pt x="13762" y="1231"/>
                    <a:pt x="13759" y="1226"/>
                  </a:cubicBezTo>
                  <a:cubicBezTo>
                    <a:pt x="13752" y="1215"/>
                    <a:pt x="13742" y="1211"/>
                    <a:pt x="13733" y="1214"/>
                  </a:cubicBezTo>
                  <a:close/>
                  <a:moveTo>
                    <a:pt x="15129" y="1214"/>
                  </a:moveTo>
                  <a:cubicBezTo>
                    <a:pt x="15119" y="1211"/>
                    <a:pt x="15109" y="1215"/>
                    <a:pt x="15102" y="1226"/>
                  </a:cubicBezTo>
                  <a:cubicBezTo>
                    <a:pt x="15099" y="1231"/>
                    <a:pt x="15096" y="1236"/>
                    <a:pt x="15095" y="1242"/>
                  </a:cubicBezTo>
                  <a:cubicBezTo>
                    <a:pt x="15093" y="1248"/>
                    <a:pt x="15092" y="1254"/>
                    <a:pt x="15091" y="1261"/>
                  </a:cubicBezTo>
                  <a:cubicBezTo>
                    <a:pt x="15089" y="1278"/>
                    <a:pt x="15092" y="1295"/>
                    <a:pt x="15098" y="1308"/>
                  </a:cubicBezTo>
                  <a:cubicBezTo>
                    <a:pt x="15102" y="1316"/>
                    <a:pt x="15110" y="1324"/>
                    <a:pt x="15122" y="1336"/>
                  </a:cubicBezTo>
                  <a:lnTo>
                    <a:pt x="15807" y="2036"/>
                  </a:lnTo>
                  <a:cubicBezTo>
                    <a:pt x="15819" y="2048"/>
                    <a:pt x="15826" y="2056"/>
                    <a:pt x="15832" y="2058"/>
                  </a:cubicBezTo>
                  <a:cubicBezTo>
                    <a:pt x="15842" y="2060"/>
                    <a:pt x="15852" y="2056"/>
                    <a:pt x="15859" y="2045"/>
                  </a:cubicBezTo>
                  <a:cubicBezTo>
                    <a:pt x="15862" y="2041"/>
                    <a:pt x="15864" y="2035"/>
                    <a:pt x="15866" y="2029"/>
                  </a:cubicBezTo>
                  <a:cubicBezTo>
                    <a:pt x="15868" y="2024"/>
                    <a:pt x="15869" y="2017"/>
                    <a:pt x="15870" y="2011"/>
                  </a:cubicBezTo>
                  <a:cubicBezTo>
                    <a:pt x="15872" y="1994"/>
                    <a:pt x="15869" y="1976"/>
                    <a:pt x="15863" y="1963"/>
                  </a:cubicBezTo>
                  <a:cubicBezTo>
                    <a:pt x="15859" y="1955"/>
                    <a:pt x="15852" y="1948"/>
                    <a:pt x="15839" y="1935"/>
                  </a:cubicBezTo>
                  <a:lnTo>
                    <a:pt x="15154" y="1236"/>
                  </a:lnTo>
                  <a:cubicBezTo>
                    <a:pt x="15142" y="1223"/>
                    <a:pt x="15134" y="1216"/>
                    <a:pt x="15129" y="1214"/>
                  </a:cubicBezTo>
                  <a:close/>
                  <a:moveTo>
                    <a:pt x="17840" y="1214"/>
                  </a:moveTo>
                  <a:cubicBezTo>
                    <a:pt x="17834" y="1216"/>
                    <a:pt x="17826" y="1223"/>
                    <a:pt x="17814" y="1236"/>
                  </a:cubicBezTo>
                  <a:lnTo>
                    <a:pt x="17129" y="1935"/>
                  </a:lnTo>
                  <a:cubicBezTo>
                    <a:pt x="17117" y="1948"/>
                    <a:pt x="17109" y="1955"/>
                    <a:pt x="17105" y="1963"/>
                  </a:cubicBezTo>
                  <a:cubicBezTo>
                    <a:pt x="17099" y="1976"/>
                    <a:pt x="17096" y="1994"/>
                    <a:pt x="17098" y="2011"/>
                  </a:cubicBezTo>
                  <a:cubicBezTo>
                    <a:pt x="17099" y="2017"/>
                    <a:pt x="17100" y="2024"/>
                    <a:pt x="17102" y="2029"/>
                  </a:cubicBezTo>
                  <a:cubicBezTo>
                    <a:pt x="17104" y="2035"/>
                    <a:pt x="17106" y="2041"/>
                    <a:pt x="17109" y="2045"/>
                  </a:cubicBezTo>
                  <a:cubicBezTo>
                    <a:pt x="17117" y="2056"/>
                    <a:pt x="17126" y="2060"/>
                    <a:pt x="17136" y="2058"/>
                  </a:cubicBezTo>
                  <a:cubicBezTo>
                    <a:pt x="17142" y="2056"/>
                    <a:pt x="17149" y="2048"/>
                    <a:pt x="17161" y="2036"/>
                  </a:cubicBezTo>
                  <a:lnTo>
                    <a:pt x="17846" y="1336"/>
                  </a:lnTo>
                  <a:cubicBezTo>
                    <a:pt x="17859" y="1324"/>
                    <a:pt x="17866" y="1316"/>
                    <a:pt x="17870" y="1308"/>
                  </a:cubicBezTo>
                  <a:cubicBezTo>
                    <a:pt x="17877" y="1295"/>
                    <a:pt x="17879" y="1278"/>
                    <a:pt x="17877" y="1261"/>
                  </a:cubicBezTo>
                  <a:cubicBezTo>
                    <a:pt x="17877" y="1254"/>
                    <a:pt x="17875" y="1248"/>
                    <a:pt x="17873" y="1242"/>
                  </a:cubicBezTo>
                  <a:cubicBezTo>
                    <a:pt x="17872" y="1236"/>
                    <a:pt x="17869" y="1231"/>
                    <a:pt x="17866" y="1226"/>
                  </a:cubicBezTo>
                  <a:cubicBezTo>
                    <a:pt x="17859" y="1215"/>
                    <a:pt x="17849" y="1211"/>
                    <a:pt x="17840" y="1214"/>
                  </a:cubicBezTo>
                  <a:close/>
                  <a:moveTo>
                    <a:pt x="19254" y="1214"/>
                  </a:moveTo>
                  <a:cubicBezTo>
                    <a:pt x="19244" y="1211"/>
                    <a:pt x="19234" y="1215"/>
                    <a:pt x="19227" y="1226"/>
                  </a:cubicBezTo>
                  <a:cubicBezTo>
                    <a:pt x="19224" y="1231"/>
                    <a:pt x="19222" y="1236"/>
                    <a:pt x="19220" y="1242"/>
                  </a:cubicBezTo>
                  <a:cubicBezTo>
                    <a:pt x="19218" y="1248"/>
                    <a:pt x="19217" y="1254"/>
                    <a:pt x="19216" y="1261"/>
                  </a:cubicBezTo>
                  <a:cubicBezTo>
                    <a:pt x="19214" y="1278"/>
                    <a:pt x="19217" y="1295"/>
                    <a:pt x="19223" y="1308"/>
                  </a:cubicBezTo>
                  <a:cubicBezTo>
                    <a:pt x="19227" y="1316"/>
                    <a:pt x="19235" y="1324"/>
                    <a:pt x="19247" y="1336"/>
                  </a:cubicBezTo>
                  <a:lnTo>
                    <a:pt x="19932" y="2036"/>
                  </a:lnTo>
                  <a:cubicBezTo>
                    <a:pt x="19944" y="2048"/>
                    <a:pt x="19952" y="2056"/>
                    <a:pt x="19957" y="2058"/>
                  </a:cubicBezTo>
                  <a:cubicBezTo>
                    <a:pt x="19967" y="2060"/>
                    <a:pt x="19977" y="2056"/>
                    <a:pt x="19984" y="2045"/>
                  </a:cubicBezTo>
                  <a:cubicBezTo>
                    <a:pt x="19987" y="2041"/>
                    <a:pt x="19989" y="2035"/>
                    <a:pt x="19991" y="2029"/>
                  </a:cubicBezTo>
                  <a:cubicBezTo>
                    <a:pt x="19993" y="2024"/>
                    <a:pt x="19994" y="2017"/>
                    <a:pt x="19995" y="2011"/>
                  </a:cubicBezTo>
                  <a:cubicBezTo>
                    <a:pt x="19997" y="1994"/>
                    <a:pt x="19994" y="1976"/>
                    <a:pt x="19988" y="1963"/>
                  </a:cubicBezTo>
                  <a:cubicBezTo>
                    <a:pt x="19984" y="1955"/>
                    <a:pt x="19977" y="1948"/>
                    <a:pt x="19964" y="1935"/>
                  </a:cubicBezTo>
                  <a:lnTo>
                    <a:pt x="19279" y="1236"/>
                  </a:lnTo>
                  <a:cubicBezTo>
                    <a:pt x="19267" y="1223"/>
                    <a:pt x="19260" y="1216"/>
                    <a:pt x="19254" y="1214"/>
                  </a:cubicBezTo>
                  <a:close/>
                  <a:moveTo>
                    <a:pt x="21600" y="1582"/>
                  </a:moveTo>
                  <a:lnTo>
                    <a:pt x="21254" y="1935"/>
                  </a:lnTo>
                  <a:cubicBezTo>
                    <a:pt x="21242" y="1948"/>
                    <a:pt x="21235" y="1955"/>
                    <a:pt x="21231" y="1963"/>
                  </a:cubicBezTo>
                  <a:cubicBezTo>
                    <a:pt x="21224" y="1976"/>
                    <a:pt x="21222" y="1994"/>
                    <a:pt x="21223" y="2011"/>
                  </a:cubicBezTo>
                  <a:cubicBezTo>
                    <a:pt x="21224" y="2017"/>
                    <a:pt x="21225" y="2024"/>
                    <a:pt x="21227" y="2029"/>
                  </a:cubicBezTo>
                  <a:cubicBezTo>
                    <a:pt x="21229" y="2035"/>
                    <a:pt x="21232" y="2041"/>
                    <a:pt x="21234" y="2045"/>
                  </a:cubicBezTo>
                  <a:cubicBezTo>
                    <a:pt x="21242" y="2056"/>
                    <a:pt x="21252" y="2060"/>
                    <a:pt x="21261" y="2058"/>
                  </a:cubicBezTo>
                  <a:cubicBezTo>
                    <a:pt x="21267" y="2056"/>
                    <a:pt x="21274" y="2048"/>
                    <a:pt x="21286" y="2036"/>
                  </a:cubicBezTo>
                  <a:lnTo>
                    <a:pt x="21600" y="1716"/>
                  </a:lnTo>
                  <a:lnTo>
                    <a:pt x="21600" y="1582"/>
                  </a:lnTo>
                  <a:close/>
                  <a:moveTo>
                    <a:pt x="29" y="1670"/>
                  </a:moveTo>
                  <a:cubicBezTo>
                    <a:pt x="25" y="1670"/>
                    <a:pt x="22" y="1671"/>
                    <a:pt x="18" y="1674"/>
                  </a:cubicBezTo>
                  <a:cubicBezTo>
                    <a:pt x="10" y="1679"/>
                    <a:pt x="4" y="1690"/>
                    <a:pt x="0" y="1704"/>
                  </a:cubicBezTo>
                  <a:lnTo>
                    <a:pt x="0" y="4358"/>
                  </a:lnTo>
                  <a:cubicBezTo>
                    <a:pt x="4" y="4372"/>
                    <a:pt x="10" y="4383"/>
                    <a:pt x="18" y="4388"/>
                  </a:cubicBezTo>
                  <a:cubicBezTo>
                    <a:pt x="22" y="4390"/>
                    <a:pt x="25" y="4392"/>
                    <a:pt x="29" y="4392"/>
                  </a:cubicBezTo>
                  <a:cubicBezTo>
                    <a:pt x="33" y="4392"/>
                    <a:pt x="37" y="4390"/>
                    <a:pt x="40" y="4388"/>
                  </a:cubicBezTo>
                  <a:cubicBezTo>
                    <a:pt x="49" y="4382"/>
                    <a:pt x="57" y="4370"/>
                    <a:pt x="60" y="4354"/>
                  </a:cubicBezTo>
                  <a:cubicBezTo>
                    <a:pt x="62" y="4344"/>
                    <a:pt x="62" y="4328"/>
                    <a:pt x="62" y="4303"/>
                  </a:cubicBezTo>
                  <a:lnTo>
                    <a:pt x="62" y="1759"/>
                  </a:lnTo>
                  <a:cubicBezTo>
                    <a:pt x="62" y="1734"/>
                    <a:pt x="62" y="1718"/>
                    <a:pt x="60" y="1708"/>
                  </a:cubicBezTo>
                  <a:cubicBezTo>
                    <a:pt x="57" y="1692"/>
                    <a:pt x="49" y="1680"/>
                    <a:pt x="40" y="1674"/>
                  </a:cubicBezTo>
                  <a:cubicBezTo>
                    <a:pt x="37" y="1671"/>
                    <a:pt x="33" y="1670"/>
                    <a:pt x="29" y="1670"/>
                  </a:cubicBezTo>
                  <a:close/>
                  <a:moveTo>
                    <a:pt x="4142" y="1670"/>
                  </a:moveTo>
                  <a:cubicBezTo>
                    <a:pt x="4138" y="1670"/>
                    <a:pt x="4134" y="1671"/>
                    <a:pt x="4130" y="1674"/>
                  </a:cubicBezTo>
                  <a:cubicBezTo>
                    <a:pt x="4121" y="1680"/>
                    <a:pt x="4114" y="1692"/>
                    <a:pt x="4111" y="1708"/>
                  </a:cubicBezTo>
                  <a:cubicBezTo>
                    <a:pt x="4109" y="1718"/>
                    <a:pt x="4109" y="1734"/>
                    <a:pt x="4109" y="1759"/>
                  </a:cubicBezTo>
                  <a:lnTo>
                    <a:pt x="4109" y="4303"/>
                  </a:lnTo>
                  <a:cubicBezTo>
                    <a:pt x="4109" y="4328"/>
                    <a:pt x="4109" y="4344"/>
                    <a:pt x="4111" y="4354"/>
                  </a:cubicBezTo>
                  <a:cubicBezTo>
                    <a:pt x="4114" y="4370"/>
                    <a:pt x="4121" y="4382"/>
                    <a:pt x="4130" y="4388"/>
                  </a:cubicBezTo>
                  <a:cubicBezTo>
                    <a:pt x="4134" y="4390"/>
                    <a:pt x="4138" y="4392"/>
                    <a:pt x="4142" y="4392"/>
                  </a:cubicBezTo>
                  <a:cubicBezTo>
                    <a:pt x="4145" y="4392"/>
                    <a:pt x="4149" y="4390"/>
                    <a:pt x="4153" y="4388"/>
                  </a:cubicBezTo>
                  <a:cubicBezTo>
                    <a:pt x="4162" y="4382"/>
                    <a:pt x="4169" y="4370"/>
                    <a:pt x="4172" y="4354"/>
                  </a:cubicBezTo>
                  <a:cubicBezTo>
                    <a:pt x="4174" y="4344"/>
                    <a:pt x="4174" y="4328"/>
                    <a:pt x="4174" y="4303"/>
                  </a:cubicBezTo>
                  <a:lnTo>
                    <a:pt x="4174" y="1759"/>
                  </a:lnTo>
                  <a:cubicBezTo>
                    <a:pt x="4174" y="1734"/>
                    <a:pt x="4174" y="1718"/>
                    <a:pt x="4172" y="1708"/>
                  </a:cubicBezTo>
                  <a:cubicBezTo>
                    <a:pt x="4169" y="1692"/>
                    <a:pt x="4162" y="1680"/>
                    <a:pt x="4153" y="1674"/>
                  </a:cubicBezTo>
                  <a:cubicBezTo>
                    <a:pt x="4149" y="1671"/>
                    <a:pt x="4145" y="1670"/>
                    <a:pt x="4142" y="1670"/>
                  </a:cubicBezTo>
                  <a:close/>
                  <a:moveTo>
                    <a:pt x="8267" y="1670"/>
                  </a:moveTo>
                  <a:cubicBezTo>
                    <a:pt x="8263" y="1670"/>
                    <a:pt x="8259" y="1671"/>
                    <a:pt x="8256" y="1674"/>
                  </a:cubicBezTo>
                  <a:cubicBezTo>
                    <a:pt x="8247" y="1680"/>
                    <a:pt x="8239" y="1692"/>
                    <a:pt x="8236" y="1708"/>
                  </a:cubicBezTo>
                  <a:cubicBezTo>
                    <a:pt x="8234" y="1718"/>
                    <a:pt x="8234" y="1734"/>
                    <a:pt x="8234" y="1759"/>
                  </a:cubicBezTo>
                  <a:lnTo>
                    <a:pt x="8234" y="4303"/>
                  </a:lnTo>
                  <a:cubicBezTo>
                    <a:pt x="8234" y="4328"/>
                    <a:pt x="8234" y="4344"/>
                    <a:pt x="8236" y="4354"/>
                  </a:cubicBezTo>
                  <a:cubicBezTo>
                    <a:pt x="8239" y="4370"/>
                    <a:pt x="8247" y="4382"/>
                    <a:pt x="8256" y="4388"/>
                  </a:cubicBezTo>
                  <a:cubicBezTo>
                    <a:pt x="8259" y="4390"/>
                    <a:pt x="8263" y="4392"/>
                    <a:pt x="8267" y="4392"/>
                  </a:cubicBezTo>
                  <a:cubicBezTo>
                    <a:pt x="8270" y="4392"/>
                    <a:pt x="8274" y="4390"/>
                    <a:pt x="8278" y="4388"/>
                  </a:cubicBezTo>
                  <a:cubicBezTo>
                    <a:pt x="8287" y="4382"/>
                    <a:pt x="8294" y="4370"/>
                    <a:pt x="8297" y="4354"/>
                  </a:cubicBezTo>
                  <a:cubicBezTo>
                    <a:pt x="8299" y="4344"/>
                    <a:pt x="8299" y="4328"/>
                    <a:pt x="8299" y="4303"/>
                  </a:cubicBezTo>
                  <a:lnTo>
                    <a:pt x="8299" y="1759"/>
                  </a:lnTo>
                  <a:cubicBezTo>
                    <a:pt x="8299" y="1734"/>
                    <a:pt x="8299" y="1718"/>
                    <a:pt x="8297" y="1708"/>
                  </a:cubicBezTo>
                  <a:cubicBezTo>
                    <a:pt x="8294" y="1692"/>
                    <a:pt x="8287" y="1680"/>
                    <a:pt x="8278" y="1674"/>
                  </a:cubicBezTo>
                  <a:cubicBezTo>
                    <a:pt x="8274" y="1671"/>
                    <a:pt x="8270" y="1670"/>
                    <a:pt x="8267" y="1670"/>
                  </a:cubicBezTo>
                  <a:close/>
                  <a:moveTo>
                    <a:pt x="12373" y="1670"/>
                  </a:moveTo>
                  <a:cubicBezTo>
                    <a:pt x="12370" y="1670"/>
                    <a:pt x="12366" y="1671"/>
                    <a:pt x="12363" y="1674"/>
                  </a:cubicBezTo>
                  <a:cubicBezTo>
                    <a:pt x="12354" y="1680"/>
                    <a:pt x="12346" y="1692"/>
                    <a:pt x="12343" y="1708"/>
                  </a:cubicBezTo>
                  <a:cubicBezTo>
                    <a:pt x="12341" y="1718"/>
                    <a:pt x="12341" y="1734"/>
                    <a:pt x="12341" y="1759"/>
                  </a:cubicBezTo>
                  <a:lnTo>
                    <a:pt x="12341" y="4303"/>
                  </a:lnTo>
                  <a:cubicBezTo>
                    <a:pt x="12341" y="4328"/>
                    <a:pt x="12341" y="4344"/>
                    <a:pt x="12343" y="4354"/>
                  </a:cubicBezTo>
                  <a:cubicBezTo>
                    <a:pt x="12346" y="4370"/>
                    <a:pt x="12354" y="4382"/>
                    <a:pt x="12363" y="4388"/>
                  </a:cubicBezTo>
                  <a:cubicBezTo>
                    <a:pt x="12366" y="4390"/>
                    <a:pt x="12370" y="4392"/>
                    <a:pt x="12373" y="4392"/>
                  </a:cubicBezTo>
                  <a:cubicBezTo>
                    <a:pt x="12377" y="4392"/>
                    <a:pt x="12381" y="4390"/>
                    <a:pt x="12385" y="4388"/>
                  </a:cubicBezTo>
                  <a:cubicBezTo>
                    <a:pt x="12394" y="4382"/>
                    <a:pt x="12401" y="4370"/>
                    <a:pt x="12404" y="4354"/>
                  </a:cubicBezTo>
                  <a:cubicBezTo>
                    <a:pt x="12406" y="4344"/>
                    <a:pt x="12406" y="4328"/>
                    <a:pt x="12406" y="4303"/>
                  </a:cubicBezTo>
                  <a:lnTo>
                    <a:pt x="12406" y="1759"/>
                  </a:lnTo>
                  <a:cubicBezTo>
                    <a:pt x="12406" y="1734"/>
                    <a:pt x="12406" y="1718"/>
                    <a:pt x="12404" y="1708"/>
                  </a:cubicBezTo>
                  <a:cubicBezTo>
                    <a:pt x="12401" y="1692"/>
                    <a:pt x="12394" y="1680"/>
                    <a:pt x="12385" y="1674"/>
                  </a:cubicBezTo>
                  <a:cubicBezTo>
                    <a:pt x="12381" y="1671"/>
                    <a:pt x="12377" y="1670"/>
                    <a:pt x="12373" y="1670"/>
                  </a:cubicBezTo>
                  <a:close/>
                  <a:moveTo>
                    <a:pt x="16499" y="1670"/>
                  </a:moveTo>
                  <a:cubicBezTo>
                    <a:pt x="16495" y="1670"/>
                    <a:pt x="16491" y="1671"/>
                    <a:pt x="16488" y="1674"/>
                  </a:cubicBezTo>
                  <a:cubicBezTo>
                    <a:pt x="16479" y="1680"/>
                    <a:pt x="16471" y="1692"/>
                    <a:pt x="16468" y="1708"/>
                  </a:cubicBezTo>
                  <a:cubicBezTo>
                    <a:pt x="16466" y="1718"/>
                    <a:pt x="16466" y="1734"/>
                    <a:pt x="16466" y="1759"/>
                  </a:cubicBezTo>
                  <a:lnTo>
                    <a:pt x="16466" y="4303"/>
                  </a:lnTo>
                  <a:cubicBezTo>
                    <a:pt x="16466" y="4328"/>
                    <a:pt x="16466" y="4344"/>
                    <a:pt x="16468" y="4354"/>
                  </a:cubicBezTo>
                  <a:cubicBezTo>
                    <a:pt x="16471" y="4370"/>
                    <a:pt x="16479" y="4382"/>
                    <a:pt x="16488" y="4388"/>
                  </a:cubicBezTo>
                  <a:cubicBezTo>
                    <a:pt x="16491" y="4390"/>
                    <a:pt x="16495" y="4392"/>
                    <a:pt x="16499" y="4392"/>
                  </a:cubicBezTo>
                  <a:cubicBezTo>
                    <a:pt x="16502" y="4392"/>
                    <a:pt x="16506" y="4390"/>
                    <a:pt x="16510" y="4388"/>
                  </a:cubicBezTo>
                  <a:cubicBezTo>
                    <a:pt x="16519" y="4382"/>
                    <a:pt x="16526" y="4370"/>
                    <a:pt x="16529" y="4354"/>
                  </a:cubicBezTo>
                  <a:cubicBezTo>
                    <a:pt x="16531" y="4344"/>
                    <a:pt x="16531" y="4328"/>
                    <a:pt x="16531" y="4303"/>
                  </a:cubicBezTo>
                  <a:lnTo>
                    <a:pt x="16531" y="1759"/>
                  </a:lnTo>
                  <a:cubicBezTo>
                    <a:pt x="16531" y="1734"/>
                    <a:pt x="16531" y="1718"/>
                    <a:pt x="16529" y="1708"/>
                  </a:cubicBezTo>
                  <a:cubicBezTo>
                    <a:pt x="16526" y="1692"/>
                    <a:pt x="16519" y="1680"/>
                    <a:pt x="16510" y="1674"/>
                  </a:cubicBezTo>
                  <a:cubicBezTo>
                    <a:pt x="16506" y="1671"/>
                    <a:pt x="16502" y="1670"/>
                    <a:pt x="16499" y="1670"/>
                  </a:cubicBezTo>
                  <a:close/>
                  <a:moveTo>
                    <a:pt x="20611" y="1670"/>
                  </a:moveTo>
                  <a:cubicBezTo>
                    <a:pt x="20607" y="1670"/>
                    <a:pt x="20603" y="1671"/>
                    <a:pt x="20600" y="1674"/>
                  </a:cubicBezTo>
                  <a:cubicBezTo>
                    <a:pt x="20591" y="1680"/>
                    <a:pt x="20584" y="1692"/>
                    <a:pt x="20580" y="1708"/>
                  </a:cubicBezTo>
                  <a:cubicBezTo>
                    <a:pt x="20579" y="1718"/>
                    <a:pt x="20578" y="1734"/>
                    <a:pt x="20578" y="1759"/>
                  </a:cubicBezTo>
                  <a:lnTo>
                    <a:pt x="20578" y="4303"/>
                  </a:lnTo>
                  <a:cubicBezTo>
                    <a:pt x="20578" y="4328"/>
                    <a:pt x="20579" y="4344"/>
                    <a:pt x="20580" y="4354"/>
                  </a:cubicBezTo>
                  <a:cubicBezTo>
                    <a:pt x="20584" y="4370"/>
                    <a:pt x="20591" y="4382"/>
                    <a:pt x="20600" y="4388"/>
                  </a:cubicBezTo>
                  <a:cubicBezTo>
                    <a:pt x="20603" y="4390"/>
                    <a:pt x="20607" y="4392"/>
                    <a:pt x="20611" y="4392"/>
                  </a:cubicBezTo>
                  <a:cubicBezTo>
                    <a:pt x="20615" y="4392"/>
                    <a:pt x="20619" y="4390"/>
                    <a:pt x="20622" y="4388"/>
                  </a:cubicBezTo>
                  <a:cubicBezTo>
                    <a:pt x="20631" y="4382"/>
                    <a:pt x="20638" y="4370"/>
                    <a:pt x="20642" y="4354"/>
                  </a:cubicBezTo>
                  <a:cubicBezTo>
                    <a:pt x="20643" y="4344"/>
                    <a:pt x="20644" y="4328"/>
                    <a:pt x="20644" y="4303"/>
                  </a:cubicBezTo>
                  <a:lnTo>
                    <a:pt x="20644" y="1759"/>
                  </a:lnTo>
                  <a:cubicBezTo>
                    <a:pt x="20644" y="1734"/>
                    <a:pt x="20643" y="1718"/>
                    <a:pt x="20642" y="1708"/>
                  </a:cubicBezTo>
                  <a:cubicBezTo>
                    <a:pt x="20638" y="1692"/>
                    <a:pt x="20631" y="1680"/>
                    <a:pt x="20622" y="1674"/>
                  </a:cubicBezTo>
                  <a:cubicBezTo>
                    <a:pt x="20619" y="1671"/>
                    <a:pt x="20615" y="1670"/>
                    <a:pt x="20611" y="1670"/>
                  </a:cubicBezTo>
                  <a:close/>
                  <a:moveTo>
                    <a:pt x="1267" y="1764"/>
                  </a:moveTo>
                  <a:cubicBezTo>
                    <a:pt x="1257" y="1761"/>
                    <a:pt x="1247" y="1766"/>
                    <a:pt x="1240" y="1777"/>
                  </a:cubicBezTo>
                  <a:cubicBezTo>
                    <a:pt x="1237" y="1781"/>
                    <a:pt x="1235" y="1787"/>
                    <a:pt x="1233" y="1792"/>
                  </a:cubicBezTo>
                  <a:cubicBezTo>
                    <a:pt x="1231" y="1798"/>
                    <a:pt x="1229" y="1805"/>
                    <a:pt x="1229" y="1811"/>
                  </a:cubicBezTo>
                  <a:cubicBezTo>
                    <a:pt x="1227" y="1828"/>
                    <a:pt x="1230" y="1846"/>
                    <a:pt x="1236" y="1859"/>
                  </a:cubicBezTo>
                  <a:cubicBezTo>
                    <a:pt x="1240" y="1867"/>
                    <a:pt x="1247" y="1874"/>
                    <a:pt x="1259" y="1887"/>
                  </a:cubicBezTo>
                  <a:lnTo>
                    <a:pt x="1967" y="2609"/>
                  </a:lnTo>
                  <a:cubicBezTo>
                    <a:pt x="1980" y="2622"/>
                    <a:pt x="1987" y="2629"/>
                    <a:pt x="1993" y="2631"/>
                  </a:cubicBezTo>
                  <a:cubicBezTo>
                    <a:pt x="2003" y="2634"/>
                    <a:pt x="2012" y="2630"/>
                    <a:pt x="2020" y="2619"/>
                  </a:cubicBezTo>
                  <a:cubicBezTo>
                    <a:pt x="2023" y="2614"/>
                    <a:pt x="2025" y="2609"/>
                    <a:pt x="2027" y="2603"/>
                  </a:cubicBezTo>
                  <a:cubicBezTo>
                    <a:pt x="2029" y="2597"/>
                    <a:pt x="2030" y="2591"/>
                    <a:pt x="2031" y="2584"/>
                  </a:cubicBezTo>
                  <a:cubicBezTo>
                    <a:pt x="2032" y="2567"/>
                    <a:pt x="2029" y="2550"/>
                    <a:pt x="2023" y="2537"/>
                  </a:cubicBezTo>
                  <a:cubicBezTo>
                    <a:pt x="2019" y="2529"/>
                    <a:pt x="2012" y="2521"/>
                    <a:pt x="2000" y="2509"/>
                  </a:cubicBezTo>
                  <a:lnTo>
                    <a:pt x="1292" y="1786"/>
                  </a:lnTo>
                  <a:cubicBezTo>
                    <a:pt x="1279" y="1774"/>
                    <a:pt x="1272" y="1766"/>
                    <a:pt x="1267" y="1764"/>
                  </a:cubicBezTo>
                  <a:close/>
                  <a:moveTo>
                    <a:pt x="2904" y="1764"/>
                  </a:moveTo>
                  <a:cubicBezTo>
                    <a:pt x="2898" y="1766"/>
                    <a:pt x="2891" y="1774"/>
                    <a:pt x="2879" y="1786"/>
                  </a:cubicBezTo>
                  <a:lnTo>
                    <a:pt x="2171" y="2509"/>
                  </a:lnTo>
                  <a:cubicBezTo>
                    <a:pt x="2159" y="2521"/>
                    <a:pt x="2151" y="2529"/>
                    <a:pt x="2147" y="2537"/>
                  </a:cubicBezTo>
                  <a:cubicBezTo>
                    <a:pt x="2141" y="2550"/>
                    <a:pt x="2138" y="2567"/>
                    <a:pt x="2140" y="2584"/>
                  </a:cubicBezTo>
                  <a:cubicBezTo>
                    <a:pt x="2141" y="2591"/>
                    <a:pt x="2142" y="2597"/>
                    <a:pt x="2144" y="2603"/>
                  </a:cubicBezTo>
                  <a:cubicBezTo>
                    <a:pt x="2146" y="2609"/>
                    <a:pt x="2148" y="2614"/>
                    <a:pt x="2151" y="2619"/>
                  </a:cubicBezTo>
                  <a:cubicBezTo>
                    <a:pt x="2158" y="2630"/>
                    <a:pt x="2168" y="2634"/>
                    <a:pt x="2178" y="2631"/>
                  </a:cubicBezTo>
                  <a:cubicBezTo>
                    <a:pt x="2184" y="2629"/>
                    <a:pt x="2191" y="2622"/>
                    <a:pt x="2203" y="2609"/>
                  </a:cubicBezTo>
                  <a:lnTo>
                    <a:pt x="2911" y="1887"/>
                  </a:lnTo>
                  <a:cubicBezTo>
                    <a:pt x="2923" y="1874"/>
                    <a:pt x="2931" y="1867"/>
                    <a:pt x="2935" y="1859"/>
                  </a:cubicBezTo>
                  <a:cubicBezTo>
                    <a:pt x="2941" y="1846"/>
                    <a:pt x="2944" y="1828"/>
                    <a:pt x="2942" y="1811"/>
                  </a:cubicBezTo>
                  <a:cubicBezTo>
                    <a:pt x="2941" y="1805"/>
                    <a:pt x="2940" y="1798"/>
                    <a:pt x="2938" y="1792"/>
                  </a:cubicBezTo>
                  <a:cubicBezTo>
                    <a:pt x="2936" y="1787"/>
                    <a:pt x="2934" y="1781"/>
                    <a:pt x="2931" y="1777"/>
                  </a:cubicBezTo>
                  <a:cubicBezTo>
                    <a:pt x="2923" y="1766"/>
                    <a:pt x="2914" y="1761"/>
                    <a:pt x="2904" y="1764"/>
                  </a:cubicBezTo>
                  <a:close/>
                  <a:moveTo>
                    <a:pt x="5379" y="1764"/>
                  </a:moveTo>
                  <a:cubicBezTo>
                    <a:pt x="5369" y="1761"/>
                    <a:pt x="5360" y="1766"/>
                    <a:pt x="5352" y="1777"/>
                  </a:cubicBezTo>
                  <a:cubicBezTo>
                    <a:pt x="5349" y="1781"/>
                    <a:pt x="5347" y="1787"/>
                    <a:pt x="5345" y="1792"/>
                  </a:cubicBezTo>
                  <a:cubicBezTo>
                    <a:pt x="5343" y="1798"/>
                    <a:pt x="5342" y="1805"/>
                    <a:pt x="5341" y="1811"/>
                  </a:cubicBezTo>
                  <a:cubicBezTo>
                    <a:pt x="5339" y="1828"/>
                    <a:pt x="5342" y="1846"/>
                    <a:pt x="5348" y="1859"/>
                  </a:cubicBezTo>
                  <a:cubicBezTo>
                    <a:pt x="5352" y="1867"/>
                    <a:pt x="5360" y="1874"/>
                    <a:pt x="5372" y="1887"/>
                  </a:cubicBezTo>
                  <a:lnTo>
                    <a:pt x="6080" y="2609"/>
                  </a:lnTo>
                  <a:cubicBezTo>
                    <a:pt x="6092" y="2622"/>
                    <a:pt x="6100" y="2629"/>
                    <a:pt x="6106" y="2631"/>
                  </a:cubicBezTo>
                  <a:cubicBezTo>
                    <a:pt x="6115" y="2634"/>
                    <a:pt x="6124" y="2630"/>
                    <a:pt x="6132" y="2619"/>
                  </a:cubicBezTo>
                  <a:cubicBezTo>
                    <a:pt x="6135" y="2614"/>
                    <a:pt x="6137" y="2609"/>
                    <a:pt x="6139" y="2603"/>
                  </a:cubicBezTo>
                  <a:cubicBezTo>
                    <a:pt x="6141" y="2597"/>
                    <a:pt x="6142" y="2591"/>
                    <a:pt x="6143" y="2584"/>
                  </a:cubicBezTo>
                  <a:cubicBezTo>
                    <a:pt x="6145" y="2567"/>
                    <a:pt x="6142" y="2550"/>
                    <a:pt x="6136" y="2537"/>
                  </a:cubicBezTo>
                  <a:cubicBezTo>
                    <a:pt x="6132" y="2529"/>
                    <a:pt x="6124" y="2521"/>
                    <a:pt x="6112" y="2509"/>
                  </a:cubicBezTo>
                  <a:lnTo>
                    <a:pt x="5404" y="1786"/>
                  </a:lnTo>
                  <a:cubicBezTo>
                    <a:pt x="5392" y="1774"/>
                    <a:pt x="5385" y="1766"/>
                    <a:pt x="5379" y="1764"/>
                  </a:cubicBezTo>
                  <a:close/>
                  <a:moveTo>
                    <a:pt x="7017" y="1764"/>
                  </a:moveTo>
                  <a:cubicBezTo>
                    <a:pt x="7011" y="1766"/>
                    <a:pt x="7003" y="1774"/>
                    <a:pt x="6991" y="1786"/>
                  </a:cubicBezTo>
                  <a:lnTo>
                    <a:pt x="6283" y="2509"/>
                  </a:lnTo>
                  <a:cubicBezTo>
                    <a:pt x="6271" y="2521"/>
                    <a:pt x="6263" y="2529"/>
                    <a:pt x="6260" y="2537"/>
                  </a:cubicBezTo>
                  <a:cubicBezTo>
                    <a:pt x="6253" y="2550"/>
                    <a:pt x="6251" y="2567"/>
                    <a:pt x="6253" y="2584"/>
                  </a:cubicBezTo>
                  <a:cubicBezTo>
                    <a:pt x="6253" y="2591"/>
                    <a:pt x="6254" y="2597"/>
                    <a:pt x="6256" y="2603"/>
                  </a:cubicBezTo>
                  <a:cubicBezTo>
                    <a:pt x="6258" y="2609"/>
                    <a:pt x="6260" y="2614"/>
                    <a:pt x="6263" y="2619"/>
                  </a:cubicBezTo>
                  <a:cubicBezTo>
                    <a:pt x="6271" y="2630"/>
                    <a:pt x="6281" y="2634"/>
                    <a:pt x="6290" y="2631"/>
                  </a:cubicBezTo>
                  <a:cubicBezTo>
                    <a:pt x="6296" y="2629"/>
                    <a:pt x="6303" y="2622"/>
                    <a:pt x="6316" y="2609"/>
                  </a:cubicBezTo>
                  <a:lnTo>
                    <a:pt x="7023" y="1887"/>
                  </a:lnTo>
                  <a:cubicBezTo>
                    <a:pt x="7036" y="1874"/>
                    <a:pt x="7043" y="1867"/>
                    <a:pt x="7047" y="1859"/>
                  </a:cubicBezTo>
                  <a:cubicBezTo>
                    <a:pt x="7053" y="1846"/>
                    <a:pt x="7056" y="1828"/>
                    <a:pt x="7054" y="1811"/>
                  </a:cubicBezTo>
                  <a:cubicBezTo>
                    <a:pt x="7054" y="1805"/>
                    <a:pt x="7052" y="1798"/>
                    <a:pt x="7050" y="1792"/>
                  </a:cubicBezTo>
                  <a:cubicBezTo>
                    <a:pt x="7048" y="1787"/>
                    <a:pt x="7046" y="1781"/>
                    <a:pt x="7043" y="1777"/>
                  </a:cubicBezTo>
                  <a:cubicBezTo>
                    <a:pt x="7036" y="1766"/>
                    <a:pt x="7026" y="1761"/>
                    <a:pt x="7017" y="1764"/>
                  </a:cubicBezTo>
                  <a:close/>
                  <a:moveTo>
                    <a:pt x="9504" y="1764"/>
                  </a:moveTo>
                  <a:cubicBezTo>
                    <a:pt x="9495" y="1761"/>
                    <a:pt x="9485" y="1766"/>
                    <a:pt x="9477" y="1777"/>
                  </a:cubicBezTo>
                  <a:cubicBezTo>
                    <a:pt x="9474" y="1781"/>
                    <a:pt x="9472" y="1787"/>
                    <a:pt x="9470" y="1792"/>
                  </a:cubicBezTo>
                  <a:cubicBezTo>
                    <a:pt x="9468" y="1798"/>
                    <a:pt x="9467" y="1805"/>
                    <a:pt x="9466" y="1811"/>
                  </a:cubicBezTo>
                  <a:cubicBezTo>
                    <a:pt x="9464" y="1828"/>
                    <a:pt x="9467" y="1846"/>
                    <a:pt x="9474" y="1859"/>
                  </a:cubicBezTo>
                  <a:cubicBezTo>
                    <a:pt x="9477" y="1867"/>
                    <a:pt x="9485" y="1874"/>
                    <a:pt x="9497" y="1887"/>
                  </a:cubicBezTo>
                  <a:lnTo>
                    <a:pt x="10205" y="2609"/>
                  </a:lnTo>
                  <a:cubicBezTo>
                    <a:pt x="10217" y="2622"/>
                    <a:pt x="10225" y="2629"/>
                    <a:pt x="10231" y="2631"/>
                  </a:cubicBezTo>
                  <a:cubicBezTo>
                    <a:pt x="10240" y="2634"/>
                    <a:pt x="10250" y="2630"/>
                    <a:pt x="10257" y="2619"/>
                  </a:cubicBezTo>
                  <a:cubicBezTo>
                    <a:pt x="10260" y="2614"/>
                    <a:pt x="10262" y="2609"/>
                    <a:pt x="10264" y="2603"/>
                  </a:cubicBezTo>
                  <a:cubicBezTo>
                    <a:pt x="10266" y="2597"/>
                    <a:pt x="10267" y="2591"/>
                    <a:pt x="10268" y="2584"/>
                  </a:cubicBezTo>
                  <a:cubicBezTo>
                    <a:pt x="10270" y="2567"/>
                    <a:pt x="10267" y="2550"/>
                    <a:pt x="10261" y="2537"/>
                  </a:cubicBezTo>
                  <a:cubicBezTo>
                    <a:pt x="10257" y="2529"/>
                    <a:pt x="10250" y="2521"/>
                    <a:pt x="10237" y="2509"/>
                  </a:cubicBezTo>
                  <a:lnTo>
                    <a:pt x="9529" y="1786"/>
                  </a:lnTo>
                  <a:cubicBezTo>
                    <a:pt x="9517" y="1774"/>
                    <a:pt x="9510" y="1766"/>
                    <a:pt x="9504" y="1764"/>
                  </a:cubicBezTo>
                  <a:close/>
                  <a:moveTo>
                    <a:pt x="11142" y="1764"/>
                  </a:moveTo>
                  <a:cubicBezTo>
                    <a:pt x="11136" y="1766"/>
                    <a:pt x="11128" y="1774"/>
                    <a:pt x="11116" y="1786"/>
                  </a:cubicBezTo>
                  <a:lnTo>
                    <a:pt x="10408" y="2509"/>
                  </a:lnTo>
                  <a:cubicBezTo>
                    <a:pt x="10396" y="2521"/>
                    <a:pt x="10389" y="2529"/>
                    <a:pt x="10385" y="2537"/>
                  </a:cubicBezTo>
                  <a:cubicBezTo>
                    <a:pt x="10378" y="2550"/>
                    <a:pt x="10376" y="2567"/>
                    <a:pt x="10378" y="2584"/>
                  </a:cubicBezTo>
                  <a:cubicBezTo>
                    <a:pt x="10378" y="2591"/>
                    <a:pt x="10380" y="2597"/>
                    <a:pt x="10381" y="2603"/>
                  </a:cubicBezTo>
                  <a:cubicBezTo>
                    <a:pt x="10383" y="2609"/>
                    <a:pt x="10386" y="2614"/>
                    <a:pt x="10388" y="2619"/>
                  </a:cubicBezTo>
                  <a:cubicBezTo>
                    <a:pt x="10396" y="2630"/>
                    <a:pt x="10406" y="2634"/>
                    <a:pt x="10415" y="2631"/>
                  </a:cubicBezTo>
                  <a:cubicBezTo>
                    <a:pt x="10421" y="2629"/>
                    <a:pt x="10428" y="2622"/>
                    <a:pt x="10441" y="2609"/>
                  </a:cubicBezTo>
                  <a:lnTo>
                    <a:pt x="11149" y="1887"/>
                  </a:lnTo>
                  <a:cubicBezTo>
                    <a:pt x="11161" y="1874"/>
                    <a:pt x="11168" y="1867"/>
                    <a:pt x="11172" y="1859"/>
                  </a:cubicBezTo>
                  <a:cubicBezTo>
                    <a:pt x="11178" y="1846"/>
                    <a:pt x="11181" y="1828"/>
                    <a:pt x="11179" y="1811"/>
                  </a:cubicBezTo>
                  <a:cubicBezTo>
                    <a:pt x="11179" y="1805"/>
                    <a:pt x="11177" y="1798"/>
                    <a:pt x="11175" y="1792"/>
                  </a:cubicBezTo>
                  <a:cubicBezTo>
                    <a:pt x="11173" y="1787"/>
                    <a:pt x="11171" y="1781"/>
                    <a:pt x="11168" y="1777"/>
                  </a:cubicBezTo>
                  <a:cubicBezTo>
                    <a:pt x="11161" y="1766"/>
                    <a:pt x="11151" y="1761"/>
                    <a:pt x="11142" y="1764"/>
                  </a:cubicBezTo>
                  <a:close/>
                  <a:moveTo>
                    <a:pt x="13611" y="1764"/>
                  </a:moveTo>
                  <a:cubicBezTo>
                    <a:pt x="13601" y="1761"/>
                    <a:pt x="13592" y="1766"/>
                    <a:pt x="13584" y="1777"/>
                  </a:cubicBezTo>
                  <a:cubicBezTo>
                    <a:pt x="13581" y="1781"/>
                    <a:pt x="13579" y="1787"/>
                    <a:pt x="13577" y="1792"/>
                  </a:cubicBezTo>
                  <a:cubicBezTo>
                    <a:pt x="13575" y="1798"/>
                    <a:pt x="13574" y="1805"/>
                    <a:pt x="13573" y="1811"/>
                  </a:cubicBezTo>
                  <a:cubicBezTo>
                    <a:pt x="13571" y="1828"/>
                    <a:pt x="13574" y="1846"/>
                    <a:pt x="13580" y="1859"/>
                  </a:cubicBezTo>
                  <a:cubicBezTo>
                    <a:pt x="13584" y="1867"/>
                    <a:pt x="13592" y="1874"/>
                    <a:pt x="13604" y="1887"/>
                  </a:cubicBezTo>
                  <a:lnTo>
                    <a:pt x="14312" y="2609"/>
                  </a:lnTo>
                  <a:cubicBezTo>
                    <a:pt x="14324" y="2622"/>
                    <a:pt x="14332" y="2629"/>
                    <a:pt x="14337" y="2631"/>
                  </a:cubicBezTo>
                  <a:cubicBezTo>
                    <a:pt x="14347" y="2634"/>
                    <a:pt x="14356" y="2630"/>
                    <a:pt x="14364" y="2619"/>
                  </a:cubicBezTo>
                  <a:cubicBezTo>
                    <a:pt x="14367" y="2614"/>
                    <a:pt x="14369" y="2609"/>
                    <a:pt x="14371" y="2603"/>
                  </a:cubicBezTo>
                  <a:cubicBezTo>
                    <a:pt x="14373" y="2597"/>
                    <a:pt x="14374" y="2591"/>
                    <a:pt x="14375" y="2584"/>
                  </a:cubicBezTo>
                  <a:cubicBezTo>
                    <a:pt x="14377" y="2567"/>
                    <a:pt x="14374" y="2550"/>
                    <a:pt x="14368" y="2537"/>
                  </a:cubicBezTo>
                  <a:cubicBezTo>
                    <a:pt x="14364" y="2529"/>
                    <a:pt x="14356" y="2521"/>
                    <a:pt x="14344" y="2509"/>
                  </a:cubicBezTo>
                  <a:lnTo>
                    <a:pt x="13636" y="1786"/>
                  </a:lnTo>
                  <a:cubicBezTo>
                    <a:pt x="13624" y="1774"/>
                    <a:pt x="13617" y="1766"/>
                    <a:pt x="13611" y="1764"/>
                  </a:cubicBezTo>
                  <a:close/>
                  <a:moveTo>
                    <a:pt x="15249" y="1764"/>
                  </a:moveTo>
                  <a:cubicBezTo>
                    <a:pt x="15243" y="1766"/>
                    <a:pt x="15235" y="1774"/>
                    <a:pt x="15223" y="1786"/>
                  </a:cubicBezTo>
                  <a:lnTo>
                    <a:pt x="14515" y="2509"/>
                  </a:lnTo>
                  <a:cubicBezTo>
                    <a:pt x="14503" y="2521"/>
                    <a:pt x="14495" y="2529"/>
                    <a:pt x="14491" y="2537"/>
                  </a:cubicBezTo>
                  <a:cubicBezTo>
                    <a:pt x="14485" y="2550"/>
                    <a:pt x="14483" y="2567"/>
                    <a:pt x="14484" y="2584"/>
                  </a:cubicBezTo>
                  <a:cubicBezTo>
                    <a:pt x="14485" y="2591"/>
                    <a:pt x="14486" y="2597"/>
                    <a:pt x="14488" y="2603"/>
                  </a:cubicBezTo>
                  <a:cubicBezTo>
                    <a:pt x="14490" y="2609"/>
                    <a:pt x="14492" y="2614"/>
                    <a:pt x="14495" y="2619"/>
                  </a:cubicBezTo>
                  <a:cubicBezTo>
                    <a:pt x="14503" y="2630"/>
                    <a:pt x="14512" y="2634"/>
                    <a:pt x="14522" y="2631"/>
                  </a:cubicBezTo>
                  <a:cubicBezTo>
                    <a:pt x="14528" y="2629"/>
                    <a:pt x="14535" y="2622"/>
                    <a:pt x="14548" y="2609"/>
                  </a:cubicBezTo>
                  <a:lnTo>
                    <a:pt x="15255" y="1887"/>
                  </a:lnTo>
                  <a:cubicBezTo>
                    <a:pt x="15268" y="1874"/>
                    <a:pt x="15275" y="1867"/>
                    <a:pt x="15279" y="1859"/>
                  </a:cubicBezTo>
                  <a:cubicBezTo>
                    <a:pt x="15285" y="1846"/>
                    <a:pt x="15288" y="1828"/>
                    <a:pt x="15286" y="1811"/>
                  </a:cubicBezTo>
                  <a:cubicBezTo>
                    <a:pt x="15285" y="1805"/>
                    <a:pt x="15284" y="1798"/>
                    <a:pt x="15282" y="1792"/>
                  </a:cubicBezTo>
                  <a:cubicBezTo>
                    <a:pt x="15280" y="1787"/>
                    <a:pt x="15278" y="1781"/>
                    <a:pt x="15275" y="1777"/>
                  </a:cubicBezTo>
                  <a:cubicBezTo>
                    <a:pt x="15268" y="1766"/>
                    <a:pt x="15258" y="1761"/>
                    <a:pt x="15249" y="1764"/>
                  </a:cubicBezTo>
                  <a:close/>
                  <a:moveTo>
                    <a:pt x="17736" y="1764"/>
                  </a:moveTo>
                  <a:cubicBezTo>
                    <a:pt x="17726" y="1761"/>
                    <a:pt x="17717" y="1766"/>
                    <a:pt x="17709" y="1777"/>
                  </a:cubicBezTo>
                  <a:cubicBezTo>
                    <a:pt x="17706" y="1781"/>
                    <a:pt x="17704" y="1787"/>
                    <a:pt x="17702" y="1792"/>
                  </a:cubicBezTo>
                  <a:cubicBezTo>
                    <a:pt x="17700" y="1798"/>
                    <a:pt x="17699" y="1805"/>
                    <a:pt x="17698" y="1811"/>
                  </a:cubicBezTo>
                  <a:cubicBezTo>
                    <a:pt x="17696" y="1828"/>
                    <a:pt x="17699" y="1846"/>
                    <a:pt x="17705" y="1859"/>
                  </a:cubicBezTo>
                  <a:cubicBezTo>
                    <a:pt x="17709" y="1867"/>
                    <a:pt x="17717" y="1874"/>
                    <a:pt x="17729" y="1887"/>
                  </a:cubicBezTo>
                  <a:lnTo>
                    <a:pt x="18437" y="2609"/>
                  </a:lnTo>
                  <a:cubicBezTo>
                    <a:pt x="18449" y="2622"/>
                    <a:pt x="18457" y="2629"/>
                    <a:pt x="18463" y="2631"/>
                  </a:cubicBezTo>
                  <a:cubicBezTo>
                    <a:pt x="18472" y="2634"/>
                    <a:pt x="18482" y="2630"/>
                    <a:pt x="18489" y="2619"/>
                  </a:cubicBezTo>
                  <a:cubicBezTo>
                    <a:pt x="18492" y="2614"/>
                    <a:pt x="18494" y="2609"/>
                    <a:pt x="18496" y="2603"/>
                  </a:cubicBezTo>
                  <a:cubicBezTo>
                    <a:pt x="18498" y="2597"/>
                    <a:pt x="18499" y="2591"/>
                    <a:pt x="18500" y="2584"/>
                  </a:cubicBezTo>
                  <a:cubicBezTo>
                    <a:pt x="18502" y="2567"/>
                    <a:pt x="18499" y="2550"/>
                    <a:pt x="18493" y="2537"/>
                  </a:cubicBezTo>
                  <a:cubicBezTo>
                    <a:pt x="18489" y="2529"/>
                    <a:pt x="18481" y="2521"/>
                    <a:pt x="18469" y="2509"/>
                  </a:cubicBezTo>
                  <a:lnTo>
                    <a:pt x="17761" y="1786"/>
                  </a:lnTo>
                  <a:cubicBezTo>
                    <a:pt x="17749" y="1774"/>
                    <a:pt x="17742" y="1766"/>
                    <a:pt x="17736" y="1764"/>
                  </a:cubicBezTo>
                  <a:close/>
                  <a:moveTo>
                    <a:pt x="19374" y="1764"/>
                  </a:moveTo>
                  <a:cubicBezTo>
                    <a:pt x="19368" y="1766"/>
                    <a:pt x="19360" y="1774"/>
                    <a:pt x="19348" y="1786"/>
                  </a:cubicBezTo>
                  <a:lnTo>
                    <a:pt x="18640" y="2509"/>
                  </a:lnTo>
                  <a:cubicBezTo>
                    <a:pt x="18628" y="2521"/>
                    <a:pt x="18620" y="2529"/>
                    <a:pt x="18617" y="2537"/>
                  </a:cubicBezTo>
                  <a:cubicBezTo>
                    <a:pt x="18610" y="2550"/>
                    <a:pt x="18608" y="2567"/>
                    <a:pt x="18610" y="2584"/>
                  </a:cubicBezTo>
                  <a:cubicBezTo>
                    <a:pt x="18610" y="2591"/>
                    <a:pt x="18611" y="2597"/>
                    <a:pt x="18613" y="2603"/>
                  </a:cubicBezTo>
                  <a:cubicBezTo>
                    <a:pt x="18615" y="2609"/>
                    <a:pt x="18617" y="2614"/>
                    <a:pt x="18620" y="2619"/>
                  </a:cubicBezTo>
                  <a:cubicBezTo>
                    <a:pt x="18628" y="2630"/>
                    <a:pt x="18638" y="2634"/>
                    <a:pt x="18647" y="2631"/>
                  </a:cubicBezTo>
                  <a:cubicBezTo>
                    <a:pt x="18653" y="2629"/>
                    <a:pt x="18660" y="2622"/>
                    <a:pt x="18673" y="2609"/>
                  </a:cubicBezTo>
                  <a:lnTo>
                    <a:pt x="19381" y="1887"/>
                  </a:lnTo>
                  <a:cubicBezTo>
                    <a:pt x="19393" y="1874"/>
                    <a:pt x="19400" y="1867"/>
                    <a:pt x="19404" y="1859"/>
                  </a:cubicBezTo>
                  <a:cubicBezTo>
                    <a:pt x="19410" y="1846"/>
                    <a:pt x="19413" y="1828"/>
                    <a:pt x="19412" y="1811"/>
                  </a:cubicBezTo>
                  <a:cubicBezTo>
                    <a:pt x="19411" y="1805"/>
                    <a:pt x="19409" y="1798"/>
                    <a:pt x="19407" y="1792"/>
                  </a:cubicBezTo>
                  <a:cubicBezTo>
                    <a:pt x="19405" y="1787"/>
                    <a:pt x="19403" y="1781"/>
                    <a:pt x="19400" y="1777"/>
                  </a:cubicBezTo>
                  <a:cubicBezTo>
                    <a:pt x="19393" y="1766"/>
                    <a:pt x="19383" y="1761"/>
                    <a:pt x="19374" y="1764"/>
                  </a:cubicBezTo>
                  <a:close/>
                  <a:moveTo>
                    <a:pt x="206" y="1853"/>
                  </a:moveTo>
                  <a:cubicBezTo>
                    <a:pt x="202" y="1853"/>
                    <a:pt x="198" y="1854"/>
                    <a:pt x="195" y="1856"/>
                  </a:cubicBezTo>
                  <a:cubicBezTo>
                    <a:pt x="186" y="1862"/>
                    <a:pt x="178" y="1875"/>
                    <a:pt x="175" y="1891"/>
                  </a:cubicBezTo>
                  <a:cubicBezTo>
                    <a:pt x="173" y="1901"/>
                    <a:pt x="173" y="1916"/>
                    <a:pt x="173" y="1941"/>
                  </a:cubicBezTo>
                  <a:lnTo>
                    <a:pt x="173" y="4120"/>
                  </a:lnTo>
                  <a:cubicBezTo>
                    <a:pt x="173" y="4145"/>
                    <a:pt x="173" y="4161"/>
                    <a:pt x="175" y="4171"/>
                  </a:cubicBezTo>
                  <a:cubicBezTo>
                    <a:pt x="178" y="4187"/>
                    <a:pt x="186" y="4199"/>
                    <a:pt x="195" y="4205"/>
                  </a:cubicBezTo>
                  <a:cubicBezTo>
                    <a:pt x="198" y="4207"/>
                    <a:pt x="202" y="4209"/>
                    <a:pt x="206" y="4209"/>
                  </a:cubicBezTo>
                  <a:cubicBezTo>
                    <a:pt x="209" y="4209"/>
                    <a:pt x="213" y="4207"/>
                    <a:pt x="217" y="4205"/>
                  </a:cubicBezTo>
                  <a:cubicBezTo>
                    <a:pt x="226" y="4199"/>
                    <a:pt x="233" y="4187"/>
                    <a:pt x="236" y="4171"/>
                  </a:cubicBezTo>
                  <a:cubicBezTo>
                    <a:pt x="238" y="4161"/>
                    <a:pt x="238" y="4145"/>
                    <a:pt x="238" y="4120"/>
                  </a:cubicBezTo>
                  <a:lnTo>
                    <a:pt x="238" y="1941"/>
                  </a:lnTo>
                  <a:cubicBezTo>
                    <a:pt x="238" y="1916"/>
                    <a:pt x="238" y="1901"/>
                    <a:pt x="236" y="1891"/>
                  </a:cubicBezTo>
                  <a:cubicBezTo>
                    <a:pt x="233" y="1875"/>
                    <a:pt x="226" y="1862"/>
                    <a:pt x="217" y="1856"/>
                  </a:cubicBezTo>
                  <a:cubicBezTo>
                    <a:pt x="213" y="1854"/>
                    <a:pt x="209" y="1853"/>
                    <a:pt x="206" y="1853"/>
                  </a:cubicBezTo>
                  <a:close/>
                  <a:moveTo>
                    <a:pt x="3965" y="1853"/>
                  </a:moveTo>
                  <a:cubicBezTo>
                    <a:pt x="3961" y="1853"/>
                    <a:pt x="3958" y="1854"/>
                    <a:pt x="3954" y="1856"/>
                  </a:cubicBezTo>
                  <a:cubicBezTo>
                    <a:pt x="3945" y="1862"/>
                    <a:pt x="3938" y="1875"/>
                    <a:pt x="3935" y="1891"/>
                  </a:cubicBezTo>
                  <a:cubicBezTo>
                    <a:pt x="3933" y="1901"/>
                    <a:pt x="3932" y="1916"/>
                    <a:pt x="3932" y="1941"/>
                  </a:cubicBezTo>
                  <a:lnTo>
                    <a:pt x="3932" y="4120"/>
                  </a:lnTo>
                  <a:cubicBezTo>
                    <a:pt x="3932" y="4145"/>
                    <a:pt x="3933" y="4161"/>
                    <a:pt x="3935" y="4171"/>
                  </a:cubicBezTo>
                  <a:cubicBezTo>
                    <a:pt x="3938" y="4187"/>
                    <a:pt x="3945" y="4199"/>
                    <a:pt x="3954" y="4205"/>
                  </a:cubicBezTo>
                  <a:cubicBezTo>
                    <a:pt x="3958" y="4207"/>
                    <a:pt x="3961" y="4209"/>
                    <a:pt x="3965" y="4209"/>
                  </a:cubicBezTo>
                  <a:cubicBezTo>
                    <a:pt x="3969" y="4209"/>
                    <a:pt x="3973" y="4207"/>
                    <a:pt x="3976" y="4205"/>
                  </a:cubicBezTo>
                  <a:cubicBezTo>
                    <a:pt x="3985" y="4199"/>
                    <a:pt x="3992" y="4187"/>
                    <a:pt x="3996" y="4171"/>
                  </a:cubicBezTo>
                  <a:cubicBezTo>
                    <a:pt x="3998" y="4161"/>
                    <a:pt x="3998" y="4145"/>
                    <a:pt x="3998" y="4120"/>
                  </a:cubicBezTo>
                  <a:lnTo>
                    <a:pt x="3998" y="1941"/>
                  </a:lnTo>
                  <a:cubicBezTo>
                    <a:pt x="3998" y="1916"/>
                    <a:pt x="3998" y="1901"/>
                    <a:pt x="3996" y="1891"/>
                  </a:cubicBezTo>
                  <a:cubicBezTo>
                    <a:pt x="3992" y="1875"/>
                    <a:pt x="3985" y="1862"/>
                    <a:pt x="3976" y="1856"/>
                  </a:cubicBezTo>
                  <a:cubicBezTo>
                    <a:pt x="3973" y="1854"/>
                    <a:pt x="3969" y="1853"/>
                    <a:pt x="3965" y="1853"/>
                  </a:cubicBezTo>
                  <a:close/>
                  <a:moveTo>
                    <a:pt x="4318" y="1853"/>
                  </a:moveTo>
                  <a:cubicBezTo>
                    <a:pt x="4314" y="1853"/>
                    <a:pt x="4310" y="1854"/>
                    <a:pt x="4307" y="1856"/>
                  </a:cubicBezTo>
                  <a:cubicBezTo>
                    <a:pt x="4298" y="1862"/>
                    <a:pt x="4291" y="1875"/>
                    <a:pt x="4288" y="1891"/>
                  </a:cubicBezTo>
                  <a:cubicBezTo>
                    <a:pt x="4286" y="1901"/>
                    <a:pt x="4285" y="1916"/>
                    <a:pt x="4285" y="1941"/>
                  </a:cubicBezTo>
                  <a:lnTo>
                    <a:pt x="4285" y="4120"/>
                  </a:lnTo>
                  <a:cubicBezTo>
                    <a:pt x="4285" y="4145"/>
                    <a:pt x="4286" y="4161"/>
                    <a:pt x="4288" y="4171"/>
                  </a:cubicBezTo>
                  <a:cubicBezTo>
                    <a:pt x="4291" y="4187"/>
                    <a:pt x="4298" y="4199"/>
                    <a:pt x="4307" y="4205"/>
                  </a:cubicBezTo>
                  <a:cubicBezTo>
                    <a:pt x="4310" y="4207"/>
                    <a:pt x="4314" y="4209"/>
                    <a:pt x="4318" y="4209"/>
                  </a:cubicBezTo>
                  <a:cubicBezTo>
                    <a:pt x="4322" y="4209"/>
                    <a:pt x="4326" y="4207"/>
                    <a:pt x="4329" y="4205"/>
                  </a:cubicBezTo>
                  <a:cubicBezTo>
                    <a:pt x="4338" y="4199"/>
                    <a:pt x="4345" y="4187"/>
                    <a:pt x="4349" y="4171"/>
                  </a:cubicBezTo>
                  <a:cubicBezTo>
                    <a:pt x="4351" y="4161"/>
                    <a:pt x="4351" y="4145"/>
                    <a:pt x="4351" y="4120"/>
                  </a:cubicBezTo>
                  <a:lnTo>
                    <a:pt x="4351" y="1941"/>
                  </a:lnTo>
                  <a:cubicBezTo>
                    <a:pt x="4351" y="1916"/>
                    <a:pt x="4351" y="1901"/>
                    <a:pt x="4349" y="1891"/>
                  </a:cubicBezTo>
                  <a:cubicBezTo>
                    <a:pt x="4345" y="1875"/>
                    <a:pt x="4338" y="1862"/>
                    <a:pt x="4329" y="1856"/>
                  </a:cubicBezTo>
                  <a:cubicBezTo>
                    <a:pt x="4326" y="1854"/>
                    <a:pt x="4322" y="1853"/>
                    <a:pt x="4318" y="1853"/>
                  </a:cubicBezTo>
                  <a:close/>
                  <a:moveTo>
                    <a:pt x="8090" y="1853"/>
                  </a:moveTo>
                  <a:cubicBezTo>
                    <a:pt x="8086" y="1853"/>
                    <a:pt x="8083" y="1854"/>
                    <a:pt x="8079" y="1856"/>
                  </a:cubicBezTo>
                  <a:cubicBezTo>
                    <a:pt x="8070" y="1862"/>
                    <a:pt x="8063" y="1875"/>
                    <a:pt x="8060" y="1891"/>
                  </a:cubicBezTo>
                  <a:cubicBezTo>
                    <a:pt x="8058" y="1901"/>
                    <a:pt x="8058" y="1916"/>
                    <a:pt x="8058" y="1941"/>
                  </a:cubicBezTo>
                  <a:lnTo>
                    <a:pt x="8058" y="4120"/>
                  </a:lnTo>
                  <a:cubicBezTo>
                    <a:pt x="8058" y="4145"/>
                    <a:pt x="8058" y="4161"/>
                    <a:pt x="8060" y="4171"/>
                  </a:cubicBezTo>
                  <a:cubicBezTo>
                    <a:pt x="8063" y="4187"/>
                    <a:pt x="8070" y="4199"/>
                    <a:pt x="8079" y="4205"/>
                  </a:cubicBezTo>
                  <a:cubicBezTo>
                    <a:pt x="8083" y="4207"/>
                    <a:pt x="8086" y="4209"/>
                    <a:pt x="8090" y="4209"/>
                  </a:cubicBezTo>
                  <a:cubicBezTo>
                    <a:pt x="8094" y="4209"/>
                    <a:pt x="8098" y="4207"/>
                    <a:pt x="8101" y="4205"/>
                  </a:cubicBezTo>
                  <a:cubicBezTo>
                    <a:pt x="8110" y="4199"/>
                    <a:pt x="8118" y="4187"/>
                    <a:pt x="8121" y="4171"/>
                  </a:cubicBezTo>
                  <a:cubicBezTo>
                    <a:pt x="8123" y="4161"/>
                    <a:pt x="8123" y="4145"/>
                    <a:pt x="8123" y="4120"/>
                  </a:cubicBezTo>
                  <a:lnTo>
                    <a:pt x="8123" y="1941"/>
                  </a:lnTo>
                  <a:cubicBezTo>
                    <a:pt x="8123" y="1916"/>
                    <a:pt x="8123" y="1901"/>
                    <a:pt x="8121" y="1891"/>
                  </a:cubicBezTo>
                  <a:cubicBezTo>
                    <a:pt x="8118" y="1875"/>
                    <a:pt x="8110" y="1862"/>
                    <a:pt x="8101" y="1856"/>
                  </a:cubicBezTo>
                  <a:cubicBezTo>
                    <a:pt x="8098" y="1854"/>
                    <a:pt x="8094" y="1853"/>
                    <a:pt x="8090" y="1853"/>
                  </a:cubicBezTo>
                  <a:close/>
                  <a:moveTo>
                    <a:pt x="8443" y="1853"/>
                  </a:moveTo>
                  <a:cubicBezTo>
                    <a:pt x="8439" y="1853"/>
                    <a:pt x="8436" y="1854"/>
                    <a:pt x="8432" y="1856"/>
                  </a:cubicBezTo>
                  <a:cubicBezTo>
                    <a:pt x="8423" y="1862"/>
                    <a:pt x="8416" y="1875"/>
                    <a:pt x="8413" y="1891"/>
                  </a:cubicBezTo>
                  <a:cubicBezTo>
                    <a:pt x="8411" y="1901"/>
                    <a:pt x="8410" y="1916"/>
                    <a:pt x="8410" y="1941"/>
                  </a:cubicBezTo>
                  <a:lnTo>
                    <a:pt x="8410" y="4120"/>
                  </a:lnTo>
                  <a:cubicBezTo>
                    <a:pt x="8410" y="4145"/>
                    <a:pt x="8411" y="4161"/>
                    <a:pt x="8413" y="4171"/>
                  </a:cubicBezTo>
                  <a:cubicBezTo>
                    <a:pt x="8416" y="4187"/>
                    <a:pt x="8423" y="4199"/>
                    <a:pt x="8432" y="4205"/>
                  </a:cubicBezTo>
                  <a:cubicBezTo>
                    <a:pt x="8436" y="4207"/>
                    <a:pt x="8439" y="4209"/>
                    <a:pt x="8443" y="4209"/>
                  </a:cubicBezTo>
                  <a:cubicBezTo>
                    <a:pt x="8447" y="4209"/>
                    <a:pt x="8451" y="4207"/>
                    <a:pt x="8454" y="4205"/>
                  </a:cubicBezTo>
                  <a:cubicBezTo>
                    <a:pt x="8463" y="4199"/>
                    <a:pt x="8470" y="4187"/>
                    <a:pt x="8474" y="4171"/>
                  </a:cubicBezTo>
                  <a:cubicBezTo>
                    <a:pt x="8476" y="4161"/>
                    <a:pt x="8476" y="4145"/>
                    <a:pt x="8476" y="4120"/>
                  </a:cubicBezTo>
                  <a:lnTo>
                    <a:pt x="8476" y="1941"/>
                  </a:lnTo>
                  <a:cubicBezTo>
                    <a:pt x="8476" y="1916"/>
                    <a:pt x="8476" y="1901"/>
                    <a:pt x="8474" y="1891"/>
                  </a:cubicBezTo>
                  <a:cubicBezTo>
                    <a:pt x="8470" y="1875"/>
                    <a:pt x="8463" y="1862"/>
                    <a:pt x="8454" y="1856"/>
                  </a:cubicBezTo>
                  <a:cubicBezTo>
                    <a:pt x="8451" y="1854"/>
                    <a:pt x="8447" y="1853"/>
                    <a:pt x="8443" y="1853"/>
                  </a:cubicBezTo>
                  <a:close/>
                  <a:moveTo>
                    <a:pt x="12197" y="1853"/>
                  </a:moveTo>
                  <a:cubicBezTo>
                    <a:pt x="12193" y="1853"/>
                    <a:pt x="12190" y="1854"/>
                    <a:pt x="12186" y="1856"/>
                  </a:cubicBezTo>
                  <a:cubicBezTo>
                    <a:pt x="12177" y="1862"/>
                    <a:pt x="12170" y="1875"/>
                    <a:pt x="12166" y="1891"/>
                  </a:cubicBezTo>
                  <a:cubicBezTo>
                    <a:pt x="12165" y="1901"/>
                    <a:pt x="12164" y="1916"/>
                    <a:pt x="12164" y="1941"/>
                  </a:cubicBezTo>
                  <a:lnTo>
                    <a:pt x="12164" y="4120"/>
                  </a:lnTo>
                  <a:cubicBezTo>
                    <a:pt x="12164" y="4145"/>
                    <a:pt x="12165" y="4161"/>
                    <a:pt x="12166" y="4171"/>
                  </a:cubicBezTo>
                  <a:cubicBezTo>
                    <a:pt x="12170" y="4187"/>
                    <a:pt x="12177" y="4199"/>
                    <a:pt x="12186" y="4205"/>
                  </a:cubicBezTo>
                  <a:cubicBezTo>
                    <a:pt x="12190" y="4207"/>
                    <a:pt x="12193" y="4209"/>
                    <a:pt x="12197" y="4209"/>
                  </a:cubicBezTo>
                  <a:cubicBezTo>
                    <a:pt x="12201" y="4209"/>
                    <a:pt x="12205" y="4207"/>
                    <a:pt x="12208" y="4205"/>
                  </a:cubicBezTo>
                  <a:cubicBezTo>
                    <a:pt x="12217" y="4199"/>
                    <a:pt x="12224" y="4187"/>
                    <a:pt x="12228" y="4171"/>
                  </a:cubicBezTo>
                  <a:cubicBezTo>
                    <a:pt x="12229" y="4161"/>
                    <a:pt x="12230" y="4145"/>
                    <a:pt x="12230" y="4120"/>
                  </a:cubicBezTo>
                  <a:lnTo>
                    <a:pt x="12230" y="1941"/>
                  </a:lnTo>
                  <a:cubicBezTo>
                    <a:pt x="12230" y="1916"/>
                    <a:pt x="12229" y="1901"/>
                    <a:pt x="12228" y="1891"/>
                  </a:cubicBezTo>
                  <a:cubicBezTo>
                    <a:pt x="12224" y="1875"/>
                    <a:pt x="12217" y="1862"/>
                    <a:pt x="12208" y="1856"/>
                  </a:cubicBezTo>
                  <a:cubicBezTo>
                    <a:pt x="12205" y="1854"/>
                    <a:pt x="12201" y="1853"/>
                    <a:pt x="12197" y="1853"/>
                  </a:cubicBezTo>
                  <a:close/>
                  <a:moveTo>
                    <a:pt x="12550" y="1853"/>
                  </a:moveTo>
                  <a:cubicBezTo>
                    <a:pt x="12546" y="1853"/>
                    <a:pt x="12542" y="1854"/>
                    <a:pt x="12539" y="1856"/>
                  </a:cubicBezTo>
                  <a:cubicBezTo>
                    <a:pt x="12530" y="1862"/>
                    <a:pt x="12523" y="1875"/>
                    <a:pt x="12519" y="1891"/>
                  </a:cubicBezTo>
                  <a:cubicBezTo>
                    <a:pt x="12517" y="1901"/>
                    <a:pt x="12517" y="1916"/>
                    <a:pt x="12517" y="1941"/>
                  </a:cubicBezTo>
                  <a:lnTo>
                    <a:pt x="12517" y="4120"/>
                  </a:lnTo>
                  <a:cubicBezTo>
                    <a:pt x="12517" y="4145"/>
                    <a:pt x="12517" y="4161"/>
                    <a:pt x="12519" y="4171"/>
                  </a:cubicBezTo>
                  <a:cubicBezTo>
                    <a:pt x="12523" y="4187"/>
                    <a:pt x="12530" y="4199"/>
                    <a:pt x="12539" y="4205"/>
                  </a:cubicBezTo>
                  <a:cubicBezTo>
                    <a:pt x="12542" y="4207"/>
                    <a:pt x="12546" y="4209"/>
                    <a:pt x="12550" y="4209"/>
                  </a:cubicBezTo>
                  <a:cubicBezTo>
                    <a:pt x="12554" y="4209"/>
                    <a:pt x="12558" y="4207"/>
                    <a:pt x="12561" y="4205"/>
                  </a:cubicBezTo>
                  <a:cubicBezTo>
                    <a:pt x="12570" y="4199"/>
                    <a:pt x="12577" y="4187"/>
                    <a:pt x="12580" y="4171"/>
                  </a:cubicBezTo>
                  <a:cubicBezTo>
                    <a:pt x="12582" y="4161"/>
                    <a:pt x="12583" y="4145"/>
                    <a:pt x="12583" y="4120"/>
                  </a:cubicBezTo>
                  <a:lnTo>
                    <a:pt x="12583" y="1941"/>
                  </a:lnTo>
                  <a:cubicBezTo>
                    <a:pt x="12583" y="1916"/>
                    <a:pt x="12582" y="1901"/>
                    <a:pt x="12580" y="1891"/>
                  </a:cubicBezTo>
                  <a:cubicBezTo>
                    <a:pt x="12577" y="1875"/>
                    <a:pt x="12570" y="1862"/>
                    <a:pt x="12561" y="1856"/>
                  </a:cubicBezTo>
                  <a:cubicBezTo>
                    <a:pt x="12558" y="1854"/>
                    <a:pt x="12554" y="1853"/>
                    <a:pt x="12550" y="1853"/>
                  </a:cubicBezTo>
                  <a:close/>
                  <a:moveTo>
                    <a:pt x="16322" y="1853"/>
                  </a:moveTo>
                  <a:cubicBezTo>
                    <a:pt x="16318" y="1853"/>
                    <a:pt x="16315" y="1854"/>
                    <a:pt x="16311" y="1856"/>
                  </a:cubicBezTo>
                  <a:cubicBezTo>
                    <a:pt x="16302" y="1862"/>
                    <a:pt x="16295" y="1875"/>
                    <a:pt x="16292" y="1891"/>
                  </a:cubicBezTo>
                  <a:cubicBezTo>
                    <a:pt x="16290" y="1901"/>
                    <a:pt x="16289" y="1916"/>
                    <a:pt x="16289" y="1941"/>
                  </a:cubicBezTo>
                  <a:lnTo>
                    <a:pt x="16289" y="4120"/>
                  </a:lnTo>
                  <a:cubicBezTo>
                    <a:pt x="16289" y="4145"/>
                    <a:pt x="16290" y="4161"/>
                    <a:pt x="16292" y="4171"/>
                  </a:cubicBezTo>
                  <a:cubicBezTo>
                    <a:pt x="16295" y="4187"/>
                    <a:pt x="16302" y="4199"/>
                    <a:pt x="16311" y="4205"/>
                  </a:cubicBezTo>
                  <a:cubicBezTo>
                    <a:pt x="16315" y="4207"/>
                    <a:pt x="16318" y="4209"/>
                    <a:pt x="16322" y="4209"/>
                  </a:cubicBezTo>
                  <a:cubicBezTo>
                    <a:pt x="16326" y="4209"/>
                    <a:pt x="16330" y="4207"/>
                    <a:pt x="16333" y="4205"/>
                  </a:cubicBezTo>
                  <a:cubicBezTo>
                    <a:pt x="16342" y="4199"/>
                    <a:pt x="16350" y="4187"/>
                    <a:pt x="16353" y="4171"/>
                  </a:cubicBezTo>
                  <a:cubicBezTo>
                    <a:pt x="16355" y="4161"/>
                    <a:pt x="16355" y="4145"/>
                    <a:pt x="16355" y="4120"/>
                  </a:cubicBezTo>
                  <a:lnTo>
                    <a:pt x="16355" y="1941"/>
                  </a:lnTo>
                  <a:cubicBezTo>
                    <a:pt x="16355" y="1916"/>
                    <a:pt x="16355" y="1901"/>
                    <a:pt x="16353" y="1891"/>
                  </a:cubicBezTo>
                  <a:cubicBezTo>
                    <a:pt x="16350" y="1875"/>
                    <a:pt x="16342" y="1862"/>
                    <a:pt x="16333" y="1856"/>
                  </a:cubicBezTo>
                  <a:cubicBezTo>
                    <a:pt x="16330" y="1854"/>
                    <a:pt x="16326" y="1853"/>
                    <a:pt x="16322" y="1853"/>
                  </a:cubicBezTo>
                  <a:close/>
                  <a:moveTo>
                    <a:pt x="16675" y="1853"/>
                  </a:moveTo>
                  <a:cubicBezTo>
                    <a:pt x="16671" y="1853"/>
                    <a:pt x="16668" y="1854"/>
                    <a:pt x="16664" y="1856"/>
                  </a:cubicBezTo>
                  <a:cubicBezTo>
                    <a:pt x="16655" y="1862"/>
                    <a:pt x="16648" y="1875"/>
                    <a:pt x="16645" y="1891"/>
                  </a:cubicBezTo>
                  <a:cubicBezTo>
                    <a:pt x="16643" y="1901"/>
                    <a:pt x="16642" y="1916"/>
                    <a:pt x="16642" y="1941"/>
                  </a:cubicBezTo>
                  <a:lnTo>
                    <a:pt x="16642" y="4120"/>
                  </a:lnTo>
                  <a:cubicBezTo>
                    <a:pt x="16642" y="4145"/>
                    <a:pt x="16643" y="4161"/>
                    <a:pt x="16645" y="4171"/>
                  </a:cubicBezTo>
                  <a:cubicBezTo>
                    <a:pt x="16648" y="4187"/>
                    <a:pt x="16655" y="4199"/>
                    <a:pt x="16664" y="4205"/>
                  </a:cubicBezTo>
                  <a:cubicBezTo>
                    <a:pt x="16668" y="4207"/>
                    <a:pt x="16671" y="4209"/>
                    <a:pt x="16675" y="4209"/>
                  </a:cubicBezTo>
                  <a:cubicBezTo>
                    <a:pt x="16679" y="4209"/>
                    <a:pt x="16683" y="4207"/>
                    <a:pt x="16686" y="4205"/>
                  </a:cubicBezTo>
                  <a:cubicBezTo>
                    <a:pt x="16695" y="4199"/>
                    <a:pt x="16702" y="4187"/>
                    <a:pt x="16706" y="4171"/>
                  </a:cubicBezTo>
                  <a:cubicBezTo>
                    <a:pt x="16708" y="4161"/>
                    <a:pt x="16708" y="4145"/>
                    <a:pt x="16708" y="4120"/>
                  </a:cubicBezTo>
                  <a:lnTo>
                    <a:pt x="16708" y="1941"/>
                  </a:lnTo>
                  <a:cubicBezTo>
                    <a:pt x="16708" y="1916"/>
                    <a:pt x="16708" y="1901"/>
                    <a:pt x="16706" y="1891"/>
                  </a:cubicBezTo>
                  <a:cubicBezTo>
                    <a:pt x="16702" y="1875"/>
                    <a:pt x="16695" y="1862"/>
                    <a:pt x="16686" y="1856"/>
                  </a:cubicBezTo>
                  <a:cubicBezTo>
                    <a:pt x="16683" y="1854"/>
                    <a:pt x="16679" y="1853"/>
                    <a:pt x="16675" y="1853"/>
                  </a:cubicBezTo>
                  <a:close/>
                  <a:moveTo>
                    <a:pt x="20435" y="1853"/>
                  </a:moveTo>
                  <a:cubicBezTo>
                    <a:pt x="20431" y="1853"/>
                    <a:pt x="20427" y="1854"/>
                    <a:pt x="20424" y="1856"/>
                  </a:cubicBezTo>
                  <a:cubicBezTo>
                    <a:pt x="20415" y="1862"/>
                    <a:pt x="20407" y="1875"/>
                    <a:pt x="20404" y="1891"/>
                  </a:cubicBezTo>
                  <a:cubicBezTo>
                    <a:pt x="20402" y="1901"/>
                    <a:pt x="20402" y="1916"/>
                    <a:pt x="20402" y="1941"/>
                  </a:cubicBezTo>
                  <a:lnTo>
                    <a:pt x="20402" y="4120"/>
                  </a:lnTo>
                  <a:cubicBezTo>
                    <a:pt x="20402" y="4145"/>
                    <a:pt x="20402" y="4161"/>
                    <a:pt x="20404" y="4171"/>
                  </a:cubicBezTo>
                  <a:cubicBezTo>
                    <a:pt x="20407" y="4187"/>
                    <a:pt x="20415" y="4199"/>
                    <a:pt x="20424" y="4205"/>
                  </a:cubicBezTo>
                  <a:cubicBezTo>
                    <a:pt x="20427" y="4207"/>
                    <a:pt x="20431" y="4209"/>
                    <a:pt x="20435" y="4209"/>
                  </a:cubicBezTo>
                  <a:cubicBezTo>
                    <a:pt x="20438" y="4209"/>
                    <a:pt x="20442" y="4207"/>
                    <a:pt x="20446" y="4205"/>
                  </a:cubicBezTo>
                  <a:cubicBezTo>
                    <a:pt x="20455" y="4199"/>
                    <a:pt x="20462" y="4187"/>
                    <a:pt x="20465" y="4171"/>
                  </a:cubicBezTo>
                  <a:cubicBezTo>
                    <a:pt x="20467" y="4161"/>
                    <a:pt x="20467" y="4145"/>
                    <a:pt x="20467" y="4120"/>
                  </a:cubicBezTo>
                  <a:lnTo>
                    <a:pt x="20467" y="1941"/>
                  </a:lnTo>
                  <a:cubicBezTo>
                    <a:pt x="20467" y="1916"/>
                    <a:pt x="20467" y="1901"/>
                    <a:pt x="20465" y="1891"/>
                  </a:cubicBezTo>
                  <a:cubicBezTo>
                    <a:pt x="20462" y="1875"/>
                    <a:pt x="20455" y="1862"/>
                    <a:pt x="20446" y="1856"/>
                  </a:cubicBezTo>
                  <a:cubicBezTo>
                    <a:pt x="20442" y="1854"/>
                    <a:pt x="20438" y="1853"/>
                    <a:pt x="20435" y="1853"/>
                  </a:cubicBezTo>
                  <a:close/>
                  <a:moveTo>
                    <a:pt x="20787" y="1853"/>
                  </a:moveTo>
                  <a:cubicBezTo>
                    <a:pt x="20784" y="1853"/>
                    <a:pt x="20780" y="1854"/>
                    <a:pt x="20776" y="1856"/>
                  </a:cubicBezTo>
                  <a:cubicBezTo>
                    <a:pt x="20767" y="1862"/>
                    <a:pt x="20760" y="1875"/>
                    <a:pt x="20757" y="1891"/>
                  </a:cubicBezTo>
                  <a:cubicBezTo>
                    <a:pt x="20755" y="1901"/>
                    <a:pt x="20755" y="1916"/>
                    <a:pt x="20755" y="1941"/>
                  </a:cubicBezTo>
                  <a:lnTo>
                    <a:pt x="20755" y="4120"/>
                  </a:lnTo>
                  <a:cubicBezTo>
                    <a:pt x="20755" y="4145"/>
                    <a:pt x="20755" y="4161"/>
                    <a:pt x="20757" y="4171"/>
                  </a:cubicBezTo>
                  <a:cubicBezTo>
                    <a:pt x="20760" y="4187"/>
                    <a:pt x="20767" y="4199"/>
                    <a:pt x="20776" y="4205"/>
                  </a:cubicBezTo>
                  <a:cubicBezTo>
                    <a:pt x="20780" y="4207"/>
                    <a:pt x="20784" y="4209"/>
                    <a:pt x="20787" y="4209"/>
                  </a:cubicBezTo>
                  <a:cubicBezTo>
                    <a:pt x="20791" y="4209"/>
                    <a:pt x="20795" y="4207"/>
                    <a:pt x="20799" y="4205"/>
                  </a:cubicBezTo>
                  <a:cubicBezTo>
                    <a:pt x="20808" y="4199"/>
                    <a:pt x="20815" y="4187"/>
                    <a:pt x="20818" y="4171"/>
                  </a:cubicBezTo>
                  <a:cubicBezTo>
                    <a:pt x="20820" y="4161"/>
                    <a:pt x="20820" y="4145"/>
                    <a:pt x="20820" y="4120"/>
                  </a:cubicBezTo>
                  <a:lnTo>
                    <a:pt x="20820" y="1941"/>
                  </a:lnTo>
                  <a:cubicBezTo>
                    <a:pt x="20820" y="1916"/>
                    <a:pt x="20820" y="1901"/>
                    <a:pt x="20818" y="1891"/>
                  </a:cubicBezTo>
                  <a:cubicBezTo>
                    <a:pt x="20815" y="1875"/>
                    <a:pt x="20808" y="1862"/>
                    <a:pt x="20799" y="1856"/>
                  </a:cubicBezTo>
                  <a:cubicBezTo>
                    <a:pt x="20795" y="1854"/>
                    <a:pt x="20791" y="1853"/>
                    <a:pt x="20787" y="1853"/>
                  </a:cubicBezTo>
                  <a:close/>
                  <a:moveTo>
                    <a:pt x="1083" y="1948"/>
                  </a:moveTo>
                  <a:cubicBezTo>
                    <a:pt x="1073" y="1945"/>
                    <a:pt x="1063" y="1949"/>
                    <a:pt x="1056" y="1960"/>
                  </a:cubicBezTo>
                  <a:cubicBezTo>
                    <a:pt x="1053" y="1964"/>
                    <a:pt x="1051" y="1970"/>
                    <a:pt x="1049" y="1976"/>
                  </a:cubicBezTo>
                  <a:cubicBezTo>
                    <a:pt x="1047" y="1981"/>
                    <a:pt x="1046" y="1988"/>
                    <a:pt x="1045" y="1994"/>
                  </a:cubicBezTo>
                  <a:cubicBezTo>
                    <a:pt x="1043" y="2011"/>
                    <a:pt x="1046" y="2029"/>
                    <a:pt x="1052" y="2042"/>
                  </a:cubicBezTo>
                  <a:cubicBezTo>
                    <a:pt x="1056" y="2050"/>
                    <a:pt x="1064" y="2057"/>
                    <a:pt x="1076" y="2070"/>
                  </a:cubicBezTo>
                  <a:lnTo>
                    <a:pt x="1966" y="2979"/>
                  </a:lnTo>
                  <a:cubicBezTo>
                    <a:pt x="1978" y="2991"/>
                    <a:pt x="1985" y="2999"/>
                    <a:pt x="1991" y="3001"/>
                  </a:cubicBezTo>
                  <a:cubicBezTo>
                    <a:pt x="2001" y="3004"/>
                    <a:pt x="2011" y="2999"/>
                    <a:pt x="2018" y="2988"/>
                  </a:cubicBezTo>
                  <a:cubicBezTo>
                    <a:pt x="2021" y="2984"/>
                    <a:pt x="2023" y="2978"/>
                    <a:pt x="2025" y="2972"/>
                  </a:cubicBezTo>
                  <a:cubicBezTo>
                    <a:pt x="2027" y="2967"/>
                    <a:pt x="2028" y="2960"/>
                    <a:pt x="2029" y="2954"/>
                  </a:cubicBezTo>
                  <a:cubicBezTo>
                    <a:pt x="2030" y="2937"/>
                    <a:pt x="2028" y="2919"/>
                    <a:pt x="2022" y="2906"/>
                  </a:cubicBezTo>
                  <a:cubicBezTo>
                    <a:pt x="2018" y="2898"/>
                    <a:pt x="2011" y="2891"/>
                    <a:pt x="1998" y="2878"/>
                  </a:cubicBezTo>
                  <a:lnTo>
                    <a:pt x="1108" y="1969"/>
                  </a:lnTo>
                  <a:cubicBezTo>
                    <a:pt x="1096" y="1957"/>
                    <a:pt x="1089" y="1949"/>
                    <a:pt x="1083" y="1948"/>
                  </a:cubicBezTo>
                  <a:close/>
                  <a:moveTo>
                    <a:pt x="3088" y="1948"/>
                  </a:moveTo>
                  <a:cubicBezTo>
                    <a:pt x="3082" y="1949"/>
                    <a:pt x="3075" y="1957"/>
                    <a:pt x="3062" y="1969"/>
                  </a:cubicBezTo>
                  <a:lnTo>
                    <a:pt x="2172" y="2878"/>
                  </a:lnTo>
                  <a:cubicBezTo>
                    <a:pt x="2160" y="2891"/>
                    <a:pt x="2153" y="2898"/>
                    <a:pt x="2149" y="2906"/>
                  </a:cubicBezTo>
                  <a:cubicBezTo>
                    <a:pt x="2143" y="2919"/>
                    <a:pt x="2140" y="2937"/>
                    <a:pt x="2142" y="2954"/>
                  </a:cubicBezTo>
                  <a:cubicBezTo>
                    <a:pt x="2142" y="2960"/>
                    <a:pt x="2144" y="2967"/>
                    <a:pt x="2146" y="2972"/>
                  </a:cubicBezTo>
                  <a:cubicBezTo>
                    <a:pt x="2148" y="2978"/>
                    <a:pt x="2150" y="2984"/>
                    <a:pt x="2153" y="2988"/>
                  </a:cubicBezTo>
                  <a:cubicBezTo>
                    <a:pt x="2160" y="2999"/>
                    <a:pt x="2170" y="3004"/>
                    <a:pt x="2179" y="3001"/>
                  </a:cubicBezTo>
                  <a:cubicBezTo>
                    <a:pt x="2185" y="2999"/>
                    <a:pt x="2192" y="2991"/>
                    <a:pt x="2205" y="2979"/>
                  </a:cubicBezTo>
                  <a:lnTo>
                    <a:pt x="3095" y="2070"/>
                  </a:lnTo>
                  <a:cubicBezTo>
                    <a:pt x="3107" y="2057"/>
                    <a:pt x="3115" y="2050"/>
                    <a:pt x="3119" y="2042"/>
                  </a:cubicBezTo>
                  <a:cubicBezTo>
                    <a:pt x="3125" y="2029"/>
                    <a:pt x="3127" y="2011"/>
                    <a:pt x="3126" y="1994"/>
                  </a:cubicBezTo>
                  <a:cubicBezTo>
                    <a:pt x="3125" y="1988"/>
                    <a:pt x="3124" y="1981"/>
                    <a:pt x="3122" y="1976"/>
                  </a:cubicBezTo>
                  <a:cubicBezTo>
                    <a:pt x="3120" y="1970"/>
                    <a:pt x="3118" y="1964"/>
                    <a:pt x="3115" y="1960"/>
                  </a:cubicBezTo>
                  <a:cubicBezTo>
                    <a:pt x="3107" y="1949"/>
                    <a:pt x="3098" y="1945"/>
                    <a:pt x="3088" y="1948"/>
                  </a:cubicBezTo>
                  <a:close/>
                  <a:moveTo>
                    <a:pt x="5195" y="1948"/>
                  </a:moveTo>
                  <a:cubicBezTo>
                    <a:pt x="5186" y="1945"/>
                    <a:pt x="5176" y="1949"/>
                    <a:pt x="5168" y="1960"/>
                  </a:cubicBezTo>
                  <a:cubicBezTo>
                    <a:pt x="5166" y="1964"/>
                    <a:pt x="5163" y="1970"/>
                    <a:pt x="5161" y="1976"/>
                  </a:cubicBezTo>
                  <a:cubicBezTo>
                    <a:pt x="5159" y="1981"/>
                    <a:pt x="5158" y="1988"/>
                    <a:pt x="5157" y="1994"/>
                  </a:cubicBezTo>
                  <a:cubicBezTo>
                    <a:pt x="5156" y="2011"/>
                    <a:pt x="5158" y="2029"/>
                    <a:pt x="5165" y="2042"/>
                  </a:cubicBezTo>
                  <a:cubicBezTo>
                    <a:pt x="5169" y="2050"/>
                    <a:pt x="5176" y="2057"/>
                    <a:pt x="5188" y="2070"/>
                  </a:cubicBezTo>
                  <a:lnTo>
                    <a:pt x="6078" y="2979"/>
                  </a:lnTo>
                  <a:cubicBezTo>
                    <a:pt x="6090" y="2991"/>
                    <a:pt x="6098" y="2999"/>
                    <a:pt x="6104" y="3001"/>
                  </a:cubicBezTo>
                  <a:cubicBezTo>
                    <a:pt x="6113" y="3004"/>
                    <a:pt x="6123" y="2999"/>
                    <a:pt x="6130" y="2988"/>
                  </a:cubicBezTo>
                  <a:cubicBezTo>
                    <a:pt x="6133" y="2984"/>
                    <a:pt x="6136" y="2978"/>
                    <a:pt x="6137" y="2972"/>
                  </a:cubicBezTo>
                  <a:cubicBezTo>
                    <a:pt x="6139" y="2967"/>
                    <a:pt x="6141" y="2960"/>
                    <a:pt x="6141" y="2954"/>
                  </a:cubicBezTo>
                  <a:cubicBezTo>
                    <a:pt x="6143" y="2937"/>
                    <a:pt x="6141" y="2919"/>
                    <a:pt x="6134" y="2906"/>
                  </a:cubicBezTo>
                  <a:cubicBezTo>
                    <a:pt x="6130" y="2898"/>
                    <a:pt x="6123" y="2891"/>
                    <a:pt x="6110" y="2878"/>
                  </a:cubicBezTo>
                  <a:lnTo>
                    <a:pt x="5220" y="1969"/>
                  </a:lnTo>
                  <a:cubicBezTo>
                    <a:pt x="5208" y="1957"/>
                    <a:pt x="5201" y="1949"/>
                    <a:pt x="5195" y="1948"/>
                  </a:cubicBezTo>
                  <a:close/>
                  <a:moveTo>
                    <a:pt x="7200" y="1948"/>
                  </a:moveTo>
                  <a:cubicBezTo>
                    <a:pt x="7195" y="1949"/>
                    <a:pt x="7187" y="1957"/>
                    <a:pt x="7175" y="1969"/>
                  </a:cubicBezTo>
                  <a:lnTo>
                    <a:pt x="6285" y="2878"/>
                  </a:lnTo>
                  <a:cubicBezTo>
                    <a:pt x="6273" y="2891"/>
                    <a:pt x="6265" y="2898"/>
                    <a:pt x="6261" y="2906"/>
                  </a:cubicBezTo>
                  <a:cubicBezTo>
                    <a:pt x="6255" y="2919"/>
                    <a:pt x="6252" y="2937"/>
                    <a:pt x="6254" y="2954"/>
                  </a:cubicBezTo>
                  <a:cubicBezTo>
                    <a:pt x="6255" y="2960"/>
                    <a:pt x="6256" y="2967"/>
                    <a:pt x="6258" y="2972"/>
                  </a:cubicBezTo>
                  <a:cubicBezTo>
                    <a:pt x="6260" y="2978"/>
                    <a:pt x="6262" y="2984"/>
                    <a:pt x="6265" y="2988"/>
                  </a:cubicBezTo>
                  <a:cubicBezTo>
                    <a:pt x="6273" y="2999"/>
                    <a:pt x="6282" y="3004"/>
                    <a:pt x="6292" y="3001"/>
                  </a:cubicBezTo>
                  <a:cubicBezTo>
                    <a:pt x="6298" y="2999"/>
                    <a:pt x="6305" y="2991"/>
                    <a:pt x="6317" y="2979"/>
                  </a:cubicBezTo>
                  <a:lnTo>
                    <a:pt x="7207" y="2070"/>
                  </a:lnTo>
                  <a:cubicBezTo>
                    <a:pt x="7219" y="2057"/>
                    <a:pt x="7227" y="2050"/>
                    <a:pt x="7231" y="2042"/>
                  </a:cubicBezTo>
                  <a:cubicBezTo>
                    <a:pt x="7237" y="2029"/>
                    <a:pt x="7240" y="2011"/>
                    <a:pt x="7238" y="1994"/>
                  </a:cubicBezTo>
                  <a:cubicBezTo>
                    <a:pt x="7237" y="1988"/>
                    <a:pt x="7236" y="1981"/>
                    <a:pt x="7234" y="1976"/>
                  </a:cubicBezTo>
                  <a:cubicBezTo>
                    <a:pt x="7232" y="1970"/>
                    <a:pt x="7230" y="1964"/>
                    <a:pt x="7227" y="1960"/>
                  </a:cubicBezTo>
                  <a:cubicBezTo>
                    <a:pt x="7219" y="1949"/>
                    <a:pt x="7210" y="1945"/>
                    <a:pt x="7200" y="1948"/>
                  </a:cubicBezTo>
                  <a:close/>
                  <a:moveTo>
                    <a:pt x="9320" y="1948"/>
                  </a:moveTo>
                  <a:cubicBezTo>
                    <a:pt x="9311" y="1945"/>
                    <a:pt x="9301" y="1949"/>
                    <a:pt x="9294" y="1960"/>
                  </a:cubicBezTo>
                  <a:cubicBezTo>
                    <a:pt x="9291" y="1964"/>
                    <a:pt x="9288" y="1970"/>
                    <a:pt x="9286" y="1976"/>
                  </a:cubicBezTo>
                  <a:cubicBezTo>
                    <a:pt x="9284" y="1981"/>
                    <a:pt x="9283" y="1988"/>
                    <a:pt x="9283" y="1994"/>
                  </a:cubicBezTo>
                  <a:cubicBezTo>
                    <a:pt x="9281" y="2011"/>
                    <a:pt x="9283" y="2029"/>
                    <a:pt x="9290" y="2042"/>
                  </a:cubicBezTo>
                  <a:cubicBezTo>
                    <a:pt x="9294" y="2050"/>
                    <a:pt x="9301" y="2057"/>
                    <a:pt x="9314" y="2070"/>
                  </a:cubicBezTo>
                  <a:lnTo>
                    <a:pt x="10203" y="2979"/>
                  </a:lnTo>
                  <a:cubicBezTo>
                    <a:pt x="10216" y="2991"/>
                    <a:pt x="10223" y="2999"/>
                    <a:pt x="10229" y="3001"/>
                  </a:cubicBezTo>
                  <a:cubicBezTo>
                    <a:pt x="10238" y="3004"/>
                    <a:pt x="10248" y="2999"/>
                    <a:pt x="10256" y="2988"/>
                  </a:cubicBezTo>
                  <a:cubicBezTo>
                    <a:pt x="10258" y="2984"/>
                    <a:pt x="10261" y="2978"/>
                    <a:pt x="10263" y="2972"/>
                  </a:cubicBezTo>
                  <a:cubicBezTo>
                    <a:pt x="10264" y="2967"/>
                    <a:pt x="10266" y="2960"/>
                    <a:pt x="10266" y="2954"/>
                  </a:cubicBezTo>
                  <a:cubicBezTo>
                    <a:pt x="10268" y="2937"/>
                    <a:pt x="10266" y="2919"/>
                    <a:pt x="10259" y="2906"/>
                  </a:cubicBezTo>
                  <a:cubicBezTo>
                    <a:pt x="10255" y="2898"/>
                    <a:pt x="10248" y="2891"/>
                    <a:pt x="10236" y="2878"/>
                  </a:cubicBezTo>
                  <a:lnTo>
                    <a:pt x="9345" y="1969"/>
                  </a:lnTo>
                  <a:cubicBezTo>
                    <a:pt x="9333" y="1957"/>
                    <a:pt x="9326" y="1949"/>
                    <a:pt x="9320" y="1948"/>
                  </a:cubicBezTo>
                  <a:close/>
                  <a:moveTo>
                    <a:pt x="11326" y="1948"/>
                  </a:moveTo>
                  <a:cubicBezTo>
                    <a:pt x="11320" y="1949"/>
                    <a:pt x="11312" y="1957"/>
                    <a:pt x="11300" y="1969"/>
                  </a:cubicBezTo>
                  <a:lnTo>
                    <a:pt x="10410" y="2878"/>
                  </a:lnTo>
                  <a:cubicBezTo>
                    <a:pt x="10398" y="2891"/>
                    <a:pt x="10390" y="2898"/>
                    <a:pt x="10386" y="2906"/>
                  </a:cubicBezTo>
                  <a:cubicBezTo>
                    <a:pt x="10380" y="2919"/>
                    <a:pt x="10378" y="2937"/>
                    <a:pt x="10379" y="2954"/>
                  </a:cubicBezTo>
                  <a:cubicBezTo>
                    <a:pt x="10380" y="2960"/>
                    <a:pt x="10381" y="2967"/>
                    <a:pt x="10383" y="2972"/>
                  </a:cubicBezTo>
                  <a:cubicBezTo>
                    <a:pt x="10385" y="2978"/>
                    <a:pt x="10387" y="2984"/>
                    <a:pt x="10390" y="2988"/>
                  </a:cubicBezTo>
                  <a:cubicBezTo>
                    <a:pt x="10398" y="2999"/>
                    <a:pt x="10407" y="3004"/>
                    <a:pt x="10417" y="3001"/>
                  </a:cubicBezTo>
                  <a:cubicBezTo>
                    <a:pt x="10423" y="2999"/>
                    <a:pt x="10430" y="2991"/>
                    <a:pt x="10442" y="2979"/>
                  </a:cubicBezTo>
                  <a:lnTo>
                    <a:pt x="11332" y="2070"/>
                  </a:lnTo>
                  <a:cubicBezTo>
                    <a:pt x="11345" y="2057"/>
                    <a:pt x="11352" y="2050"/>
                    <a:pt x="11356" y="2042"/>
                  </a:cubicBezTo>
                  <a:cubicBezTo>
                    <a:pt x="11362" y="2029"/>
                    <a:pt x="11365" y="2011"/>
                    <a:pt x="11363" y="1994"/>
                  </a:cubicBezTo>
                  <a:cubicBezTo>
                    <a:pt x="11362" y="1988"/>
                    <a:pt x="11361" y="1981"/>
                    <a:pt x="11359" y="1976"/>
                  </a:cubicBezTo>
                  <a:cubicBezTo>
                    <a:pt x="11357" y="1970"/>
                    <a:pt x="11355" y="1964"/>
                    <a:pt x="11352" y="1960"/>
                  </a:cubicBezTo>
                  <a:cubicBezTo>
                    <a:pt x="11345" y="1949"/>
                    <a:pt x="11335" y="1945"/>
                    <a:pt x="11326" y="1948"/>
                  </a:cubicBezTo>
                  <a:close/>
                  <a:moveTo>
                    <a:pt x="13427" y="1948"/>
                  </a:moveTo>
                  <a:cubicBezTo>
                    <a:pt x="13418" y="1945"/>
                    <a:pt x="13408" y="1949"/>
                    <a:pt x="13400" y="1960"/>
                  </a:cubicBezTo>
                  <a:cubicBezTo>
                    <a:pt x="13397" y="1964"/>
                    <a:pt x="13395" y="1970"/>
                    <a:pt x="13393" y="1976"/>
                  </a:cubicBezTo>
                  <a:cubicBezTo>
                    <a:pt x="13391" y="1981"/>
                    <a:pt x="13390" y="1988"/>
                    <a:pt x="13389" y="1994"/>
                  </a:cubicBezTo>
                  <a:cubicBezTo>
                    <a:pt x="13388" y="2011"/>
                    <a:pt x="13390" y="2029"/>
                    <a:pt x="13397" y="2042"/>
                  </a:cubicBezTo>
                  <a:cubicBezTo>
                    <a:pt x="13400" y="2050"/>
                    <a:pt x="13408" y="2057"/>
                    <a:pt x="13420" y="2070"/>
                  </a:cubicBezTo>
                  <a:lnTo>
                    <a:pt x="14310" y="2979"/>
                  </a:lnTo>
                  <a:cubicBezTo>
                    <a:pt x="14322" y="2991"/>
                    <a:pt x="14330" y="2999"/>
                    <a:pt x="14336" y="3001"/>
                  </a:cubicBezTo>
                  <a:cubicBezTo>
                    <a:pt x="14345" y="3004"/>
                    <a:pt x="14355" y="2999"/>
                    <a:pt x="14362" y="2988"/>
                  </a:cubicBezTo>
                  <a:cubicBezTo>
                    <a:pt x="14365" y="2984"/>
                    <a:pt x="14367" y="2978"/>
                    <a:pt x="14369" y="2972"/>
                  </a:cubicBezTo>
                  <a:cubicBezTo>
                    <a:pt x="14371" y="2967"/>
                    <a:pt x="14373" y="2960"/>
                    <a:pt x="14373" y="2954"/>
                  </a:cubicBezTo>
                  <a:cubicBezTo>
                    <a:pt x="14375" y="2937"/>
                    <a:pt x="14372" y="2919"/>
                    <a:pt x="14366" y="2906"/>
                  </a:cubicBezTo>
                  <a:cubicBezTo>
                    <a:pt x="14362" y="2898"/>
                    <a:pt x="14355" y="2891"/>
                    <a:pt x="14342" y="2878"/>
                  </a:cubicBezTo>
                  <a:lnTo>
                    <a:pt x="13452" y="1969"/>
                  </a:lnTo>
                  <a:cubicBezTo>
                    <a:pt x="13440" y="1957"/>
                    <a:pt x="13433" y="1949"/>
                    <a:pt x="13427" y="1948"/>
                  </a:cubicBezTo>
                  <a:close/>
                  <a:moveTo>
                    <a:pt x="15432" y="1948"/>
                  </a:moveTo>
                  <a:cubicBezTo>
                    <a:pt x="15426" y="1949"/>
                    <a:pt x="15419" y="1957"/>
                    <a:pt x="15407" y="1969"/>
                  </a:cubicBezTo>
                  <a:lnTo>
                    <a:pt x="14517" y="2878"/>
                  </a:lnTo>
                  <a:cubicBezTo>
                    <a:pt x="14504" y="2891"/>
                    <a:pt x="14497" y="2898"/>
                    <a:pt x="14493" y="2906"/>
                  </a:cubicBezTo>
                  <a:cubicBezTo>
                    <a:pt x="14487" y="2919"/>
                    <a:pt x="14485" y="2937"/>
                    <a:pt x="14486" y="2954"/>
                  </a:cubicBezTo>
                  <a:cubicBezTo>
                    <a:pt x="14487" y="2960"/>
                    <a:pt x="14488" y="2967"/>
                    <a:pt x="14490" y="2972"/>
                  </a:cubicBezTo>
                  <a:cubicBezTo>
                    <a:pt x="14492" y="2978"/>
                    <a:pt x="14494" y="2984"/>
                    <a:pt x="14497" y="2988"/>
                  </a:cubicBezTo>
                  <a:cubicBezTo>
                    <a:pt x="14504" y="2999"/>
                    <a:pt x="14514" y="3004"/>
                    <a:pt x="14524" y="3001"/>
                  </a:cubicBezTo>
                  <a:cubicBezTo>
                    <a:pt x="14530" y="2999"/>
                    <a:pt x="14537" y="2991"/>
                    <a:pt x="14549" y="2979"/>
                  </a:cubicBezTo>
                  <a:lnTo>
                    <a:pt x="15439" y="2070"/>
                  </a:lnTo>
                  <a:cubicBezTo>
                    <a:pt x="15451" y="2057"/>
                    <a:pt x="15459" y="2050"/>
                    <a:pt x="15463" y="2042"/>
                  </a:cubicBezTo>
                  <a:cubicBezTo>
                    <a:pt x="15469" y="2029"/>
                    <a:pt x="15472" y="2011"/>
                    <a:pt x="15470" y="1994"/>
                  </a:cubicBezTo>
                  <a:cubicBezTo>
                    <a:pt x="15469" y="1988"/>
                    <a:pt x="15468" y="1981"/>
                    <a:pt x="15466" y="1976"/>
                  </a:cubicBezTo>
                  <a:cubicBezTo>
                    <a:pt x="15464" y="1970"/>
                    <a:pt x="15462" y="1964"/>
                    <a:pt x="15459" y="1960"/>
                  </a:cubicBezTo>
                  <a:cubicBezTo>
                    <a:pt x="15451" y="1949"/>
                    <a:pt x="15442" y="1945"/>
                    <a:pt x="15432" y="1948"/>
                  </a:cubicBezTo>
                  <a:close/>
                  <a:moveTo>
                    <a:pt x="17552" y="1948"/>
                  </a:moveTo>
                  <a:cubicBezTo>
                    <a:pt x="17543" y="1945"/>
                    <a:pt x="17533" y="1949"/>
                    <a:pt x="17525" y="1960"/>
                  </a:cubicBezTo>
                  <a:cubicBezTo>
                    <a:pt x="17523" y="1964"/>
                    <a:pt x="17520" y="1970"/>
                    <a:pt x="17518" y="1976"/>
                  </a:cubicBezTo>
                  <a:cubicBezTo>
                    <a:pt x="17516" y="1981"/>
                    <a:pt x="17515" y="1988"/>
                    <a:pt x="17515" y="1994"/>
                  </a:cubicBezTo>
                  <a:cubicBezTo>
                    <a:pt x="17513" y="2011"/>
                    <a:pt x="17515" y="2029"/>
                    <a:pt x="17522" y="2042"/>
                  </a:cubicBezTo>
                  <a:cubicBezTo>
                    <a:pt x="17526" y="2050"/>
                    <a:pt x="17533" y="2057"/>
                    <a:pt x="17545" y="2070"/>
                  </a:cubicBezTo>
                  <a:lnTo>
                    <a:pt x="18435" y="2979"/>
                  </a:lnTo>
                  <a:cubicBezTo>
                    <a:pt x="18447" y="2991"/>
                    <a:pt x="18455" y="2999"/>
                    <a:pt x="18461" y="3001"/>
                  </a:cubicBezTo>
                  <a:cubicBezTo>
                    <a:pt x="18470" y="3004"/>
                    <a:pt x="18480" y="2999"/>
                    <a:pt x="18487" y="2988"/>
                  </a:cubicBezTo>
                  <a:cubicBezTo>
                    <a:pt x="18490" y="2984"/>
                    <a:pt x="18493" y="2978"/>
                    <a:pt x="18494" y="2972"/>
                  </a:cubicBezTo>
                  <a:cubicBezTo>
                    <a:pt x="18496" y="2967"/>
                    <a:pt x="18498" y="2960"/>
                    <a:pt x="18498" y="2954"/>
                  </a:cubicBezTo>
                  <a:cubicBezTo>
                    <a:pt x="18500" y="2937"/>
                    <a:pt x="18497" y="2919"/>
                    <a:pt x="18491" y="2906"/>
                  </a:cubicBezTo>
                  <a:cubicBezTo>
                    <a:pt x="18487" y="2898"/>
                    <a:pt x="18480" y="2891"/>
                    <a:pt x="18468" y="2878"/>
                  </a:cubicBezTo>
                  <a:lnTo>
                    <a:pt x="17577" y="1969"/>
                  </a:lnTo>
                  <a:cubicBezTo>
                    <a:pt x="17565" y="1957"/>
                    <a:pt x="17558" y="1949"/>
                    <a:pt x="17552" y="1948"/>
                  </a:cubicBezTo>
                  <a:close/>
                  <a:moveTo>
                    <a:pt x="19557" y="1948"/>
                  </a:moveTo>
                  <a:cubicBezTo>
                    <a:pt x="19552" y="1949"/>
                    <a:pt x="19544" y="1957"/>
                    <a:pt x="19532" y="1969"/>
                  </a:cubicBezTo>
                  <a:lnTo>
                    <a:pt x="18642" y="2878"/>
                  </a:lnTo>
                  <a:cubicBezTo>
                    <a:pt x="18629" y="2891"/>
                    <a:pt x="18622" y="2898"/>
                    <a:pt x="18618" y="2906"/>
                  </a:cubicBezTo>
                  <a:cubicBezTo>
                    <a:pt x="18612" y="2919"/>
                    <a:pt x="18610" y="2937"/>
                    <a:pt x="18611" y="2954"/>
                  </a:cubicBezTo>
                  <a:cubicBezTo>
                    <a:pt x="18612" y="2960"/>
                    <a:pt x="18613" y="2967"/>
                    <a:pt x="18615" y="2972"/>
                  </a:cubicBezTo>
                  <a:cubicBezTo>
                    <a:pt x="18617" y="2978"/>
                    <a:pt x="18619" y="2984"/>
                    <a:pt x="18622" y="2988"/>
                  </a:cubicBezTo>
                  <a:cubicBezTo>
                    <a:pt x="18629" y="2999"/>
                    <a:pt x="18639" y="3004"/>
                    <a:pt x="18649" y="3001"/>
                  </a:cubicBezTo>
                  <a:cubicBezTo>
                    <a:pt x="18655" y="2999"/>
                    <a:pt x="18662" y="2991"/>
                    <a:pt x="18674" y="2979"/>
                  </a:cubicBezTo>
                  <a:lnTo>
                    <a:pt x="19564" y="2070"/>
                  </a:lnTo>
                  <a:cubicBezTo>
                    <a:pt x="19576" y="2057"/>
                    <a:pt x="19584" y="2050"/>
                    <a:pt x="19588" y="2042"/>
                  </a:cubicBezTo>
                  <a:cubicBezTo>
                    <a:pt x="19594" y="2029"/>
                    <a:pt x="19597" y="2011"/>
                    <a:pt x="19595" y="1994"/>
                  </a:cubicBezTo>
                  <a:cubicBezTo>
                    <a:pt x="19594" y="1988"/>
                    <a:pt x="19593" y="1981"/>
                    <a:pt x="19591" y="1976"/>
                  </a:cubicBezTo>
                  <a:cubicBezTo>
                    <a:pt x="19589" y="1970"/>
                    <a:pt x="19587" y="1964"/>
                    <a:pt x="19584" y="1960"/>
                  </a:cubicBezTo>
                  <a:cubicBezTo>
                    <a:pt x="19577" y="1949"/>
                    <a:pt x="19567" y="1945"/>
                    <a:pt x="19557" y="1948"/>
                  </a:cubicBezTo>
                  <a:close/>
                  <a:moveTo>
                    <a:pt x="382" y="2039"/>
                  </a:moveTo>
                  <a:cubicBezTo>
                    <a:pt x="378" y="2039"/>
                    <a:pt x="375" y="2040"/>
                    <a:pt x="371" y="2042"/>
                  </a:cubicBezTo>
                  <a:cubicBezTo>
                    <a:pt x="362" y="2048"/>
                    <a:pt x="355" y="2060"/>
                    <a:pt x="352" y="2076"/>
                  </a:cubicBezTo>
                  <a:cubicBezTo>
                    <a:pt x="350" y="2086"/>
                    <a:pt x="349" y="2102"/>
                    <a:pt x="349" y="2128"/>
                  </a:cubicBezTo>
                  <a:lnTo>
                    <a:pt x="349" y="3934"/>
                  </a:lnTo>
                  <a:cubicBezTo>
                    <a:pt x="349" y="3960"/>
                    <a:pt x="350" y="3975"/>
                    <a:pt x="352" y="3985"/>
                  </a:cubicBezTo>
                  <a:cubicBezTo>
                    <a:pt x="355" y="4001"/>
                    <a:pt x="362" y="4014"/>
                    <a:pt x="371" y="4020"/>
                  </a:cubicBezTo>
                  <a:cubicBezTo>
                    <a:pt x="375" y="4022"/>
                    <a:pt x="378" y="4023"/>
                    <a:pt x="382" y="4023"/>
                  </a:cubicBezTo>
                  <a:cubicBezTo>
                    <a:pt x="386" y="4023"/>
                    <a:pt x="390" y="4022"/>
                    <a:pt x="393" y="4020"/>
                  </a:cubicBezTo>
                  <a:cubicBezTo>
                    <a:pt x="402" y="4014"/>
                    <a:pt x="409" y="4001"/>
                    <a:pt x="413" y="3985"/>
                  </a:cubicBezTo>
                  <a:cubicBezTo>
                    <a:pt x="415" y="3975"/>
                    <a:pt x="415" y="3960"/>
                    <a:pt x="415" y="3934"/>
                  </a:cubicBezTo>
                  <a:lnTo>
                    <a:pt x="415" y="2128"/>
                  </a:lnTo>
                  <a:cubicBezTo>
                    <a:pt x="415" y="2102"/>
                    <a:pt x="415" y="2086"/>
                    <a:pt x="413" y="2076"/>
                  </a:cubicBezTo>
                  <a:cubicBezTo>
                    <a:pt x="409" y="2060"/>
                    <a:pt x="402" y="2048"/>
                    <a:pt x="393" y="2042"/>
                  </a:cubicBezTo>
                  <a:cubicBezTo>
                    <a:pt x="390" y="2040"/>
                    <a:pt x="386" y="2039"/>
                    <a:pt x="382" y="2039"/>
                  </a:cubicBezTo>
                  <a:close/>
                  <a:moveTo>
                    <a:pt x="3789" y="2039"/>
                  </a:moveTo>
                  <a:cubicBezTo>
                    <a:pt x="3785" y="2039"/>
                    <a:pt x="3781" y="2040"/>
                    <a:pt x="3778" y="2042"/>
                  </a:cubicBezTo>
                  <a:cubicBezTo>
                    <a:pt x="3769" y="2048"/>
                    <a:pt x="3761" y="2060"/>
                    <a:pt x="3758" y="2076"/>
                  </a:cubicBezTo>
                  <a:cubicBezTo>
                    <a:pt x="3756" y="2086"/>
                    <a:pt x="3756" y="2102"/>
                    <a:pt x="3756" y="2128"/>
                  </a:cubicBezTo>
                  <a:lnTo>
                    <a:pt x="3756" y="3934"/>
                  </a:lnTo>
                  <a:cubicBezTo>
                    <a:pt x="3756" y="3960"/>
                    <a:pt x="3756" y="3975"/>
                    <a:pt x="3758" y="3985"/>
                  </a:cubicBezTo>
                  <a:cubicBezTo>
                    <a:pt x="3761" y="4001"/>
                    <a:pt x="3769" y="4014"/>
                    <a:pt x="3778" y="4020"/>
                  </a:cubicBezTo>
                  <a:cubicBezTo>
                    <a:pt x="3781" y="4022"/>
                    <a:pt x="3785" y="4023"/>
                    <a:pt x="3789" y="4023"/>
                  </a:cubicBezTo>
                  <a:cubicBezTo>
                    <a:pt x="3792" y="4023"/>
                    <a:pt x="3796" y="4022"/>
                    <a:pt x="3800" y="4020"/>
                  </a:cubicBezTo>
                  <a:cubicBezTo>
                    <a:pt x="3809" y="4014"/>
                    <a:pt x="3816" y="4001"/>
                    <a:pt x="3819" y="3985"/>
                  </a:cubicBezTo>
                  <a:cubicBezTo>
                    <a:pt x="3821" y="3975"/>
                    <a:pt x="3821" y="3960"/>
                    <a:pt x="3821" y="3934"/>
                  </a:cubicBezTo>
                  <a:lnTo>
                    <a:pt x="3821" y="2128"/>
                  </a:lnTo>
                  <a:cubicBezTo>
                    <a:pt x="3821" y="2102"/>
                    <a:pt x="3821" y="2086"/>
                    <a:pt x="3819" y="2076"/>
                  </a:cubicBezTo>
                  <a:cubicBezTo>
                    <a:pt x="3816" y="2060"/>
                    <a:pt x="3809" y="2048"/>
                    <a:pt x="3800" y="2042"/>
                  </a:cubicBezTo>
                  <a:cubicBezTo>
                    <a:pt x="3796" y="2040"/>
                    <a:pt x="3792" y="2039"/>
                    <a:pt x="3789" y="2039"/>
                  </a:cubicBezTo>
                  <a:close/>
                  <a:moveTo>
                    <a:pt x="4495" y="2039"/>
                  </a:moveTo>
                  <a:cubicBezTo>
                    <a:pt x="4491" y="2039"/>
                    <a:pt x="4487" y="2040"/>
                    <a:pt x="4483" y="2042"/>
                  </a:cubicBezTo>
                  <a:cubicBezTo>
                    <a:pt x="4474" y="2048"/>
                    <a:pt x="4467" y="2060"/>
                    <a:pt x="4464" y="2076"/>
                  </a:cubicBezTo>
                  <a:cubicBezTo>
                    <a:pt x="4462" y="2086"/>
                    <a:pt x="4462" y="2102"/>
                    <a:pt x="4462" y="2128"/>
                  </a:cubicBezTo>
                  <a:lnTo>
                    <a:pt x="4462" y="3934"/>
                  </a:lnTo>
                  <a:cubicBezTo>
                    <a:pt x="4462" y="3960"/>
                    <a:pt x="4462" y="3975"/>
                    <a:pt x="4464" y="3985"/>
                  </a:cubicBezTo>
                  <a:cubicBezTo>
                    <a:pt x="4467" y="4001"/>
                    <a:pt x="4474" y="4014"/>
                    <a:pt x="4483" y="4020"/>
                  </a:cubicBezTo>
                  <a:cubicBezTo>
                    <a:pt x="4487" y="4022"/>
                    <a:pt x="4491" y="4023"/>
                    <a:pt x="4495" y="4023"/>
                  </a:cubicBezTo>
                  <a:cubicBezTo>
                    <a:pt x="4498" y="4023"/>
                    <a:pt x="4502" y="4022"/>
                    <a:pt x="4506" y="4020"/>
                  </a:cubicBezTo>
                  <a:cubicBezTo>
                    <a:pt x="4515" y="4014"/>
                    <a:pt x="4522" y="4001"/>
                    <a:pt x="4525" y="3985"/>
                  </a:cubicBezTo>
                  <a:cubicBezTo>
                    <a:pt x="4527" y="3975"/>
                    <a:pt x="4527" y="3960"/>
                    <a:pt x="4527" y="3934"/>
                  </a:cubicBezTo>
                  <a:lnTo>
                    <a:pt x="4527" y="2128"/>
                  </a:lnTo>
                  <a:cubicBezTo>
                    <a:pt x="4527" y="2102"/>
                    <a:pt x="4527" y="2086"/>
                    <a:pt x="4525" y="2076"/>
                  </a:cubicBezTo>
                  <a:cubicBezTo>
                    <a:pt x="4522" y="2060"/>
                    <a:pt x="4515" y="2048"/>
                    <a:pt x="4506" y="2042"/>
                  </a:cubicBezTo>
                  <a:cubicBezTo>
                    <a:pt x="4502" y="2040"/>
                    <a:pt x="4498" y="2039"/>
                    <a:pt x="4495" y="2039"/>
                  </a:cubicBezTo>
                  <a:close/>
                  <a:moveTo>
                    <a:pt x="7914" y="2039"/>
                  </a:moveTo>
                  <a:cubicBezTo>
                    <a:pt x="7910" y="2039"/>
                    <a:pt x="7906" y="2040"/>
                    <a:pt x="7903" y="2042"/>
                  </a:cubicBezTo>
                  <a:cubicBezTo>
                    <a:pt x="7894" y="2048"/>
                    <a:pt x="7886" y="2060"/>
                    <a:pt x="7883" y="2076"/>
                  </a:cubicBezTo>
                  <a:cubicBezTo>
                    <a:pt x="7881" y="2086"/>
                    <a:pt x="7881" y="2102"/>
                    <a:pt x="7881" y="2128"/>
                  </a:cubicBezTo>
                  <a:lnTo>
                    <a:pt x="7881" y="3934"/>
                  </a:lnTo>
                  <a:cubicBezTo>
                    <a:pt x="7881" y="3960"/>
                    <a:pt x="7881" y="3975"/>
                    <a:pt x="7883" y="3985"/>
                  </a:cubicBezTo>
                  <a:cubicBezTo>
                    <a:pt x="7886" y="4001"/>
                    <a:pt x="7894" y="4014"/>
                    <a:pt x="7903" y="4020"/>
                  </a:cubicBezTo>
                  <a:cubicBezTo>
                    <a:pt x="7906" y="4022"/>
                    <a:pt x="7910" y="4023"/>
                    <a:pt x="7914" y="4023"/>
                  </a:cubicBezTo>
                  <a:cubicBezTo>
                    <a:pt x="7918" y="4023"/>
                    <a:pt x="7921" y="4022"/>
                    <a:pt x="7925" y="4020"/>
                  </a:cubicBezTo>
                  <a:cubicBezTo>
                    <a:pt x="7934" y="4014"/>
                    <a:pt x="7941" y="4001"/>
                    <a:pt x="7945" y="3985"/>
                  </a:cubicBezTo>
                  <a:cubicBezTo>
                    <a:pt x="7947" y="3975"/>
                    <a:pt x="7946" y="3960"/>
                    <a:pt x="7946" y="3934"/>
                  </a:cubicBezTo>
                  <a:lnTo>
                    <a:pt x="7946" y="2128"/>
                  </a:lnTo>
                  <a:cubicBezTo>
                    <a:pt x="7946" y="2102"/>
                    <a:pt x="7947" y="2086"/>
                    <a:pt x="7945" y="2076"/>
                  </a:cubicBezTo>
                  <a:cubicBezTo>
                    <a:pt x="7941" y="2060"/>
                    <a:pt x="7934" y="2048"/>
                    <a:pt x="7925" y="2042"/>
                  </a:cubicBezTo>
                  <a:cubicBezTo>
                    <a:pt x="7921" y="2040"/>
                    <a:pt x="7918" y="2039"/>
                    <a:pt x="7914" y="2039"/>
                  </a:cubicBezTo>
                  <a:close/>
                  <a:moveTo>
                    <a:pt x="8620" y="2039"/>
                  </a:moveTo>
                  <a:cubicBezTo>
                    <a:pt x="8616" y="2039"/>
                    <a:pt x="8612" y="2040"/>
                    <a:pt x="8608" y="2042"/>
                  </a:cubicBezTo>
                  <a:cubicBezTo>
                    <a:pt x="8599" y="2048"/>
                    <a:pt x="8592" y="2060"/>
                    <a:pt x="8589" y="2076"/>
                  </a:cubicBezTo>
                  <a:cubicBezTo>
                    <a:pt x="8587" y="2086"/>
                    <a:pt x="8587" y="2102"/>
                    <a:pt x="8587" y="2128"/>
                  </a:cubicBezTo>
                  <a:lnTo>
                    <a:pt x="8587" y="3934"/>
                  </a:lnTo>
                  <a:cubicBezTo>
                    <a:pt x="8587" y="3960"/>
                    <a:pt x="8587" y="3975"/>
                    <a:pt x="8589" y="3985"/>
                  </a:cubicBezTo>
                  <a:cubicBezTo>
                    <a:pt x="8592" y="4001"/>
                    <a:pt x="8599" y="4014"/>
                    <a:pt x="8608" y="4020"/>
                  </a:cubicBezTo>
                  <a:cubicBezTo>
                    <a:pt x="8612" y="4022"/>
                    <a:pt x="8616" y="4023"/>
                    <a:pt x="8620" y="4023"/>
                  </a:cubicBezTo>
                  <a:cubicBezTo>
                    <a:pt x="8623" y="4023"/>
                    <a:pt x="8627" y="4022"/>
                    <a:pt x="8631" y="4020"/>
                  </a:cubicBezTo>
                  <a:cubicBezTo>
                    <a:pt x="8640" y="4014"/>
                    <a:pt x="8647" y="4001"/>
                    <a:pt x="8650" y="3985"/>
                  </a:cubicBezTo>
                  <a:cubicBezTo>
                    <a:pt x="8652" y="3975"/>
                    <a:pt x="8652" y="3960"/>
                    <a:pt x="8652" y="3934"/>
                  </a:cubicBezTo>
                  <a:lnTo>
                    <a:pt x="8652" y="2128"/>
                  </a:lnTo>
                  <a:cubicBezTo>
                    <a:pt x="8652" y="2102"/>
                    <a:pt x="8652" y="2086"/>
                    <a:pt x="8650" y="2076"/>
                  </a:cubicBezTo>
                  <a:cubicBezTo>
                    <a:pt x="8647" y="2060"/>
                    <a:pt x="8640" y="2048"/>
                    <a:pt x="8631" y="2042"/>
                  </a:cubicBezTo>
                  <a:cubicBezTo>
                    <a:pt x="8627" y="2040"/>
                    <a:pt x="8623" y="2039"/>
                    <a:pt x="8620" y="2039"/>
                  </a:cubicBezTo>
                  <a:close/>
                  <a:moveTo>
                    <a:pt x="12021" y="2039"/>
                  </a:moveTo>
                  <a:cubicBezTo>
                    <a:pt x="12017" y="2039"/>
                    <a:pt x="12013" y="2040"/>
                    <a:pt x="12010" y="2042"/>
                  </a:cubicBezTo>
                  <a:cubicBezTo>
                    <a:pt x="12001" y="2048"/>
                    <a:pt x="11993" y="2060"/>
                    <a:pt x="11990" y="2076"/>
                  </a:cubicBezTo>
                  <a:cubicBezTo>
                    <a:pt x="11988" y="2086"/>
                    <a:pt x="11988" y="2102"/>
                    <a:pt x="11988" y="2128"/>
                  </a:cubicBezTo>
                  <a:lnTo>
                    <a:pt x="11988" y="3934"/>
                  </a:lnTo>
                  <a:cubicBezTo>
                    <a:pt x="11988" y="3960"/>
                    <a:pt x="11988" y="3975"/>
                    <a:pt x="11990" y="3985"/>
                  </a:cubicBezTo>
                  <a:cubicBezTo>
                    <a:pt x="11993" y="4001"/>
                    <a:pt x="12001" y="4014"/>
                    <a:pt x="12010" y="4020"/>
                  </a:cubicBezTo>
                  <a:cubicBezTo>
                    <a:pt x="12013" y="4022"/>
                    <a:pt x="12017" y="4023"/>
                    <a:pt x="12021" y="4023"/>
                  </a:cubicBezTo>
                  <a:cubicBezTo>
                    <a:pt x="12024" y="4023"/>
                    <a:pt x="12028" y="4022"/>
                    <a:pt x="12032" y="4020"/>
                  </a:cubicBezTo>
                  <a:cubicBezTo>
                    <a:pt x="12041" y="4014"/>
                    <a:pt x="12048" y="4001"/>
                    <a:pt x="12051" y="3985"/>
                  </a:cubicBezTo>
                  <a:cubicBezTo>
                    <a:pt x="12053" y="3975"/>
                    <a:pt x="12053" y="3960"/>
                    <a:pt x="12053" y="3934"/>
                  </a:cubicBezTo>
                  <a:lnTo>
                    <a:pt x="12053" y="2128"/>
                  </a:lnTo>
                  <a:cubicBezTo>
                    <a:pt x="12053" y="2102"/>
                    <a:pt x="12053" y="2086"/>
                    <a:pt x="12051" y="2076"/>
                  </a:cubicBezTo>
                  <a:cubicBezTo>
                    <a:pt x="12048" y="2060"/>
                    <a:pt x="12041" y="2048"/>
                    <a:pt x="12032" y="2042"/>
                  </a:cubicBezTo>
                  <a:cubicBezTo>
                    <a:pt x="12028" y="2040"/>
                    <a:pt x="12024" y="2039"/>
                    <a:pt x="12021" y="2039"/>
                  </a:cubicBezTo>
                  <a:close/>
                  <a:moveTo>
                    <a:pt x="12726" y="2039"/>
                  </a:moveTo>
                  <a:cubicBezTo>
                    <a:pt x="12723" y="2039"/>
                    <a:pt x="12719" y="2040"/>
                    <a:pt x="12715" y="2042"/>
                  </a:cubicBezTo>
                  <a:cubicBezTo>
                    <a:pt x="12706" y="2048"/>
                    <a:pt x="12699" y="2060"/>
                    <a:pt x="12696" y="2076"/>
                  </a:cubicBezTo>
                  <a:cubicBezTo>
                    <a:pt x="12694" y="2086"/>
                    <a:pt x="12694" y="2102"/>
                    <a:pt x="12694" y="2128"/>
                  </a:cubicBezTo>
                  <a:lnTo>
                    <a:pt x="12694" y="3934"/>
                  </a:lnTo>
                  <a:cubicBezTo>
                    <a:pt x="12694" y="3960"/>
                    <a:pt x="12694" y="3975"/>
                    <a:pt x="12696" y="3985"/>
                  </a:cubicBezTo>
                  <a:cubicBezTo>
                    <a:pt x="12699" y="4001"/>
                    <a:pt x="12706" y="4014"/>
                    <a:pt x="12715" y="4020"/>
                  </a:cubicBezTo>
                  <a:cubicBezTo>
                    <a:pt x="12719" y="4022"/>
                    <a:pt x="12723" y="4023"/>
                    <a:pt x="12726" y="4023"/>
                  </a:cubicBezTo>
                  <a:cubicBezTo>
                    <a:pt x="12730" y="4023"/>
                    <a:pt x="12734" y="4022"/>
                    <a:pt x="12738" y="4020"/>
                  </a:cubicBezTo>
                  <a:cubicBezTo>
                    <a:pt x="12747" y="4014"/>
                    <a:pt x="12754" y="4001"/>
                    <a:pt x="12757" y="3985"/>
                  </a:cubicBezTo>
                  <a:cubicBezTo>
                    <a:pt x="12759" y="3975"/>
                    <a:pt x="12759" y="3960"/>
                    <a:pt x="12759" y="3934"/>
                  </a:cubicBezTo>
                  <a:lnTo>
                    <a:pt x="12759" y="2128"/>
                  </a:lnTo>
                  <a:cubicBezTo>
                    <a:pt x="12759" y="2102"/>
                    <a:pt x="12759" y="2086"/>
                    <a:pt x="12757" y="2076"/>
                  </a:cubicBezTo>
                  <a:cubicBezTo>
                    <a:pt x="12754" y="2060"/>
                    <a:pt x="12747" y="2048"/>
                    <a:pt x="12738" y="2042"/>
                  </a:cubicBezTo>
                  <a:cubicBezTo>
                    <a:pt x="12734" y="2040"/>
                    <a:pt x="12730" y="2039"/>
                    <a:pt x="12726" y="2039"/>
                  </a:cubicBezTo>
                  <a:close/>
                  <a:moveTo>
                    <a:pt x="16146" y="2039"/>
                  </a:moveTo>
                  <a:cubicBezTo>
                    <a:pt x="16142" y="2039"/>
                    <a:pt x="16138" y="2040"/>
                    <a:pt x="16135" y="2042"/>
                  </a:cubicBezTo>
                  <a:cubicBezTo>
                    <a:pt x="16126" y="2048"/>
                    <a:pt x="16118" y="2060"/>
                    <a:pt x="16115" y="2076"/>
                  </a:cubicBezTo>
                  <a:cubicBezTo>
                    <a:pt x="16113" y="2086"/>
                    <a:pt x="16113" y="2102"/>
                    <a:pt x="16113" y="2128"/>
                  </a:cubicBezTo>
                  <a:lnTo>
                    <a:pt x="16113" y="3934"/>
                  </a:lnTo>
                  <a:cubicBezTo>
                    <a:pt x="16113" y="3960"/>
                    <a:pt x="16113" y="3975"/>
                    <a:pt x="16115" y="3985"/>
                  </a:cubicBezTo>
                  <a:cubicBezTo>
                    <a:pt x="16118" y="4001"/>
                    <a:pt x="16126" y="4014"/>
                    <a:pt x="16135" y="4020"/>
                  </a:cubicBezTo>
                  <a:cubicBezTo>
                    <a:pt x="16138" y="4022"/>
                    <a:pt x="16142" y="4023"/>
                    <a:pt x="16146" y="4023"/>
                  </a:cubicBezTo>
                  <a:cubicBezTo>
                    <a:pt x="16149" y="4023"/>
                    <a:pt x="16153" y="4022"/>
                    <a:pt x="16157" y="4020"/>
                  </a:cubicBezTo>
                  <a:cubicBezTo>
                    <a:pt x="16166" y="4014"/>
                    <a:pt x="16173" y="4001"/>
                    <a:pt x="16176" y="3985"/>
                  </a:cubicBezTo>
                  <a:cubicBezTo>
                    <a:pt x="16178" y="3975"/>
                    <a:pt x="16178" y="3960"/>
                    <a:pt x="16178" y="3934"/>
                  </a:cubicBezTo>
                  <a:lnTo>
                    <a:pt x="16178" y="2128"/>
                  </a:lnTo>
                  <a:cubicBezTo>
                    <a:pt x="16178" y="2102"/>
                    <a:pt x="16178" y="2086"/>
                    <a:pt x="16176" y="2076"/>
                  </a:cubicBezTo>
                  <a:cubicBezTo>
                    <a:pt x="16173" y="2060"/>
                    <a:pt x="16166" y="2048"/>
                    <a:pt x="16157" y="2042"/>
                  </a:cubicBezTo>
                  <a:cubicBezTo>
                    <a:pt x="16153" y="2040"/>
                    <a:pt x="16149" y="2039"/>
                    <a:pt x="16146" y="2039"/>
                  </a:cubicBezTo>
                  <a:close/>
                  <a:moveTo>
                    <a:pt x="16851" y="2039"/>
                  </a:moveTo>
                  <a:cubicBezTo>
                    <a:pt x="16848" y="2039"/>
                    <a:pt x="16844" y="2040"/>
                    <a:pt x="16841" y="2042"/>
                  </a:cubicBezTo>
                  <a:cubicBezTo>
                    <a:pt x="16832" y="2048"/>
                    <a:pt x="16824" y="2060"/>
                    <a:pt x="16821" y="2076"/>
                  </a:cubicBezTo>
                  <a:cubicBezTo>
                    <a:pt x="16819" y="2086"/>
                    <a:pt x="16819" y="2102"/>
                    <a:pt x="16819" y="2128"/>
                  </a:cubicBezTo>
                  <a:lnTo>
                    <a:pt x="16819" y="3934"/>
                  </a:lnTo>
                  <a:cubicBezTo>
                    <a:pt x="16819" y="3960"/>
                    <a:pt x="16819" y="3975"/>
                    <a:pt x="16821" y="3985"/>
                  </a:cubicBezTo>
                  <a:cubicBezTo>
                    <a:pt x="16824" y="4001"/>
                    <a:pt x="16832" y="4014"/>
                    <a:pt x="16841" y="4020"/>
                  </a:cubicBezTo>
                  <a:cubicBezTo>
                    <a:pt x="16844" y="4022"/>
                    <a:pt x="16848" y="4023"/>
                    <a:pt x="16851" y="4023"/>
                  </a:cubicBezTo>
                  <a:cubicBezTo>
                    <a:pt x="16855" y="4023"/>
                    <a:pt x="16859" y="4022"/>
                    <a:pt x="16863" y="4020"/>
                  </a:cubicBezTo>
                  <a:cubicBezTo>
                    <a:pt x="16872" y="4014"/>
                    <a:pt x="16879" y="4001"/>
                    <a:pt x="16882" y="3985"/>
                  </a:cubicBezTo>
                  <a:cubicBezTo>
                    <a:pt x="16884" y="3975"/>
                    <a:pt x="16884" y="3960"/>
                    <a:pt x="16884" y="3934"/>
                  </a:cubicBezTo>
                  <a:lnTo>
                    <a:pt x="16884" y="2128"/>
                  </a:lnTo>
                  <a:cubicBezTo>
                    <a:pt x="16884" y="2102"/>
                    <a:pt x="16884" y="2086"/>
                    <a:pt x="16882" y="2076"/>
                  </a:cubicBezTo>
                  <a:cubicBezTo>
                    <a:pt x="16879" y="2060"/>
                    <a:pt x="16872" y="2048"/>
                    <a:pt x="16863" y="2042"/>
                  </a:cubicBezTo>
                  <a:cubicBezTo>
                    <a:pt x="16859" y="2040"/>
                    <a:pt x="16855" y="2039"/>
                    <a:pt x="16851" y="2039"/>
                  </a:cubicBezTo>
                  <a:close/>
                  <a:moveTo>
                    <a:pt x="20258" y="2039"/>
                  </a:moveTo>
                  <a:cubicBezTo>
                    <a:pt x="20254" y="2039"/>
                    <a:pt x="20251" y="2040"/>
                    <a:pt x="20247" y="2042"/>
                  </a:cubicBezTo>
                  <a:cubicBezTo>
                    <a:pt x="20238" y="2048"/>
                    <a:pt x="20231" y="2060"/>
                    <a:pt x="20228" y="2076"/>
                  </a:cubicBezTo>
                  <a:cubicBezTo>
                    <a:pt x="20226" y="2086"/>
                    <a:pt x="20225" y="2102"/>
                    <a:pt x="20225" y="2128"/>
                  </a:cubicBezTo>
                  <a:lnTo>
                    <a:pt x="20225" y="3934"/>
                  </a:lnTo>
                  <a:cubicBezTo>
                    <a:pt x="20225" y="3960"/>
                    <a:pt x="20226" y="3975"/>
                    <a:pt x="20228" y="3985"/>
                  </a:cubicBezTo>
                  <a:cubicBezTo>
                    <a:pt x="20231" y="4001"/>
                    <a:pt x="20238" y="4014"/>
                    <a:pt x="20247" y="4020"/>
                  </a:cubicBezTo>
                  <a:cubicBezTo>
                    <a:pt x="20251" y="4022"/>
                    <a:pt x="20254" y="4023"/>
                    <a:pt x="20258" y="4023"/>
                  </a:cubicBezTo>
                  <a:cubicBezTo>
                    <a:pt x="20262" y="4023"/>
                    <a:pt x="20266" y="4022"/>
                    <a:pt x="20269" y="4020"/>
                  </a:cubicBezTo>
                  <a:cubicBezTo>
                    <a:pt x="20278" y="4014"/>
                    <a:pt x="20285" y="4001"/>
                    <a:pt x="20289" y="3985"/>
                  </a:cubicBezTo>
                  <a:cubicBezTo>
                    <a:pt x="20291" y="3975"/>
                    <a:pt x="20291" y="3960"/>
                    <a:pt x="20291" y="3934"/>
                  </a:cubicBezTo>
                  <a:lnTo>
                    <a:pt x="20291" y="2128"/>
                  </a:lnTo>
                  <a:cubicBezTo>
                    <a:pt x="20291" y="2102"/>
                    <a:pt x="20291" y="2086"/>
                    <a:pt x="20289" y="2076"/>
                  </a:cubicBezTo>
                  <a:cubicBezTo>
                    <a:pt x="20285" y="2060"/>
                    <a:pt x="20278" y="2048"/>
                    <a:pt x="20269" y="2042"/>
                  </a:cubicBezTo>
                  <a:cubicBezTo>
                    <a:pt x="20266" y="2040"/>
                    <a:pt x="20262" y="2039"/>
                    <a:pt x="20258" y="2039"/>
                  </a:cubicBezTo>
                  <a:close/>
                  <a:moveTo>
                    <a:pt x="20964" y="2039"/>
                  </a:moveTo>
                  <a:cubicBezTo>
                    <a:pt x="20960" y="2039"/>
                    <a:pt x="20956" y="2040"/>
                    <a:pt x="20953" y="2042"/>
                  </a:cubicBezTo>
                  <a:cubicBezTo>
                    <a:pt x="20944" y="2048"/>
                    <a:pt x="20937" y="2060"/>
                    <a:pt x="20933" y="2076"/>
                  </a:cubicBezTo>
                  <a:cubicBezTo>
                    <a:pt x="20931" y="2086"/>
                    <a:pt x="20931" y="2102"/>
                    <a:pt x="20931" y="2128"/>
                  </a:cubicBezTo>
                  <a:lnTo>
                    <a:pt x="20931" y="3934"/>
                  </a:lnTo>
                  <a:cubicBezTo>
                    <a:pt x="20931" y="3960"/>
                    <a:pt x="20931" y="3975"/>
                    <a:pt x="20933" y="3985"/>
                  </a:cubicBezTo>
                  <a:cubicBezTo>
                    <a:pt x="20937" y="4001"/>
                    <a:pt x="20944" y="4014"/>
                    <a:pt x="20953" y="4020"/>
                  </a:cubicBezTo>
                  <a:cubicBezTo>
                    <a:pt x="20956" y="4022"/>
                    <a:pt x="20960" y="4023"/>
                    <a:pt x="20964" y="4023"/>
                  </a:cubicBezTo>
                  <a:cubicBezTo>
                    <a:pt x="20968" y="4023"/>
                    <a:pt x="20972" y="4022"/>
                    <a:pt x="20975" y="4020"/>
                  </a:cubicBezTo>
                  <a:cubicBezTo>
                    <a:pt x="20984" y="4014"/>
                    <a:pt x="20991" y="4001"/>
                    <a:pt x="20994" y="3985"/>
                  </a:cubicBezTo>
                  <a:cubicBezTo>
                    <a:pt x="20996" y="3975"/>
                    <a:pt x="20997" y="3960"/>
                    <a:pt x="20997" y="3934"/>
                  </a:cubicBezTo>
                  <a:lnTo>
                    <a:pt x="20997" y="2128"/>
                  </a:lnTo>
                  <a:cubicBezTo>
                    <a:pt x="20997" y="2102"/>
                    <a:pt x="20996" y="2086"/>
                    <a:pt x="20994" y="2076"/>
                  </a:cubicBezTo>
                  <a:cubicBezTo>
                    <a:pt x="20991" y="2060"/>
                    <a:pt x="20984" y="2048"/>
                    <a:pt x="20975" y="2042"/>
                  </a:cubicBezTo>
                  <a:cubicBezTo>
                    <a:pt x="20972" y="2040"/>
                    <a:pt x="20968" y="2039"/>
                    <a:pt x="20964" y="2039"/>
                  </a:cubicBezTo>
                  <a:close/>
                  <a:moveTo>
                    <a:pt x="906" y="2138"/>
                  </a:moveTo>
                  <a:cubicBezTo>
                    <a:pt x="897" y="2135"/>
                    <a:pt x="887" y="2139"/>
                    <a:pt x="880" y="2150"/>
                  </a:cubicBezTo>
                  <a:cubicBezTo>
                    <a:pt x="877" y="2154"/>
                    <a:pt x="874" y="2160"/>
                    <a:pt x="873" y="2166"/>
                  </a:cubicBezTo>
                  <a:cubicBezTo>
                    <a:pt x="871" y="2171"/>
                    <a:pt x="869" y="2178"/>
                    <a:pt x="869" y="2184"/>
                  </a:cubicBezTo>
                  <a:cubicBezTo>
                    <a:pt x="867" y="2201"/>
                    <a:pt x="869" y="2219"/>
                    <a:pt x="876" y="2232"/>
                  </a:cubicBezTo>
                  <a:cubicBezTo>
                    <a:pt x="880" y="2240"/>
                    <a:pt x="887" y="2247"/>
                    <a:pt x="900" y="2260"/>
                  </a:cubicBezTo>
                  <a:lnTo>
                    <a:pt x="1963" y="3346"/>
                  </a:lnTo>
                  <a:cubicBezTo>
                    <a:pt x="1975" y="3359"/>
                    <a:pt x="1983" y="3366"/>
                    <a:pt x="1989" y="3368"/>
                  </a:cubicBezTo>
                  <a:cubicBezTo>
                    <a:pt x="1998" y="3371"/>
                    <a:pt x="2008" y="3367"/>
                    <a:pt x="2015" y="3356"/>
                  </a:cubicBezTo>
                  <a:cubicBezTo>
                    <a:pt x="2018" y="3351"/>
                    <a:pt x="2021" y="3345"/>
                    <a:pt x="2023" y="3339"/>
                  </a:cubicBezTo>
                  <a:cubicBezTo>
                    <a:pt x="2024" y="3334"/>
                    <a:pt x="2026" y="3327"/>
                    <a:pt x="2026" y="3321"/>
                  </a:cubicBezTo>
                  <a:cubicBezTo>
                    <a:pt x="2028" y="3304"/>
                    <a:pt x="2025" y="3286"/>
                    <a:pt x="2019" y="3273"/>
                  </a:cubicBezTo>
                  <a:cubicBezTo>
                    <a:pt x="2015" y="3265"/>
                    <a:pt x="2008" y="3258"/>
                    <a:pt x="1996" y="3246"/>
                  </a:cubicBezTo>
                  <a:lnTo>
                    <a:pt x="932" y="2159"/>
                  </a:lnTo>
                  <a:cubicBezTo>
                    <a:pt x="920" y="2147"/>
                    <a:pt x="912" y="2139"/>
                    <a:pt x="906" y="2138"/>
                  </a:cubicBezTo>
                  <a:close/>
                  <a:moveTo>
                    <a:pt x="3264" y="2138"/>
                  </a:moveTo>
                  <a:cubicBezTo>
                    <a:pt x="3259" y="2139"/>
                    <a:pt x="3251" y="2147"/>
                    <a:pt x="3239" y="2159"/>
                  </a:cubicBezTo>
                  <a:lnTo>
                    <a:pt x="2175" y="3246"/>
                  </a:lnTo>
                  <a:cubicBezTo>
                    <a:pt x="2163" y="3258"/>
                    <a:pt x="2156" y="3265"/>
                    <a:pt x="2152" y="3273"/>
                  </a:cubicBezTo>
                  <a:cubicBezTo>
                    <a:pt x="2145" y="3286"/>
                    <a:pt x="2143" y="3304"/>
                    <a:pt x="2144" y="3321"/>
                  </a:cubicBezTo>
                  <a:cubicBezTo>
                    <a:pt x="2145" y="3327"/>
                    <a:pt x="2146" y="3334"/>
                    <a:pt x="2148" y="3339"/>
                  </a:cubicBezTo>
                  <a:cubicBezTo>
                    <a:pt x="2150" y="3345"/>
                    <a:pt x="2152" y="3351"/>
                    <a:pt x="2155" y="3356"/>
                  </a:cubicBezTo>
                  <a:cubicBezTo>
                    <a:pt x="2163" y="3367"/>
                    <a:pt x="2172" y="3371"/>
                    <a:pt x="2182" y="3368"/>
                  </a:cubicBezTo>
                  <a:cubicBezTo>
                    <a:pt x="2188" y="3366"/>
                    <a:pt x="2195" y="3359"/>
                    <a:pt x="2207" y="3346"/>
                  </a:cubicBezTo>
                  <a:lnTo>
                    <a:pt x="3271" y="2260"/>
                  </a:lnTo>
                  <a:cubicBezTo>
                    <a:pt x="3283" y="2247"/>
                    <a:pt x="3291" y="2240"/>
                    <a:pt x="3295" y="2232"/>
                  </a:cubicBezTo>
                  <a:cubicBezTo>
                    <a:pt x="3301" y="2219"/>
                    <a:pt x="3304" y="2201"/>
                    <a:pt x="3302" y="2184"/>
                  </a:cubicBezTo>
                  <a:cubicBezTo>
                    <a:pt x="3301" y="2178"/>
                    <a:pt x="3300" y="2171"/>
                    <a:pt x="3298" y="2166"/>
                  </a:cubicBezTo>
                  <a:cubicBezTo>
                    <a:pt x="3296" y="2160"/>
                    <a:pt x="3294" y="2154"/>
                    <a:pt x="3291" y="2150"/>
                  </a:cubicBezTo>
                  <a:cubicBezTo>
                    <a:pt x="3284" y="2139"/>
                    <a:pt x="3274" y="2135"/>
                    <a:pt x="3264" y="2138"/>
                  </a:cubicBezTo>
                  <a:close/>
                  <a:moveTo>
                    <a:pt x="5019" y="2138"/>
                  </a:moveTo>
                  <a:cubicBezTo>
                    <a:pt x="5009" y="2135"/>
                    <a:pt x="4999" y="2139"/>
                    <a:pt x="4992" y="2150"/>
                  </a:cubicBezTo>
                  <a:cubicBezTo>
                    <a:pt x="4989" y="2154"/>
                    <a:pt x="4987" y="2160"/>
                    <a:pt x="4985" y="2166"/>
                  </a:cubicBezTo>
                  <a:cubicBezTo>
                    <a:pt x="4983" y="2171"/>
                    <a:pt x="4982" y="2178"/>
                    <a:pt x="4981" y="2184"/>
                  </a:cubicBezTo>
                  <a:cubicBezTo>
                    <a:pt x="4979" y="2201"/>
                    <a:pt x="4982" y="2219"/>
                    <a:pt x="4988" y="2232"/>
                  </a:cubicBezTo>
                  <a:cubicBezTo>
                    <a:pt x="4992" y="2240"/>
                    <a:pt x="4999" y="2247"/>
                    <a:pt x="5012" y="2260"/>
                  </a:cubicBezTo>
                  <a:lnTo>
                    <a:pt x="6075" y="3346"/>
                  </a:lnTo>
                  <a:cubicBezTo>
                    <a:pt x="6088" y="3359"/>
                    <a:pt x="6095" y="3366"/>
                    <a:pt x="6101" y="3368"/>
                  </a:cubicBezTo>
                  <a:cubicBezTo>
                    <a:pt x="6110" y="3371"/>
                    <a:pt x="6120" y="3367"/>
                    <a:pt x="6128" y="3356"/>
                  </a:cubicBezTo>
                  <a:cubicBezTo>
                    <a:pt x="6131" y="3351"/>
                    <a:pt x="6133" y="3345"/>
                    <a:pt x="6135" y="3339"/>
                  </a:cubicBezTo>
                  <a:cubicBezTo>
                    <a:pt x="6137" y="3334"/>
                    <a:pt x="6138" y="3327"/>
                    <a:pt x="6139" y="3321"/>
                  </a:cubicBezTo>
                  <a:cubicBezTo>
                    <a:pt x="6140" y="3304"/>
                    <a:pt x="6138" y="3286"/>
                    <a:pt x="6131" y="3273"/>
                  </a:cubicBezTo>
                  <a:cubicBezTo>
                    <a:pt x="6128" y="3265"/>
                    <a:pt x="6120" y="3258"/>
                    <a:pt x="6108" y="3246"/>
                  </a:cubicBezTo>
                  <a:lnTo>
                    <a:pt x="5044" y="2159"/>
                  </a:lnTo>
                  <a:cubicBezTo>
                    <a:pt x="5032" y="2147"/>
                    <a:pt x="5025" y="2139"/>
                    <a:pt x="5019" y="2138"/>
                  </a:cubicBezTo>
                  <a:close/>
                  <a:moveTo>
                    <a:pt x="7377" y="2138"/>
                  </a:moveTo>
                  <a:cubicBezTo>
                    <a:pt x="7371" y="2139"/>
                    <a:pt x="7364" y="2147"/>
                    <a:pt x="7351" y="2159"/>
                  </a:cubicBezTo>
                  <a:lnTo>
                    <a:pt x="6288" y="3246"/>
                  </a:lnTo>
                  <a:cubicBezTo>
                    <a:pt x="6275" y="3258"/>
                    <a:pt x="6268" y="3265"/>
                    <a:pt x="6264" y="3273"/>
                  </a:cubicBezTo>
                  <a:cubicBezTo>
                    <a:pt x="6258" y="3286"/>
                    <a:pt x="6255" y="3304"/>
                    <a:pt x="6257" y="3321"/>
                  </a:cubicBezTo>
                  <a:cubicBezTo>
                    <a:pt x="6257" y="3327"/>
                    <a:pt x="6259" y="3334"/>
                    <a:pt x="6261" y="3339"/>
                  </a:cubicBezTo>
                  <a:cubicBezTo>
                    <a:pt x="6262" y="3345"/>
                    <a:pt x="6265" y="3351"/>
                    <a:pt x="6268" y="3356"/>
                  </a:cubicBezTo>
                  <a:cubicBezTo>
                    <a:pt x="6275" y="3367"/>
                    <a:pt x="6285" y="3371"/>
                    <a:pt x="6294" y="3368"/>
                  </a:cubicBezTo>
                  <a:cubicBezTo>
                    <a:pt x="6300" y="3366"/>
                    <a:pt x="6308" y="3359"/>
                    <a:pt x="6320" y="3346"/>
                  </a:cubicBezTo>
                  <a:lnTo>
                    <a:pt x="7384" y="2260"/>
                  </a:lnTo>
                  <a:cubicBezTo>
                    <a:pt x="7396" y="2247"/>
                    <a:pt x="7404" y="2240"/>
                    <a:pt x="7407" y="2232"/>
                  </a:cubicBezTo>
                  <a:cubicBezTo>
                    <a:pt x="7414" y="2219"/>
                    <a:pt x="7416" y="2201"/>
                    <a:pt x="7414" y="2184"/>
                  </a:cubicBezTo>
                  <a:cubicBezTo>
                    <a:pt x="7414" y="2178"/>
                    <a:pt x="7413" y="2171"/>
                    <a:pt x="7411" y="2166"/>
                  </a:cubicBezTo>
                  <a:cubicBezTo>
                    <a:pt x="7409" y="2160"/>
                    <a:pt x="7406" y="2154"/>
                    <a:pt x="7403" y="2150"/>
                  </a:cubicBezTo>
                  <a:cubicBezTo>
                    <a:pt x="7396" y="2139"/>
                    <a:pt x="7386" y="2135"/>
                    <a:pt x="7377" y="2138"/>
                  </a:cubicBezTo>
                  <a:close/>
                  <a:moveTo>
                    <a:pt x="9144" y="2138"/>
                  </a:moveTo>
                  <a:cubicBezTo>
                    <a:pt x="9134" y="2135"/>
                    <a:pt x="9124" y="2139"/>
                    <a:pt x="9117" y="2150"/>
                  </a:cubicBezTo>
                  <a:cubicBezTo>
                    <a:pt x="9114" y="2154"/>
                    <a:pt x="9112" y="2160"/>
                    <a:pt x="9110" y="2166"/>
                  </a:cubicBezTo>
                  <a:cubicBezTo>
                    <a:pt x="9108" y="2171"/>
                    <a:pt x="9107" y="2178"/>
                    <a:pt x="9106" y="2184"/>
                  </a:cubicBezTo>
                  <a:cubicBezTo>
                    <a:pt x="9105" y="2201"/>
                    <a:pt x="9107" y="2219"/>
                    <a:pt x="9113" y="2232"/>
                  </a:cubicBezTo>
                  <a:cubicBezTo>
                    <a:pt x="9117" y="2240"/>
                    <a:pt x="9125" y="2247"/>
                    <a:pt x="9137" y="2260"/>
                  </a:cubicBezTo>
                  <a:lnTo>
                    <a:pt x="10200" y="3346"/>
                  </a:lnTo>
                  <a:cubicBezTo>
                    <a:pt x="10213" y="3359"/>
                    <a:pt x="10220" y="3366"/>
                    <a:pt x="10226" y="3368"/>
                  </a:cubicBezTo>
                  <a:cubicBezTo>
                    <a:pt x="10236" y="3371"/>
                    <a:pt x="10245" y="3367"/>
                    <a:pt x="10253" y="3356"/>
                  </a:cubicBezTo>
                  <a:cubicBezTo>
                    <a:pt x="10256" y="3351"/>
                    <a:pt x="10258" y="3345"/>
                    <a:pt x="10260" y="3339"/>
                  </a:cubicBezTo>
                  <a:cubicBezTo>
                    <a:pt x="10262" y="3334"/>
                    <a:pt x="10263" y="3327"/>
                    <a:pt x="10264" y="3321"/>
                  </a:cubicBezTo>
                  <a:cubicBezTo>
                    <a:pt x="10266" y="3304"/>
                    <a:pt x="10263" y="3286"/>
                    <a:pt x="10257" y="3273"/>
                  </a:cubicBezTo>
                  <a:cubicBezTo>
                    <a:pt x="10253" y="3265"/>
                    <a:pt x="10245" y="3258"/>
                    <a:pt x="10233" y="3246"/>
                  </a:cubicBezTo>
                  <a:lnTo>
                    <a:pt x="9169" y="2159"/>
                  </a:lnTo>
                  <a:cubicBezTo>
                    <a:pt x="9157" y="2147"/>
                    <a:pt x="9150" y="2139"/>
                    <a:pt x="9144" y="2138"/>
                  </a:cubicBezTo>
                  <a:close/>
                  <a:moveTo>
                    <a:pt x="11502" y="2138"/>
                  </a:moveTo>
                  <a:cubicBezTo>
                    <a:pt x="11496" y="2139"/>
                    <a:pt x="11489" y="2147"/>
                    <a:pt x="11476" y="2159"/>
                  </a:cubicBezTo>
                  <a:lnTo>
                    <a:pt x="10413" y="3246"/>
                  </a:lnTo>
                  <a:cubicBezTo>
                    <a:pt x="10400" y="3258"/>
                    <a:pt x="10393" y="3265"/>
                    <a:pt x="10389" y="3273"/>
                  </a:cubicBezTo>
                  <a:cubicBezTo>
                    <a:pt x="10383" y="3286"/>
                    <a:pt x="10380" y="3304"/>
                    <a:pt x="10382" y="3321"/>
                  </a:cubicBezTo>
                  <a:cubicBezTo>
                    <a:pt x="10382" y="3327"/>
                    <a:pt x="10384" y="3334"/>
                    <a:pt x="10386" y="3339"/>
                  </a:cubicBezTo>
                  <a:cubicBezTo>
                    <a:pt x="10388" y="3345"/>
                    <a:pt x="10390" y="3351"/>
                    <a:pt x="10393" y="3356"/>
                  </a:cubicBezTo>
                  <a:cubicBezTo>
                    <a:pt x="10400" y="3367"/>
                    <a:pt x="10410" y="3371"/>
                    <a:pt x="10419" y="3368"/>
                  </a:cubicBezTo>
                  <a:cubicBezTo>
                    <a:pt x="10425" y="3366"/>
                    <a:pt x="10433" y="3359"/>
                    <a:pt x="10445" y="3346"/>
                  </a:cubicBezTo>
                  <a:lnTo>
                    <a:pt x="11509" y="2260"/>
                  </a:lnTo>
                  <a:cubicBezTo>
                    <a:pt x="11521" y="2247"/>
                    <a:pt x="11529" y="2240"/>
                    <a:pt x="11533" y="2232"/>
                  </a:cubicBezTo>
                  <a:cubicBezTo>
                    <a:pt x="11539" y="2219"/>
                    <a:pt x="11541" y="2201"/>
                    <a:pt x="11540" y="2184"/>
                  </a:cubicBezTo>
                  <a:cubicBezTo>
                    <a:pt x="11539" y="2178"/>
                    <a:pt x="11538" y="2171"/>
                    <a:pt x="11536" y="2166"/>
                  </a:cubicBezTo>
                  <a:cubicBezTo>
                    <a:pt x="11534" y="2160"/>
                    <a:pt x="11531" y="2154"/>
                    <a:pt x="11528" y="2150"/>
                  </a:cubicBezTo>
                  <a:cubicBezTo>
                    <a:pt x="11521" y="2139"/>
                    <a:pt x="11511" y="2135"/>
                    <a:pt x="11502" y="2138"/>
                  </a:cubicBezTo>
                  <a:close/>
                  <a:moveTo>
                    <a:pt x="13251" y="2138"/>
                  </a:moveTo>
                  <a:cubicBezTo>
                    <a:pt x="13241" y="2135"/>
                    <a:pt x="13231" y="2139"/>
                    <a:pt x="13224" y="2150"/>
                  </a:cubicBezTo>
                  <a:cubicBezTo>
                    <a:pt x="13221" y="2154"/>
                    <a:pt x="13218" y="2160"/>
                    <a:pt x="13217" y="2166"/>
                  </a:cubicBezTo>
                  <a:cubicBezTo>
                    <a:pt x="13215" y="2171"/>
                    <a:pt x="13214" y="2178"/>
                    <a:pt x="13213" y="2184"/>
                  </a:cubicBezTo>
                  <a:cubicBezTo>
                    <a:pt x="13211" y="2201"/>
                    <a:pt x="13214" y="2219"/>
                    <a:pt x="13220" y="2232"/>
                  </a:cubicBezTo>
                  <a:cubicBezTo>
                    <a:pt x="13224" y="2240"/>
                    <a:pt x="13232" y="2247"/>
                    <a:pt x="13244" y="2260"/>
                  </a:cubicBezTo>
                  <a:lnTo>
                    <a:pt x="14307" y="3346"/>
                  </a:lnTo>
                  <a:cubicBezTo>
                    <a:pt x="14320" y="3359"/>
                    <a:pt x="14327" y="3366"/>
                    <a:pt x="14333" y="3368"/>
                  </a:cubicBezTo>
                  <a:cubicBezTo>
                    <a:pt x="14342" y="3371"/>
                    <a:pt x="14352" y="3367"/>
                    <a:pt x="14360" y="3356"/>
                  </a:cubicBezTo>
                  <a:cubicBezTo>
                    <a:pt x="14362" y="3351"/>
                    <a:pt x="14365" y="3345"/>
                    <a:pt x="14367" y="3339"/>
                  </a:cubicBezTo>
                  <a:cubicBezTo>
                    <a:pt x="14369" y="3334"/>
                    <a:pt x="14370" y="3327"/>
                    <a:pt x="14371" y="3321"/>
                  </a:cubicBezTo>
                  <a:cubicBezTo>
                    <a:pt x="14372" y="3304"/>
                    <a:pt x="14370" y="3286"/>
                    <a:pt x="14363" y="3273"/>
                  </a:cubicBezTo>
                  <a:cubicBezTo>
                    <a:pt x="14359" y="3265"/>
                    <a:pt x="14352" y="3258"/>
                    <a:pt x="14340" y="3246"/>
                  </a:cubicBezTo>
                  <a:lnTo>
                    <a:pt x="13276" y="2159"/>
                  </a:lnTo>
                  <a:cubicBezTo>
                    <a:pt x="13264" y="2147"/>
                    <a:pt x="13256" y="2139"/>
                    <a:pt x="13251" y="2138"/>
                  </a:cubicBezTo>
                  <a:close/>
                  <a:moveTo>
                    <a:pt x="15609" y="2138"/>
                  </a:moveTo>
                  <a:cubicBezTo>
                    <a:pt x="15603" y="2139"/>
                    <a:pt x="15596" y="2147"/>
                    <a:pt x="15583" y="2159"/>
                  </a:cubicBezTo>
                  <a:lnTo>
                    <a:pt x="14520" y="3246"/>
                  </a:lnTo>
                  <a:cubicBezTo>
                    <a:pt x="14507" y="3258"/>
                    <a:pt x="14500" y="3265"/>
                    <a:pt x="14496" y="3273"/>
                  </a:cubicBezTo>
                  <a:cubicBezTo>
                    <a:pt x="14490" y="3286"/>
                    <a:pt x="14487" y="3304"/>
                    <a:pt x="14489" y="3321"/>
                  </a:cubicBezTo>
                  <a:cubicBezTo>
                    <a:pt x="14489" y="3327"/>
                    <a:pt x="14491" y="3334"/>
                    <a:pt x="14493" y="3339"/>
                  </a:cubicBezTo>
                  <a:cubicBezTo>
                    <a:pt x="14494" y="3345"/>
                    <a:pt x="14497" y="3351"/>
                    <a:pt x="14500" y="3356"/>
                  </a:cubicBezTo>
                  <a:cubicBezTo>
                    <a:pt x="14507" y="3367"/>
                    <a:pt x="14517" y="3371"/>
                    <a:pt x="14526" y="3368"/>
                  </a:cubicBezTo>
                  <a:cubicBezTo>
                    <a:pt x="14532" y="3366"/>
                    <a:pt x="14539" y="3359"/>
                    <a:pt x="14552" y="3346"/>
                  </a:cubicBezTo>
                  <a:lnTo>
                    <a:pt x="15616" y="2260"/>
                  </a:lnTo>
                  <a:cubicBezTo>
                    <a:pt x="15628" y="2247"/>
                    <a:pt x="15635" y="2240"/>
                    <a:pt x="15639" y="2232"/>
                  </a:cubicBezTo>
                  <a:cubicBezTo>
                    <a:pt x="15646" y="2219"/>
                    <a:pt x="15648" y="2201"/>
                    <a:pt x="15646" y="2184"/>
                  </a:cubicBezTo>
                  <a:cubicBezTo>
                    <a:pt x="15646" y="2178"/>
                    <a:pt x="15644" y="2171"/>
                    <a:pt x="15643" y="2166"/>
                  </a:cubicBezTo>
                  <a:cubicBezTo>
                    <a:pt x="15641" y="2160"/>
                    <a:pt x="15638" y="2154"/>
                    <a:pt x="15635" y="2150"/>
                  </a:cubicBezTo>
                  <a:cubicBezTo>
                    <a:pt x="15628" y="2139"/>
                    <a:pt x="15618" y="2135"/>
                    <a:pt x="15609" y="2138"/>
                  </a:cubicBezTo>
                  <a:close/>
                  <a:moveTo>
                    <a:pt x="17376" y="2138"/>
                  </a:moveTo>
                  <a:cubicBezTo>
                    <a:pt x="17366" y="2135"/>
                    <a:pt x="17356" y="2139"/>
                    <a:pt x="17349" y="2150"/>
                  </a:cubicBezTo>
                  <a:cubicBezTo>
                    <a:pt x="17346" y="2154"/>
                    <a:pt x="17344" y="2160"/>
                    <a:pt x="17342" y="2166"/>
                  </a:cubicBezTo>
                  <a:cubicBezTo>
                    <a:pt x="17340" y="2171"/>
                    <a:pt x="17339" y="2178"/>
                    <a:pt x="17338" y="2184"/>
                  </a:cubicBezTo>
                  <a:cubicBezTo>
                    <a:pt x="17336" y="2201"/>
                    <a:pt x="17339" y="2219"/>
                    <a:pt x="17345" y="2232"/>
                  </a:cubicBezTo>
                  <a:cubicBezTo>
                    <a:pt x="17349" y="2240"/>
                    <a:pt x="17357" y="2247"/>
                    <a:pt x="17369" y="2260"/>
                  </a:cubicBezTo>
                  <a:lnTo>
                    <a:pt x="18432" y="3346"/>
                  </a:lnTo>
                  <a:cubicBezTo>
                    <a:pt x="18445" y="3359"/>
                    <a:pt x="18452" y="3366"/>
                    <a:pt x="18458" y="3368"/>
                  </a:cubicBezTo>
                  <a:cubicBezTo>
                    <a:pt x="18468" y="3371"/>
                    <a:pt x="18477" y="3367"/>
                    <a:pt x="18485" y="3356"/>
                  </a:cubicBezTo>
                  <a:cubicBezTo>
                    <a:pt x="18488" y="3351"/>
                    <a:pt x="18490" y="3345"/>
                    <a:pt x="18492" y="3339"/>
                  </a:cubicBezTo>
                  <a:cubicBezTo>
                    <a:pt x="18494" y="3334"/>
                    <a:pt x="18495" y="3327"/>
                    <a:pt x="18496" y="3321"/>
                  </a:cubicBezTo>
                  <a:cubicBezTo>
                    <a:pt x="18497" y="3304"/>
                    <a:pt x="18495" y="3286"/>
                    <a:pt x="18488" y="3273"/>
                  </a:cubicBezTo>
                  <a:cubicBezTo>
                    <a:pt x="18485" y="3265"/>
                    <a:pt x="18477" y="3258"/>
                    <a:pt x="18465" y="3246"/>
                  </a:cubicBezTo>
                  <a:lnTo>
                    <a:pt x="17401" y="2159"/>
                  </a:lnTo>
                  <a:cubicBezTo>
                    <a:pt x="17389" y="2147"/>
                    <a:pt x="17382" y="2139"/>
                    <a:pt x="17376" y="2138"/>
                  </a:cubicBezTo>
                  <a:close/>
                  <a:moveTo>
                    <a:pt x="19734" y="2138"/>
                  </a:moveTo>
                  <a:cubicBezTo>
                    <a:pt x="19728" y="2139"/>
                    <a:pt x="19721" y="2147"/>
                    <a:pt x="19708" y="2159"/>
                  </a:cubicBezTo>
                  <a:lnTo>
                    <a:pt x="18645" y="3246"/>
                  </a:lnTo>
                  <a:cubicBezTo>
                    <a:pt x="18632" y="3258"/>
                    <a:pt x="18625" y="3265"/>
                    <a:pt x="18621" y="3273"/>
                  </a:cubicBezTo>
                  <a:cubicBezTo>
                    <a:pt x="18615" y="3286"/>
                    <a:pt x="18612" y="3304"/>
                    <a:pt x="18614" y="3321"/>
                  </a:cubicBezTo>
                  <a:cubicBezTo>
                    <a:pt x="18614" y="3327"/>
                    <a:pt x="18616" y="3334"/>
                    <a:pt x="18618" y="3339"/>
                  </a:cubicBezTo>
                  <a:cubicBezTo>
                    <a:pt x="18619" y="3345"/>
                    <a:pt x="18622" y="3351"/>
                    <a:pt x="18625" y="3356"/>
                  </a:cubicBezTo>
                  <a:cubicBezTo>
                    <a:pt x="18632" y="3367"/>
                    <a:pt x="18642" y="3371"/>
                    <a:pt x="18651" y="3368"/>
                  </a:cubicBezTo>
                  <a:cubicBezTo>
                    <a:pt x="18657" y="3366"/>
                    <a:pt x="18665" y="3359"/>
                    <a:pt x="18677" y="3346"/>
                  </a:cubicBezTo>
                  <a:lnTo>
                    <a:pt x="19741" y="2260"/>
                  </a:lnTo>
                  <a:cubicBezTo>
                    <a:pt x="19753" y="2247"/>
                    <a:pt x="19761" y="2240"/>
                    <a:pt x="19764" y="2232"/>
                  </a:cubicBezTo>
                  <a:cubicBezTo>
                    <a:pt x="19771" y="2219"/>
                    <a:pt x="19773" y="2201"/>
                    <a:pt x="19771" y="2184"/>
                  </a:cubicBezTo>
                  <a:cubicBezTo>
                    <a:pt x="19771" y="2178"/>
                    <a:pt x="19769" y="2171"/>
                    <a:pt x="19768" y="2166"/>
                  </a:cubicBezTo>
                  <a:cubicBezTo>
                    <a:pt x="19766" y="2160"/>
                    <a:pt x="19763" y="2154"/>
                    <a:pt x="19761" y="2150"/>
                  </a:cubicBezTo>
                  <a:cubicBezTo>
                    <a:pt x="19753" y="2139"/>
                    <a:pt x="19743" y="2135"/>
                    <a:pt x="19734" y="2138"/>
                  </a:cubicBezTo>
                  <a:close/>
                  <a:moveTo>
                    <a:pt x="21488" y="2138"/>
                  </a:moveTo>
                  <a:cubicBezTo>
                    <a:pt x="21479" y="2135"/>
                    <a:pt x="21469" y="2139"/>
                    <a:pt x="21461" y="2150"/>
                  </a:cubicBezTo>
                  <a:cubicBezTo>
                    <a:pt x="21459" y="2154"/>
                    <a:pt x="21456" y="2160"/>
                    <a:pt x="21454" y="2166"/>
                  </a:cubicBezTo>
                  <a:cubicBezTo>
                    <a:pt x="21452" y="2171"/>
                    <a:pt x="21451" y="2178"/>
                    <a:pt x="21451" y="2184"/>
                  </a:cubicBezTo>
                  <a:cubicBezTo>
                    <a:pt x="21449" y="2201"/>
                    <a:pt x="21451" y="2219"/>
                    <a:pt x="21458" y="2232"/>
                  </a:cubicBezTo>
                  <a:cubicBezTo>
                    <a:pt x="21462" y="2240"/>
                    <a:pt x="21469" y="2247"/>
                    <a:pt x="21481" y="2260"/>
                  </a:cubicBezTo>
                  <a:lnTo>
                    <a:pt x="21600" y="2381"/>
                  </a:lnTo>
                  <a:lnTo>
                    <a:pt x="21600" y="2248"/>
                  </a:lnTo>
                  <a:lnTo>
                    <a:pt x="21513" y="2159"/>
                  </a:lnTo>
                  <a:cubicBezTo>
                    <a:pt x="21501" y="2147"/>
                    <a:pt x="21494" y="2139"/>
                    <a:pt x="21488" y="2138"/>
                  </a:cubicBezTo>
                  <a:close/>
                  <a:moveTo>
                    <a:pt x="559" y="2212"/>
                  </a:moveTo>
                  <a:cubicBezTo>
                    <a:pt x="555" y="2213"/>
                    <a:pt x="551" y="2213"/>
                    <a:pt x="547" y="2216"/>
                  </a:cubicBezTo>
                  <a:cubicBezTo>
                    <a:pt x="538" y="2221"/>
                    <a:pt x="531" y="2235"/>
                    <a:pt x="528" y="2251"/>
                  </a:cubicBezTo>
                  <a:cubicBezTo>
                    <a:pt x="526" y="2261"/>
                    <a:pt x="526" y="2276"/>
                    <a:pt x="526" y="2301"/>
                  </a:cubicBezTo>
                  <a:lnTo>
                    <a:pt x="526" y="3761"/>
                  </a:lnTo>
                  <a:cubicBezTo>
                    <a:pt x="526" y="3786"/>
                    <a:pt x="526" y="3801"/>
                    <a:pt x="528" y="3811"/>
                  </a:cubicBezTo>
                  <a:cubicBezTo>
                    <a:pt x="531" y="3827"/>
                    <a:pt x="538" y="3840"/>
                    <a:pt x="547" y="3846"/>
                  </a:cubicBezTo>
                  <a:cubicBezTo>
                    <a:pt x="551" y="3848"/>
                    <a:pt x="555" y="3849"/>
                    <a:pt x="559" y="3849"/>
                  </a:cubicBezTo>
                  <a:cubicBezTo>
                    <a:pt x="562" y="3849"/>
                    <a:pt x="566" y="3848"/>
                    <a:pt x="570" y="3846"/>
                  </a:cubicBezTo>
                  <a:cubicBezTo>
                    <a:pt x="579" y="3840"/>
                    <a:pt x="586" y="3827"/>
                    <a:pt x="589" y="3811"/>
                  </a:cubicBezTo>
                  <a:cubicBezTo>
                    <a:pt x="591" y="3801"/>
                    <a:pt x="591" y="3786"/>
                    <a:pt x="591" y="3761"/>
                  </a:cubicBezTo>
                  <a:lnTo>
                    <a:pt x="591" y="2301"/>
                  </a:lnTo>
                  <a:cubicBezTo>
                    <a:pt x="591" y="2276"/>
                    <a:pt x="591" y="2261"/>
                    <a:pt x="589" y="2251"/>
                  </a:cubicBezTo>
                  <a:cubicBezTo>
                    <a:pt x="586" y="2235"/>
                    <a:pt x="579" y="2221"/>
                    <a:pt x="570" y="2216"/>
                  </a:cubicBezTo>
                  <a:cubicBezTo>
                    <a:pt x="566" y="2213"/>
                    <a:pt x="562" y="2212"/>
                    <a:pt x="559" y="2212"/>
                  </a:cubicBezTo>
                  <a:close/>
                  <a:moveTo>
                    <a:pt x="3612" y="2212"/>
                  </a:moveTo>
                  <a:cubicBezTo>
                    <a:pt x="3608" y="2213"/>
                    <a:pt x="3605" y="2213"/>
                    <a:pt x="3601" y="2216"/>
                  </a:cubicBezTo>
                  <a:cubicBezTo>
                    <a:pt x="3592" y="2221"/>
                    <a:pt x="3585" y="2235"/>
                    <a:pt x="3582" y="2251"/>
                  </a:cubicBezTo>
                  <a:cubicBezTo>
                    <a:pt x="3580" y="2261"/>
                    <a:pt x="3580" y="2276"/>
                    <a:pt x="3580" y="2301"/>
                  </a:cubicBezTo>
                  <a:lnTo>
                    <a:pt x="3580" y="3761"/>
                  </a:lnTo>
                  <a:cubicBezTo>
                    <a:pt x="3580" y="3786"/>
                    <a:pt x="3580" y="3801"/>
                    <a:pt x="3582" y="3811"/>
                  </a:cubicBezTo>
                  <a:cubicBezTo>
                    <a:pt x="3585" y="3827"/>
                    <a:pt x="3592" y="3840"/>
                    <a:pt x="3601" y="3846"/>
                  </a:cubicBezTo>
                  <a:cubicBezTo>
                    <a:pt x="3605" y="3848"/>
                    <a:pt x="3608" y="3849"/>
                    <a:pt x="3612" y="3849"/>
                  </a:cubicBezTo>
                  <a:cubicBezTo>
                    <a:pt x="3616" y="3849"/>
                    <a:pt x="3620" y="3848"/>
                    <a:pt x="3623" y="3846"/>
                  </a:cubicBezTo>
                  <a:cubicBezTo>
                    <a:pt x="3632" y="3840"/>
                    <a:pt x="3640" y="3827"/>
                    <a:pt x="3643" y="3811"/>
                  </a:cubicBezTo>
                  <a:cubicBezTo>
                    <a:pt x="3645" y="3801"/>
                    <a:pt x="3645" y="3786"/>
                    <a:pt x="3645" y="3761"/>
                  </a:cubicBezTo>
                  <a:lnTo>
                    <a:pt x="3645" y="2301"/>
                  </a:lnTo>
                  <a:cubicBezTo>
                    <a:pt x="3645" y="2276"/>
                    <a:pt x="3645" y="2261"/>
                    <a:pt x="3643" y="2251"/>
                  </a:cubicBezTo>
                  <a:cubicBezTo>
                    <a:pt x="3640" y="2235"/>
                    <a:pt x="3632" y="2221"/>
                    <a:pt x="3623" y="2216"/>
                  </a:cubicBezTo>
                  <a:cubicBezTo>
                    <a:pt x="3620" y="2213"/>
                    <a:pt x="3616" y="2212"/>
                    <a:pt x="3612" y="2212"/>
                  </a:cubicBezTo>
                  <a:close/>
                  <a:moveTo>
                    <a:pt x="4671" y="2212"/>
                  </a:moveTo>
                  <a:cubicBezTo>
                    <a:pt x="4667" y="2213"/>
                    <a:pt x="4663" y="2213"/>
                    <a:pt x="4660" y="2216"/>
                  </a:cubicBezTo>
                  <a:cubicBezTo>
                    <a:pt x="4651" y="2221"/>
                    <a:pt x="4644" y="2235"/>
                    <a:pt x="4640" y="2251"/>
                  </a:cubicBezTo>
                  <a:cubicBezTo>
                    <a:pt x="4638" y="2261"/>
                    <a:pt x="4638" y="2276"/>
                    <a:pt x="4638" y="2301"/>
                  </a:cubicBezTo>
                  <a:lnTo>
                    <a:pt x="4638" y="3761"/>
                  </a:lnTo>
                  <a:cubicBezTo>
                    <a:pt x="4638" y="3786"/>
                    <a:pt x="4638" y="3801"/>
                    <a:pt x="4640" y="3811"/>
                  </a:cubicBezTo>
                  <a:cubicBezTo>
                    <a:pt x="4644" y="3827"/>
                    <a:pt x="4651" y="3840"/>
                    <a:pt x="4660" y="3846"/>
                  </a:cubicBezTo>
                  <a:cubicBezTo>
                    <a:pt x="4663" y="3848"/>
                    <a:pt x="4667" y="3849"/>
                    <a:pt x="4671" y="3849"/>
                  </a:cubicBezTo>
                  <a:cubicBezTo>
                    <a:pt x="4675" y="3849"/>
                    <a:pt x="4679" y="3848"/>
                    <a:pt x="4682" y="3846"/>
                  </a:cubicBezTo>
                  <a:cubicBezTo>
                    <a:pt x="4691" y="3840"/>
                    <a:pt x="4698" y="3827"/>
                    <a:pt x="4701" y="3811"/>
                  </a:cubicBezTo>
                  <a:cubicBezTo>
                    <a:pt x="4703" y="3801"/>
                    <a:pt x="4703" y="3786"/>
                    <a:pt x="4703" y="3761"/>
                  </a:cubicBezTo>
                  <a:lnTo>
                    <a:pt x="4703" y="2301"/>
                  </a:lnTo>
                  <a:cubicBezTo>
                    <a:pt x="4703" y="2276"/>
                    <a:pt x="4703" y="2261"/>
                    <a:pt x="4701" y="2251"/>
                  </a:cubicBezTo>
                  <a:cubicBezTo>
                    <a:pt x="4698" y="2235"/>
                    <a:pt x="4691" y="2221"/>
                    <a:pt x="4682" y="2216"/>
                  </a:cubicBezTo>
                  <a:cubicBezTo>
                    <a:pt x="4679" y="2213"/>
                    <a:pt x="4675" y="2212"/>
                    <a:pt x="4671" y="2212"/>
                  </a:cubicBezTo>
                  <a:close/>
                  <a:moveTo>
                    <a:pt x="7737" y="2212"/>
                  </a:moveTo>
                  <a:cubicBezTo>
                    <a:pt x="7733" y="2213"/>
                    <a:pt x="7730" y="2213"/>
                    <a:pt x="7726" y="2216"/>
                  </a:cubicBezTo>
                  <a:cubicBezTo>
                    <a:pt x="7717" y="2221"/>
                    <a:pt x="7710" y="2235"/>
                    <a:pt x="7707" y="2251"/>
                  </a:cubicBezTo>
                  <a:cubicBezTo>
                    <a:pt x="7705" y="2261"/>
                    <a:pt x="7705" y="2276"/>
                    <a:pt x="7705" y="2301"/>
                  </a:cubicBezTo>
                  <a:lnTo>
                    <a:pt x="7705" y="3761"/>
                  </a:lnTo>
                  <a:cubicBezTo>
                    <a:pt x="7705" y="3786"/>
                    <a:pt x="7705" y="3801"/>
                    <a:pt x="7707" y="3811"/>
                  </a:cubicBezTo>
                  <a:cubicBezTo>
                    <a:pt x="7710" y="3827"/>
                    <a:pt x="7717" y="3840"/>
                    <a:pt x="7726" y="3846"/>
                  </a:cubicBezTo>
                  <a:cubicBezTo>
                    <a:pt x="7730" y="3848"/>
                    <a:pt x="7733" y="3849"/>
                    <a:pt x="7737" y="3849"/>
                  </a:cubicBezTo>
                  <a:cubicBezTo>
                    <a:pt x="7741" y="3849"/>
                    <a:pt x="7745" y="3848"/>
                    <a:pt x="7748" y="3846"/>
                  </a:cubicBezTo>
                  <a:cubicBezTo>
                    <a:pt x="7758" y="3840"/>
                    <a:pt x="7765" y="3827"/>
                    <a:pt x="7768" y="3811"/>
                  </a:cubicBezTo>
                  <a:cubicBezTo>
                    <a:pt x="7770" y="3801"/>
                    <a:pt x="7770" y="3786"/>
                    <a:pt x="7770" y="3761"/>
                  </a:cubicBezTo>
                  <a:lnTo>
                    <a:pt x="7770" y="2301"/>
                  </a:lnTo>
                  <a:cubicBezTo>
                    <a:pt x="7770" y="2276"/>
                    <a:pt x="7770" y="2261"/>
                    <a:pt x="7768" y="2251"/>
                  </a:cubicBezTo>
                  <a:cubicBezTo>
                    <a:pt x="7765" y="2235"/>
                    <a:pt x="7758" y="2221"/>
                    <a:pt x="7748" y="2216"/>
                  </a:cubicBezTo>
                  <a:cubicBezTo>
                    <a:pt x="7745" y="2213"/>
                    <a:pt x="7741" y="2212"/>
                    <a:pt x="7737" y="2212"/>
                  </a:cubicBezTo>
                  <a:close/>
                  <a:moveTo>
                    <a:pt x="8796" y="2212"/>
                  </a:moveTo>
                  <a:cubicBezTo>
                    <a:pt x="8792" y="2213"/>
                    <a:pt x="8788" y="2213"/>
                    <a:pt x="8785" y="2216"/>
                  </a:cubicBezTo>
                  <a:cubicBezTo>
                    <a:pt x="8776" y="2221"/>
                    <a:pt x="8769" y="2235"/>
                    <a:pt x="8766" y="2251"/>
                  </a:cubicBezTo>
                  <a:cubicBezTo>
                    <a:pt x="8764" y="2261"/>
                    <a:pt x="8763" y="2276"/>
                    <a:pt x="8763" y="2301"/>
                  </a:cubicBezTo>
                  <a:lnTo>
                    <a:pt x="8763" y="3761"/>
                  </a:lnTo>
                  <a:cubicBezTo>
                    <a:pt x="8763" y="3786"/>
                    <a:pt x="8764" y="3801"/>
                    <a:pt x="8766" y="3811"/>
                  </a:cubicBezTo>
                  <a:cubicBezTo>
                    <a:pt x="8769" y="3827"/>
                    <a:pt x="8776" y="3840"/>
                    <a:pt x="8785" y="3846"/>
                  </a:cubicBezTo>
                  <a:cubicBezTo>
                    <a:pt x="8788" y="3848"/>
                    <a:pt x="8792" y="3849"/>
                    <a:pt x="8796" y="3849"/>
                  </a:cubicBezTo>
                  <a:cubicBezTo>
                    <a:pt x="8800" y="3849"/>
                    <a:pt x="8804" y="3848"/>
                    <a:pt x="8807" y="3846"/>
                  </a:cubicBezTo>
                  <a:cubicBezTo>
                    <a:pt x="8816" y="3840"/>
                    <a:pt x="8823" y="3827"/>
                    <a:pt x="8827" y="3811"/>
                  </a:cubicBezTo>
                  <a:cubicBezTo>
                    <a:pt x="8829" y="3801"/>
                    <a:pt x="8829" y="3786"/>
                    <a:pt x="8829" y="3761"/>
                  </a:cubicBezTo>
                  <a:lnTo>
                    <a:pt x="8829" y="2301"/>
                  </a:lnTo>
                  <a:cubicBezTo>
                    <a:pt x="8829" y="2276"/>
                    <a:pt x="8829" y="2261"/>
                    <a:pt x="8827" y="2251"/>
                  </a:cubicBezTo>
                  <a:cubicBezTo>
                    <a:pt x="8823" y="2235"/>
                    <a:pt x="8816" y="2221"/>
                    <a:pt x="8807" y="2216"/>
                  </a:cubicBezTo>
                  <a:cubicBezTo>
                    <a:pt x="8804" y="2213"/>
                    <a:pt x="8800" y="2212"/>
                    <a:pt x="8796" y="2212"/>
                  </a:cubicBezTo>
                  <a:close/>
                  <a:moveTo>
                    <a:pt x="11844" y="2212"/>
                  </a:moveTo>
                  <a:cubicBezTo>
                    <a:pt x="11840" y="2213"/>
                    <a:pt x="11837" y="2213"/>
                    <a:pt x="11833" y="2216"/>
                  </a:cubicBezTo>
                  <a:cubicBezTo>
                    <a:pt x="11824" y="2221"/>
                    <a:pt x="11817" y="2235"/>
                    <a:pt x="11814" y="2251"/>
                  </a:cubicBezTo>
                  <a:cubicBezTo>
                    <a:pt x="11812" y="2261"/>
                    <a:pt x="11811" y="2276"/>
                    <a:pt x="11811" y="2301"/>
                  </a:cubicBezTo>
                  <a:lnTo>
                    <a:pt x="11811" y="3761"/>
                  </a:lnTo>
                  <a:cubicBezTo>
                    <a:pt x="11811" y="3786"/>
                    <a:pt x="11812" y="3801"/>
                    <a:pt x="11814" y="3811"/>
                  </a:cubicBezTo>
                  <a:cubicBezTo>
                    <a:pt x="11817" y="3827"/>
                    <a:pt x="11824" y="3840"/>
                    <a:pt x="11833" y="3846"/>
                  </a:cubicBezTo>
                  <a:cubicBezTo>
                    <a:pt x="11837" y="3848"/>
                    <a:pt x="11840" y="3849"/>
                    <a:pt x="11844" y="3849"/>
                  </a:cubicBezTo>
                  <a:cubicBezTo>
                    <a:pt x="11848" y="3849"/>
                    <a:pt x="11852" y="3848"/>
                    <a:pt x="11855" y="3846"/>
                  </a:cubicBezTo>
                  <a:cubicBezTo>
                    <a:pt x="11864" y="3840"/>
                    <a:pt x="11872" y="3827"/>
                    <a:pt x="11875" y="3811"/>
                  </a:cubicBezTo>
                  <a:cubicBezTo>
                    <a:pt x="11877" y="3801"/>
                    <a:pt x="11877" y="3786"/>
                    <a:pt x="11877" y="3761"/>
                  </a:cubicBezTo>
                  <a:lnTo>
                    <a:pt x="11877" y="2301"/>
                  </a:lnTo>
                  <a:cubicBezTo>
                    <a:pt x="11877" y="2276"/>
                    <a:pt x="11877" y="2261"/>
                    <a:pt x="11875" y="2251"/>
                  </a:cubicBezTo>
                  <a:cubicBezTo>
                    <a:pt x="11872" y="2235"/>
                    <a:pt x="11864" y="2221"/>
                    <a:pt x="11855" y="2216"/>
                  </a:cubicBezTo>
                  <a:cubicBezTo>
                    <a:pt x="11852" y="2213"/>
                    <a:pt x="11848" y="2212"/>
                    <a:pt x="11844" y="2212"/>
                  </a:cubicBezTo>
                  <a:close/>
                  <a:moveTo>
                    <a:pt x="12903" y="2212"/>
                  </a:moveTo>
                  <a:cubicBezTo>
                    <a:pt x="12899" y="2213"/>
                    <a:pt x="12895" y="2213"/>
                    <a:pt x="12892" y="2216"/>
                  </a:cubicBezTo>
                  <a:cubicBezTo>
                    <a:pt x="12883" y="2221"/>
                    <a:pt x="12876" y="2235"/>
                    <a:pt x="12872" y="2251"/>
                  </a:cubicBezTo>
                  <a:cubicBezTo>
                    <a:pt x="12870" y="2261"/>
                    <a:pt x="12870" y="2276"/>
                    <a:pt x="12870" y="2301"/>
                  </a:cubicBezTo>
                  <a:lnTo>
                    <a:pt x="12870" y="3761"/>
                  </a:lnTo>
                  <a:cubicBezTo>
                    <a:pt x="12870" y="3786"/>
                    <a:pt x="12870" y="3801"/>
                    <a:pt x="12872" y="3811"/>
                  </a:cubicBezTo>
                  <a:cubicBezTo>
                    <a:pt x="12876" y="3827"/>
                    <a:pt x="12883" y="3840"/>
                    <a:pt x="12892" y="3846"/>
                  </a:cubicBezTo>
                  <a:cubicBezTo>
                    <a:pt x="12895" y="3848"/>
                    <a:pt x="12899" y="3849"/>
                    <a:pt x="12903" y="3849"/>
                  </a:cubicBezTo>
                  <a:cubicBezTo>
                    <a:pt x="12907" y="3849"/>
                    <a:pt x="12911" y="3848"/>
                    <a:pt x="12914" y="3846"/>
                  </a:cubicBezTo>
                  <a:cubicBezTo>
                    <a:pt x="12923" y="3840"/>
                    <a:pt x="12930" y="3827"/>
                    <a:pt x="12933" y="3811"/>
                  </a:cubicBezTo>
                  <a:cubicBezTo>
                    <a:pt x="12935" y="3801"/>
                    <a:pt x="12936" y="3786"/>
                    <a:pt x="12936" y="3761"/>
                  </a:cubicBezTo>
                  <a:lnTo>
                    <a:pt x="12936" y="2301"/>
                  </a:lnTo>
                  <a:cubicBezTo>
                    <a:pt x="12936" y="2276"/>
                    <a:pt x="12935" y="2261"/>
                    <a:pt x="12933" y="2251"/>
                  </a:cubicBezTo>
                  <a:cubicBezTo>
                    <a:pt x="12930" y="2235"/>
                    <a:pt x="12923" y="2221"/>
                    <a:pt x="12914" y="2216"/>
                  </a:cubicBezTo>
                  <a:cubicBezTo>
                    <a:pt x="12911" y="2213"/>
                    <a:pt x="12907" y="2212"/>
                    <a:pt x="12903" y="2212"/>
                  </a:cubicBezTo>
                  <a:close/>
                  <a:moveTo>
                    <a:pt x="15969" y="2212"/>
                  </a:moveTo>
                  <a:cubicBezTo>
                    <a:pt x="15965" y="2213"/>
                    <a:pt x="15962" y="2213"/>
                    <a:pt x="15958" y="2216"/>
                  </a:cubicBezTo>
                  <a:cubicBezTo>
                    <a:pt x="15949" y="2221"/>
                    <a:pt x="15942" y="2235"/>
                    <a:pt x="15939" y="2251"/>
                  </a:cubicBezTo>
                  <a:cubicBezTo>
                    <a:pt x="15937" y="2261"/>
                    <a:pt x="15937" y="2276"/>
                    <a:pt x="15937" y="2301"/>
                  </a:cubicBezTo>
                  <a:lnTo>
                    <a:pt x="15937" y="3761"/>
                  </a:lnTo>
                  <a:cubicBezTo>
                    <a:pt x="15937" y="3786"/>
                    <a:pt x="15937" y="3801"/>
                    <a:pt x="15939" y="3811"/>
                  </a:cubicBezTo>
                  <a:cubicBezTo>
                    <a:pt x="15942" y="3827"/>
                    <a:pt x="15949" y="3840"/>
                    <a:pt x="15958" y="3846"/>
                  </a:cubicBezTo>
                  <a:cubicBezTo>
                    <a:pt x="15962" y="3848"/>
                    <a:pt x="15965" y="3849"/>
                    <a:pt x="15969" y="3849"/>
                  </a:cubicBezTo>
                  <a:cubicBezTo>
                    <a:pt x="15973" y="3849"/>
                    <a:pt x="15977" y="3848"/>
                    <a:pt x="15980" y="3846"/>
                  </a:cubicBezTo>
                  <a:cubicBezTo>
                    <a:pt x="15989" y="3840"/>
                    <a:pt x="15997" y="3827"/>
                    <a:pt x="16000" y="3811"/>
                  </a:cubicBezTo>
                  <a:cubicBezTo>
                    <a:pt x="16002" y="3801"/>
                    <a:pt x="16002" y="3786"/>
                    <a:pt x="16002" y="3761"/>
                  </a:cubicBezTo>
                  <a:lnTo>
                    <a:pt x="16002" y="2301"/>
                  </a:lnTo>
                  <a:cubicBezTo>
                    <a:pt x="16002" y="2276"/>
                    <a:pt x="16002" y="2261"/>
                    <a:pt x="16000" y="2251"/>
                  </a:cubicBezTo>
                  <a:cubicBezTo>
                    <a:pt x="15997" y="2235"/>
                    <a:pt x="15989" y="2221"/>
                    <a:pt x="15980" y="2216"/>
                  </a:cubicBezTo>
                  <a:cubicBezTo>
                    <a:pt x="15977" y="2213"/>
                    <a:pt x="15973" y="2212"/>
                    <a:pt x="15969" y="2212"/>
                  </a:cubicBezTo>
                  <a:close/>
                  <a:moveTo>
                    <a:pt x="17028" y="2212"/>
                  </a:moveTo>
                  <a:cubicBezTo>
                    <a:pt x="17024" y="2213"/>
                    <a:pt x="17020" y="2213"/>
                    <a:pt x="17017" y="2216"/>
                  </a:cubicBezTo>
                  <a:cubicBezTo>
                    <a:pt x="17008" y="2221"/>
                    <a:pt x="17001" y="2235"/>
                    <a:pt x="16997" y="2251"/>
                  </a:cubicBezTo>
                  <a:cubicBezTo>
                    <a:pt x="16995" y="2261"/>
                    <a:pt x="16995" y="2276"/>
                    <a:pt x="16995" y="2301"/>
                  </a:cubicBezTo>
                  <a:lnTo>
                    <a:pt x="16995" y="3761"/>
                  </a:lnTo>
                  <a:cubicBezTo>
                    <a:pt x="16995" y="3786"/>
                    <a:pt x="16995" y="3801"/>
                    <a:pt x="16997" y="3811"/>
                  </a:cubicBezTo>
                  <a:cubicBezTo>
                    <a:pt x="17001" y="3827"/>
                    <a:pt x="17008" y="3840"/>
                    <a:pt x="17017" y="3846"/>
                  </a:cubicBezTo>
                  <a:cubicBezTo>
                    <a:pt x="17020" y="3848"/>
                    <a:pt x="17024" y="3849"/>
                    <a:pt x="17028" y="3849"/>
                  </a:cubicBezTo>
                  <a:cubicBezTo>
                    <a:pt x="17032" y="3849"/>
                    <a:pt x="17036" y="3848"/>
                    <a:pt x="17039" y="3846"/>
                  </a:cubicBezTo>
                  <a:cubicBezTo>
                    <a:pt x="17048" y="3840"/>
                    <a:pt x="17055" y="3827"/>
                    <a:pt x="17058" y="3811"/>
                  </a:cubicBezTo>
                  <a:cubicBezTo>
                    <a:pt x="17060" y="3801"/>
                    <a:pt x="17061" y="3786"/>
                    <a:pt x="17061" y="3761"/>
                  </a:cubicBezTo>
                  <a:lnTo>
                    <a:pt x="17061" y="2301"/>
                  </a:lnTo>
                  <a:cubicBezTo>
                    <a:pt x="17061" y="2276"/>
                    <a:pt x="17060" y="2261"/>
                    <a:pt x="17058" y="2251"/>
                  </a:cubicBezTo>
                  <a:cubicBezTo>
                    <a:pt x="17055" y="2235"/>
                    <a:pt x="17048" y="2221"/>
                    <a:pt x="17039" y="2216"/>
                  </a:cubicBezTo>
                  <a:cubicBezTo>
                    <a:pt x="17036" y="2213"/>
                    <a:pt x="17032" y="2212"/>
                    <a:pt x="17028" y="2212"/>
                  </a:cubicBezTo>
                  <a:close/>
                  <a:moveTo>
                    <a:pt x="20082" y="2212"/>
                  </a:moveTo>
                  <a:cubicBezTo>
                    <a:pt x="20078" y="2213"/>
                    <a:pt x="20074" y="2213"/>
                    <a:pt x="20071" y="2216"/>
                  </a:cubicBezTo>
                  <a:cubicBezTo>
                    <a:pt x="20062" y="2221"/>
                    <a:pt x="20054" y="2235"/>
                    <a:pt x="20051" y="2251"/>
                  </a:cubicBezTo>
                  <a:cubicBezTo>
                    <a:pt x="20049" y="2261"/>
                    <a:pt x="20049" y="2276"/>
                    <a:pt x="20049" y="2301"/>
                  </a:cubicBezTo>
                  <a:lnTo>
                    <a:pt x="20049" y="3761"/>
                  </a:lnTo>
                  <a:cubicBezTo>
                    <a:pt x="20049" y="3786"/>
                    <a:pt x="20049" y="3801"/>
                    <a:pt x="20051" y="3811"/>
                  </a:cubicBezTo>
                  <a:cubicBezTo>
                    <a:pt x="20054" y="3827"/>
                    <a:pt x="20062" y="3840"/>
                    <a:pt x="20071" y="3846"/>
                  </a:cubicBezTo>
                  <a:cubicBezTo>
                    <a:pt x="20074" y="3848"/>
                    <a:pt x="20078" y="3849"/>
                    <a:pt x="20082" y="3849"/>
                  </a:cubicBezTo>
                  <a:cubicBezTo>
                    <a:pt x="20085" y="3849"/>
                    <a:pt x="20089" y="3848"/>
                    <a:pt x="20093" y="3846"/>
                  </a:cubicBezTo>
                  <a:cubicBezTo>
                    <a:pt x="20102" y="3840"/>
                    <a:pt x="20109" y="3827"/>
                    <a:pt x="20112" y="3811"/>
                  </a:cubicBezTo>
                  <a:cubicBezTo>
                    <a:pt x="20114" y="3801"/>
                    <a:pt x="20114" y="3786"/>
                    <a:pt x="20114" y="3761"/>
                  </a:cubicBezTo>
                  <a:lnTo>
                    <a:pt x="20114" y="2301"/>
                  </a:lnTo>
                  <a:cubicBezTo>
                    <a:pt x="20114" y="2276"/>
                    <a:pt x="20114" y="2261"/>
                    <a:pt x="20112" y="2251"/>
                  </a:cubicBezTo>
                  <a:cubicBezTo>
                    <a:pt x="20109" y="2235"/>
                    <a:pt x="20102" y="2221"/>
                    <a:pt x="20093" y="2216"/>
                  </a:cubicBezTo>
                  <a:cubicBezTo>
                    <a:pt x="20089" y="2213"/>
                    <a:pt x="20085" y="2212"/>
                    <a:pt x="20082" y="2212"/>
                  </a:cubicBezTo>
                  <a:close/>
                  <a:moveTo>
                    <a:pt x="21140" y="2212"/>
                  </a:moveTo>
                  <a:cubicBezTo>
                    <a:pt x="21137" y="2213"/>
                    <a:pt x="21133" y="2213"/>
                    <a:pt x="21129" y="2216"/>
                  </a:cubicBezTo>
                  <a:cubicBezTo>
                    <a:pt x="21120" y="2221"/>
                    <a:pt x="21113" y="2235"/>
                    <a:pt x="21110" y="2251"/>
                  </a:cubicBezTo>
                  <a:cubicBezTo>
                    <a:pt x="21108" y="2261"/>
                    <a:pt x="21108" y="2276"/>
                    <a:pt x="21108" y="2301"/>
                  </a:cubicBezTo>
                  <a:lnTo>
                    <a:pt x="21108" y="3761"/>
                  </a:lnTo>
                  <a:cubicBezTo>
                    <a:pt x="21108" y="3786"/>
                    <a:pt x="21108" y="3801"/>
                    <a:pt x="21110" y="3811"/>
                  </a:cubicBezTo>
                  <a:cubicBezTo>
                    <a:pt x="21113" y="3827"/>
                    <a:pt x="21120" y="3840"/>
                    <a:pt x="21129" y="3846"/>
                  </a:cubicBezTo>
                  <a:cubicBezTo>
                    <a:pt x="21133" y="3848"/>
                    <a:pt x="21137" y="3849"/>
                    <a:pt x="21140" y="3849"/>
                  </a:cubicBezTo>
                  <a:cubicBezTo>
                    <a:pt x="21144" y="3849"/>
                    <a:pt x="21148" y="3848"/>
                    <a:pt x="21152" y="3846"/>
                  </a:cubicBezTo>
                  <a:cubicBezTo>
                    <a:pt x="21161" y="3840"/>
                    <a:pt x="21168" y="3827"/>
                    <a:pt x="21171" y="3811"/>
                  </a:cubicBezTo>
                  <a:cubicBezTo>
                    <a:pt x="21173" y="3801"/>
                    <a:pt x="21173" y="3786"/>
                    <a:pt x="21173" y="3761"/>
                  </a:cubicBezTo>
                  <a:lnTo>
                    <a:pt x="21173" y="2301"/>
                  </a:lnTo>
                  <a:cubicBezTo>
                    <a:pt x="21173" y="2276"/>
                    <a:pt x="21173" y="2261"/>
                    <a:pt x="21171" y="2251"/>
                  </a:cubicBezTo>
                  <a:cubicBezTo>
                    <a:pt x="21168" y="2235"/>
                    <a:pt x="21161" y="2221"/>
                    <a:pt x="21152" y="2216"/>
                  </a:cubicBezTo>
                  <a:cubicBezTo>
                    <a:pt x="21148" y="2213"/>
                    <a:pt x="21144" y="2212"/>
                    <a:pt x="21140" y="2212"/>
                  </a:cubicBezTo>
                  <a:close/>
                  <a:moveTo>
                    <a:pt x="734" y="2317"/>
                  </a:moveTo>
                  <a:cubicBezTo>
                    <a:pt x="725" y="2314"/>
                    <a:pt x="715" y="2318"/>
                    <a:pt x="708" y="2329"/>
                  </a:cubicBezTo>
                  <a:cubicBezTo>
                    <a:pt x="705" y="2334"/>
                    <a:pt x="702" y="2339"/>
                    <a:pt x="700" y="2345"/>
                  </a:cubicBezTo>
                  <a:cubicBezTo>
                    <a:pt x="698" y="2351"/>
                    <a:pt x="697" y="2357"/>
                    <a:pt x="696" y="2364"/>
                  </a:cubicBezTo>
                  <a:cubicBezTo>
                    <a:pt x="695" y="2381"/>
                    <a:pt x="698" y="2398"/>
                    <a:pt x="704" y="2411"/>
                  </a:cubicBezTo>
                  <a:cubicBezTo>
                    <a:pt x="708" y="2419"/>
                    <a:pt x="715" y="2427"/>
                    <a:pt x="727" y="2439"/>
                  </a:cubicBezTo>
                  <a:lnTo>
                    <a:pt x="1966" y="3704"/>
                  </a:lnTo>
                  <a:cubicBezTo>
                    <a:pt x="1979" y="3716"/>
                    <a:pt x="1986" y="3724"/>
                    <a:pt x="1992" y="3726"/>
                  </a:cubicBezTo>
                  <a:cubicBezTo>
                    <a:pt x="2002" y="3729"/>
                    <a:pt x="2011" y="3724"/>
                    <a:pt x="2019" y="3713"/>
                  </a:cubicBezTo>
                  <a:cubicBezTo>
                    <a:pt x="2022" y="3709"/>
                    <a:pt x="2024" y="3704"/>
                    <a:pt x="2026" y="3698"/>
                  </a:cubicBezTo>
                  <a:cubicBezTo>
                    <a:pt x="2028" y="3692"/>
                    <a:pt x="2029" y="3685"/>
                    <a:pt x="2030" y="3679"/>
                  </a:cubicBezTo>
                  <a:cubicBezTo>
                    <a:pt x="2031" y="3662"/>
                    <a:pt x="2028" y="3645"/>
                    <a:pt x="2022" y="3632"/>
                  </a:cubicBezTo>
                  <a:cubicBezTo>
                    <a:pt x="2018" y="3624"/>
                    <a:pt x="2011" y="3616"/>
                    <a:pt x="1999" y="3604"/>
                  </a:cubicBezTo>
                  <a:lnTo>
                    <a:pt x="760" y="2339"/>
                  </a:lnTo>
                  <a:cubicBezTo>
                    <a:pt x="747" y="2326"/>
                    <a:pt x="740" y="2319"/>
                    <a:pt x="734" y="2317"/>
                  </a:cubicBezTo>
                  <a:close/>
                  <a:moveTo>
                    <a:pt x="3436" y="2317"/>
                  </a:moveTo>
                  <a:cubicBezTo>
                    <a:pt x="3431" y="2319"/>
                    <a:pt x="3423" y="2326"/>
                    <a:pt x="3411" y="2339"/>
                  </a:cubicBezTo>
                  <a:lnTo>
                    <a:pt x="2172" y="3604"/>
                  </a:lnTo>
                  <a:cubicBezTo>
                    <a:pt x="2160" y="3616"/>
                    <a:pt x="2152" y="3624"/>
                    <a:pt x="2148" y="3632"/>
                  </a:cubicBezTo>
                  <a:cubicBezTo>
                    <a:pt x="2142" y="3645"/>
                    <a:pt x="2139" y="3662"/>
                    <a:pt x="2141" y="3679"/>
                  </a:cubicBezTo>
                  <a:cubicBezTo>
                    <a:pt x="2142" y="3685"/>
                    <a:pt x="2143" y="3692"/>
                    <a:pt x="2145" y="3698"/>
                  </a:cubicBezTo>
                  <a:cubicBezTo>
                    <a:pt x="2147" y="3704"/>
                    <a:pt x="2149" y="3709"/>
                    <a:pt x="2152" y="3713"/>
                  </a:cubicBezTo>
                  <a:cubicBezTo>
                    <a:pt x="2159" y="3724"/>
                    <a:pt x="2169" y="3729"/>
                    <a:pt x="2179" y="3726"/>
                  </a:cubicBezTo>
                  <a:cubicBezTo>
                    <a:pt x="2185" y="3724"/>
                    <a:pt x="2192" y="3716"/>
                    <a:pt x="2204" y="3704"/>
                  </a:cubicBezTo>
                  <a:lnTo>
                    <a:pt x="3443" y="2439"/>
                  </a:lnTo>
                  <a:cubicBezTo>
                    <a:pt x="3456" y="2427"/>
                    <a:pt x="3463" y="2419"/>
                    <a:pt x="3467" y="2411"/>
                  </a:cubicBezTo>
                  <a:cubicBezTo>
                    <a:pt x="3473" y="2398"/>
                    <a:pt x="3476" y="2381"/>
                    <a:pt x="3474" y="2364"/>
                  </a:cubicBezTo>
                  <a:cubicBezTo>
                    <a:pt x="3474" y="2357"/>
                    <a:pt x="3472" y="2351"/>
                    <a:pt x="3470" y="2345"/>
                  </a:cubicBezTo>
                  <a:cubicBezTo>
                    <a:pt x="3469" y="2339"/>
                    <a:pt x="3466" y="2334"/>
                    <a:pt x="3463" y="2329"/>
                  </a:cubicBezTo>
                  <a:cubicBezTo>
                    <a:pt x="3456" y="2318"/>
                    <a:pt x="3446" y="2314"/>
                    <a:pt x="3436" y="2317"/>
                  </a:cubicBezTo>
                  <a:close/>
                  <a:moveTo>
                    <a:pt x="4846" y="2317"/>
                  </a:moveTo>
                  <a:cubicBezTo>
                    <a:pt x="4837" y="2314"/>
                    <a:pt x="4827" y="2318"/>
                    <a:pt x="4820" y="2329"/>
                  </a:cubicBezTo>
                  <a:cubicBezTo>
                    <a:pt x="4817" y="2334"/>
                    <a:pt x="4815" y="2339"/>
                    <a:pt x="4813" y="2345"/>
                  </a:cubicBezTo>
                  <a:cubicBezTo>
                    <a:pt x="4811" y="2351"/>
                    <a:pt x="4809" y="2357"/>
                    <a:pt x="4809" y="2364"/>
                  </a:cubicBezTo>
                  <a:cubicBezTo>
                    <a:pt x="4807" y="2381"/>
                    <a:pt x="4810" y="2398"/>
                    <a:pt x="4816" y="2411"/>
                  </a:cubicBezTo>
                  <a:cubicBezTo>
                    <a:pt x="4820" y="2419"/>
                    <a:pt x="4827" y="2427"/>
                    <a:pt x="4840" y="2439"/>
                  </a:cubicBezTo>
                  <a:lnTo>
                    <a:pt x="6079" y="3704"/>
                  </a:lnTo>
                  <a:cubicBezTo>
                    <a:pt x="6091" y="3716"/>
                    <a:pt x="6099" y="3724"/>
                    <a:pt x="6104" y="3726"/>
                  </a:cubicBezTo>
                  <a:cubicBezTo>
                    <a:pt x="6114" y="3729"/>
                    <a:pt x="6123" y="3724"/>
                    <a:pt x="6131" y="3713"/>
                  </a:cubicBezTo>
                  <a:cubicBezTo>
                    <a:pt x="6134" y="3709"/>
                    <a:pt x="6136" y="3704"/>
                    <a:pt x="6138" y="3698"/>
                  </a:cubicBezTo>
                  <a:cubicBezTo>
                    <a:pt x="6140" y="3692"/>
                    <a:pt x="6141" y="3685"/>
                    <a:pt x="6142" y="3679"/>
                  </a:cubicBezTo>
                  <a:cubicBezTo>
                    <a:pt x="6144" y="3662"/>
                    <a:pt x="6141" y="3645"/>
                    <a:pt x="6135" y="3632"/>
                  </a:cubicBezTo>
                  <a:cubicBezTo>
                    <a:pt x="6131" y="3624"/>
                    <a:pt x="6123" y="3616"/>
                    <a:pt x="6111" y="3604"/>
                  </a:cubicBezTo>
                  <a:lnTo>
                    <a:pt x="4872" y="2339"/>
                  </a:lnTo>
                  <a:cubicBezTo>
                    <a:pt x="4860" y="2326"/>
                    <a:pt x="4852" y="2319"/>
                    <a:pt x="4846" y="2317"/>
                  </a:cubicBezTo>
                  <a:close/>
                  <a:moveTo>
                    <a:pt x="7549" y="2317"/>
                  </a:moveTo>
                  <a:cubicBezTo>
                    <a:pt x="7543" y="2319"/>
                    <a:pt x="7536" y="2326"/>
                    <a:pt x="7523" y="2339"/>
                  </a:cubicBezTo>
                  <a:lnTo>
                    <a:pt x="6284" y="3604"/>
                  </a:lnTo>
                  <a:cubicBezTo>
                    <a:pt x="6272" y="3616"/>
                    <a:pt x="6265" y="3624"/>
                    <a:pt x="6261" y="3632"/>
                  </a:cubicBezTo>
                  <a:cubicBezTo>
                    <a:pt x="6254" y="3645"/>
                    <a:pt x="6252" y="3662"/>
                    <a:pt x="6254" y="3679"/>
                  </a:cubicBezTo>
                  <a:cubicBezTo>
                    <a:pt x="6254" y="3685"/>
                    <a:pt x="6255" y="3692"/>
                    <a:pt x="6257" y="3698"/>
                  </a:cubicBezTo>
                  <a:cubicBezTo>
                    <a:pt x="6259" y="3704"/>
                    <a:pt x="6262" y="3709"/>
                    <a:pt x="6264" y="3713"/>
                  </a:cubicBezTo>
                  <a:cubicBezTo>
                    <a:pt x="6272" y="3724"/>
                    <a:pt x="6282" y="3729"/>
                    <a:pt x="6291" y="3726"/>
                  </a:cubicBezTo>
                  <a:cubicBezTo>
                    <a:pt x="6297" y="3724"/>
                    <a:pt x="6304" y="3716"/>
                    <a:pt x="6317" y="3704"/>
                  </a:cubicBezTo>
                  <a:lnTo>
                    <a:pt x="7556" y="2439"/>
                  </a:lnTo>
                  <a:cubicBezTo>
                    <a:pt x="7568" y="2427"/>
                    <a:pt x="7575" y="2419"/>
                    <a:pt x="7579" y="2411"/>
                  </a:cubicBezTo>
                  <a:cubicBezTo>
                    <a:pt x="7586" y="2398"/>
                    <a:pt x="7588" y="2381"/>
                    <a:pt x="7586" y="2364"/>
                  </a:cubicBezTo>
                  <a:cubicBezTo>
                    <a:pt x="7586" y="2357"/>
                    <a:pt x="7585" y="2351"/>
                    <a:pt x="7583" y="2345"/>
                  </a:cubicBezTo>
                  <a:cubicBezTo>
                    <a:pt x="7581" y="2339"/>
                    <a:pt x="7578" y="2334"/>
                    <a:pt x="7576" y="2329"/>
                  </a:cubicBezTo>
                  <a:cubicBezTo>
                    <a:pt x="7568" y="2318"/>
                    <a:pt x="7558" y="2314"/>
                    <a:pt x="7549" y="2317"/>
                  </a:cubicBezTo>
                  <a:close/>
                  <a:moveTo>
                    <a:pt x="8972" y="2317"/>
                  </a:moveTo>
                  <a:cubicBezTo>
                    <a:pt x="8962" y="2314"/>
                    <a:pt x="8953" y="2318"/>
                    <a:pt x="8945" y="2329"/>
                  </a:cubicBezTo>
                  <a:cubicBezTo>
                    <a:pt x="8942" y="2334"/>
                    <a:pt x="8940" y="2339"/>
                    <a:pt x="8938" y="2345"/>
                  </a:cubicBezTo>
                  <a:cubicBezTo>
                    <a:pt x="8936" y="2351"/>
                    <a:pt x="8935" y="2357"/>
                    <a:pt x="8934" y="2364"/>
                  </a:cubicBezTo>
                  <a:cubicBezTo>
                    <a:pt x="8932" y="2381"/>
                    <a:pt x="8935" y="2398"/>
                    <a:pt x="8941" y="2411"/>
                  </a:cubicBezTo>
                  <a:cubicBezTo>
                    <a:pt x="8945" y="2419"/>
                    <a:pt x="8953" y="2427"/>
                    <a:pt x="8965" y="2439"/>
                  </a:cubicBezTo>
                  <a:lnTo>
                    <a:pt x="10204" y="3704"/>
                  </a:lnTo>
                  <a:cubicBezTo>
                    <a:pt x="10216" y="3716"/>
                    <a:pt x="10224" y="3724"/>
                    <a:pt x="10230" y="3726"/>
                  </a:cubicBezTo>
                  <a:cubicBezTo>
                    <a:pt x="10239" y="3729"/>
                    <a:pt x="10249" y="3724"/>
                    <a:pt x="10256" y="3713"/>
                  </a:cubicBezTo>
                  <a:cubicBezTo>
                    <a:pt x="10259" y="3709"/>
                    <a:pt x="10261" y="3704"/>
                    <a:pt x="10263" y="3698"/>
                  </a:cubicBezTo>
                  <a:cubicBezTo>
                    <a:pt x="10265" y="3692"/>
                    <a:pt x="10266" y="3685"/>
                    <a:pt x="10267" y="3679"/>
                  </a:cubicBezTo>
                  <a:cubicBezTo>
                    <a:pt x="10269" y="3662"/>
                    <a:pt x="10266" y="3645"/>
                    <a:pt x="10260" y="3632"/>
                  </a:cubicBezTo>
                  <a:cubicBezTo>
                    <a:pt x="10256" y="3624"/>
                    <a:pt x="10249" y="3616"/>
                    <a:pt x="10236" y="3604"/>
                  </a:cubicBezTo>
                  <a:lnTo>
                    <a:pt x="8997" y="2339"/>
                  </a:lnTo>
                  <a:cubicBezTo>
                    <a:pt x="8985" y="2326"/>
                    <a:pt x="8978" y="2319"/>
                    <a:pt x="8972" y="2317"/>
                  </a:cubicBezTo>
                  <a:close/>
                  <a:moveTo>
                    <a:pt x="11674" y="2317"/>
                  </a:moveTo>
                  <a:cubicBezTo>
                    <a:pt x="11668" y="2319"/>
                    <a:pt x="11661" y="2326"/>
                    <a:pt x="11648" y="2339"/>
                  </a:cubicBezTo>
                  <a:lnTo>
                    <a:pt x="10410" y="3604"/>
                  </a:lnTo>
                  <a:cubicBezTo>
                    <a:pt x="10397" y="3616"/>
                    <a:pt x="10390" y="3624"/>
                    <a:pt x="10386" y="3632"/>
                  </a:cubicBezTo>
                  <a:cubicBezTo>
                    <a:pt x="10379" y="3645"/>
                    <a:pt x="10377" y="3662"/>
                    <a:pt x="10379" y="3679"/>
                  </a:cubicBezTo>
                  <a:cubicBezTo>
                    <a:pt x="10379" y="3685"/>
                    <a:pt x="10380" y="3692"/>
                    <a:pt x="10382" y="3698"/>
                  </a:cubicBezTo>
                  <a:cubicBezTo>
                    <a:pt x="10384" y="3704"/>
                    <a:pt x="10387" y="3709"/>
                    <a:pt x="10390" y="3713"/>
                  </a:cubicBezTo>
                  <a:cubicBezTo>
                    <a:pt x="10397" y="3724"/>
                    <a:pt x="10407" y="3729"/>
                    <a:pt x="10416" y="3726"/>
                  </a:cubicBezTo>
                  <a:cubicBezTo>
                    <a:pt x="10422" y="3724"/>
                    <a:pt x="10430" y="3716"/>
                    <a:pt x="10442" y="3704"/>
                  </a:cubicBezTo>
                  <a:lnTo>
                    <a:pt x="11681" y="2439"/>
                  </a:lnTo>
                  <a:cubicBezTo>
                    <a:pt x="11693" y="2427"/>
                    <a:pt x="11701" y="2419"/>
                    <a:pt x="11704" y="2411"/>
                  </a:cubicBezTo>
                  <a:cubicBezTo>
                    <a:pt x="11711" y="2398"/>
                    <a:pt x="11713" y="2381"/>
                    <a:pt x="11712" y="2364"/>
                  </a:cubicBezTo>
                  <a:cubicBezTo>
                    <a:pt x="11711" y="2357"/>
                    <a:pt x="11710" y="2351"/>
                    <a:pt x="11708" y="2345"/>
                  </a:cubicBezTo>
                  <a:cubicBezTo>
                    <a:pt x="11706" y="2339"/>
                    <a:pt x="11703" y="2334"/>
                    <a:pt x="11701" y="2329"/>
                  </a:cubicBezTo>
                  <a:cubicBezTo>
                    <a:pt x="11693" y="2318"/>
                    <a:pt x="11683" y="2314"/>
                    <a:pt x="11674" y="2317"/>
                  </a:cubicBezTo>
                  <a:close/>
                  <a:moveTo>
                    <a:pt x="13079" y="2317"/>
                  </a:moveTo>
                  <a:cubicBezTo>
                    <a:pt x="13069" y="2314"/>
                    <a:pt x="13059" y="2318"/>
                    <a:pt x="13052" y="2329"/>
                  </a:cubicBezTo>
                  <a:cubicBezTo>
                    <a:pt x="13049" y="2334"/>
                    <a:pt x="13047" y="2339"/>
                    <a:pt x="13045" y="2345"/>
                  </a:cubicBezTo>
                  <a:cubicBezTo>
                    <a:pt x="13043" y="2351"/>
                    <a:pt x="13041" y="2357"/>
                    <a:pt x="13041" y="2364"/>
                  </a:cubicBezTo>
                  <a:cubicBezTo>
                    <a:pt x="13039" y="2381"/>
                    <a:pt x="13042" y="2398"/>
                    <a:pt x="13048" y="2411"/>
                  </a:cubicBezTo>
                  <a:cubicBezTo>
                    <a:pt x="13052" y="2419"/>
                    <a:pt x="13059" y="2427"/>
                    <a:pt x="13072" y="2439"/>
                  </a:cubicBezTo>
                  <a:lnTo>
                    <a:pt x="14311" y="3704"/>
                  </a:lnTo>
                  <a:cubicBezTo>
                    <a:pt x="14323" y="3716"/>
                    <a:pt x="14330" y="3724"/>
                    <a:pt x="14336" y="3726"/>
                  </a:cubicBezTo>
                  <a:cubicBezTo>
                    <a:pt x="14346" y="3729"/>
                    <a:pt x="14355" y="3724"/>
                    <a:pt x="14363" y="3713"/>
                  </a:cubicBezTo>
                  <a:cubicBezTo>
                    <a:pt x="14366" y="3709"/>
                    <a:pt x="14368" y="3704"/>
                    <a:pt x="14370" y="3698"/>
                  </a:cubicBezTo>
                  <a:cubicBezTo>
                    <a:pt x="14372" y="3692"/>
                    <a:pt x="14373" y="3685"/>
                    <a:pt x="14374" y="3679"/>
                  </a:cubicBezTo>
                  <a:cubicBezTo>
                    <a:pt x="14376" y="3662"/>
                    <a:pt x="14373" y="3645"/>
                    <a:pt x="14367" y="3632"/>
                  </a:cubicBezTo>
                  <a:cubicBezTo>
                    <a:pt x="14363" y="3624"/>
                    <a:pt x="14355" y="3616"/>
                    <a:pt x="14343" y="3604"/>
                  </a:cubicBezTo>
                  <a:lnTo>
                    <a:pt x="13104" y="2339"/>
                  </a:lnTo>
                  <a:cubicBezTo>
                    <a:pt x="13092" y="2326"/>
                    <a:pt x="13085" y="2319"/>
                    <a:pt x="13079" y="2317"/>
                  </a:cubicBezTo>
                  <a:close/>
                  <a:moveTo>
                    <a:pt x="15781" y="2317"/>
                  </a:moveTo>
                  <a:cubicBezTo>
                    <a:pt x="15775" y="2319"/>
                    <a:pt x="15767" y="2326"/>
                    <a:pt x="15755" y="2339"/>
                  </a:cubicBezTo>
                  <a:lnTo>
                    <a:pt x="14516" y="3604"/>
                  </a:lnTo>
                  <a:cubicBezTo>
                    <a:pt x="14504" y="3616"/>
                    <a:pt x="14496" y="3624"/>
                    <a:pt x="14493" y="3632"/>
                  </a:cubicBezTo>
                  <a:cubicBezTo>
                    <a:pt x="14486" y="3645"/>
                    <a:pt x="14484" y="3662"/>
                    <a:pt x="14485" y="3679"/>
                  </a:cubicBezTo>
                  <a:cubicBezTo>
                    <a:pt x="14486" y="3685"/>
                    <a:pt x="14487" y="3692"/>
                    <a:pt x="14489" y="3698"/>
                  </a:cubicBezTo>
                  <a:cubicBezTo>
                    <a:pt x="14491" y="3704"/>
                    <a:pt x="14493" y="3709"/>
                    <a:pt x="14496" y="3713"/>
                  </a:cubicBezTo>
                  <a:cubicBezTo>
                    <a:pt x="14504" y="3724"/>
                    <a:pt x="14514" y="3729"/>
                    <a:pt x="14523" y="3726"/>
                  </a:cubicBezTo>
                  <a:cubicBezTo>
                    <a:pt x="14529" y="3724"/>
                    <a:pt x="14536" y="3716"/>
                    <a:pt x="14549" y="3704"/>
                  </a:cubicBezTo>
                  <a:lnTo>
                    <a:pt x="15788" y="2439"/>
                  </a:lnTo>
                  <a:cubicBezTo>
                    <a:pt x="15800" y="2427"/>
                    <a:pt x="15807" y="2419"/>
                    <a:pt x="15811" y="2411"/>
                  </a:cubicBezTo>
                  <a:cubicBezTo>
                    <a:pt x="15817" y="2398"/>
                    <a:pt x="15820" y="2381"/>
                    <a:pt x="15818" y="2364"/>
                  </a:cubicBezTo>
                  <a:cubicBezTo>
                    <a:pt x="15818" y="2357"/>
                    <a:pt x="15817" y="2351"/>
                    <a:pt x="15815" y="2345"/>
                  </a:cubicBezTo>
                  <a:cubicBezTo>
                    <a:pt x="15813" y="2339"/>
                    <a:pt x="15810" y="2334"/>
                    <a:pt x="15807" y="2329"/>
                  </a:cubicBezTo>
                  <a:cubicBezTo>
                    <a:pt x="15800" y="2318"/>
                    <a:pt x="15790" y="2314"/>
                    <a:pt x="15781" y="2317"/>
                  </a:cubicBezTo>
                  <a:close/>
                  <a:moveTo>
                    <a:pt x="17204" y="2317"/>
                  </a:moveTo>
                  <a:cubicBezTo>
                    <a:pt x="17194" y="2314"/>
                    <a:pt x="17184" y="2318"/>
                    <a:pt x="17177" y="2329"/>
                  </a:cubicBezTo>
                  <a:cubicBezTo>
                    <a:pt x="17174" y="2334"/>
                    <a:pt x="17172" y="2339"/>
                    <a:pt x="17170" y="2345"/>
                  </a:cubicBezTo>
                  <a:cubicBezTo>
                    <a:pt x="17168" y="2351"/>
                    <a:pt x="17166" y="2357"/>
                    <a:pt x="17166" y="2364"/>
                  </a:cubicBezTo>
                  <a:cubicBezTo>
                    <a:pt x="17164" y="2381"/>
                    <a:pt x="17167" y="2398"/>
                    <a:pt x="17173" y="2411"/>
                  </a:cubicBezTo>
                  <a:cubicBezTo>
                    <a:pt x="17177" y="2419"/>
                    <a:pt x="17184" y="2427"/>
                    <a:pt x="17197" y="2439"/>
                  </a:cubicBezTo>
                  <a:lnTo>
                    <a:pt x="18436" y="3704"/>
                  </a:lnTo>
                  <a:cubicBezTo>
                    <a:pt x="18448" y="3716"/>
                    <a:pt x="18456" y="3724"/>
                    <a:pt x="18461" y="3726"/>
                  </a:cubicBezTo>
                  <a:cubicBezTo>
                    <a:pt x="18471" y="3729"/>
                    <a:pt x="18481" y="3724"/>
                    <a:pt x="18488" y="3713"/>
                  </a:cubicBezTo>
                  <a:cubicBezTo>
                    <a:pt x="18491" y="3709"/>
                    <a:pt x="18493" y="3704"/>
                    <a:pt x="18495" y="3698"/>
                  </a:cubicBezTo>
                  <a:cubicBezTo>
                    <a:pt x="18497" y="3692"/>
                    <a:pt x="18498" y="3685"/>
                    <a:pt x="18499" y="3679"/>
                  </a:cubicBezTo>
                  <a:cubicBezTo>
                    <a:pt x="18501" y="3662"/>
                    <a:pt x="18498" y="3645"/>
                    <a:pt x="18492" y="3632"/>
                  </a:cubicBezTo>
                  <a:cubicBezTo>
                    <a:pt x="18488" y="3624"/>
                    <a:pt x="18480" y="3616"/>
                    <a:pt x="18468" y="3604"/>
                  </a:cubicBezTo>
                  <a:lnTo>
                    <a:pt x="17229" y="2339"/>
                  </a:lnTo>
                  <a:cubicBezTo>
                    <a:pt x="17217" y="2326"/>
                    <a:pt x="17210" y="2319"/>
                    <a:pt x="17204" y="2317"/>
                  </a:cubicBezTo>
                  <a:close/>
                  <a:moveTo>
                    <a:pt x="19906" y="2317"/>
                  </a:moveTo>
                  <a:cubicBezTo>
                    <a:pt x="19900" y="2319"/>
                    <a:pt x="19893" y="2326"/>
                    <a:pt x="19880" y="2339"/>
                  </a:cubicBezTo>
                  <a:lnTo>
                    <a:pt x="18641" y="3604"/>
                  </a:lnTo>
                  <a:cubicBezTo>
                    <a:pt x="18629" y="3616"/>
                    <a:pt x="18622" y="3624"/>
                    <a:pt x="18618" y="3632"/>
                  </a:cubicBezTo>
                  <a:cubicBezTo>
                    <a:pt x="18611" y="3645"/>
                    <a:pt x="18609" y="3662"/>
                    <a:pt x="18611" y="3679"/>
                  </a:cubicBezTo>
                  <a:cubicBezTo>
                    <a:pt x="18611" y="3685"/>
                    <a:pt x="18613" y="3692"/>
                    <a:pt x="18614" y="3698"/>
                  </a:cubicBezTo>
                  <a:cubicBezTo>
                    <a:pt x="18616" y="3704"/>
                    <a:pt x="18619" y="3709"/>
                    <a:pt x="18621" y="3713"/>
                  </a:cubicBezTo>
                  <a:cubicBezTo>
                    <a:pt x="18629" y="3724"/>
                    <a:pt x="18639" y="3729"/>
                    <a:pt x="18648" y="3726"/>
                  </a:cubicBezTo>
                  <a:cubicBezTo>
                    <a:pt x="18654" y="3724"/>
                    <a:pt x="18661" y="3716"/>
                    <a:pt x="18674" y="3704"/>
                  </a:cubicBezTo>
                  <a:lnTo>
                    <a:pt x="19913" y="2439"/>
                  </a:lnTo>
                  <a:cubicBezTo>
                    <a:pt x="19925" y="2427"/>
                    <a:pt x="19932" y="2419"/>
                    <a:pt x="19936" y="2411"/>
                  </a:cubicBezTo>
                  <a:cubicBezTo>
                    <a:pt x="19943" y="2398"/>
                    <a:pt x="19945" y="2381"/>
                    <a:pt x="19944" y="2364"/>
                  </a:cubicBezTo>
                  <a:cubicBezTo>
                    <a:pt x="19943" y="2357"/>
                    <a:pt x="19942" y="2351"/>
                    <a:pt x="19940" y="2345"/>
                  </a:cubicBezTo>
                  <a:cubicBezTo>
                    <a:pt x="19938" y="2339"/>
                    <a:pt x="19935" y="2334"/>
                    <a:pt x="19932" y="2329"/>
                  </a:cubicBezTo>
                  <a:cubicBezTo>
                    <a:pt x="19925" y="2318"/>
                    <a:pt x="19915" y="2314"/>
                    <a:pt x="19906" y="2317"/>
                  </a:cubicBezTo>
                  <a:close/>
                  <a:moveTo>
                    <a:pt x="21316" y="2317"/>
                  </a:moveTo>
                  <a:cubicBezTo>
                    <a:pt x="21306" y="2314"/>
                    <a:pt x="21297" y="2318"/>
                    <a:pt x="21289" y="2329"/>
                  </a:cubicBezTo>
                  <a:cubicBezTo>
                    <a:pt x="21286" y="2334"/>
                    <a:pt x="21284" y="2339"/>
                    <a:pt x="21282" y="2345"/>
                  </a:cubicBezTo>
                  <a:cubicBezTo>
                    <a:pt x="21280" y="2351"/>
                    <a:pt x="21279" y="2357"/>
                    <a:pt x="21278" y="2364"/>
                  </a:cubicBezTo>
                  <a:cubicBezTo>
                    <a:pt x="21277" y="2381"/>
                    <a:pt x="21279" y="2398"/>
                    <a:pt x="21286" y="2411"/>
                  </a:cubicBezTo>
                  <a:cubicBezTo>
                    <a:pt x="21290" y="2419"/>
                    <a:pt x="21297" y="2427"/>
                    <a:pt x="21309" y="2439"/>
                  </a:cubicBezTo>
                  <a:lnTo>
                    <a:pt x="21600" y="2736"/>
                  </a:lnTo>
                  <a:lnTo>
                    <a:pt x="21600" y="2602"/>
                  </a:lnTo>
                  <a:lnTo>
                    <a:pt x="21341" y="2339"/>
                  </a:lnTo>
                  <a:cubicBezTo>
                    <a:pt x="21329" y="2326"/>
                    <a:pt x="21322" y="2319"/>
                    <a:pt x="21316" y="2317"/>
                  </a:cubicBezTo>
                  <a:close/>
                  <a:moveTo>
                    <a:pt x="730" y="2700"/>
                  </a:moveTo>
                  <a:cubicBezTo>
                    <a:pt x="720" y="2697"/>
                    <a:pt x="710" y="2702"/>
                    <a:pt x="703" y="2713"/>
                  </a:cubicBezTo>
                  <a:cubicBezTo>
                    <a:pt x="700" y="2717"/>
                    <a:pt x="698" y="2723"/>
                    <a:pt x="696" y="2729"/>
                  </a:cubicBezTo>
                  <a:cubicBezTo>
                    <a:pt x="694" y="2735"/>
                    <a:pt x="693" y="2741"/>
                    <a:pt x="692" y="2748"/>
                  </a:cubicBezTo>
                  <a:cubicBezTo>
                    <a:pt x="691" y="2764"/>
                    <a:pt x="693" y="2782"/>
                    <a:pt x="699" y="2795"/>
                  </a:cubicBezTo>
                  <a:cubicBezTo>
                    <a:pt x="703" y="2803"/>
                    <a:pt x="711" y="2811"/>
                    <a:pt x="723" y="2823"/>
                  </a:cubicBezTo>
                  <a:lnTo>
                    <a:pt x="1777" y="3899"/>
                  </a:lnTo>
                  <a:cubicBezTo>
                    <a:pt x="1789" y="3912"/>
                    <a:pt x="1797" y="3919"/>
                    <a:pt x="1803" y="3921"/>
                  </a:cubicBezTo>
                  <a:cubicBezTo>
                    <a:pt x="1812" y="3924"/>
                    <a:pt x="1822" y="3920"/>
                    <a:pt x="1829" y="3909"/>
                  </a:cubicBezTo>
                  <a:cubicBezTo>
                    <a:pt x="1832" y="3904"/>
                    <a:pt x="1834" y="3899"/>
                    <a:pt x="1836" y="3893"/>
                  </a:cubicBezTo>
                  <a:cubicBezTo>
                    <a:pt x="1838" y="3887"/>
                    <a:pt x="1839" y="3881"/>
                    <a:pt x="1840" y="3874"/>
                  </a:cubicBezTo>
                  <a:cubicBezTo>
                    <a:pt x="1842" y="3857"/>
                    <a:pt x="1839" y="3840"/>
                    <a:pt x="1833" y="3827"/>
                  </a:cubicBezTo>
                  <a:cubicBezTo>
                    <a:pt x="1829" y="3819"/>
                    <a:pt x="1822" y="3811"/>
                    <a:pt x="1809" y="3799"/>
                  </a:cubicBezTo>
                  <a:lnTo>
                    <a:pt x="755" y="2722"/>
                  </a:lnTo>
                  <a:cubicBezTo>
                    <a:pt x="743" y="2710"/>
                    <a:pt x="736" y="2702"/>
                    <a:pt x="730" y="2700"/>
                  </a:cubicBezTo>
                  <a:close/>
                  <a:moveTo>
                    <a:pt x="3441" y="2700"/>
                  </a:moveTo>
                  <a:cubicBezTo>
                    <a:pt x="3435" y="2702"/>
                    <a:pt x="3428" y="2710"/>
                    <a:pt x="3415" y="2722"/>
                  </a:cubicBezTo>
                  <a:lnTo>
                    <a:pt x="2361" y="3799"/>
                  </a:lnTo>
                  <a:cubicBezTo>
                    <a:pt x="2349" y="3811"/>
                    <a:pt x="2342" y="3819"/>
                    <a:pt x="2338" y="3827"/>
                  </a:cubicBezTo>
                  <a:cubicBezTo>
                    <a:pt x="2331" y="3840"/>
                    <a:pt x="2329" y="3857"/>
                    <a:pt x="2330" y="3874"/>
                  </a:cubicBezTo>
                  <a:cubicBezTo>
                    <a:pt x="2331" y="3881"/>
                    <a:pt x="2333" y="3887"/>
                    <a:pt x="2334" y="3892"/>
                  </a:cubicBezTo>
                  <a:cubicBezTo>
                    <a:pt x="2336" y="3898"/>
                    <a:pt x="2339" y="3904"/>
                    <a:pt x="2341" y="3909"/>
                  </a:cubicBezTo>
                  <a:cubicBezTo>
                    <a:pt x="2349" y="3920"/>
                    <a:pt x="2359" y="3924"/>
                    <a:pt x="2368" y="3921"/>
                  </a:cubicBezTo>
                  <a:cubicBezTo>
                    <a:pt x="2374" y="3919"/>
                    <a:pt x="2381" y="3912"/>
                    <a:pt x="2394" y="3899"/>
                  </a:cubicBezTo>
                  <a:lnTo>
                    <a:pt x="3448" y="2823"/>
                  </a:lnTo>
                  <a:cubicBezTo>
                    <a:pt x="3460" y="2811"/>
                    <a:pt x="3468" y="2803"/>
                    <a:pt x="3471" y="2795"/>
                  </a:cubicBezTo>
                  <a:cubicBezTo>
                    <a:pt x="3478" y="2782"/>
                    <a:pt x="3480" y="2764"/>
                    <a:pt x="3478" y="2748"/>
                  </a:cubicBezTo>
                  <a:cubicBezTo>
                    <a:pt x="3478" y="2741"/>
                    <a:pt x="3477" y="2735"/>
                    <a:pt x="3475" y="2729"/>
                  </a:cubicBezTo>
                  <a:cubicBezTo>
                    <a:pt x="3473" y="2723"/>
                    <a:pt x="3470" y="2717"/>
                    <a:pt x="3467" y="2713"/>
                  </a:cubicBezTo>
                  <a:cubicBezTo>
                    <a:pt x="3460" y="2702"/>
                    <a:pt x="3450" y="2697"/>
                    <a:pt x="3441" y="2700"/>
                  </a:cubicBezTo>
                  <a:close/>
                  <a:moveTo>
                    <a:pt x="4842" y="2700"/>
                  </a:moveTo>
                  <a:cubicBezTo>
                    <a:pt x="4833" y="2697"/>
                    <a:pt x="4823" y="2702"/>
                    <a:pt x="4816" y="2713"/>
                  </a:cubicBezTo>
                  <a:cubicBezTo>
                    <a:pt x="4813" y="2717"/>
                    <a:pt x="4810" y="2723"/>
                    <a:pt x="4808" y="2729"/>
                  </a:cubicBezTo>
                  <a:cubicBezTo>
                    <a:pt x="4806" y="2735"/>
                    <a:pt x="4805" y="2741"/>
                    <a:pt x="4805" y="2748"/>
                  </a:cubicBezTo>
                  <a:cubicBezTo>
                    <a:pt x="4803" y="2764"/>
                    <a:pt x="4805" y="2782"/>
                    <a:pt x="4812" y="2795"/>
                  </a:cubicBezTo>
                  <a:cubicBezTo>
                    <a:pt x="4816" y="2803"/>
                    <a:pt x="4823" y="2811"/>
                    <a:pt x="4836" y="2823"/>
                  </a:cubicBezTo>
                  <a:lnTo>
                    <a:pt x="5889" y="3899"/>
                  </a:lnTo>
                  <a:cubicBezTo>
                    <a:pt x="5902" y="3912"/>
                    <a:pt x="5909" y="3919"/>
                    <a:pt x="5915" y="3921"/>
                  </a:cubicBezTo>
                  <a:cubicBezTo>
                    <a:pt x="5924" y="3924"/>
                    <a:pt x="5934" y="3920"/>
                    <a:pt x="5941" y="3909"/>
                  </a:cubicBezTo>
                  <a:cubicBezTo>
                    <a:pt x="5944" y="3904"/>
                    <a:pt x="5947" y="3899"/>
                    <a:pt x="5949" y="3893"/>
                  </a:cubicBezTo>
                  <a:cubicBezTo>
                    <a:pt x="5951" y="3887"/>
                    <a:pt x="5952" y="3881"/>
                    <a:pt x="5953" y="3874"/>
                  </a:cubicBezTo>
                  <a:cubicBezTo>
                    <a:pt x="5954" y="3857"/>
                    <a:pt x="5951" y="3840"/>
                    <a:pt x="5945" y="3827"/>
                  </a:cubicBezTo>
                  <a:cubicBezTo>
                    <a:pt x="5941" y="3819"/>
                    <a:pt x="5934" y="3811"/>
                    <a:pt x="5922" y="3799"/>
                  </a:cubicBezTo>
                  <a:lnTo>
                    <a:pt x="4867" y="2722"/>
                  </a:lnTo>
                  <a:cubicBezTo>
                    <a:pt x="4855" y="2710"/>
                    <a:pt x="4848" y="2702"/>
                    <a:pt x="4842" y="2700"/>
                  </a:cubicBezTo>
                  <a:close/>
                  <a:moveTo>
                    <a:pt x="7553" y="2700"/>
                  </a:moveTo>
                  <a:cubicBezTo>
                    <a:pt x="7548" y="2702"/>
                    <a:pt x="7540" y="2710"/>
                    <a:pt x="7528" y="2722"/>
                  </a:cubicBezTo>
                  <a:lnTo>
                    <a:pt x="6474" y="3799"/>
                  </a:lnTo>
                  <a:cubicBezTo>
                    <a:pt x="6461" y="3811"/>
                    <a:pt x="6454" y="3819"/>
                    <a:pt x="6450" y="3827"/>
                  </a:cubicBezTo>
                  <a:cubicBezTo>
                    <a:pt x="6444" y="3840"/>
                    <a:pt x="6441" y="3857"/>
                    <a:pt x="6443" y="3874"/>
                  </a:cubicBezTo>
                  <a:cubicBezTo>
                    <a:pt x="6443" y="3881"/>
                    <a:pt x="6445" y="3887"/>
                    <a:pt x="6447" y="3892"/>
                  </a:cubicBezTo>
                  <a:cubicBezTo>
                    <a:pt x="6449" y="3898"/>
                    <a:pt x="6451" y="3904"/>
                    <a:pt x="6454" y="3909"/>
                  </a:cubicBezTo>
                  <a:cubicBezTo>
                    <a:pt x="6461" y="3920"/>
                    <a:pt x="6471" y="3924"/>
                    <a:pt x="6481" y="3921"/>
                  </a:cubicBezTo>
                  <a:cubicBezTo>
                    <a:pt x="6486" y="3919"/>
                    <a:pt x="6494" y="3912"/>
                    <a:pt x="6506" y="3899"/>
                  </a:cubicBezTo>
                  <a:lnTo>
                    <a:pt x="7560" y="2823"/>
                  </a:lnTo>
                  <a:cubicBezTo>
                    <a:pt x="7572" y="2811"/>
                    <a:pt x="7580" y="2803"/>
                    <a:pt x="7584" y="2795"/>
                  </a:cubicBezTo>
                  <a:cubicBezTo>
                    <a:pt x="7590" y="2782"/>
                    <a:pt x="7593" y="2764"/>
                    <a:pt x="7591" y="2748"/>
                  </a:cubicBezTo>
                  <a:cubicBezTo>
                    <a:pt x="7590" y="2741"/>
                    <a:pt x="7589" y="2735"/>
                    <a:pt x="7587" y="2729"/>
                  </a:cubicBezTo>
                  <a:cubicBezTo>
                    <a:pt x="7585" y="2723"/>
                    <a:pt x="7583" y="2717"/>
                    <a:pt x="7580" y="2713"/>
                  </a:cubicBezTo>
                  <a:cubicBezTo>
                    <a:pt x="7572" y="2702"/>
                    <a:pt x="7563" y="2697"/>
                    <a:pt x="7553" y="2700"/>
                  </a:cubicBezTo>
                  <a:close/>
                  <a:moveTo>
                    <a:pt x="8967" y="2700"/>
                  </a:moveTo>
                  <a:cubicBezTo>
                    <a:pt x="8958" y="2697"/>
                    <a:pt x="8948" y="2702"/>
                    <a:pt x="8941" y="2713"/>
                  </a:cubicBezTo>
                  <a:cubicBezTo>
                    <a:pt x="8938" y="2717"/>
                    <a:pt x="8935" y="2723"/>
                    <a:pt x="8934" y="2729"/>
                  </a:cubicBezTo>
                  <a:cubicBezTo>
                    <a:pt x="8932" y="2735"/>
                    <a:pt x="8930" y="2741"/>
                    <a:pt x="8930" y="2748"/>
                  </a:cubicBezTo>
                  <a:cubicBezTo>
                    <a:pt x="8928" y="2764"/>
                    <a:pt x="8931" y="2782"/>
                    <a:pt x="8937" y="2795"/>
                  </a:cubicBezTo>
                  <a:cubicBezTo>
                    <a:pt x="8941" y="2803"/>
                    <a:pt x="8948" y="2811"/>
                    <a:pt x="8961" y="2823"/>
                  </a:cubicBezTo>
                  <a:lnTo>
                    <a:pt x="10014" y="3899"/>
                  </a:lnTo>
                  <a:cubicBezTo>
                    <a:pt x="10027" y="3912"/>
                    <a:pt x="10034" y="3919"/>
                    <a:pt x="10040" y="3921"/>
                  </a:cubicBezTo>
                  <a:cubicBezTo>
                    <a:pt x="10050" y="3924"/>
                    <a:pt x="10059" y="3920"/>
                    <a:pt x="10066" y="3909"/>
                  </a:cubicBezTo>
                  <a:cubicBezTo>
                    <a:pt x="10069" y="3904"/>
                    <a:pt x="10072" y="3899"/>
                    <a:pt x="10074" y="3893"/>
                  </a:cubicBezTo>
                  <a:cubicBezTo>
                    <a:pt x="10076" y="3887"/>
                    <a:pt x="10077" y="3881"/>
                    <a:pt x="10078" y="3874"/>
                  </a:cubicBezTo>
                  <a:cubicBezTo>
                    <a:pt x="10079" y="3857"/>
                    <a:pt x="10077" y="3840"/>
                    <a:pt x="10071" y="3827"/>
                  </a:cubicBezTo>
                  <a:cubicBezTo>
                    <a:pt x="10067" y="3819"/>
                    <a:pt x="10059" y="3811"/>
                    <a:pt x="10047" y="3799"/>
                  </a:cubicBezTo>
                  <a:lnTo>
                    <a:pt x="8993" y="2722"/>
                  </a:lnTo>
                  <a:cubicBezTo>
                    <a:pt x="8981" y="2710"/>
                    <a:pt x="8973" y="2702"/>
                    <a:pt x="8967" y="2700"/>
                  </a:cubicBezTo>
                  <a:close/>
                  <a:moveTo>
                    <a:pt x="11678" y="2700"/>
                  </a:moveTo>
                  <a:cubicBezTo>
                    <a:pt x="11673" y="2702"/>
                    <a:pt x="11665" y="2710"/>
                    <a:pt x="11653" y="2722"/>
                  </a:cubicBezTo>
                  <a:lnTo>
                    <a:pt x="10599" y="3799"/>
                  </a:lnTo>
                  <a:cubicBezTo>
                    <a:pt x="10586" y="3811"/>
                    <a:pt x="10579" y="3819"/>
                    <a:pt x="10575" y="3827"/>
                  </a:cubicBezTo>
                  <a:cubicBezTo>
                    <a:pt x="10569" y="3840"/>
                    <a:pt x="10566" y="3857"/>
                    <a:pt x="10568" y="3874"/>
                  </a:cubicBezTo>
                  <a:cubicBezTo>
                    <a:pt x="10568" y="3881"/>
                    <a:pt x="10570" y="3887"/>
                    <a:pt x="10572" y="3892"/>
                  </a:cubicBezTo>
                  <a:cubicBezTo>
                    <a:pt x="10574" y="3898"/>
                    <a:pt x="10576" y="3904"/>
                    <a:pt x="10579" y="3909"/>
                  </a:cubicBezTo>
                  <a:cubicBezTo>
                    <a:pt x="10586" y="3920"/>
                    <a:pt x="10596" y="3924"/>
                    <a:pt x="10606" y="3921"/>
                  </a:cubicBezTo>
                  <a:cubicBezTo>
                    <a:pt x="10612" y="3919"/>
                    <a:pt x="10619" y="3912"/>
                    <a:pt x="10631" y="3899"/>
                  </a:cubicBezTo>
                  <a:lnTo>
                    <a:pt x="11685" y="2823"/>
                  </a:lnTo>
                  <a:cubicBezTo>
                    <a:pt x="11697" y="2811"/>
                    <a:pt x="11705" y="2803"/>
                    <a:pt x="11709" y="2795"/>
                  </a:cubicBezTo>
                  <a:cubicBezTo>
                    <a:pt x="11715" y="2782"/>
                    <a:pt x="11718" y="2764"/>
                    <a:pt x="11716" y="2748"/>
                  </a:cubicBezTo>
                  <a:cubicBezTo>
                    <a:pt x="11715" y="2741"/>
                    <a:pt x="11714" y="2735"/>
                    <a:pt x="11712" y="2729"/>
                  </a:cubicBezTo>
                  <a:cubicBezTo>
                    <a:pt x="11710" y="2723"/>
                    <a:pt x="11708" y="2717"/>
                    <a:pt x="11705" y="2713"/>
                  </a:cubicBezTo>
                  <a:cubicBezTo>
                    <a:pt x="11697" y="2702"/>
                    <a:pt x="11688" y="2697"/>
                    <a:pt x="11678" y="2700"/>
                  </a:cubicBezTo>
                  <a:close/>
                  <a:moveTo>
                    <a:pt x="13074" y="2700"/>
                  </a:moveTo>
                  <a:cubicBezTo>
                    <a:pt x="13065" y="2697"/>
                    <a:pt x="13055" y="2702"/>
                    <a:pt x="13047" y="2713"/>
                  </a:cubicBezTo>
                  <a:cubicBezTo>
                    <a:pt x="13045" y="2717"/>
                    <a:pt x="13042" y="2723"/>
                    <a:pt x="13040" y="2729"/>
                  </a:cubicBezTo>
                  <a:cubicBezTo>
                    <a:pt x="13038" y="2735"/>
                    <a:pt x="13037" y="2741"/>
                    <a:pt x="13037" y="2748"/>
                  </a:cubicBezTo>
                  <a:cubicBezTo>
                    <a:pt x="13035" y="2764"/>
                    <a:pt x="13037" y="2782"/>
                    <a:pt x="13044" y="2795"/>
                  </a:cubicBezTo>
                  <a:cubicBezTo>
                    <a:pt x="13048" y="2803"/>
                    <a:pt x="13055" y="2811"/>
                    <a:pt x="13067" y="2823"/>
                  </a:cubicBezTo>
                  <a:lnTo>
                    <a:pt x="14121" y="3899"/>
                  </a:lnTo>
                  <a:cubicBezTo>
                    <a:pt x="14134" y="3912"/>
                    <a:pt x="14141" y="3919"/>
                    <a:pt x="14147" y="3921"/>
                  </a:cubicBezTo>
                  <a:cubicBezTo>
                    <a:pt x="14156" y="3924"/>
                    <a:pt x="14166" y="3920"/>
                    <a:pt x="14173" y="3909"/>
                  </a:cubicBezTo>
                  <a:cubicBezTo>
                    <a:pt x="14176" y="3904"/>
                    <a:pt x="14179" y="3899"/>
                    <a:pt x="14181" y="3893"/>
                  </a:cubicBezTo>
                  <a:cubicBezTo>
                    <a:pt x="14183" y="3887"/>
                    <a:pt x="14184" y="3881"/>
                    <a:pt x="14184" y="3874"/>
                  </a:cubicBezTo>
                  <a:cubicBezTo>
                    <a:pt x="14186" y="3857"/>
                    <a:pt x="14183" y="3840"/>
                    <a:pt x="14177" y="3827"/>
                  </a:cubicBezTo>
                  <a:cubicBezTo>
                    <a:pt x="14173" y="3819"/>
                    <a:pt x="14166" y="3811"/>
                    <a:pt x="14154" y="3799"/>
                  </a:cubicBezTo>
                  <a:lnTo>
                    <a:pt x="13099" y="2722"/>
                  </a:lnTo>
                  <a:cubicBezTo>
                    <a:pt x="13087" y="2710"/>
                    <a:pt x="13080" y="2702"/>
                    <a:pt x="13074" y="2700"/>
                  </a:cubicBezTo>
                  <a:close/>
                  <a:moveTo>
                    <a:pt x="15785" y="2700"/>
                  </a:moveTo>
                  <a:cubicBezTo>
                    <a:pt x="15779" y="2702"/>
                    <a:pt x="15772" y="2710"/>
                    <a:pt x="15760" y="2722"/>
                  </a:cubicBezTo>
                  <a:lnTo>
                    <a:pt x="14705" y="3799"/>
                  </a:lnTo>
                  <a:cubicBezTo>
                    <a:pt x="14693" y="3811"/>
                    <a:pt x="14686" y="3819"/>
                    <a:pt x="14682" y="3827"/>
                  </a:cubicBezTo>
                  <a:cubicBezTo>
                    <a:pt x="14676" y="3840"/>
                    <a:pt x="14673" y="3857"/>
                    <a:pt x="14675" y="3874"/>
                  </a:cubicBezTo>
                  <a:cubicBezTo>
                    <a:pt x="14675" y="3881"/>
                    <a:pt x="14677" y="3887"/>
                    <a:pt x="14679" y="3892"/>
                  </a:cubicBezTo>
                  <a:cubicBezTo>
                    <a:pt x="14681" y="3898"/>
                    <a:pt x="14683" y="3904"/>
                    <a:pt x="14686" y="3909"/>
                  </a:cubicBezTo>
                  <a:cubicBezTo>
                    <a:pt x="14693" y="3920"/>
                    <a:pt x="14703" y="3924"/>
                    <a:pt x="14712" y="3921"/>
                  </a:cubicBezTo>
                  <a:cubicBezTo>
                    <a:pt x="14718" y="3919"/>
                    <a:pt x="14726" y="3912"/>
                    <a:pt x="14738" y="3899"/>
                  </a:cubicBezTo>
                  <a:lnTo>
                    <a:pt x="15792" y="2823"/>
                  </a:lnTo>
                  <a:cubicBezTo>
                    <a:pt x="15804" y="2811"/>
                    <a:pt x="15812" y="2803"/>
                    <a:pt x="15816" y="2795"/>
                  </a:cubicBezTo>
                  <a:cubicBezTo>
                    <a:pt x="15822" y="2782"/>
                    <a:pt x="15824" y="2764"/>
                    <a:pt x="15823" y="2748"/>
                  </a:cubicBezTo>
                  <a:cubicBezTo>
                    <a:pt x="15822" y="2741"/>
                    <a:pt x="15821" y="2735"/>
                    <a:pt x="15819" y="2729"/>
                  </a:cubicBezTo>
                  <a:cubicBezTo>
                    <a:pt x="15817" y="2723"/>
                    <a:pt x="15815" y="2717"/>
                    <a:pt x="15812" y="2713"/>
                  </a:cubicBezTo>
                  <a:cubicBezTo>
                    <a:pt x="15804" y="2702"/>
                    <a:pt x="15795" y="2697"/>
                    <a:pt x="15785" y="2700"/>
                  </a:cubicBezTo>
                  <a:close/>
                  <a:moveTo>
                    <a:pt x="17199" y="2700"/>
                  </a:moveTo>
                  <a:cubicBezTo>
                    <a:pt x="17190" y="2697"/>
                    <a:pt x="17180" y="2702"/>
                    <a:pt x="17173" y="2713"/>
                  </a:cubicBezTo>
                  <a:cubicBezTo>
                    <a:pt x="17170" y="2717"/>
                    <a:pt x="17167" y="2723"/>
                    <a:pt x="17165" y="2729"/>
                  </a:cubicBezTo>
                  <a:cubicBezTo>
                    <a:pt x="17164" y="2735"/>
                    <a:pt x="17162" y="2741"/>
                    <a:pt x="17162" y="2748"/>
                  </a:cubicBezTo>
                  <a:cubicBezTo>
                    <a:pt x="17160" y="2764"/>
                    <a:pt x="17162" y="2782"/>
                    <a:pt x="17169" y="2795"/>
                  </a:cubicBezTo>
                  <a:cubicBezTo>
                    <a:pt x="17173" y="2803"/>
                    <a:pt x="17180" y="2811"/>
                    <a:pt x="17193" y="2823"/>
                  </a:cubicBezTo>
                  <a:lnTo>
                    <a:pt x="18246" y="3899"/>
                  </a:lnTo>
                  <a:cubicBezTo>
                    <a:pt x="18259" y="3912"/>
                    <a:pt x="18266" y="3919"/>
                    <a:pt x="18272" y="3921"/>
                  </a:cubicBezTo>
                  <a:cubicBezTo>
                    <a:pt x="18281" y="3924"/>
                    <a:pt x="18291" y="3920"/>
                    <a:pt x="18298" y="3909"/>
                  </a:cubicBezTo>
                  <a:cubicBezTo>
                    <a:pt x="18301" y="3904"/>
                    <a:pt x="18304" y="3899"/>
                    <a:pt x="18306" y="3893"/>
                  </a:cubicBezTo>
                  <a:cubicBezTo>
                    <a:pt x="18308" y="3887"/>
                    <a:pt x="18309" y="3881"/>
                    <a:pt x="18310" y="3874"/>
                  </a:cubicBezTo>
                  <a:cubicBezTo>
                    <a:pt x="18311" y="3857"/>
                    <a:pt x="18309" y="3840"/>
                    <a:pt x="18303" y="3827"/>
                  </a:cubicBezTo>
                  <a:cubicBezTo>
                    <a:pt x="18299" y="3819"/>
                    <a:pt x="18291" y="3811"/>
                    <a:pt x="18279" y="3799"/>
                  </a:cubicBezTo>
                  <a:lnTo>
                    <a:pt x="17225" y="2722"/>
                  </a:lnTo>
                  <a:cubicBezTo>
                    <a:pt x="17212" y="2710"/>
                    <a:pt x="17205" y="2702"/>
                    <a:pt x="17199" y="2700"/>
                  </a:cubicBezTo>
                  <a:close/>
                  <a:moveTo>
                    <a:pt x="19910" y="2700"/>
                  </a:moveTo>
                  <a:cubicBezTo>
                    <a:pt x="19904" y="2702"/>
                    <a:pt x="19897" y="2710"/>
                    <a:pt x="19885" y="2722"/>
                  </a:cubicBezTo>
                  <a:lnTo>
                    <a:pt x="18831" y="3799"/>
                  </a:lnTo>
                  <a:cubicBezTo>
                    <a:pt x="18818" y="3811"/>
                    <a:pt x="18811" y="3819"/>
                    <a:pt x="18807" y="3827"/>
                  </a:cubicBezTo>
                  <a:cubicBezTo>
                    <a:pt x="18801" y="3840"/>
                    <a:pt x="18798" y="3857"/>
                    <a:pt x="18800" y="3874"/>
                  </a:cubicBezTo>
                  <a:cubicBezTo>
                    <a:pt x="18800" y="3881"/>
                    <a:pt x="18802" y="3887"/>
                    <a:pt x="18804" y="3892"/>
                  </a:cubicBezTo>
                  <a:cubicBezTo>
                    <a:pt x="18806" y="3898"/>
                    <a:pt x="18808" y="3904"/>
                    <a:pt x="18811" y="3909"/>
                  </a:cubicBezTo>
                  <a:cubicBezTo>
                    <a:pt x="18818" y="3920"/>
                    <a:pt x="18828" y="3924"/>
                    <a:pt x="18838" y="3921"/>
                  </a:cubicBezTo>
                  <a:cubicBezTo>
                    <a:pt x="18843" y="3919"/>
                    <a:pt x="18851" y="3912"/>
                    <a:pt x="18863" y="3899"/>
                  </a:cubicBezTo>
                  <a:lnTo>
                    <a:pt x="19917" y="2823"/>
                  </a:lnTo>
                  <a:cubicBezTo>
                    <a:pt x="19929" y="2811"/>
                    <a:pt x="19937" y="2803"/>
                    <a:pt x="19941" y="2795"/>
                  </a:cubicBezTo>
                  <a:cubicBezTo>
                    <a:pt x="19947" y="2782"/>
                    <a:pt x="19950" y="2764"/>
                    <a:pt x="19948" y="2748"/>
                  </a:cubicBezTo>
                  <a:cubicBezTo>
                    <a:pt x="19947" y="2741"/>
                    <a:pt x="19946" y="2735"/>
                    <a:pt x="19944" y="2729"/>
                  </a:cubicBezTo>
                  <a:cubicBezTo>
                    <a:pt x="19942" y="2723"/>
                    <a:pt x="19940" y="2717"/>
                    <a:pt x="19937" y="2713"/>
                  </a:cubicBezTo>
                  <a:cubicBezTo>
                    <a:pt x="19929" y="2702"/>
                    <a:pt x="19920" y="2697"/>
                    <a:pt x="19910" y="2700"/>
                  </a:cubicBezTo>
                  <a:close/>
                  <a:moveTo>
                    <a:pt x="21312" y="2700"/>
                  </a:moveTo>
                  <a:cubicBezTo>
                    <a:pt x="21302" y="2697"/>
                    <a:pt x="21292" y="2702"/>
                    <a:pt x="21285" y="2713"/>
                  </a:cubicBezTo>
                  <a:cubicBezTo>
                    <a:pt x="21282" y="2717"/>
                    <a:pt x="21279" y="2723"/>
                    <a:pt x="21278" y="2729"/>
                  </a:cubicBezTo>
                  <a:cubicBezTo>
                    <a:pt x="21276" y="2735"/>
                    <a:pt x="21275" y="2741"/>
                    <a:pt x="21274" y="2748"/>
                  </a:cubicBezTo>
                  <a:cubicBezTo>
                    <a:pt x="21272" y="2764"/>
                    <a:pt x="21275" y="2782"/>
                    <a:pt x="21281" y="2795"/>
                  </a:cubicBezTo>
                  <a:cubicBezTo>
                    <a:pt x="21285" y="2803"/>
                    <a:pt x="21293" y="2811"/>
                    <a:pt x="21305" y="2823"/>
                  </a:cubicBezTo>
                  <a:lnTo>
                    <a:pt x="21600" y="3124"/>
                  </a:lnTo>
                  <a:lnTo>
                    <a:pt x="21600" y="2991"/>
                  </a:lnTo>
                  <a:lnTo>
                    <a:pt x="21337" y="2722"/>
                  </a:lnTo>
                  <a:cubicBezTo>
                    <a:pt x="21325" y="2710"/>
                    <a:pt x="21318" y="2702"/>
                    <a:pt x="21312" y="2700"/>
                  </a:cubicBezTo>
                  <a:close/>
                  <a:moveTo>
                    <a:pt x="730" y="3067"/>
                  </a:moveTo>
                  <a:cubicBezTo>
                    <a:pt x="720" y="3064"/>
                    <a:pt x="710" y="3069"/>
                    <a:pt x="703" y="3080"/>
                  </a:cubicBezTo>
                  <a:cubicBezTo>
                    <a:pt x="700" y="3084"/>
                    <a:pt x="698" y="3090"/>
                    <a:pt x="696" y="3096"/>
                  </a:cubicBezTo>
                  <a:cubicBezTo>
                    <a:pt x="694" y="3101"/>
                    <a:pt x="693" y="3108"/>
                    <a:pt x="692" y="3114"/>
                  </a:cubicBezTo>
                  <a:cubicBezTo>
                    <a:pt x="691" y="3131"/>
                    <a:pt x="693" y="3149"/>
                    <a:pt x="699" y="3162"/>
                  </a:cubicBezTo>
                  <a:cubicBezTo>
                    <a:pt x="703" y="3170"/>
                    <a:pt x="711" y="3177"/>
                    <a:pt x="723" y="3190"/>
                  </a:cubicBezTo>
                  <a:lnTo>
                    <a:pt x="1597" y="4082"/>
                  </a:lnTo>
                  <a:cubicBezTo>
                    <a:pt x="1609" y="4094"/>
                    <a:pt x="1616" y="4102"/>
                    <a:pt x="1622" y="4104"/>
                  </a:cubicBezTo>
                  <a:cubicBezTo>
                    <a:pt x="1631" y="4107"/>
                    <a:pt x="1642" y="4102"/>
                    <a:pt x="1649" y="4091"/>
                  </a:cubicBezTo>
                  <a:cubicBezTo>
                    <a:pt x="1652" y="4087"/>
                    <a:pt x="1654" y="4081"/>
                    <a:pt x="1656" y="4076"/>
                  </a:cubicBezTo>
                  <a:cubicBezTo>
                    <a:pt x="1658" y="4070"/>
                    <a:pt x="1659" y="4063"/>
                    <a:pt x="1660" y="4056"/>
                  </a:cubicBezTo>
                  <a:cubicBezTo>
                    <a:pt x="1661" y="4039"/>
                    <a:pt x="1659" y="4022"/>
                    <a:pt x="1652" y="4009"/>
                  </a:cubicBezTo>
                  <a:cubicBezTo>
                    <a:pt x="1648" y="4001"/>
                    <a:pt x="1641" y="3994"/>
                    <a:pt x="1629" y="3981"/>
                  </a:cubicBezTo>
                  <a:lnTo>
                    <a:pt x="755" y="3089"/>
                  </a:lnTo>
                  <a:cubicBezTo>
                    <a:pt x="743" y="3077"/>
                    <a:pt x="736" y="3069"/>
                    <a:pt x="730" y="3067"/>
                  </a:cubicBezTo>
                  <a:close/>
                  <a:moveTo>
                    <a:pt x="3441" y="3067"/>
                  </a:moveTo>
                  <a:cubicBezTo>
                    <a:pt x="3435" y="3069"/>
                    <a:pt x="3428" y="3077"/>
                    <a:pt x="3415" y="3089"/>
                  </a:cubicBezTo>
                  <a:lnTo>
                    <a:pt x="2542" y="3981"/>
                  </a:lnTo>
                  <a:cubicBezTo>
                    <a:pt x="2529" y="3994"/>
                    <a:pt x="2522" y="4001"/>
                    <a:pt x="2518" y="4009"/>
                  </a:cubicBezTo>
                  <a:cubicBezTo>
                    <a:pt x="2512" y="4022"/>
                    <a:pt x="2509" y="4039"/>
                    <a:pt x="2511" y="4056"/>
                  </a:cubicBezTo>
                  <a:cubicBezTo>
                    <a:pt x="2512" y="4063"/>
                    <a:pt x="2513" y="4070"/>
                    <a:pt x="2515" y="4076"/>
                  </a:cubicBezTo>
                  <a:cubicBezTo>
                    <a:pt x="2517" y="4081"/>
                    <a:pt x="2519" y="4087"/>
                    <a:pt x="2522" y="4091"/>
                  </a:cubicBezTo>
                  <a:cubicBezTo>
                    <a:pt x="2529" y="4102"/>
                    <a:pt x="2539" y="4107"/>
                    <a:pt x="2548" y="4104"/>
                  </a:cubicBezTo>
                  <a:cubicBezTo>
                    <a:pt x="2554" y="4102"/>
                    <a:pt x="2562" y="4094"/>
                    <a:pt x="2574" y="4082"/>
                  </a:cubicBezTo>
                  <a:lnTo>
                    <a:pt x="3448" y="3190"/>
                  </a:lnTo>
                  <a:cubicBezTo>
                    <a:pt x="3460" y="3177"/>
                    <a:pt x="3468" y="3170"/>
                    <a:pt x="3471" y="3162"/>
                  </a:cubicBezTo>
                  <a:cubicBezTo>
                    <a:pt x="3478" y="3149"/>
                    <a:pt x="3480" y="3131"/>
                    <a:pt x="3478" y="3114"/>
                  </a:cubicBezTo>
                  <a:cubicBezTo>
                    <a:pt x="3478" y="3108"/>
                    <a:pt x="3477" y="3101"/>
                    <a:pt x="3475" y="3096"/>
                  </a:cubicBezTo>
                  <a:cubicBezTo>
                    <a:pt x="3473" y="3090"/>
                    <a:pt x="3470" y="3084"/>
                    <a:pt x="3467" y="3080"/>
                  </a:cubicBezTo>
                  <a:cubicBezTo>
                    <a:pt x="3460" y="3069"/>
                    <a:pt x="3450" y="3064"/>
                    <a:pt x="3441" y="3067"/>
                  </a:cubicBezTo>
                  <a:close/>
                  <a:moveTo>
                    <a:pt x="4842" y="3067"/>
                  </a:moveTo>
                  <a:cubicBezTo>
                    <a:pt x="4833" y="3064"/>
                    <a:pt x="4823" y="3069"/>
                    <a:pt x="4816" y="3080"/>
                  </a:cubicBezTo>
                  <a:cubicBezTo>
                    <a:pt x="4813" y="3084"/>
                    <a:pt x="4810" y="3090"/>
                    <a:pt x="4808" y="3096"/>
                  </a:cubicBezTo>
                  <a:cubicBezTo>
                    <a:pt x="4806" y="3101"/>
                    <a:pt x="4805" y="3108"/>
                    <a:pt x="4805" y="3114"/>
                  </a:cubicBezTo>
                  <a:cubicBezTo>
                    <a:pt x="4803" y="3131"/>
                    <a:pt x="4805" y="3149"/>
                    <a:pt x="4812" y="3162"/>
                  </a:cubicBezTo>
                  <a:cubicBezTo>
                    <a:pt x="4816" y="3170"/>
                    <a:pt x="4823" y="3177"/>
                    <a:pt x="4836" y="3190"/>
                  </a:cubicBezTo>
                  <a:lnTo>
                    <a:pt x="5709" y="4082"/>
                  </a:lnTo>
                  <a:cubicBezTo>
                    <a:pt x="5721" y="4094"/>
                    <a:pt x="5728" y="4102"/>
                    <a:pt x="5734" y="4104"/>
                  </a:cubicBezTo>
                  <a:cubicBezTo>
                    <a:pt x="5744" y="4107"/>
                    <a:pt x="5754" y="4102"/>
                    <a:pt x="5761" y="4091"/>
                  </a:cubicBezTo>
                  <a:cubicBezTo>
                    <a:pt x="5764" y="4087"/>
                    <a:pt x="5766" y="4081"/>
                    <a:pt x="5768" y="4076"/>
                  </a:cubicBezTo>
                  <a:cubicBezTo>
                    <a:pt x="5770" y="4070"/>
                    <a:pt x="5772" y="4063"/>
                    <a:pt x="5772" y="4056"/>
                  </a:cubicBezTo>
                  <a:cubicBezTo>
                    <a:pt x="5774" y="4039"/>
                    <a:pt x="5771" y="4022"/>
                    <a:pt x="5765" y="4009"/>
                  </a:cubicBezTo>
                  <a:cubicBezTo>
                    <a:pt x="5761" y="4001"/>
                    <a:pt x="5754" y="3994"/>
                    <a:pt x="5741" y="3981"/>
                  </a:cubicBezTo>
                  <a:lnTo>
                    <a:pt x="4867" y="3089"/>
                  </a:lnTo>
                  <a:cubicBezTo>
                    <a:pt x="4855" y="3077"/>
                    <a:pt x="4848" y="3069"/>
                    <a:pt x="4842" y="3067"/>
                  </a:cubicBezTo>
                  <a:close/>
                  <a:moveTo>
                    <a:pt x="7553" y="3067"/>
                  </a:moveTo>
                  <a:cubicBezTo>
                    <a:pt x="7548" y="3069"/>
                    <a:pt x="7540" y="3077"/>
                    <a:pt x="7528" y="3089"/>
                  </a:cubicBezTo>
                  <a:lnTo>
                    <a:pt x="6654" y="3981"/>
                  </a:lnTo>
                  <a:cubicBezTo>
                    <a:pt x="6642" y="3994"/>
                    <a:pt x="6634" y="4001"/>
                    <a:pt x="6630" y="4009"/>
                  </a:cubicBezTo>
                  <a:cubicBezTo>
                    <a:pt x="6624" y="4022"/>
                    <a:pt x="6621" y="4039"/>
                    <a:pt x="6623" y="4056"/>
                  </a:cubicBezTo>
                  <a:cubicBezTo>
                    <a:pt x="6624" y="4063"/>
                    <a:pt x="6625" y="4070"/>
                    <a:pt x="6627" y="4076"/>
                  </a:cubicBezTo>
                  <a:cubicBezTo>
                    <a:pt x="6629" y="4081"/>
                    <a:pt x="6631" y="4087"/>
                    <a:pt x="6634" y="4091"/>
                  </a:cubicBezTo>
                  <a:cubicBezTo>
                    <a:pt x="6642" y="4102"/>
                    <a:pt x="6651" y="4107"/>
                    <a:pt x="6661" y="4104"/>
                  </a:cubicBezTo>
                  <a:cubicBezTo>
                    <a:pt x="6667" y="4102"/>
                    <a:pt x="6674" y="4094"/>
                    <a:pt x="6686" y="4082"/>
                  </a:cubicBezTo>
                  <a:lnTo>
                    <a:pt x="7560" y="3190"/>
                  </a:lnTo>
                  <a:cubicBezTo>
                    <a:pt x="7572" y="3177"/>
                    <a:pt x="7580" y="3170"/>
                    <a:pt x="7584" y="3162"/>
                  </a:cubicBezTo>
                  <a:cubicBezTo>
                    <a:pt x="7590" y="3149"/>
                    <a:pt x="7593" y="3131"/>
                    <a:pt x="7591" y="3114"/>
                  </a:cubicBezTo>
                  <a:cubicBezTo>
                    <a:pt x="7590" y="3108"/>
                    <a:pt x="7589" y="3101"/>
                    <a:pt x="7587" y="3096"/>
                  </a:cubicBezTo>
                  <a:cubicBezTo>
                    <a:pt x="7585" y="3090"/>
                    <a:pt x="7583" y="3084"/>
                    <a:pt x="7580" y="3080"/>
                  </a:cubicBezTo>
                  <a:cubicBezTo>
                    <a:pt x="7572" y="3069"/>
                    <a:pt x="7563" y="3064"/>
                    <a:pt x="7553" y="3067"/>
                  </a:cubicBezTo>
                  <a:close/>
                  <a:moveTo>
                    <a:pt x="8967" y="3067"/>
                  </a:moveTo>
                  <a:cubicBezTo>
                    <a:pt x="8958" y="3064"/>
                    <a:pt x="8948" y="3069"/>
                    <a:pt x="8941" y="3080"/>
                  </a:cubicBezTo>
                  <a:cubicBezTo>
                    <a:pt x="8938" y="3084"/>
                    <a:pt x="8935" y="3090"/>
                    <a:pt x="8934" y="3096"/>
                  </a:cubicBezTo>
                  <a:cubicBezTo>
                    <a:pt x="8932" y="3101"/>
                    <a:pt x="8930" y="3108"/>
                    <a:pt x="8930" y="3114"/>
                  </a:cubicBezTo>
                  <a:cubicBezTo>
                    <a:pt x="8928" y="3131"/>
                    <a:pt x="8931" y="3149"/>
                    <a:pt x="8937" y="3162"/>
                  </a:cubicBezTo>
                  <a:cubicBezTo>
                    <a:pt x="8941" y="3170"/>
                    <a:pt x="8948" y="3177"/>
                    <a:pt x="8961" y="3190"/>
                  </a:cubicBezTo>
                  <a:lnTo>
                    <a:pt x="9834" y="4082"/>
                  </a:lnTo>
                  <a:cubicBezTo>
                    <a:pt x="9846" y="4094"/>
                    <a:pt x="9854" y="4102"/>
                    <a:pt x="9859" y="4104"/>
                  </a:cubicBezTo>
                  <a:cubicBezTo>
                    <a:pt x="9869" y="4107"/>
                    <a:pt x="9879" y="4102"/>
                    <a:pt x="9886" y="4091"/>
                  </a:cubicBezTo>
                  <a:cubicBezTo>
                    <a:pt x="9889" y="4087"/>
                    <a:pt x="9892" y="4081"/>
                    <a:pt x="9893" y="4076"/>
                  </a:cubicBezTo>
                  <a:cubicBezTo>
                    <a:pt x="9895" y="4070"/>
                    <a:pt x="9897" y="4063"/>
                    <a:pt x="9897" y="4056"/>
                  </a:cubicBezTo>
                  <a:cubicBezTo>
                    <a:pt x="9899" y="4039"/>
                    <a:pt x="9896" y="4022"/>
                    <a:pt x="9890" y="4009"/>
                  </a:cubicBezTo>
                  <a:cubicBezTo>
                    <a:pt x="9886" y="4001"/>
                    <a:pt x="9879" y="3994"/>
                    <a:pt x="9866" y="3981"/>
                  </a:cubicBezTo>
                  <a:lnTo>
                    <a:pt x="8993" y="3089"/>
                  </a:lnTo>
                  <a:cubicBezTo>
                    <a:pt x="8981" y="3077"/>
                    <a:pt x="8973" y="3069"/>
                    <a:pt x="8967" y="3067"/>
                  </a:cubicBezTo>
                  <a:close/>
                  <a:moveTo>
                    <a:pt x="11678" y="3067"/>
                  </a:moveTo>
                  <a:cubicBezTo>
                    <a:pt x="11673" y="3069"/>
                    <a:pt x="11665" y="3077"/>
                    <a:pt x="11653" y="3089"/>
                  </a:cubicBezTo>
                  <a:lnTo>
                    <a:pt x="10779" y="3981"/>
                  </a:lnTo>
                  <a:cubicBezTo>
                    <a:pt x="10767" y="3994"/>
                    <a:pt x="10759" y="4001"/>
                    <a:pt x="10755" y="4009"/>
                  </a:cubicBezTo>
                  <a:cubicBezTo>
                    <a:pt x="10749" y="4022"/>
                    <a:pt x="10747" y="4039"/>
                    <a:pt x="10748" y="4056"/>
                  </a:cubicBezTo>
                  <a:cubicBezTo>
                    <a:pt x="10749" y="4063"/>
                    <a:pt x="10750" y="4070"/>
                    <a:pt x="10752" y="4076"/>
                  </a:cubicBezTo>
                  <a:cubicBezTo>
                    <a:pt x="10754" y="4081"/>
                    <a:pt x="10756" y="4087"/>
                    <a:pt x="10759" y="4091"/>
                  </a:cubicBezTo>
                  <a:cubicBezTo>
                    <a:pt x="10767" y="4102"/>
                    <a:pt x="10776" y="4107"/>
                    <a:pt x="10786" y="4104"/>
                  </a:cubicBezTo>
                  <a:cubicBezTo>
                    <a:pt x="10792" y="4102"/>
                    <a:pt x="10799" y="4094"/>
                    <a:pt x="10812" y="4082"/>
                  </a:cubicBezTo>
                  <a:lnTo>
                    <a:pt x="11685" y="3190"/>
                  </a:lnTo>
                  <a:cubicBezTo>
                    <a:pt x="11697" y="3177"/>
                    <a:pt x="11705" y="3170"/>
                    <a:pt x="11709" y="3162"/>
                  </a:cubicBezTo>
                  <a:cubicBezTo>
                    <a:pt x="11715" y="3149"/>
                    <a:pt x="11718" y="3131"/>
                    <a:pt x="11716" y="3114"/>
                  </a:cubicBezTo>
                  <a:cubicBezTo>
                    <a:pt x="11715" y="3108"/>
                    <a:pt x="11714" y="3101"/>
                    <a:pt x="11712" y="3096"/>
                  </a:cubicBezTo>
                  <a:cubicBezTo>
                    <a:pt x="11710" y="3090"/>
                    <a:pt x="11708" y="3084"/>
                    <a:pt x="11705" y="3080"/>
                  </a:cubicBezTo>
                  <a:cubicBezTo>
                    <a:pt x="11697" y="3069"/>
                    <a:pt x="11688" y="3064"/>
                    <a:pt x="11678" y="3067"/>
                  </a:cubicBezTo>
                  <a:close/>
                  <a:moveTo>
                    <a:pt x="13074" y="3067"/>
                  </a:moveTo>
                  <a:cubicBezTo>
                    <a:pt x="13065" y="3064"/>
                    <a:pt x="13055" y="3069"/>
                    <a:pt x="13047" y="3080"/>
                  </a:cubicBezTo>
                  <a:cubicBezTo>
                    <a:pt x="13045" y="3084"/>
                    <a:pt x="13042" y="3090"/>
                    <a:pt x="13040" y="3096"/>
                  </a:cubicBezTo>
                  <a:cubicBezTo>
                    <a:pt x="13038" y="3101"/>
                    <a:pt x="13037" y="3108"/>
                    <a:pt x="13037" y="3114"/>
                  </a:cubicBezTo>
                  <a:cubicBezTo>
                    <a:pt x="13035" y="3131"/>
                    <a:pt x="13037" y="3149"/>
                    <a:pt x="13044" y="3162"/>
                  </a:cubicBezTo>
                  <a:cubicBezTo>
                    <a:pt x="13048" y="3170"/>
                    <a:pt x="13055" y="3177"/>
                    <a:pt x="13067" y="3190"/>
                  </a:cubicBezTo>
                  <a:lnTo>
                    <a:pt x="13941" y="4082"/>
                  </a:lnTo>
                  <a:cubicBezTo>
                    <a:pt x="13953" y="4094"/>
                    <a:pt x="13960" y="4102"/>
                    <a:pt x="13966" y="4104"/>
                  </a:cubicBezTo>
                  <a:cubicBezTo>
                    <a:pt x="13976" y="4107"/>
                    <a:pt x="13986" y="4102"/>
                    <a:pt x="13993" y="4091"/>
                  </a:cubicBezTo>
                  <a:cubicBezTo>
                    <a:pt x="13996" y="4087"/>
                    <a:pt x="13998" y="4081"/>
                    <a:pt x="14000" y="4076"/>
                  </a:cubicBezTo>
                  <a:cubicBezTo>
                    <a:pt x="14002" y="4070"/>
                    <a:pt x="14003" y="4063"/>
                    <a:pt x="14004" y="4056"/>
                  </a:cubicBezTo>
                  <a:cubicBezTo>
                    <a:pt x="14006" y="4039"/>
                    <a:pt x="14003" y="4022"/>
                    <a:pt x="13997" y="4009"/>
                  </a:cubicBezTo>
                  <a:cubicBezTo>
                    <a:pt x="13993" y="4001"/>
                    <a:pt x="13986" y="3994"/>
                    <a:pt x="13973" y="3981"/>
                  </a:cubicBezTo>
                  <a:lnTo>
                    <a:pt x="13099" y="3089"/>
                  </a:lnTo>
                  <a:cubicBezTo>
                    <a:pt x="13087" y="3077"/>
                    <a:pt x="13080" y="3069"/>
                    <a:pt x="13074" y="3067"/>
                  </a:cubicBezTo>
                  <a:close/>
                  <a:moveTo>
                    <a:pt x="15785" y="3067"/>
                  </a:moveTo>
                  <a:cubicBezTo>
                    <a:pt x="15779" y="3069"/>
                    <a:pt x="15772" y="3077"/>
                    <a:pt x="15760" y="3089"/>
                  </a:cubicBezTo>
                  <a:lnTo>
                    <a:pt x="14886" y="3981"/>
                  </a:lnTo>
                  <a:cubicBezTo>
                    <a:pt x="14873" y="3994"/>
                    <a:pt x="14866" y="4001"/>
                    <a:pt x="14862" y="4009"/>
                  </a:cubicBezTo>
                  <a:cubicBezTo>
                    <a:pt x="14856" y="4022"/>
                    <a:pt x="14854" y="4039"/>
                    <a:pt x="14855" y="4056"/>
                  </a:cubicBezTo>
                  <a:cubicBezTo>
                    <a:pt x="14856" y="4063"/>
                    <a:pt x="14857" y="4070"/>
                    <a:pt x="14859" y="4076"/>
                  </a:cubicBezTo>
                  <a:cubicBezTo>
                    <a:pt x="14861" y="4081"/>
                    <a:pt x="14863" y="4087"/>
                    <a:pt x="14866" y="4091"/>
                  </a:cubicBezTo>
                  <a:cubicBezTo>
                    <a:pt x="14873" y="4102"/>
                    <a:pt x="14883" y="4107"/>
                    <a:pt x="14893" y="4104"/>
                  </a:cubicBezTo>
                  <a:cubicBezTo>
                    <a:pt x="14899" y="4102"/>
                    <a:pt x="14906" y="4094"/>
                    <a:pt x="14918" y="4082"/>
                  </a:cubicBezTo>
                  <a:lnTo>
                    <a:pt x="15792" y="3190"/>
                  </a:lnTo>
                  <a:cubicBezTo>
                    <a:pt x="15804" y="3177"/>
                    <a:pt x="15812" y="3170"/>
                    <a:pt x="15816" y="3162"/>
                  </a:cubicBezTo>
                  <a:cubicBezTo>
                    <a:pt x="15822" y="3149"/>
                    <a:pt x="15824" y="3131"/>
                    <a:pt x="15823" y="3114"/>
                  </a:cubicBezTo>
                  <a:cubicBezTo>
                    <a:pt x="15822" y="3108"/>
                    <a:pt x="15821" y="3101"/>
                    <a:pt x="15819" y="3096"/>
                  </a:cubicBezTo>
                  <a:cubicBezTo>
                    <a:pt x="15817" y="3090"/>
                    <a:pt x="15815" y="3084"/>
                    <a:pt x="15812" y="3080"/>
                  </a:cubicBezTo>
                  <a:cubicBezTo>
                    <a:pt x="15804" y="3069"/>
                    <a:pt x="15795" y="3064"/>
                    <a:pt x="15785" y="3067"/>
                  </a:cubicBezTo>
                  <a:close/>
                  <a:moveTo>
                    <a:pt x="17199" y="3067"/>
                  </a:moveTo>
                  <a:cubicBezTo>
                    <a:pt x="17190" y="3064"/>
                    <a:pt x="17180" y="3069"/>
                    <a:pt x="17173" y="3080"/>
                  </a:cubicBezTo>
                  <a:cubicBezTo>
                    <a:pt x="17170" y="3084"/>
                    <a:pt x="17167" y="3090"/>
                    <a:pt x="17165" y="3096"/>
                  </a:cubicBezTo>
                  <a:cubicBezTo>
                    <a:pt x="17164" y="3101"/>
                    <a:pt x="17162" y="3108"/>
                    <a:pt x="17162" y="3114"/>
                  </a:cubicBezTo>
                  <a:cubicBezTo>
                    <a:pt x="17160" y="3131"/>
                    <a:pt x="17162" y="3149"/>
                    <a:pt x="17169" y="3162"/>
                  </a:cubicBezTo>
                  <a:cubicBezTo>
                    <a:pt x="17173" y="3170"/>
                    <a:pt x="17180" y="3177"/>
                    <a:pt x="17193" y="3190"/>
                  </a:cubicBezTo>
                  <a:lnTo>
                    <a:pt x="18066" y="4082"/>
                  </a:lnTo>
                  <a:cubicBezTo>
                    <a:pt x="18078" y="4094"/>
                    <a:pt x="18085" y="4102"/>
                    <a:pt x="18091" y="4104"/>
                  </a:cubicBezTo>
                  <a:cubicBezTo>
                    <a:pt x="18101" y="4107"/>
                    <a:pt x="18111" y="4102"/>
                    <a:pt x="18118" y="4091"/>
                  </a:cubicBezTo>
                  <a:cubicBezTo>
                    <a:pt x="18121" y="4087"/>
                    <a:pt x="18123" y="4081"/>
                    <a:pt x="18125" y="4076"/>
                  </a:cubicBezTo>
                  <a:cubicBezTo>
                    <a:pt x="18127" y="4070"/>
                    <a:pt x="18129" y="4063"/>
                    <a:pt x="18129" y="4056"/>
                  </a:cubicBezTo>
                  <a:cubicBezTo>
                    <a:pt x="18131" y="4039"/>
                    <a:pt x="18128" y="4022"/>
                    <a:pt x="18122" y="4009"/>
                  </a:cubicBezTo>
                  <a:cubicBezTo>
                    <a:pt x="18118" y="4001"/>
                    <a:pt x="18111" y="3994"/>
                    <a:pt x="18098" y="3981"/>
                  </a:cubicBezTo>
                  <a:lnTo>
                    <a:pt x="17225" y="3089"/>
                  </a:lnTo>
                  <a:cubicBezTo>
                    <a:pt x="17212" y="3077"/>
                    <a:pt x="17205" y="3069"/>
                    <a:pt x="17199" y="3067"/>
                  </a:cubicBezTo>
                  <a:close/>
                  <a:moveTo>
                    <a:pt x="19910" y="3067"/>
                  </a:moveTo>
                  <a:cubicBezTo>
                    <a:pt x="19904" y="3069"/>
                    <a:pt x="19897" y="3077"/>
                    <a:pt x="19885" y="3089"/>
                  </a:cubicBezTo>
                  <a:lnTo>
                    <a:pt x="19011" y="3981"/>
                  </a:lnTo>
                  <a:cubicBezTo>
                    <a:pt x="18999" y="3994"/>
                    <a:pt x="18991" y="4001"/>
                    <a:pt x="18987" y="4009"/>
                  </a:cubicBezTo>
                  <a:cubicBezTo>
                    <a:pt x="18981" y="4022"/>
                    <a:pt x="18979" y="4039"/>
                    <a:pt x="18980" y="4056"/>
                  </a:cubicBezTo>
                  <a:cubicBezTo>
                    <a:pt x="18981" y="4063"/>
                    <a:pt x="18982" y="4070"/>
                    <a:pt x="18984" y="4076"/>
                  </a:cubicBezTo>
                  <a:cubicBezTo>
                    <a:pt x="18986" y="4081"/>
                    <a:pt x="18988" y="4087"/>
                    <a:pt x="18991" y="4091"/>
                  </a:cubicBezTo>
                  <a:cubicBezTo>
                    <a:pt x="18999" y="4102"/>
                    <a:pt x="19008" y="4107"/>
                    <a:pt x="19018" y="4104"/>
                  </a:cubicBezTo>
                  <a:cubicBezTo>
                    <a:pt x="19024" y="4102"/>
                    <a:pt x="19031" y="4094"/>
                    <a:pt x="19043" y="4082"/>
                  </a:cubicBezTo>
                  <a:lnTo>
                    <a:pt x="19917" y="3190"/>
                  </a:lnTo>
                  <a:cubicBezTo>
                    <a:pt x="19929" y="3177"/>
                    <a:pt x="19937" y="3170"/>
                    <a:pt x="19941" y="3162"/>
                  </a:cubicBezTo>
                  <a:cubicBezTo>
                    <a:pt x="19947" y="3149"/>
                    <a:pt x="19950" y="3131"/>
                    <a:pt x="19948" y="3114"/>
                  </a:cubicBezTo>
                  <a:cubicBezTo>
                    <a:pt x="19947" y="3108"/>
                    <a:pt x="19946" y="3101"/>
                    <a:pt x="19944" y="3096"/>
                  </a:cubicBezTo>
                  <a:cubicBezTo>
                    <a:pt x="19942" y="3090"/>
                    <a:pt x="19940" y="3084"/>
                    <a:pt x="19937" y="3080"/>
                  </a:cubicBezTo>
                  <a:cubicBezTo>
                    <a:pt x="19929" y="3069"/>
                    <a:pt x="19920" y="3064"/>
                    <a:pt x="19910" y="3067"/>
                  </a:cubicBezTo>
                  <a:close/>
                  <a:moveTo>
                    <a:pt x="21312" y="3067"/>
                  </a:moveTo>
                  <a:cubicBezTo>
                    <a:pt x="21302" y="3064"/>
                    <a:pt x="21292" y="3069"/>
                    <a:pt x="21285" y="3080"/>
                  </a:cubicBezTo>
                  <a:cubicBezTo>
                    <a:pt x="21282" y="3084"/>
                    <a:pt x="21279" y="3090"/>
                    <a:pt x="21278" y="3096"/>
                  </a:cubicBezTo>
                  <a:cubicBezTo>
                    <a:pt x="21276" y="3101"/>
                    <a:pt x="21275" y="3108"/>
                    <a:pt x="21274" y="3114"/>
                  </a:cubicBezTo>
                  <a:cubicBezTo>
                    <a:pt x="21272" y="3131"/>
                    <a:pt x="21275" y="3149"/>
                    <a:pt x="21281" y="3162"/>
                  </a:cubicBezTo>
                  <a:cubicBezTo>
                    <a:pt x="21285" y="3170"/>
                    <a:pt x="21293" y="3177"/>
                    <a:pt x="21305" y="3190"/>
                  </a:cubicBezTo>
                  <a:lnTo>
                    <a:pt x="21600" y="3491"/>
                  </a:lnTo>
                  <a:lnTo>
                    <a:pt x="21600" y="3358"/>
                  </a:lnTo>
                  <a:lnTo>
                    <a:pt x="21337" y="3089"/>
                  </a:lnTo>
                  <a:cubicBezTo>
                    <a:pt x="21325" y="3077"/>
                    <a:pt x="21318" y="3069"/>
                    <a:pt x="21312" y="3067"/>
                  </a:cubicBezTo>
                  <a:close/>
                  <a:moveTo>
                    <a:pt x="730" y="3454"/>
                  </a:moveTo>
                  <a:cubicBezTo>
                    <a:pt x="720" y="3451"/>
                    <a:pt x="710" y="3455"/>
                    <a:pt x="703" y="3466"/>
                  </a:cubicBezTo>
                  <a:cubicBezTo>
                    <a:pt x="700" y="3471"/>
                    <a:pt x="698" y="3476"/>
                    <a:pt x="696" y="3482"/>
                  </a:cubicBezTo>
                  <a:cubicBezTo>
                    <a:pt x="694" y="3488"/>
                    <a:pt x="693" y="3494"/>
                    <a:pt x="692" y="3501"/>
                  </a:cubicBezTo>
                  <a:cubicBezTo>
                    <a:pt x="691" y="3518"/>
                    <a:pt x="693" y="3535"/>
                    <a:pt x="699" y="3548"/>
                  </a:cubicBezTo>
                  <a:cubicBezTo>
                    <a:pt x="703" y="3556"/>
                    <a:pt x="711" y="3564"/>
                    <a:pt x="723" y="3576"/>
                  </a:cubicBezTo>
                  <a:lnTo>
                    <a:pt x="1408" y="4276"/>
                  </a:lnTo>
                  <a:cubicBezTo>
                    <a:pt x="1421" y="4288"/>
                    <a:pt x="1428" y="4296"/>
                    <a:pt x="1433" y="4298"/>
                  </a:cubicBezTo>
                  <a:cubicBezTo>
                    <a:pt x="1443" y="4300"/>
                    <a:pt x="1453" y="4296"/>
                    <a:pt x="1460" y="4285"/>
                  </a:cubicBezTo>
                  <a:cubicBezTo>
                    <a:pt x="1463" y="4281"/>
                    <a:pt x="1465" y="4275"/>
                    <a:pt x="1467" y="4269"/>
                  </a:cubicBezTo>
                  <a:cubicBezTo>
                    <a:pt x="1469" y="4264"/>
                    <a:pt x="1470" y="4257"/>
                    <a:pt x="1471" y="4251"/>
                  </a:cubicBezTo>
                  <a:cubicBezTo>
                    <a:pt x="1473" y="4234"/>
                    <a:pt x="1470" y="4216"/>
                    <a:pt x="1464" y="4203"/>
                  </a:cubicBezTo>
                  <a:cubicBezTo>
                    <a:pt x="1460" y="4195"/>
                    <a:pt x="1453" y="4188"/>
                    <a:pt x="1441" y="4175"/>
                  </a:cubicBezTo>
                  <a:lnTo>
                    <a:pt x="755" y="3476"/>
                  </a:lnTo>
                  <a:cubicBezTo>
                    <a:pt x="743" y="3463"/>
                    <a:pt x="736" y="3456"/>
                    <a:pt x="730" y="3454"/>
                  </a:cubicBezTo>
                  <a:close/>
                  <a:moveTo>
                    <a:pt x="3441" y="3454"/>
                  </a:moveTo>
                  <a:cubicBezTo>
                    <a:pt x="3435" y="3456"/>
                    <a:pt x="3428" y="3463"/>
                    <a:pt x="3415" y="3476"/>
                  </a:cubicBezTo>
                  <a:lnTo>
                    <a:pt x="2730" y="4175"/>
                  </a:lnTo>
                  <a:cubicBezTo>
                    <a:pt x="2718" y="4188"/>
                    <a:pt x="2711" y="4195"/>
                    <a:pt x="2707" y="4203"/>
                  </a:cubicBezTo>
                  <a:cubicBezTo>
                    <a:pt x="2700" y="4216"/>
                    <a:pt x="2698" y="4234"/>
                    <a:pt x="2699" y="4251"/>
                  </a:cubicBezTo>
                  <a:cubicBezTo>
                    <a:pt x="2700" y="4257"/>
                    <a:pt x="2701" y="4264"/>
                    <a:pt x="2703" y="4269"/>
                  </a:cubicBezTo>
                  <a:cubicBezTo>
                    <a:pt x="2705" y="4275"/>
                    <a:pt x="2708" y="4281"/>
                    <a:pt x="2711" y="4285"/>
                  </a:cubicBezTo>
                  <a:cubicBezTo>
                    <a:pt x="2718" y="4296"/>
                    <a:pt x="2728" y="4300"/>
                    <a:pt x="2737" y="4298"/>
                  </a:cubicBezTo>
                  <a:cubicBezTo>
                    <a:pt x="2743" y="4296"/>
                    <a:pt x="2750" y="4288"/>
                    <a:pt x="2762" y="4276"/>
                  </a:cubicBezTo>
                  <a:lnTo>
                    <a:pt x="3448" y="3576"/>
                  </a:lnTo>
                  <a:cubicBezTo>
                    <a:pt x="3460" y="3564"/>
                    <a:pt x="3468" y="3556"/>
                    <a:pt x="3471" y="3548"/>
                  </a:cubicBezTo>
                  <a:cubicBezTo>
                    <a:pt x="3478" y="3535"/>
                    <a:pt x="3480" y="3518"/>
                    <a:pt x="3478" y="3501"/>
                  </a:cubicBezTo>
                  <a:cubicBezTo>
                    <a:pt x="3478" y="3494"/>
                    <a:pt x="3477" y="3488"/>
                    <a:pt x="3475" y="3482"/>
                  </a:cubicBezTo>
                  <a:cubicBezTo>
                    <a:pt x="3473" y="3476"/>
                    <a:pt x="3470" y="3471"/>
                    <a:pt x="3467" y="3466"/>
                  </a:cubicBezTo>
                  <a:cubicBezTo>
                    <a:pt x="3460" y="3455"/>
                    <a:pt x="3450" y="3451"/>
                    <a:pt x="3441" y="3454"/>
                  </a:cubicBezTo>
                  <a:close/>
                  <a:moveTo>
                    <a:pt x="4842" y="3454"/>
                  </a:moveTo>
                  <a:cubicBezTo>
                    <a:pt x="4833" y="3451"/>
                    <a:pt x="4823" y="3455"/>
                    <a:pt x="4816" y="3466"/>
                  </a:cubicBezTo>
                  <a:cubicBezTo>
                    <a:pt x="4813" y="3471"/>
                    <a:pt x="4810" y="3476"/>
                    <a:pt x="4808" y="3482"/>
                  </a:cubicBezTo>
                  <a:cubicBezTo>
                    <a:pt x="4806" y="3488"/>
                    <a:pt x="4805" y="3494"/>
                    <a:pt x="4805" y="3501"/>
                  </a:cubicBezTo>
                  <a:cubicBezTo>
                    <a:pt x="4803" y="3518"/>
                    <a:pt x="4805" y="3535"/>
                    <a:pt x="4812" y="3548"/>
                  </a:cubicBezTo>
                  <a:cubicBezTo>
                    <a:pt x="4816" y="3556"/>
                    <a:pt x="4823" y="3564"/>
                    <a:pt x="4836" y="3576"/>
                  </a:cubicBezTo>
                  <a:lnTo>
                    <a:pt x="5520" y="4276"/>
                  </a:lnTo>
                  <a:cubicBezTo>
                    <a:pt x="5533" y="4288"/>
                    <a:pt x="5540" y="4296"/>
                    <a:pt x="5546" y="4298"/>
                  </a:cubicBezTo>
                  <a:cubicBezTo>
                    <a:pt x="5555" y="4300"/>
                    <a:pt x="5565" y="4296"/>
                    <a:pt x="5573" y="4285"/>
                  </a:cubicBezTo>
                  <a:cubicBezTo>
                    <a:pt x="5576" y="4281"/>
                    <a:pt x="5578" y="4275"/>
                    <a:pt x="5580" y="4269"/>
                  </a:cubicBezTo>
                  <a:cubicBezTo>
                    <a:pt x="5582" y="4264"/>
                    <a:pt x="5583" y="4257"/>
                    <a:pt x="5583" y="4251"/>
                  </a:cubicBezTo>
                  <a:cubicBezTo>
                    <a:pt x="5585" y="4234"/>
                    <a:pt x="5583" y="4216"/>
                    <a:pt x="5576" y="4203"/>
                  </a:cubicBezTo>
                  <a:cubicBezTo>
                    <a:pt x="5573" y="4195"/>
                    <a:pt x="5565" y="4188"/>
                    <a:pt x="5553" y="4175"/>
                  </a:cubicBezTo>
                  <a:lnTo>
                    <a:pt x="4867" y="3476"/>
                  </a:lnTo>
                  <a:cubicBezTo>
                    <a:pt x="4855" y="3463"/>
                    <a:pt x="4848" y="3456"/>
                    <a:pt x="4842" y="3454"/>
                  </a:cubicBezTo>
                  <a:close/>
                  <a:moveTo>
                    <a:pt x="7553" y="3454"/>
                  </a:moveTo>
                  <a:cubicBezTo>
                    <a:pt x="7548" y="3456"/>
                    <a:pt x="7540" y="3463"/>
                    <a:pt x="7528" y="3476"/>
                  </a:cubicBezTo>
                  <a:lnTo>
                    <a:pt x="6843" y="4175"/>
                  </a:lnTo>
                  <a:cubicBezTo>
                    <a:pt x="6830" y="4188"/>
                    <a:pt x="6823" y="4195"/>
                    <a:pt x="6819" y="4203"/>
                  </a:cubicBezTo>
                  <a:cubicBezTo>
                    <a:pt x="6813" y="4216"/>
                    <a:pt x="6810" y="4234"/>
                    <a:pt x="6812" y="4251"/>
                  </a:cubicBezTo>
                  <a:cubicBezTo>
                    <a:pt x="6812" y="4257"/>
                    <a:pt x="6814" y="4264"/>
                    <a:pt x="6816" y="4269"/>
                  </a:cubicBezTo>
                  <a:cubicBezTo>
                    <a:pt x="6817" y="4275"/>
                    <a:pt x="6820" y="4281"/>
                    <a:pt x="6823" y="4285"/>
                  </a:cubicBezTo>
                  <a:cubicBezTo>
                    <a:pt x="6830" y="4296"/>
                    <a:pt x="6840" y="4300"/>
                    <a:pt x="6849" y="4298"/>
                  </a:cubicBezTo>
                  <a:cubicBezTo>
                    <a:pt x="6855" y="4296"/>
                    <a:pt x="6863" y="4288"/>
                    <a:pt x="6875" y="4276"/>
                  </a:cubicBezTo>
                  <a:lnTo>
                    <a:pt x="7560" y="3576"/>
                  </a:lnTo>
                  <a:cubicBezTo>
                    <a:pt x="7572" y="3564"/>
                    <a:pt x="7580" y="3556"/>
                    <a:pt x="7584" y="3548"/>
                  </a:cubicBezTo>
                  <a:cubicBezTo>
                    <a:pt x="7590" y="3535"/>
                    <a:pt x="7593" y="3518"/>
                    <a:pt x="7591" y="3501"/>
                  </a:cubicBezTo>
                  <a:cubicBezTo>
                    <a:pt x="7590" y="3494"/>
                    <a:pt x="7589" y="3488"/>
                    <a:pt x="7587" y="3482"/>
                  </a:cubicBezTo>
                  <a:cubicBezTo>
                    <a:pt x="7585" y="3476"/>
                    <a:pt x="7583" y="3471"/>
                    <a:pt x="7580" y="3466"/>
                  </a:cubicBezTo>
                  <a:cubicBezTo>
                    <a:pt x="7572" y="3455"/>
                    <a:pt x="7563" y="3451"/>
                    <a:pt x="7553" y="3454"/>
                  </a:cubicBezTo>
                  <a:close/>
                  <a:moveTo>
                    <a:pt x="8967" y="3454"/>
                  </a:moveTo>
                  <a:cubicBezTo>
                    <a:pt x="8958" y="3451"/>
                    <a:pt x="8948" y="3455"/>
                    <a:pt x="8941" y="3466"/>
                  </a:cubicBezTo>
                  <a:cubicBezTo>
                    <a:pt x="8938" y="3471"/>
                    <a:pt x="8935" y="3476"/>
                    <a:pt x="8934" y="3482"/>
                  </a:cubicBezTo>
                  <a:cubicBezTo>
                    <a:pt x="8932" y="3488"/>
                    <a:pt x="8930" y="3494"/>
                    <a:pt x="8930" y="3501"/>
                  </a:cubicBezTo>
                  <a:cubicBezTo>
                    <a:pt x="8928" y="3518"/>
                    <a:pt x="8931" y="3535"/>
                    <a:pt x="8937" y="3548"/>
                  </a:cubicBezTo>
                  <a:cubicBezTo>
                    <a:pt x="8941" y="3556"/>
                    <a:pt x="8948" y="3564"/>
                    <a:pt x="8961" y="3576"/>
                  </a:cubicBezTo>
                  <a:lnTo>
                    <a:pt x="9645" y="4276"/>
                  </a:lnTo>
                  <a:cubicBezTo>
                    <a:pt x="9658" y="4288"/>
                    <a:pt x="9665" y="4296"/>
                    <a:pt x="9671" y="4298"/>
                  </a:cubicBezTo>
                  <a:cubicBezTo>
                    <a:pt x="9681" y="4300"/>
                    <a:pt x="9690" y="4296"/>
                    <a:pt x="9698" y="4285"/>
                  </a:cubicBezTo>
                  <a:cubicBezTo>
                    <a:pt x="9701" y="4281"/>
                    <a:pt x="9703" y="4275"/>
                    <a:pt x="9705" y="4269"/>
                  </a:cubicBezTo>
                  <a:cubicBezTo>
                    <a:pt x="9707" y="4264"/>
                    <a:pt x="9708" y="4257"/>
                    <a:pt x="9709" y="4251"/>
                  </a:cubicBezTo>
                  <a:cubicBezTo>
                    <a:pt x="9710" y="4234"/>
                    <a:pt x="9708" y="4216"/>
                    <a:pt x="9702" y="4203"/>
                  </a:cubicBezTo>
                  <a:cubicBezTo>
                    <a:pt x="9698" y="4195"/>
                    <a:pt x="9690" y="4188"/>
                    <a:pt x="9678" y="4175"/>
                  </a:cubicBezTo>
                  <a:lnTo>
                    <a:pt x="8993" y="3476"/>
                  </a:lnTo>
                  <a:cubicBezTo>
                    <a:pt x="8981" y="3463"/>
                    <a:pt x="8973" y="3456"/>
                    <a:pt x="8967" y="3454"/>
                  </a:cubicBezTo>
                  <a:close/>
                  <a:moveTo>
                    <a:pt x="11678" y="3454"/>
                  </a:moveTo>
                  <a:cubicBezTo>
                    <a:pt x="11673" y="3456"/>
                    <a:pt x="11665" y="3463"/>
                    <a:pt x="11653" y="3476"/>
                  </a:cubicBezTo>
                  <a:lnTo>
                    <a:pt x="10968" y="4175"/>
                  </a:lnTo>
                  <a:cubicBezTo>
                    <a:pt x="10955" y="4188"/>
                    <a:pt x="10948" y="4195"/>
                    <a:pt x="10944" y="4203"/>
                  </a:cubicBezTo>
                  <a:cubicBezTo>
                    <a:pt x="10938" y="4216"/>
                    <a:pt x="10935" y="4234"/>
                    <a:pt x="10937" y="4251"/>
                  </a:cubicBezTo>
                  <a:cubicBezTo>
                    <a:pt x="10937" y="4257"/>
                    <a:pt x="10939" y="4264"/>
                    <a:pt x="10941" y="4269"/>
                  </a:cubicBezTo>
                  <a:cubicBezTo>
                    <a:pt x="10943" y="4275"/>
                    <a:pt x="10945" y="4281"/>
                    <a:pt x="10948" y="4285"/>
                  </a:cubicBezTo>
                  <a:cubicBezTo>
                    <a:pt x="10955" y="4296"/>
                    <a:pt x="10965" y="4300"/>
                    <a:pt x="10975" y="4298"/>
                  </a:cubicBezTo>
                  <a:cubicBezTo>
                    <a:pt x="10981" y="4296"/>
                    <a:pt x="10988" y="4288"/>
                    <a:pt x="11000" y="4276"/>
                  </a:cubicBezTo>
                  <a:lnTo>
                    <a:pt x="11685" y="3576"/>
                  </a:lnTo>
                  <a:cubicBezTo>
                    <a:pt x="11697" y="3564"/>
                    <a:pt x="11705" y="3556"/>
                    <a:pt x="11709" y="3548"/>
                  </a:cubicBezTo>
                  <a:cubicBezTo>
                    <a:pt x="11715" y="3535"/>
                    <a:pt x="11718" y="3518"/>
                    <a:pt x="11716" y="3501"/>
                  </a:cubicBezTo>
                  <a:cubicBezTo>
                    <a:pt x="11715" y="3494"/>
                    <a:pt x="11714" y="3488"/>
                    <a:pt x="11712" y="3482"/>
                  </a:cubicBezTo>
                  <a:cubicBezTo>
                    <a:pt x="11710" y="3476"/>
                    <a:pt x="11708" y="3471"/>
                    <a:pt x="11705" y="3466"/>
                  </a:cubicBezTo>
                  <a:cubicBezTo>
                    <a:pt x="11697" y="3455"/>
                    <a:pt x="11688" y="3451"/>
                    <a:pt x="11678" y="3454"/>
                  </a:cubicBezTo>
                  <a:close/>
                  <a:moveTo>
                    <a:pt x="13074" y="3454"/>
                  </a:moveTo>
                  <a:cubicBezTo>
                    <a:pt x="13065" y="3451"/>
                    <a:pt x="13055" y="3455"/>
                    <a:pt x="13047" y="3466"/>
                  </a:cubicBezTo>
                  <a:cubicBezTo>
                    <a:pt x="13045" y="3471"/>
                    <a:pt x="13042" y="3476"/>
                    <a:pt x="13040" y="3482"/>
                  </a:cubicBezTo>
                  <a:cubicBezTo>
                    <a:pt x="13038" y="3488"/>
                    <a:pt x="13037" y="3494"/>
                    <a:pt x="13037" y="3501"/>
                  </a:cubicBezTo>
                  <a:cubicBezTo>
                    <a:pt x="13035" y="3518"/>
                    <a:pt x="13037" y="3535"/>
                    <a:pt x="13044" y="3548"/>
                  </a:cubicBezTo>
                  <a:cubicBezTo>
                    <a:pt x="13048" y="3556"/>
                    <a:pt x="13055" y="3564"/>
                    <a:pt x="13067" y="3576"/>
                  </a:cubicBezTo>
                  <a:lnTo>
                    <a:pt x="13752" y="4276"/>
                  </a:lnTo>
                  <a:cubicBezTo>
                    <a:pt x="13765" y="4288"/>
                    <a:pt x="13772" y="4296"/>
                    <a:pt x="13778" y="4298"/>
                  </a:cubicBezTo>
                  <a:cubicBezTo>
                    <a:pt x="13787" y="4300"/>
                    <a:pt x="13797" y="4296"/>
                    <a:pt x="13805" y="4285"/>
                  </a:cubicBezTo>
                  <a:cubicBezTo>
                    <a:pt x="13807" y="4281"/>
                    <a:pt x="13810" y="4275"/>
                    <a:pt x="13812" y="4269"/>
                  </a:cubicBezTo>
                  <a:cubicBezTo>
                    <a:pt x="13813" y="4264"/>
                    <a:pt x="13815" y="4257"/>
                    <a:pt x="13815" y="4251"/>
                  </a:cubicBezTo>
                  <a:cubicBezTo>
                    <a:pt x="13817" y="4234"/>
                    <a:pt x="13815" y="4216"/>
                    <a:pt x="13808" y="4203"/>
                  </a:cubicBezTo>
                  <a:cubicBezTo>
                    <a:pt x="13804" y="4195"/>
                    <a:pt x="13797" y="4188"/>
                    <a:pt x="13785" y="4175"/>
                  </a:cubicBezTo>
                  <a:lnTo>
                    <a:pt x="13099" y="3476"/>
                  </a:lnTo>
                  <a:cubicBezTo>
                    <a:pt x="13087" y="3463"/>
                    <a:pt x="13080" y="3456"/>
                    <a:pt x="13074" y="3454"/>
                  </a:cubicBezTo>
                  <a:close/>
                  <a:moveTo>
                    <a:pt x="15785" y="3454"/>
                  </a:moveTo>
                  <a:cubicBezTo>
                    <a:pt x="15779" y="3456"/>
                    <a:pt x="15772" y="3463"/>
                    <a:pt x="15760" y="3476"/>
                  </a:cubicBezTo>
                  <a:lnTo>
                    <a:pt x="15075" y="4175"/>
                  </a:lnTo>
                  <a:cubicBezTo>
                    <a:pt x="15062" y="4188"/>
                    <a:pt x="15055" y="4195"/>
                    <a:pt x="15051" y="4203"/>
                  </a:cubicBezTo>
                  <a:cubicBezTo>
                    <a:pt x="15044" y="4216"/>
                    <a:pt x="15042" y="4234"/>
                    <a:pt x="15044" y="4251"/>
                  </a:cubicBezTo>
                  <a:cubicBezTo>
                    <a:pt x="15044" y="4257"/>
                    <a:pt x="15046" y="4264"/>
                    <a:pt x="15048" y="4269"/>
                  </a:cubicBezTo>
                  <a:cubicBezTo>
                    <a:pt x="15049" y="4275"/>
                    <a:pt x="15052" y="4281"/>
                    <a:pt x="15055" y="4285"/>
                  </a:cubicBezTo>
                  <a:cubicBezTo>
                    <a:pt x="15062" y="4296"/>
                    <a:pt x="15072" y="4300"/>
                    <a:pt x="15081" y="4298"/>
                  </a:cubicBezTo>
                  <a:cubicBezTo>
                    <a:pt x="15087" y="4296"/>
                    <a:pt x="15095" y="4288"/>
                    <a:pt x="15107" y="4276"/>
                  </a:cubicBezTo>
                  <a:lnTo>
                    <a:pt x="15792" y="3576"/>
                  </a:lnTo>
                  <a:cubicBezTo>
                    <a:pt x="15804" y="3564"/>
                    <a:pt x="15812" y="3556"/>
                    <a:pt x="15816" y="3548"/>
                  </a:cubicBezTo>
                  <a:cubicBezTo>
                    <a:pt x="15822" y="3535"/>
                    <a:pt x="15824" y="3518"/>
                    <a:pt x="15823" y="3501"/>
                  </a:cubicBezTo>
                  <a:cubicBezTo>
                    <a:pt x="15822" y="3494"/>
                    <a:pt x="15821" y="3488"/>
                    <a:pt x="15819" y="3482"/>
                  </a:cubicBezTo>
                  <a:cubicBezTo>
                    <a:pt x="15817" y="3476"/>
                    <a:pt x="15815" y="3471"/>
                    <a:pt x="15812" y="3466"/>
                  </a:cubicBezTo>
                  <a:cubicBezTo>
                    <a:pt x="15804" y="3455"/>
                    <a:pt x="15795" y="3451"/>
                    <a:pt x="15785" y="3454"/>
                  </a:cubicBezTo>
                  <a:close/>
                  <a:moveTo>
                    <a:pt x="17199" y="3454"/>
                  </a:moveTo>
                  <a:cubicBezTo>
                    <a:pt x="17190" y="3451"/>
                    <a:pt x="17180" y="3455"/>
                    <a:pt x="17173" y="3466"/>
                  </a:cubicBezTo>
                  <a:cubicBezTo>
                    <a:pt x="17170" y="3471"/>
                    <a:pt x="17167" y="3476"/>
                    <a:pt x="17165" y="3482"/>
                  </a:cubicBezTo>
                  <a:cubicBezTo>
                    <a:pt x="17164" y="3488"/>
                    <a:pt x="17162" y="3494"/>
                    <a:pt x="17162" y="3501"/>
                  </a:cubicBezTo>
                  <a:cubicBezTo>
                    <a:pt x="17160" y="3518"/>
                    <a:pt x="17162" y="3535"/>
                    <a:pt x="17169" y="3548"/>
                  </a:cubicBezTo>
                  <a:cubicBezTo>
                    <a:pt x="17173" y="3556"/>
                    <a:pt x="17180" y="3564"/>
                    <a:pt x="17193" y="3576"/>
                  </a:cubicBezTo>
                  <a:lnTo>
                    <a:pt x="17878" y="4276"/>
                  </a:lnTo>
                  <a:cubicBezTo>
                    <a:pt x="17890" y="4288"/>
                    <a:pt x="17897" y="4296"/>
                    <a:pt x="17903" y="4298"/>
                  </a:cubicBezTo>
                  <a:cubicBezTo>
                    <a:pt x="17912" y="4300"/>
                    <a:pt x="17922" y="4296"/>
                    <a:pt x="17930" y="4285"/>
                  </a:cubicBezTo>
                  <a:cubicBezTo>
                    <a:pt x="17933" y="4281"/>
                    <a:pt x="17935" y="4275"/>
                    <a:pt x="17937" y="4269"/>
                  </a:cubicBezTo>
                  <a:cubicBezTo>
                    <a:pt x="17939" y="4264"/>
                    <a:pt x="17940" y="4257"/>
                    <a:pt x="17940" y="4251"/>
                  </a:cubicBezTo>
                  <a:cubicBezTo>
                    <a:pt x="17942" y="4234"/>
                    <a:pt x="17940" y="4216"/>
                    <a:pt x="17933" y="4203"/>
                  </a:cubicBezTo>
                  <a:cubicBezTo>
                    <a:pt x="17930" y="4195"/>
                    <a:pt x="17922" y="4188"/>
                    <a:pt x="17910" y="4175"/>
                  </a:cubicBezTo>
                  <a:lnTo>
                    <a:pt x="17225" y="3476"/>
                  </a:lnTo>
                  <a:cubicBezTo>
                    <a:pt x="17212" y="3463"/>
                    <a:pt x="17205" y="3456"/>
                    <a:pt x="17199" y="3454"/>
                  </a:cubicBezTo>
                  <a:close/>
                  <a:moveTo>
                    <a:pt x="19910" y="3454"/>
                  </a:moveTo>
                  <a:cubicBezTo>
                    <a:pt x="19904" y="3456"/>
                    <a:pt x="19897" y="3463"/>
                    <a:pt x="19885" y="3476"/>
                  </a:cubicBezTo>
                  <a:lnTo>
                    <a:pt x="19200" y="4175"/>
                  </a:lnTo>
                  <a:cubicBezTo>
                    <a:pt x="19187" y="4188"/>
                    <a:pt x="19180" y="4195"/>
                    <a:pt x="19176" y="4203"/>
                  </a:cubicBezTo>
                  <a:cubicBezTo>
                    <a:pt x="19170" y="4216"/>
                    <a:pt x="19167" y="4234"/>
                    <a:pt x="19169" y="4251"/>
                  </a:cubicBezTo>
                  <a:cubicBezTo>
                    <a:pt x="19169" y="4257"/>
                    <a:pt x="19171" y="4264"/>
                    <a:pt x="19173" y="4269"/>
                  </a:cubicBezTo>
                  <a:cubicBezTo>
                    <a:pt x="19174" y="4275"/>
                    <a:pt x="19177" y="4281"/>
                    <a:pt x="19180" y="4285"/>
                  </a:cubicBezTo>
                  <a:cubicBezTo>
                    <a:pt x="19187" y="4296"/>
                    <a:pt x="19197" y="4300"/>
                    <a:pt x="19207" y="4298"/>
                  </a:cubicBezTo>
                  <a:cubicBezTo>
                    <a:pt x="19213" y="4296"/>
                    <a:pt x="19220" y="4288"/>
                    <a:pt x="19232" y="4276"/>
                  </a:cubicBezTo>
                  <a:lnTo>
                    <a:pt x="19917" y="3576"/>
                  </a:lnTo>
                  <a:cubicBezTo>
                    <a:pt x="19929" y="3564"/>
                    <a:pt x="19937" y="3556"/>
                    <a:pt x="19941" y="3548"/>
                  </a:cubicBezTo>
                  <a:cubicBezTo>
                    <a:pt x="19947" y="3535"/>
                    <a:pt x="19950" y="3518"/>
                    <a:pt x="19948" y="3501"/>
                  </a:cubicBezTo>
                  <a:cubicBezTo>
                    <a:pt x="19947" y="3494"/>
                    <a:pt x="19946" y="3488"/>
                    <a:pt x="19944" y="3482"/>
                  </a:cubicBezTo>
                  <a:cubicBezTo>
                    <a:pt x="19942" y="3476"/>
                    <a:pt x="19940" y="3471"/>
                    <a:pt x="19937" y="3466"/>
                  </a:cubicBezTo>
                  <a:cubicBezTo>
                    <a:pt x="19929" y="3455"/>
                    <a:pt x="19920" y="3451"/>
                    <a:pt x="19910" y="3454"/>
                  </a:cubicBezTo>
                  <a:close/>
                  <a:moveTo>
                    <a:pt x="21312" y="3454"/>
                  </a:moveTo>
                  <a:cubicBezTo>
                    <a:pt x="21302" y="3451"/>
                    <a:pt x="21292" y="3455"/>
                    <a:pt x="21285" y="3466"/>
                  </a:cubicBezTo>
                  <a:cubicBezTo>
                    <a:pt x="21282" y="3471"/>
                    <a:pt x="21279" y="3476"/>
                    <a:pt x="21278" y="3482"/>
                  </a:cubicBezTo>
                  <a:cubicBezTo>
                    <a:pt x="21276" y="3488"/>
                    <a:pt x="21275" y="3494"/>
                    <a:pt x="21274" y="3501"/>
                  </a:cubicBezTo>
                  <a:cubicBezTo>
                    <a:pt x="21272" y="3518"/>
                    <a:pt x="21275" y="3535"/>
                    <a:pt x="21281" y="3548"/>
                  </a:cubicBezTo>
                  <a:cubicBezTo>
                    <a:pt x="21285" y="3556"/>
                    <a:pt x="21293" y="3564"/>
                    <a:pt x="21305" y="3576"/>
                  </a:cubicBezTo>
                  <a:lnTo>
                    <a:pt x="21600" y="3878"/>
                  </a:lnTo>
                  <a:lnTo>
                    <a:pt x="21600" y="3744"/>
                  </a:lnTo>
                  <a:lnTo>
                    <a:pt x="21337" y="3476"/>
                  </a:lnTo>
                  <a:cubicBezTo>
                    <a:pt x="21325" y="3463"/>
                    <a:pt x="21318" y="3456"/>
                    <a:pt x="21312" y="3454"/>
                  </a:cubicBezTo>
                  <a:close/>
                  <a:moveTo>
                    <a:pt x="2084" y="3950"/>
                  </a:moveTo>
                  <a:cubicBezTo>
                    <a:pt x="2080" y="3950"/>
                    <a:pt x="2076" y="3951"/>
                    <a:pt x="2073" y="3954"/>
                  </a:cubicBezTo>
                  <a:cubicBezTo>
                    <a:pt x="2064" y="3960"/>
                    <a:pt x="2056" y="3972"/>
                    <a:pt x="2053" y="3988"/>
                  </a:cubicBezTo>
                  <a:cubicBezTo>
                    <a:pt x="2051" y="3998"/>
                    <a:pt x="2051" y="4014"/>
                    <a:pt x="2051" y="4039"/>
                  </a:cubicBezTo>
                  <a:lnTo>
                    <a:pt x="2051" y="6583"/>
                  </a:lnTo>
                  <a:cubicBezTo>
                    <a:pt x="2051" y="6608"/>
                    <a:pt x="2051" y="6624"/>
                    <a:pt x="2053" y="6634"/>
                  </a:cubicBezTo>
                  <a:cubicBezTo>
                    <a:pt x="2056" y="6650"/>
                    <a:pt x="2064" y="6662"/>
                    <a:pt x="2073" y="6668"/>
                  </a:cubicBezTo>
                  <a:cubicBezTo>
                    <a:pt x="2076" y="6670"/>
                    <a:pt x="2080" y="6672"/>
                    <a:pt x="2084" y="6672"/>
                  </a:cubicBezTo>
                  <a:cubicBezTo>
                    <a:pt x="2087" y="6672"/>
                    <a:pt x="2091" y="6670"/>
                    <a:pt x="2095" y="6668"/>
                  </a:cubicBezTo>
                  <a:cubicBezTo>
                    <a:pt x="2104" y="6662"/>
                    <a:pt x="2111" y="6650"/>
                    <a:pt x="2114" y="6634"/>
                  </a:cubicBezTo>
                  <a:cubicBezTo>
                    <a:pt x="2116" y="6624"/>
                    <a:pt x="2116" y="6608"/>
                    <a:pt x="2116" y="6583"/>
                  </a:cubicBezTo>
                  <a:lnTo>
                    <a:pt x="2116" y="4039"/>
                  </a:lnTo>
                  <a:cubicBezTo>
                    <a:pt x="2116" y="4014"/>
                    <a:pt x="2116" y="3998"/>
                    <a:pt x="2114" y="3988"/>
                  </a:cubicBezTo>
                  <a:cubicBezTo>
                    <a:pt x="2111" y="3972"/>
                    <a:pt x="2104" y="3960"/>
                    <a:pt x="2095" y="3954"/>
                  </a:cubicBezTo>
                  <a:cubicBezTo>
                    <a:pt x="2091" y="3951"/>
                    <a:pt x="2087" y="3950"/>
                    <a:pt x="2084" y="3950"/>
                  </a:cubicBezTo>
                  <a:close/>
                  <a:moveTo>
                    <a:pt x="6196" y="3950"/>
                  </a:moveTo>
                  <a:cubicBezTo>
                    <a:pt x="6192" y="3950"/>
                    <a:pt x="6188" y="3951"/>
                    <a:pt x="6185" y="3954"/>
                  </a:cubicBezTo>
                  <a:cubicBezTo>
                    <a:pt x="6176" y="3960"/>
                    <a:pt x="6169" y="3972"/>
                    <a:pt x="6166" y="3988"/>
                  </a:cubicBezTo>
                  <a:cubicBezTo>
                    <a:pt x="6164" y="3998"/>
                    <a:pt x="6163" y="4014"/>
                    <a:pt x="6163" y="4039"/>
                  </a:cubicBezTo>
                  <a:lnTo>
                    <a:pt x="6163" y="6583"/>
                  </a:lnTo>
                  <a:cubicBezTo>
                    <a:pt x="6163" y="6608"/>
                    <a:pt x="6164" y="6624"/>
                    <a:pt x="6166" y="6634"/>
                  </a:cubicBezTo>
                  <a:cubicBezTo>
                    <a:pt x="6169" y="6650"/>
                    <a:pt x="6176" y="6662"/>
                    <a:pt x="6185" y="6668"/>
                  </a:cubicBezTo>
                  <a:cubicBezTo>
                    <a:pt x="6188" y="6670"/>
                    <a:pt x="6192" y="6672"/>
                    <a:pt x="6196" y="6672"/>
                  </a:cubicBezTo>
                  <a:cubicBezTo>
                    <a:pt x="6200" y="6672"/>
                    <a:pt x="6204" y="6670"/>
                    <a:pt x="6207" y="6668"/>
                  </a:cubicBezTo>
                  <a:cubicBezTo>
                    <a:pt x="6216" y="6662"/>
                    <a:pt x="6223" y="6650"/>
                    <a:pt x="6227" y="6634"/>
                  </a:cubicBezTo>
                  <a:cubicBezTo>
                    <a:pt x="6229" y="6624"/>
                    <a:pt x="6229" y="6608"/>
                    <a:pt x="6229" y="6583"/>
                  </a:cubicBezTo>
                  <a:lnTo>
                    <a:pt x="6229" y="4039"/>
                  </a:lnTo>
                  <a:cubicBezTo>
                    <a:pt x="6229" y="4014"/>
                    <a:pt x="6229" y="3998"/>
                    <a:pt x="6227" y="3988"/>
                  </a:cubicBezTo>
                  <a:cubicBezTo>
                    <a:pt x="6223" y="3972"/>
                    <a:pt x="6216" y="3960"/>
                    <a:pt x="6207" y="3954"/>
                  </a:cubicBezTo>
                  <a:cubicBezTo>
                    <a:pt x="6204" y="3951"/>
                    <a:pt x="6200" y="3950"/>
                    <a:pt x="6196" y="3950"/>
                  </a:cubicBezTo>
                  <a:close/>
                  <a:moveTo>
                    <a:pt x="10321" y="3950"/>
                  </a:moveTo>
                  <a:cubicBezTo>
                    <a:pt x="10317" y="3950"/>
                    <a:pt x="10314" y="3951"/>
                    <a:pt x="10310" y="3954"/>
                  </a:cubicBezTo>
                  <a:cubicBezTo>
                    <a:pt x="10301" y="3960"/>
                    <a:pt x="10294" y="3972"/>
                    <a:pt x="10291" y="3988"/>
                  </a:cubicBezTo>
                  <a:cubicBezTo>
                    <a:pt x="10289" y="3998"/>
                    <a:pt x="10288" y="4014"/>
                    <a:pt x="10288" y="4039"/>
                  </a:cubicBezTo>
                  <a:lnTo>
                    <a:pt x="10288" y="6583"/>
                  </a:lnTo>
                  <a:cubicBezTo>
                    <a:pt x="10288" y="6608"/>
                    <a:pt x="10289" y="6624"/>
                    <a:pt x="10291" y="6634"/>
                  </a:cubicBezTo>
                  <a:cubicBezTo>
                    <a:pt x="10294" y="6650"/>
                    <a:pt x="10301" y="6662"/>
                    <a:pt x="10310" y="6668"/>
                  </a:cubicBezTo>
                  <a:cubicBezTo>
                    <a:pt x="10314" y="6670"/>
                    <a:pt x="10317" y="6672"/>
                    <a:pt x="10321" y="6672"/>
                  </a:cubicBezTo>
                  <a:cubicBezTo>
                    <a:pt x="10325" y="6672"/>
                    <a:pt x="10329" y="6670"/>
                    <a:pt x="10332" y="6668"/>
                  </a:cubicBezTo>
                  <a:cubicBezTo>
                    <a:pt x="10341" y="6662"/>
                    <a:pt x="10348" y="6650"/>
                    <a:pt x="10352" y="6634"/>
                  </a:cubicBezTo>
                  <a:cubicBezTo>
                    <a:pt x="10354" y="6624"/>
                    <a:pt x="10354" y="6608"/>
                    <a:pt x="10354" y="6583"/>
                  </a:cubicBezTo>
                  <a:lnTo>
                    <a:pt x="10354" y="4039"/>
                  </a:lnTo>
                  <a:cubicBezTo>
                    <a:pt x="10354" y="4014"/>
                    <a:pt x="10354" y="3998"/>
                    <a:pt x="10352" y="3988"/>
                  </a:cubicBezTo>
                  <a:cubicBezTo>
                    <a:pt x="10348" y="3972"/>
                    <a:pt x="10341" y="3960"/>
                    <a:pt x="10332" y="3954"/>
                  </a:cubicBezTo>
                  <a:cubicBezTo>
                    <a:pt x="10329" y="3951"/>
                    <a:pt x="10325" y="3950"/>
                    <a:pt x="10321" y="3950"/>
                  </a:cubicBezTo>
                  <a:close/>
                  <a:moveTo>
                    <a:pt x="14428" y="3950"/>
                  </a:moveTo>
                  <a:cubicBezTo>
                    <a:pt x="14424" y="3950"/>
                    <a:pt x="14421" y="3951"/>
                    <a:pt x="14417" y="3954"/>
                  </a:cubicBezTo>
                  <a:cubicBezTo>
                    <a:pt x="14408" y="3960"/>
                    <a:pt x="14401" y="3972"/>
                    <a:pt x="14397" y="3988"/>
                  </a:cubicBezTo>
                  <a:cubicBezTo>
                    <a:pt x="14395" y="3998"/>
                    <a:pt x="14395" y="4014"/>
                    <a:pt x="14395" y="4039"/>
                  </a:cubicBezTo>
                  <a:lnTo>
                    <a:pt x="14395" y="6583"/>
                  </a:lnTo>
                  <a:cubicBezTo>
                    <a:pt x="14395" y="6608"/>
                    <a:pt x="14395" y="6624"/>
                    <a:pt x="14397" y="6634"/>
                  </a:cubicBezTo>
                  <a:cubicBezTo>
                    <a:pt x="14401" y="6650"/>
                    <a:pt x="14408" y="6662"/>
                    <a:pt x="14417" y="6668"/>
                  </a:cubicBezTo>
                  <a:cubicBezTo>
                    <a:pt x="14421" y="6670"/>
                    <a:pt x="14424" y="6672"/>
                    <a:pt x="14428" y="6672"/>
                  </a:cubicBezTo>
                  <a:cubicBezTo>
                    <a:pt x="14432" y="6672"/>
                    <a:pt x="14436" y="6670"/>
                    <a:pt x="14439" y="6668"/>
                  </a:cubicBezTo>
                  <a:cubicBezTo>
                    <a:pt x="14448" y="6662"/>
                    <a:pt x="14455" y="6650"/>
                    <a:pt x="14458" y="6634"/>
                  </a:cubicBezTo>
                  <a:cubicBezTo>
                    <a:pt x="14460" y="6624"/>
                    <a:pt x="14461" y="6608"/>
                    <a:pt x="14461" y="6583"/>
                  </a:cubicBezTo>
                  <a:lnTo>
                    <a:pt x="14461" y="4039"/>
                  </a:lnTo>
                  <a:cubicBezTo>
                    <a:pt x="14461" y="4014"/>
                    <a:pt x="14460" y="3998"/>
                    <a:pt x="14458" y="3988"/>
                  </a:cubicBezTo>
                  <a:cubicBezTo>
                    <a:pt x="14455" y="3972"/>
                    <a:pt x="14448" y="3960"/>
                    <a:pt x="14439" y="3954"/>
                  </a:cubicBezTo>
                  <a:cubicBezTo>
                    <a:pt x="14436" y="3951"/>
                    <a:pt x="14432" y="3950"/>
                    <a:pt x="14428" y="3950"/>
                  </a:cubicBezTo>
                  <a:close/>
                  <a:moveTo>
                    <a:pt x="18553" y="3950"/>
                  </a:moveTo>
                  <a:cubicBezTo>
                    <a:pt x="18549" y="3950"/>
                    <a:pt x="18546" y="3951"/>
                    <a:pt x="18542" y="3954"/>
                  </a:cubicBezTo>
                  <a:cubicBezTo>
                    <a:pt x="18533" y="3960"/>
                    <a:pt x="18526" y="3972"/>
                    <a:pt x="18523" y="3988"/>
                  </a:cubicBezTo>
                  <a:cubicBezTo>
                    <a:pt x="18521" y="3998"/>
                    <a:pt x="18520" y="4014"/>
                    <a:pt x="18520" y="4039"/>
                  </a:cubicBezTo>
                  <a:lnTo>
                    <a:pt x="18520" y="6583"/>
                  </a:lnTo>
                  <a:cubicBezTo>
                    <a:pt x="18520" y="6608"/>
                    <a:pt x="18521" y="6624"/>
                    <a:pt x="18523" y="6634"/>
                  </a:cubicBezTo>
                  <a:cubicBezTo>
                    <a:pt x="18526" y="6650"/>
                    <a:pt x="18533" y="6662"/>
                    <a:pt x="18542" y="6668"/>
                  </a:cubicBezTo>
                  <a:cubicBezTo>
                    <a:pt x="18546" y="6670"/>
                    <a:pt x="18549" y="6672"/>
                    <a:pt x="18553" y="6672"/>
                  </a:cubicBezTo>
                  <a:cubicBezTo>
                    <a:pt x="18557" y="6672"/>
                    <a:pt x="18561" y="6670"/>
                    <a:pt x="18564" y="6668"/>
                  </a:cubicBezTo>
                  <a:cubicBezTo>
                    <a:pt x="18573" y="6662"/>
                    <a:pt x="18581" y="6650"/>
                    <a:pt x="18584" y="6634"/>
                  </a:cubicBezTo>
                  <a:cubicBezTo>
                    <a:pt x="18586" y="6624"/>
                    <a:pt x="18586" y="6608"/>
                    <a:pt x="18586" y="6583"/>
                  </a:cubicBezTo>
                  <a:lnTo>
                    <a:pt x="18586" y="4039"/>
                  </a:lnTo>
                  <a:cubicBezTo>
                    <a:pt x="18586" y="4014"/>
                    <a:pt x="18586" y="3998"/>
                    <a:pt x="18584" y="3988"/>
                  </a:cubicBezTo>
                  <a:cubicBezTo>
                    <a:pt x="18581" y="3972"/>
                    <a:pt x="18573" y="3960"/>
                    <a:pt x="18564" y="3954"/>
                  </a:cubicBezTo>
                  <a:cubicBezTo>
                    <a:pt x="18561" y="3951"/>
                    <a:pt x="18557" y="3950"/>
                    <a:pt x="18553" y="3950"/>
                  </a:cubicBezTo>
                  <a:close/>
                  <a:moveTo>
                    <a:pt x="834" y="4044"/>
                  </a:moveTo>
                  <a:cubicBezTo>
                    <a:pt x="828" y="4046"/>
                    <a:pt x="820" y="4054"/>
                    <a:pt x="808" y="4066"/>
                  </a:cubicBezTo>
                  <a:lnTo>
                    <a:pt x="100" y="4789"/>
                  </a:lnTo>
                  <a:cubicBezTo>
                    <a:pt x="88" y="4801"/>
                    <a:pt x="80" y="4809"/>
                    <a:pt x="76" y="4817"/>
                  </a:cubicBezTo>
                  <a:cubicBezTo>
                    <a:pt x="70" y="4830"/>
                    <a:pt x="68" y="4847"/>
                    <a:pt x="69" y="4864"/>
                  </a:cubicBezTo>
                  <a:cubicBezTo>
                    <a:pt x="70" y="4871"/>
                    <a:pt x="71" y="4877"/>
                    <a:pt x="73" y="4883"/>
                  </a:cubicBezTo>
                  <a:cubicBezTo>
                    <a:pt x="75" y="4889"/>
                    <a:pt x="77" y="4894"/>
                    <a:pt x="80" y="4899"/>
                  </a:cubicBezTo>
                  <a:cubicBezTo>
                    <a:pt x="88" y="4910"/>
                    <a:pt x="98" y="4914"/>
                    <a:pt x="107" y="4911"/>
                  </a:cubicBezTo>
                  <a:cubicBezTo>
                    <a:pt x="113" y="4909"/>
                    <a:pt x="120" y="4902"/>
                    <a:pt x="133" y="4889"/>
                  </a:cubicBezTo>
                  <a:lnTo>
                    <a:pt x="840" y="4167"/>
                  </a:lnTo>
                  <a:cubicBezTo>
                    <a:pt x="853" y="4154"/>
                    <a:pt x="860" y="4147"/>
                    <a:pt x="864" y="4139"/>
                  </a:cubicBezTo>
                  <a:cubicBezTo>
                    <a:pt x="870" y="4126"/>
                    <a:pt x="873" y="4108"/>
                    <a:pt x="871" y="4091"/>
                  </a:cubicBezTo>
                  <a:cubicBezTo>
                    <a:pt x="870" y="4085"/>
                    <a:pt x="869" y="4078"/>
                    <a:pt x="867" y="4072"/>
                  </a:cubicBezTo>
                  <a:cubicBezTo>
                    <a:pt x="865" y="4067"/>
                    <a:pt x="863" y="4061"/>
                    <a:pt x="860" y="4057"/>
                  </a:cubicBezTo>
                  <a:cubicBezTo>
                    <a:pt x="853" y="4046"/>
                    <a:pt x="843" y="4041"/>
                    <a:pt x="834" y="4044"/>
                  </a:cubicBezTo>
                  <a:close/>
                  <a:moveTo>
                    <a:pt x="3321" y="4044"/>
                  </a:moveTo>
                  <a:cubicBezTo>
                    <a:pt x="3311" y="4041"/>
                    <a:pt x="3302" y="4046"/>
                    <a:pt x="3294" y="4057"/>
                  </a:cubicBezTo>
                  <a:cubicBezTo>
                    <a:pt x="3291" y="4061"/>
                    <a:pt x="3289" y="4067"/>
                    <a:pt x="3287" y="4072"/>
                  </a:cubicBezTo>
                  <a:cubicBezTo>
                    <a:pt x="3285" y="4078"/>
                    <a:pt x="3284" y="4085"/>
                    <a:pt x="3283" y="4091"/>
                  </a:cubicBezTo>
                  <a:cubicBezTo>
                    <a:pt x="3281" y="4108"/>
                    <a:pt x="3284" y="4126"/>
                    <a:pt x="3290" y="4139"/>
                  </a:cubicBezTo>
                  <a:cubicBezTo>
                    <a:pt x="3294" y="4147"/>
                    <a:pt x="3302" y="4154"/>
                    <a:pt x="3314" y="4167"/>
                  </a:cubicBezTo>
                  <a:lnTo>
                    <a:pt x="4022" y="4889"/>
                  </a:lnTo>
                  <a:cubicBezTo>
                    <a:pt x="4034" y="4902"/>
                    <a:pt x="4042" y="4909"/>
                    <a:pt x="4048" y="4911"/>
                  </a:cubicBezTo>
                  <a:cubicBezTo>
                    <a:pt x="4057" y="4914"/>
                    <a:pt x="4067" y="4910"/>
                    <a:pt x="4074" y="4899"/>
                  </a:cubicBezTo>
                  <a:cubicBezTo>
                    <a:pt x="4077" y="4894"/>
                    <a:pt x="4079" y="4889"/>
                    <a:pt x="4081" y="4883"/>
                  </a:cubicBezTo>
                  <a:cubicBezTo>
                    <a:pt x="4083" y="4877"/>
                    <a:pt x="4084" y="4871"/>
                    <a:pt x="4085" y="4864"/>
                  </a:cubicBezTo>
                  <a:cubicBezTo>
                    <a:pt x="4087" y="4847"/>
                    <a:pt x="4084" y="4830"/>
                    <a:pt x="4078" y="4817"/>
                  </a:cubicBezTo>
                  <a:cubicBezTo>
                    <a:pt x="4074" y="4809"/>
                    <a:pt x="4067" y="4801"/>
                    <a:pt x="4054" y="4789"/>
                  </a:cubicBezTo>
                  <a:lnTo>
                    <a:pt x="3346" y="4066"/>
                  </a:lnTo>
                  <a:cubicBezTo>
                    <a:pt x="3334" y="4054"/>
                    <a:pt x="3327" y="4046"/>
                    <a:pt x="3321" y="4044"/>
                  </a:cubicBezTo>
                  <a:close/>
                  <a:moveTo>
                    <a:pt x="4959" y="4044"/>
                  </a:moveTo>
                  <a:cubicBezTo>
                    <a:pt x="4953" y="4046"/>
                    <a:pt x="4945" y="4054"/>
                    <a:pt x="4933" y="4066"/>
                  </a:cubicBezTo>
                  <a:lnTo>
                    <a:pt x="4225" y="4789"/>
                  </a:lnTo>
                  <a:cubicBezTo>
                    <a:pt x="4213" y="4801"/>
                    <a:pt x="4206" y="4809"/>
                    <a:pt x="4202" y="4817"/>
                  </a:cubicBezTo>
                  <a:cubicBezTo>
                    <a:pt x="4195" y="4830"/>
                    <a:pt x="4193" y="4847"/>
                    <a:pt x="4195" y="4864"/>
                  </a:cubicBezTo>
                  <a:cubicBezTo>
                    <a:pt x="4195" y="4871"/>
                    <a:pt x="4197" y="4877"/>
                    <a:pt x="4198" y="4883"/>
                  </a:cubicBezTo>
                  <a:cubicBezTo>
                    <a:pt x="4200" y="4889"/>
                    <a:pt x="4203" y="4894"/>
                    <a:pt x="4205" y="4899"/>
                  </a:cubicBezTo>
                  <a:cubicBezTo>
                    <a:pt x="4213" y="4910"/>
                    <a:pt x="4223" y="4914"/>
                    <a:pt x="4232" y="4911"/>
                  </a:cubicBezTo>
                  <a:cubicBezTo>
                    <a:pt x="4238" y="4909"/>
                    <a:pt x="4245" y="4902"/>
                    <a:pt x="4258" y="4889"/>
                  </a:cubicBezTo>
                  <a:lnTo>
                    <a:pt x="4966" y="4167"/>
                  </a:lnTo>
                  <a:cubicBezTo>
                    <a:pt x="4978" y="4154"/>
                    <a:pt x="4985" y="4147"/>
                    <a:pt x="4989" y="4139"/>
                  </a:cubicBezTo>
                  <a:cubicBezTo>
                    <a:pt x="4995" y="4126"/>
                    <a:pt x="4998" y="4108"/>
                    <a:pt x="4997" y="4091"/>
                  </a:cubicBezTo>
                  <a:cubicBezTo>
                    <a:pt x="4996" y="4085"/>
                    <a:pt x="4994" y="4078"/>
                    <a:pt x="4992" y="4072"/>
                  </a:cubicBezTo>
                  <a:cubicBezTo>
                    <a:pt x="4990" y="4067"/>
                    <a:pt x="4988" y="4061"/>
                    <a:pt x="4985" y="4057"/>
                  </a:cubicBezTo>
                  <a:cubicBezTo>
                    <a:pt x="4978" y="4046"/>
                    <a:pt x="4968" y="4041"/>
                    <a:pt x="4959" y="4044"/>
                  </a:cubicBezTo>
                  <a:close/>
                  <a:moveTo>
                    <a:pt x="7433" y="4044"/>
                  </a:moveTo>
                  <a:cubicBezTo>
                    <a:pt x="7424" y="4041"/>
                    <a:pt x="7414" y="4046"/>
                    <a:pt x="7407" y="4057"/>
                  </a:cubicBezTo>
                  <a:cubicBezTo>
                    <a:pt x="7404" y="4061"/>
                    <a:pt x="7401" y="4067"/>
                    <a:pt x="7399" y="4072"/>
                  </a:cubicBezTo>
                  <a:cubicBezTo>
                    <a:pt x="7398" y="4078"/>
                    <a:pt x="7396" y="4085"/>
                    <a:pt x="7396" y="4091"/>
                  </a:cubicBezTo>
                  <a:cubicBezTo>
                    <a:pt x="7394" y="4108"/>
                    <a:pt x="7397" y="4126"/>
                    <a:pt x="7403" y="4139"/>
                  </a:cubicBezTo>
                  <a:cubicBezTo>
                    <a:pt x="7407" y="4147"/>
                    <a:pt x="7414" y="4154"/>
                    <a:pt x="7426" y="4167"/>
                  </a:cubicBezTo>
                  <a:lnTo>
                    <a:pt x="8134" y="4889"/>
                  </a:lnTo>
                  <a:cubicBezTo>
                    <a:pt x="8146" y="4902"/>
                    <a:pt x="8154" y="4909"/>
                    <a:pt x="8160" y="4911"/>
                  </a:cubicBezTo>
                  <a:cubicBezTo>
                    <a:pt x="8169" y="4914"/>
                    <a:pt x="8179" y="4910"/>
                    <a:pt x="8186" y="4899"/>
                  </a:cubicBezTo>
                  <a:cubicBezTo>
                    <a:pt x="8189" y="4894"/>
                    <a:pt x="8192" y="4889"/>
                    <a:pt x="8194" y="4883"/>
                  </a:cubicBezTo>
                  <a:cubicBezTo>
                    <a:pt x="8196" y="4877"/>
                    <a:pt x="8197" y="4871"/>
                    <a:pt x="8198" y="4864"/>
                  </a:cubicBezTo>
                  <a:cubicBezTo>
                    <a:pt x="8199" y="4847"/>
                    <a:pt x="8196" y="4830"/>
                    <a:pt x="8190" y="4817"/>
                  </a:cubicBezTo>
                  <a:cubicBezTo>
                    <a:pt x="8186" y="4809"/>
                    <a:pt x="8179" y="4801"/>
                    <a:pt x="8167" y="4789"/>
                  </a:cubicBezTo>
                  <a:lnTo>
                    <a:pt x="7459" y="4066"/>
                  </a:lnTo>
                  <a:cubicBezTo>
                    <a:pt x="7446" y="4054"/>
                    <a:pt x="7439" y="4046"/>
                    <a:pt x="7433" y="4044"/>
                  </a:cubicBezTo>
                  <a:close/>
                  <a:moveTo>
                    <a:pt x="9071" y="4044"/>
                  </a:moveTo>
                  <a:cubicBezTo>
                    <a:pt x="9065" y="4046"/>
                    <a:pt x="9058" y="4054"/>
                    <a:pt x="9045" y="4066"/>
                  </a:cubicBezTo>
                  <a:lnTo>
                    <a:pt x="8338" y="4789"/>
                  </a:lnTo>
                  <a:cubicBezTo>
                    <a:pt x="8325" y="4801"/>
                    <a:pt x="8318" y="4809"/>
                    <a:pt x="8314" y="4817"/>
                  </a:cubicBezTo>
                  <a:cubicBezTo>
                    <a:pt x="8308" y="4830"/>
                    <a:pt x="8305" y="4847"/>
                    <a:pt x="8307" y="4864"/>
                  </a:cubicBezTo>
                  <a:cubicBezTo>
                    <a:pt x="8308" y="4871"/>
                    <a:pt x="8309" y="4877"/>
                    <a:pt x="8310" y="4883"/>
                  </a:cubicBezTo>
                  <a:cubicBezTo>
                    <a:pt x="8312" y="4889"/>
                    <a:pt x="8315" y="4894"/>
                    <a:pt x="8318" y="4899"/>
                  </a:cubicBezTo>
                  <a:cubicBezTo>
                    <a:pt x="8325" y="4910"/>
                    <a:pt x="8335" y="4914"/>
                    <a:pt x="8345" y="4911"/>
                  </a:cubicBezTo>
                  <a:cubicBezTo>
                    <a:pt x="8350" y="4909"/>
                    <a:pt x="8358" y="4902"/>
                    <a:pt x="8370" y="4889"/>
                  </a:cubicBezTo>
                  <a:lnTo>
                    <a:pt x="9078" y="4167"/>
                  </a:lnTo>
                  <a:cubicBezTo>
                    <a:pt x="9090" y="4154"/>
                    <a:pt x="9098" y="4147"/>
                    <a:pt x="9102" y="4139"/>
                  </a:cubicBezTo>
                  <a:cubicBezTo>
                    <a:pt x="9108" y="4126"/>
                    <a:pt x="9110" y="4108"/>
                    <a:pt x="9109" y="4091"/>
                  </a:cubicBezTo>
                  <a:cubicBezTo>
                    <a:pt x="9108" y="4085"/>
                    <a:pt x="9107" y="4078"/>
                    <a:pt x="9105" y="4072"/>
                  </a:cubicBezTo>
                  <a:cubicBezTo>
                    <a:pt x="9103" y="4067"/>
                    <a:pt x="9100" y="4061"/>
                    <a:pt x="9097" y="4057"/>
                  </a:cubicBezTo>
                  <a:cubicBezTo>
                    <a:pt x="9090" y="4046"/>
                    <a:pt x="9081" y="4041"/>
                    <a:pt x="9071" y="4044"/>
                  </a:cubicBezTo>
                  <a:close/>
                  <a:moveTo>
                    <a:pt x="11558" y="4044"/>
                  </a:moveTo>
                  <a:cubicBezTo>
                    <a:pt x="11549" y="4041"/>
                    <a:pt x="11539" y="4046"/>
                    <a:pt x="11532" y="4057"/>
                  </a:cubicBezTo>
                  <a:cubicBezTo>
                    <a:pt x="11529" y="4061"/>
                    <a:pt x="11526" y="4067"/>
                    <a:pt x="11524" y="4072"/>
                  </a:cubicBezTo>
                  <a:cubicBezTo>
                    <a:pt x="11523" y="4078"/>
                    <a:pt x="11521" y="4085"/>
                    <a:pt x="11521" y="4091"/>
                  </a:cubicBezTo>
                  <a:cubicBezTo>
                    <a:pt x="11519" y="4108"/>
                    <a:pt x="11522" y="4126"/>
                    <a:pt x="11528" y="4139"/>
                  </a:cubicBezTo>
                  <a:cubicBezTo>
                    <a:pt x="11532" y="4147"/>
                    <a:pt x="11539" y="4154"/>
                    <a:pt x="11551" y="4167"/>
                  </a:cubicBezTo>
                  <a:lnTo>
                    <a:pt x="12259" y="4889"/>
                  </a:lnTo>
                  <a:cubicBezTo>
                    <a:pt x="12272" y="4902"/>
                    <a:pt x="12279" y="4909"/>
                    <a:pt x="12285" y="4911"/>
                  </a:cubicBezTo>
                  <a:cubicBezTo>
                    <a:pt x="12295" y="4914"/>
                    <a:pt x="12304" y="4910"/>
                    <a:pt x="12311" y="4899"/>
                  </a:cubicBezTo>
                  <a:cubicBezTo>
                    <a:pt x="12314" y="4894"/>
                    <a:pt x="12317" y="4889"/>
                    <a:pt x="12319" y="4883"/>
                  </a:cubicBezTo>
                  <a:cubicBezTo>
                    <a:pt x="12321" y="4877"/>
                    <a:pt x="12322" y="4871"/>
                    <a:pt x="12323" y="4864"/>
                  </a:cubicBezTo>
                  <a:cubicBezTo>
                    <a:pt x="12324" y="4847"/>
                    <a:pt x="12321" y="4830"/>
                    <a:pt x="12315" y="4817"/>
                  </a:cubicBezTo>
                  <a:cubicBezTo>
                    <a:pt x="12311" y="4809"/>
                    <a:pt x="12304" y="4801"/>
                    <a:pt x="12292" y="4789"/>
                  </a:cubicBezTo>
                  <a:lnTo>
                    <a:pt x="11584" y="4066"/>
                  </a:lnTo>
                  <a:cubicBezTo>
                    <a:pt x="11571" y="4054"/>
                    <a:pt x="11564" y="4046"/>
                    <a:pt x="11558" y="4044"/>
                  </a:cubicBezTo>
                  <a:close/>
                  <a:moveTo>
                    <a:pt x="13196" y="4044"/>
                  </a:moveTo>
                  <a:cubicBezTo>
                    <a:pt x="13190" y="4046"/>
                    <a:pt x="13183" y="4054"/>
                    <a:pt x="13171" y="4066"/>
                  </a:cubicBezTo>
                  <a:lnTo>
                    <a:pt x="12463" y="4789"/>
                  </a:lnTo>
                  <a:cubicBezTo>
                    <a:pt x="12451" y="4801"/>
                    <a:pt x="12443" y="4809"/>
                    <a:pt x="12439" y="4817"/>
                  </a:cubicBezTo>
                  <a:cubicBezTo>
                    <a:pt x="12433" y="4830"/>
                    <a:pt x="12430" y="4847"/>
                    <a:pt x="12432" y="4864"/>
                  </a:cubicBezTo>
                  <a:cubicBezTo>
                    <a:pt x="12433" y="4871"/>
                    <a:pt x="12434" y="4877"/>
                    <a:pt x="12436" y="4883"/>
                  </a:cubicBezTo>
                  <a:cubicBezTo>
                    <a:pt x="12438" y="4889"/>
                    <a:pt x="12440" y="4894"/>
                    <a:pt x="12443" y="4899"/>
                  </a:cubicBezTo>
                  <a:cubicBezTo>
                    <a:pt x="12450" y="4910"/>
                    <a:pt x="12460" y="4914"/>
                    <a:pt x="12470" y="4911"/>
                  </a:cubicBezTo>
                  <a:cubicBezTo>
                    <a:pt x="12476" y="4909"/>
                    <a:pt x="12483" y="4902"/>
                    <a:pt x="12495" y="4889"/>
                  </a:cubicBezTo>
                  <a:lnTo>
                    <a:pt x="13203" y="4167"/>
                  </a:lnTo>
                  <a:cubicBezTo>
                    <a:pt x="13215" y="4154"/>
                    <a:pt x="13223" y="4147"/>
                    <a:pt x="13227" y="4139"/>
                  </a:cubicBezTo>
                  <a:cubicBezTo>
                    <a:pt x="13233" y="4126"/>
                    <a:pt x="13235" y="4108"/>
                    <a:pt x="13234" y="4091"/>
                  </a:cubicBezTo>
                  <a:cubicBezTo>
                    <a:pt x="13233" y="4085"/>
                    <a:pt x="13232" y="4078"/>
                    <a:pt x="13230" y="4072"/>
                  </a:cubicBezTo>
                  <a:cubicBezTo>
                    <a:pt x="13228" y="4067"/>
                    <a:pt x="13226" y="4061"/>
                    <a:pt x="13223" y="4057"/>
                  </a:cubicBezTo>
                  <a:cubicBezTo>
                    <a:pt x="13215" y="4046"/>
                    <a:pt x="13206" y="4041"/>
                    <a:pt x="13196" y="4044"/>
                  </a:cubicBezTo>
                  <a:close/>
                  <a:moveTo>
                    <a:pt x="15665" y="4044"/>
                  </a:moveTo>
                  <a:cubicBezTo>
                    <a:pt x="15656" y="4041"/>
                    <a:pt x="15646" y="4046"/>
                    <a:pt x="15639" y="4057"/>
                  </a:cubicBezTo>
                  <a:cubicBezTo>
                    <a:pt x="15636" y="4061"/>
                    <a:pt x="15633" y="4067"/>
                    <a:pt x="15631" y="4072"/>
                  </a:cubicBezTo>
                  <a:cubicBezTo>
                    <a:pt x="15629" y="4078"/>
                    <a:pt x="15628" y="4085"/>
                    <a:pt x="15627" y="4091"/>
                  </a:cubicBezTo>
                  <a:cubicBezTo>
                    <a:pt x="15626" y="4108"/>
                    <a:pt x="15629" y="4126"/>
                    <a:pt x="15635" y="4139"/>
                  </a:cubicBezTo>
                  <a:cubicBezTo>
                    <a:pt x="15639" y="4147"/>
                    <a:pt x="15646" y="4154"/>
                    <a:pt x="15658" y="4167"/>
                  </a:cubicBezTo>
                  <a:lnTo>
                    <a:pt x="16366" y="4889"/>
                  </a:lnTo>
                  <a:cubicBezTo>
                    <a:pt x="16379" y="4902"/>
                    <a:pt x="16386" y="4909"/>
                    <a:pt x="16392" y="4911"/>
                  </a:cubicBezTo>
                  <a:cubicBezTo>
                    <a:pt x="16401" y="4914"/>
                    <a:pt x="16411" y="4910"/>
                    <a:pt x="16418" y="4899"/>
                  </a:cubicBezTo>
                  <a:cubicBezTo>
                    <a:pt x="16421" y="4894"/>
                    <a:pt x="16424" y="4889"/>
                    <a:pt x="16426" y="4883"/>
                  </a:cubicBezTo>
                  <a:cubicBezTo>
                    <a:pt x="16427" y="4877"/>
                    <a:pt x="16429" y="4871"/>
                    <a:pt x="16429" y="4864"/>
                  </a:cubicBezTo>
                  <a:cubicBezTo>
                    <a:pt x="16431" y="4847"/>
                    <a:pt x="16428" y="4830"/>
                    <a:pt x="16422" y="4817"/>
                  </a:cubicBezTo>
                  <a:cubicBezTo>
                    <a:pt x="16418" y="4809"/>
                    <a:pt x="16411" y="4801"/>
                    <a:pt x="16399" y="4789"/>
                  </a:cubicBezTo>
                  <a:lnTo>
                    <a:pt x="15691" y="4066"/>
                  </a:lnTo>
                  <a:cubicBezTo>
                    <a:pt x="15678" y="4054"/>
                    <a:pt x="15671" y="4046"/>
                    <a:pt x="15665" y="4044"/>
                  </a:cubicBezTo>
                  <a:close/>
                  <a:moveTo>
                    <a:pt x="17303" y="4044"/>
                  </a:moveTo>
                  <a:cubicBezTo>
                    <a:pt x="17297" y="4046"/>
                    <a:pt x="17290" y="4054"/>
                    <a:pt x="17277" y="4066"/>
                  </a:cubicBezTo>
                  <a:lnTo>
                    <a:pt x="16570" y="4789"/>
                  </a:lnTo>
                  <a:cubicBezTo>
                    <a:pt x="16557" y="4801"/>
                    <a:pt x="16550" y="4809"/>
                    <a:pt x="16546" y="4817"/>
                  </a:cubicBezTo>
                  <a:cubicBezTo>
                    <a:pt x="16540" y="4830"/>
                    <a:pt x="16537" y="4847"/>
                    <a:pt x="16539" y="4864"/>
                  </a:cubicBezTo>
                  <a:cubicBezTo>
                    <a:pt x="16540" y="4871"/>
                    <a:pt x="16541" y="4877"/>
                    <a:pt x="16542" y="4883"/>
                  </a:cubicBezTo>
                  <a:cubicBezTo>
                    <a:pt x="16544" y="4889"/>
                    <a:pt x="16547" y="4894"/>
                    <a:pt x="16550" y="4899"/>
                  </a:cubicBezTo>
                  <a:cubicBezTo>
                    <a:pt x="16557" y="4910"/>
                    <a:pt x="16567" y="4914"/>
                    <a:pt x="16576" y="4911"/>
                  </a:cubicBezTo>
                  <a:cubicBezTo>
                    <a:pt x="16582" y="4909"/>
                    <a:pt x="16590" y="4902"/>
                    <a:pt x="16602" y="4889"/>
                  </a:cubicBezTo>
                  <a:lnTo>
                    <a:pt x="17310" y="4167"/>
                  </a:lnTo>
                  <a:cubicBezTo>
                    <a:pt x="17322" y="4154"/>
                    <a:pt x="17330" y="4147"/>
                    <a:pt x="17334" y="4139"/>
                  </a:cubicBezTo>
                  <a:cubicBezTo>
                    <a:pt x="17340" y="4126"/>
                    <a:pt x="17342" y="4108"/>
                    <a:pt x="17341" y="4091"/>
                  </a:cubicBezTo>
                  <a:cubicBezTo>
                    <a:pt x="17340" y="4085"/>
                    <a:pt x="17339" y="4078"/>
                    <a:pt x="17337" y="4072"/>
                  </a:cubicBezTo>
                  <a:cubicBezTo>
                    <a:pt x="17335" y="4067"/>
                    <a:pt x="17332" y="4061"/>
                    <a:pt x="17329" y="4057"/>
                  </a:cubicBezTo>
                  <a:cubicBezTo>
                    <a:pt x="17322" y="4046"/>
                    <a:pt x="17312" y="4041"/>
                    <a:pt x="17303" y="4044"/>
                  </a:cubicBezTo>
                  <a:close/>
                  <a:moveTo>
                    <a:pt x="19790" y="4044"/>
                  </a:moveTo>
                  <a:cubicBezTo>
                    <a:pt x="19781" y="4041"/>
                    <a:pt x="19771" y="4046"/>
                    <a:pt x="19764" y="4057"/>
                  </a:cubicBezTo>
                  <a:cubicBezTo>
                    <a:pt x="19761" y="4061"/>
                    <a:pt x="19759" y="4067"/>
                    <a:pt x="19757" y="4072"/>
                  </a:cubicBezTo>
                  <a:cubicBezTo>
                    <a:pt x="19755" y="4078"/>
                    <a:pt x="19753" y="4085"/>
                    <a:pt x="19753" y="4091"/>
                  </a:cubicBezTo>
                  <a:cubicBezTo>
                    <a:pt x="19751" y="4108"/>
                    <a:pt x="19754" y="4126"/>
                    <a:pt x="19760" y="4139"/>
                  </a:cubicBezTo>
                  <a:cubicBezTo>
                    <a:pt x="19764" y="4147"/>
                    <a:pt x="19771" y="4154"/>
                    <a:pt x="19783" y="4167"/>
                  </a:cubicBezTo>
                  <a:lnTo>
                    <a:pt x="20491" y="4889"/>
                  </a:lnTo>
                  <a:cubicBezTo>
                    <a:pt x="20504" y="4902"/>
                    <a:pt x="20511" y="4909"/>
                    <a:pt x="20517" y="4911"/>
                  </a:cubicBezTo>
                  <a:cubicBezTo>
                    <a:pt x="20526" y="4914"/>
                    <a:pt x="20536" y="4910"/>
                    <a:pt x="20544" y="4899"/>
                  </a:cubicBezTo>
                  <a:cubicBezTo>
                    <a:pt x="20547" y="4894"/>
                    <a:pt x="20549" y="4889"/>
                    <a:pt x="20551" y="4883"/>
                  </a:cubicBezTo>
                  <a:cubicBezTo>
                    <a:pt x="20553" y="4877"/>
                    <a:pt x="20554" y="4871"/>
                    <a:pt x="20555" y="4864"/>
                  </a:cubicBezTo>
                  <a:cubicBezTo>
                    <a:pt x="20556" y="4847"/>
                    <a:pt x="20553" y="4830"/>
                    <a:pt x="20547" y="4817"/>
                  </a:cubicBezTo>
                  <a:cubicBezTo>
                    <a:pt x="20543" y="4809"/>
                    <a:pt x="20536" y="4801"/>
                    <a:pt x="20524" y="4789"/>
                  </a:cubicBezTo>
                  <a:lnTo>
                    <a:pt x="19816" y="4066"/>
                  </a:lnTo>
                  <a:cubicBezTo>
                    <a:pt x="19803" y="4054"/>
                    <a:pt x="19796" y="4046"/>
                    <a:pt x="19790" y="4044"/>
                  </a:cubicBezTo>
                  <a:close/>
                  <a:moveTo>
                    <a:pt x="21428" y="4044"/>
                  </a:moveTo>
                  <a:cubicBezTo>
                    <a:pt x="21422" y="4046"/>
                    <a:pt x="21415" y="4054"/>
                    <a:pt x="21402" y="4066"/>
                  </a:cubicBezTo>
                  <a:lnTo>
                    <a:pt x="20695" y="4789"/>
                  </a:lnTo>
                  <a:cubicBezTo>
                    <a:pt x="20683" y="4801"/>
                    <a:pt x="20675" y="4809"/>
                    <a:pt x="20671" y="4817"/>
                  </a:cubicBezTo>
                  <a:cubicBezTo>
                    <a:pt x="20665" y="4830"/>
                    <a:pt x="20662" y="4847"/>
                    <a:pt x="20664" y="4864"/>
                  </a:cubicBezTo>
                  <a:cubicBezTo>
                    <a:pt x="20665" y="4871"/>
                    <a:pt x="20666" y="4877"/>
                    <a:pt x="20668" y="4883"/>
                  </a:cubicBezTo>
                  <a:cubicBezTo>
                    <a:pt x="20670" y="4889"/>
                    <a:pt x="20672" y="4894"/>
                    <a:pt x="20675" y="4899"/>
                  </a:cubicBezTo>
                  <a:cubicBezTo>
                    <a:pt x="20682" y="4910"/>
                    <a:pt x="20692" y="4914"/>
                    <a:pt x="20702" y="4911"/>
                  </a:cubicBezTo>
                  <a:cubicBezTo>
                    <a:pt x="20707" y="4909"/>
                    <a:pt x="20715" y="4902"/>
                    <a:pt x="20727" y="4889"/>
                  </a:cubicBezTo>
                  <a:lnTo>
                    <a:pt x="21435" y="4167"/>
                  </a:lnTo>
                  <a:cubicBezTo>
                    <a:pt x="21447" y="4154"/>
                    <a:pt x="21455" y="4147"/>
                    <a:pt x="21459" y="4139"/>
                  </a:cubicBezTo>
                  <a:cubicBezTo>
                    <a:pt x="21465" y="4126"/>
                    <a:pt x="21468" y="4108"/>
                    <a:pt x="21466" y="4091"/>
                  </a:cubicBezTo>
                  <a:cubicBezTo>
                    <a:pt x="21465" y="4085"/>
                    <a:pt x="21464" y="4078"/>
                    <a:pt x="21462" y="4072"/>
                  </a:cubicBezTo>
                  <a:cubicBezTo>
                    <a:pt x="21460" y="4067"/>
                    <a:pt x="21458" y="4061"/>
                    <a:pt x="21455" y="4057"/>
                  </a:cubicBezTo>
                  <a:cubicBezTo>
                    <a:pt x="21447" y="4046"/>
                    <a:pt x="21438" y="4041"/>
                    <a:pt x="21428" y="4044"/>
                  </a:cubicBezTo>
                  <a:close/>
                  <a:moveTo>
                    <a:pt x="1907" y="4133"/>
                  </a:moveTo>
                  <a:cubicBezTo>
                    <a:pt x="1903" y="4133"/>
                    <a:pt x="1900" y="4134"/>
                    <a:pt x="1896" y="4136"/>
                  </a:cubicBezTo>
                  <a:cubicBezTo>
                    <a:pt x="1887" y="4142"/>
                    <a:pt x="1880" y="4155"/>
                    <a:pt x="1877" y="4171"/>
                  </a:cubicBezTo>
                  <a:cubicBezTo>
                    <a:pt x="1875" y="4181"/>
                    <a:pt x="1874" y="4196"/>
                    <a:pt x="1874" y="4221"/>
                  </a:cubicBezTo>
                  <a:lnTo>
                    <a:pt x="1874" y="6400"/>
                  </a:lnTo>
                  <a:cubicBezTo>
                    <a:pt x="1874" y="6425"/>
                    <a:pt x="1875" y="6441"/>
                    <a:pt x="1877" y="6451"/>
                  </a:cubicBezTo>
                  <a:cubicBezTo>
                    <a:pt x="1880" y="6467"/>
                    <a:pt x="1887" y="6479"/>
                    <a:pt x="1896" y="6485"/>
                  </a:cubicBezTo>
                  <a:cubicBezTo>
                    <a:pt x="1900" y="6487"/>
                    <a:pt x="1903" y="6489"/>
                    <a:pt x="1907" y="6489"/>
                  </a:cubicBezTo>
                  <a:cubicBezTo>
                    <a:pt x="1911" y="6489"/>
                    <a:pt x="1915" y="6487"/>
                    <a:pt x="1918" y="6485"/>
                  </a:cubicBezTo>
                  <a:cubicBezTo>
                    <a:pt x="1927" y="6479"/>
                    <a:pt x="1935" y="6467"/>
                    <a:pt x="1938" y="6451"/>
                  </a:cubicBezTo>
                  <a:cubicBezTo>
                    <a:pt x="1940" y="6441"/>
                    <a:pt x="1940" y="6425"/>
                    <a:pt x="1940" y="6400"/>
                  </a:cubicBezTo>
                  <a:lnTo>
                    <a:pt x="1940" y="4221"/>
                  </a:lnTo>
                  <a:cubicBezTo>
                    <a:pt x="1940" y="4196"/>
                    <a:pt x="1940" y="4181"/>
                    <a:pt x="1938" y="4171"/>
                  </a:cubicBezTo>
                  <a:cubicBezTo>
                    <a:pt x="1935" y="4155"/>
                    <a:pt x="1927" y="4142"/>
                    <a:pt x="1918" y="4136"/>
                  </a:cubicBezTo>
                  <a:cubicBezTo>
                    <a:pt x="1915" y="4134"/>
                    <a:pt x="1911" y="4133"/>
                    <a:pt x="1907" y="4133"/>
                  </a:cubicBezTo>
                  <a:close/>
                  <a:moveTo>
                    <a:pt x="2260" y="4133"/>
                  </a:moveTo>
                  <a:cubicBezTo>
                    <a:pt x="2256" y="4133"/>
                    <a:pt x="2253" y="4134"/>
                    <a:pt x="2249" y="4136"/>
                  </a:cubicBezTo>
                  <a:cubicBezTo>
                    <a:pt x="2240" y="4142"/>
                    <a:pt x="2233" y="4155"/>
                    <a:pt x="2230" y="4171"/>
                  </a:cubicBezTo>
                  <a:cubicBezTo>
                    <a:pt x="2228" y="4181"/>
                    <a:pt x="2227" y="4196"/>
                    <a:pt x="2227" y="4221"/>
                  </a:cubicBezTo>
                  <a:lnTo>
                    <a:pt x="2227" y="6400"/>
                  </a:lnTo>
                  <a:cubicBezTo>
                    <a:pt x="2227" y="6425"/>
                    <a:pt x="2228" y="6441"/>
                    <a:pt x="2230" y="6451"/>
                  </a:cubicBezTo>
                  <a:cubicBezTo>
                    <a:pt x="2233" y="6467"/>
                    <a:pt x="2240" y="6479"/>
                    <a:pt x="2249" y="6485"/>
                  </a:cubicBezTo>
                  <a:cubicBezTo>
                    <a:pt x="2253" y="6487"/>
                    <a:pt x="2256" y="6489"/>
                    <a:pt x="2260" y="6489"/>
                  </a:cubicBezTo>
                  <a:cubicBezTo>
                    <a:pt x="2264" y="6489"/>
                    <a:pt x="2268" y="6487"/>
                    <a:pt x="2271" y="6485"/>
                  </a:cubicBezTo>
                  <a:cubicBezTo>
                    <a:pt x="2280" y="6479"/>
                    <a:pt x="2287" y="6467"/>
                    <a:pt x="2291" y="6451"/>
                  </a:cubicBezTo>
                  <a:cubicBezTo>
                    <a:pt x="2293" y="6441"/>
                    <a:pt x="2293" y="6425"/>
                    <a:pt x="2293" y="6400"/>
                  </a:cubicBezTo>
                  <a:lnTo>
                    <a:pt x="2293" y="4221"/>
                  </a:lnTo>
                  <a:cubicBezTo>
                    <a:pt x="2293" y="4196"/>
                    <a:pt x="2293" y="4181"/>
                    <a:pt x="2291" y="4171"/>
                  </a:cubicBezTo>
                  <a:cubicBezTo>
                    <a:pt x="2287" y="4155"/>
                    <a:pt x="2280" y="4142"/>
                    <a:pt x="2271" y="4136"/>
                  </a:cubicBezTo>
                  <a:cubicBezTo>
                    <a:pt x="2268" y="4134"/>
                    <a:pt x="2264" y="4133"/>
                    <a:pt x="2260" y="4133"/>
                  </a:cubicBezTo>
                  <a:close/>
                  <a:moveTo>
                    <a:pt x="6020" y="4133"/>
                  </a:moveTo>
                  <a:cubicBezTo>
                    <a:pt x="6016" y="4133"/>
                    <a:pt x="6012" y="4134"/>
                    <a:pt x="6009" y="4136"/>
                  </a:cubicBezTo>
                  <a:cubicBezTo>
                    <a:pt x="6000" y="4142"/>
                    <a:pt x="5992" y="4155"/>
                    <a:pt x="5989" y="4171"/>
                  </a:cubicBezTo>
                  <a:cubicBezTo>
                    <a:pt x="5987" y="4181"/>
                    <a:pt x="5987" y="4196"/>
                    <a:pt x="5987" y="4221"/>
                  </a:cubicBezTo>
                  <a:lnTo>
                    <a:pt x="5987" y="6400"/>
                  </a:lnTo>
                  <a:cubicBezTo>
                    <a:pt x="5987" y="6425"/>
                    <a:pt x="5987" y="6441"/>
                    <a:pt x="5989" y="6451"/>
                  </a:cubicBezTo>
                  <a:cubicBezTo>
                    <a:pt x="5992" y="6467"/>
                    <a:pt x="6000" y="6479"/>
                    <a:pt x="6009" y="6485"/>
                  </a:cubicBezTo>
                  <a:cubicBezTo>
                    <a:pt x="6012" y="6487"/>
                    <a:pt x="6016" y="6489"/>
                    <a:pt x="6020" y="6489"/>
                  </a:cubicBezTo>
                  <a:cubicBezTo>
                    <a:pt x="6023" y="6489"/>
                    <a:pt x="6027" y="6487"/>
                    <a:pt x="6031" y="6485"/>
                  </a:cubicBezTo>
                  <a:cubicBezTo>
                    <a:pt x="6040" y="6479"/>
                    <a:pt x="6047" y="6467"/>
                    <a:pt x="6050" y="6451"/>
                  </a:cubicBezTo>
                  <a:cubicBezTo>
                    <a:pt x="6052" y="6441"/>
                    <a:pt x="6052" y="6425"/>
                    <a:pt x="6052" y="6400"/>
                  </a:cubicBezTo>
                  <a:lnTo>
                    <a:pt x="6052" y="4221"/>
                  </a:lnTo>
                  <a:cubicBezTo>
                    <a:pt x="6052" y="4196"/>
                    <a:pt x="6052" y="4181"/>
                    <a:pt x="6050" y="4171"/>
                  </a:cubicBezTo>
                  <a:cubicBezTo>
                    <a:pt x="6047" y="4155"/>
                    <a:pt x="6040" y="4142"/>
                    <a:pt x="6031" y="4136"/>
                  </a:cubicBezTo>
                  <a:cubicBezTo>
                    <a:pt x="6027" y="4134"/>
                    <a:pt x="6023" y="4133"/>
                    <a:pt x="6020" y="4133"/>
                  </a:cubicBezTo>
                  <a:close/>
                  <a:moveTo>
                    <a:pt x="6373" y="4133"/>
                  </a:moveTo>
                  <a:cubicBezTo>
                    <a:pt x="6369" y="4133"/>
                    <a:pt x="6365" y="4134"/>
                    <a:pt x="6361" y="4136"/>
                  </a:cubicBezTo>
                  <a:cubicBezTo>
                    <a:pt x="6352" y="4142"/>
                    <a:pt x="6345" y="4155"/>
                    <a:pt x="6342" y="4171"/>
                  </a:cubicBezTo>
                  <a:cubicBezTo>
                    <a:pt x="6340" y="4181"/>
                    <a:pt x="6340" y="4196"/>
                    <a:pt x="6340" y="4221"/>
                  </a:cubicBezTo>
                  <a:lnTo>
                    <a:pt x="6340" y="6400"/>
                  </a:lnTo>
                  <a:cubicBezTo>
                    <a:pt x="6340" y="6425"/>
                    <a:pt x="6340" y="6441"/>
                    <a:pt x="6342" y="6451"/>
                  </a:cubicBezTo>
                  <a:cubicBezTo>
                    <a:pt x="6345" y="6467"/>
                    <a:pt x="6352" y="6479"/>
                    <a:pt x="6361" y="6485"/>
                  </a:cubicBezTo>
                  <a:cubicBezTo>
                    <a:pt x="6365" y="6487"/>
                    <a:pt x="6369" y="6489"/>
                    <a:pt x="6373" y="6489"/>
                  </a:cubicBezTo>
                  <a:cubicBezTo>
                    <a:pt x="6376" y="6489"/>
                    <a:pt x="6380" y="6487"/>
                    <a:pt x="6384" y="6485"/>
                  </a:cubicBezTo>
                  <a:cubicBezTo>
                    <a:pt x="6393" y="6479"/>
                    <a:pt x="6400" y="6467"/>
                    <a:pt x="6403" y="6451"/>
                  </a:cubicBezTo>
                  <a:cubicBezTo>
                    <a:pt x="6405" y="6441"/>
                    <a:pt x="6405" y="6425"/>
                    <a:pt x="6405" y="6400"/>
                  </a:cubicBezTo>
                  <a:lnTo>
                    <a:pt x="6405" y="4221"/>
                  </a:lnTo>
                  <a:cubicBezTo>
                    <a:pt x="6405" y="4196"/>
                    <a:pt x="6405" y="4181"/>
                    <a:pt x="6403" y="4171"/>
                  </a:cubicBezTo>
                  <a:cubicBezTo>
                    <a:pt x="6400" y="4155"/>
                    <a:pt x="6393" y="4142"/>
                    <a:pt x="6384" y="4136"/>
                  </a:cubicBezTo>
                  <a:cubicBezTo>
                    <a:pt x="6380" y="4134"/>
                    <a:pt x="6376" y="4133"/>
                    <a:pt x="6373" y="4133"/>
                  </a:cubicBezTo>
                  <a:close/>
                  <a:moveTo>
                    <a:pt x="10145" y="4133"/>
                  </a:moveTo>
                  <a:cubicBezTo>
                    <a:pt x="10141" y="4133"/>
                    <a:pt x="10137" y="4134"/>
                    <a:pt x="10134" y="4136"/>
                  </a:cubicBezTo>
                  <a:cubicBezTo>
                    <a:pt x="10125" y="4142"/>
                    <a:pt x="10117" y="4155"/>
                    <a:pt x="10114" y="4171"/>
                  </a:cubicBezTo>
                  <a:cubicBezTo>
                    <a:pt x="10112" y="4181"/>
                    <a:pt x="10112" y="4196"/>
                    <a:pt x="10112" y="4221"/>
                  </a:cubicBezTo>
                  <a:lnTo>
                    <a:pt x="10112" y="6400"/>
                  </a:lnTo>
                  <a:cubicBezTo>
                    <a:pt x="10112" y="6425"/>
                    <a:pt x="10112" y="6441"/>
                    <a:pt x="10114" y="6451"/>
                  </a:cubicBezTo>
                  <a:cubicBezTo>
                    <a:pt x="10117" y="6467"/>
                    <a:pt x="10125" y="6479"/>
                    <a:pt x="10134" y="6485"/>
                  </a:cubicBezTo>
                  <a:cubicBezTo>
                    <a:pt x="10137" y="6487"/>
                    <a:pt x="10141" y="6489"/>
                    <a:pt x="10145" y="6489"/>
                  </a:cubicBezTo>
                  <a:cubicBezTo>
                    <a:pt x="10148" y="6489"/>
                    <a:pt x="10152" y="6487"/>
                    <a:pt x="10156" y="6485"/>
                  </a:cubicBezTo>
                  <a:cubicBezTo>
                    <a:pt x="10165" y="6479"/>
                    <a:pt x="10172" y="6467"/>
                    <a:pt x="10176" y="6451"/>
                  </a:cubicBezTo>
                  <a:cubicBezTo>
                    <a:pt x="10177" y="6441"/>
                    <a:pt x="10177" y="6425"/>
                    <a:pt x="10177" y="6400"/>
                  </a:cubicBezTo>
                  <a:lnTo>
                    <a:pt x="10177" y="4221"/>
                  </a:lnTo>
                  <a:cubicBezTo>
                    <a:pt x="10177" y="4196"/>
                    <a:pt x="10177" y="4181"/>
                    <a:pt x="10176" y="4171"/>
                  </a:cubicBezTo>
                  <a:cubicBezTo>
                    <a:pt x="10172" y="4155"/>
                    <a:pt x="10165" y="4142"/>
                    <a:pt x="10156" y="4136"/>
                  </a:cubicBezTo>
                  <a:cubicBezTo>
                    <a:pt x="10152" y="4134"/>
                    <a:pt x="10148" y="4133"/>
                    <a:pt x="10145" y="4133"/>
                  </a:cubicBezTo>
                  <a:close/>
                  <a:moveTo>
                    <a:pt x="10498" y="4133"/>
                  </a:moveTo>
                  <a:cubicBezTo>
                    <a:pt x="10494" y="4133"/>
                    <a:pt x="10490" y="4134"/>
                    <a:pt x="10487" y="4136"/>
                  </a:cubicBezTo>
                  <a:cubicBezTo>
                    <a:pt x="10478" y="4142"/>
                    <a:pt x="10470" y="4155"/>
                    <a:pt x="10467" y="4171"/>
                  </a:cubicBezTo>
                  <a:cubicBezTo>
                    <a:pt x="10465" y="4181"/>
                    <a:pt x="10465" y="4196"/>
                    <a:pt x="10465" y="4221"/>
                  </a:cubicBezTo>
                  <a:lnTo>
                    <a:pt x="10465" y="6400"/>
                  </a:lnTo>
                  <a:cubicBezTo>
                    <a:pt x="10465" y="6425"/>
                    <a:pt x="10465" y="6441"/>
                    <a:pt x="10467" y="6451"/>
                  </a:cubicBezTo>
                  <a:cubicBezTo>
                    <a:pt x="10470" y="6467"/>
                    <a:pt x="10478" y="6479"/>
                    <a:pt x="10487" y="6485"/>
                  </a:cubicBezTo>
                  <a:cubicBezTo>
                    <a:pt x="10490" y="6487"/>
                    <a:pt x="10494" y="6489"/>
                    <a:pt x="10498" y="6489"/>
                  </a:cubicBezTo>
                  <a:cubicBezTo>
                    <a:pt x="10501" y="6489"/>
                    <a:pt x="10505" y="6487"/>
                    <a:pt x="10509" y="6485"/>
                  </a:cubicBezTo>
                  <a:cubicBezTo>
                    <a:pt x="10518" y="6479"/>
                    <a:pt x="10525" y="6467"/>
                    <a:pt x="10528" y="6451"/>
                  </a:cubicBezTo>
                  <a:cubicBezTo>
                    <a:pt x="10530" y="6441"/>
                    <a:pt x="10530" y="6425"/>
                    <a:pt x="10530" y="6400"/>
                  </a:cubicBezTo>
                  <a:lnTo>
                    <a:pt x="10530" y="4221"/>
                  </a:lnTo>
                  <a:cubicBezTo>
                    <a:pt x="10530" y="4196"/>
                    <a:pt x="10530" y="4181"/>
                    <a:pt x="10528" y="4171"/>
                  </a:cubicBezTo>
                  <a:cubicBezTo>
                    <a:pt x="10525" y="4155"/>
                    <a:pt x="10518" y="4142"/>
                    <a:pt x="10509" y="4136"/>
                  </a:cubicBezTo>
                  <a:cubicBezTo>
                    <a:pt x="10505" y="4134"/>
                    <a:pt x="10501" y="4133"/>
                    <a:pt x="10498" y="4133"/>
                  </a:cubicBezTo>
                  <a:close/>
                  <a:moveTo>
                    <a:pt x="14251" y="4133"/>
                  </a:moveTo>
                  <a:cubicBezTo>
                    <a:pt x="14248" y="4133"/>
                    <a:pt x="14244" y="4134"/>
                    <a:pt x="14241" y="4136"/>
                  </a:cubicBezTo>
                  <a:cubicBezTo>
                    <a:pt x="14232" y="4142"/>
                    <a:pt x="14224" y="4155"/>
                    <a:pt x="14221" y="4171"/>
                  </a:cubicBezTo>
                  <a:cubicBezTo>
                    <a:pt x="14219" y="4181"/>
                    <a:pt x="14219" y="4196"/>
                    <a:pt x="14219" y="4221"/>
                  </a:cubicBezTo>
                  <a:lnTo>
                    <a:pt x="14219" y="6400"/>
                  </a:lnTo>
                  <a:cubicBezTo>
                    <a:pt x="14219" y="6425"/>
                    <a:pt x="14219" y="6441"/>
                    <a:pt x="14221" y="6451"/>
                  </a:cubicBezTo>
                  <a:cubicBezTo>
                    <a:pt x="14224" y="6467"/>
                    <a:pt x="14232" y="6479"/>
                    <a:pt x="14241" y="6485"/>
                  </a:cubicBezTo>
                  <a:cubicBezTo>
                    <a:pt x="14244" y="6487"/>
                    <a:pt x="14248" y="6489"/>
                    <a:pt x="14251" y="6489"/>
                  </a:cubicBezTo>
                  <a:cubicBezTo>
                    <a:pt x="14255" y="6489"/>
                    <a:pt x="14259" y="6487"/>
                    <a:pt x="14263" y="6485"/>
                  </a:cubicBezTo>
                  <a:cubicBezTo>
                    <a:pt x="14272" y="6479"/>
                    <a:pt x="14279" y="6467"/>
                    <a:pt x="14282" y="6451"/>
                  </a:cubicBezTo>
                  <a:cubicBezTo>
                    <a:pt x="14284" y="6441"/>
                    <a:pt x="14284" y="6425"/>
                    <a:pt x="14284" y="6400"/>
                  </a:cubicBezTo>
                  <a:lnTo>
                    <a:pt x="14284" y="4221"/>
                  </a:lnTo>
                  <a:cubicBezTo>
                    <a:pt x="14284" y="4196"/>
                    <a:pt x="14284" y="4181"/>
                    <a:pt x="14282" y="4171"/>
                  </a:cubicBezTo>
                  <a:cubicBezTo>
                    <a:pt x="14279" y="4155"/>
                    <a:pt x="14272" y="4142"/>
                    <a:pt x="14263" y="4136"/>
                  </a:cubicBezTo>
                  <a:cubicBezTo>
                    <a:pt x="14259" y="4134"/>
                    <a:pt x="14255" y="4133"/>
                    <a:pt x="14251" y="4133"/>
                  </a:cubicBezTo>
                  <a:close/>
                  <a:moveTo>
                    <a:pt x="14604" y="4133"/>
                  </a:moveTo>
                  <a:cubicBezTo>
                    <a:pt x="14601" y="4133"/>
                    <a:pt x="14597" y="4134"/>
                    <a:pt x="14593" y="4136"/>
                  </a:cubicBezTo>
                  <a:cubicBezTo>
                    <a:pt x="14584" y="4142"/>
                    <a:pt x="14577" y="4155"/>
                    <a:pt x="14574" y="4171"/>
                  </a:cubicBezTo>
                  <a:cubicBezTo>
                    <a:pt x="14572" y="4181"/>
                    <a:pt x="14572" y="4196"/>
                    <a:pt x="14572" y="4221"/>
                  </a:cubicBezTo>
                  <a:lnTo>
                    <a:pt x="14572" y="6400"/>
                  </a:lnTo>
                  <a:cubicBezTo>
                    <a:pt x="14572" y="6425"/>
                    <a:pt x="14572" y="6441"/>
                    <a:pt x="14574" y="6451"/>
                  </a:cubicBezTo>
                  <a:cubicBezTo>
                    <a:pt x="14577" y="6467"/>
                    <a:pt x="14584" y="6479"/>
                    <a:pt x="14593" y="6485"/>
                  </a:cubicBezTo>
                  <a:cubicBezTo>
                    <a:pt x="14597" y="6487"/>
                    <a:pt x="14601" y="6489"/>
                    <a:pt x="14604" y="6489"/>
                  </a:cubicBezTo>
                  <a:cubicBezTo>
                    <a:pt x="14608" y="6489"/>
                    <a:pt x="14612" y="6487"/>
                    <a:pt x="14616" y="6485"/>
                  </a:cubicBezTo>
                  <a:cubicBezTo>
                    <a:pt x="14625" y="6479"/>
                    <a:pt x="14632" y="6467"/>
                    <a:pt x="14635" y="6451"/>
                  </a:cubicBezTo>
                  <a:cubicBezTo>
                    <a:pt x="14637" y="6441"/>
                    <a:pt x="14637" y="6425"/>
                    <a:pt x="14637" y="6400"/>
                  </a:cubicBezTo>
                  <a:lnTo>
                    <a:pt x="14637" y="4221"/>
                  </a:lnTo>
                  <a:cubicBezTo>
                    <a:pt x="14637" y="4196"/>
                    <a:pt x="14637" y="4181"/>
                    <a:pt x="14635" y="4171"/>
                  </a:cubicBezTo>
                  <a:cubicBezTo>
                    <a:pt x="14632" y="4155"/>
                    <a:pt x="14625" y="4142"/>
                    <a:pt x="14616" y="4136"/>
                  </a:cubicBezTo>
                  <a:cubicBezTo>
                    <a:pt x="14612" y="4134"/>
                    <a:pt x="14608" y="4133"/>
                    <a:pt x="14604" y="4133"/>
                  </a:cubicBezTo>
                  <a:close/>
                  <a:moveTo>
                    <a:pt x="18377" y="4133"/>
                  </a:moveTo>
                  <a:cubicBezTo>
                    <a:pt x="18373" y="4133"/>
                    <a:pt x="18369" y="4134"/>
                    <a:pt x="18366" y="4136"/>
                  </a:cubicBezTo>
                  <a:cubicBezTo>
                    <a:pt x="18357" y="4142"/>
                    <a:pt x="18349" y="4155"/>
                    <a:pt x="18346" y="4171"/>
                  </a:cubicBezTo>
                  <a:cubicBezTo>
                    <a:pt x="18344" y="4181"/>
                    <a:pt x="18344" y="4196"/>
                    <a:pt x="18344" y="4221"/>
                  </a:cubicBezTo>
                  <a:lnTo>
                    <a:pt x="18344" y="6400"/>
                  </a:lnTo>
                  <a:cubicBezTo>
                    <a:pt x="18344" y="6425"/>
                    <a:pt x="18344" y="6441"/>
                    <a:pt x="18346" y="6451"/>
                  </a:cubicBezTo>
                  <a:cubicBezTo>
                    <a:pt x="18349" y="6467"/>
                    <a:pt x="18357" y="6479"/>
                    <a:pt x="18366" y="6485"/>
                  </a:cubicBezTo>
                  <a:cubicBezTo>
                    <a:pt x="18369" y="6487"/>
                    <a:pt x="18373" y="6489"/>
                    <a:pt x="18377" y="6489"/>
                  </a:cubicBezTo>
                  <a:cubicBezTo>
                    <a:pt x="18380" y="6489"/>
                    <a:pt x="18384" y="6487"/>
                    <a:pt x="18388" y="6485"/>
                  </a:cubicBezTo>
                  <a:cubicBezTo>
                    <a:pt x="18397" y="6479"/>
                    <a:pt x="18404" y="6467"/>
                    <a:pt x="18407" y="6451"/>
                  </a:cubicBezTo>
                  <a:cubicBezTo>
                    <a:pt x="18409" y="6441"/>
                    <a:pt x="18409" y="6425"/>
                    <a:pt x="18409" y="6400"/>
                  </a:cubicBezTo>
                  <a:lnTo>
                    <a:pt x="18409" y="4221"/>
                  </a:lnTo>
                  <a:cubicBezTo>
                    <a:pt x="18409" y="4196"/>
                    <a:pt x="18409" y="4181"/>
                    <a:pt x="18407" y="4171"/>
                  </a:cubicBezTo>
                  <a:cubicBezTo>
                    <a:pt x="18404" y="4155"/>
                    <a:pt x="18397" y="4142"/>
                    <a:pt x="18388" y="4136"/>
                  </a:cubicBezTo>
                  <a:cubicBezTo>
                    <a:pt x="18384" y="4134"/>
                    <a:pt x="18380" y="4133"/>
                    <a:pt x="18377" y="4133"/>
                  </a:cubicBezTo>
                  <a:close/>
                  <a:moveTo>
                    <a:pt x="18729" y="4133"/>
                  </a:moveTo>
                  <a:cubicBezTo>
                    <a:pt x="18726" y="4133"/>
                    <a:pt x="18722" y="4134"/>
                    <a:pt x="18719" y="4136"/>
                  </a:cubicBezTo>
                  <a:cubicBezTo>
                    <a:pt x="18710" y="4142"/>
                    <a:pt x="18702" y="4155"/>
                    <a:pt x="18699" y="4171"/>
                  </a:cubicBezTo>
                  <a:cubicBezTo>
                    <a:pt x="18697" y="4181"/>
                    <a:pt x="18697" y="4196"/>
                    <a:pt x="18697" y="4221"/>
                  </a:cubicBezTo>
                  <a:lnTo>
                    <a:pt x="18697" y="6400"/>
                  </a:lnTo>
                  <a:cubicBezTo>
                    <a:pt x="18697" y="6425"/>
                    <a:pt x="18697" y="6441"/>
                    <a:pt x="18699" y="6451"/>
                  </a:cubicBezTo>
                  <a:cubicBezTo>
                    <a:pt x="18702" y="6467"/>
                    <a:pt x="18710" y="6479"/>
                    <a:pt x="18719" y="6485"/>
                  </a:cubicBezTo>
                  <a:cubicBezTo>
                    <a:pt x="18722" y="6487"/>
                    <a:pt x="18726" y="6489"/>
                    <a:pt x="18729" y="6489"/>
                  </a:cubicBezTo>
                  <a:cubicBezTo>
                    <a:pt x="18733" y="6489"/>
                    <a:pt x="18737" y="6487"/>
                    <a:pt x="18741" y="6485"/>
                  </a:cubicBezTo>
                  <a:cubicBezTo>
                    <a:pt x="18750" y="6479"/>
                    <a:pt x="18757" y="6467"/>
                    <a:pt x="18760" y="6451"/>
                  </a:cubicBezTo>
                  <a:cubicBezTo>
                    <a:pt x="18762" y="6441"/>
                    <a:pt x="18762" y="6425"/>
                    <a:pt x="18762" y="6400"/>
                  </a:cubicBezTo>
                  <a:lnTo>
                    <a:pt x="18762" y="4221"/>
                  </a:lnTo>
                  <a:cubicBezTo>
                    <a:pt x="18762" y="4196"/>
                    <a:pt x="18762" y="4181"/>
                    <a:pt x="18760" y="4171"/>
                  </a:cubicBezTo>
                  <a:cubicBezTo>
                    <a:pt x="18757" y="4155"/>
                    <a:pt x="18750" y="4142"/>
                    <a:pt x="18741" y="4136"/>
                  </a:cubicBezTo>
                  <a:cubicBezTo>
                    <a:pt x="18737" y="4134"/>
                    <a:pt x="18733" y="4133"/>
                    <a:pt x="18729" y="4133"/>
                  </a:cubicBezTo>
                  <a:close/>
                  <a:moveTo>
                    <a:pt x="1017" y="4228"/>
                  </a:moveTo>
                  <a:cubicBezTo>
                    <a:pt x="1012" y="4229"/>
                    <a:pt x="1004" y="4237"/>
                    <a:pt x="992" y="4249"/>
                  </a:cubicBezTo>
                  <a:lnTo>
                    <a:pt x="102" y="5158"/>
                  </a:lnTo>
                  <a:cubicBezTo>
                    <a:pt x="89" y="5171"/>
                    <a:pt x="82" y="5178"/>
                    <a:pt x="78" y="5186"/>
                  </a:cubicBezTo>
                  <a:cubicBezTo>
                    <a:pt x="72" y="5199"/>
                    <a:pt x="70" y="5217"/>
                    <a:pt x="71" y="5234"/>
                  </a:cubicBezTo>
                  <a:cubicBezTo>
                    <a:pt x="72" y="5240"/>
                    <a:pt x="73" y="5247"/>
                    <a:pt x="75" y="5252"/>
                  </a:cubicBezTo>
                  <a:cubicBezTo>
                    <a:pt x="77" y="5258"/>
                    <a:pt x="79" y="5264"/>
                    <a:pt x="82" y="5268"/>
                  </a:cubicBezTo>
                  <a:cubicBezTo>
                    <a:pt x="89" y="5279"/>
                    <a:pt x="99" y="5284"/>
                    <a:pt x="109" y="5281"/>
                  </a:cubicBezTo>
                  <a:cubicBezTo>
                    <a:pt x="115" y="5279"/>
                    <a:pt x="122" y="5271"/>
                    <a:pt x="134" y="5259"/>
                  </a:cubicBezTo>
                  <a:lnTo>
                    <a:pt x="1024" y="4350"/>
                  </a:lnTo>
                  <a:cubicBezTo>
                    <a:pt x="1036" y="4337"/>
                    <a:pt x="1044" y="4330"/>
                    <a:pt x="1048" y="4322"/>
                  </a:cubicBezTo>
                  <a:cubicBezTo>
                    <a:pt x="1054" y="4309"/>
                    <a:pt x="1057" y="4291"/>
                    <a:pt x="1055" y="4274"/>
                  </a:cubicBezTo>
                  <a:cubicBezTo>
                    <a:pt x="1054" y="4268"/>
                    <a:pt x="1053" y="4261"/>
                    <a:pt x="1051" y="4256"/>
                  </a:cubicBezTo>
                  <a:cubicBezTo>
                    <a:pt x="1049" y="4250"/>
                    <a:pt x="1047" y="4244"/>
                    <a:pt x="1044" y="4240"/>
                  </a:cubicBezTo>
                  <a:cubicBezTo>
                    <a:pt x="1036" y="4229"/>
                    <a:pt x="1027" y="4225"/>
                    <a:pt x="1017" y="4228"/>
                  </a:cubicBezTo>
                  <a:close/>
                  <a:moveTo>
                    <a:pt x="3137" y="4228"/>
                  </a:moveTo>
                  <a:cubicBezTo>
                    <a:pt x="3128" y="4225"/>
                    <a:pt x="3118" y="4229"/>
                    <a:pt x="3110" y="4240"/>
                  </a:cubicBezTo>
                  <a:cubicBezTo>
                    <a:pt x="3108" y="4244"/>
                    <a:pt x="3105" y="4250"/>
                    <a:pt x="3103" y="4256"/>
                  </a:cubicBezTo>
                  <a:cubicBezTo>
                    <a:pt x="3101" y="4261"/>
                    <a:pt x="3100" y="4268"/>
                    <a:pt x="3100" y="4274"/>
                  </a:cubicBezTo>
                  <a:cubicBezTo>
                    <a:pt x="3098" y="4291"/>
                    <a:pt x="3100" y="4309"/>
                    <a:pt x="3107" y="4322"/>
                  </a:cubicBezTo>
                  <a:cubicBezTo>
                    <a:pt x="3111" y="4330"/>
                    <a:pt x="3118" y="4337"/>
                    <a:pt x="3130" y="4350"/>
                  </a:cubicBezTo>
                  <a:lnTo>
                    <a:pt x="4020" y="5259"/>
                  </a:lnTo>
                  <a:cubicBezTo>
                    <a:pt x="4032" y="5271"/>
                    <a:pt x="4040" y="5279"/>
                    <a:pt x="4046" y="5281"/>
                  </a:cubicBezTo>
                  <a:cubicBezTo>
                    <a:pt x="4055" y="5284"/>
                    <a:pt x="4065" y="5279"/>
                    <a:pt x="4072" y="5268"/>
                  </a:cubicBezTo>
                  <a:cubicBezTo>
                    <a:pt x="4075" y="5264"/>
                    <a:pt x="4078" y="5258"/>
                    <a:pt x="4079" y="5252"/>
                  </a:cubicBezTo>
                  <a:cubicBezTo>
                    <a:pt x="4081" y="5247"/>
                    <a:pt x="4083" y="5240"/>
                    <a:pt x="4083" y="5234"/>
                  </a:cubicBezTo>
                  <a:cubicBezTo>
                    <a:pt x="4085" y="5217"/>
                    <a:pt x="4083" y="5199"/>
                    <a:pt x="4076" y="5186"/>
                  </a:cubicBezTo>
                  <a:cubicBezTo>
                    <a:pt x="4072" y="5178"/>
                    <a:pt x="4065" y="5171"/>
                    <a:pt x="4053" y="5158"/>
                  </a:cubicBezTo>
                  <a:lnTo>
                    <a:pt x="3162" y="4249"/>
                  </a:lnTo>
                  <a:cubicBezTo>
                    <a:pt x="3150" y="4237"/>
                    <a:pt x="3143" y="4229"/>
                    <a:pt x="3137" y="4228"/>
                  </a:cubicBezTo>
                  <a:close/>
                  <a:moveTo>
                    <a:pt x="5142" y="4228"/>
                  </a:moveTo>
                  <a:cubicBezTo>
                    <a:pt x="5137" y="4229"/>
                    <a:pt x="5129" y="4237"/>
                    <a:pt x="5117" y="4249"/>
                  </a:cubicBezTo>
                  <a:lnTo>
                    <a:pt x="4227" y="5158"/>
                  </a:lnTo>
                  <a:cubicBezTo>
                    <a:pt x="4215" y="5171"/>
                    <a:pt x="4207" y="5178"/>
                    <a:pt x="4203" y="5186"/>
                  </a:cubicBezTo>
                  <a:cubicBezTo>
                    <a:pt x="4197" y="5199"/>
                    <a:pt x="4195" y="5217"/>
                    <a:pt x="4196" y="5234"/>
                  </a:cubicBezTo>
                  <a:cubicBezTo>
                    <a:pt x="4197" y="5240"/>
                    <a:pt x="4198" y="5247"/>
                    <a:pt x="4200" y="5252"/>
                  </a:cubicBezTo>
                  <a:cubicBezTo>
                    <a:pt x="4202" y="5258"/>
                    <a:pt x="4204" y="5264"/>
                    <a:pt x="4207" y="5268"/>
                  </a:cubicBezTo>
                  <a:cubicBezTo>
                    <a:pt x="4215" y="5279"/>
                    <a:pt x="4224" y="5284"/>
                    <a:pt x="4234" y="5281"/>
                  </a:cubicBezTo>
                  <a:cubicBezTo>
                    <a:pt x="4240" y="5279"/>
                    <a:pt x="4247" y="5271"/>
                    <a:pt x="4259" y="5259"/>
                  </a:cubicBezTo>
                  <a:lnTo>
                    <a:pt x="5149" y="4350"/>
                  </a:lnTo>
                  <a:cubicBezTo>
                    <a:pt x="5161" y="4337"/>
                    <a:pt x="5169" y="4330"/>
                    <a:pt x="5173" y="4322"/>
                  </a:cubicBezTo>
                  <a:cubicBezTo>
                    <a:pt x="5179" y="4309"/>
                    <a:pt x="5182" y="4291"/>
                    <a:pt x="5180" y="4274"/>
                  </a:cubicBezTo>
                  <a:cubicBezTo>
                    <a:pt x="5179" y="4268"/>
                    <a:pt x="5178" y="4261"/>
                    <a:pt x="5176" y="4256"/>
                  </a:cubicBezTo>
                  <a:cubicBezTo>
                    <a:pt x="5174" y="4250"/>
                    <a:pt x="5172" y="4244"/>
                    <a:pt x="5169" y="4240"/>
                  </a:cubicBezTo>
                  <a:cubicBezTo>
                    <a:pt x="5162" y="4229"/>
                    <a:pt x="5152" y="4225"/>
                    <a:pt x="5142" y="4228"/>
                  </a:cubicBezTo>
                  <a:close/>
                  <a:moveTo>
                    <a:pt x="7250" y="4228"/>
                  </a:moveTo>
                  <a:cubicBezTo>
                    <a:pt x="7240" y="4225"/>
                    <a:pt x="7230" y="4229"/>
                    <a:pt x="7223" y="4240"/>
                  </a:cubicBezTo>
                  <a:cubicBezTo>
                    <a:pt x="7220" y="4244"/>
                    <a:pt x="7217" y="4250"/>
                    <a:pt x="7216" y="4256"/>
                  </a:cubicBezTo>
                  <a:cubicBezTo>
                    <a:pt x="7214" y="4261"/>
                    <a:pt x="7212" y="4268"/>
                    <a:pt x="7212" y="4274"/>
                  </a:cubicBezTo>
                  <a:cubicBezTo>
                    <a:pt x="7210" y="4291"/>
                    <a:pt x="7213" y="4309"/>
                    <a:pt x="7219" y="4322"/>
                  </a:cubicBezTo>
                  <a:cubicBezTo>
                    <a:pt x="7223" y="4330"/>
                    <a:pt x="7230" y="4337"/>
                    <a:pt x="7243" y="4350"/>
                  </a:cubicBezTo>
                  <a:lnTo>
                    <a:pt x="8133" y="5259"/>
                  </a:lnTo>
                  <a:cubicBezTo>
                    <a:pt x="8145" y="5271"/>
                    <a:pt x="8152" y="5279"/>
                    <a:pt x="8158" y="5281"/>
                  </a:cubicBezTo>
                  <a:cubicBezTo>
                    <a:pt x="8168" y="5284"/>
                    <a:pt x="8177" y="5279"/>
                    <a:pt x="8185" y="5268"/>
                  </a:cubicBezTo>
                  <a:cubicBezTo>
                    <a:pt x="8187" y="5264"/>
                    <a:pt x="8190" y="5258"/>
                    <a:pt x="8192" y="5252"/>
                  </a:cubicBezTo>
                  <a:cubicBezTo>
                    <a:pt x="8194" y="5247"/>
                    <a:pt x="8195" y="5240"/>
                    <a:pt x="8196" y="5234"/>
                  </a:cubicBezTo>
                  <a:cubicBezTo>
                    <a:pt x="8197" y="5217"/>
                    <a:pt x="8195" y="5199"/>
                    <a:pt x="8189" y="5186"/>
                  </a:cubicBezTo>
                  <a:cubicBezTo>
                    <a:pt x="8185" y="5178"/>
                    <a:pt x="8177" y="5171"/>
                    <a:pt x="8165" y="5158"/>
                  </a:cubicBezTo>
                  <a:lnTo>
                    <a:pt x="7275" y="4249"/>
                  </a:lnTo>
                  <a:cubicBezTo>
                    <a:pt x="7263" y="4237"/>
                    <a:pt x="7255" y="4229"/>
                    <a:pt x="7250" y="4228"/>
                  </a:cubicBezTo>
                  <a:close/>
                  <a:moveTo>
                    <a:pt x="9255" y="4228"/>
                  </a:moveTo>
                  <a:cubicBezTo>
                    <a:pt x="9249" y="4229"/>
                    <a:pt x="9242" y="4237"/>
                    <a:pt x="9229" y="4249"/>
                  </a:cubicBezTo>
                  <a:lnTo>
                    <a:pt x="8339" y="5158"/>
                  </a:lnTo>
                  <a:cubicBezTo>
                    <a:pt x="8327" y="5171"/>
                    <a:pt x="8320" y="5178"/>
                    <a:pt x="8316" y="5186"/>
                  </a:cubicBezTo>
                  <a:cubicBezTo>
                    <a:pt x="8310" y="5199"/>
                    <a:pt x="8307" y="5217"/>
                    <a:pt x="8308" y="5234"/>
                  </a:cubicBezTo>
                  <a:cubicBezTo>
                    <a:pt x="8309" y="5240"/>
                    <a:pt x="8310" y="5247"/>
                    <a:pt x="8312" y="5252"/>
                  </a:cubicBezTo>
                  <a:cubicBezTo>
                    <a:pt x="8314" y="5258"/>
                    <a:pt x="8317" y="5264"/>
                    <a:pt x="8320" y="5268"/>
                  </a:cubicBezTo>
                  <a:cubicBezTo>
                    <a:pt x="8327" y="5279"/>
                    <a:pt x="8337" y="5284"/>
                    <a:pt x="8346" y="5281"/>
                  </a:cubicBezTo>
                  <a:cubicBezTo>
                    <a:pt x="8352" y="5279"/>
                    <a:pt x="8359" y="5271"/>
                    <a:pt x="8372" y="5259"/>
                  </a:cubicBezTo>
                  <a:lnTo>
                    <a:pt x="9262" y="4350"/>
                  </a:lnTo>
                  <a:cubicBezTo>
                    <a:pt x="9274" y="4337"/>
                    <a:pt x="9282" y="4330"/>
                    <a:pt x="9285" y="4322"/>
                  </a:cubicBezTo>
                  <a:cubicBezTo>
                    <a:pt x="9292" y="4309"/>
                    <a:pt x="9294" y="4291"/>
                    <a:pt x="9292" y="4274"/>
                  </a:cubicBezTo>
                  <a:cubicBezTo>
                    <a:pt x="9292" y="4268"/>
                    <a:pt x="9291" y="4261"/>
                    <a:pt x="9289" y="4256"/>
                  </a:cubicBezTo>
                  <a:cubicBezTo>
                    <a:pt x="9287" y="4250"/>
                    <a:pt x="9284" y="4244"/>
                    <a:pt x="9281" y="4240"/>
                  </a:cubicBezTo>
                  <a:cubicBezTo>
                    <a:pt x="9274" y="4229"/>
                    <a:pt x="9264" y="4225"/>
                    <a:pt x="9255" y="4228"/>
                  </a:cubicBezTo>
                  <a:close/>
                  <a:moveTo>
                    <a:pt x="11375" y="4228"/>
                  </a:moveTo>
                  <a:cubicBezTo>
                    <a:pt x="11365" y="4225"/>
                    <a:pt x="11355" y="4229"/>
                    <a:pt x="11348" y="4240"/>
                  </a:cubicBezTo>
                  <a:cubicBezTo>
                    <a:pt x="11345" y="4244"/>
                    <a:pt x="11343" y="4250"/>
                    <a:pt x="11341" y="4256"/>
                  </a:cubicBezTo>
                  <a:cubicBezTo>
                    <a:pt x="11339" y="4261"/>
                    <a:pt x="11338" y="4268"/>
                    <a:pt x="11337" y="4274"/>
                  </a:cubicBezTo>
                  <a:cubicBezTo>
                    <a:pt x="11335" y="4291"/>
                    <a:pt x="11338" y="4309"/>
                    <a:pt x="11344" y="4322"/>
                  </a:cubicBezTo>
                  <a:cubicBezTo>
                    <a:pt x="11348" y="4330"/>
                    <a:pt x="11356" y="4337"/>
                    <a:pt x="11368" y="4350"/>
                  </a:cubicBezTo>
                  <a:lnTo>
                    <a:pt x="12258" y="5259"/>
                  </a:lnTo>
                  <a:cubicBezTo>
                    <a:pt x="12270" y="5271"/>
                    <a:pt x="12277" y="5279"/>
                    <a:pt x="12283" y="5281"/>
                  </a:cubicBezTo>
                  <a:cubicBezTo>
                    <a:pt x="12293" y="5284"/>
                    <a:pt x="12303" y="5279"/>
                    <a:pt x="12310" y="5268"/>
                  </a:cubicBezTo>
                  <a:cubicBezTo>
                    <a:pt x="12313" y="5264"/>
                    <a:pt x="12315" y="5258"/>
                    <a:pt x="12317" y="5252"/>
                  </a:cubicBezTo>
                  <a:cubicBezTo>
                    <a:pt x="12319" y="5247"/>
                    <a:pt x="12320" y="5240"/>
                    <a:pt x="12321" y="5234"/>
                  </a:cubicBezTo>
                  <a:cubicBezTo>
                    <a:pt x="12322" y="5217"/>
                    <a:pt x="12320" y="5199"/>
                    <a:pt x="12314" y="5186"/>
                  </a:cubicBezTo>
                  <a:cubicBezTo>
                    <a:pt x="12310" y="5178"/>
                    <a:pt x="12303" y="5171"/>
                    <a:pt x="12290" y="5158"/>
                  </a:cubicBezTo>
                  <a:lnTo>
                    <a:pt x="11400" y="4249"/>
                  </a:lnTo>
                  <a:cubicBezTo>
                    <a:pt x="11388" y="4237"/>
                    <a:pt x="11381" y="4229"/>
                    <a:pt x="11375" y="4228"/>
                  </a:cubicBezTo>
                  <a:close/>
                  <a:moveTo>
                    <a:pt x="13380" y="4228"/>
                  </a:moveTo>
                  <a:cubicBezTo>
                    <a:pt x="13374" y="4229"/>
                    <a:pt x="13367" y="4237"/>
                    <a:pt x="13354" y="4249"/>
                  </a:cubicBezTo>
                  <a:lnTo>
                    <a:pt x="12464" y="5158"/>
                  </a:lnTo>
                  <a:cubicBezTo>
                    <a:pt x="12452" y="5171"/>
                    <a:pt x="12445" y="5178"/>
                    <a:pt x="12441" y="5186"/>
                  </a:cubicBezTo>
                  <a:cubicBezTo>
                    <a:pt x="12435" y="5199"/>
                    <a:pt x="12432" y="5217"/>
                    <a:pt x="12434" y="5234"/>
                  </a:cubicBezTo>
                  <a:cubicBezTo>
                    <a:pt x="12434" y="5240"/>
                    <a:pt x="12435" y="5247"/>
                    <a:pt x="12437" y="5252"/>
                  </a:cubicBezTo>
                  <a:cubicBezTo>
                    <a:pt x="12439" y="5258"/>
                    <a:pt x="12442" y="5264"/>
                    <a:pt x="12445" y="5268"/>
                  </a:cubicBezTo>
                  <a:cubicBezTo>
                    <a:pt x="12452" y="5279"/>
                    <a:pt x="12462" y="5284"/>
                    <a:pt x="12471" y="5281"/>
                  </a:cubicBezTo>
                  <a:cubicBezTo>
                    <a:pt x="12477" y="5279"/>
                    <a:pt x="12484" y="5271"/>
                    <a:pt x="12497" y="5259"/>
                  </a:cubicBezTo>
                  <a:lnTo>
                    <a:pt x="13387" y="4350"/>
                  </a:lnTo>
                  <a:cubicBezTo>
                    <a:pt x="13399" y="4337"/>
                    <a:pt x="13407" y="4330"/>
                    <a:pt x="13411" y="4322"/>
                  </a:cubicBezTo>
                  <a:cubicBezTo>
                    <a:pt x="13417" y="4309"/>
                    <a:pt x="13419" y="4291"/>
                    <a:pt x="13418" y="4274"/>
                  </a:cubicBezTo>
                  <a:cubicBezTo>
                    <a:pt x="13417" y="4268"/>
                    <a:pt x="13416" y="4261"/>
                    <a:pt x="13414" y="4256"/>
                  </a:cubicBezTo>
                  <a:cubicBezTo>
                    <a:pt x="13412" y="4250"/>
                    <a:pt x="13410" y="4244"/>
                    <a:pt x="13407" y="4240"/>
                  </a:cubicBezTo>
                  <a:cubicBezTo>
                    <a:pt x="13399" y="4229"/>
                    <a:pt x="13389" y="4225"/>
                    <a:pt x="13380" y="4228"/>
                  </a:cubicBezTo>
                  <a:close/>
                  <a:moveTo>
                    <a:pt x="15481" y="4228"/>
                  </a:moveTo>
                  <a:cubicBezTo>
                    <a:pt x="15472" y="4225"/>
                    <a:pt x="15462" y="4229"/>
                    <a:pt x="15455" y="4240"/>
                  </a:cubicBezTo>
                  <a:cubicBezTo>
                    <a:pt x="15452" y="4244"/>
                    <a:pt x="15449" y="4250"/>
                    <a:pt x="15447" y="4256"/>
                  </a:cubicBezTo>
                  <a:cubicBezTo>
                    <a:pt x="15446" y="4261"/>
                    <a:pt x="15445" y="4268"/>
                    <a:pt x="15444" y="4274"/>
                  </a:cubicBezTo>
                  <a:cubicBezTo>
                    <a:pt x="15442" y="4291"/>
                    <a:pt x="15445" y="4309"/>
                    <a:pt x="15451" y="4322"/>
                  </a:cubicBezTo>
                  <a:cubicBezTo>
                    <a:pt x="15455" y="4330"/>
                    <a:pt x="15462" y="4337"/>
                    <a:pt x="15474" y="4350"/>
                  </a:cubicBezTo>
                  <a:lnTo>
                    <a:pt x="16365" y="5259"/>
                  </a:lnTo>
                  <a:cubicBezTo>
                    <a:pt x="16377" y="5271"/>
                    <a:pt x="16384" y="5279"/>
                    <a:pt x="16390" y="5281"/>
                  </a:cubicBezTo>
                  <a:cubicBezTo>
                    <a:pt x="16400" y="5284"/>
                    <a:pt x="16409" y="5279"/>
                    <a:pt x="16416" y="5268"/>
                  </a:cubicBezTo>
                  <a:cubicBezTo>
                    <a:pt x="16419" y="5264"/>
                    <a:pt x="16422" y="5258"/>
                    <a:pt x="16424" y="5252"/>
                  </a:cubicBezTo>
                  <a:cubicBezTo>
                    <a:pt x="16426" y="5247"/>
                    <a:pt x="16427" y="5240"/>
                    <a:pt x="16428" y="5234"/>
                  </a:cubicBezTo>
                  <a:cubicBezTo>
                    <a:pt x="16429" y="5217"/>
                    <a:pt x="16427" y="5199"/>
                    <a:pt x="16421" y="5186"/>
                  </a:cubicBezTo>
                  <a:cubicBezTo>
                    <a:pt x="16417" y="5178"/>
                    <a:pt x="16409" y="5171"/>
                    <a:pt x="16397" y="5158"/>
                  </a:cubicBezTo>
                  <a:lnTo>
                    <a:pt x="15507" y="4249"/>
                  </a:lnTo>
                  <a:cubicBezTo>
                    <a:pt x="15494" y="4237"/>
                    <a:pt x="15487" y="4229"/>
                    <a:pt x="15481" y="4228"/>
                  </a:cubicBezTo>
                  <a:close/>
                  <a:moveTo>
                    <a:pt x="17487" y="4228"/>
                  </a:moveTo>
                  <a:cubicBezTo>
                    <a:pt x="17481" y="4229"/>
                    <a:pt x="17474" y="4237"/>
                    <a:pt x="17461" y="4249"/>
                  </a:cubicBezTo>
                  <a:lnTo>
                    <a:pt x="16571" y="5158"/>
                  </a:lnTo>
                  <a:cubicBezTo>
                    <a:pt x="16559" y="5171"/>
                    <a:pt x="16552" y="5178"/>
                    <a:pt x="16548" y="5186"/>
                  </a:cubicBezTo>
                  <a:cubicBezTo>
                    <a:pt x="16541" y="5199"/>
                    <a:pt x="16539" y="5217"/>
                    <a:pt x="16541" y="5234"/>
                  </a:cubicBezTo>
                  <a:cubicBezTo>
                    <a:pt x="16541" y="5240"/>
                    <a:pt x="16542" y="5247"/>
                    <a:pt x="16544" y="5252"/>
                  </a:cubicBezTo>
                  <a:cubicBezTo>
                    <a:pt x="16546" y="5258"/>
                    <a:pt x="16549" y="5264"/>
                    <a:pt x="16552" y="5268"/>
                  </a:cubicBezTo>
                  <a:cubicBezTo>
                    <a:pt x="16559" y="5279"/>
                    <a:pt x="16569" y="5284"/>
                    <a:pt x="16578" y="5281"/>
                  </a:cubicBezTo>
                  <a:cubicBezTo>
                    <a:pt x="16584" y="5279"/>
                    <a:pt x="16591" y="5271"/>
                    <a:pt x="16603" y="5259"/>
                  </a:cubicBezTo>
                  <a:lnTo>
                    <a:pt x="17494" y="4350"/>
                  </a:lnTo>
                  <a:cubicBezTo>
                    <a:pt x="17506" y="4337"/>
                    <a:pt x="17513" y="4330"/>
                    <a:pt x="17517" y="4322"/>
                  </a:cubicBezTo>
                  <a:cubicBezTo>
                    <a:pt x="17524" y="4309"/>
                    <a:pt x="17526" y="4291"/>
                    <a:pt x="17524" y="4274"/>
                  </a:cubicBezTo>
                  <a:cubicBezTo>
                    <a:pt x="17524" y="4268"/>
                    <a:pt x="17522" y="4261"/>
                    <a:pt x="17521" y="4256"/>
                  </a:cubicBezTo>
                  <a:cubicBezTo>
                    <a:pt x="17519" y="4250"/>
                    <a:pt x="17516" y="4244"/>
                    <a:pt x="17513" y="4240"/>
                  </a:cubicBezTo>
                  <a:cubicBezTo>
                    <a:pt x="17506" y="4229"/>
                    <a:pt x="17496" y="4225"/>
                    <a:pt x="17487" y="4228"/>
                  </a:cubicBezTo>
                  <a:close/>
                  <a:moveTo>
                    <a:pt x="19607" y="4228"/>
                  </a:moveTo>
                  <a:cubicBezTo>
                    <a:pt x="19597" y="4225"/>
                    <a:pt x="19587" y="4229"/>
                    <a:pt x="19580" y="4240"/>
                  </a:cubicBezTo>
                  <a:cubicBezTo>
                    <a:pt x="19577" y="4244"/>
                    <a:pt x="19574" y="4250"/>
                    <a:pt x="19573" y="4256"/>
                  </a:cubicBezTo>
                  <a:cubicBezTo>
                    <a:pt x="19571" y="4261"/>
                    <a:pt x="19570" y="4268"/>
                    <a:pt x="19569" y="4274"/>
                  </a:cubicBezTo>
                  <a:cubicBezTo>
                    <a:pt x="19567" y="4291"/>
                    <a:pt x="19570" y="4309"/>
                    <a:pt x="19576" y="4322"/>
                  </a:cubicBezTo>
                  <a:cubicBezTo>
                    <a:pt x="19580" y="4330"/>
                    <a:pt x="19588" y="4337"/>
                    <a:pt x="19600" y="4350"/>
                  </a:cubicBezTo>
                  <a:lnTo>
                    <a:pt x="20490" y="5259"/>
                  </a:lnTo>
                  <a:cubicBezTo>
                    <a:pt x="20502" y="5271"/>
                    <a:pt x="20509" y="5279"/>
                    <a:pt x="20515" y="5281"/>
                  </a:cubicBezTo>
                  <a:cubicBezTo>
                    <a:pt x="20525" y="5284"/>
                    <a:pt x="20535" y="5279"/>
                    <a:pt x="20542" y="5268"/>
                  </a:cubicBezTo>
                  <a:cubicBezTo>
                    <a:pt x="20545" y="5264"/>
                    <a:pt x="20547" y="5258"/>
                    <a:pt x="20549" y="5252"/>
                  </a:cubicBezTo>
                  <a:cubicBezTo>
                    <a:pt x="20551" y="5247"/>
                    <a:pt x="20552" y="5240"/>
                    <a:pt x="20553" y="5234"/>
                  </a:cubicBezTo>
                  <a:cubicBezTo>
                    <a:pt x="20554" y="5217"/>
                    <a:pt x="20552" y="5199"/>
                    <a:pt x="20546" y="5186"/>
                  </a:cubicBezTo>
                  <a:cubicBezTo>
                    <a:pt x="20542" y="5178"/>
                    <a:pt x="20535" y="5171"/>
                    <a:pt x="20522" y="5158"/>
                  </a:cubicBezTo>
                  <a:lnTo>
                    <a:pt x="19632" y="4249"/>
                  </a:lnTo>
                  <a:cubicBezTo>
                    <a:pt x="19620" y="4237"/>
                    <a:pt x="19612" y="4229"/>
                    <a:pt x="19607" y="4228"/>
                  </a:cubicBezTo>
                  <a:close/>
                  <a:moveTo>
                    <a:pt x="21600" y="4238"/>
                  </a:moveTo>
                  <a:cubicBezTo>
                    <a:pt x="21596" y="4241"/>
                    <a:pt x="21593" y="4243"/>
                    <a:pt x="21586" y="4249"/>
                  </a:cubicBezTo>
                  <a:lnTo>
                    <a:pt x="20696" y="5158"/>
                  </a:lnTo>
                  <a:cubicBezTo>
                    <a:pt x="20684" y="5171"/>
                    <a:pt x="20677" y="5178"/>
                    <a:pt x="20673" y="5186"/>
                  </a:cubicBezTo>
                  <a:cubicBezTo>
                    <a:pt x="20667" y="5199"/>
                    <a:pt x="20664" y="5217"/>
                    <a:pt x="20666" y="5234"/>
                  </a:cubicBezTo>
                  <a:cubicBezTo>
                    <a:pt x="20666" y="5240"/>
                    <a:pt x="20668" y="5247"/>
                    <a:pt x="20670" y="5252"/>
                  </a:cubicBezTo>
                  <a:cubicBezTo>
                    <a:pt x="20671" y="5258"/>
                    <a:pt x="20674" y="5264"/>
                    <a:pt x="20677" y="5268"/>
                  </a:cubicBezTo>
                  <a:cubicBezTo>
                    <a:pt x="20684" y="5279"/>
                    <a:pt x="20694" y="5284"/>
                    <a:pt x="20703" y="5281"/>
                  </a:cubicBezTo>
                  <a:cubicBezTo>
                    <a:pt x="20709" y="5279"/>
                    <a:pt x="20716" y="5271"/>
                    <a:pt x="20729" y="5259"/>
                  </a:cubicBezTo>
                  <a:lnTo>
                    <a:pt x="21600" y="4369"/>
                  </a:lnTo>
                  <a:lnTo>
                    <a:pt x="21600" y="4238"/>
                  </a:lnTo>
                  <a:close/>
                  <a:moveTo>
                    <a:pt x="1731" y="4319"/>
                  </a:moveTo>
                  <a:cubicBezTo>
                    <a:pt x="1727" y="4319"/>
                    <a:pt x="1723" y="4320"/>
                    <a:pt x="1720" y="4322"/>
                  </a:cubicBezTo>
                  <a:cubicBezTo>
                    <a:pt x="1711" y="4328"/>
                    <a:pt x="1703" y="4340"/>
                    <a:pt x="1700" y="4356"/>
                  </a:cubicBezTo>
                  <a:cubicBezTo>
                    <a:pt x="1698" y="4366"/>
                    <a:pt x="1698" y="4382"/>
                    <a:pt x="1698" y="4408"/>
                  </a:cubicBezTo>
                  <a:lnTo>
                    <a:pt x="1698" y="6214"/>
                  </a:lnTo>
                  <a:cubicBezTo>
                    <a:pt x="1698" y="6240"/>
                    <a:pt x="1698" y="6255"/>
                    <a:pt x="1700" y="6265"/>
                  </a:cubicBezTo>
                  <a:cubicBezTo>
                    <a:pt x="1703" y="6281"/>
                    <a:pt x="1711" y="6294"/>
                    <a:pt x="1720" y="6300"/>
                  </a:cubicBezTo>
                  <a:cubicBezTo>
                    <a:pt x="1723" y="6302"/>
                    <a:pt x="1727" y="6303"/>
                    <a:pt x="1731" y="6303"/>
                  </a:cubicBezTo>
                  <a:cubicBezTo>
                    <a:pt x="1734" y="6303"/>
                    <a:pt x="1738" y="6302"/>
                    <a:pt x="1742" y="6300"/>
                  </a:cubicBezTo>
                  <a:cubicBezTo>
                    <a:pt x="1751" y="6294"/>
                    <a:pt x="1758" y="6281"/>
                    <a:pt x="1762" y="6265"/>
                  </a:cubicBezTo>
                  <a:cubicBezTo>
                    <a:pt x="1763" y="6255"/>
                    <a:pt x="1763" y="6240"/>
                    <a:pt x="1763" y="6214"/>
                  </a:cubicBezTo>
                  <a:lnTo>
                    <a:pt x="1763" y="4408"/>
                  </a:lnTo>
                  <a:cubicBezTo>
                    <a:pt x="1763" y="4382"/>
                    <a:pt x="1763" y="4366"/>
                    <a:pt x="1762" y="4356"/>
                  </a:cubicBezTo>
                  <a:cubicBezTo>
                    <a:pt x="1758" y="4340"/>
                    <a:pt x="1751" y="4328"/>
                    <a:pt x="1742" y="4322"/>
                  </a:cubicBezTo>
                  <a:cubicBezTo>
                    <a:pt x="1738" y="4320"/>
                    <a:pt x="1734" y="4319"/>
                    <a:pt x="1731" y="4319"/>
                  </a:cubicBezTo>
                  <a:close/>
                  <a:moveTo>
                    <a:pt x="2437" y="4319"/>
                  </a:moveTo>
                  <a:cubicBezTo>
                    <a:pt x="2433" y="4319"/>
                    <a:pt x="2429" y="4320"/>
                    <a:pt x="2426" y="4322"/>
                  </a:cubicBezTo>
                  <a:cubicBezTo>
                    <a:pt x="2417" y="4328"/>
                    <a:pt x="2409" y="4340"/>
                    <a:pt x="2406" y="4356"/>
                  </a:cubicBezTo>
                  <a:cubicBezTo>
                    <a:pt x="2404" y="4366"/>
                    <a:pt x="2404" y="4382"/>
                    <a:pt x="2404" y="4408"/>
                  </a:cubicBezTo>
                  <a:lnTo>
                    <a:pt x="2404" y="6214"/>
                  </a:lnTo>
                  <a:cubicBezTo>
                    <a:pt x="2404" y="6240"/>
                    <a:pt x="2404" y="6255"/>
                    <a:pt x="2406" y="6265"/>
                  </a:cubicBezTo>
                  <a:cubicBezTo>
                    <a:pt x="2409" y="6281"/>
                    <a:pt x="2417" y="6294"/>
                    <a:pt x="2426" y="6300"/>
                  </a:cubicBezTo>
                  <a:cubicBezTo>
                    <a:pt x="2429" y="6302"/>
                    <a:pt x="2433" y="6303"/>
                    <a:pt x="2437" y="6303"/>
                  </a:cubicBezTo>
                  <a:cubicBezTo>
                    <a:pt x="2440" y="6303"/>
                    <a:pt x="2444" y="6302"/>
                    <a:pt x="2448" y="6300"/>
                  </a:cubicBezTo>
                  <a:cubicBezTo>
                    <a:pt x="2457" y="6294"/>
                    <a:pt x="2464" y="6281"/>
                    <a:pt x="2467" y="6265"/>
                  </a:cubicBezTo>
                  <a:cubicBezTo>
                    <a:pt x="2469" y="6255"/>
                    <a:pt x="2469" y="6240"/>
                    <a:pt x="2469" y="6214"/>
                  </a:cubicBezTo>
                  <a:lnTo>
                    <a:pt x="2469" y="4408"/>
                  </a:lnTo>
                  <a:cubicBezTo>
                    <a:pt x="2469" y="4382"/>
                    <a:pt x="2469" y="4366"/>
                    <a:pt x="2467" y="4356"/>
                  </a:cubicBezTo>
                  <a:cubicBezTo>
                    <a:pt x="2464" y="4340"/>
                    <a:pt x="2457" y="4328"/>
                    <a:pt x="2448" y="4322"/>
                  </a:cubicBezTo>
                  <a:cubicBezTo>
                    <a:pt x="2444" y="4320"/>
                    <a:pt x="2440" y="4319"/>
                    <a:pt x="2437" y="4319"/>
                  </a:cubicBezTo>
                  <a:close/>
                  <a:moveTo>
                    <a:pt x="5843" y="4319"/>
                  </a:moveTo>
                  <a:cubicBezTo>
                    <a:pt x="5839" y="4319"/>
                    <a:pt x="5836" y="4320"/>
                    <a:pt x="5832" y="4322"/>
                  </a:cubicBezTo>
                  <a:cubicBezTo>
                    <a:pt x="5823" y="4328"/>
                    <a:pt x="5816" y="4340"/>
                    <a:pt x="5813" y="4356"/>
                  </a:cubicBezTo>
                  <a:cubicBezTo>
                    <a:pt x="5811" y="4366"/>
                    <a:pt x="5810" y="4382"/>
                    <a:pt x="5810" y="4408"/>
                  </a:cubicBezTo>
                  <a:lnTo>
                    <a:pt x="5810" y="6214"/>
                  </a:lnTo>
                  <a:cubicBezTo>
                    <a:pt x="5810" y="6240"/>
                    <a:pt x="5811" y="6255"/>
                    <a:pt x="5813" y="6265"/>
                  </a:cubicBezTo>
                  <a:cubicBezTo>
                    <a:pt x="5816" y="6281"/>
                    <a:pt x="5823" y="6294"/>
                    <a:pt x="5832" y="6300"/>
                  </a:cubicBezTo>
                  <a:cubicBezTo>
                    <a:pt x="5836" y="6302"/>
                    <a:pt x="5839" y="6303"/>
                    <a:pt x="5843" y="6303"/>
                  </a:cubicBezTo>
                  <a:cubicBezTo>
                    <a:pt x="5847" y="6303"/>
                    <a:pt x="5851" y="6302"/>
                    <a:pt x="5854" y="6300"/>
                  </a:cubicBezTo>
                  <a:cubicBezTo>
                    <a:pt x="5863" y="6294"/>
                    <a:pt x="5870" y="6281"/>
                    <a:pt x="5874" y="6265"/>
                  </a:cubicBezTo>
                  <a:cubicBezTo>
                    <a:pt x="5876" y="6255"/>
                    <a:pt x="5876" y="6240"/>
                    <a:pt x="5876" y="6214"/>
                  </a:cubicBezTo>
                  <a:lnTo>
                    <a:pt x="5876" y="4408"/>
                  </a:lnTo>
                  <a:cubicBezTo>
                    <a:pt x="5876" y="4382"/>
                    <a:pt x="5876" y="4366"/>
                    <a:pt x="5874" y="4356"/>
                  </a:cubicBezTo>
                  <a:cubicBezTo>
                    <a:pt x="5870" y="4340"/>
                    <a:pt x="5863" y="4328"/>
                    <a:pt x="5854" y="4322"/>
                  </a:cubicBezTo>
                  <a:cubicBezTo>
                    <a:pt x="5851" y="4320"/>
                    <a:pt x="5847" y="4319"/>
                    <a:pt x="5843" y="4319"/>
                  </a:cubicBezTo>
                  <a:close/>
                  <a:moveTo>
                    <a:pt x="6549" y="4319"/>
                  </a:moveTo>
                  <a:cubicBezTo>
                    <a:pt x="6545" y="4319"/>
                    <a:pt x="6541" y="4320"/>
                    <a:pt x="6538" y="4322"/>
                  </a:cubicBezTo>
                  <a:cubicBezTo>
                    <a:pt x="6529" y="4328"/>
                    <a:pt x="6522" y="4340"/>
                    <a:pt x="6518" y="4356"/>
                  </a:cubicBezTo>
                  <a:cubicBezTo>
                    <a:pt x="6516" y="4366"/>
                    <a:pt x="6516" y="4382"/>
                    <a:pt x="6516" y="4408"/>
                  </a:cubicBezTo>
                  <a:lnTo>
                    <a:pt x="6516" y="6214"/>
                  </a:lnTo>
                  <a:cubicBezTo>
                    <a:pt x="6516" y="6240"/>
                    <a:pt x="6516" y="6255"/>
                    <a:pt x="6518" y="6265"/>
                  </a:cubicBezTo>
                  <a:cubicBezTo>
                    <a:pt x="6522" y="6281"/>
                    <a:pt x="6529" y="6294"/>
                    <a:pt x="6538" y="6300"/>
                  </a:cubicBezTo>
                  <a:cubicBezTo>
                    <a:pt x="6541" y="6302"/>
                    <a:pt x="6545" y="6303"/>
                    <a:pt x="6549" y="6303"/>
                  </a:cubicBezTo>
                  <a:cubicBezTo>
                    <a:pt x="6553" y="6303"/>
                    <a:pt x="6557" y="6302"/>
                    <a:pt x="6560" y="6300"/>
                  </a:cubicBezTo>
                  <a:cubicBezTo>
                    <a:pt x="6569" y="6294"/>
                    <a:pt x="6576" y="6281"/>
                    <a:pt x="6579" y="6265"/>
                  </a:cubicBezTo>
                  <a:cubicBezTo>
                    <a:pt x="6581" y="6255"/>
                    <a:pt x="6582" y="6240"/>
                    <a:pt x="6582" y="6214"/>
                  </a:cubicBezTo>
                  <a:lnTo>
                    <a:pt x="6582" y="4408"/>
                  </a:lnTo>
                  <a:cubicBezTo>
                    <a:pt x="6582" y="4382"/>
                    <a:pt x="6581" y="4366"/>
                    <a:pt x="6579" y="4356"/>
                  </a:cubicBezTo>
                  <a:cubicBezTo>
                    <a:pt x="6576" y="4340"/>
                    <a:pt x="6569" y="4328"/>
                    <a:pt x="6560" y="4322"/>
                  </a:cubicBezTo>
                  <a:cubicBezTo>
                    <a:pt x="6557" y="4320"/>
                    <a:pt x="6553" y="4319"/>
                    <a:pt x="6549" y="4319"/>
                  </a:cubicBezTo>
                  <a:close/>
                  <a:moveTo>
                    <a:pt x="9968" y="4319"/>
                  </a:moveTo>
                  <a:cubicBezTo>
                    <a:pt x="9964" y="4319"/>
                    <a:pt x="9961" y="4320"/>
                    <a:pt x="9957" y="4322"/>
                  </a:cubicBezTo>
                  <a:cubicBezTo>
                    <a:pt x="9948" y="4328"/>
                    <a:pt x="9941" y="4340"/>
                    <a:pt x="9938" y="4356"/>
                  </a:cubicBezTo>
                  <a:cubicBezTo>
                    <a:pt x="9936" y="4366"/>
                    <a:pt x="9936" y="4382"/>
                    <a:pt x="9936" y="4408"/>
                  </a:cubicBezTo>
                  <a:lnTo>
                    <a:pt x="9936" y="6214"/>
                  </a:lnTo>
                  <a:cubicBezTo>
                    <a:pt x="9936" y="6240"/>
                    <a:pt x="9936" y="6255"/>
                    <a:pt x="9938" y="6265"/>
                  </a:cubicBezTo>
                  <a:cubicBezTo>
                    <a:pt x="9941" y="6281"/>
                    <a:pt x="9948" y="6294"/>
                    <a:pt x="9957" y="6300"/>
                  </a:cubicBezTo>
                  <a:cubicBezTo>
                    <a:pt x="9961" y="6302"/>
                    <a:pt x="9964" y="6303"/>
                    <a:pt x="9968" y="6303"/>
                  </a:cubicBezTo>
                  <a:cubicBezTo>
                    <a:pt x="9972" y="6303"/>
                    <a:pt x="9976" y="6302"/>
                    <a:pt x="9979" y="6300"/>
                  </a:cubicBezTo>
                  <a:cubicBezTo>
                    <a:pt x="9988" y="6294"/>
                    <a:pt x="9996" y="6281"/>
                    <a:pt x="9999" y="6265"/>
                  </a:cubicBezTo>
                  <a:cubicBezTo>
                    <a:pt x="10001" y="6255"/>
                    <a:pt x="10001" y="6240"/>
                    <a:pt x="10001" y="6214"/>
                  </a:cubicBezTo>
                  <a:lnTo>
                    <a:pt x="10001" y="4408"/>
                  </a:lnTo>
                  <a:cubicBezTo>
                    <a:pt x="10001" y="4382"/>
                    <a:pt x="10001" y="4366"/>
                    <a:pt x="9999" y="4356"/>
                  </a:cubicBezTo>
                  <a:cubicBezTo>
                    <a:pt x="9996" y="4340"/>
                    <a:pt x="9988" y="4328"/>
                    <a:pt x="9979" y="4322"/>
                  </a:cubicBezTo>
                  <a:cubicBezTo>
                    <a:pt x="9976" y="4320"/>
                    <a:pt x="9972" y="4319"/>
                    <a:pt x="9968" y="4319"/>
                  </a:cubicBezTo>
                  <a:close/>
                  <a:moveTo>
                    <a:pt x="10674" y="4319"/>
                  </a:moveTo>
                  <a:cubicBezTo>
                    <a:pt x="10670" y="4319"/>
                    <a:pt x="10666" y="4320"/>
                    <a:pt x="10663" y="4322"/>
                  </a:cubicBezTo>
                  <a:cubicBezTo>
                    <a:pt x="10654" y="4328"/>
                    <a:pt x="10647" y="4340"/>
                    <a:pt x="10644" y="4356"/>
                  </a:cubicBezTo>
                  <a:cubicBezTo>
                    <a:pt x="10642" y="4366"/>
                    <a:pt x="10641" y="4382"/>
                    <a:pt x="10641" y="4408"/>
                  </a:cubicBezTo>
                  <a:lnTo>
                    <a:pt x="10641" y="6214"/>
                  </a:lnTo>
                  <a:cubicBezTo>
                    <a:pt x="10641" y="6240"/>
                    <a:pt x="10642" y="6255"/>
                    <a:pt x="10644" y="6265"/>
                  </a:cubicBezTo>
                  <a:cubicBezTo>
                    <a:pt x="10647" y="6281"/>
                    <a:pt x="10654" y="6294"/>
                    <a:pt x="10663" y="6300"/>
                  </a:cubicBezTo>
                  <a:cubicBezTo>
                    <a:pt x="10666" y="6302"/>
                    <a:pt x="10670" y="6303"/>
                    <a:pt x="10674" y="6303"/>
                  </a:cubicBezTo>
                  <a:cubicBezTo>
                    <a:pt x="10678" y="6303"/>
                    <a:pt x="10682" y="6302"/>
                    <a:pt x="10685" y="6300"/>
                  </a:cubicBezTo>
                  <a:cubicBezTo>
                    <a:pt x="10694" y="6294"/>
                    <a:pt x="10701" y="6281"/>
                    <a:pt x="10705" y="6265"/>
                  </a:cubicBezTo>
                  <a:cubicBezTo>
                    <a:pt x="10707" y="6255"/>
                    <a:pt x="10707" y="6240"/>
                    <a:pt x="10707" y="6214"/>
                  </a:cubicBezTo>
                  <a:lnTo>
                    <a:pt x="10707" y="4408"/>
                  </a:lnTo>
                  <a:cubicBezTo>
                    <a:pt x="10707" y="4382"/>
                    <a:pt x="10707" y="4366"/>
                    <a:pt x="10705" y="4356"/>
                  </a:cubicBezTo>
                  <a:cubicBezTo>
                    <a:pt x="10701" y="4340"/>
                    <a:pt x="10694" y="4328"/>
                    <a:pt x="10685" y="4322"/>
                  </a:cubicBezTo>
                  <a:cubicBezTo>
                    <a:pt x="10682" y="4320"/>
                    <a:pt x="10678" y="4319"/>
                    <a:pt x="10674" y="4319"/>
                  </a:cubicBezTo>
                  <a:close/>
                  <a:moveTo>
                    <a:pt x="14075" y="4319"/>
                  </a:moveTo>
                  <a:cubicBezTo>
                    <a:pt x="14071" y="4319"/>
                    <a:pt x="14068" y="4320"/>
                    <a:pt x="14064" y="4322"/>
                  </a:cubicBezTo>
                  <a:cubicBezTo>
                    <a:pt x="14055" y="4328"/>
                    <a:pt x="14048" y="4340"/>
                    <a:pt x="14044" y="4356"/>
                  </a:cubicBezTo>
                  <a:cubicBezTo>
                    <a:pt x="14043" y="4366"/>
                    <a:pt x="14042" y="4382"/>
                    <a:pt x="14042" y="4408"/>
                  </a:cubicBezTo>
                  <a:lnTo>
                    <a:pt x="14042" y="6214"/>
                  </a:lnTo>
                  <a:cubicBezTo>
                    <a:pt x="14042" y="6240"/>
                    <a:pt x="14043" y="6255"/>
                    <a:pt x="14044" y="6265"/>
                  </a:cubicBezTo>
                  <a:cubicBezTo>
                    <a:pt x="14048" y="6281"/>
                    <a:pt x="14055" y="6294"/>
                    <a:pt x="14064" y="6300"/>
                  </a:cubicBezTo>
                  <a:cubicBezTo>
                    <a:pt x="14068" y="6302"/>
                    <a:pt x="14071" y="6303"/>
                    <a:pt x="14075" y="6303"/>
                  </a:cubicBezTo>
                  <a:cubicBezTo>
                    <a:pt x="14079" y="6303"/>
                    <a:pt x="14083" y="6302"/>
                    <a:pt x="14086" y="6300"/>
                  </a:cubicBezTo>
                  <a:cubicBezTo>
                    <a:pt x="14095" y="6294"/>
                    <a:pt x="14103" y="6281"/>
                    <a:pt x="14106" y="6265"/>
                  </a:cubicBezTo>
                  <a:cubicBezTo>
                    <a:pt x="14108" y="6255"/>
                    <a:pt x="14108" y="6240"/>
                    <a:pt x="14108" y="6214"/>
                  </a:cubicBezTo>
                  <a:lnTo>
                    <a:pt x="14108" y="4408"/>
                  </a:lnTo>
                  <a:cubicBezTo>
                    <a:pt x="14108" y="4382"/>
                    <a:pt x="14108" y="4366"/>
                    <a:pt x="14106" y="4356"/>
                  </a:cubicBezTo>
                  <a:cubicBezTo>
                    <a:pt x="14103" y="4340"/>
                    <a:pt x="14095" y="4328"/>
                    <a:pt x="14086" y="4322"/>
                  </a:cubicBezTo>
                  <a:cubicBezTo>
                    <a:pt x="14083" y="4320"/>
                    <a:pt x="14079" y="4319"/>
                    <a:pt x="14075" y="4319"/>
                  </a:cubicBezTo>
                  <a:close/>
                  <a:moveTo>
                    <a:pt x="14781" y="4319"/>
                  </a:moveTo>
                  <a:cubicBezTo>
                    <a:pt x="14777" y="4319"/>
                    <a:pt x="14773" y="4320"/>
                    <a:pt x="14770" y="4322"/>
                  </a:cubicBezTo>
                  <a:cubicBezTo>
                    <a:pt x="14761" y="4328"/>
                    <a:pt x="14754" y="4340"/>
                    <a:pt x="14750" y="4356"/>
                  </a:cubicBezTo>
                  <a:cubicBezTo>
                    <a:pt x="14748" y="4366"/>
                    <a:pt x="14748" y="4382"/>
                    <a:pt x="14748" y="4408"/>
                  </a:cubicBezTo>
                  <a:lnTo>
                    <a:pt x="14748" y="6214"/>
                  </a:lnTo>
                  <a:cubicBezTo>
                    <a:pt x="14748" y="6240"/>
                    <a:pt x="14748" y="6255"/>
                    <a:pt x="14750" y="6265"/>
                  </a:cubicBezTo>
                  <a:cubicBezTo>
                    <a:pt x="14754" y="6281"/>
                    <a:pt x="14761" y="6294"/>
                    <a:pt x="14770" y="6300"/>
                  </a:cubicBezTo>
                  <a:cubicBezTo>
                    <a:pt x="14773" y="6302"/>
                    <a:pt x="14777" y="6303"/>
                    <a:pt x="14781" y="6303"/>
                  </a:cubicBezTo>
                  <a:cubicBezTo>
                    <a:pt x="14785" y="6303"/>
                    <a:pt x="14789" y="6302"/>
                    <a:pt x="14792" y="6300"/>
                  </a:cubicBezTo>
                  <a:cubicBezTo>
                    <a:pt x="14801" y="6294"/>
                    <a:pt x="14808" y="6281"/>
                    <a:pt x="14811" y="6265"/>
                  </a:cubicBezTo>
                  <a:cubicBezTo>
                    <a:pt x="14813" y="6255"/>
                    <a:pt x="14814" y="6240"/>
                    <a:pt x="14814" y="6214"/>
                  </a:cubicBezTo>
                  <a:lnTo>
                    <a:pt x="14814" y="4408"/>
                  </a:lnTo>
                  <a:cubicBezTo>
                    <a:pt x="14814" y="4382"/>
                    <a:pt x="14813" y="4366"/>
                    <a:pt x="14811" y="4356"/>
                  </a:cubicBezTo>
                  <a:cubicBezTo>
                    <a:pt x="14808" y="4340"/>
                    <a:pt x="14801" y="4328"/>
                    <a:pt x="14792" y="4322"/>
                  </a:cubicBezTo>
                  <a:cubicBezTo>
                    <a:pt x="14789" y="4320"/>
                    <a:pt x="14785" y="4319"/>
                    <a:pt x="14781" y="4319"/>
                  </a:cubicBezTo>
                  <a:close/>
                  <a:moveTo>
                    <a:pt x="18200" y="4319"/>
                  </a:moveTo>
                  <a:cubicBezTo>
                    <a:pt x="18196" y="4319"/>
                    <a:pt x="18193" y="4320"/>
                    <a:pt x="18189" y="4322"/>
                  </a:cubicBezTo>
                  <a:cubicBezTo>
                    <a:pt x="18180" y="4328"/>
                    <a:pt x="18173" y="4340"/>
                    <a:pt x="18170" y="4356"/>
                  </a:cubicBezTo>
                  <a:cubicBezTo>
                    <a:pt x="18168" y="4366"/>
                    <a:pt x="18167" y="4382"/>
                    <a:pt x="18167" y="4408"/>
                  </a:cubicBezTo>
                  <a:lnTo>
                    <a:pt x="18167" y="6214"/>
                  </a:lnTo>
                  <a:cubicBezTo>
                    <a:pt x="18167" y="6240"/>
                    <a:pt x="18168" y="6255"/>
                    <a:pt x="18170" y="6265"/>
                  </a:cubicBezTo>
                  <a:cubicBezTo>
                    <a:pt x="18173" y="6281"/>
                    <a:pt x="18180" y="6294"/>
                    <a:pt x="18189" y="6300"/>
                  </a:cubicBezTo>
                  <a:cubicBezTo>
                    <a:pt x="18193" y="6302"/>
                    <a:pt x="18196" y="6303"/>
                    <a:pt x="18200" y="6303"/>
                  </a:cubicBezTo>
                  <a:cubicBezTo>
                    <a:pt x="18204" y="6303"/>
                    <a:pt x="18208" y="6302"/>
                    <a:pt x="18211" y="6300"/>
                  </a:cubicBezTo>
                  <a:cubicBezTo>
                    <a:pt x="18220" y="6294"/>
                    <a:pt x="18228" y="6281"/>
                    <a:pt x="18231" y="6265"/>
                  </a:cubicBezTo>
                  <a:cubicBezTo>
                    <a:pt x="18233" y="6255"/>
                    <a:pt x="18233" y="6240"/>
                    <a:pt x="18233" y="6214"/>
                  </a:cubicBezTo>
                  <a:lnTo>
                    <a:pt x="18233" y="4408"/>
                  </a:lnTo>
                  <a:cubicBezTo>
                    <a:pt x="18233" y="4382"/>
                    <a:pt x="18233" y="4366"/>
                    <a:pt x="18231" y="4356"/>
                  </a:cubicBezTo>
                  <a:cubicBezTo>
                    <a:pt x="18228" y="4340"/>
                    <a:pt x="18220" y="4328"/>
                    <a:pt x="18211" y="4322"/>
                  </a:cubicBezTo>
                  <a:cubicBezTo>
                    <a:pt x="18208" y="4320"/>
                    <a:pt x="18204" y="4319"/>
                    <a:pt x="18200" y="4319"/>
                  </a:cubicBezTo>
                  <a:close/>
                  <a:moveTo>
                    <a:pt x="18906" y="4319"/>
                  </a:moveTo>
                  <a:cubicBezTo>
                    <a:pt x="18902" y="4319"/>
                    <a:pt x="18899" y="4320"/>
                    <a:pt x="18895" y="4322"/>
                  </a:cubicBezTo>
                  <a:cubicBezTo>
                    <a:pt x="18886" y="4328"/>
                    <a:pt x="18879" y="4340"/>
                    <a:pt x="18875" y="4356"/>
                  </a:cubicBezTo>
                  <a:cubicBezTo>
                    <a:pt x="18873" y="4366"/>
                    <a:pt x="18873" y="4382"/>
                    <a:pt x="18873" y="4408"/>
                  </a:cubicBezTo>
                  <a:lnTo>
                    <a:pt x="18873" y="6214"/>
                  </a:lnTo>
                  <a:cubicBezTo>
                    <a:pt x="18873" y="6240"/>
                    <a:pt x="18873" y="6255"/>
                    <a:pt x="18875" y="6265"/>
                  </a:cubicBezTo>
                  <a:cubicBezTo>
                    <a:pt x="18879" y="6281"/>
                    <a:pt x="18886" y="6294"/>
                    <a:pt x="18895" y="6300"/>
                  </a:cubicBezTo>
                  <a:cubicBezTo>
                    <a:pt x="18899" y="6302"/>
                    <a:pt x="18902" y="6303"/>
                    <a:pt x="18906" y="6303"/>
                  </a:cubicBezTo>
                  <a:cubicBezTo>
                    <a:pt x="18910" y="6303"/>
                    <a:pt x="18914" y="6302"/>
                    <a:pt x="18917" y="6300"/>
                  </a:cubicBezTo>
                  <a:cubicBezTo>
                    <a:pt x="18926" y="6294"/>
                    <a:pt x="18933" y="6281"/>
                    <a:pt x="18936" y="6265"/>
                  </a:cubicBezTo>
                  <a:cubicBezTo>
                    <a:pt x="18938" y="6255"/>
                    <a:pt x="18939" y="6240"/>
                    <a:pt x="18939" y="6214"/>
                  </a:cubicBezTo>
                  <a:lnTo>
                    <a:pt x="18939" y="4408"/>
                  </a:lnTo>
                  <a:cubicBezTo>
                    <a:pt x="18939" y="4382"/>
                    <a:pt x="18938" y="4366"/>
                    <a:pt x="18936" y="4356"/>
                  </a:cubicBezTo>
                  <a:cubicBezTo>
                    <a:pt x="18933" y="4340"/>
                    <a:pt x="18926" y="4328"/>
                    <a:pt x="18917" y="4322"/>
                  </a:cubicBezTo>
                  <a:cubicBezTo>
                    <a:pt x="18914" y="4320"/>
                    <a:pt x="18910" y="4319"/>
                    <a:pt x="18906" y="4319"/>
                  </a:cubicBezTo>
                  <a:close/>
                  <a:moveTo>
                    <a:pt x="1194" y="4418"/>
                  </a:moveTo>
                  <a:cubicBezTo>
                    <a:pt x="1188" y="4419"/>
                    <a:pt x="1181" y="4427"/>
                    <a:pt x="1168" y="4439"/>
                  </a:cubicBezTo>
                  <a:lnTo>
                    <a:pt x="105" y="5526"/>
                  </a:lnTo>
                  <a:cubicBezTo>
                    <a:pt x="92" y="5538"/>
                    <a:pt x="85" y="5545"/>
                    <a:pt x="81" y="5553"/>
                  </a:cubicBezTo>
                  <a:cubicBezTo>
                    <a:pt x="75" y="5566"/>
                    <a:pt x="72" y="5584"/>
                    <a:pt x="74" y="5601"/>
                  </a:cubicBezTo>
                  <a:cubicBezTo>
                    <a:pt x="74" y="5607"/>
                    <a:pt x="76" y="5614"/>
                    <a:pt x="78" y="5619"/>
                  </a:cubicBezTo>
                  <a:cubicBezTo>
                    <a:pt x="79" y="5625"/>
                    <a:pt x="82" y="5631"/>
                    <a:pt x="85" y="5636"/>
                  </a:cubicBezTo>
                  <a:cubicBezTo>
                    <a:pt x="92" y="5647"/>
                    <a:pt x="102" y="5651"/>
                    <a:pt x="111" y="5648"/>
                  </a:cubicBezTo>
                  <a:cubicBezTo>
                    <a:pt x="117" y="5646"/>
                    <a:pt x="125" y="5639"/>
                    <a:pt x="137" y="5626"/>
                  </a:cubicBezTo>
                  <a:lnTo>
                    <a:pt x="1201" y="4540"/>
                  </a:lnTo>
                  <a:cubicBezTo>
                    <a:pt x="1213" y="4527"/>
                    <a:pt x="1220" y="4520"/>
                    <a:pt x="1224" y="4512"/>
                  </a:cubicBezTo>
                  <a:cubicBezTo>
                    <a:pt x="1231" y="4499"/>
                    <a:pt x="1233" y="4481"/>
                    <a:pt x="1231" y="4464"/>
                  </a:cubicBezTo>
                  <a:cubicBezTo>
                    <a:pt x="1231" y="4458"/>
                    <a:pt x="1229" y="4451"/>
                    <a:pt x="1228" y="4446"/>
                  </a:cubicBezTo>
                  <a:cubicBezTo>
                    <a:pt x="1226" y="4440"/>
                    <a:pt x="1223" y="4434"/>
                    <a:pt x="1220" y="4430"/>
                  </a:cubicBezTo>
                  <a:cubicBezTo>
                    <a:pt x="1213" y="4419"/>
                    <a:pt x="1203" y="4415"/>
                    <a:pt x="1194" y="4418"/>
                  </a:cubicBezTo>
                  <a:close/>
                  <a:moveTo>
                    <a:pt x="2961" y="4418"/>
                  </a:moveTo>
                  <a:cubicBezTo>
                    <a:pt x="2951" y="4415"/>
                    <a:pt x="2941" y="4419"/>
                    <a:pt x="2934" y="4430"/>
                  </a:cubicBezTo>
                  <a:cubicBezTo>
                    <a:pt x="2931" y="4434"/>
                    <a:pt x="2929" y="4440"/>
                    <a:pt x="2927" y="4446"/>
                  </a:cubicBezTo>
                  <a:cubicBezTo>
                    <a:pt x="2925" y="4451"/>
                    <a:pt x="2924" y="4458"/>
                    <a:pt x="2923" y="4464"/>
                  </a:cubicBezTo>
                  <a:cubicBezTo>
                    <a:pt x="2921" y="4481"/>
                    <a:pt x="2924" y="4499"/>
                    <a:pt x="2930" y="4512"/>
                  </a:cubicBezTo>
                  <a:cubicBezTo>
                    <a:pt x="2934" y="4520"/>
                    <a:pt x="2942" y="4527"/>
                    <a:pt x="2954" y="4540"/>
                  </a:cubicBezTo>
                  <a:lnTo>
                    <a:pt x="4017" y="5626"/>
                  </a:lnTo>
                  <a:cubicBezTo>
                    <a:pt x="4030" y="5639"/>
                    <a:pt x="4037" y="5646"/>
                    <a:pt x="4043" y="5648"/>
                  </a:cubicBezTo>
                  <a:cubicBezTo>
                    <a:pt x="4053" y="5651"/>
                    <a:pt x="4062" y="5647"/>
                    <a:pt x="4070" y="5636"/>
                  </a:cubicBezTo>
                  <a:cubicBezTo>
                    <a:pt x="4073" y="5631"/>
                    <a:pt x="4075" y="5625"/>
                    <a:pt x="4077" y="5619"/>
                  </a:cubicBezTo>
                  <a:cubicBezTo>
                    <a:pt x="4079" y="5614"/>
                    <a:pt x="4080" y="5607"/>
                    <a:pt x="4081" y="5601"/>
                  </a:cubicBezTo>
                  <a:cubicBezTo>
                    <a:pt x="4083" y="5584"/>
                    <a:pt x="4080" y="5566"/>
                    <a:pt x="4074" y="5553"/>
                  </a:cubicBezTo>
                  <a:cubicBezTo>
                    <a:pt x="4070" y="5545"/>
                    <a:pt x="4062" y="5538"/>
                    <a:pt x="4050" y="5526"/>
                  </a:cubicBezTo>
                  <a:lnTo>
                    <a:pt x="2986" y="4439"/>
                  </a:lnTo>
                  <a:cubicBezTo>
                    <a:pt x="2974" y="4427"/>
                    <a:pt x="2967" y="4419"/>
                    <a:pt x="2961" y="4418"/>
                  </a:cubicBezTo>
                  <a:close/>
                  <a:moveTo>
                    <a:pt x="5319" y="4418"/>
                  </a:moveTo>
                  <a:cubicBezTo>
                    <a:pt x="5313" y="4419"/>
                    <a:pt x="5306" y="4427"/>
                    <a:pt x="5293" y="4439"/>
                  </a:cubicBezTo>
                  <a:lnTo>
                    <a:pt x="4230" y="5526"/>
                  </a:lnTo>
                  <a:cubicBezTo>
                    <a:pt x="4217" y="5538"/>
                    <a:pt x="4210" y="5545"/>
                    <a:pt x="4206" y="5553"/>
                  </a:cubicBezTo>
                  <a:cubicBezTo>
                    <a:pt x="4200" y="5566"/>
                    <a:pt x="4197" y="5584"/>
                    <a:pt x="4199" y="5601"/>
                  </a:cubicBezTo>
                  <a:cubicBezTo>
                    <a:pt x="4199" y="5607"/>
                    <a:pt x="4201" y="5614"/>
                    <a:pt x="4203" y="5619"/>
                  </a:cubicBezTo>
                  <a:cubicBezTo>
                    <a:pt x="4204" y="5625"/>
                    <a:pt x="4207" y="5631"/>
                    <a:pt x="4210" y="5636"/>
                  </a:cubicBezTo>
                  <a:cubicBezTo>
                    <a:pt x="4217" y="5647"/>
                    <a:pt x="4227" y="5651"/>
                    <a:pt x="4236" y="5648"/>
                  </a:cubicBezTo>
                  <a:cubicBezTo>
                    <a:pt x="4242" y="5646"/>
                    <a:pt x="4250" y="5639"/>
                    <a:pt x="4262" y="5626"/>
                  </a:cubicBezTo>
                  <a:lnTo>
                    <a:pt x="5326" y="4540"/>
                  </a:lnTo>
                  <a:cubicBezTo>
                    <a:pt x="5338" y="4527"/>
                    <a:pt x="5346" y="4520"/>
                    <a:pt x="5349" y="4512"/>
                  </a:cubicBezTo>
                  <a:cubicBezTo>
                    <a:pt x="5356" y="4499"/>
                    <a:pt x="5358" y="4481"/>
                    <a:pt x="5356" y="4464"/>
                  </a:cubicBezTo>
                  <a:cubicBezTo>
                    <a:pt x="5356" y="4458"/>
                    <a:pt x="5355" y="4451"/>
                    <a:pt x="5353" y="4446"/>
                  </a:cubicBezTo>
                  <a:cubicBezTo>
                    <a:pt x="5351" y="4440"/>
                    <a:pt x="5349" y="4434"/>
                    <a:pt x="5346" y="4430"/>
                  </a:cubicBezTo>
                  <a:cubicBezTo>
                    <a:pt x="5338" y="4419"/>
                    <a:pt x="5328" y="4415"/>
                    <a:pt x="5319" y="4418"/>
                  </a:cubicBezTo>
                  <a:close/>
                  <a:moveTo>
                    <a:pt x="7073" y="4418"/>
                  </a:moveTo>
                  <a:cubicBezTo>
                    <a:pt x="7064" y="4415"/>
                    <a:pt x="7054" y="4419"/>
                    <a:pt x="7046" y="4430"/>
                  </a:cubicBezTo>
                  <a:cubicBezTo>
                    <a:pt x="7044" y="4434"/>
                    <a:pt x="7041" y="4440"/>
                    <a:pt x="7039" y="4446"/>
                  </a:cubicBezTo>
                  <a:cubicBezTo>
                    <a:pt x="7037" y="4451"/>
                    <a:pt x="7036" y="4458"/>
                    <a:pt x="7036" y="4464"/>
                  </a:cubicBezTo>
                  <a:cubicBezTo>
                    <a:pt x="7034" y="4481"/>
                    <a:pt x="7036" y="4499"/>
                    <a:pt x="7043" y="4512"/>
                  </a:cubicBezTo>
                  <a:cubicBezTo>
                    <a:pt x="7047" y="4520"/>
                    <a:pt x="7054" y="4527"/>
                    <a:pt x="7066" y="4540"/>
                  </a:cubicBezTo>
                  <a:lnTo>
                    <a:pt x="8130" y="5626"/>
                  </a:lnTo>
                  <a:cubicBezTo>
                    <a:pt x="8142" y="5639"/>
                    <a:pt x="8150" y="5646"/>
                    <a:pt x="8155" y="5648"/>
                  </a:cubicBezTo>
                  <a:cubicBezTo>
                    <a:pt x="8165" y="5651"/>
                    <a:pt x="8175" y="5647"/>
                    <a:pt x="8182" y="5636"/>
                  </a:cubicBezTo>
                  <a:cubicBezTo>
                    <a:pt x="8185" y="5631"/>
                    <a:pt x="8188" y="5625"/>
                    <a:pt x="8189" y="5619"/>
                  </a:cubicBezTo>
                  <a:cubicBezTo>
                    <a:pt x="8191" y="5614"/>
                    <a:pt x="8192" y="5607"/>
                    <a:pt x="8193" y="5601"/>
                  </a:cubicBezTo>
                  <a:cubicBezTo>
                    <a:pt x="8195" y="5584"/>
                    <a:pt x="8192" y="5566"/>
                    <a:pt x="8186" y="5553"/>
                  </a:cubicBezTo>
                  <a:cubicBezTo>
                    <a:pt x="8182" y="5545"/>
                    <a:pt x="8175" y="5538"/>
                    <a:pt x="8162" y="5526"/>
                  </a:cubicBezTo>
                  <a:lnTo>
                    <a:pt x="7098" y="4439"/>
                  </a:lnTo>
                  <a:cubicBezTo>
                    <a:pt x="7086" y="4427"/>
                    <a:pt x="7079" y="4419"/>
                    <a:pt x="7073" y="4418"/>
                  </a:cubicBezTo>
                  <a:close/>
                  <a:moveTo>
                    <a:pt x="9431" y="4418"/>
                  </a:moveTo>
                  <a:cubicBezTo>
                    <a:pt x="9426" y="4419"/>
                    <a:pt x="9418" y="4427"/>
                    <a:pt x="9406" y="4439"/>
                  </a:cubicBezTo>
                  <a:lnTo>
                    <a:pt x="8342" y="5526"/>
                  </a:lnTo>
                  <a:cubicBezTo>
                    <a:pt x="8330" y="5538"/>
                    <a:pt x="8322" y="5545"/>
                    <a:pt x="8318" y="5553"/>
                  </a:cubicBezTo>
                  <a:cubicBezTo>
                    <a:pt x="8312" y="5566"/>
                    <a:pt x="8310" y="5584"/>
                    <a:pt x="8311" y="5601"/>
                  </a:cubicBezTo>
                  <a:cubicBezTo>
                    <a:pt x="8312" y="5607"/>
                    <a:pt x="8313" y="5614"/>
                    <a:pt x="8315" y="5619"/>
                  </a:cubicBezTo>
                  <a:cubicBezTo>
                    <a:pt x="8317" y="5625"/>
                    <a:pt x="8319" y="5631"/>
                    <a:pt x="8322" y="5636"/>
                  </a:cubicBezTo>
                  <a:cubicBezTo>
                    <a:pt x="8329" y="5647"/>
                    <a:pt x="8339" y="5651"/>
                    <a:pt x="8349" y="5648"/>
                  </a:cubicBezTo>
                  <a:cubicBezTo>
                    <a:pt x="8355" y="5646"/>
                    <a:pt x="8362" y="5639"/>
                    <a:pt x="8374" y="5626"/>
                  </a:cubicBezTo>
                  <a:lnTo>
                    <a:pt x="9438" y="4540"/>
                  </a:lnTo>
                  <a:cubicBezTo>
                    <a:pt x="9450" y="4527"/>
                    <a:pt x="9458" y="4520"/>
                    <a:pt x="9462" y="4512"/>
                  </a:cubicBezTo>
                  <a:cubicBezTo>
                    <a:pt x="9468" y="4499"/>
                    <a:pt x="9471" y="4481"/>
                    <a:pt x="9469" y="4464"/>
                  </a:cubicBezTo>
                  <a:cubicBezTo>
                    <a:pt x="9468" y="4458"/>
                    <a:pt x="9467" y="4451"/>
                    <a:pt x="9465" y="4446"/>
                  </a:cubicBezTo>
                  <a:cubicBezTo>
                    <a:pt x="9463" y="4440"/>
                    <a:pt x="9461" y="4434"/>
                    <a:pt x="9458" y="4430"/>
                  </a:cubicBezTo>
                  <a:cubicBezTo>
                    <a:pt x="9450" y="4419"/>
                    <a:pt x="9441" y="4415"/>
                    <a:pt x="9431" y="4418"/>
                  </a:cubicBezTo>
                  <a:close/>
                  <a:moveTo>
                    <a:pt x="11198" y="4418"/>
                  </a:moveTo>
                  <a:cubicBezTo>
                    <a:pt x="11189" y="4415"/>
                    <a:pt x="11179" y="4419"/>
                    <a:pt x="11172" y="4430"/>
                  </a:cubicBezTo>
                  <a:cubicBezTo>
                    <a:pt x="11169" y="4434"/>
                    <a:pt x="11166" y="4440"/>
                    <a:pt x="11165" y="4446"/>
                  </a:cubicBezTo>
                  <a:cubicBezTo>
                    <a:pt x="11163" y="4451"/>
                    <a:pt x="11161" y="4458"/>
                    <a:pt x="11161" y="4464"/>
                  </a:cubicBezTo>
                  <a:cubicBezTo>
                    <a:pt x="11159" y="4481"/>
                    <a:pt x="11161" y="4499"/>
                    <a:pt x="11168" y="4512"/>
                  </a:cubicBezTo>
                  <a:cubicBezTo>
                    <a:pt x="11172" y="4520"/>
                    <a:pt x="11179" y="4527"/>
                    <a:pt x="11192" y="4540"/>
                  </a:cubicBezTo>
                  <a:lnTo>
                    <a:pt x="12255" y="5626"/>
                  </a:lnTo>
                  <a:cubicBezTo>
                    <a:pt x="12267" y="5639"/>
                    <a:pt x="12275" y="5646"/>
                    <a:pt x="12281" y="5648"/>
                  </a:cubicBezTo>
                  <a:cubicBezTo>
                    <a:pt x="12290" y="5651"/>
                    <a:pt x="12300" y="5647"/>
                    <a:pt x="12307" y="5636"/>
                  </a:cubicBezTo>
                  <a:cubicBezTo>
                    <a:pt x="12310" y="5631"/>
                    <a:pt x="12313" y="5625"/>
                    <a:pt x="12315" y="5619"/>
                  </a:cubicBezTo>
                  <a:cubicBezTo>
                    <a:pt x="12316" y="5614"/>
                    <a:pt x="12318" y="5607"/>
                    <a:pt x="12318" y="5601"/>
                  </a:cubicBezTo>
                  <a:cubicBezTo>
                    <a:pt x="12320" y="5584"/>
                    <a:pt x="12317" y="5566"/>
                    <a:pt x="12311" y="5553"/>
                  </a:cubicBezTo>
                  <a:cubicBezTo>
                    <a:pt x="12307" y="5545"/>
                    <a:pt x="12300" y="5538"/>
                    <a:pt x="12288" y="5526"/>
                  </a:cubicBezTo>
                  <a:lnTo>
                    <a:pt x="11223" y="4439"/>
                  </a:lnTo>
                  <a:cubicBezTo>
                    <a:pt x="11211" y="4427"/>
                    <a:pt x="11204" y="4419"/>
                    <a:pt x="11198" y="4418"/>
                  </a:cubicBezTo>
                  <a:close/>
                  <a:moveTo>
                    <a:pt x="13556" y="4418"/>
                  </a:moveTo>
                  <a:cubicBezTo>
                    <a:pt x="13551" y="4419"/>
                    <a:pt x="13543" y="4427"/>
                    <a:pt x="13531" y="4439"/>
                  </a:cubicBezTo>
                  <a:lnTo>
                    <a:pt x="12467" y="5526"/>
                  </a:lnTo>
                  <a:cubicBezTo>
                    <a:pt x="12455" y="5538"/>
                    <a:pt x="12448" y="5545"/>
                    <a:pt x="12444" y="5553"/>
                  </a:cubicBezTo>
                  <a:cubicBezTo>
                    <a:pt x="12437" y="5566"/>
                    <a:pt x="12435" y="5584"/>
                    <a:pt x="12436" y="5601"/>
                  </a:cubicBezTo>
                  <a:cubicBezTo>
                    <a:pt x="12437" y="5607"/>
                    <a:pt x="12438" y="5614"/>
                    <a:pt x="12440" y="5619"/>
                  </a:cubicBezTo>
                  <a:cubicBezTo>
                    <a:pt x="12442" y="5625"/>
                    <a:pt x="12444" y="5631"/>
                    <a:pt x="12447" y="5636"/>
                  </a:cubicBezTo>
                  <a:cubicBezTo>
                    <a:pt x="12455" y="5647"/>
                    <a:pt x="12464" y="5651"/>
                    <a:pt x="12474" y="5648"/>
                  </a:cubicBezTo>
                  <a:cubicBezTo>
                    <a:pt x="12480" y="5646"/>
                    <a:pt x="12487" y="5639"/>
                    <a:pt x="12499" y="5626"/>
                  </a:cubicBezTo>
                  <a:lnTo>
                    <a:pt x="13563" y="4540"/>
                  </a:lnTo>
                  <a:cubicBezTo>
                    <a:pt x="13575" y="4527"/>
                    <a:pt x="13583" y="4520"/>
                    <a:pt x="13587" y="4512"/>
                  </a:cubicBezTo>
                  <a:cubicBezTo>
                    <a:pt x="13593" y="4499"/>
                    <a:pt x="13596" y="4481"/>
                    <a:pt x="13594" y="4464"/>
                  </a:cubicBezTo>
                  <a:cubicBezTo>
                    <a:pt x="13593" y="4458"/>
                    <a:pt x="13592" y="4451"/>
                    <a:pt x="13590" y="4446"/>
                  </a:cubicBezTo>
                  <a:cubicBezTo>
                    <a:pt x="13588" y="4440"/>
                    <a:pt x="13586" y="4434"/>
                    <a:pt x="13583" y="4430"/>
                  </a:cubicBezTo>
                  <a:cubicBezTo>
                    <a:pt x="13575" y="4419"/>
                    <a:pt x="13566" y="4415"/>
                    <a:pt x="13556" y="4418"/>
                  </a:cubicBezTo>
                  <a:close/>
                  <a:moveTo>
                    <a:pt x="15305" y="4418"/>
                  </a:moveTo>
                  <a:cubicBezTo>
                    <a:pt x="15296" y="4415"/>
                    <a:pt x="15286" y="4419"/>
                    <a:pt x="15278" y="4430"/>
                  </a:cubicBezTo>
                  <a:cubicBezTo>
                    <a:pt x="15275" y="4434"/>
                    <a:pt x="15273" y="4440"/>
                    <a:pt x="15271" y="4446"/>
                  </a:cubicBezTo>
                  <a:cubicBezTo>
                    <a:pt x="15269" y="4451"/>
                    <a:pt x="15268" y="4458"/>
                    <a:pt x="15267" y="4464"/>
                  </a:cubicBezTo>
                  <a:cubicBezTo>
                    <a:pt x="15266" y="4481"/>
                    <a:pt x="15268" y="4499"/>
                    <a:pt x="15275" y="4512"/>
                  </a:cubicBezTo>
                  <a:cubicBezTo>
                    <a:pt x="15278" y="4520"/>
                    <a:pt x="15286" y="4527"/>
                    <a:pt x="15298" y="4540"/>
                  </a:cubicBezTo>
                  <a:lnTo>
                    <a:pt x="16362" y="5626"/>
                  </a:lnTo>
                  <a:cubicBezTo>
                    <a:pt x="16374" y="5639"/>
                    <a:pt x="16381" y="5646"/>
                    <a:pt x="16387" y="5648"/>
                  </a:cubicBezTo>
                  <a:cubicBezTo>
                    <a:pt x="16397" y="5651"/>
                    <a:pt x="16407" y="5647"/>
                    <a:pt x="16414" y="5636"/>
                  </a:cubicBezTo>
                  <a:cubicBezTo>
                    <a:pt x="16417" y="5631"/>
                    <a:pt x="16419" y="5625"/>
                    <a:pt x="16421" y="5619"/>
                  </a:cubicBezTo>
                  <a:cubicBezTo>
                    <a:pt x="16423" y="5614"/>
                    <a:pt x="16425" y="5607"/>
                    <a:pt x="16425" y="5601"/>
                  </a:cubicBezTo>
                  <a:cubicBezTo>
                    <a:pt x="16427" y="5584"/>
                    <a:pt x="16424" y="5566"/>
                    <a:pt x="16418" y="5553"/>
                  </a:cubicBezTo>
                  <a:cubicBezTo>
                    <a:pt x="16414" y="5545"/>
                    <a:pt x="16407" y="5538"/>
                    <a:pt x="16394" y="5526"/>
                  </a:cubicBezTo>
                  <a:lnTo>
                    <a:pt x="15330" y="4439"/>
                  </a:lnTo>
                  <a:cubicBezTo>
                    <a:pt x="15318" y="4427"/>
                    <a:pt x="15311" y="4419"/>
                    <a:pt x="15305" y="4418"/>
                  </a:cubicBezTo>
                  <a:close/>
                  <a:moveTo>
                    <a:pt x="17663" y="4418"/>
                  </a:moveTo>
                  <a:cubicBezTo>
                    <a:pt x="17657" y="4419"/>
                    <a:pt x="17650" y="4427"/>
                    <a:pt x="17638" y="4439"/>
                  </a:cubicBezTo>
                  <a:lnTo>
                    <a:pt x="16574" y="5526"/>
                  </a:lnTo>
                  <a:cubicBezTo>
                    <a:pt x="16562" y="5538"/>
                    <a:pt x="16554" y="5545"/>
                    <a:pt x="16550" y="5553"/>
                  </a:cubicBezTo>
                  <a:cubicBezTo>
                    <a:pt x="16544" y="5566"/>
                    <a:pt x="16541" y="5584"/>
                    <a:pt x="16543" y="5601"/>
                  </a:cubicBezTo>
                  <a:cubicBezTo>
                    <a:pt x="16544" y="5607"/>
                    <a:pt x="16545" y="5614"/>
                    <a:pt x="16547" y="5619"/>
                  </a:cubicBezTo>
                  <a:cubicBezTo>
                    <a:pt x="16549" y="5625"/>
                    <a:pt x="16551" y="5631"/>
                    <a:pt x="16554" y="5636"/>
                  </a:cubicBezTo>
                  <a:cubicBezTo>
                    <a:pt x="16561" y="5647"/>
                    <a:pt x="16571" y="5651"/>
                    <a:pt x="16581" y="5648"/>
                  </a:cubicBezTo>
                  <a:cubicBezTo>
                    <a:pt x="16587" y="5646"/>
                    <a:pt x="16594" y="5639"/>
                    <a:pt x="16606" y="5626"/>
                  </a:cubicBezTo>
                  <a:lnTo>
                    <a:pt x="17670" y="4540"/>
                  </a:lnTo>
                  <a:cubicBezTo>
                    <a:pt x="17682" y="4527"/>
                    <a:pt x="17690" y="4520"/>
                    <a:pt x="17694" y="4512"/>
                  </a:cubicBezTo>
                  <a:cubicBezTo>
                    <a:pt x="17700" y="4499"/>
                    <a:pt x="17702" y="4481"/>
                    <a:pt x="17701" y="4464"/>
                  </a:cubicBezTo>
                  <a:cubicBezTo>
                    <a:pt x="17700" y="4458"/>
                    <a:pt x="17699" y="4451"/>
                    <a:pt x="17697" y="4446"/>
                  </a:cubicBezTo>
                  <a:cubicBezTo>
                    <a:pt x="17695" y="4440"/>
                    <a:pt x="17693" y="4434"/>
                    <a:pt x="17690" y="4430"/>
                  </a:cubicBezTo>
                  <a:cubicBezTo>
                    <a:pt x="17682" y="4419"/>
                    <a:pt x="17673" y="4415"/>
                    <a:pt x="17663" y="4418"/>
                  </a:cubicBezTo>
                  <a:close/>
                  <a:moveTo>
                    <a:pt x="19430" y="4418"/>
                  </a:moveTo>
                  <a:cubicBezTo>
                    <a:pt x="19421" y="4415"/>
                    <a:pt x="19411" y="4419"/>
                    <a:pt x="19403" y="4430"/>
                  </a:cubicBezTo>
                  <a:cubicBezTo>
                    <a:pt x="19401" y="4434"/>
                    <a:pt x="19398" y="4440"/>
                    <a:pt x="19396" y="4446"/>
                  </a:cubicBezTo>
                  <a:cubicBezTo>
                    <a:pt x="19395" y="4451"/>
                    <a:pt x="19393" y="4458"/>
                    <a:pt x="19393" y="4464"/>
                  </a:cubicBezTo>
                  <a:cubicBezTo>
                    <a:pt x="19391" y="4481"/>
                    <a:pt x="19393" y="4499"/>
                    <a:pt x="19400" y="4512"/>
                  </a:cubicBezTo>
                  <a:cubicBezTo>
                    <a:pt x="19404" y="4520"/>
                    <a:pt x="19411" y="4527"/>
                    <a:pt x="19423" y="4540"/>
                  </a:cubicBezTo>
                  <a:lnTo>
                    <a:pt x="20487" y="5626"/>
                  </a:lnTo>
                  <a:cubicBezTo>
                    <a:pt x="20499" y="5639"/>
                    <a:pt x="20507" y="5646"/>
                    <a:pt x="20513" y="5648"/>
                  </a:cubicBezTo>
                  <a:cubicBezTo>
                    <a:pt x="20522" y="5651"/>
                    <a:pt x="20532" y="5647"/>
                    <a:pt x="20539" y="5636"/>
                  </a:cubicBezTo>
                  <a:cubicBezTo>
                    <a:pt x="20542" y="5631"/>
                    <a:pt x="20545" y="5625"/>
                    <a:pt x="20546" y="5619"/>
                  </a:cubicBezTo>
                  <a:cubicBezTo>
                    <a:pt x="20548" y="5614"/>
                    <a:pt x="20550" y="5607"/>
                    <a:pt x="20550" y="5601"/>
                  </a:cubicBezTo>
                  <a:cubicBezTo>
                    <a:pt x="20552" y="5584"/>
                    <a:pt x="20549" y="5566"/>
                    <a:pt x="20543" y="5553"/>
                  </a:cubicBezTo>
                  <a:cubicBezTo>
                    <a:pt x="20539" y="5545"/>
                    <a:pt x="20532" y="5538"/>
                    <a:pt x="20519" y="5526"/>
                  </a:cubicBezTo>
                  <a:lnTo>
                    <a:pt x="19456" y="4439"/>
                  </a:lnTo>
                  <a:cubicBezTo>
                    <a:pt x="19443" y="4427"/>
                    <a:pt x="19436" y="4419"/>
                    <a:pt x="19430" y="4418"/>
                  </a:cubicBezTo>
                  <a:close/>
                  <a:moveTo>
                    <a:pt x="1554" y="4492"/>
                  </a:moveTo>
                  <a:cubicBezTo>
                    <a:pt x="1550" y="4493"/>
                    <a:pt x="1547" y="4493"/>
                    <a:pt x="1543" y="4496"/>
                  </a:cubicBezTo>
                  <a:cubicBezTo>
                    <a:pt x="1534" y="4501"/>
                    <a:pt x="1527" y="4515"/>
                    <a:pt x="1524" y="4531"/>
                  </a:cubicBezTo>
                  <a:cubicBezTo>
                    <a:pt x="1522" y="4541"/>
                    <a:pt x="1522" y="4556"/>
                    <a:pt x="1522" y="4581"/>
                  </a:cubicBezTo>
                  <a:lnTo>
                    <a:pt x="1522" y="6041"/>
                  </a:lnTo>
                  <a:cubicBezTo>
                    <a:pt x="1522" y="6066"/>
                    <a:pt x="1522" y="6081"/>
                    <a:pt x="1524" y="6091"/>
                  </a:cubicBezTo>
                  <a:cubicBezTo>
                    <a:pt x="1527" y="6107"/>
                    <a:pt x="1534" y="6120"/>
                    <a:pt x="1543" y="6126"/>
                  </a:cubicBezTo>
                  <a:cubicBezTo>
                    <a:pt x="1547" y="6128"/>
                    <a:pt x="1550" y="6129"/>
                    <a:pt x="1554" y="6129"/>
                  </a:cubicBezTo>
                  <a:cubicBezTo>
                    <a:pt x="1558" y="6129"/>
                    <a:pt x="1562" y="6128"/>
                    <a:pt x="1565" y="6126"/>
                  </a:cubicBezTo>
                  <a:cubicBezTo>
                    <a:pt x="1574" y="6120"/>
                    <a:pt x="1582" y="6107"/>
                    <a:pt x="1585" y="6091"/>
                  </a:cubicBezTo>
                  <a:cubicBezTo>
                    <a:pt x="1587" y="6081"/>
                    <a:pt x="1587" y="6066"/>
                    <a:pt x="1587" y="6041"/>
                  </a:cubicBezTo>
                  <a:lnTo>
                    <a:pt x="1587" y="4581"/>
                  </a:lnTo>
                  <a:cubicBezTo>
                    <a:pt x="1587" y="4556"/>
                    <a:pt x="1587" y="4541"/>
                    <a:pt x="1585" y="4531"/>
                  </a:cubicBezTo>
                  <a:cubicBezTo>
                    <a:pt x="1582" y="4515"/>
                    <a:pt x="1574" y="4501"/>
                    <a:pt x="1565" y="4496"/>
                  </a:cubicBezTo>
                  <a:cubicBezTo>
                    <a:pt x="1562" y="4493"/>
                    <a:pt x="1558" y="4493"/>
                    <a:pt x="1554" y="4492"/>
                  </a:cubicBezTo>
                  <a:close/>
                  <a:moveTo>
                    <a:pt x="2613" y="4492"/>
                  </a:moveTo>
                  <a:cubicBezTo>
                    <a:pt x="2609" y="4493"/>
                    <a:pt x="2605" y="4493"/>
                    <a:pt x="2602" y="4496"/>
                  </a:cubicBezTo>
                  <a:cubicBezTo>
                    <a:pt x="2593" y="4501"/>
                    <a:pt x="2586" y="4515"/>
                    <a:pt x="2582" y="4531"/>
                  </a:cubicBezTo>
                  <a:cubicBezTo>
                    <a:pt x="2581" y="4541"/>
                    <a:pt x="2580" y="4556"/>
                    <a:pt x="2580" y="4581"/>
                  </a:cubicBezTo>
                  <a:lnTo>
                    <a:pt x="2580" y="6041"/>
                  </a:lnTo>
                  <a:cubicBezTo>
                    <a:pt x="2580" y="6066"/>
                    <a:pt x="2581" y="6081"/>
                    <a:pt x="2582" y="6091"/>
                  </a:cubicBezTo>
                  <a:cubicBezTo>
                    <a:pt x="2586" y="6107"/>
                    <a:pt x="2593" y="6120"/>
                    <a:pt x="2602" y="6126"/>
                  </a:cubicBezTo>
                  <a:cubicBezTo>
                    <a:pt x="2605" y="6128"/>
                    <a:pt x="2609" y="6129"/>
                    <a:pt x="2613" y="6129"/>
                  </a:cubicBezTo>
                  <a:cubicBezTo>
                    <a:pt x="2617" y="6129"/>
                    <a:pt x="2621" y="6128"/>
                    <a:pt x="2624" y="6126"/>
                  </a:cubicBezTo>
                  <a:cubicBezTo>
                    <a:pt x="2633" y="6120"/>
                    <a:pt x="2640" y="6107"/>
                    <a:pt x="2644" y="6091"/>
                  </a:cubicBezTo>
                  <a:cubicBezTo>
                    <a:pt x="2645" y="6081"/>
                    <a:pt x="2646" y="6066"/>
                    <a:pt x="2646" y="6041"/>
                  </a:cubicBezTo>
                  <a:lnTo>
                    <a:pt x="2646" y="4581"/>
                  </a:lnTo>
                  <a:cubicBezTo>
                    <a:pt x="2646" y="4556"/>
                    <a:pt x="2645" y="4541"/>
                    <a:pt x="2644" y="4531"/>
                  </a:cubicBezTo>
                  <a:cubicBezTo>
                    <a:pt x="2640" y="4515"/>
                    <a:pt x="2633" y="4501"/>
                    <a:pt x="2624" y="4496"/>
                  </a:cubicBezTo>
                  <a:cubicBezTo>
                    <a:pt x="2621" y="4493"/>
                    <a:pt x="2617" y="4493"/>
                    <a:pt x="2613" y="4492"/>
                  </a:cubicBezTo>
                  <a:close/>
                  <a:moveTo>
                    <a:pt x="5667" y="4492"/>
                  </a:moveTo>
                  <a:cubicBezTo>
                    <a:pt x="5663" y="4493"/>
                    <a:pt x="5659" y="4493"/>
                    <a:pt x="5656" y="4496"/>
                  </a:cubicBezTo>
                  <a:cubicBezTo>
                    <a:pt x="5647" y="4501"/>
                    <a:pt x="5639" y="4515"/>
                    <a:pt x="5636" y="4531"/>
                  </a:cubicBezTo>
                  <a:cubicBezTo>
                    <a:pt x="5634" y="4541"/>
                    <a:pt x="5634" y="4556"/>
                    <a:pt x="5634" y="4581"/>
                  </a:cubicBezTo>
                  <a:lnTo>
                    <a:pt x="5634" y="6041"/>
                  </a:lnTo>
                  <a:cubicBezTo>
                    <a:pt x="5634" y="6066"/>
                    <a:pt x="5634" y="6081"/>
                    <a:pt x="5636" y="6091"/>
                  </a:cubicBezTo>
                  <a:cubicBezTo>
                    <a:pt x="5639" y="6107"/>
                    <a:pt x="5647" y="6120"/>
                    <a:pt x="5656" y="6126"/>
                  </a:cubicBezTo>
                  <a:cubicBezTo>
                    <a:pt x="5659" y="6128"/>
                    <a:pt x="5663" y="6129"/>
                    <a:pt x="5667" y="6129"/>
                  </a:cubicBezTo>
                  <a:cubicBezTo>
                    <a:pt x="5670" y="6129"/>
                    <a:pt x="5674" y="6128"/>
                    <a:pt x="5678" y="6126"/>
                  </a:cubicBezTo>
                  <a:cubicBezTo>
                    <a:pt x="5687" y="6120"/>
                    <a:pt x="5694" y="6107"/>
                    <a:pt x="5698" y="6091"/>
                  </a:cubicBezTo>
                  <a:cubicBezTo>
                    <a:pt x="5699" y="6081"/>
                    <a:pt x="5699" y="6066"/>
                    <a:pt x="5699" y="6041"/>
                  </a:cubicBezTo>
                  <a:lnTo>
                    <a:pt x="5699" y="4581"/>
                  </a:lnTo>
                  <a:cubicBezTo>
                    <a:pt x="5699" y="4556"/>
                    <a:pt x="5699" y="4541"/>
                    <a:pt x="5698" y="4531"/>
                  </a:cubicBezTo>
                  <a:cubicBezTo>
                    <a:pt x="5694" y="4515"/>
                    <a:pt x="5687" y="4501"/>
                    <a:pt x="5678" y="4496"/>
                  </a:cubicBezTo>
                  <a:cubicBezTo>
                    <a:pt x="5674" y="4493"/>
                    <a:pt x="5670" y="4493"/>
                    <a:pt x="5667" y="4492"/>
                  </a:cubicBezTo>
                  <a:close/>
                  <a:moveTo>
                    <a:pt x="6725" y="4492"/>
                  </a:moveTo>
                  <a:cubicBezTo>
                    <a:pt x="6722" y="4493"/>
                    <a:pt x="6718" y="4493"/>
                    <a:pt x="6714" y="4496"/>
                  </a:cubicBezTo>
                  <a:cubicBezTo>
                    <a:pt x="6705" y="4501"/>
                    <a:pt x="6698" y="4515"/>
                    <a:pt x="6695" y="4531"/>
                  </a:cubicBezTo>
                  <a:cubicBezTo>
                    <a:pt x="6693" y="4541"/>
                    <a:pt x="6693" y="4556"/>
                    <a:pt x="6693" y="4581"/>
                  </a:cubicBezTo>
                  <a:lnTo>
                    <a:pt x="6693" y="6041"/>
                  </a:lnTo>
                  <a:cubicBezTo>
                    <a:pt x="6693" y="6066"/>
                    <a:pt x="6693" y="6081"/>
                    <a:pt x="6695" y="6091"/>
                  </a:cubicBezTo>
                  <a:cubicBezTo>
                    <a:pt x="6698" y="6107"/>
                    <a:pt x="6705" y="6120"/>
                    <a:pt x="6714" y="6126"/>
                  </a:cubicBezTo>
                  <a:cubicBezTo>
                    <a:pt x="6718" y="6128"/>
                    <a:pt x="6722" y="6129"/>
                    <a:pt x="6725" y="6129"/>
                  </a:cubicBezTo>
                  <a:cubicBezTo>
                    <a:pt x="6729" y="6129"/>
                    <a:pt x="6733" y="6128"/>
                    <a:pt x="6737" y="6126"/>
                  </a:cubicBezTo>
                  <a:cubicBezTo>
                    <a:pt x="6746" y="6120"/>
                    <a:pt x="6753" y="6107"/>
                    <a:pt x="6756" y="6091"/>
                  </a:cubicBezTo>
                  <a:cubicBezTo>
                    <a:pt x="6758" y="6081"/>
                    <a:pt x="6758" y="6066"/>
                    <a:pt x="6758" y="6041"/>
                  </a:cubicBezTo>
                  <a:lnTo>
                    <a:pt x="6758" y="4581"/>
                  </a:lnTo>
                  <a:cubicBezTo>
                    <a:pt x="6758" y="4556"/>
                    <a:pt x="6758" y="4541"/>
                    <a:pt x="6756" y="4531"/>
                  </a:cubicBezTo>
                  <a:cubicBezTo>
                    <a:pt x="6753" y="4515"/>
                    <a:pt x="6746" y="4501"/>
                    <a:pt x="6737" y="4496"/>
                  </a:cubicBezTo>
                  <a:cubicBezTo>
                    <a:pt x="6733" y="4493"/>
                    <a:pt x="6729" y="4493"/>
                    <a:pt x="6725" y="4492"/>
                  </a:cubicBezTo>
                  <a:close/>
                  <a:moveTo>
                    <a:pt x="9792" y="4492"/>
                  </a:moveTo>
                  <a:cubicBezTo>
                    <a:pt x="9788" y="4493"/>
                    <a:pt x="9784" y="4493"/>
                    <a:pt x="9781" y="4496"/>
                  </a:cubicBezTo>
                  <a:cubicBezTo>
                    <a:pt x="9772" y="4501"/>
                    <a:pt x="9764" y="4515"/>
                    <a:pt x="9761" y="4531"/>
                  </a:cubicBezTo>
                  <a:cubicBezTo>
                    <a:pt x="9759" y="4541"/>
                    <a:pt x="9759" y="4556"/>
                    <a:pt x="9759" y="4581"/>
                  </a:cubicBezTo>
                  <a:lnTo>
                    <a:pt x="9759" y="6041"/>
                  </a:lnTo>
                  <a:cubicBezTo>
                    <a:pt x="9759" y="6066"/>
                    <a:pt x="9759" y="6081"/>
                    <a:pt x="9761" y="6091"/>
                  </a:cubicBezTo>
                  <a:cubicBezTo>
                    <a:pt x="9764" y="6107"/>
                    <a:pt x="9772" y="6120"/>
                    <a:pt x="9781" y="6126"/>
                  </a:cubicBezTo>
                  <a:cubicBezTo>
                    <a:pt x="9784" y="6128"/>
                    <a:pt x="9788" y="6129"/>
                    <a:pt x="9792" y="6129"/>
                  </a:cubicBezTo>
                  <a:cubicBezTo>
                    <a:pt x="9796" y="6129"/>
                    <a:pt x="9799" y="6128"/>
                    <a:pt x="9803" y="6126"/>
                  </a:cubicBezTo>
                  <a:cubicBezTo>
                    <a:pt x="9812" y="6120"/>
                    <a:pt x="9819" y="6107"/>
                    <a:pt x="9823" y="6091"/>
                  </a:cubicBezTo>
                  <a:cubicBezTo>
                    <a:pt x="9825" y="6081"/>
                    <a:pt x="9824" y="6066"/>
                    <a:pt x="9824" y="6041"/>
                  </a:cubicBezTo>
                  <a:lnTo>
                    <a:pt x="9824" y="4581"/>
                  </a:lnTo>
                  <a:cubicBezTo>
                    <a:pt x="9824" y="4556"/>
                    <a:pt x="9825" y="4541"/>
                    <a:pt x="9823" y="4531"/>
                  </a:cubicBezTo>
                  <a:cubicBezTo>
                    <a:pt x="9819" y="4515"/>
                    <a:pt x="9812" y="4501"/>
                    <a:pt x="9803" y="4496"/>
                  </a:cubicBezTo>
                  <a:cubicBezTo>
                    <a:pt x="9799" y="4493"/>
                    <a:pt x="9796" y="4493"/>
                    <a:pt x="9792" y="4492"/>
                  </a:cubicBezTo>
                  <a:close/>
                  <a:moveTo>
                    <a:pt x="10851" y="4492"/>
                  </a:moveTo>
                  <a:cubicBezTo>
                    <a:pt x="10847" y="4493"/>
                    <a:pt x="10843" y="4493"/>
                    <a:pt x="10839" y="4496"/>
                  </a:cubicBezTo>
                  <a:cubicBezTo>
                    <a:pt x="10830" y="4501"/>
                    <a:pt x="10823" y="4515"/>
                    <a:pt x="10820" y="4531"/>
                  </a:cubicBezTo>
                  <a:cubicBezTo>
                    <a:pt x="10818" y="4541"/>
                    <a:pt x="10818" y="4556"/>
                    <a:pt x="10818" y="4581"/>
                  </a:cubicBezTo>
                  <a:lnTo>
                    <a:pt x="10818" y="6041"/>
                  </a:lnTo>
                  <a:cubicBezTo>
                    <a:pt x="10818" y="6066"/>
                    <a:pt x="10818" y="6081"/>
                    <a:pt x="10820" y="6091"/>
                  </a:cubicBezTo>
                  <a:cubicBezTo>
                    <a:pt x="10823" y="6107"/>
                    <a:pt x="10830" y="6120"/>
                    <a:pt x="10839" y="6126"/>
                  </a:cubicBezTo>
                  <a:cubicBezTo>
                    <a:pt x="10843" y="6128"/>
                    <a:pt x="10847" y="6129"/>
                    <a:pt x="10851" y="6129"/>
                  </a:cubicBezTo>
                  <a:cubicBezTo>
                    <a:pt x="10854" y="6129"/>
                    <a:pt x="10858" y="6128"/>
                    <a:pt x="10862" y="6126"/>
                  </a:cubicBezTo>
                  <a:cubicBezTo>
                    <a:pt x="10871" y="6120"/>
                    <a:pt x="10878" y="6107"/>
                    <a:pt x="10881" y="6091"/>
                  </a:cubicBezTo>
                  <a:cubicBezTo>
                    <a:pt x="10883" y="6081"/>
                    <a:pt x="10883" y="6066"/>
                    <a:pt x="10883" y="6041"/>
                  </a:cubicBezTo>
                  <a:lnTo>
                    <a:pt x="10883" y="4581"/>
                  </a:lnTo>
                  <a:cubicBezTo>
                    <a:pt x="10883" y="4556"/>
                    <a:pt x="10883" y="4541"/>
                    <a:pt x="10881" y="4531"/>
                  </a:cubicBezTo>
                  <a:cubicBezTo>
                    <a:pt x="10878" y="4515"/>
                    <a:pt x="10871" y="4501"/>
                    <a:pt x="10862" y="4496"/>
                  </a:cubicBezTo>
                  <a:cubicBezTo>
                    <a:pt x="10858" y="4493"/>
                    <a:pt x="10854" y="4493"/>
                    <a:pt x="10851" y="4492"/>
                  </a:cubicBezTo>
                  <a:close/>
                  <a:moveTo>
                    <a:pt x="13899" y="4492"/>
                  </a:moveTo>
                  <a:cubicBezTo>
                    <a:pt x="13895" y="4493"/>
                    <a:pt x="13891" y="4493"/>
                    <a:pt x="13888" y="4496"/>
                  </a:cubicBezTo>
                  <a:cubicBezTo>
                    <a:pt x="13879" y="4501"/>
                    <a:pt x="13871" y="4515"/>
                    <a:pt x="13868" y="4531"/>
                  </a:cubicBezTo>
                  <a:cubicBezTo>
                    <a:pt x="13866" y="4541"/>
                    <a:pt x="13866" y="4556"/>
                    <a:pt x="13866" y="4581"/>
                  </a:cubicBezTo>
                  <a:lnTo>
                    <a:pt x="13866" y="6041"/>
                  </a:lnTo>
                  <a:cubicBezTo>
                    <a:pt x="13866" y="6066"/>
                    <a:pt x="13866" y="6081"/>
                    <a:pt x="13868" y="6091"/>
                  </a:cubicBezTo>
                  <a:cubicBezTo>
                    <a:pt x="13871" y="6107"/>
                    <a:pt x="13879" y="6120"/>
                    <a:pt x="13888" y="6126"/>
                  </a:cubicBezTo>
                  <a:cubicBezTo>
                    <a:pt x="13891" y="6128"/>
                    <a:pt x="13895" y="6129"/>
                    <a:pt x="13899" y="6129"/>
                  </a:cubicBezTo>
                  <a:cubicBezTo>
                    <a:pt x="13902" y="6129"/>
                    <a:pt x="13906" y="6128"/>
                    <a:pt x="13910" y="6126"/>
                  </a:cubicBezTo>
                  <a:cubicBezTo>
                    <a:pt x="13919" y="6120"/>
                    <a:pt x="13926" y="6107"/>
                    <a:pt x="13929" y="6091"/>
                  </a:cubicBezTo>
                  <a:cubicBezTo>
                    <a:pt x="13931" y="6081"/>
                    <a:pt x="13931" y="6066"/>
                    <a:pt x="13931" y="6041"/>
                  </a:cubicBezTo>
                  <a:lnTo>
                    <a:pt x="13931" y="4581"/>
                  </a:lnTo>
                  <a:cubicBezTo>
                    <a:pt x="13931" y="4556"/>
                    <a:pt x="13931" y="4541"/>
                    <a:pt x="13929" y="4531"/>
                  </a:cubicBezTo>
                  <a:cubicBezTo>
                    <a:pt x="13926" y="4515"/>
                    <a:pt x="13919" y="4501"/>
                    <a:pt x="13910" y="4496"/>
                  </a:cubicBezTo>
                  <a:cubicBezTo>
                    <a:pt x="13906" y="4493"/>
                    <a:pt x="13902" y="4493"/>
                    <a:pt x="13899" y="4492"/>
                  </a:cubicBezTo>
                  <a:close/>
                  <a:moveTo>
                    <a:pt x="14957" y="4492"/>
                  </a:moveTo>
                  <a:cubicBezTo>
                    <a:pt x="14954" y="4493"/>
                    <a:pt x="14950" y="4493"/>
                    <a:pt x="14946" y="4496"/>
                  </a:cubicBezTo>
                  <a:cubicBezTo>
                    <a:pt x="14937" y="4501"/>
                    <a:pt x="14930" y="4515"/>
                    <a:pt x="14927" y="4531"/>
                  </a:cubicBezTo>
                  <a:cubicBezTo>
                    <a:pt x="14925" y="4541"/>
                    <a:pt x="14925" y="4556"/>
                    <a:pt x="14925" y="4581"/>
                  </a:cubicBezTo>
                  <a:lnTo>
                    <a:pt x="14925" y="6041"/>
                  </a:lnTo>
                  <a:cubicBezTo>
                    <a:pt x="14925" y="6066"/>
                    <a:pt x="14925" y="6081"/>
                    <a:pt x="14927" y="6091"/>
                  </a:cubicBezTo>
                  <a:cubicBezTo>
                    <a:pt x="14930" y="6107"/>
                    <a:pt x="14937" y="6120"/>
                    <a:pt x="14946" y="6126"/>
                  </a:cubicBezTo>
                  <a:cubicBezTo>
                    <a:pt x="14950" y="6128"/>
                    <a:pt x="14954" y="6129"/>
                    <a:pt x="14957" y="6129"/>
                  </a:cubicBezTo>
                  <a:cubicBezTo>
                    <a:pt x="14961" y="6129"/>
                    <a:pt x="14965" y="6128"/>
                    <a:pt x="14969" y="6126"/>
                  </a:cubicBezTo>
                  <a:cubicBezTo>
                    <a:pt x="14978" y="6120"/>
                    <a:pt x="14985" y="6107"/>
                    <a:pt x="14988" y="6091"/>
                  </a:cubicBezTo>
                  <a:cubicBezTo>
                    <a:pt x="14990" y="6081"/>
                    <a:pt x="14990" y="6066"/>
                    <a:pt x="14990" y="6041"/>
                  </a:cubicBezTo>
                  <a:lnTo>
                    <a:pt x="14990" y="4581"/>
                  </a:lnTo>
                  <a:cubicBezTo>
                    <a:pt x="14990" y="4556"/>
                    <a:pt x="14990" y="4541"/>
                    <a:pt x="14988" y="4531"/>
                  </a:cubicBezTo>
                  <a:cubicBezTo>
                    <a:pt x="14985" y="4515"/>
                    <a:pt x="14978" y="4501"/>
                    <a:pt x="14969" y="4496"/>
                  </a:cubicBezTo>
                  <a:cubicBezTo>
                    <a:pt x="14965" y="4493"/>
                    <a:pt x="14961" y="4493"/>
                    <a:pt x="14957" y="4492"/>
                  </a:cubicBezTo>
                  <a:close/>
                  <a:moveTo>
                    <a:pt x="18024" y="4492"/>
                  </a:moveTo>
                  <a:cubicBezTo>
                    <a:pt x="18020" y="4493"/>
                    <a:pt x="18016" y="4493"/>
                    <a:pt x="18013" y="4496"/>
                  </a:cubicBezTo>
                  <a:cubicBezTo>
                    <a:pt x="18004" y="4501"/>
                    <a:pt x="17996" y="4515"/>
                    <a:pt x="17993" y="4531"/>
                  </a:cubicBezTo>
                  <a:cubicBezTo>
                    <a:pt x="17991" y="4541"/>
                    <a:pt x="17991" y="4556"/>
                    <a:pt x="17991" y="4581"/>
                  </a:cubicBezTo>
                  <a:lnTo>
                    <a:pt x="17991" y="6041"/>
                  </a:lnTo>
                  <a:cubicBezTo>
                    <a:pt x="17991" y="6066"/>
                    <a:pt x="17991" y="6081"/>
                    <a:pt x="17993" y="6091"/>
                  </a:cubicBezTo>
                  <a:cubicBezTo>
                    <a:pt x="17996" y="6107"/>
                    <a:pt x="18004" y="6120"/>
                    <a:pt x="18013" y="6126"/>
                  </a:cubicBezTo>
                  <a:cubicBezTo>
                    <a:pt x="18016" y="6128"/>
                    <a:pt x="18020" y="6129"/>
                    <a:pt x="18024" y="6129"/>
                  </a:cubicBezTo>
                  <a:cubicBezTo>
                    <a:pt x="18027" y="6129"/>
                    <a:pt x="18031" y="6128"/>
                    <a:pt x="18035" y="6126"/>
                  </a:cubicBezTo>
                  <a:cubicBezTo>
                    <a:pt x="18044" y="6120"/>
                    <a:pt x="18051" y="6107"/>
                    <a:pt x="18054" y="6091"/>
                  </a:cubicBezTo>
                  <a:cubicBezTo>
                    <a:pt x="18056" y="6081"/>
                    <a:pt x="18056" y="6066"/>
                    <a:pt x="18056" y="6041"/>
                  </a:cubicBezTo>
                  <a:lnTo>
                    <a:pt x="18056" y="4581"/>
                  </a:lnTo>
                  <a:cubicBezTo>
                    <a:pt x="18056" y="4556"/>
                    <a:pt x="18056" y="4541"/>
                    <a:pt x="18054" y="4531"/>
                  </a:cubicBezTo>
                  <a:cubicBezTo>
                    <a:pt x="18051" y="4515"/>
                    <a:pt x="18044" y="4501"/>
                    <a:pt x="18035" y="4496"/>
                  </a:cubicBezTo>
                  <a:cubicBezTo>
                    <a:pt x="18031" y="4493"/>
                    <a:pt x="18027" y="4493"/>
                    <a:pt x="18024" y="4492"/>
                  </a:cubicBezTo>
                  <a:close/>
                  <a:moveTo>
                    <a:pt x="19082" y="4492"/>
                  </a:moveTo>
                  <a:cubicBezTo>
                    <a:pt x="19079" y="4493"/>
                    <a:pt x="19075" y="4493"/>
                    <a:pt x="19071" y="4496"/>
                  </a:cubicBezTo>
                  <a:cubicBezTo>
                    <a:pt x="19062" y="4501"/>
                    <a:pt x="19055" y="4515"/>
                    <a:pt x="19052" y="4531"/>
                  </a:cubicBezTo>
                  <a:cubicBezTo>
                    <a:pt x="19050" y="4541"/>
                    <a:pt x="19050" y="4556"/>
                    <a:pt x="19050" y="4581"/>
                  </a:cubicBezTo>
                  <a:lnTo>
                    <a:pt x="19050" y="6041"/>
                  </a:lnTo>
                  <a:cubicBezTo>
                    <a:pt x="19050" y="6066"/>
                    <a:pt x="19050" y="6081"/>
                    <a:pt x="19052" y="6091"/>
                  </a:cubicBezTo>
                  <a:cubicBezTo>
                    <a:pt x="19055" y="6107"/>
                    <a:pt x="19062" y="6120"/>
                    <a:pt x="19071" y="6126"/>
                  </a:cubicBezTo>
                  <a:cubicBezTo>
                    <a:pt x="19075" y="6128"/>
                    <a:pt x="19079" y="6129"/>
                    <a:pt x="19082" y="6129"/>
                  </a:cubicBezTo>
                  <a:cubicBezTo>
                    <a:pt x="19086" y="6129"/>
                    <a:pt x="19090" y="6128"/>
                    <a:pt x="19094" y="6126"/>
                  </a:cubicBezTo>
                  <a:cubicBezTo>
                    <a:pt x="19103" y="6120"/>
                    <a:pt x="19110" y="6107"/>
                    <a:pt x="19113" y="6091"/>
                  </a:cubicBezTo>
                  <a:cubicBezTo>
                    <a:pt x="19115" y="6081"/>
                    <a:pt x="19115" y="6066"/>
                    <a:pt x="19115" y="6041"/>
                  </a:cubicBezTo>
                  <a:lnTo>
                    <a:pt x="19115" y="4581"/>
                  </a:lnTo>
                  <a:cubicBezTo>
                    <a:pt x="19115" y="4556"/>
                    <a:pt x="19115" y="4541"/>
                    <a:pt x="19113" y="4531"/>
                  </a:cubicBezTo>
                  <a:cubicBezTo>
                    <a:pt x="19110" y="4515"/>
                    <a:pt x="19103" y="4501"/>
                    <a:pt x="19094" y="4496"/>
                  </a:cubicBezTo>
                  <a:cubicBezTo>
                    <a:pt x="19090" y="4493"/>
                    <a:pt x="19086" y="4493"/>
                    <a:pt x="19082" y="4492"/>
                  </a:cubicBezTo>
                  <a:close/>
                  <a:moveTo>
                    <a:pt x="1366" y="4597"/>
                  </a:moveTo>
                  <a:cubicBezTo>
                    <a:pt x="1360" y="4599"/>
                    <a:pt x="1352" y="4606"/>
                    <a:pt x="1340" y="4619"/>
                  </a:cubicBezTo>
                  <a:lnTo>
                    <a:pt x="101" y="5884"/>
                  </a:lnTo>
                  <a:cubicBezTo>
                    <a:pt x="89" y="5896"/>
                    <a:pt x="81" y="5904"/>
                    <a:pt x="78" y="5912"/>
                  </a:cubicBezTo>
                  <a:cubicBezTo>
                    <a:pt x="71" y="5925"/>
                    <a:pt x="69" y="5942"/>
                    <a:pt x="71" y="5959"/>
                  </a:cubicBezTo>
                  <a:cubicBezTo>
                    <a:pt x="71" y="5965"/>
                    <a:pt x="72" y="5972"/>
                    <a:pt x="74" y="5978"/>
                  </a:cubicBezTo>
                  <a:cubicBezTo>
                    <a:pt x="76" y="5984"/>
                    <a:pt x="78" y="5989"/>
                    <a:pt x="81" y="5993"/>
                  </a:cubicBezTo>
                  <a:cubicBezTo>
                    <a:pt x="89" y="6004"/>
                    <a:pt x="99" y="6009"/>
                    <a:pt x="108" y="6006"/>
                  </a:cubicBezTo>
                  <a:cubicBezTo>
                    <a:pt x="114" y="6004"/>
                    <a:pt x="121" y="5996"/>
                    <a:pt x="134" y="5984"/>
                  </a:cubicBezTo>
                  <a:lnTo>
                    <a:pt x="1373" y="4719"/>
                  </a:lnTo>
                  <a:cubicBezTo>
                    <a:pt x="1385" y="4707"/>
                    <a:pt x="1392" y="4699"/>
                    <a:pt x="1396" y="4691"/>
                  </a:cubicBezTo>
                  <a:cubicBezTo>
                    <a:pt x="1403" y="4678"/>
                    <a:pt x="1405" y="4661"/>
                    <a:pt x="1403" y="4644"/>
                  </a:cubicBezTo>
                  <a:cubicBezTo>
                    <a:pt x="1403" y="4637"/>
                    <a:pt x="1402" y="4631"/>
                    <a:pt x="1400" y="4625"/>
                  </a:cubicBezTo>
                  <a:cubicBezTo>
                    <a:pt x="1398" y="4619"/>
                    <a:pt x="1395" y="4614"/>
                    <a:pt x="1392" y="4609"/>
                  </a:cubicBezTo>
                  <a:cubicBezTo>
                    <a:pt x="1385" y="4598"/>
                    <a:pt x="1375" y="4594"/>
                    <a:pt x="1366" y="4597"/>
                  </a:cubicBezTo>
                  <a:close/>
                  <a:moveTo>
                    <a:pt x="2789" y="4597"/>
                  </a:moveTo>
                  <a:cubicBezTo>
                    <a:pt x="2779" y="4594"/>
                    <a:pt x="2769" y="4598"/>
                    <a:pt x="2762" y="4609"/>
                  </a:cubicBezTo>
                  <a:cubicBezTo>
                    <a:pt x="2759" y="4614"/>
                    <a:pt x="2757" y="4619"/>
                    <a:pt x="2755" y="4625"/>
                  </a:cubicBezTo>
                  <a:cubicBezTo>
                    <a:pt x="2753" y="4631"/>
                    <a:pt x="2752" y="4637"/>
                    <a:pt x="2751" y="4644"/>
                  </a:cubicBezTo>
                  <a:cubicBezTo>
                    <a:pt x="2749" y="4661"/>
                    <a:pt x="2752" y="4678"/>
                    <a:pt x="2758" y="4691"/>
                  </a:cubicBezTo>
                  <a:cubicBezTo>
                    <a:pt x="2762" y="4699"/>
                    <a:pt x="2769" y="4707"/>
                    <a:pt x="2782" y="4719"/>
                  </a:cubicBezTo>
                  <a:lnTo>
                    <a:pt x="4021" y="5984"/>
                  </a:lnTo>
                  <a:cubicBezTo>
                    <a:pt x="4033" y="5996"/>
                    <a:pt x="4041" y="6004"/>
                    <a:pt x="4046" y="6006"/>
                  </a:cubicBezTo>
                  <a:cubicBezTo>
                    <a:pt x="4056" y="6009"/>
                    <a:pt x="4066" y="6004"/>
                    <a:pt x="4073" y="5993"/>
                  </a:cubicBezTo>
                  <a:cubicBezTo>
                    <a:pt x="4076" y="5989"/>
                    <a:pt x="4078" y="5984"/>
                    <a:pt x="4080" y="5978"/>
                  </a:cubicBezTo>
                  <a:cubicBezTo>
                    <a:pt x="4082" y="5972"/>
                    <a:pt x="4083" y="5965"/>
                    <a:pt x="4084" y="5959"/>
                  </a:cubicBezTo>
                  <a:cubicBezTo>
                    <a:pt x="4086" y="5942"/>
                    <a:pt x="4083" y="5925"/>
                    <a:pt x="4077" y="5912"/>
                  </a:cubicBezTo>
                  <a:cubicBezTo>
                    <a:pt x="4073" y="5904"/>
                    <a:pt x="4065" y="5896"/>
                    <a:pt x="4053" y="5884"/>
                  </a:cubicBezTo>
                  <a:lnTo>
                    <a:pt x="2814" y="4619"/>
                  </a:lnTo>
                  <a:cubicBezTo>
                    <a:pt x="2802" y="4606"/>
                    <a:pt x="2795" y="4599"/>
                    <a:pt x="2789" y="4597"/>
                  </a:cubicBezTo>
                  <a:close/>
                  <a:moveTo>
                    <a:pt x="5491" y="4597"/>
                  </a:moveTo>
                  <a:cubicBezTo>
                    <a:pt x="5485" y="4599"/>
                    <a:pt x="5478" y="4606"/>
                    <a:pt x="5465" y="4619"/>
                  </a:cubicBezTo>
                  <a:lnTo>
                    <a:pt x="4226" y="5884"/>
                  </a:lnTo>
                  <a:cubicBezTo>
                    <a:pt x="4214" y="5896"/>
                    <a:pt x="4207" y="5904"/>
                    <a:pt x="4203" y="5912"/>
                  </a:cubicBezTo>
                  <a:cubicBezTo>
                    <a:pt x="4196" y="5925"/>
                    <a:pt x="4194" y="5942"/>
                    <a:pt x="4196" y="5959"/>
                  </a:cubicBezTo>
                  <a:cubicBezTo>
                    <a:pt x="4196" y="5965"/>
                    <a:pt x="4198" y="5972"/>
                    <a:pt x="4199" y="5978"/>
                  </a:cubicBezTo>
                  <a:cubicBezTo>
                    <a:pt x="4201" y="5984"/>
                    <a:pt x="4204" y="5989"/>
                    <a:pt x="4206" y="5993"/>
                  </a:cubicBezTo>
                  <a:cubicBezTo>
                    <a:pt x="4214" y="6004"/>
                    <a:pt x="4224" y="6009"/>
                    <a:pt x="4233" y="6006"/>
                  </a:cubicBezTo>
                  <a:cubicBezTo>
                    <a:pt x="4239" y="6004"/>
                    <a:pt x="4246" y="5996"/>
                    <a:pt x="4259" y="5984"/>
                  </a:cubicBezTo>
                  <a:lnTo>
                    <a:pt x="5498" y="4719"/>
                  </a:lnTo>
                  <a:cubicBezTo>
                    <a:pt x="5510" y="4707"/>
                    <a:pt x="5517" y="4699"/>
                    <a:pt x="5521" y="4691"/>
                  </a:cubicBezTo>
                  <a:cubicBezTo>
                    <a:pt x="5528" y="4678"/>
                    <a:pt x="5530" y="4661"/>
                    <a:pt x="5529" y="4644"/>
                  </a:cubicBezTo>
                  <a:cubicBezTo>
                    <a:pt x="5528" y="4637"/>
                    <a:pt x="5527" y="4631"/>
                    <a:pt x="5525" y="4625"/>
                  </a:cubicBezTo>
                  <a:cubicBezTo>
                    <a:pt x="5523" y="4619"/>
                    <a:pt x="5520" y="4614"/>
                    <a:pt x="5518" y="4609"/>
                  </a:cubicBezTo>
                  <a:cubicBezTo>
                    <a:pt x="5510" y="4598"/>
                    <a:pt x="5500" y="4594"/>
                    <a:pt x="5491" y="4597"/>
                  </a:cubicBezTo>
                  <a:close/>
                  <a:moveTo>
                    <a:pt x="6901" y="4597"/>
                  </a:moveTo>
                  <a:cubicBezTo>
                    <a:pt x="6891" y="4594"/>
                    <a:pt x="6882" y="4598"/>
                    <a:pt x="6874" y="4609"/>
                  </a:cubicBezTo>
                  <a:cubicBezTo>
                    <a:pt x="6871" y="4614"/>
                    <a:pt x="6869" y="4619"/>
                    <a:pt x="6867" y="4625"/>
                  </a:cubicBezTo>
                  <a:cubicBezTo>
                    <a:pt x="6865" y="4631"/>
                    <a:pt x="6864" y="4637"/>
                    <a:pt x="6863" y="4644"/>
                  </a:cubicBezTo>
                  <a:cubicBezTo>
                    <a:pt x="6862" y="4661"/>
                    <a:pt x="6864" y="4678"/>
                    <a:pt x="6871" y="4691"/>
                  </a:cubicBezTo>
                  <a:cubicBezTo>
                    <a:pt x="6875" y="4699"/>
                    <a:pt x="6882" y="4707"/>
                    <a:pt x="6894" y="4719"/>
                  </a:cubicBezTo>
                  <a:lnTo>
                    <a:pt x="8133" y="5984"/>
                  </a:lnTo>
                  <a:cubicBezTo>
                    <a:pt x="8146" y="5996"/>
                    <a:pt x="8153" y="6004"/>
                    <a:pt x="8159" y="6006"/>
                  </a:cubicBezTo>
                  <a:cubicBezTo>
                    <a:pt x="8168" y="6009"/>
                    <a:pt x="8178" y="6004"/>
                    <a:pt x="8185" y="5993"/>
                  </a:cubicBezTo>
                  <a:cubicBezTo>
                    <a:pt x="8188" y="5989"/>
                    <a:pt x="8191" y="5984"/>
                    <a:pt x="8193" y="5978"/>
                  </a:cubicBezTo>
                  <a:cubicBezTo>
                    <a:pt x="8195" y="5972"/>
                    <a:pt x="8196" y="5965"/>
                    <a:pt x="8196" y="5959"/>
                  </a:cubicBezTo>
                  <a:cubicBezTo>
                    <a:pt x="8198" y="5942"/>
                    <a:pt x="8195" y="5925"/>
                    <a:pt x="8189" y="5912"/>
                  </a:cubicBezTo>
                  <a:cubicBezTo>
                    <a:pt x="8185" y="5904"/>
                    <a:pt x="8178" y="5896"/>
                    <a:pt x="8166" y="5884"/>
                  </a:cubicBezTo>
                  <a:lnTo>
                    <a:pt x="6926" y="4619"/>
                  </a:lnTo>
                  <a:cubicBezTo>
                    <a:pt x="6914" y="4606"/>
                    <a:pt x="6907" y="4599"/>
                    <a:pt x="6901" y="4597"/>
                  </a:cubicBezTo>
                  <a:close/>
                  <a:moveTo>
                    <a:pt x="9603" y="4597"/>
                  </a:moveTo>
                  <a:cubicBezTo>
                    <a:pt x="9597" y="4599"/>
                    <a:pt x="9590" y="4606"/>
                    <a:pt x="9578" y="4619"/>
                  </a:cubicBezTo>
                  <a:lnTo>
                    <a:pt x="8339" y="5884"/>
                  </a:lnTo>
                  <a:cubicBezTo>
                    <a:pt x="8326" y="5896"/>
                    <a:pt x="8319" y="5904"/>
                    <a:pt x="8315" y="5912"/>
                  </a:cubicBezTo>
                  <a:cubicBezTo>
                    <a:pt x="8309" y="5925"/>
                    <a:pt x="8306" y="5942"/>
                    <a:pt x="8308" y="5959"/>
                  </a:cubicBezTo>
                  <a:cubicBezTo>
                    <a:pt x="8309" y="5965"/>
                    <a:pt x="8310" y="5972"/>
                    <a:pt x="8312" y="5978"/>
                  </a:cubicBezTo>
                  <a:cubicBezTo>
                    <a:pt x="8313" y="5984"/>
                    <a:pt x="8316" y="5989"/>
                    <a:pt x="8319" y="5993"/>
                  </a:cubicBezTo>
                  <a:cubicBezTo>
                    <a:pt x="8326" y="6004"/>
                    <a:pt x="8336" y="6009"/>
                    <a:pt x="8346" y="6006"/>
                  </a:cubicBezTo>
                  <a:cubicBezTo>
                    <a:pt x="8351" y="6004"/>
                    <a:pt x="8359" y="5996"/>
                    <a:pt x="8371" y="5984"/>
                  </a:cubicBezTo>
                  <a:lnTo>
                    <a:pt x="9610" y="4719"/>
                  </a:lnTo>
                  <a:cubicBezTo>
                    <a:pt x="9622" y="4707"/>
                    <a:pt x="9630" y="4699"/>
                    <a:pt x="9634" y="4691"/>
                  </a:cubicBezTo>
                  <a:cubicBezTo>
                    <a:pt x="9640" y="4678"/>
                    <a:pt x="9642" y="4661"/>
                    <a:pt x="9641" y="4644"/>
                  </a:cubicBezTo>
                  <a:cubicBezTo>
                    <a:pt x="9640" y="4637"/>
                    <a:pt x="9639" y="4631"/>
                    <a:pt x="9637" y="4625"/>
                  </a:cubicBezTo>
                  <a:cubicBezTo>
                    <a:pt x="9635" y="4619"/>
                    <a:pt x="9633" y="4614"/>
                    <a:pt x="9630" y="4609"/>
                  </a:cubicBezTo>
                  <a:cubicBezTo>
                    <a:pt x="9623" y="4598"/>
                    <a:pt x="9613" y="4594"/>
                    <a:pt x="9603" y="4597"/>
                  </a:cubicBezTo>
                  <a:close/>
                  <a:moveTo>
                    <a:pt x="11026" y="4597"/>
                  </a:moveTo>
                  <a:cubicBezTo>
                    <a:pt x="11017" y="4594"/>
                    <a:pt x="11007" y="4598"/>
                    <a:pt x="11000" y="4609"/>
                  </a:cubicBezTo>
                  <a:cubicBezTo>
                    <a:pt x="10997" y="4614"/>
                    <a:pt x="10994" y="4619"/>
                    <a:pt x="10992" y="4625"/>
                  </a:cubicBezTo>
                  <a:cubicBezTo>
                    <a:pt x="10990" y="4631"/>
                    <a:pt x="10989" y="4637"/>
                    <a:pt x="10988" y="4644"/>
                  </a:cubicBezTo>
                  <a:cubicBezTo>
                    <a:pt x="10987" y="4661"/>
                    <a:pt x="10990" y="4678"/>
                    <a:pt x="10996" y="4691"/>
                  </a:cubicBezTo>
                  <a:cubicBezTo>
                    <a:pt x="11000" y="4699"/>
                    <a:pt x="11007" y="4707"/>
                    <a:pt x="11019" y="4719"/>
                  </a:cubicBezTo>
                  <a:lnTo>
                    <a:pt x="12258" y="5984"/>
                  </a:lnTo>
                  <a:cubicBezTo>
                    <a:pt x="12271" y="5996"/>
                    <a:pt x="12278" y="6004"/>
                    <a:pt x="12284" y="6006"/>
                  </a:cubicBezTo>
                  <a:cubicBezTo>
                    <a:pt x="12294" y="6009"/>
                    <a:pt x="12303" y="6004"/>
                    <a:pt x="12311" y="5993"/>
                  </a:cubicBezTo>
                  <a:cubicBezTo>
                    <a:pt x="12314" y="5989"/>
                    <a:pt x="12316" y="5984"/>
                    <a:pt x="12318" y="5978"/>
                  </a:cubicBezTo>
                  <a:cubicBezTo>
                    <a:pt x="12320" y="5972"/>
                    <a:pt x="12321" y="5965"/>
                    <a:pt x="12322" y="5959"/>
                  </a:cubicBezTo>
                  <a:cubicBezTo>
                    <a:pt x="12323" y="5942"/>
                    <a:pt x="12320" y="5925"/>
                    <a:pt x="12314" y="5912"/>
                  </a:cubicBezTo>
                  <a:cubicBezTo>
                    <a:pt x="12310" y="5904"/>
                    <a:pt x="12303" y="5896"/>
                    <a:pt x="12291" y="5884"/>
                  </a:cubicBezTo>
                  <a:lnTo>
                    <a:pt x="11052" y="4619"/>
                  </a:lnTo>
                  <a:cubicBezTo>
                    <a:pt x="11039" y="4606"/>
                    <a:pt x="11032" y="4599"/>
                    <a:pt x="11026" y="4597"/>
                  </a:cubicBezTo>
                  <a:close/>
                  <a:moveTo>
                    <a:pt x="13728" y="4597"/>
                  </a:moveTo>
                  <a:cubicBezTo>
                    <a:pt x="13722" y="4599"/>
                    <a:pt x="13715" y="4606"/>
                    <a:pt x="13703" y="4619"/>
                  </a:cubicBezTo>
                  <a:lnTo>
                    <a:pt x="12464" y="5884"/>
                  </a:lnTo>
                  <a:cubicBezTo>
                    <a:pt x="12452" y="5896"/>
                    <a:pt x="12444" y="5904"/>
                    <a:pt x="12440" y="5912"/>
                  </a:cubicBezTo>
                  <a:cubicBezTo>
                    <a:pt x="12434" y="5925"/>
                    <a:pt x="12431" y="5942"/>
                    <a:pt x="12433" y="5959"/>
                  </a:cubicBezTo>
                  <a:cubicBezTo>
                    <a:pt x="12434" y="5965"/>
                    <a:pt x="12435" y="5972"/>
                    <a:pt x="12437" y="5978"/>
                  </a:cubicBezTo>
                  <a:cubicBezTo>
                    <a:pt x="12439" y="5984"/>
                    <a:pt x="12441" y="5989"/>
                    <a:pt x="12444" y="5993"/>
                  </a:cubicBezTo>
                  <a:cubicBezTo>
                    <a:pt x="12451" y="6004"/>
                    <a:pt x="12461" y="6009"/>
                    <a:pt x="12471" y="6006"/>
                  </a:cubicBezTo>
                  <a:cubicBezTo>
                    <a:pt x="12477" y="6004"/>
                    <a:pt x="12484" y="5996"/>
                    <a:pt x="12496" y="5984"/>
                  </a:cubicBezTo>
                  <a:lnTo>
                    <a:pt x="13735" y="4719"/>
                  </a:lnTo>
                  <a:cubicBezTo>
                    <a:pt x="13748" y="4707"/>
                    <a:pt x="13755" y="4699"/>
                    <a:pt x="13759" y="4691"/>
                  </a:cubicBezTo>
                  <a:cubicBezTo>
                    <a:pt x="13765" y="4678"/>
                    <a:pt x="13768" y="4661"/>
                    <a:pt x="13766" y="4644"/>
                  </a:cubicBezTo>
                  <a:cubicBezTo>
                    <a:pt x="13766" y="4637"/>
                    <a:pt x="13764" y="4631"/>
                    <a:pt x="13762" y="4625"/>
                  </a:cubicBezTo>
                  <a:cubicBezTo>
                    <a:pt x="13761" y="4619"/>
                    <a:pt x="13758" y="4614"/>
                    <a:pt x="13755" y="4609"/>
                  </a:cubicBezTo>
                  <a:cubicBezTo>
                    <a:pt x="13748" y="4598"/>
                    <a:pt x="13738" y="4594"/>
                    <a:pt x="13728" y="4597"/>
                  </a:cubicBezTo>
                  <a:close/>
                  <a:moveTo>
                    <a:pt x="15133" y="4597"/>
                  </a:moveTo>
                  <a:cubicBezTo>
                    <a:pt x="15124" y="4594"/>
                    <a:pt x="15113" y="4598"/>
                    <a:pt x="15106" y="4609"/>
                  </a:cubicBezTo>
                  <a:cubicBezTo>
                    <a:pt x="15103" y="4614"/>
                    <a:pt x="15101" y="4619"/>
                    <a:pt x="15099" y="4625"/>
                  </a:cubicBezTo>
                  <a:cubicBezTo>
                    <a:pt x="15097" y="4631"/>
                    <a:pt x="15096" y="4637"/>
                    <a:pt x="15095" y="4644"/>
                  </a:cubicBezTo>
                  <a:cubicBezTo>
                    <a:pt x="15094" y="4661"/>
                    <a:pt x="15096" y="4678"/>
                    <a:pt x="15103" y="4691"/>
                  </a:cubicBezTo>
                  <a:cubicBezTo>
                    <a:pt x="15107" y="4699"/>
                    <a:pt x="15114" y="4707"/>
                    <a:pt x="15126" y="4719"/>
                  </a:cubicBezTo>
                  <a:lnTo>
                    <a:pt x="16365" y="5984"/>
                  </a:lnTo>
                  <a:cubicBezTo>
                    <a:pt x="16378" y="5996"/>
                    <a:pt x="16385" y="6004"/>
                    <a:pt x="16391" y="6006"/>
                  </a:cubicBezTo>
                  <a:cubicBezTo>
                    <a:pt x="16400" y="6009"/>
                    <a:pt x="16410" y="6004"/>
                    <a:pt x="16417" y="5993"/>
                  </a:cubicBezTo>
                  <a:cubicBezTo>
                    <a:pt x="16420" y="5989"/>
                    <a:pt x="16423" y="5984"/>
                    <a:pt x="16425" y="5978"/>
                  </a:cubicBezTo>
                  <a:cubicBezTo>
                    <a:pt x="16426" y="5972"/>
                    <a:pt x="16428" y="5965"/>
                    <a:pt x="16428" y="5959"/>
                  </a:cubicBezTo>
                  <a:cubicBezTo>
                    <a:pt x="16430" y="5942"/>
                    <a:pt x="16427" y="5925"/>
                    <a:pt x="16421" y="5912"/>
                  </a:cubicBezTo>
                  <a:cubicBezTo>
                    <a:pt x="16417" y="5904"/>
                    <a:pt x="16410" y="5896"/>
                    <a:pt x="16398" y="5884"/>
                  </a:cubicBezTo>
                  <a:lnTo>
                    <a:pt x="15158" y="4619"/>
                  </a:lnTo>
                  <a:cubicBezTo>
                    <a:pt x="15146" y="4606"/>
                    <a:pt x="15139" y="4599"/>
                    <a:pt x="15133" y="4597"/>
                  </a:cubicBezTo>
                  <a:close/>
                  <a:moveTo>
                    <a:pt x="17835" y="4597"/>
                  </a:moveTo>
                  <a:cubicBezTo>
                    <a:pt x="17829" y="4599"/>
                    <a:pt x="17822" y="4606"/>
                    <a:pt x="17810" y="4619"/>
                  </a:cubicBezTo>
                  <a:lnTo>
                    <a:pt x="16570" y="5884"/>
                  </a:lnTo>
                  <a:cubicBezTo>
                    <a:pt x="16558" y="5896"/>
                    <a:pt x="16551" y="5904"/>
                    <a:pt x="16547" y="5912"/>
                  </a:cubicBezTo>
                  <a:cubicBezTo>
                    <a:pt x="16541" y="5925"/>
                    <a:pt x="16538" y="5942"/>
                    <a:pt x="16540" y="5959"/>
                  </a:cubicBezTo>
                  <a:cubicBezTo>
                    <a:pt x="16541" y="5965"/>
                    <a:pt x="16542" y="5972"/>
                    <a:pt x="16543" y="5978"/>
                  </a:cubicBezTo>
                  <a:cubicBezTo>
                    <a:pt x="16545" y="5984"/>
                    <a:pt x="16548" y="5989"/>
                    <a:pt x="16551" y="5993"/>
                  </a:cubicBezTo>
                  <a:cubicBezTo>
                    <a:pt x="16558" y="6004"/>
                    <a:pt x="16568" y="6009"/>
                    <a:pt x="16577" y="6006"/>
                  </a:cubicBezTo>
                  <a:cubicBezTo>
                    <a:pt x="16583" y="6004"/>
                    <a:pt x="16591" y="5996"/>
                    <a:pt x="16603" y="5984"/>
                  </a:cubicBezTo>
                  <a:lnTo>
                    <a:pt x="17842" y="4719"/>
                  </a:lnTo>
                  <a:cubicBezTo>
                    <a:pt x="17855" y="4707"/>
                    <a:pt x="17862" y="4699"/>
                    <a:pt x="17866" y="4691"/>
                  </a:cubicBezTo>
                  <a:cubicBezTo>
                    <a:pt x="17872" y="4678"/>
                    <a:pt x="17874" y="4661"/>
                    <a:pt x="17873" y="4644"/>
                  </a:cubicBezTo>
                  <a:cubicBezTo>
                    <a:pt x="17872" y="4637"/>
                    <a:pt x="17871" y="4631"/>
                    <a:pt x="17869" y="4625"/>
                  </a:cubicBezTo>
                  <a:cubicBezTo>
                    <a:pt x="17867" y="4619"/>
                    <a:pt x="17865" y="4614"/>
                    <a:pt x="17862" y="4609"/>
                  </a:cubicBezTo>
                  <a:cubicBezTo>
                    <a:pt x="17855" y="4598"/>
                    <a:pt x="17845" y="4594"/>
                    <a:pt x="17835" y="4597"/>
                  </a:cubicBezTo>
                  <a:close/>
                  <a:moveTo>
                    <a:pt x="19258" y="4597"/>
                  </a:moveTo>
                  <a:cubicBezTo>
                    <a:pt x="19249" y="4594"/>
                    <a:pt x="19239" y="4598"/>
                    <a:pt x="19232" y="4609"/>
                  </a:cubicBezTo>
                  <a:cubicBezTo>
                    <a:pt x="19229" y="4614"/>
                    <a:pt x="19226" y="4619"/>
                    <a:pt x="19224" y="4625"/>
                  </a:cubicBezTo>
                  <a:cubicBezTo>
                    <a:pt x="19222" y="4631"/>
                    <a:pt x="19221" y="4637"/>
                    <a:pt x="19220" y="4644"/>
                  </a:cubicBezTo>
                  <a:cubicBezTo>
                    <a:pt x="19219" y="4661"/>
                    <a:pt x="19221" y="4678"/>
                    <a:pt x="19228" y="4691"/>
                  </a:cubicBezTo>
                  <a:cubicBezTo>
                    <a:pt x="19232" y="4699"/>
                    <a:pt x="19239" y="4707"/>
                    <a:pt x="19251" y="4719"/>
                  </a:cubicBezTo>
                  <a:lnTo>
                    <a:pt x="20490" y="5984"/>
                  </a:lnTo>
                  <a:cubicBezTo>
                    <a:pt x="20503" y="5996"/>
                    <a:pt x="20510" y="6004"/>
                    <a:pt x="20516" y="6006"/>
                  </a:cubicBezTo>
                  <a:cubicBezTo>
                    <a:pt x="20525" y="6009"/>
                    <a:pt x="20535" y="6004"/>
                    <a:pt x="20543" y="5993"/>
                  </a:cubicBezTo>
                  <a:cubicBezTo>
                    <a:pt x="20545" y="5989"/>
                    <a:pt x="20548" y="5984"/>
                    <a:pt x="20550" y="5978"/>
                  </a:cubicBezTo>
                  <a:cubicBezTo>
                    <a:pt x="20551" y="5972"/>
                    <a:pt x="20553" y="5965"/>
                    <a:pt x="20553" y="5959"/>
                  </a:cubicBezTo>
                  <a:cubicBezTo>
                    <a:pt x="20555" y="5942"/>
                    <a:pt x="20552" y="5925"/>
                    <a:pt x="20546" y="5912"/>
                  </a:cubicBezTo>
                  <a:cubicBezTo>
                    <a:pt x="20542" y="5904"/>
                    <a:pt x="20535" y="5896"/>
                    <a:pt x="20523" y="5884"/>
                  </a:cubicBezTo>
                  <a:lnTo>
                    <a:pt x="19283" y="4619"/>
                  </a:lnTo>
                  <a:cubicBezTo>
                    <a:pt x="19271" y="4606"/>
                    <a:pt x="19264" y="4599"/>
                    <a:pt x="19258" y="4597"/>
                  </a:cubicBezTo>
                  <a:close/>
                  <a:moveTo>
                    <a:pt x="21600" y="4606"/>
                  </a:moveTo>
                  <a:lnTo>
                    <a:pt x="20699" y="5526"/>
                  </a:lnTo>
                  <a:cubicBezTo>
                    <a:pt x="20687" y="5538"/>
                    <a:pt x="20680" y="5545"/>
                    <a:pt x="20676" y="5553"/>
                  </a:cubicBezTo>
                  <a:cubicBezTo>
                    <a:pt x="20669" y="5566"/>
                    <a:pt x="20667" y="5584"/>
                    <a:pt x="20668" y="5601"/>
                  </a:cubicBezTo>
                  <a:cubicBezTo>
                    <a:pt x="20669" y="5607"/>
                    <a:pt x="20670" y="5614"/>
                    <a:pt x="20672" y="5619"/>
                  </a:cubicBezTo>
                  <a:cubicBezTo>
                    <a:pt x="20674" y="5625"/>
                    <a:pt x="20676" y="5631"/>
                    <a:pt x="20679" y="5636"/>
                  </a:cubicBezTo>
                  <a:cubicBezTo>
                    <a:pt x="20686" y="5647"/>
                    <a:pt x="20696" y="5651"/>
                    <a:pt x="20706" y="5648"/>
                  </a:cubicBezTo>
                  <a:cubicBezTo>
                    <a:pt x="20712" y="5646"/>
                    <a:pt x="20719" y="5639"/>
                    <a:pt x="20731" y="5626"/>
                  </a:cubicBezTo>
                  <a:lnTo>
                    <a:pt x="21600" y="4739"/>
                  </a:lnTo>
                  <a:lnTo>
                    <a:pt x="21600" y="4606"/>
                  </a:lnTo>
                  <a:close/>
                  <a:moveTo>
                    <a:pt x="21600" y="4961"/>
                  </a:moveTo>
                  <a:lnTo>
                    <a:pt x="20696" y="5884"/>
                  </a:lnTo>
                  <a:cubicBezTo>
                    <a:pt x="20684" y="5896"/>
                    <a:pt x="20676" y="5904"/>
                    <a:pt x="20672" y="5912"/>
                  </a:cubicBezTo>
                  <a:cubicBezTo>
                    <a:pt x="20666" y="5925"/>
                    <a:pt x="20663" y="5942"/>
                    <a:pt x="20665" y="5959"/>
                  </a:cubicBezTo>
                  <a:cubicBezTo>
                    <a:pt x="20666" y="5965"/>
                    <a:pt x="20667" y="5972"/>
                    <a:pt x="20669" y="5978"/>
                  </a:cubicBezTo>
                  <a:cubicBezTo>
                    <a:pt x="20671" y="5984"/>
                    <a:pt x="20673" y="5989"/>
                    <a:pt x="20676" y="5993"/>
                  </a:cubicBezTo>
                  <a:cubicBezTo>
                    <a:pt x="20683" y="6004"/>
                    <a:pt x="20693" y="6009"/>
                    <a:pt x="20703" y="6006"/>
                  </a:cubicBezTo>
                  <a:cubicBezTo>
                    <a:pt x="20708" y="6004"/>
                    <a:pt x="20716" y="5996"/>
                    <a:pt x="20728" y="5984"/>
                  </a:cubicBezTo>
                  <a:lnTo>
                    <a:pt x="21600" y="5094"/>
                  </a:lnTo>
                  <a:lnTo>
                    <a:pt x="21600" y="4961"/>
                  </a:lnTo>
                  <a:close/>
                  <a:moveTo>
                    <a:pt x="1370" y="4980"/>
                  </a:moveTo>
                  <a:cubicBezTo>
                    <a:pt x="1364" y="4982"/>
                    <a:pt x="1357" y="4990"/>
                    <a:pt x="1345" y="5002"/>
                  </a:cubicBezTo>
                  <a:lnTo>
                    <a:pt x="290" y="6079"/>
                  </a:lnTo>
                  <a:cubicBezTo>
                    <a:pt x="278" y="6091"/>
                    <a:pt x="271" y="6099"/>
                    <a:pt x="267" y="6107"/>
                  </a:cubicBezTo>
                  <a:cubicBezTo>
                    <a:pt x="261" y="6120"/>
                    <a:pt x="258" y="6137"/>
                    <a:pt x="260" y="6154"/>
                  </a:cubicBezTo>
                  <a:cubicBezTo>
                    <a:pt x="260" y="6161"/>
                    <a:pt x="262" y="6167"/>
                    <a:pt x="264" y="6172"/>
                  </a:cubicBezTo>
                  <a:cubicBezTo>
                    <a:pt x="266" y="6178"/>
                    <a:pt x="268" y="6184"/>
                    <a:pt x="271" y="6189"/>
                  </a:cubicBezTo>
                  <a:cubicBezTo>
                    <a:pt x="278" y="6200"/>
                    <a:pt x="288" y="6204"/>
                    <a:pt x="298" y="6201"/>
                  </a:cubicBezTo>
                  <a:cubicBezTo>
                    <a:pt x="303" y="6199"/>
                    <a:pt x="311" y="6192"/>
                    <a:pt x="323" y="6179"/>
                  </a:cubicBezTo>
                  <a:lnTo>
                    <a:pt x="1377" y="5103"/>
                  </a:lnTo>
                  <a:cubicBezTo>
                    <a:pt x="1389" y="5091"/>
                    <a:pt x="1397" y="5083"/>
                    <a:pt x="1401" y="5075"/>
                  </a:cubicBezTo>
                  <a:cubicBezTo>
                    <a:pt x="1407" y="5062"/>
                    <a:pt x="1410" y="5044"/>
                    <a:pt x="1408" y="5028"/>
                  </a:cubicBezTo>
                  <a:cubicBezTo>
                    <a:pt x="1407" y="5021"/>
                    <a:pt x="1406" y="5015"/>
                    <a:pt x="1404" y="5009"/>
                  </a:cubicBezTo>
                  <a:cubicBezTo>
                    <a:pt x="1402" y="5003"/>
                    <a:pt x="1400" y="4997"/>
                    <a:pt x="1397" y="4993"/>
                  </a:cubicBezTo>
                  <a:cubicBezTo>
                    <a:pt x="1389" y="4982"/>
                    <a:pt x="1380" y="4977"/>
                    <a:pt x="1370" y="4980"/>
                  </a:cubicBezTo>
                  <a:close/>
                  <a:moveTo>
                    <a:pt x="2784" y="4980"/>
                  </a:moveTo>
                  <a:cubicBezTo>
                    <a:pt x="2775" y="4977"/>
                    <a:pt x="2765" y="4982"/>
                    <a:pt x="2758" y="4993"/>
                  </a:cubicBezTo>
                  <a:cubicBezTo>
                    <a:pt x="2755" y="4997"/>
                    <a:pt x="2752" y="5003"/>
                    <a:pt x="2751" y="5009"/>
                  </a:cubicBezTo>
                  <a:cubicBezTo>
                    <a:pt x="2749" y="5015"/>
                    <a:pt x="2747" y="5021"/>
                    <a:pt x="2747" y="5028"/>
                  </a:cubicBezTo>
                  <a:cubicBezTo>
                    <a:pt x="2745" y="5044"/>
                    <a:pt x="2747" y="5062"/>
                    <a:pt x="2754" y="5075"/>
                  </a:cubicBezTo>
                  <a:cubicBezTo>
                    <a:pt x="2758" y="5083"/>
                    <a:pt x="2765" y="5091"/>
                    <a:pt x="2778" y="5103"/>
                  </a:cubicBezTo>
                  <a:lnTo>
                    <a:pt x="3831" y="6179"/>
                  </a:lnTo>
                  <a:cubicBezTo>
                    <a:pt x="3844" y="6192"/>
                    <a:pt x="3851" y="6199"/>
                    <a:pt x="3857" y="6201"/>
                  </a:cubicBezTo>
                  <a:cubicBezTo>
                    <a:pt x="3867" y="6204"/>
                    <a:pt x="3876" y="6200"/>
                    <a:pt x="3883" y="6189"/>
                  </a:cubicBezTo>
                  <a:cubicBezTo>
                    <a:pt x="3886" y="6184"/>
                    <a:pt x="3889" y="6179"/>
                    <a:pt x="3891" y="6173"/>
                  </a:cubicBezTo>
                  <a:cubicBezTo>
                    <a:pt x="3893" y="6167"/>
                    <a:pt x="3894" y="6161"/>
                    <a:pt x="3895" y="6154"/>
                  </a:cubicBezTo>
                  <a:cubicBezTo>
                    <a:pt x="3896" y="6137"/>
                    <a:pt x="3894" y="6120"/>
                    <a:pt x="3888" y="6107"/>
                  </a:cubicBezTo>
                  <a:cubicBezTo>
                    <a:pt x="3884" y="6099"/>
                    <a:pt x="3876" y="6091"/>
                    <a:pt x="3864" y="6079"/>
                  </a:cubicBezTo>
                  <a:lnTo>
                    <a:pt x="2810" y="5002"/>
                  </a:lnTo>
                  <a:cubicBezTo>
                    <a:pt x="2798" y="4990"/>
                    <a:pt x="2790" y="4982"/>
                    <a:pt x="2784" y="4980"/>
                  </a:cubicBezTo>
                  <a:close/>
                  <a:moveTo>
                    <a:pt x="5495" y="4980"/>
                  </a:moveTo>
                  <a:cubicBezTo>
                    <a:pt x="5490" y="4982"/>
                    <a:pt x="5482" y="4990"/>
                    <a:pt x="5470" y="5002"/>
                  </a:cubicBezTo>
                  <a:lnTo>
                    <a:pt x="4416" y="6079"/>
                  </a:lnTo>
                  <a:cubicBezTo>
                    <a:pt x="4403" y="6091"/>
                    <a:pt x="4396" y="6099"/>
                    <a:pt x="4392" y="6107"/>
                  </a:cubicBezTo>
                  <a:cubicBezTo>
                    <a:pt x="4386" y="6120"/>
                    <a:pt x="4383" y="6137"/>
                    <a:pt x="4385" y="6154"/>
                  </a:cubicBezTo>
                  <a:cubicBezTo>
                    <a:pt x="4385" y="6161"/>
                    <a:pt x="4387" y="6167"/>
                    <a:pt x="4389" y="6172"/>
                  </a:cubicBezTo>
                  <a:cubicBezTo>
                    <a:pt x="4391" y="6178"/>
                    <a:pt x="4393" y="6184"/>
                    <a:pt x="4396" y="6189"/>
                  </a:cubicBezTo>
                  <a:cubicBezTo>
                    <a:pt x="4403" y="6200"/>
                    <a:pt x="4413" y="6204"/>
                    <a:pt x="4423" y="6201"/>
                  </a:cubicBezTo>
                  <a:cubicBezTo>
                    <a:pt x="4428" y="6199"/>
                    <a:pt x="4436" y="6192"/>
                    <a:pt x="4448" y="6179"/>
                  </a:cubicBezTo>
                  <a:lnTo>
                    <a:pt x="5502" y="5103"/>
                  </a:lnTo>
                  <a:cubicBezTo>
                    <a:pt x="5514" y="5091"/>
                    <a:pt x="5522" y="5083"/>
                    <a:pt x="5526" y="5075"/>
                  </a:cubicBezTo>
                  <a:cubicBezTo>
                    <a:pt x="5532" y="5062"/>
                    <a:pt x="5535" y="5044"/>
                    <a:pt x="5533" y="5028"/>
                  </a:cubicBezTo>
                  <a:cubicBezTo>
                    <a:pt x="5532" y="5021"/>
                    <a:pt x="5531" y="5015"/>
                    <a:pt x="5529" y="5009"/>
                  </a:cubicBezTo>
                  <a:cubicBezTo>
                    <a:pt x="5527" y="5003"/>
                    <a:pt x="5525" y="4997"/>
                    <a:pt x="5522" y="4993"/>
                  </a:cubicBezTo>
                  <a:cubicBezTo>
                    <a:pt x="5514" y="4982"/>
                    <a:pt x="5505" y="4977"/>
                    <a:pt x="5495" y="4980"/>
                  </a:cubicBezTo>
                  <a:close/>
                  <a:moveTo>
                    <a:pt x="6897" y="4980"/>
                  </a:moveTo>
                  <a:cubicBezTo>
                    <a:pt x="6887" y="4977"/>
                    <a:pt x="6877" y="4982"/>
                    <a:pt x="6870" y="4993"/>
                  </a:cubicBezTo>
                  <a:cubicBezTo>
                    <a:pt x="6867" y="4997"/>
                    <a:pt x="6865" y="5003"/>
                    <a:pt x="6863" y="5009"/>
                  </a:cubicBezTo>
                  <a:cubicBezTo>
                    <a:pt x="6861" y="5015"/>
                    <a:pt x="6860" y="5021"/>
                    <a:pt x="6859" y="5028"/>
                  </a:cubicBezTo>
                  <a:cubicBezTo>
                    <a:pt x="6857" y="5044"/>
                    <a:pt x="6860" y="5062"/>
                    <a:pt x="6866" y="5075"/>
                  </a:cubicBezTo>
                  <a:cubicBezTo>
                    <a:pt x="6870" y="5083"/>
                    <a:pt x="6878" y="5091"/>
                    <a:pt x="6890" y="5103"/>
                  </a:cubicBezTo>
                  <a:lnTo>
                    <a:pt x="7944" y="6179"/>
                  </a:lnTo>
                  <a:cubicBezTo>
                    <a:pt x="7956" y="6192"/>
                    <a:pt x="7963" y="6199"/>
                    <a:pt x="7969" y="6201"/>
                  </a:cubicBezTo>
                  <a:cubicBezTo>
                    <a:pt x="7979" y="6204"/>
                    <a:pt x="7988" y="6200"/>
                    <a:pt x="7996" y="6189"/>
                  </a:cubicBezTo>
                  <a:cubicBezTo>
                    <a:pt x="7999" y="6184"/>
                    <a:pt x="8001" y="6179"/>
                    <a:pt x="8003" y="6173"/>
                  </a:cubicBezTo>
                  <a:cubicBezTo>
                    <a:pt x="8005" y="6167"/>
                    <a:pt x="8006" y="6161"/>
                    <a:pt x="8007" y="6154"/>
                  </a:cubicBezTo>
                  <a:cubicBezTo>
                    <a:pt x="8009" y="6137"/>
                    <a:pt x="8006" y="6120"/>
                    <a:pt x="8000" y="6107"/>
                  </a:cubicBezTo>
                  <a:cubicBezTo>
                    <a:pt x="7996" y="6099"/>
                    <a:pt x="7988" y="6091"/>
                    <a:pt x="7976" y="6079"/>
                  </a:cubicBezTo>
                  <a:lnTo>
                    <a:pt x="6922" y="5002"/>
                  </a:lnTo>
                  <a:cubicBezTo>
                    <a:pt x="6910" y="4990"/>
                    <a:pt x="6903" y="4982"/>
                    <a:pt x="6897" y="4980"/>
                  </a:cubicBezTo>
                  <a:close/>
                  <a:moveTo>
                    <a:pt x="9608" y="4980"/>
                  </a:moveTo>
                  <a:cubicBezTo>
                    <a:pt x="9602" y="4982"/>
                    <a:pt x="9595" y="4990"/>
                    <a:pt x="9582" y="5002"/>
                  </a:cubicBezTo>
                  <a:lnTo>
                    <a:pt x="8528" y="6079"/>
                  </a:lnTo>
                  <a:cubicBezTo>
                    <a:pt x="8516" y="6091"/>
                    <a:pt x="8508" y="6099"/>
                    <a:pt x="8505" y="6107"/>
                  </a:cubicBezTo>
                  <a:cubicBezTo>
                    <a:pt x="8498" y="6120"/>
                    <a:pt x="8496" y="6137"/>
                    <a:pt x="8497" y="6154"/>
                  </a:cubicBezTo>
                  <a:cubicBezTo>
                    <a:pt x="8498" y="6161"/>
                    <a:pt x="8499" y="6167"/>
                    <a:pt x="8501" y="6172"/>
                  </a:cubicBezTo>
                  <a:cubicBezTo>
                    <a:pt x="8503" y="6178"/>
                    <a:pt x="8505" y="6184"/>
                    <a:pt x="8508" y="6189"/>
                  </a:cubicBezTo>
                  <a:cubicBezTo>
                    <a:pt x="8516" y="6200"/>
                    <a:pt x="8526" y="6204"/>
                    <a:pt x="8535" y="6201"/>
                  </a:cubicBezTo>
                  <a:cubicBezTo>
                    <a:pt x="8541" y="6199"/>
                    <a:pt x="8548" y="6192"/>
                    <a:pt x="8561" y="6179"/>
                  </a:cubicBezTo>
                  <a:lnTo>
                    <a:pt x="9615" y="5103"/>
                  </a:lnTo>
                  <a:cubicBezTo>
                    <a:pt x="9627" y="5091"/>
                    <a:pt x="9634" y="5083"/>
                    <a:pt x="9638" y="5075"/>
                  </a:cubicBezTo>
                  <a:cubicBezTo>
                    <a:pt x="9645" y="5062"/>
                    <a:pt x="9647" y="5044"/>
                    <a:pt x="9645" y="5028"/>
                  </a:cubicBezTo>
                  <a:cubicBezTo>
                    <a:pt x="9645" y="5021"/>
                    <a:pt x="9643" y="5015"/>
                    <a:pt x="9642" y="5009"/>
                  </a:cubicBezTo>
                  <a:cubicBezTo>
                    <a:pt x="9640" y="5003"/>
                    <a:pt x="9637" y="4997"/>
                    <a:pt x="9634" y="4993"/>
                  </a:cubicBezTo>
                  <a:cubicBezTo>
                    <a:pt x="9627" y="4982"/>
                    <a:pt x="9617" y="4977"/>
                    <a:pt x="9608" y="4980"/>
                  </a:cubicBezTo>
                  <a:close/>
                  <a:moveTo>
                    <a:pt x="11022" y="4980"/>
                  </a:moveTo>
                  <a:cubicBezTo>
                    <a:pt x="11012" y="4977"/>
                    <a:pt x="11002" y="4982"/>
                    <a:pt x="10995" y="4993"/>
                  </a:cubicBezTo>
                  <a:cubicBezTo>
                    <a:pt x="10992" y="4997"/>
                    <a:pt x="10990" y="5003"/>
                    <a:pt x="10988" y="5009"/>
                  </a:cubicBezTo>
                  <a:cubicBezTo>
                    <a:pt x="10986" y="5015"/>
                    <a:pt x="10985" y="5021"/>
                    <a:pt x="10984" y="5028"/>
                  </a:cubicBezTo>
                  <a:cubicBezTo>
                    <a:pt x="10983" y="5044"/>
                    <a:pt x="10985" y="5062"/>
                    <a:pt x="10991" y="5075"/>
                  </a:cubicBezTo>
                  <a:cubicBezTo>
                    <a:pt x="10995" y="5083"/>
                    <a:pt x="11003" y="5091"/>
                    <a:pt x="11015" y="5103"/>
                  </a:cubicBezTo>
                  <a:lnTo>
                    <a:pt x="12069" y="6179"/>
                  </a:lnTo>
                  <a:cubicBezTo>
                    <a:pt x="12081" y="6192"/>
                    <a:pt x="12089" y="6199"/>
                    <a:pt x="12095" y="6201"/>
                  </a:cubicBezTo>
                  <a:cubicBezTo>
                    <a:pt x="12104" y="6204"/>
                    <a:pt x="12114" y="6200"/>
                    <a:pt x="12121" y="6189"/>
                  </a:cubicBezTo>
                  <a:cubicBezTo>
                    <a:pt x="12124" y="6184"/>
                    <a:pt x="12126" y="6179"/>
                    <a:pt x="12128" y="6173"/>
                  </a:cubicBezTo>
                  <a:cubicBezTo>
                    <a:pt x="12130" y="6167"/>
                    <a:pt x="12131" y="6161"/>
                    <a:pt x="12132" y="6154"/>
                  </a:cubicBezTo>
                  <a:cubicBezTo>
                    <a:pt x="12134" y="6137"/>
                    <a:pt x="12131" y="6120"/>
                    <a:pt x="12125" y="6107"/>
                  </a:cubicBezTo>
                  <a:cubicBezTo>
                    <a:pt x="12121" y="6099"/>
                    <a:pt x="12114" y="6091"/>
                    <a:pt x="12101" y="6079"/>
                  </a:cubicBezTo>
                  <a:lnTo>
                    <a:pt x="11047" y="5002"/>
                  </a:lnTo>
                  <a:cubicBezTo>
                    <a:pt x="11035" y="4990"/>
                    <a:pt x="11028" y="4982"/>
                    <a:pt x="11022" y="4980"/>
                  </a:cubicBezTo>
                  <a:close/>
                  <a:moveTo>
                    <a:pt x="13733" y="4980"/>
                  </a:moveTo>
                  <a:cubicBezTo>
                    <a:pt x="13727" y="4982"/>
                    <a:pt x="13720" y="4990"/>
                    <a:pt x="13707" y="5002"/>
                  </a:cubicBezTo>
                  <a:lnTo>
                    <a:pt x="12653" y="6079"/>
                  </a:lnTo>
                  <a:cubicBezTo>
                    <a:pt x="12641" y="6091"/>
                    <a:pt x="12634" y="6099"/>
                    <a:pt x="12630" y="6107"/>
                  </a:cubicBezTo>
                  <a:cubicBezTo>
                    <a:pt x="12623" y="6120"/>
                    <a:pt x="12621" y="6137"/>
                    <a:pt x="12622" y="6154"/>
                  </a:cubicBezTo>
                  <a:cubicBezTo>
                    <a:pt x="12623" y="6161"/>
                    <a:pt x="12625" y="6167"/>
                    <a:pt x="12626" y="6172"/>
                  </a:cubicBezTo>
                  <a:cubicBezTo>
                    <a:pt x="12628" y="6178"/>
                    <a:pt x="12631" y="6184"/>
                    <a:pt x="12633" y="6189"/>
                  </a:cubicBezTo>
                  <a:cubicBezTo>
                    <a:pt x="12641" y="6200"/>
                    <a:pt x="12651" y="6204"/>
                    <a:pt x="12660" y="6201"/>
                  </a:cubicBezTo>
                  <a:cubicBezTo>
                    <a:pt x="12666" y="6199"/>
                    <a:pt x="12673" y="6192"/>
                    <a:pt x="12686" y="6179"/>
                  </a:cubicBezTo>
                  <a:lnTo>
                    <a:pt x="13740" y="5103"/>
                  </a:lnTo>
                  <a:cubicBezTo>
                    <a:pt x="13752" y="5091"/>
                    <a:pt x="13760" y="5083"/>
                    <a:pt x="13763" y="5075"/>
                  </a:cubicBezTo>
                  <a:cubicBezTo>
                    <a:pt x="13770" y="5062"/>
                    <a:pt x="13772" y="5044"/>
                    <a:pt x="13770" y="5028"/>
                  </a:cubicBezTo>
                  <a:cubicBezTo>
                    <a:pt x="13770" y="5021"/>
                    <a:pt x="13769" y="5015"/>
                    <a:pt x="13767" y="5009"/>
                  </a:cubicBezTo>
                  <a:cubicBezTo>
                    <a:pt x="13765" y="5003"/>
                    <a:pt x="13762" y="4997"/>
                    <a:pt x="13759" y="4993"/>
                  </a:cubicBezTo>
                  <a:cubicBezTo>
                    <a:pt x="13752" y="4982"/>
                    <a:pt x="13742" y="4977"/>
                    <a:pt x="13733" y="4980"/>
                  </a:cubicBezTo>
                  <a:close/>
                  <a:moveTo>
                    <a:pt x="15129" y="4980"/>
                  </a:moveTo>
                  <a:cubicBezTo>
                    <a:pt x="15119" y="4977"/>
                    <a:pt x="15109" y="4982"/>
                    <a:pt x="15102" y="4993"/>
                  </a:cubicBezTo>
                  <a:cubicBezTo>
                    <a:pt x="15099" y="4997"/>
                    <a:pt x="15096" y="5003"/>
                    <a:pt x="15095" y="5009"/>
                  </a:cubicBezTo>
                  <a:cubicBezTo>
                    <a:pt x="15093" y="5015"/>
                    <a:pt x="15092" y="5021"/>
                    <a:pt x="15091" y="5028"/>
                  </a:cubicBezTo>
                  <a:cubicBezTo>
                    <a:pt x="15089" y="5044"/>
                    <a:pt x="15092" y="5062"/>
                    <a:pt x="15098" y="5075"/>
                  </a:cubicBezTo>
                  <a:cubicBezTo>
                    <a:pt x="15102" y="5083"/>
                    <a:pt x="15110" y="5091"/>
                    <a:pt x="15122" y="5103"/>
                  </a:cubicBezTo>
                  <a:lnTo>
                    <a:pt x="16176" y="6179"/>
                  </a:lnTo>
                  <a:cubicBezTo>
                    <a:pt x="16188" y="6192"/>
                    <a:pt x="16196" y="6199"/>
                    <a:pt x="16201" y="6201"/>
                  </a:cubicBezTo>
                  <a:cubicBezTo>
                    <a:pt x="16211" y="6204"/>
                    <a:pt x="16220" y="6200"/>
                    <a:pt x="16228" y="6189"/>
                  </a:cubicBezTo>
                  <a:cubicBezTo>
                    <a:pt x="16231" y="6184"/>
                    <a:pt x="16233" y="6179"/>
                    <a:pt x="16235" y="6173"/>
                  </a:cubicBezTo>
                  <a:cubicBezTo>
                    <a:pt x="16237" y="6167"/>
                    <a:pt x="16238" y="6161"/>
                    <a:pt x="16239" y="6154"/>
                  </a:cubicBezTo>
                  <a:cubicBezTo>
                    <a:pt x="16241" y="6137"/>
                    <a:pt x="16238" y="6120"/>
                    <a:pt x="16232" y="6107"/>
                  </a:cubicBezTo>
                  <a:cubicBezTo>
                    <a:pt x="16228" y="6099"/>
                    <a:pt x="16220" y="6091"/>
                    <a:pt x="16208" y="6079"/>
                  </a:cubicBezTo>
                  <a:lnTo>
                    <a:pt x="15154" y="5002"/>
                  </a:lnTo>
                  <a:cubicBezTo>
                    <a:pt x="15142" y="4990"/>
                    <a:pt x="15134" y="4982"/>
                    <a:pt x="15129" y="4980"/>
                  </a:cubicBezTo>
                  <a:close/>
                  <a:moveTo>
                    <a:pt x="17840" y="4980"/>
                  </a:moveTo>
                  <a:cubicBezTo>
                    <a:pt x="17834" y="4982"/>
                    <a:pt x="17826" y="4990"/>
                    <a:pt x="17814" y="5002"/>
                  </a:cubicBezTo>
                  <a:lnTo>
                    <a:pt x="16760" y="6079"/>
                  </a:lnTo>
                  <a:cubicBezTo>
                    <a:pt x="16748" y="6091"/>
                    <a:pt x="16740" y="6099"/>
                    <a:pt x="16736" y="6107"/>
                  </a:cubicBezTo>
                  <a:cubicBezTo>
                    <a:pt x="16730" y="6120"/>
                    <a:pt x="16727" y="6137"/>
                    <a:pt x="16729" y="6154"/>
                  </a:cubicBezTo>
                  <a:cubicBezTo>
                    <a:pt x="16730" y="6161"/>
                    <a:pt x="16731" y="6167"/>
                    <a:pt x="16733" y="6172"/>
                  </a:cubicBezTo>
                  <a:cubicBezTo>
                    <a:pt x="16735" y="6178"/>
                    <a:pt x="16737" y="6184"/>
                    <a:pt x="16740" y="6189"/>
                  </a:cubicBezTo>
                  <a:cubicBezTo>
                    <a:pt x="16748" y="6200"/>
                    <a:pt x="16757" y="6204"/>
                    <a:pt x="16767" y="6201"/>
                  </a:cubicBezTo>
                  <a:cubicBezTo>
                    <a:pt x="16773" y="6199"/>
                    <a:pt x="16780" y="6192"/>
                    <a:pt x="16793" y="6179"/>
                  </a:cubicBezTo>
                  <a:lnTo>
                    <a:pt x="17846" y="5103"/>
                  </a:lnTo>
                  <a:cubicBezTo>
                    <a:pt x="17859" y="5091"/>
                    <a:pt x="17866" y="5083"/>
                    <a:pt x="17870" y="5075"/>
                  </a:cubicBezTo>
                  <a:cubicBezTo>
                    <a:pt x="17877" y="5062"/>
                    <a:pt x="17879" y="5044"/>
                    <a:pt x="17877" y="5028"/>
                  </a:cubicBezTo>
                  <a:cubicBezTo>
                    <a:pt x="17877" y="5021"/>
                    <a:pt x="17875" y="5015"/>
                    <a:pt x="17873" y="5009"/>
                  </a:cubicBezTo>
                  <a:cubicBezTo>
                    <a:pt x="17872" y="5003"/>
                    <a:pt x="17869" y="4997"/>
                    <a:pt x="17866" y="4993"/>
                  </a:cubicBezTo>
                  <a:cubicBezTo>
                    <a:pt x="17859" y="4982"/>
                    <a:pt x="17849" y="4977"/>
                    <a:pt x="17840" y="4980"/>
                  </a:cubicBezTo>
                  <a:close/>
                  <a:moveTo>
                    <a:pt x="19254" y="4980"/>
                  </a:moveTo>
                  <a:cubicBezTo>
                    <a:pt x="19244" y="4977"/>
                    <a:pt x="19234" y="4982"/>
                    <a:pt x="19227" y="4993"/>
                  </a:cubicBezTo>
                  <a:cubicBezTo>
                    <a:pt x="19224" y="4997"/>
                    <a:pt x="19222" y="5003"/>
                    <a:pt x="19220" y="5009"/>
                  </a:cubicBezTo>
                  <a:cubicBezTo>
                    <a:pt x="19218" y="5015"/>
                    <a:pt x="19217" y="5021"/>
                    <a:pt x="19216" y="5028"/>
                  </a:cubicBezTo>
                  <a:cubicBezTo>
                    <a:pt x="19214" y="5044"/>
                    <a:pt x="19217" y="5062"/>
                    <a:pt x="19223" y="5075"/>
                  </a:cubicBezTo>
                  <a:cubicBezTo>
                    <a:pt x="19227" y="5083"/>
                    <a:pt x="19235" y="5091"/>
                    <a:pt x="19247" y="5103"/>
                  </a:cubicBezTo>
                  <a:lnTo>
                    <a:pt x="20301" y="6179"/>
                  </a:lnTo>
                  <a:cubicBezTo>
                    <a:pt x="20313" y="6192"/>
                    <a:pt x="20321" y="6199"/>
                    <a:pt x="20326" y="6201"/>
                  </a:cubicBezTo>
                  <a:cubicBezTo>
                    <a:pt x="20336" y="6204"/>
                    <a:pt x="20345" y="6200"/>
                    <a:pt x="20353" y="6189"/>
                  </a:cubicBezTo>
                  <a:cubicBezTo>
                    <a:pt x="20356" y="6184"/>
                    <a:pt x="20358" y="6179"/>
                    <a:pt x="20360" y="6173"/>
                  </a:cubicBezTo>
                  <a:cubicBezTo>
                    <a:pt x="20362" y="6167"/>
                    <a:pt x="20363" y="6161"/>
                    <a:pt x="20364" y="6154"/>
                  </a:cubicBezTo>
                  <a:cubicBezTo>
                    <a:pt x="20366" y="6137"/>
                    <a:pt x="20363" y="6120"/>
                    <a:pt x="20357" y="6107"/>
                  </a:cubicBezTo>
                  <a:cubicBezTo>
                    <a:pt x="20353" y="6099"/>
                    <a:pt x="20345" y="6091"/>
                    <a:pt x="20333" y="6079"/>
                  </a:cubicBezTo>
                  <a:lnTo>
                    <a:pt x="19279" y="5002"/>
                  </a:lnTo>
                  <a:cubicBezTo>
                    <a:pt x="19267" y="4990"/>
                    <a:pt x="19260" y="4982"/>
                    <a:pt x="19254" y="4980"/>
                  </a:cubicBezTo>
                  <a:close/>
                  <a:moveTo>
                    <a:pt x="1370" y="5347"/>
                  </a:moveTo>
                  <a:cubicBezTo>
                    <a:pt x="1364" y="5349"/>
                    <a:pt x="1357" y="5357"/>
                    <a:pt x="1345" y="5369"/>
                  </a:cubicBezTo>
                  <a:lnTo>
                    <a:pt x="471" y="6261"/>
                  </a:lnTo>
                  <a:cubicBezTo>
                    <a:pt x="459" y="6274"/>
                    <a:pt x="451" y="6281"/>
                    <a:pt x="447" y="6289"/>
                  </a:cubicBezTo>
                  <a:cubicBezTo>
                    <a:pt x="441" y="6302"/>
                    <a:pt x="439" y="6319"/>
                    <a:pt x="440" y="6336"/>
                  </a:cubicBezTo>
                  <a:cubicBezTo>
                    <a:pt x="441" y="6343"/>
                    <a:pt x="442" y="6350"/>
                    <a:pt x="444" y="6356"/>
                  </a:cubicBezTo>
                  <a:cubicBezTo>
                    <a:pt x="446" y="6361"/>
                    <a:pt x="448" y="6367"/>
                    <a:pt x="451" y="6371"/>
                  </a:cubicBezTo>
                  <a:cubicBezTo>
                    <a:pt x="459" y="6382"/>
                    <a:pt x="468" y="6387"/>
                    <a:pt x="478" y="6384"/>
                  </a:cubicBezTo>
                  <a:cubicBezTo>
                    <a:pt x="484" y="6382"/>
                    <a:pt x="491" y="6374"/>
                    <a:pt x="503" y="6362"/>
                  </a:cubicBezTo>
                  <a:lnTo>
                    <a:pt x="1377" y="5470"/>
                  </a:lnTo>
                  <a:cubicBezTo>
                    <a:pt x="1389" y="5457"/>
                    <a:pt x="1397" y="5450"/>
                    <a:pt x="1401" y="5442"/>
                  </a:cubicBezTo>
                  <a:cubicBezTo>
                    <a:pt x="1407" y="5429"/>
                    <a:pt x="1410" y="5411"/>
                    <a:pt x="1408" y="5394"/>
                  </a:cubicBezTo>
                  <a:cubicBezTo>
                    <a:pt x="1407" y="5388"/>
                    <a:pt x="1406" y="5381"/>
                    <a:pt x="1404" y="5376"/>
                  </a:cubicBezTo>
                  <a:cubicBezTo>
                    <a:pt x="1402" y="5370"/>
                    <a:pt x="1400" y="5364"/>
                    <a:pt x="1397" y="5360"/>
                  </a:cubicBezTo>
                  <a:cubicBezTo>
                    <a:pt x="1389" y="5349"/>
                    <a:pt x="1380" y="5344"/>
                    <a:pt x="1370" y="5347"/>
                  </a:cubicBezTo>
                  <a:close/>
                  <a:moveTo>
                    <a:pt x="2784" y="5347"/>
                  </a:moveTo>
                  <a:cubicBezTo>
                    <a:pt x="2775" y="5344"/>
                    <a:pt x="2765" y="5349"/>
                    <a:pt x="2758" y="5360"/>
                  </a:cubicBezTo>
                  <a:cubicBezTo>
                    <a:pt x="2755" y="5364"/>
                    <a:pt x="2752" y="5370"/>
                    <a:pt x="2751" y="5376"/>
                  </a:cubicBezTo>
                  <a:cubicBezTo>
                    <a:pt x="2749" y="5381"/>
                    <a:pt x="2747" y="5388"/>
                    <a:pt x="2747" y="5394"/>
                  </a:cubicBezTo>
                  <a:cubicBezTo>
                    <a:pt x="2745" y="5411"/>
                    <a:pt x="2747" y="5429"/>
                    <a:pt x="2754" y="5442"/>
                  </a:cubicBezTo>
                  <a:cubicBezTo>
                    <a:pt x="2758" y="5450"/>
                    <a:pt x="2765" y="5457"/>
                    <a:pt x="2778" y="5470"/>
                  </a:cubicBezTo>
                  <a:lnTo>
                    <a:pt x="3651" y="6362"/>
                  </a:lnTo>
                  <a:cubicBezTo>
                    <a:pt x="3663" y="6374"/>
                    <a:pt x="3670" y="6382"/>
                    <a:pt x="3676" y="6384"/>
                  </a:cubicBezTo>
                  <a:cubicBezTo>
                    <a:pt x="3686" y="6387"/>
                    <a:pt x="3696" y="6382"/>
                    <a:pt x="3703" y="6371"/>
                  </a:cubicBezTo>
                  <a:cubicBezTo>
                    <a:pt x="3706" y="6367"/>
                    <a:pt x="3709" y="6361"/>
                    <a:pt x="3710" y="6356"/>
                  </a:cubicBezTo>
                  <a:cubicBezTo>
                    <a:pt x="3712" y="6350"/>
                    <a:pt x="3714" y="6343"/>
                    <a:pt x="3714" y="6336"/>
                  </a:cubicBezTo>
                  <a:cubicBezTo>
                    <a:pt x="3716" y="6319"/>
                    <a:pt x="3713" y="6302"/>
                    <a:pt x="3707" y="6289"/>
                  </a:cubicBezTo>
                  <a:cubicBezTo>
                    <a:pt x="3703" y="6281"/>
                    <a:pt x="3696" y="6274"/>
                    <a:pt x="3683" y="6261"/>
                  </a:cubicBezTo>
                  <a:lnTo>
                    <a:pt x="2810" y="5369"/>
                  </a:lnTo>
                  <a:cubicBezTo>
                    <a:pt x="2798" y="5357"/>
                    <a:pt x="2790" y="5349"/>
                    <a:pt x="2784" y="5347"/>
                  </a:cubicBezTo>
                  <a:close/>
                  <a:moveTo>
                    <a:pt x="5495" y="5347"/>
                  </a:moveTo>
                  <a:cubicBezTo>
                    <a:pt x="5490" y="5349"/>
                    <a:pt x="5482" y="5357"/>
                    <a:pt x="5470" y="5369"/>
                  </a:cubicBezTo>
                  <a:lnTo>
                    <a:pt x="4596" y="6261"/>
                  </a:lnTo>
                  <a:cubicBezTo>
                    <a:pt x="4584" y="6274"/>
                    <a:pt x="4576" y="6281"/>
                    <a:pt x="4572" y="6289"/>
                  </a:cubicBezTo>
                  <a:cubicBezTo>
                    <a:pt x="4566" y="6302"/>
                    <a:pt x="4564" y="6319"/>
                    <a:pt x="4565" y="6336"/>
                  </a:cubicBezTo>
                  <a:cubicBezTo>
                    <a:pt x="4566" y="6343"/>
                    <a:pt x="4567" y="6350"/>
                    <a:pt x="4569" y="6356"/>
                  </a:cubicBezTo>
                  <a:cubicBezTo>
                    <a:pt x="4571" y="6361"/>
                    <a:pt x="4573" y="6367"/>
                    <a:pt x="4576" y="6371"/>
                  </a:cubicBezTo>
                  <a:cubicBezTo>
                    <a:pt x="4584" y="6382"/>
                    <a:pt x="4593" y="6387"/>
                    <a:pt x="4603" y="6384"/>
                  </a:cubicBezTo>
                  <a:cubicBezTo>
                    <a:pt x="4609" y="6382"/>
                    <a:pt x="4616" y="6374"/>
                    <a:pt x="4629" y="6362"/>
                  </a:cubicBezTo>
                  <a:lnTo>
                    <a:pt x="5502" y="5470"/>
                  </a:lnTo>
                  <a:cubicBezTo>
                    <a:pt x="5514" y="5457"/>
                    <a:pt x="5522" y="5450"/>
                    <a:pt x="5526" y="5442"/>
                  </a:cubicBezTo>
                  <a:cubicBezTo>
                    <a:pt x="5532" y="5429"/>
                    <a:pt x="5535" y="5411"/>
                    <a:pt x="5533" y="5394"/>
                  </a:cubicBezTo>
                  <a:cubicBezTo>
                    <a:pt x="5532" y="5388"/>
                    <a:pt x="5531" y="5381"/>
                    <a:pt x="5529" y="5376"/>
                  </a:cubicBezTo>
                  <a:cubicBezTo>
                    <a:pt x="5527" y="5370"/>
                    <a:pt x="5525" y="5364"/>
                    <a:pt x="5522" y="5360"/>
                  </a:cubicBezTo>
                  <a:cubicBezTo>
                    <a:pt x="5514" y="5349"/>
                    <a:pt x="5505" y="5344"/>
                    <a:pt x="5495" y="5347"/>
                  </a:cubicBezTo>
                  <a:close/>
                  <a:moveTo>
                    <a:pt x="6897" y="5347"/>
                  </a:moveTo>
                  <a:cubicBezTo>
                    <a:pt x="6887" y="5344"/>
                    <a:pt x="6877" y="5349"/>
                    <a:pt x="6870" y="5360"/>
                  </a:cubicBezTo>
                  <a:cubicBezTo>
                    <a:pt x="6867" y="5364"/>
                    <a:pt x="6865" y="5370"/>
                    <a:pt x="6863" y="5376"/>
                  </a:cubicBezTo>
                  <a:cubicBezTo>
                    <a:pt x="6861" y="5381"/>
                    <a:pt x="6860" y="5388"/>
                    <a:pt x="6859" y="5394"/>
                  </a:cubicBezTo>
                  <a:cubicBezTo>
                    <a:pt x="6857" y="5411"/>
                    <a:pt x="6860" y="5429"/>
                    <a:pt x="6866" y="5442"/>
                  </a:cubicBezTo>
                  <a:cubicBezTo>
                    <a:pt x="6870" y="5450"/>
                    <a:pt x="6878" y="5457"/>
                    <a:pt x="6890" y="5470"/>
                  </a:cubicBezTo>
                  <a:lnTo>
                    <a:pt x="7764" y="6362"/>
                  </a:lnTo>
                  <a:cubicBezTo>
                    <a:pt x="7776" y="6374"/>
                    <a:pt x="7783" y="6382"/>
                    <a:pt x="7789" y="6384"/>
                  </a:cubicBezTo>
                  <a:cubicBezTo>
                    <a:pt x="7798" y="6387"/>
                    <a:pt x="7808" y="6382"/>
                    <a:pt x="7815" y="6371"/>
                  </a:cubicBezTo>
                  <a:cubicBezTo>
                    <a:pt x="7818" y="6367"/>
                    <a:pt x="7821" y="6361"/>
                    <a:pt x="7823" y="6356"/>
                  </a:cubicBezTo>
                  <a:cubicBezTo>
                    <a:pt x="7825" y="6350"/>
                    <a:pt x="7826" y="6343"/>
                    <a:pt x="7827" y="6336"/>
                  </a:cubicBezTo>
                  <a:cubicBezTo>
                    <a:pt x="7828" y="6319"/>
                    <a:pt x="7826" y="6302"/>
                    <a:pt x="7819" y="6289"/>
                  </a:cubicBezTo>
                  <a:cubicBezTo>
                    <a:pt x="7815" y="6281"/>
                    <a:pt x="7808" y="6274"/>
                    <a:pt x="7796" y="6261"/>
                  </a:cubicBezTo>
                  <a:lnTo>
                    <a:pt x="6922" y="5369"/>
                  </a:lnTo>
                  <a:cubicBezTo>
                    <a:pt x="6910" y="5357"/>
                    <a:pt x="6903" y="5349"/>
                    <a:pt x="6897" y="5347"/>
                  </a:cubicBezTo>
                  <a:close/>
                  <a:moveTo>
                    <a:pt x="9608" y="5347"/>
                  </a:moveTo>
                  <a:cubicBezTo>
                    <a:pt x="9602" y="5349"/>
                    <a:pt x="9595" y="5357"/>
                    <a:pt x="9582" y="5369"/>
                  </a:cubicBezTo>
                  <a:lnTo>
                    <a:pt x="8708" y="6261"/>
                  </a:lnTo>
                  <a:cubicBezTo>
                    <a:pt x="8696" y="6274"/>
                    <a:pt x="8689" y="6281"/>
                    <a:pt x="8685" y="6289"/>
                  </a:cubicBezTo>
                  <a:cubicBezTo>
                    <a:pt x="8679" y="6302"/>
                    <a:pt x="8676" y="6319"/>
                    <a:pt x="8677" y="6336"/>
                  </a:cubicBezTo>
                  <a:cubicBezTo>
                    <a:pt x="8678" y="6343"/>
                    <a:pt x="8679" y="6350"/>
                    <a:pt x="8681" y="6356"/>
                  </a:cubicBezTo>
                  <a:cubicBezTo>
                    <a:pt x="8683" y="6361"/>
                    <a:pt x="8686" y="6367"/>
                    <a:pt x="8689" y="6371"/>
                  </a:cubicBezTo>
                  <a:cubicBezTo>
                    <a:pt x="8696" y="6382"/>
                    <a:pt x="8706" y="6387"/>
                    <a:pt x="8715" y="6384"/>
                  </a:cubicBezTo>
                  <a:cubicBezTo>
                    <a:pt x="8721" y="6382"/>
                    <a:pt x="8729" y="6374"/>
                    <a:pt x="8741" y="6362"/>
                  </a:cubicBezTo>
                  <a:lnTo>
                    <a:pt x="9615" y="5470"/>
                  </a:lnTo>
                  <a:cubicBezTo>
                    <a:pt x="9627" y="5457"/>
                    <a:pt x="9634" y="5450"/>
                    <a:pt x="9638" y="5442"/>
                  </a:cubicBezTo>
                  <a:cubicBezTo>
                    <a:pt x="9645" y="5429"/>
                    <a:pt x="9647" y="5411"/>
                    <a:pt x="9645" y="5394"/>
                  </a:cubicBezTo>
                  <a:cubicBezTo>
                    <a:pt x="9645" y="5388"/>
                    <a:pt x="9643" y="5381"/>
                    <a:pt x="9642" y="5376"/>
                  </a:cubicBezTo>
                  <a:cubicBezTo>
                    <a:pt x="9640" y="5370"/>
                    <a:pt x="9637" y="5364"/>
                    <a:pt x="9634" y="5360"/>
                  </a:cubicBezTo>
                  <a:cubicBezTo>
                    <a:pt x="9627" y="5349"/>
                    <a:pt x="9617" y="5344"/>
                    <a:pt x="9608" y="5347"/>
                  </a:cubicBezTo>
                  <a:close/>
                  <a:moveTo>
                    <a:pt x="11022" y="5347"/>
                  </a:moveTo>
                  <a:cubicBezTo>
                    <a:pt x="11012" y="5344"/>
                    <a:pt x="11002" y="5349"/>
                    <a:pt x="10995" y="5360"/>
                  </a:cubicBezTo>
                  <a:cubicBezTo>
                    <a:pt x="10992" y="5364"/>
                    <a:pt x="10990" y="5370"/>
                    <a:pt x="10988" y="5376"/>
                  </a:cubicBezTo>
                  <a:cubicBezTo>
                    <a:pt x="10986" y="5381"/>
                    <a:pt x="10985" y="5388"/>
                    <a:pt x="10984" y="5394"/>
                  </a:cubicBezTo>
                  <a:cubicBezTo>
                    <a:pt x="10983" y="5411"/>
                    <a:pt x="10985" y="5429"/>
                    <a:pt x="10991" y="5442"/>
                  </a:cubicBezTo>
                  <a:cubicBezTo>
                    <a:pt x="10995" y="5450"/>
                    <a:pt x="11003" y="5457"/>
                    <a:pt x="11015" y="5470"/>
                  </a:cubicBezTo>
                  <a:lnTo>
                    <a:pt x="11889" y="6362"/>
                  </a:lnTo>
                  <a:cubicBezTo>
                    <a:pt x="11901" y="6374"/>
                    <a:pt x="11908" y="6382"/>
                    <a:pt x="11914" y="6384"/>
                  </a:cubicBezTo>
                  <a:cubicBezTo>
                    <a:pt x="11923" y="6387"/>
                    <a:pt x="11934" y="6382"/>
                    <a:pt x="11941" y="6371"/>
                  </a:cubicBezTo>
                  <a:cubicBezTo>
                    <a:pt x="11944" y="6367"/>
                    <a:pt x="11946" y="6361"/>
                    <a:pt x="11948" y="6356"/>
                  </a:cubicBezTo>
                  <a:cubicBezTo>
                    <a:pt x="11950" y="6350"/>
                    <a:pt x="11951" y="6343"/>
                    <a:pt x="11952" y="6336"/>
                  </a:cubicBezTo>
                  <a:cubicBezTo>
                    <a:pt x="11953" y="6319"/>
                    <a:pt x="11951" y="6302"/>
                    <a:pt x="11944" y="6289"/>
                  </a:cubicBezTo>
                  <a:cubicBezTo>
                    <a:pt x="11940" y="6281"/>
                    <a:pt x="11933" y="6274"/>
                    <a:pt x="11921" y="6261"/>
                  </a:cubicBezTo>
                  <a:lnTo>
                    <a:pt x="11047" y="5369"/>
                  </a:lnTo>
                  <a:cubicBezTo>
                    <a:pt x="11035" y="5357"/>
                    <a:pt x="11028" y="5349"/>
                    <a:pt x="11022" y="5347"/>
                  </a:cubicBezTo>
                  <a:close/>
                  <a:moveTo>
                    <a:pt x="13733" y="5347"/>
                  </a:moveTo>
                  <a:cubicBezTo>
                    <a:pt x="13727" y="5349"/>
                    <a:pt x="13720" y="5357"/>
                    <a:pt x="13707" y="5369"/>
                  </a:cubicBezTo>
                  <a:lnTo>
                    <a:pt x="12834" y="6261"/>
                  </a:lnTo>
                  <a:cubicBezTo>
                    <a:pt x="12821" y="6274"/>
                    <a:pt x="12814" y="6281"/>
                    <a:pt x="12810" y="6289"/>
                  </a:cubicBezTo>
                  <a:cubicBezTo>
                    <a:pt x="12804" y="6302"/>
                    <a:pt x="12801" y="6319"/>
                    <a:pt x="12803" y="6336"/>
                  </a:cubicBezTo>
                  <a:cubicBezTo>
                    <a:pt x="12804" y="6343"/>
                    <a:pt x="12805" y="6350"/>
                    <a:pt x="12806" y="6356"/>
                  </a:cubicBezTo>
                  <a:cubicBezTo>
                    <a:pt x="12808" y="6361"/>
                    <a:pt x="12811" y="6367"/>
                    <a:pt x="12814" y="6371"/>
                  </a:cubicBezTo>
                  <a:cubicBezTo>
                    <a:pt x="12821" y="6382"/>
                    <a:pt x="12831" y="6387"/>
                    <a:pt x="12840" y="6384"/>
                  </a:cubicBezTo>
                  <a:cubicBezTo>
                    <a:pt x="12846" y="6382"/>
                    <a:pt x="12854" y="6374"/>
                    <a:pt x="12866" y="6362"/>
                  </a:cubicBezTo>
                  <a:lnTo>
                    <a:pt x="13740" y="5470"/>
                  </a:lnTo>
                  <a:cubicBezTo>
                    <a:pt x="13752" y="5457"/>
                    <a:pt x="13760" y="5450"/>
                    <a:pt x="13763" y="5442"/>
                  </a:cubicBezTo>
                  <a:cubicBezTo>
                    <a:pt x="13770" y="5429"/>
                    <a:pt x="13772" y="5411"/>
                    <a:pt x="13770" y="5394"/>
                  </a:cubicBezTo>
                  <a:cubicBezTo>
                    <a:pt x="13770" y="5388"/>
                    <a:pt x="13769" y="5381"/>
                    <a:pt x="13767" y="5376"/>
                  </a:cubicBezTo>
                  <a:cubicBezTo>
                    <a:pt x="13765" y="5370"/>
                    <a:pt x="13762" y="5364"/>
                    <a:pt x="13759" y="5360"/>
                  </a:cubicBezTo>
                  <a:cubicBezTo>
                    <a:pt x="13752" y="5349"/>
                    <a:pt x="13742" y="5344"/>
                    <a:pt x="13733" y="5347"/>
                  </a:cubicBezTo>
                  <a:close/>
                  <a:moveTo>
                    <a:pt x="15129" y="5347"/>
                  </a:moveTo>
                  <a:cubicBezTo>
                    <a:pt x="15119" y="5344"/>
                    <a:pt x="15109" y="5349"/>
                    <a:pt x="15102" y="5360"/>
                  </a:cubicBezTo>
                  <a:cubicBezTo>
                    <a:pt x="15099" y="5364"/>
                    <a:pt x="15096" y="5370"/>
                    <a:pt x="15095" y="5376"/>
                  </a:cubicBezTo>
                  <a:cubicBezTo>
                    <a:pt x="15093" y="5381"/>
                    <a:pt x="15092" y="5388"/>
                    <a:pt x="15091" y="5394"/>
                  </a:cubicBezTo>
                  <a:cubicBezTo>
                    <a:pt x="15089" y="5411"/>
                    <a:pt x="15092" y="5429"/>
                    <a:pt x="15098" y="5442"/>
                  </a:cubicBezTo>
                  <a:cubicBezTo>
                    <a:pt x="15102" y="5450"/>
                    <a:pt x="15110" y="5457"/>
                    <a:pt x="15122" y="5470"/>
                  </a:cubicBezTo>
                  <a:lnTo>
                    <a:pt x="15995" y="6362"/>
                  </a:lnTo>
                  <a:cubicBezTo>
                    <a:pt x="16008" y="6374"/>
                    <a:pt x="16015" y="6382"/>
                    <a:pt x="16021" y="6384"/>
                  </a:cubicBezTo>
                  <a:cubicBezTo>
                    <a:pt x="16030" y="6387"/>
                    <a:pt x="16040" y="6382"/>
                    <a:pt x="16047" y="6371"/>
                  </a:cubicBezTo>
                  <a:cubicBezTo>
                    <a:pt x="16050" y="6367"/>
                    <a:pt x="16053" y="6361"/>
                    <a:pt x="16055" y="6356"/>
                  </a:cubicBezTo>
                  <a:cubicBezTo>
                    <a:pt x="16057" y="6350"/>
                    <a:pt x="16058" y="6343"/>
                    <a:pt x="16059" y="6336"/>
                  </a:cubicBezTo>
                  <a:cubicBezTo>
                    <a:pt x="16060" y="6319"/>
                    <a:pt x="16057" y="6302"/>
                    <a:pt x="16051" y="6289"/>
                  </a:cubicBezTo>
                  <a:cubicBezTo>
                    <a:pt x="16047" y="6281"/>
                    <a:pt x="16040" y="6274"/>
                    <a:pt x="16028" y="6261"/>
                  </a:cubicBezTo>
                  <a:lnTo>
                    <a:pt x="15154" y="5369"/>
                  </a:lnTo>
                  <a:cubicBezTo>
                    <a:pt x="15142" y="5357"/>
                    <a:pt x="15134" y="5349"/>
                    <a:pt x="15129" y="5347"/>
                  </a:cubicBezTo>
                  <a:close/>
                  <a:moveTo>
                    <a:pt x="17840" y="5347"/>
                  </a:moveTo>
                  <a:cubicBezTo>
                    <a:pt x="17834" y="5349"/>
                    <a:pt x="17826" y="5357"/>
                    <a:pt x="17814" y="5369"/>
                  </a:cubicBezTo>
                  <a:lnTo>
                    <a:pt x="16940" y="6261"/>
                  </a:lnTo>
                  <a:cubicBezTo>
                    <a:pt x="16928" y="6274"/>
                    <a:pt x="16921" y="6281"/>
                    <a:pt x="16917" y="6289"/>
                  </a:cubicBezTo>
                  <a:cubicBezTo>
                    <a:pt x="16911" y="6302"/>
                    <a:pt x="16908" y="6319"/>
                    <a:pt x="16910" y="6336"/>
                  </a:cubicBezTo>
                  <a:cubicBezTo>
                    <a:pt x="16910" y="6343"/>
                    <a:pt x="16911" y="6350"/>
                    <a:pt x="16913" y="6356"/>
                  </a:cubicBezTo>
                  <a:cubicBezTo>
                    <a:pt x="16915" y="6361"/>
                    <a:pt x="16918" y="6367"/>
                    <a:pt x="16921" y="6371"/>
                  </a:cubicBezTo>
                  <a:cubicBezTo>
                    <a:pt x="16928" y="6382"/>
                    <a:pt x="16938" y="6387"/>
                    <a:pt x="16947" y="6384"/>
                  </a:cubicBezTo>
                  <a:cubicBezTo>
                    <a:pt x="16953" y="6382"/>
                    <a:pt x="16961" y="6374"/>
                    <a:pt x="16973" y="6362"/>
                  </a:cubicBezTo>
                  <a:lnTo>
                    <a:pt x="17846" y="5470"/>
                  </a:lnTo>
                  <a:cubicBezTo>
                    <a:pt x="17859" y="5457"/>
                    <a:pt x="17866" y="5450"/>
                    <a:pt x="17870" y="5442"/>
                  </a:cubicBezTo>
                  <a:cubicBezTo>
                    <a:pt x="17877" y="5429"/>
                    <a:pt x="17879" y="5411"/>
                    <a:pt x="17877" y="5394"/>
                  </a:cubicBezTo>
                  <a:cubicBezTo>
                    <a:pt x="17877" y="5388"/>
                    <a:pt x="17875" y="5381"/>
                    <a:pt x="17873" y="5376"/>
                  </a:cubicBezTo>
                  <a:cubicBezTo>
                    <a:pt x="17872" y="5370"/>
                    <a:pt x="17869" y="5364"/>
                    <a:pt x="17866" y="5360"/>
                  </a:cubicBezTo>
                  <a:cubicBezTo>
                    <a:pt x="17859" y="5349"/>
                    <a:pt x="17849" y="5344"/>
                    <a:pt x="17840" y="5347"/>
                  </a:cubicBezTo>
                  <a:close/>
                  <a:moveTo>
                    <a:pt x="19254" y="5347"/>
                  </a:moveTo>
                  <a:cubicBezTo>
                    <a:pt x="19244" y="5344"/>
                    <a:pt x="19234" y="5349"/>
                    <a:pt x="19227" y="5360"/>
                  </a:cubicBezTo>
                  <a:cubicBezTo>
                    <a:pt x="19224" y="5364"/>
                    <a:pt x="19222" y="5370"/>
                    <a:pt x="19220" y="5376"/>
                  </a:cubicBezTo>
                  <a:cubicBezTo>
                    <a:pt x="19218" y="5381"/>
                    <a:pt x="19217" y="5388"/>
                    <a:pt x="19216" y="5394"/>
                  </a:cubicBezTo>
                  <a:cubicBezTo>
                    <a:pt x="19214" y="5411"/>
                    <a:pt x="19217" y="5429"/>
                    <a:pt x="19223" y="5442"/>
                  </a:cubicBezTo>
                  <a:cubicBezTo>
                    <a:pt x="19227" y="5450"/>
                    <a:pt x="19235" y="5457"/>
                    <a:pt x="19247" y="5470"/>
                  </a:cubicBezTo>
                  <a:lnTo>
                    <a:pt x="20121" y="6362"/>
                  </a:lnTo>
                  <a:cubicBezTo>
                    <a:pt x="20133" y="6374"/>
                    <a:pt x="20140" y="6382"/>
                    <a:pt x="20146" y="6384"/>
                  </a:cubicBezTo>
                  <a:cubicBezTo>
                    <a:pt x="20155" y="6387"/>
                    <a:pt x="20165" y="6382"/>
                    <a:pt x="20173" y="6371"/>
                  </a:cubicBezTo>
                  <a:cubicBezTo>
                    <a:pt x="20176" y="6367"/>
                    <a:pt x="20178" y="6361"/>
                    <a:pt x="20180" y="6356"/>
                  </a:cubicBezTo>
                  <a:cubicBezTo>
                    <a:pt x="20182" y="6350"/>
                    <a:pt x="20183" y="6343"/>
                    <a:pt x="20184" y="6336"/>
                  </a:cubicBezTo>
                  <a:cubicBezTo>
                    <a:pt x="20185" y="6319"/>
                    <a:pt x="20183" y="6302"/>
                    <a:pt x="20176" y="6289"/>
                  </a:cubicBezTo>
                  <a:cubicBezTo>
                    <a:pt x="20172" y="6281"/>
                    <a:pt x="20165" y="6274"/>
                    <a:pt x="20153" y="6261"/>
                  </a:cubicBezTo>
                  <a:lnTo>
                    <a:pt x="19279" y="5369"/>
                  </a:lnTo>
                  <a:cubicBezTo>
                    <a:pt x="19267" y="5357"/>
                    <a:pt x="19260" y="5349"/>
                    <a:pt x="19254" y="5347"/>
                  </a:cubicBezTo>
                  <a:close/>
                  <a:moveTo>
                    <a:pt x="21600" y="5349"/>
                  </a:moveTo>
                  <a:lnTo>
                    <a:pt x="20885" y="6079"/>
                  </a:lnTo>
                  <a:cubicBezTo>
                    <a:pt x="20873" y="6091"/>
                    <a:pt x="20865" y="6099"/>
                    <a:pt x="20861" y="6107"/>
                  </a:cubicBezTo>
                  <a:cubicBezTo>
                    <a:pt x="20855" y="6120"/>
                    <a:pt x="20852" y="6137"/>
                    <a:pt x="20854" y="6154"/>
                  </a:cubicBezTo>
                  <a:cubicBezTo>
                    <a:pt x="20855" y="6161"/>
                    <a:pt x="20856" y="6167"/>
                    <a:pt x="20858" y="6172"/>
                  </a:cubicBezTo>
                  <a:cubicBezTo>
                    <a:pt x="20860" y="6178"/>
                    <a:pt x="20862" y="6184"/>
                    <a:pt x="20865" y="6189"/>
                  </a:cubicBezTo>
                  <a:cubicBezTo>
                    <a:pt x="20873" y="6200"/>
                    <a:pt x="20883" y="6204"/>
                    <a:pt x="20892" y="6201"/>
                  </a:cubicBezTo>
                  <a:cubicBezTo>
                    <a:pt x="20898" y="6199"/>
                    <a:pt x="20905" y="6192"/>
                    <a:pt x="20918" y="6179"/>
                  </a:cubicBezTo>
                  <a:lnTo>
                    <a:pt x="21600" y="5482"/>
                  </a:lnTo>
                  <a:lnTo>
                    <a:pt x="21600" y="5349"/>
                  </a:lnTo>
                  <a:close/>
                  <a:moveTo>
                    <a:pt x="21600" y="5716"/>
                  </a:moveTo>
                  <a:lnTo>
                    <a:pt x="21066" y="6261"/>
                  </a:lnTo>
                  <a:cubicBezTo>
                    <a:pt x="21053" y="6274"/>
                    <a:pt x="21046" y="6281"/>
                    <a:pt x="21042" y="6289"/>
                  </a:cubicBezTo>
                  <a:cubicBezTo>
                    <a:pt x="21036" y="6302"/>
                    <a:pt x="21033" y="6319"/>
                    <a:pt x="21035" y="6336"/>
                  </a:cubicBezTo>
                  <a:cubicBezTo>
                    <a:pt x="21035" y="6343"/>
                    <a:pt x="21037" y="6350"/>
                    <a:pt x="21039" y="6356"/>
                  </a:cubicBezTo>
                  <a:cubicBezTo>
                    <a:pt x="21041" y="6361"/>
                    <a:pt x="21043" y="6367"/>
                    <a:pt x="21046" y="6371"/>
                  </a:cubicBezTo>
                  <a:cubicBezTo>
                    <a:pt x="21053" y="6382"/>
                    <a:pt x="21063" y="6387"/>
                    <a:pt x="21072" y="6384"/>
                  </a:cubicBezTo>
                  <a:cubicBezTo>
                    <a:pt x="21078" y="6382"/>
                    <a:pt x="21086" y="6374"/>
                    <a:pt x="21098" y="6362"/>
                  </a:cubicBezTo>
                  <a:lnTo>
                    <a:pt x="21600" y="5849"/>
                  </a:lnTo>
                  <a:lnTo>
                    <a:pt x="21600" y="5716"/>
                  </a:lnTo>
                  <a:close/>
                  <a:moveTo>
                    <a:pt x="1370" y="5734"/>
                  </a:moveTo>
                  <a:cubicBezTo>
                    <a:pt x="1364" y="5736"/>
                    <a:pt x="1357" y="5743"/>
                    <a:pt x="1345" y="5756"/>
                  </a:cubicBezTo>
                  <a:lnTo>
                    <a:pt x="660" y="6455"/>
                  </a:lnTo>
                  <a:cubicBezTo>
                    <a:pt x="647" y="6468"/>
                    <a:pt x="640" y="6475"/>
                    <a:pt x="636" y="6483"/>
                  </a:cubicBezTo>
                  <a:cubicBezTo>
                    <a:pt x="629" y="6496"/>
                    <a:pt x="627" y="6514"/>
                    <a:pt x="629" y="6531"/>
                  </a:cubicBezTo>
                  <a:cubicBezTo>
                    <a:pt x="629" y="6537"/>
                    <a:pt x="631" y="6544"/>
                    <a:pt x="633" y="6549"/>
                  </a:cubicBezTo>
                  <a:cubicBezTo>
                    <a:pt x="634" y="6555"/>
                    <a:pt x="637" y="6561"/>
                    <a:pt x="640" y="6565"/>
                  </a:cubicBezTo>
                  <a:cubicBezTo>
                    <a:pt x="647" y="6576"/>
                    <a:pt x="657" y="6580"/>
                    <a:pt x="666" y="6578"/>
                  </a:cubicBezTo>
                  <a:cubicBezTo>
                    <a:pt x="672" y="6576"/>
                    <a:pt x="680" y="6568"/>
                    <a:pt x="692" y="6556"/>
                  </a:cubicBezTo>
                  <a:lnTo>
                    <a:pt x="1377" y="5856"/>
                  </a:lnTo>
                  <a:cubicBezTo>
                    <a:pt x="1389" y="5844"/>
                    <a:pt x="1397" y="5836"/>
                    <a:pt x="1401" y="5828"/>
                  </a:cubicBezTo>
                  <a:cubicBezTo>
                    <a:pt x="1407" y="5815"/>
                    <a:pt x="1410" y="5798"/>
                    <a:pt x="1408" y="5781"/>
                  </a:cubicBezTo>
                  <a:cubicBezTo>
                    <a:pt x="1407" y="5774"/>
                    <a:pt x="1406" y="5768"/>
                    <a:pt x="1404" y="5762"/>
                  </a:cubicBezTo>
                  <a:cubicBezTo>
                    <a:pt x="1402" y="5756"/>
                    <a:pt x="1400" y="5751"/>
                    <a:pt x="1397" y="5746"/>
                  </a:cubicBezTo>
                  <a:cubicBezTo>
                    <a:pt x="1389" y="5735"/>
                    <a:pt x="1380" y="5731"/>
                    <a:pt x="1370" y="5734"/>
                  </a:cubicBezTo>
                  <a:close/>
                  <a:moveTo>
                    <a:pt x="2784" y="5734"/>
                  </a:moveTo>
                  <a:cubicBezTo>
                    <a:pt x="2775" y="5731"/>
                    <a:pt x="2765" y="5735"/>
                    <a:pt x="2758" y="5746"/>
                  </a:cubicBezTo>
                  <a:cubicBezTo>
                    <a:pt x="2755" y="5751"/>
                    <a:pt x="2752" y="5756"/>
                    <a:pt x="2751" y="5762"/>
                  </a:cubicBezTo>
                  <a:cubicBezTo>
                    <a:pt x="2749" y="5768"/>
                    <a:pt x="2747" y="5774"/>
                    <a:pt x="2747" y="5781"/>
                  </a:cubicBezTo>
                  <a:cubicBezTo>
                    <a:pt x="2745" y="5798"/>
                    <a:pt x="2747" y="5815"/>
                    <a:pt x="2754" y="5828"/>
                  </a:cubicBezTo>
                  <a:cubicBezTo>
                    <a:pt x="2758" y="5836"/>
                    <a:pt x="2765" y="5844"/>
                    <a:pt x="2778" y="5856"/>
                  </a:cubicBezTo>
                  <a:lnTo>
                    <a:pt x="3463" y="6556"/>
                  </a:lnTo>
                  <a:cubicBezTo>
                    <a:pt x="3475" y="6568"/>
                    <a:pt x="3482" y="6576"/>
                    <a:pt x="3488" y="6578"/>
                  </a:cubicBezTo>
                  <a:cubicBezTo>
                    <a:pt x="3497" y="6580"/>
                    <a:pt x="3507" y="6576"/>
                    <a:pt x="3515" y="6565"/>
                  </a:cubicBezTo>
                  <a:cubicBezTo>
                    <a:pt x="3518" y="6561"/>
                    <a:pt x="3520" y="6555"/>
                    <a:pt x="3522" y="6549"/>
                  </a:cubicBezTo>
                  <a:cubicBezTo>
                    <a:pt x="3524" y="6544"/>
                    <a:pt x="3525" y="6537"/>
                    <a:pt x="3526" y="6531"/>
                  </a:cubicBezTo>
                  <a:cubicBezTo>
                    <a:pt x="3527" y="6514"/>
                    <a:pt x="3525" y="6496"/>
                    <a:pt x="3518" y="6483"/>
                  </a:cubicBezTo>
                  <a:cubicBezTo>
                    <a:pt x="3515" y="6475"/>
                    <a:pt x="3507" y="6468"/>
                    <a:pt x="3495" y="6455"/>
                  </a:cubicBezTo>
                  <a:lnTo>
                    <a:pt x="2810" y="5756"/>
                  </a:lnTo>
                  <a:cubicBezTo>
                    <a:pt x="2798" y="5743"/>
                    <a:pt x="2790" y="5736"/>
                    <a:pt x="2784" y="5734"/>
                  </a:cubicBezTo>
                  <a:close/>
                  <a:moveTo>
                    <a:pt x="5495" y="5734"/>
                  </a:moveTo>
                  <a:cubicBezTo>
                    <a:pt x="5490" y="5736"/>
                    <a:pt x="5482" y="5743"/>
                    <a:pt x="5470" y="5756"/>
                  </a:cubicBezTo>
                  <a:lnTo>
                    <a:pt x="4785" y="6455"/>
                  </a:lnTo>
                  <a:cubicBezTo>
                    <a:pt x="4772" y="6468"/>
                    <a:pt x="4765" y="6475"/>
                    <a:pt x="4761" y="6483"/>
                  </a:cubicBezTo>
                  <a:cubicBezTo>
                    <a:pt x="4755" y="6496"/>
                    <a:pt x="4752" y="6514"/>
                    <a:pt x="4754" y="6531"/>
                  </a:cubicBezTo>
                  <a:cubicBezTo>
                    <a:pt x="4754" y="6537"/>
                    <a:pt x="4756" y="6544"/>
                    <a:pt x="4758" y="6549"/>
                  </a:cubicBezTo>
                  <a:cubicBezTo>
                    <a:pt x="4760" y="6555"/>
                    <a:pt x="4762" y="6561"/>
                    <a:pt x="4765" y="6565"/>
                  </a:cubicBezTo>
                  <a:cubicBezTo>
                    <a:pt x="4772" y="6576"/>
                    <a:pt x="4782" y="6580"/>
                    <a:pt x="4792" y="6578"/>
                  </a:cubicBezTo>
                  <a:cubicBezTo>
                    <a:pt x="4798" y="6576"/>
                    <a:pt x="4805" y="6568"/>
                    <a:pt x="4817" y="6556"/>
                  </a:cubicBezTo>
                  <a:lnTo>
                    <a:pt x="5502" y="5856"/>
                  </a:lnTo>
                  <a:cubicBezTo>
                    <a:pt x="5514" y="5844"/>
                    <a:pt x="5522" y="5836"/>
                    <a:pt x="5526" y="5828"/>
                  </a:cubicBezTo>
                  <a:cubicBezTo>
                    <a:pt x="5532" y="5815"/>
                    <a:pt x="5535" y="5798"/>
                    <a:pt x="5533" y="5781"/>
                  </a:cubicBezTo>
                  <a:cubicBezTo>
                    <a:pt x="5532" y="5774"/>
                    <a:pt x="5531" y="5768"/>
                    <a:pt x="5529" y="5762"/>
                  </a:cubicBezTo>
                  <a:cubicBezTo>
                    <a:pt x="5527" y="5756"/>
                    <a:pt x="5525" y="5751"/>
                    <a:pt x="5522" y="5746"/>
                  </a:cubicBezTo>
                  <a:cubicBezTo>
                    <a:pt x="5514" y="5735"/>
                    <a:pt x="5505" y="5731"/>
                    <a:pt x="5495" y="5734"/>
                  </a:cubicBezTo>
                  <a:close/>
                  <a:moveTo>
                    <a:pt x="6897" y="5734"/>
                  </a:moveTo>
                  <a:cubicBezTo>
                    <a:pt x="6887" y="5731"/>
                    <a:pt x="6877" y="5735"/>
                    <a:pt x="6870" y="5746"/>
                  </a:cubicBezTo>
                  <a:cubicBezTo>
                    <a:pt x="6867" y="5751"/>
                    <a:pt x="6865" y="5756"/>
                    <a:pt x="6863" y="5762"/>
                  </a:cubicBezTo>
                  <a:cubicBezTo>
                    <a:pt x="6861" y="5768"/>
                    <a:pt x="6860" y="5774"/>
                    <a:pt x="6859" y="5781"/>
                  </a:cubicBezTo>
                  <a:cubicBezTo>
                    <a:pt x="6857" y="5798"/>
                    <a:pt x="6860" y="5815"/>
                    <a:pt x="6866" y="5828"/>
                  </a:cubicBezTo>
                  <a:cubicBezTo>
                    <a:pt x="6870" y="5836"/>
                    <a:pt x="6878" y="5844"/>
                    <a:pt x="6890" y="5856"/>
                  </a:cubicBezTo>
                  <a:lnTo>
                    <a:pt x="7575" y="6556"/>
                  </a:lnTo>
                  <a:cubicBezTo>
                    <a:pt x="7587" y="6568"/>
                    <a:pt x="7595" y="6576"/>
                    <a:pt x="7600" y="6578"/>
                  </a:cubicBezTo>
                  <a:cubicBezTo>
                    <a:pt x="7610" y="6580"/>
                    <a:pt x="7620" y="6576"/>
                    <a:pt x="7627" y="6565"/>
                  </a:cubicBezTo>
                  <a:cubicBezTo>
                    <a:pt x="7630" y="6561"/>
                    <a:pt x="7632" y="6555"/>
                    <a:pt x="7634" y="6549"/>
                  </a:cubicBezTo>
                  <a:cubicBezTo>
                    <a:pt x="7636" y="6544"/>
                    <a:pt x="7637" y="6537"/>
                    <a:pt x="7638" y="6531"/>
                  </a:cubicBezTo>
                  <a:cubicBezTo>
                    <a:pt x="7640" y="6514"/>
                    <a:pt x="7637" y="6496"/>
                    <a:pt x="7631" y="6483"/>
                  </a:cubicBezTo>
                  <a:cubicBezTo>
                    <a:pt x="7627" y="6475"/>
                    <a:pt x="7620" y="6468"/>
                    <a:pt x="7607" y="6455"/>
                  </a:cubicBezTo>
                  <a:lnTo>
                    <a:pt x="6922" y="5756"/>
                  </a:lnTo>
                  <a:cubicBezTo>
                    <a:pt x="6910" y="5743"/>
                    <a:pt x="6903" y="5736"/>
                    <a:pt x="6897" y="5734"/>
                  </a:cubicBezTo>
                  <a:close/>
                  <a:moveTo>
                    <a:pt x="9608" y="5734"/>
                  </a:moveTo>
                  <a:cubicBezTo>
                    <a:pt x="9602" y="5736"/>
                    <a:pt x="9595" y="5743"/>
                    <a:pt x="9582" y="5756"/>
                  </a:cubicBezTo>
                  <a:lnTo>
                    <a:pt x="8897" y="6455"/>
                  </a:lnTo>
                  <a:cubicBezTo>
                    <a:pt x="8885" y="6468"/>
                    <a:pt x="8877" y="6475"/>
                    <a:pt x="8873" y="6483"/>
                  </a:cubicBezTo>
                  <a:cubicBezTo>
                    <a:pt x="8867" y="6496"/>
                    <a:pt x="8865" y="6514"/>
                    <a:pt x="8866" y="6531"/>
                  </a:cubicBezTo>
                  <a:cubicBezTo>
                    <a:pt x="8867" y="6537"/>
                    <a:pt x="8868" y="6544"/>
                    <a:pt x="8870" y="6549"/>
                  </a:cubicBezTo>
                  <a:cubicBezTo>
                    <a:pt x="8872" y="6555"/>
                    <a:pt x="8875" y="6561"/>
                    <a:pt x="8877" y="6565"/>
                  </a:cubicBezTo>
                  <a:cubicBezTo>
                    <a:pt x="8885" y="6576"/>
                    <a:pt x="8894" y="6580"/>
                    <a:pt x="8904" y="6578"/>
                  </a:cubicBezTo>
                  <a:cubicBezTo>
                    <a:pt x="8910" y="6576"/>
                    <a:pt x="8917" y="6568"/>
                    <a:pt x="8929" y="6556"/>
                  </a:cubicBezTo>
                  <a:lnTo>
                    <a:pt x="9615" y="5856"/>
                  </a:lnTo>
                  <a:cubicBezTo>
                    <a:pt x="9627" y="5844"/>
                    <a:pt x="9634" y="5836"/>
                    <a:pt x="9638" y="5828"/>
                  </a:cubicBezTo>
                  <a:cubicBezTo>
                    <a:pt x="9645" y="5815"/>
                    <a:pt x="9647" y="5798"/>
                    <a:pt x="9645" y="5781"/>
                  </a:cubicBezTo>
                  <a:cubicBezTo>
                    <a:pt x="9645" y="5774"/>
                    <a:pt x="9643" y="5768"/>
                    <a:pt x="9642" y="5762"/>
                  </a:cubicBezTo>
                  <a:cubicBezTo>
                    <a:pt x="9640" y="5756"/>
                    <a:pt x="9637" y="5751"/>
                    <a:pt x="9634" y="5746"/>
                  </a:cubicBezTo>
                  <a:cubicBezTo>
                    <a:pt x="9627" y="5735"/>
                    <a:pt x="9617" y="5731"/>
                    <a:pt x="9608" y="5734"/>
                  </a:cubicBezTo>
                  <a:close/>
                  <a:moveTo>
                    <a:pt x="11022" y="5734"/>
                  </a:moveTo>
                  <a:cubicBezTo>
                    <a:pt x="11012" y="5731"/>
                    <a:pt x="11002" y="5735"/>
                    <a:pt x="10995" y="5746"/>
                  </a:cubicBezTo>
                  <a:cubicBezTo>
                    <a:pt x="10992" y="5751"/>
                    <a:pt x="10990" y="5756"/>
                    <a:pt x="10988" y="5762"/>
                  </a:cubicBezTo>
                  <a:cubicBezTo>
                    <a:pt x="10986" y="5768"/>
                    <a:pt x="10985" y="5774"/>
                    <a:pt x="10984" y="5781"/>
                  </a:cubicBezTo>
                  <a:cubicBezTo>
                    <a:pt x="10983" y="5798"/>
                    <a:pt x="10985" y="5815"/>
                    <a:pt x="10991" y="5828"/>
                  </a:cubicBezTo>
                  <a:cubicBezTo>
                    <a:pt x="10995" y="5836"/>
                    <a:pt x="11003" y="5844"/>
                    <a:pt x="11015" y="5856"/>
                  </a:cubicBezTo>
                  <a:lnTo>
                    <a:pt x="11700" y="6556"/>
                  </a:lnTo>
                  <a:cubicBezTo>
                    <a:pt x="11712" y="6568"/>
                    <a:pt x="11720" y="6576"/>
                    <a:pt x="11725" y="6578"/>
                  </a:cubicBezTo>
                  <a:cubicBezTo>
                    <a:pt x="11735" y="6580"/>
                    <a:pt x="11745" y="6576"/>
                    <a:pt x="11752" y="6565"/>
                  </a:cubicBezTo>
                  <a:cubicBezTo>
                    <a:pt x="11755" y="6561"/>
                    <a:pt x="11757" y="6555"/>
                    <a:pt x="11759" y="6549"/>
                  </a:cubicBezTo>
                  <a:cubicBezTo>
                    <a:pt x="11761" y="6544"/>
                    <a:pt x="11762" y="6537"/>
                    <a:pt x="11763" y="6531"/>
                  </a:cubicBezTo>
                  <a:cubicBezTo>
                    <a:pt x="11765" y="6514"/>
                    <a:pt x="11762" y="6496"/>
                    <a:pt x="11756" y="6483"/>
                  </a:cubicBezTo>
                  <a:cubicBezTo>
                    <a:pt x="11752" y="6475"/>
                    <a:pt x="11745" y="6468"/>
                    <a:pt x="11733" y="6455"/>
                  </a:cubicBezTo>
                  <a:lnTo>
                    <a:pt x="11047" y="5756"/>
                  </a:lnTo>
                  <a:cubicBezTo>
                    <a:pt x="11035" y="5743"/>
                    <a:pt x="11028" y="5736"/>
                    <a:pt x="11022" y="5734"/>
                  </a:cubicBezTo>
                  <a:close/>
                  <a:moveTo>
                    <a:pt x="13733" y="5734"/>
                  </a:moveTo>
                  <a:cubicBezTo>
                    <a:pt x="13727" y="5736"/>
                    <a:pt x="13720" y="5743"/>
                    <a:pt x="13707" y="5756"/>
                  </a:cubicBezTo>
                  <a:lnTo>
                    <a:pt x="13022" y="6455"/>
                  </a:lnTo>
                  <a:cubicBezTo>
                    <a:pt x="13010" y="6468"/>
                    <a:pt x="13003" y="6475"/>
                    <a:pt x="12999" y="6483"/>
                  </a:cubicBezTo>
                  <a:cubicBezTo>
                    <a:pt x="12992" y="6496"/>
                    <a:pt x="12990" y="6514"/>
                    <a:pt x="12991" y="6531"/>
                  </a:cubicBezTo>
                  <a:cubicBezTo>
                    <a:pt x="12992" y="6537"/>
                    <a:pt x="12993" y="6544"/>
                    <a:pt x="12995" y="6549"/>
                  </a:cubicBezTo>
                  <a:cubicBezTo>
                    <a:pt x="12997" y="6555"/>
                    <a:pt x="13000" y="6561"/>
                    <a:pt x="13003" y="6565"/>
                  </a:cubicBezTo>
                  <a:cubicBezTo>
                    <a:pt x="13010" y="6576"/>
                    <a:pt x="13020" y="6580"/>
                    <a:pt x="13029" y="6578"/>
                  </a:cubicBezTo>
                  <a:cubicBezTo>
                    <a:pt x="13035" y="6576"/>
                    <a:pt x="13042" y="6568"/>
                    <a:pt x="13054" y="6556"/>
                  </a:cubicBezTo>
                  <a:lnTo>
                    <a:pt x="13740" y="5856"/>
                  </a:lnTo>
                  <a:cubicBezTo>
                    <a:pt x="13752" y="5844"/>
                    <a:pt x="13760" y="5836"/>
                    <a:pt x="13763" y="5828"/>
                  </a:cubicBezTo>
                  <a:cubicBezTo>
                    <a:pt x="13770" y="5815"/>
                    <a:pt x="13772" y="5798"/>
                    <a:pt x="13770" y="5781"/>
                  </a:cubicBezTo>
                  <a:cubicBezTo>
                    <a:pt x="13770" y="5774"/>
                    <a:pt x="13769" y="5768"/>
                    <a:pt x="13767" y="5762"/>
                  </a:cubicBezTo>
                  <a:cubicBezTo>
                    <a:pt x="13765" y="5756"/>
                    <a:pt x="13762" y="5751"/>
                    <a:pt x="13759" y="5746"/>
                  </a:cubicBezTo>
                  <a:cubicBezTo>
                    <a:pt x="13752" y="5735"/>
                    <a:pt x="13742" y="5731"/>
                    <a:pt x="13733" y="5734"/>
                  </a:cubicBezTo>
                  <a:close/>
                  <a:moveTo>
                    <a:pt x="15129" y="5734"/>
                  </a:moveTo>
                  <a:cubicBezTo>
                    <a:pt x="15119" y="5731"/>
                    <a:pt x="15109" y="5735"/>
                    <a:pt x="15102" y="5746"/>
                  </a:cubicBezTo>
                  <a:cubicBezTo>
                    <a:pt x="15099" y="5751"/>
                    <a:pt x="15096" y="5756"/>
                    <a:pt x="15095" y="5762"/>
                  </a:cubicBezTo>
                  <a:cubicBezTo>
                    <a:pt x="15093" y="5768"/>
                    <a:pt x="15092" y="5774"/>
                    <a:pt x="15091" y="5781"/>
                  </a:cubicBezTo>
                  <a:cubicBezTo>
                    <a:pt x="15089" y="5798"/>
                    <a:pt x="15092" y="5815"/>
                    <a:pt x="15098" y="5828"/>
                  </a:cubicBezTo>
                  <a:cubicBezTo>
                    <a:pt x="15102" y="5836"/>
                    <a:pt x="15110" y="5844"/>
                    <a:pt x="15122" y="5856"/>
                  </a:cubicBezTo>
                  <a:lnTo>
                    <a:pt x="15807" y="6556"/>
                  </a:lnTo>
                  <a:cubicBezTo>
                    <a:pt x="15819" y="6568"/>
                    <a:pt x="15826" y="6576"/>
                    <a:pt x="15832" y="6578"/>
                  </a:cubicBezTo>
                  <a:cubicBezTo>
                    <a:pt x="15842" y="6580"/>
                    <a:pt x="15852" y="6576"/>
                    <a:pt x="15859" y="6565"/>
                  </a:cubicBezTo>
                  <a:cubicBezTo>
                    <a:pt x="15862" y="6561"/>
                    <a:pt x="15864" y="6555"/>
                    <a:pt x="15866" y="6549"/>
                  </a:cubicBezTo>
                  <a:cubicBezTo>
                    <a:pt x="15868" y="6544"/>
                    <a:pt x="15869" y="6537"/>
                    <a:pt x="15870" y="6531"/>
                  </a:cubicBezTo>
                  <a:cubicBezTo>
                    <a:pt x="15872" y="6514"/>
                    <a:pt x="15869" y="6496"/>
                    <a:pt x="15863" y="6483"/>
                  </a:cubicBezTo>
                  <a:cubicBezTo>
                    <a:pt x="15859" y="6475"/>
                    <a:pt x="15852" y="6468"/>
                    <a:pt x="15839" y="6455"/>
                  </a:cubicBezTo>
                  <a:lnTo>
                    <a:pt x="15154" y="5756"/>
                  </a:lnTo>
                  <a:cubicBezTo>
                    <a:pt x="15142" y="5743"/>
                    <a:pt x="15134" y="5736"/>
                    <a:pt x="15129" y="5734"/>
                  </a:cubicBezTo>
                  <a:close/>
                  <a:moveTo>
                    <a:pt x="17840" y="5734"/>
                  </a:moveTo>
                  <a:cubicBezTo>
                    <a:pt x="17834" y="5736"/>
                    <a:pt x="17826" y="5743"/>
                    <a:pt x="17814" y="5756"/>
                  </a:cubicBezTo>
                  <a:lnTo>
                    <a:pt x="17129" y="6455"/>
                  </a:lnTo>
                  <a:cubicBezTo>
                    <a:pt x="17117" y="6468"/>
                    <a:pt x="17109" y="6475"/>
                    <a:pt x="17105" y="6483"/>
                  </a:cubicBezTo>
                  <a:cubicBezTo>
                    <a:pt x="17099" y="6496"/>
                    <a:pt x="17096" y="6514"/>
                    <a:pt x="17098" y="6531"/>
                  </a:cubicBezTo>
                  <a:cubicBezTo>
                    <a:pt x="17099" y="6537"/>
                    <a:pt x="17100" y="6544"/>
                    <a:pt x="17102" y="6549"/>
                  </a:cubicBezTo>
                  <a:cubicBezTo>
                    <a:pt x="17104" y="6555"/>
                    <a:pt x="17106" y="6561"/>
                    <a:pt x="17109" y="6565"/>
                  </a:cubicBezTo>
                  <a:cubicBezTo>
                    <a:pt x="17117" y="6576"/>
                    <a:pt x="17126" y="6580"/>
                    <a:pt x="17136" y="6578"/>
                  </a:cubicBezTo>
                  <a:cubicBezTo>
                    <a:pt x="17142" y="6576"/>
                    <a:pt x="17149" y="6568"/>
                    <a:pt x="17161" y="6556"/>
                  </a:cubicBezTo>
                  <a:lnTo>
                    <a:pt x="17846" y="5856"/>
                  </a:lnTo>
                  <a:cubicBezTo>
                    <a:pt x="17859" y="5844"/>
                    <a:pt x="17866" y="5836"/>
                    <a:pt x="17870" y="5828"/>
                  </a:cubicBezTo>
                  <a:cubicBezTo>
                    <a:pt x="17877" y="5815"/>
                    <a:pt x="17879" y="5798"/>
                    <a:pt x="17877" y="5781"/>
                  </a:cubicBezTo>
                  <a:cubicBezTo>
                    <a:pt x="17877" y="5774"/>
                    <a:pt x="17875" y="5768"/>
                    <a:pt x="17873" y="5762"/>
                  </a:cubicBezTo>
                  <a:cubicBezTo>
                    <a:pt x="17872" y="5756"/>
                    <a:pt x="17869" y="5751"/>
                    <a:pt x="17866" y="5746"/>
                  </a:cubicBezTo>
                  <a:cubicBezTo>
                    <a:pt x="17859" y="5735"/>
                    <a:pt x="17849" y="5731"/>
                    <a:pt x="17840" y="5734"/>
                  </a:cubicBezTo>
                  <a:close/>
                  <a:moveTo>
                    <a:pt x="19254" y="5734"/>
                  </a:moveTo>
                  <a:cubicBezTo>
                    <a:pt x="19244" y="5731"/>
                    <a:pt x="19234" y="5735"/>
                    <a:pt x="19227" y="5746"/>
                  </a:cubicBezTo>
                  <a:cubicBezTo>
                    <a:pt x="19224" y="5751"/>
                    <a:pt x="19222" y="5756"/>
                    <a:pt x="19220" y="5762"/>
                  </a:cubicBezTo>
                  <a:cubicBezTo>
                    <a:pt x="19218" y="5768"/>
                    <a:pt x="19217" y="5774"/>
                    <a:pt x="19216" y="5781"/>
                  </a:cubicBezTo>
                  <a:cubicBezTo>
                    <a:pt x="19214" y="5798"/>
                    <a:pt x="19217" y="5815"/>
                    <a:pt x="19223" y="5828"/>
                  </a:cubicBezTo>
                  <a:cubicBezTo>
                    <a:pt x="19227" y="5836"/>
                    <a:pt x="19235" y="5844"/>
                    <a:pt x="19247" y="5856"/>
                  </a:cubicBezTo>
                  <a:lnTo>
                    <a:pt x="19932" y="6556"/>
                  </a:lnTo>
                  <a:cubicBezTo>
                    <a:pt x="19944" y="6568"/>
                    <a:pt x="19952" y="6576"/>
                    <a:pt x="19957" y="6578"/>
                  </a:cubicBezTo>
                  <a:cubicBezTo>
                    <a:pt x="19967" y="6580"/>
                    <a:pt x="19977" y="6576"/>
                    <a:pt x="19984" y="6565"/>
                  </a:cubicBezTo>
                  <a:cubicBezTo>
                    <a:pt x="19987" y="6561"/>
                    <a:pt x="19989" y="6555"/>
                    <a:pt x="19991" y="6549"/>
                  </a:cubicBezTo>
                  <a:cubicBezTo>
                    <a:pt x="19993" y="6544"/>
                    <a:pt x="19994" y="6537"/>
                    <a:pt x="19995" y="6531"/>
                  </a:cubicBezTo>
                  <a:cubicBezTo>
                    <a:pt x="19997" y="6514"/>
                    <a:pt x="19994" y="6496"/>
                    <a:pt x="19988" y="6483"/>
                  </a:cubicBezTo>
                  <a:cubicBezTo>
                    <a:pt x="19984" y="6475"/>
                    <a:pt x="19977" y="6468"/>
                    <a:pt x="19964" y="6455"/>
                  </a:cubicBezTo>
                  <a:lnTo>
                    <a:pt x="19279" y="5756"/>
                  </a:lnTo>
                  <a:cubicBezTo>
                    <a:pt x="19267" y="5743"/>
                    <a:pt x="19260" y="5736"/>
                    <a:pt x="19254" y="5734"/>
                  </a:cubicBezTo>
                  <a:close/>
                  <a:moveTo>
                    <a:pt x="21600" y="6102"/>
                  </a:moveTo>
                  <a:lnTo>
                    <a:pt x="21254" y="6455"/>
                  </a:lnTo>
                  <a:cubicBezTo>
                    <a:pt x="21242" y="6468"/>
                    <a:pt x="21235" y="6475"/>
                    <a:pt x="21231" y="6483"/>
                  </a:cubicBezTo>
                  <a:cubicBezTo>
                    <a:pt x="21224" y="6496"/>
                    <a:pt x="21222" y="6514"/>
                    <a:pt x="21223" y="6531"/>
                  </a:cubicBezTo>
                  <a:cubicBezTo>
                    <a:pt x="21224" y="6537"/>
                    <a:pt x="21225" y="6544"/>
                    <a:pt x="21227" y="6549"/>
                  </a:cubicBezTo>
                  <a:cubicBezTo>
                    <a:pt x="21229" y="6555"/>
                    <a:pt x="21232" y="6561"/>
                    <a:pt x="21234" y="6565"/>
                  </a:cubicBezTo>
                  <a:cubicBezTo>
                    <a:pt x="21242" y="6576"/>
                    <a:pt x="21252" y="6580"/>
                    <a:pt x="21261" y="6578"/>
                  </a:cubicBezTo>
                  <a:cubicBezTo>
                    <a:pt x="21267" y="6576"/>
                    <a:pt x="21274" y="6568"/>
                    <a:pt x="21286" y="6556"/>
                  </a:cubicBezTo>
                  <a:lnTo>
                    <a:pt x="21600" y="6236"/>
                  </a:lnTo>
                  <a:lnTo>
                    <a:pt x="21600" y="6102"/>
                  </a:lnTo>
                  <a:close/>
                  <a:moveTo>
                    <a:pt x="29" y="6170"/>
                  </a:moveTo>
                  <a:cubicBezTo>
                    <a:pt x="25" y="6170"/>
                    <a:pt x="22" y="6171"/>
                    <a:pt x="18" y="6174"/>
                  </a:cubicBezTo>
                  <a:cubicBezTo>
                    <a:pt x="10" y="6179"/>
                    <a:pt x="4" y="6190"/>
                    <a:pt x="0" y="6204"/>
                  </a:cubicBezTo>
                  <a:lnTo>
                    <a:pt x="0" y="8858"/>
                  </a:lnTo>
                  <a:cubicBezTo>
                    <a:pt x="4" y="8872"/>
                    <a:pt x="10" y="8883"/>
                    <a:pt x="18" y="8888"/>
                  </a:cubicBezTo>
                  <a:cubicBezTo>
                    <a:pt x="22" y="8890"/>
                    <a:pt x="25" y="8892"/>
                    <a:pt x="29" y="8892"/>
                  </a:cubicBezTo>
                  <a:cubicBezTo>
                    <a:pt x="33" y="8892"/>
                    <a:pt x="37" y="8890"/>
                    <a:pt x="40" y="8888"/>
                  </a:cubicBezTo>
                  <a:cubicBezTo>
                    <a:pt x="49" y="8882"/>
                    <a:pt x="57" y="8870"/>
                    <a:pt x="60" y="8854"/>
                  </a:cubicBezTo>
                  <a:cubicBezTo>
                    <a:pt x="62" y="8844"/>
                    <a:pt x="62" y="8828"/>
                    <a:pt x="62" y="8803"/>
                  </a:cubicBezTo>
                  <a:lnTo>
                    <a:pt x="62" y="6259"/>
                  </a:lnTo>
                  <a:cubicBezTo>
                    <a:pt x="62" y="6233"/>
                    <a:pt x="62" y="6218"/>
                    <a:pt x="60" y="6208"/>
                  </a:cubicBezTo>
                  <a:cubicBezTo>
                    <a:pt x="57" y="6192"/>
                    <a:pt x="49" y="6180"/>
                    <a:pt x="40" y="6174"/>
                  </a:cubicBezTo>
                  <a:cubicBezTo>
                    <a:pt x="37" y="6171"/>
                    <a:pt x="33" y="6170"/>
                    <a:pt x="29" y="6170"/>
                  </a:cubicBezTo>
                  <a:close/>
                  <a:moveTo>
                    <a:pt x="4142" y="6170"/>
                  </a:moveTo>
                  <a:cubicBezTo>
                    <a:pt x="4138" y="6170"/>
                    <a:pt x="4134" y="6171"/>
                    <a:pt x="4130" y="6174"/>
                  </a:cubicBezTo>
                  <a:cubicBezTo>
                    <a:pt x="4121" y="6180"/>
                    <a:pt x="4114" y="6192"/>
                    <a:pt x="4111" y="6208"/>
                  </a:cubicBezTo>
                  <a:cubicBezTo>
                    <a:pt x="4109" y="6218"/>
                    <a:pt x="4109" y="6234"/>
                    <a:pt x="4109" y="6259"/>
                  </a:cubicBezTo>
                  <a:lnTo>
                    <a:pt x="4109" y="8803"/>
                  </a:lnTo>
                  <a:cubicBezTo>
                    <a:pt x="4109" y="8828"/>
                    <a:pt x="4109" y="8844"/>
                    <a:pt x="4111" y="8854"/>
                  </a:cubicBezTo>
                  <a:cubicBezTo>
                    <a:pt x="4114" y="8870"/>
                    <a:pt x="4121" y="8882"/>
                    <a:pt x="4130" y="8888"/>
                  </a:cubicBezTo>
                  <a:cubicBezTo>
                    <a:pt x="4134" y="8890"/>
                    <a:pt x="4138" y="8892"/>
                    <a:pt x="4142" y="8892"/>
                  </a:cubicBezTo>
                  <a:cubicBezTo>
                    <a:pt x="4145" y="8892"/>
                    <a:pt x="4149" y="8890"/>
                    <a:pt x="4153" y="8888"/>
                  </a:cubicBezTo>
                  <a:cubicBezTo>
                    <a:pt x="4162" y="8882"/>
                    <a:pt x="4169" y="8870"/>
                    <a:pt x="4172" y="8854"/>
                  </a:cubicBezTo>
                  <a:cubicBezTo>
                    <a:pt x="4174" y="8844"/>
                    <a:pt x="4174" y="8828"/>
                    <a:pt x="4174" y="8803"/>
                  </a:cubicBezTo>
                  <a:lnTo>
                    <a:pt x="4174" y="6259"/>
                  </a:lnTo>
                  <a:cubicBezTo>
                    <a:pt x="4174" y="6233"/>
                    <a:pt x="4174" y="6218"/>
                    <a:pt x="4172" y="6208"/>
                  </a:cubicBezTo>
                  <a:cubicBezTo>
                    <a:pt x="4169" y="6192"/>
                    <a:pt x="4162" y="6180"/>
                    <a:pt x="4153" y="6174"/>
                  </a:cubicBezTo>
                  <a:cubicBezTo>
                    <a:pt x="4149" y="6171"/>
                    <a:pt x="4145" y="6170"/>
                    <a:pt x="4142" y="6170"/>
                  </a:cubicBezTo>
                  <a:close/>
                  <a:moveTo>
                    <a:pt x="8267" y="6170"/>
                  </a:moveTo>
                  <a:cubicBezTo>
                    <a:pt x="8263" y="6170"/>
                    <a:pt x="8259" y="6171"/>
                    <a:pt x="8256" y="6174"/>
                  </a:cubicBezTo>
                  <a:cubicBezTo>
                    <a:pt x="8247" y="6180"/>
                    <a:pt x="8239" y="6192"/>
                    <a:pt x="8236" y="6208"/>
                  </a:cubicBezTo>
                  <a:cubicBezTo>
                    <a:pt x="8234" y="6218"/>
                    <a:pt x="8234" y="6234"/>
                    <a:pt x="8234" y="6259"/>
                  </a:cubicBezTo>
                  <a:lnTo>
                    <a:pt x="8234" y="8803"/>
                  </a:lnTo>
                  <a:cubicBezTo>
                    <a:pt x="8234" y="8828"/>
                    <a:pt x="8234" y="8844"/>
                    <a:pt x="8236" y="8854"/>
                  </a:cubicBezTo>
                  <a:cubicBezTo>
                    <a:pt x="8239" y="8870"/>
                    <a:pt x="8247" y="8882"/>
                    <a:pt x="8256" y="8888"/>
                  </a:cubicBezTo>
                  <a:cubicBezTo>
                    <a:pt x="8259" y="8890"/>
                    <a:pt x="8263" y="8892"/>
                    <a:pt x="8267" y="8892"/>
                  </a:cubicBezTo>
                  <a:cubicBezTo>
                    <a:pt x="8270" y="8892"/>
                    <a:pt x="8274" y="8890"/>
                    <a:pt x="8278" y="8888"/>
                  </a:cubicBezTo>
                  <a:cubicBezTo>
                    <a:pt x="8287" y="8882"/>
                    <a:pt x="8294" y="8870"/>
                    <a:pt x="8297" y="8854"/>
                  </a:cubicBezTo>
                  <a:cubicBezTo>
                    <a:pt x="8299" y="8844"/>
                    <a:pt x="8299" y="8828"/>
                    <a:pt x="8299" y="8803"/>
                  </a:cubicBezTo>
                  <a:lnTo>
                    <a:pt x="8299" y="6259"/>
                  </a:lnTo>
                  <a:cubicBezTo>
                    <a:pt x="8299" y="6233"/>
                    <a:pt x="8299" y="6218"/>
                    <a:pt x="8297" y="6208"/>
                  </a:cubicBezTo>
                  <a:cubicBezTo>
                    <a:pt x="8294" y="6192"/>
                    <a:pt x="8287" y="6180"/>
                    <a:pt x="8278" y="6174"/>
                  </a:cubicBezTo>
                  <a:cubicBezTo>
                    <a:pt x="8274" y="6171"/>
                    <a:pt x="8270" y="6170"/>
                    <a:pt x="8267" y="6170"/>
                  </a:cubicBezTo>
                  <a:close/>
                  <a:moveTo>
                    <a:pt x="12373" y="6170"/>
                  </a:moveTo>
                  <a:cubicBezTo>
                    <a:pt x="12370" y="6170"/>
                    <a:pt x="12366" y="6171"/>
                    <a:pt x="12363" y="6174"/>
                  </a:cubicBezTo>
                  <a:cubicBezTo>
                    <a:pt x="12354" y="6180"/>
                    <a:pt x="12346" y="6192"/>
                    <a:pt x="12343" y="6208"/>
                  </a:cubicBezTo>
                  <a:cubicBezTo>
                    <a:pt x="12341" y="6218"/>
                    <a:pt x="12341" y="6234"/>
                    <a:pt x="12341" y="6259"/>
                  </a:cubicBezTo>
                  <a:lnTo>
                    <a:pt x="12341" y="8803"/>
                  </a:lnTo>
                  <a:cubicBezTo>
                    <a:pt x="12341" y="8828"/>
                    <a:pt x="12341" y="8844"/>
                    <a:pt x="12343" y="8854"/>
                  </a:cubicBezTo>
                  <a:cubicBezTo>
                    <a:pt x="12346" y="8870"/>
                    <a:pt x="12354" y="8882"/>
                    <a:pt x="12363" y="8888"/>
                  </a:cubicBezTo>
                  <a:cubicBezTo>
                    <a:pt x="12366" y="8890"/>
                    <a:pt x="12370" y="8892"/>
                    <a:pt x="12373" y="8892"/>
                  </a:cubicBezTo>
                  <a:cubicBezTo>
                    <a:pt x="12377" y="8892"/>
                    <a:pt x="12381" y="8890"/>
                    <a:pt x="12385" y="8888"/>
                  </a:cubicBezTo>
                  <a:cubicBezTo>
                    <a:pt x="12394" y="8882"/>
                    <a:pt x="12401" y="8870"/>
                    <a:pt x="12404" y="8854"/>
                  </a:cubicBezTo>
                  <a:cubicBezTo>
                    <a:pt x="12406" y="8844"/>
                    <a:pt x="12406" y="8828"/>
                    <a:pt x="12406" y="8803"/>
                  </a:cubicBezTo>
                  <a:lnTo>
                    <a:pt x="12406" y="6259"/>
                  </a:lnTo>
                  <a:cubicBezTo>
                    <a:pt x="12406" y="6233"/>
                    <a:pt x="12406" y="6218"/>
                    <a:pt x="12404" y="6208"/>
                  </a:cubicBezTo>
                  <a:cubicBezTo>
                    <a:pt x="12401" y="6192"/>
                    <a:pt x="12394" y="6180"/>
                    <a:pt x="12385" y="6174"/>
                  </a:cubicBezTo>
                  <a:cubicBezTo>
                    <a:pt x="12381" y="6171"/>
                    <a:pt x="12377" y="6170"/>
                    <a:pt x="12373" y="6170"/>
                  </a:cubicBezTo>
                  <a:close/>
                  <a:moveTo>
                    <a:pt x="16499" y="6170"/>
                  </a:moveTo>
                  <a:cubicBezTo>
                    <a:pt x="16495" y="6170"/>
                    <a:pt x="16491" y="6171"/>
                    <a:pt x="16488" y="6174"/>
                  </a:cubicBezTo>
                  <a:cubicBezTo>
                    <a:pt x="16479" y="6180"/>
                    <a:pt x="16471" y="6192"/>
                    <a:pt x="16468" y="6208"/>
                  </a:cubicBezTo>
                  <a:cubicBezTo>
                    <a:pt x="16466" y="6218"/>
                    <a:pt x="16466" y="6234"/>
                    <a:pt x="16466" y="6259"/>
                  </a:cubicBezTo>
                  <a:lnTo>
                    <a:pt x="16466" y="8803"/>
                  </a:lnTo>
                  <a:cubicBezTo>
                    <a:pt x="16466" y="8828"/>
                    <a:pt x="16466" y="8844"/>
                    <a:pt x="16468" y="8854"/>
                  </a:cubicBezTo>
                  <a:cubicBezTo>
                    <a:pt x="16471" y="8870"/>
                    <a:pt x="16479" y="8882"/>
                    <a:pt x="16488" y="8888"/>
                  </a:cubicBezTo>
                  <a:cubicBezTo>
                    <a:pt x="16491" y="8890"/>
                    <a:pt x="16495" y="8892"/>
                    <a:pt x="16499" y="8892"/>
                  </a:cubicBezTo>
                  <a:cubicBezTo>
                    <a:pt x="16502" y="8892"/>
                    <a:pt x="16506" y="8890"/>
                    <a:pt x="16510" y="8888"/>
                  </a:cubicBezTo>
                  <a:cubicBezTo>
                    <a:pt x="16519" y="8882"/>
                    <a:pt x="16526" y="8870"/>
                    <a:pt x="16529" y="8854"/>
                  </a:cubicBezTo>
                  <a:cubicBezTo>
                    <a:pt x="16531" y="8844"/>
                    <a:pt x="16531" y="8828"/>
                    <a:pt x="16531" y="8803"/>
                  </a:cubicBezTo>
                  <a:lnTo>
                    <a:pt x="16531" y="6259"/>
                  </a:lnTo>
                  <a:cubicBezTo>
                    <a:pt x="16531" y="6233"/>
                    <a:pt x="16531" y="6218"/>
                    <a:pt x="16529" y="6208"/>
                  </a:cubicBezTo>
                  <a:cubicBezTo>
                    <a:pt x="16526" y="6192"/>
                    <a:pt x="16519" y="6180"/>
                    <a:pt x="16510" y="6174"/>
                  </a:cubicBezTo>
                  <a:cubicBezTo>
                    <a:pt x="16506" y="6171"/>
                    <a:pt x="16502" y="6170"/>
                    <a:pt x="16499" y="6170"/>
                  </a:cubicBezTo>
                  <a:close/>
                  <a:moveTo>
                    <a:pt x="20611" y="6170"/>
                  </a:moveTo>
                  <a:cubicBezTo>
                    <a:pt x="20607" y="6170"/>
                    <a:pt x="20603" y="6171"/>
                    <a:pt x="20600" y="6174"/>
                  </a:cubicBezTo>
                  <a:cubicBezTo>
                    <a:pt x="20591" y="6180"/>
                    <a:pt x="20584" y="6192"/>
                    <a:pt x="20580" y="6208"/>
                  </a:cubicBezTo>
                  <a:cubicBezTo>
                    <a:pt x="20579" y="6218"/>
                    <a:pt x="20578" y="6234"/>
                    <a:pt x="20578" y="6259"/>
                  </a:cubicBezTo>
                  <a:lnTo>
                    <a:pt x="20578" y="8803"/>
                  </a:lnTo>
                  <a:cubicBezTo>
                    <a:pt x="20578" y="8828"/>
                    <a:pt x="20579" y="8844"/>
                    <a:pt x="20580" y="8854"/>
                  </a:cubicBezTo>
                  <a:cubicBezTo>
                    <a:pt x="20584" y="8870"/>
                    <a:pt x="20591" y="8882"/>
                    <a:pt x="20600" y="8888"/>
                  </a:cubicBezTo>
                  <a:cubicBezTo>
                    <a:pt x="20603" y="8890"/>
                    <a:pt x="20607" y="8892"/>
                    <a:pt x="20611" y="8892"/>
                  </a:cubicBezTo>
                  <a:cubicBezTo>
                    <a:pt x="20615" y="8892"/>
                    <a:pt x="20619" y="8890"/>
                    <a:pt x="20622" y="8888"/>
                  </a:cubicBezTo>
                  <a:cubicBezTo>
                    <a:pt x="20631" y="8882"/>
                    <a:pt x="20638" y="8870"/>
                    <a:pt x="20642" y="8854"/>
                  </a:cubicBezTo>
                  <a:cubicBezTo>
                    <a:pt x="20643" y="8844"/>
                    <a:pt x="20644" y="8828"/>
                    <a:pt x="20644" y="8803"/>
                  </a:cubicBezTo>
                  <a:lnTo>
                    <a:pt x="20644" y="6259"/>
                  </a:lnTo>
                  <a:cubicBezTo>
                    <a:pt x="20644" y="6233"/>
                    <a:pt x="20643" y="6218"/>
                    <a:pt x="20642" y="6208"/>
                  </a:cubicBezTo>
                  <a:cubicBezTo>
                    <a:pt x="20638" y="6192"/>
                    <a:pt x="20631" y="6180"/>
                    <a:pt x="20622" y="6174"/>
                  </a:cubicBezTo>
                  <a:cubicBezTo>
                    <a:pt x="20619" y="6171"/>
                    <a:pt x="20615" y="6170"/>
                    <a:pt x="20611" y="6170"/>
                  </a:cubicBezTo>
                  <a:close/>
                  <a:moveTo>
                    <a:pt x="1267" y="6264"/>
                  </a:moveTo>
                  <a:cubicBezTo>
                    <a:pt x="1257" y="6261"/>
                    <a:pt x="1247" y="6266"/>
                    <a:pt x="1240" y="6277"/>
                  </a:cubicBezTo>
                  <a:cubicBezTo>
                    <a:pt x="1237" y="6281"/>
                    <a:pt x="1235" y="6287"/>
                    <a:pt x="1233" y="6292"/>
                  </a:cubicBezTo>
                  <a:cubicBezTo>
                    <a:pt x="1231" y="6298"/>
                    <a:pt x="1229" y="6305"/>
                    <a:pt x="1229" y="6311"/>
                  </a:cubicBezTo>
                  <a:cubicBezTo>
                    <a:pt x="1227" y="6328"/>
                    <a:pt x="1230" y="6346"/>
                    <a:pt x="1236" y="6359"/>
                  </a:cubicBezTo>
                  <a:cubicBezTo>
                    <a:pt x="1240" y="6367"/>
                    <a:pt x="1247" y="6374"/>
                    <a:pt x="1259" y="6387"/>
                  </a:cubicBezTo>
                  <a:lnTo>
                    <a:pt x="1967" y="7109"/>
                  </a:lnTo>
                  <a:cubicBezTo>
                    <a:pt x="1980" y="7122"/>
                    <a:pt x="1987" y="7129"/>
                    <a:pt x="1993" y="7131"/>
                  </a:cubicBezTo>
                  <a:cubicBezTo>
                    <a:pt x="2003" y="7134"/>
                    <a:pt x="2012" y="7130"/>
                    <a:pt x="2020" y="7119"/>
                  </a:cubicBezTo>
                  <a:cubicBezTo>
                    <a:pt x="2023" y="7114"/>
                    <a:pt x="2025" y="7109"/>
                    <a:pt x="2027" y="7103"/>
                  </a:cubicBezTo>
                  <a:cubicBezTo>
                    <a:pt x="2029" y="7097"/>
                    <a:pt x="2030" y="7091"/>
                    <a:pt x="2031" y="7084"/>
                  </a:cubicBezTo>
                  <a:cubicBezTo>
                    <a:pt x="2032" y="7067"/>
                    <a:pt x="2029" y="7050"/>
                    <a:pt x="2023" y="7037"/>
                  </a:cubicBezTo>
                  <a:cubicBezTo>
                    <a:pt x="2019" y="7029"/>
                    <a:pt x="2012" y="7021"/>
                    <a:pt x="2000" y="7009"/>
                  </a:cubicBezTo>
                  <a:lnTo>
                    <a:pt x="1292" y="6286"/>
                  </a:lnTo>
                  <a:cubicBezTo>
                    <a:pt x="1279" y="6274"/>
                    <a:pt x="1272" y="6266"/>
                    <a:pt x="1267" y="6264"/>
                  </a:cubicBezTo>
                  <a:close/>
                  <a:moveTo>
                    <a:pt x="2904" y="6264"/>
                  </a:moveTo>
                  <a:cubicBezTo>
                    <a:pt x="2898" y="6266"/>
                    <a:pt x="2891" y="6274"/>
                    <a:pt x="2879" y="6286"/>
                  </a:cubicBezTo>
                  <a:lnTo>
                    <a:pt x="2171" y="7009"/>
                  </a:lnTo>
                  <a:cubicBezTo>
                    <a:pt x="2159" y="7021"/>
                    <a:pt x="2151" y="7029"/>
                    <a:pt x="2147" y="7037"/>
                  </a:cubicBezTo>
                  <a:cubicBezTo>
                    <a:pt x="2141" y="7050"/>
                    <a:pt x="2138" y="7067"/>
                    <a:pt x="2140" y="7084"/>
                  </a:cubicBezTo>
                  <a:cubicBezTo>
                    <a:pt x="2141" y="7091"/>
                    <a:pt x="2142" y="7097"/>
                    <a:pt x="2144" y="7103"/>
                  </a:cubicBezTo>
                  <a:cubicBezTo>
                    <a:pt x="2146" y="7109"/>
                    <a:pt x="2148" y="7114"/>
                    <a:pt x="2151" y="7119"/>
                  </a:cubicBezTo>
                  <a:cubicBezTo>
                    <a:pt x="2158" y="7130"/>
                    <a:pt x="2168" y="7134"/>
                    <a:pt x="2178" y="7131"/>
                  </a:cubicBezTo>
                  <a:cubicBezTo>
                    <a:pt x="2184" y="7129"/>
                    <a:pt x="2191" y="7122"/>
                    <a:pt x="2203" y="7109"/>
                  </a:cubicBezTo>
                  <a:lnTo>
                    <a:pt x="2911" y="6387"/>
                  </a:lnTo>
                  <a:cubicBezTo>
                    <a:pt x="2923" y="6374"/>
                    <a:pt x="2931" y="6367"/>
                    <a:pt x="2935" y="6359"/>
                  </a:cubicBezTo>
                  <a:cubicBezTo>
                    <a:pt x="2941" y="6346"/>
                    <a:pt x="2944" y="6328"/>
                    <a:pt x="2942" y="6311"/>
                  </a:cubicBezTo>
                  <a:cubicBezTo>
                    <a:pt x="2941" y="6305"/>
                    <a:pt x="2940" y="6298"/>
                    <a:pt x="2938" y="6292"/>
                  </a:cubicBezTo>
                  <a:cubicBezTo>
                    <a:pt x="2936" y="6287"/>
                    <a:pt x="2934" y="6281"/>
                    <a:pt x="2931" y="6277"/>
                  </a:cubicBezTo>
                  <a:cubicBezTo>
                    <a:pt x="2923" y="6266"/>
                    <a:pt x="2914" y="6261"/>
                    <a:pt x="2904" y="6264"/>
                  </a:cubicBezTo>
                  <a:close/>
                  <a:moveTo>
                    <a:pt x="5379" y="6264"/>
                  </a:moveTo>
                  <a:cubicBezTo>
                    <a:pt x="5369" y="6261"/>
                    <a:pt x="5360" y="6266"/>
                    <a:pt x="5352" y="6277"/>
                  </a:cubicBezTo>
                  <a:cubicBezTo>
                    <a:pt x="5349" y="6281"/>
                    <a:pt x="5347" y="6287"/>
                    <a:pt x="5345" y="6292"/>
                  </a:cubicBezTo>
                  <a:cubicBezTo>
                    <a:pt x="5343" y="6298"/>
                    <a:pt x="5342" y="6305"/>
                    <a:pt x="5341" y="6311"/>
                  </a:cubicBezTo>
                  <a:cubicBezTo>
                    <a:pt x="5339" y="6328"/>
                    <a:pt x="5342" y="6346"/>
                    <a:pt x="5348" y="6359"/>
                  </a:cubicBezTo>
                  <a:cubicBezTo>
                    <a:pt x="5352" y="6367"/>
                    <a:pt x="5360" y="6374"/>
                    <a:pt x="5372" y="6387"/>
                  </a:cubicBezTo>
                  <a:lnTo>
                    <a:pt x="6080" y="7109"/>
                  </a:lnTo>
                  <a:cubicBezTo>
                    <a:pt x="6092" y="7122"/>
                    <a:pt x="6100" y="7129"/>
                    <a:pt x="6106" y="7131"/>
                  </a:cubicBezTo>
                  <a:cubicBezTo>
                    <a:pt x="6115" y="7134"/>
                    <a:pt x="6124" y="7130"/>
                    <a:pt x="6132" y="7119"/>
                  </a:cubicBezTo>
                  <a:cubicBezTo>
                    <a:pt x="6135" y="7114"/>
                    <a:pt x="6137" y="7109"/>
                    <a:pt x="6139" y="7103"/>
                  </a:cubicBezTo>
                  <a:cubicBezTo>
                    <a:pt x="6141" y="7097"/>
                    <a:pt x="6142" y="7091"/>
                    <a:pt x="6143" y="7084"/>
                  </a:cubicBezTo>
                  <a:cubicBezTo>
                    <a:pt x="6145" y="7067"/>
                    <a:pt x="6142" y="7050"/>
                    <a:pt x="6136" y="7037"/>
                  </a:cubicBezTo>
                  <a:cubicBezTo>
                    <a:pt x="6132" y="7029"/>
                    <a:pt x="6124" y="7021"/>
                    <a:pt x="6112" y="7009"/>
                  </a:cubicBezTo>
                  <a:lnTo>
                    <a:pt x="5404" y="6286"/>
                  </a:lnTo>
                  <a:cubicBezTo>
                    <a:pt x="5392" y="6274"/>
                    <a:pt x="5385" y="6266"/>
                    <a:pt x="5379" y="6264"/>
                  </a:cubicBezTo>
                  <a:close/>
                  <a:moveTo>
                    <a:pt x="7017" y="6264"/>
                  </a:moveTo>
                  <a:cubicBezTo>
                    <a:pt x="7011" y="6266"/>
                    <a:pt x="7003" y="6274"/>
                    <a:pt x="6991" y="6286"/>
                  </a:cubicBezTo>
                  <a:lnTo>
                    <a:pt x="6283" y="7009"/>
                  </a:lnTo>
                  <a:cubicBezTo>
                    <a:pt x="6271" y="7021"/>
                    <a:pt x="6263" y="7029"/>
                    <a:pt x="6260" y="7037"/>
                  </a:cubicBezTo>
                  <a:cubicBezTo>
                    <a:pt x="6253" y="7050"/>
                    <a:pt x="6251" y="7067"/>
                    <a:pt x="6253" y="7084"/>
                  </a:cubicBezTo>
                  <a:cubicBezTo>
                    <a:pt x="6253" y="7091"/>
                    <a:pt x="6254" y="7097"/>
                    <a:pt x="6256" y="7103"/>
                  </a:cubicBezTo>
                  <a:cubicBezTo>
                    <a:pt x="6258" y="7109"/>
                    <a:pt x="6260" y="7114"/>
                    <a:pt x="6263" y="7119"/>
                  </a:cubicBezTo>
                  <a:cubicBezTo>
                    <a:pt x="6271" y="7130"/>
                    <a:pt x="6281" y="7134"/>
                    <a:pt x="6290" y="7131"/>
                  </a:cubicBezTo>
                  <a:cubicBezTo>
                    <a:pt x="6296" y="7129"/>
                    <a:pt x="6303" y="7122"/>
                    <a:pt x="6316" y="7109"/>
                  </a:cubicBezTo>
                  <a:lnTo>
                    <a:pt x="7023" y="6387"/>
                  </a:lnTo>
                  <a:cubicBezTo>
                    <a:pt x="7036" y="6374"/>
                    <a:pt x="7043" y="6367"/>
                    <a:pt x="7047" y="6359"/>
                  </a:cubicBezTo>
                  <a:cubicBezTo>
                    <a:pt x="7053" y="6346"/>
                    <a:pt x="7056" y="6328"/>
                    <a:pt x="7054" y="6311"/>
                  </a:cubicBezTo>
                  <a:cubicBezTo>
                    <a:pt x="7054" y="6305"/>
                    <a:pt x="7052" y="6298"/>
                    <a:pt x="7050" y="6292"/>
                  </a:cubicBezTo>
                  <a:cubicBezTo>
                    <a:pt x="7048" y="6287"/>
                    <a:pt x="7046" y="6281"/>
                    <a:pt x="7043" y="6277"/>
                  </a:cubicBezTo>
                  <a:cubicBezTo>
                    <a:pt x="7036" y="6266"/>
                    <a:pt x="7026" y="6261"/>
                    <a:pt x="7017" y="6264"/>
                  </a:cubicBezTo>
                  <a:close/>
                  <a:moveTo>
                    <a:pt x="9504" y="6264"/>
                  </a:moveTo>
                  <a:cubicBezTo>
                    <a:pt x="9495" y="6261"/>
                    <a:pt x="9485" y="6266"/>
                    <a:pt x="9477" y="6277"/>
                  </a:cubicBezTo>
                  <a:cubicBezTo>
                    <a:pt x="9474" y="6281"/>
                    <a:pt x="9472" y="6287"/>
                    <a:pt x="9470" y="6292"/>
                  </a:cubicBezTo>
                  <a:cubicBezTo>
                    <a:pt x="9468" y="6298"/>
                    <a:pt x="9467" y="6305"/>
                    <a:pt x="9466" y="6311"/>
                  </a:cubicBezTo>
                  <a:cubicBezTo>
                    <a:pt x="9464" y="6328"/>
                    <a:pt x="9467" y="6346"/>
                    <a:pt x="9474" y="6359"/>
                  </a:cubicBezTo>
                  <a:cubicBezTo>
                    <a:pt x="9477" y="6367"/>
                    <a:pt x="9485" y="6374"/>
                    <a:pt x="9497" y="6387"/>
                  </a:cubicBezTo>
                  <a:lnTo>
                    <a:pt x="10205" y="7109"/>
                  </a:lnTo>
                  <a:cubicBezTo>
                    <a:pt x="10217" y="7122"/>
                    <a:pt x="10225" y="7129"/>
                    <a:pt x="10231" y="7131"/>
                  </a:cubicBezTo>
                  <a:cubicBezTo>
                    <a:pt x="10240" y="7134"/>
                    <a:pt x="10250" y="7130"/>
                    <a:pt x="10257" y="7119"/>
                  </a:cubicBezTo>
                  <a:cubicBezTo>
                    <a:pt x="10260" y="7114"/>
                    <a:pt x="10262" y="7109"/>
                    <a:pt x="10264" y="7103"/>
                  </a:cubicBezTo>
                  <a:cubicBezTo>
                    <a:pt x="10266" y="7097"/>
                    <a:pt x="10267" y="7091"/>
                    <a:pt x="10268" y="7084"/>
                  </a:cubicBezTo>
                  <a:cubicBezTo>
                    <a:pt x="10270" y="7067"/>
                    <a:pt x="10267" y="7050"/>
                    <a:pt x="10261" y="7037"/>
                  </a:cubicBezTo>
                  <a:cubicBezTo>
                    <a:pt x="10257" y="7029"/>
                    <a:pt x="10250" y="7021"/>
                    <a:pt x="10237" y="7009"/>
                  </a:cubicBezTo>
                  <a:lnTo>
                    <a:pt x="9529" y="6286"/>
                  </a:lnTo>
                  <a:cubicBezTo>
                    <a:pt x="9517" y="6274"/>
                    <a:pt x="9510" y="6266"/>
                    <a:pt x="9504" y="6264"/>
                  </a:cubicBezTo>
                  <a:close/>
                  <a:moveTo>
                    <a:pt x="11142" y="6264"/>
                  </a:moveTo>
                  <a:cubicBezTo>
                    <a:pt x="11136" y="6266"/>
                    <a:pt x="11128" y="6274"/>
                    <a:pt x="11116" y="6286"/>
                  </a:cubicBezTo>
                  <a:lnTo>
                    <a:pt x="10408" y="7009"/>
                  </a:lnTo>
                  <a:cubicBezTo>
                    <a:pt x="10396" y="7021"/>
                    <a:pt x="10389" y="7029"/>
                    <a:pt x="10385" y="7037"/>
                  </a:cubicBezTo>
                  <a:cubicBezTo>
                    <a:pt x="10378" y="7050"/>
                    <a:pt x="10376" y="7067"/>
                    <a:pt x="10378" y="7084"/>
                  </a:cubicBezTo>
                  <a:cubicBezTo>
                    <a:pt x="10378" y="7091"/>
                    <a:pt x="10380" y="7097"/>
                    <a:pt x="10381" y="7103"/>
                  </a:cubicBezTo>
                  <a:cubicBezTo>
                    <a:pt x="10383" y="7109"/>
                    <a:pt x="10386" y="7114"/>
                    <a:pt x="10388" y="7119"/>
                  </a:cubicBezTo>
                  <a:cubicBezTo>
                    <a:pt x="10396" y="7130"/>
                    <a:pt x="10406" y="7134"/>
                    <a:pt x="10415" y="7131"/>
                  </a:cubicBezTo>
                  <a:cubicBezTo>
                    <a:pt x="10421" y="7129"/>
                    <a:pt x="10428" y="7122"/>
                    <a:pt x="10441" y="7109"/>
                  </a:cubicBezTo>
                  <a:lnTo>
                    <a:pt x="11149" y="6387"/>
                  </a:lnTo>
                  <a:cubicBezTo>
                    <a:pt x="11161" y="6374"/>
                    <a:pt x="11168" y="6367"/>
                    <a:pt x="11172" y="6359"/>
                  </a:cubicBezTo>
                  <a:cubicBezTo>
                    <a:pt x="11178" y="6346"/>
                    <a:pt x="11181" y="6328"/>
                    <a:pt x="11179" y="6311"/>
                  </a:cubicBezTo>
                  <a:cubicBezTo>
                    <a:pt x="11179" y="6305"/>
                    <a:pt x="11177" y="6298"/>
                    <a:pt x="11175" y="6292"/>
                  </a:cubicBezTo>
                  <a:cubicBezTo>
                    <a:pt x="11173" y="6287"/>
                    <a:pt x="11171" y="6281"/>
                    <a:pt x="11168" y="6277"/>
                  </a:cubicBezTo>
                  <a:cubicBezTo>
                    <a:pt x="11161" y="6266"/>
                    <a:pt x="11151" y="6261"/>
                    <a:pt x="11142" y="6264"/>
                  </a:cubicBezTo>
                  <a:close/>
                  <a:moveTo>
                    <a:pt x="13611" y="6264"/>
                  </a:moveTo>
                  <a:cubicBezTo>
                    <a:pt x="13601" y="6261"/>
                    <a:pt x="13592" y="6266"/>
                    <a:pt x="13584" y="6277"/>
                  </a:cubicBezTo>
                  <a:cubicBezTo>
                    <a:pt x="13581" y="6281"/>
                    <a:pt x="13579" y="6287"/>
                    <a:pt x="13577" y="6292"/>
                  </a:cubicBezTo>
                  <a:cubicBezTo>
                    <a:pt x="13575" y="6298"/>
                    <a:pt x="13574" y="6305"/>
                    <a:pt x="13573" y="6311"/>
                  </a:cubicBezTo>
                  <a:cubicBezTo>
                    <a:pt x="13571" y="6328"/>
                    <a:pt x="13574" y="6346"/>
                    <a:pt x="13580" y="6359"/>
                  </a:cubicBezTo>
                  <a:cubicBezTo>
                    <a:pt x="13584" y="6367"/>
                    <a:pt x="13592" y="6374"/>
                    <a:pt x="13604" y="6387"/>
                  </a:cubicBezTo>
                  <a:lnTo>
                    <a:pt x="14312" y="7109"/>
                  </a:lnTo>
                  <a:cubicBezTo>
                    <a:pt x="14324" y="7122"/>
                    <a:pt x="14332" y="7129"/>
                    <a:pt x="14337" y="7131"/>
                  </a:cubicBezTo>
                  <a:cubicBezTo>
                    <a:pt x="14347" y="7134"/>
                    <a:pt x="14356" y="7130"/>
                    <a:pt x="14364" y="7119"/>
                  </a:cubicBezTo>
                  <a:cubicBezTo>
                    <a:pt x="14367" y="7114"/>
                    <a:pt x="14369" y="7109"/>
                    <a:pt x="14371" y="7103"/>
                  </a:cubicBezTo>
                  <a:cubicBezTo>
                    <a:pt x="14373" y="7097"/>
                    <a:pt x="14374" y="7091"/>
                    <a:pt x="14375" y="7084"/>
                  </a:cubicBezTo>
                  <a:cubicBezTo>
                    <a:pt x="14377" y="7067"/>
                    <a:pt x="14374" y="7050"/>
                    <a:pt x="14368" y="7037"/>
                  </a:cubicBezTo>
                  <a:cubicBezTo>
                    <a:pt x="14364" y="7029"/>
                    <a:pt x="14356" y="7021"/>
                    <a:pt x="14344" y="7009"/>
                  </a:cubicBezTo>
                  <a:lnTo>
                    <a:pt x="13636" y="6286"/>
                  </a:lnTo>
                  <a:cubicBezTo>
                    <a:pt x="13624" y="6274"/>
                    <a:pt x="13617" y="6266"/>
                    <a:pt x="13611" y="6264"/>
                  </a:cubicBezTo>
                  <a:close/>
                  <a:moveTo>
                    <a:pt x="15249" y="6264"/>
                  </a:moveTo>
                  <a:cubicBezTo>
                    <a:pt x="15243" y="6266"/>
                    <a:pt x="15235" y="6274"/>
                    <a:pt x="15223" y="6286"/>
                  </a:cubicBezTo>
                  <a:lnTo>
                    <a:pt x="14515" y="7009"/>
                  </a:lnTo>
                  <a:cubicBezTo>
                    <a:pt x="14503" y="7021"/>
                    <a:pt x="14495" y="7029"/>
                    <a:pt x="14491" y="7037"/>
                  </a:cubicBezTo>
                  <a:cubicBezTo>
                    <a:pt x="14485" y="7050"/>
                    <a:pt x="14483" y="7067"/>
                    <a:pt x="14484" y="7084"/>
                  </a:cubicBezTo>
                  <a:cubicBezTo>
                    <a:pt x="14485" y="7091"/>
                    <a:pt x="14486" y="7097"/>
                    <a:pt x="14488" y="7103"/>
                  </a:cubicBezTo>
                  <a:cubicBezTo>
                    <a:pt x="14490" y="7109"/>
                    <a:pt x="14492" y="7114"/>
                    <a:pt x="14495" y="7119"/>
                  </a:cubicBezTo>
                  <a:cubicBezTo>
                    <a:pt x="14503" y="7130"/>
                    <a:pt x="14512" y="7134"/>
                    <a:pt x="14522" y="7131"/>
                  </a:cubicBezTo>
                  <a:cubicBezTo>
                    <a:pt x="14528" y="7129"/>
                    <a:pt x="14535" y="7122"/>
                    <a:pt x="14548" y="7109"/>
                  </a:cubicBezTo>
                  <a:lnTo>
                    <a:pt x="15255" y="6387"/>
                  </a:lnTo>
                  <a:cubicBezTo>
                    <a:pt x="15268" y="6374"/>
                    <a:pt x="15275" y="6367"/>
                    <a:pt x="15279" y="6359"/>
                  </a:cubicBezTo>
                  <a:cubicBezTo>
                    <a:pt x="15285" y="6346"/>
                    <a:pt x="15288" y="6328"/>
                    <a:pt x="15286" y="6311"/>
                  </a:cubicBezTo>
                  <a:cubicBezTo>
                    <a:pt x="15285" y="6305"/>
                    <a:pt x="15284" y="6298"/>
                    <a:pt x="15282" y="6292"/>
                  </a:cubicBezTo>
                  <a:cubicBezTo>
                    <a:pt x="15280" y="6287"/>
                    <a:pt x="15278" y="6281"/>
                    <a:pt x="15275" y="6277"/>
                  </a:cubicBezTo>
                  <a:cubicBezTo>
                    <a:pt x="15268" y="6266"/>
                    <a:pt x="15258" y="6261"/>
                    <a:pt x="15249" y="6264"/>
                  </a:cubicBezTo>
                  <a:close/>
                  <a:moveTo>
                    <a:pt x="17736" y="6264"/>
                  </a:moveTo>
                  <a:cubicBezTo>
                    <a:pt x="17726" y="6261"/>
                    <a:pt x="17717" y="6266"/>
                    <a:pt x="17709" y="6277"/>
                  </a:cubicBezTo>
                  <a:cubicBezTo>
                    <a:pt x="17706" y="6281"/>
                    <a:pt x="17704" y="6287"/>
                    <a:pt x="17702" y="6292"/>
                  </a:cubicBezTo>
                  <a:cubicBezTo>
                    <a:pt x="17700" y="6298"/>
                    <a:pt x="17699" y="6305"/>
                    <a:pt x="17698" y="6311"/>
                  </a:cubicBezTo>
                  <a:cubicBezTo>
                    <a:pt x="17696" y="6328"/>
                    <a:pt x="17699" y="6346"/>
                    <a:pt x="17705" y="6359"/>
                  </a:cubicBezTo>
                  <a:cubicBezTo>
                    <a:pt x="17709" y="6367"/>
                    <a:pt x="17717" y="6374"/>
                    <a:pt x="17729" y="6387"/>
                  </a:cubicBezTo>
                  <a:lnTo>
                    <a:pt x="18437" y="7109"/>
                  </a:lnTo>
                  <a:cubicBezTo>
                    <a:pt x="18449" y="7122"/>
                    <a:pt x="18457" y="7129"/>
                    <a:pt x="18463" y="7131"/>
                  </a:cubicBezTo>
                  <a:cubicBezTo>
                    <a:pt x="18472" y="7134"/>
                    <a:pt x="18482" y="7130"/>
                    <a:pt x="18489" y="7119"/>
                  </a:cubicBezTo>
                  <a:cubicBezTo>
                    <a:pt x="18492" y="7114"/>
                    <a:pt x="18494" y="7109"/>
                    <a:pt x="18496" y="7103"/>
                  </a:cubicBezTo>
                  <a:cubicBezTo>
                    <a:pt x="18498" y="7097"/>
                    <a:pt x="18499" y="7091"/>
                    <a:pt x="18500" y="7084"/>
                  </a:cubicBezTo>
                  <a:cubicBezTo>
                    <a:pt x="18502" y="7067"/>
                    <a:pt x="18499" y="7050"/>
                    <a:pt x="18493" y="7037"/>
                  </a:cubicBezTo>
                  <a:cubicBezTo>
                    <a:pt x="18489" y="7029"/>
                    <a:pt x="18481" y="7021"/>
                    <a:pt x="18469" y="7009"/>
                  </a:cubicBezTo>
                  <a:lnTo>
                    <a:pt x="17761" y="6286"/>
                  </a:lnTo>
                  <a:cubicBezTo>
                    <a:pt x="17749" y="6274"/>
                    <a:pt x="17742" y="6266"/>
                    <a:pt x="17736" y="6264"/>
                  </a:cubicBezTo>
                  <a:close/>
                  <a:moveTo>
                    <a:pt x="19374" y="6264"/>
                  </a:moveTo>
                  <a:cubicBezTo>
                    <a:pt x="19368" y="6266"/>
                    <a:pt x="19360" y="6274"/>
                    <a:pt x="19348" y="6286"/>
                  </a:cubicBezTo>
                  <a:lnTo>
                    <a:pt x="18640" y="7009"/>
                  </a:lnTo>
                  <a:cubicBezTo>
                    <a:pt x="18628" y="7021"/>
                    <a:pt x="18620" y="7029"/>
                    <a:pt x="18617" y="7037"/>
                  </a:cubicBezTo>
                  <a:cubicBezTo>
                    <a:pt x="18610" y="7050"/>
                    <a:pt x="18608" y="7067"/>
                    <a:pt x="18610" y="7084"/>
                  </a:cubicBezTo>
                  <a:cubicBezTo>
                    <a:pt x="18610" y="7091"/>
                    <a:pt x="18611" y="7097"/>
                    <a:pt x="18613" y="7103"/>
                  </a:cubicBezTo>
                  <a:cubicBezTo>
                    <a:pt x="18615" y="7109"/>
                    <a:pt x="18617" y="7114"/>
                    <a:pt x="18620" y="7119"/>
                  </a:cubicBezTo>
                  <a:cubicBezTo>
                    <a:pt x="18628" y="7130"/>
                    <a:pt x="18638" y="7134"/>
                    <a:pt x="18647" y="7131"/>
                  </a:cubicBezTo>
                  <a:cubicBezTo>
                    <a:pt x="18653" y="7129"/>
                    <a:pt x="18660" y="7122"/>
                    <a:pt x="18673" y="7109"/>
                  </a:cubicBezTo>
                  <a:lnTo>
                    <a:pt x="19381" y="6387"/>
                  </a:lnTo>
                  <a:cubicBezTo>
                    <a:pt x="19393" y="6374"/>
                    <a:pt x="19400" y="6367"/>
                    <a:pt x="19404" y="6359"/>
                  </a:cubicBezTo>
                  <a:cubicBezTo>
                    <a:pt x="19410" y="6346"/>
                    <a:pt x="19413" y="6328"/>
                    <a:pt x="19412" y="6311"/>
                  </a:cubicBezTo>
                  <a:cubicBezTo>
                    <a:pt x="19411" y="6305"/>
                    <a:pt x="19409" y="6298"/>
                    <a:pt x="19407" y="6292"/>
                  </a:cubicBezTo>
                  <a:cubicBezTo>
                    <a:pt x="19405" y="6287"/>
                    <a:pt x="19403" y="6281"/>
                    <a:pt x="19400" y="6277"/>
                  </a:cubicBezTo>
                  <a:cubicBezTo>
                    <a:pt x="19393" y="6266"/>
                    <a:pt x="19383" y="6261"/>
                    <a:pt x="19374" y="6264"/>
                  </a:cubicBezTo>
                  <a:close/>
                  <a:moveTo>
                    <a:pt x="206" y="6353"/>
                  </a:moveTo>
                  <a:cubicBezTo>
                    <a:pt x="202" y="6353"/>
                    <a:pt x="198" y="6354"/>
                    <a:pt x="195" y="6356"/>
                  </a:cubicBezTo>
                  <a:cubicBezTo>
                    <a:pt x="186" y="6362"/>
                    <a:pt x="178" y="6375"/>
                    <a:pt x="175" y="6391"/>
                  </a:cubicBezTo>
                  <a:cubicBezTo>
                    <a:pt x="173" y="6401"/>
                    <a:pt x="173" y="6416"/>
                    <a:pt x="173" y="6441"/>
                  </a:cubicBezTo>
                  <a:lnTo>
                    <a:pt x="173" y="8620"/>
                  </a:lnTo>
                  <a:cubicBezTo>
                    <a:pt x="173" y="8645"/>
                    <a:pt x="173" y="8661"/>
                    <a:pt x="175" y="8671"/>
                  </a:cubicBezTo>
                  <a:cubicBezTo>
                    <a:pt x="178" y="8687"/>
                    <a:pt x="186" y="8699"/>
                    <a:pt x="195" y="8705"/>
                  </a:cubicBezTo>
                  <a:cubicBezTo>
                    <a:pt x="198" y="8707"/>
                    <a:pt x="202" y="8709"/>
                    <a:pt x="206" y="8709"/>
                  </a:cubicBezTo>
                  <a:cubicBezTo>
                    <a:pt x="209" y="8709"/>
                    <a:pt x="213" y="8707"/>
                    <a:pt x="217" y="8705"/>
                  </a:cubicBezTo>
                  <a:cubicBezTo>
                    <a:pt x="226" y="8699"/>
                    <a:pt x="233" y="8687"/>
                    <a:pt x="236" y="8671"/>
                  </a:cubicBezTo>
                  <a:cubicBezTo>
                    <a:pt x="238" y="8661"/>
                    <a:pt x="238" y="8645"/>
                    <a:pt x="238" y="8620"/>
                  </a:cubicBezTo>
                  <a:lnTo>
                    <a:pt x="238" y="6441"/>
                  </a:lnTo>
                  <a:cubicBezTo>
                    <a:pt x="238" y="6416"/>
                    <a:pt x="238" y="6401"/>
                    <a:pt x="236" y="6391"/>
                  </a:cubicBezTo>
                  <a:cubicBezTo>
                    <a:pt x="233" y="6375"/>
                    <a:pt x="226" y="6362"/>
                    <a:pt x="217" y="6356"/>
                  </a:cubicBezTo>
                  <a:cubicBezTo>
                    <a:pt x="213" y="6354"/>
                    <a:pt x="209" y="6353"/>
                    <a:pt x="206" y="6353"/>
                  </a:cubicBezTo>
                  <a:close/>
                  <a:moveTo>
                    <a:pt x="3965" y="6353"/>
                  </a:moveTo>
                  <a:cubicBezTo>
                    <a:pt x="3961" y="6353"/>
                    <a:pt x="3958" y="6354"/>
                    <a:pt x="3954" y="6356"/>
                  </a:cubicBezTo>
                  <a:cubicBezTo>
                    <a:pt x="3945" y="6362"/>
                    <a:pt x="3938" y="6375"/>
                    <a:pt x="3935" y="6391"/>
                  </a:cubicBezTo>
                  <a:cubicBezTo>
                    <a:pt x="3933" y="6401"/>
                    <a:pt x="3932" y="6416"/>
                    <a:pt x="3932" y="6441"/>
                  </a:cubicBezTo>
                  <a:lnTo>
                    <a:pt x="3932" y="8620"/>
                  </a:lnTo>
                  <a:cubicBezTo>
                    <a:pt x="3932" y="8645"/>
                    <a:pt x="3933" y="8661"/>
                    <a:pt x="3935" y="8671"/>
                  </a:cubicBezTo>
                  <a:cubicBezTo>
                    <a:pt x="3938" y="8687"/>
                    <a:pt x="3945" y="8699"/>
                    <a:pt x="3954" y="8705"/>
                  </a:cubicBezTo>
                  <a:cubicBezTo>
                    <a:pt x="3958" y="8707"/>
                    <a:pt x="3961" y="8709"/>
                    <a:pt x="3965" y="8709"/>
                  </a:cubicBezTo>
                  <a:cubicBezTo>
                    <a:pt x="3969" y="8709"/>
                    <a:pt x="3973" y="8707"/>
                    <a:pt x="3976" y="8705"/>
                  </a:cubicBezTo>
                  <a:cubicBezTo>
                    <a:pt x="3985" y="8699"/>
                    <a:pt x="3992" y="8687"/>
                    <a:pt x="3996" y="8671"/>
                  </a:cubicBezTo>
                  <a:cubicBezTo>
                    <a:pt x="3998" y="8661"/>
                    <a:pt x="3998" y="8645"/>
                    <a:pt x="3998" y="8620"/>
                  </a:cubicBezTo>
                  <a:lnTo>
                    <a:pt x="3998" y="6441"/>
                  </a:lnTo>
                  <a:cubicBezTo>
                    <a:pt x="3998" y="6416"/>
                    <a:pt x="3998" y="6401"/>
                    <a:pt x="3996" y="6391"/>
                  </a:cubicBezTo>
                  <a:cubicBezTo>
                    <a:pt x="3992" y="6375"/>
                    <a:pt x="3985" y="6362"/>
                    <a:pt x="3976" y="6356"/>
                  </a:cubicBezTo>
                  <a:cubicBezTo>
                    <a:pt x="3973" y="6354"/>
                    <a:pt x="3969" y="6353"/>
                    <a:pt x="3965" y="6353"/>
                  </a:cubicBezTo>
                  <a:close/>
                  <a:moveTo>
                    <a:pt x="4318" y="6353"/>
                  </a:moveTo>
                  <a:cubicBezTo>
                    <a:pt x="4314" y="6353"/>
                    <a:pt x="4310" y="6354"/>
                    <a:pt x="4307" y="6356"/>
                  </a:cubicBezTo>
                  <a:cubicBezTo>
                    <a:pt x="4298" y="6362"/>
                    <a:pt x="4291" y="6375"/>
                    <a:pt x="4288" y="6391"/>
                  </a:cubicBezTo>
                  <a:cubicBezTo>
                    <a:pt x="4286" y="6401"/>
                    <a:pt x="4285" y="6416"/>
                    <a:pt x="4285" y="6441"/>
                  </a:cubicBezTo>
                  <a:lnTo>
                    <a:pt x="4285" y="8620"/>
                  </a:lnTo>
                  <a:cubicBezTo>
                    <a:pt x="4285" y="8645"/>
                    <a:pt x="4286" y="8661"/>
                    <a:pt x="4288" y="8671"/>
                  </a:cubicBezTo>
                  <a:cubicBezTo>
                    <a:pt x="4291" y="8687"/>
                    <a:pt x="4298" y="8699"/>
                    <a:pt x="4307" y="8705"/>
                  </a:cubicBezTo>
                  <a:cubicBezTo>
                    <a:pt x="4310" y="8707"/>
                    <a:pt x="4314" y="8709"/>
                    <a:pt x="4318" y="8709"/>
                  </a:cubicBezTo>
                  <a:cubicBezTo>
                    <a:pt x="4322" y="8709"/>
                    <a:pt x="4326" y="8707"/>
                    <a:pt x="4329" y="8705"/>
                  </a:cubicBezTo>
                  <a:cubicBezTo>
                    <a:pt x="4338" y="8699"/>
                    <a:pt x="4345" y="8687"/>
                    <a:pt x="4349" y="8671"/>
                  </a:cubicBezTo>
                  <a:cubicBezTo>
                    <a:pt x="4351" y="8661"/>
                    <a:pt x="4351" y="8645"/>
                    <a:pt x="4351" y="8620"/>
                  </a:cubicBezTo>
                  <a:lnTo>
                    <a:pt x="4351" y="6441"/>
                  </a:lnTo>
                  <a:cubicBezTo>
                    <a:pt x="4351" y="6416"/>
                    <a:pt x="4351" y="6401"/>
                    <a:pt x="4349" y="6391"/>
                  </a:cubicBezTo>
                  <a:cubicBezTo>
                    <a:pt x="4345" y="6375"/>
                    <a:pt x="4338" y="6362"/>
                    <a:pt x="4329" y="6356"/>
                  </a:cubicBezTo>
                  <a:cubicBezTo>
                    <a:pt x="4326" y="6354"/>
                    <a:pt x="4322" y="6353"/>
                    <a:pt x="4318" y="6353"/>
                  </a:cubicBezTo>
                  <a:close/>
                  <a:moveTo>
                    <a:pt x="8090" y="6353"/>
                  </a:moveTo>
                  <a:cubicBezTo>
                    <a:pt x="8086" y="6353"/>
                    <a:pt x="8083" y="6354"/>
                    <a:pt x="8079" y="6356"/>
                  </a:cubicBezTo>
                  <a:cubicBezTo>
                    <a:pt x="8070" y="6362"/>
                    <a:pt x="8063" y="6375"/>
                    <a:pt x="8060" y="6391"/>
                  </a:cubicBezTo>
                  <a:cubicBezTo>
                    <a:pt x="8058" y="6401"/>
                    <a:pt x="8058" y="6416"/>
                    <a:pt x="8058" y="6441"/>
                  </a:cubicBezTo>
                  <a:lnTo>
                    <a:pt x="8058" y="8620"/>
                  </a:lnTo>
                  <a:cubicBezTo>
                    <a:pt x="8058" y="8645"/>
                    <a:pt x="8058" y="8661"/>
                    <a:pt x="8060" y="8671"/>
                  </a:cubicBezTo>
                  <a:cubicBezTo>
                    <a:pt x="8063" y="8687"/>
                    <a:pt x="8070" y="8699"/>
                    <a:pt x="8079" y="8705"/>
                  </a:cubicBezTo>
                  <a:cubicBezTo>
                    <a:pt x="8083" y="8707"/>
                    <a:pt x="8086" y="8709"/>
                    <a:pt x="8090" y="8709"/>
                  </a:cubicBezTo>
                  <a:cubicBezTo>
                    <a:pt x="8094" y="8709"/>
                    <a:pt x="8098" y="8707"/>
                    <a:pt x="8101" y="8705"/>
                  </a:cubicBezTo>
                  <a:cubicBezTo>
                    <a:pt x="8110" y="8699"/>
                    <a:pt x="8118" y="8687"/>
                    <a:pt x="8121" y="8671"/>
                  </a:cubicBezTo>
                  <a:cubicBezTo>
                    <a:pt x="8123" y="8661"/>
                    <a:pt x="8123" y="8645"/>
                    <a:pt x="8123" y="8620"/>
                  </a:cubicBezTo>
                  <a:lnTo>
                    <a:pt x="8123" y="6441"/>
                  </a:lnTo>
                  <a:cubicBezTo>
                    <a:pt x="8123" y="6416"/>
                    <a:pt x="8123" y="6401"/>
                    <a:pt x="8121" y="6391"/>
                  </a:cubicBezTo>
                  <a:cubicBezTo>
                    <a:pt x="8118" y="6375"/>
                    <a:pt x="8110" y="6362"/>
                    <a:pt x="8101" y="6356"/>
                  </a:cubicBezTo>
                  <a:cubicBezTo>
                    <a:pt x="8098" y="6354"/>
                    <a:pt x="8094" y="6353"/>
                    <a:pt x="8090" y="6353"/>
                  </a:cubicBezTo>
                  <a:close/>
                  <a:moveTo>
                    <a:pt x="8443" y="6353"/>
                  </a:moveTo>
                  <a:cubicBezTo>
                    <a:pt x="8439" y="6353"/>
                    <a:pt x="8436" y="6354"/>
                    <a:pt x="8432" y="6356"/>
                  </a:cubicBezTo>
                  <a:cubicBezTo>
                    <a:pt x="8423" y="6362"/>
                    <a:pt x="8416" y="6375"/>
                    <a:pt x="8413" y="6391"/>
                  </a:cubicBezTo>
                  <a:cubicBezTo>
                    <a:pt x="8411" y="6401"/>
                    <a:pt x="8410" y="6416"/>
                    <a:pt x="8410" y="6441"/>
                  </a:cubicBezTo>
                  <a:lnTo>
                    <a:pt x="8410" y="8620"/>
                  </a:lnTo>
                  <a:cubicBezTo>
                    <a:pt x="8410" y="8645"/>
                    <a:pt x="8411" y="8661"/>
                    <a:pt x="8413" y="8671"/>
                  </a:cubicBezTo>
                  <a:cubicBezTo>
                    <a:pt x="8416" y="8687"/>
                    <a:pt x="8423" y="8699"/>
                    <a:pt x="8432" y="8705"/>
                  </a:cubicBezTo>
                  <a:cubicBezTo>
                    <a:pt x="8436" y="8707"/>
                    <a:pt x="8439" y="8709"/>
                    <a:pt x="8443" y="8709"/>
                  </a:cubicBezTo>
                  <a:cubicBezTo>
                    <a:pt x="8447" y="8709"/>
                    <a:pt x="8451" y="8707"/>
                    <a:pt x="8454" y="8705"/>
                  </a:cubicBezTo>
                  <a:cubicBezTo>
                    <a:pt x="8463" y="8699"/>
                    <a:pt x="8470" y="8687"/>
                    <a:pt x="8474" y="8671"/>
                  </a:cubicBezTo>
                  <a:cubicBezTo>
                    <a:pt x="8476" y="8661"/>
                    <a:pt x="8476" y="8645"/>
                    <a:pt x="8476" y="8620"/>
                  </a:cubicBezTo>
                  <a:lnTo>
                    <a:pt x="8476" y="6441"/>
                  </a:lnTo>
                  <a:cubicBezTo>
                    <a:pt x="8476" y="6416"/>
                    <a:pt x="8476" y="6401"/>
                    <a:pt x="8474" y="6391"/>
                  </a:cubicBezTo>
                  <a:cubicBezTo>
                    <a:pt x="8470" y="6375"/>
                    <a:pt x="8463" y="6362"/>
                    <a:pt x="8454" y="6356"/>
                  </a:cubicBezTo>
                  <a:cubicBezTo>
                    <a:pt x="8451" y="6354"/>
                    <a:pt x="8447" y="6353"/>
                    <a:pt x="8443" y="6353"/>
                  </a:cubicBezTo>
                  <a:close/>
                  <a:moveTo>
                    <a:pt x="12197" y="6353"/>
                  </a:moveTo>
                  <a:cubicBezTo>
                    <a:pt x="12193" y="6353"/>
                    <a:pt x="12190" y="6354"/>
                    <a:pt x="12186" y="6356"/>
                  </a:cubicBezTo>
                  <a:cubicBezTo>
                    <a:pt x="12177" y="6362"/>
                    <a:pt x="12170" y="6375"/>
                    <a:pt x="12166" y="6391"/>
                  </a:cubicBezTo>
                  <a:cubicBezTo>
                    <a:pt x="12165" y="6401"/>
                    <a:pt x="12164" y="6416"/>
                    <a:pt x="12164" y="6441"/>
                  </a:cubicBezTo>
                  <a:lnTo>
                    <a:pt x="12164" y="8620"/>
                  </a:lnTo>
                  <a:cubicBezTo>
                    <a:pt x="12164" y="8645"/>
                    <a:pt x="12165" y="8661"/>
                    <a:pt x="12166" y="8671"/>
                  </a:cubicBezTo>
                  <a:cubicBezTo>
                    <a:pt x="12170" y="8687"/>
                    <a:pt x="12177" y="8699"/>
                    <a:pt x="12186" y="8705"/>
                  </a:cubicBezTo>
                  <a:cubicBezTo>
                    <a:pt x="12190" y="8707"/>
                    <a:pt x="12193" y="8709"/>
                    <a:pt x="12197" y="8709"/>
                  </a:cubicBezTo>
                  <a:cubicBezTo>
                    <a:pt x="12201" y="8709"/>
                    <a:pt x="12205" y="8707"/>
                    <a:pt x="12208" y="8705"/>
                  </a:cubicBezTo>
                  <a:cubicBezTo>
                    <a:pt x="12217" y="8699"/>
                    <a:pt x="12224" y="8687"/>
                    <a:pt x="12228" y="8671"/>
                  </a:cubicBezTo>
                  <a:cubicBezTo>
                    <a:pt x="12229" y="8661"/>
                    <a:pt x="12230" y="8645"/>
                    <a:pt x="12230" y="8620"/>
                  </a:cubicBezTo>
                  <a:lnTo>
                    <a:pt x="12230" y="6441"/>
                  </a:lnTo>
                  <a:cubicBezTo>
                    <a:pt x="12230" y="6416"/>
                    <a:pt x="12229" y="6401"/>
                    <a:pt x="12228" y="6391"/>
                  </a:cubicBezTo>
                  <a:cubicBezTo>
                    <a:pt x="12224" y="6375"/>
                    <a:pt x="12217" y="6362"/>
                    <a:pt x="12208" y="6356"/>
                  </a:cubicBezTo>
                  <a:cubicBezTo>
                    <a:pt x="12205" y="6354"/>
                    <a:pt x="12201" y="6353"/>
                    <a:pt x="12197" y="6353"/>
                  </a:cubicBezTo>
                  <a:close/>
                  <a:moveTo>
                    <a:pt x="12550" y="6353"/>
                  </a:moveTo>
                  <a:cubicBezTo>
                    <a:pt x="12546" y="6353"/>
                    <a:pt x="12542" y="6354"/>
                    <a:pt x="12539" y="6356"/>
                  </a:cubicBezTo>
                  <a:cubicBezTo>
                    <a:pt x="12530" y="6362"/>
                    <a:pt x="12523" y="6375"/>
                    <a:pt x="12519" y="6391"/>
                  </a:cubicBezTo>
                  <a:cubicBezTo>
                    <a:pt x="12517" y="6401"/>
                    <a:pt x="12517" y="6416"/>
                    <a:pt x="12517" y="6441"/>
                  </a:cubicBezTo>
                  <a:lnTo>
                    <a:pt x="12517" y="8620"/>
                  </a:lnTo>
                  <a:cubicBezTo>
                    <a:pt x="12517" y="8645"/>
                    <a:pt x="12517" y="8661"/>
                    <a:pt x="12519" y="8671"/>
                  </a:cubicBezTo>
                  <a:cubicBezTo>
                    <a:pt x="12523" y="8687"/>
                    <a:pt x="12530" y="8699"/>
                    <a:pt x="12539" y="8705"/>
                  </a:cubicBezTo>
                  <a:cubicBezTo>
                    <a:pt x="12542" y="8707"/>
                    <a:pt x="12546" y="8709"/>
                    <a:pt x="12550" y="8709"/>
                  </a:cubicBezTo>
                  <a:cubicBezTo>
                    <a:pt x="12554" y="8709"/>
                    <a:pt x="12558" y="8707"/>
                    <a:pt x="12561" y="8705"/>
                  </a:cubicBezTo>
                  <a:cubicBezTo>
                    <a:pt x="12570" y="8699"/>
                    <a:pt x="12577" y="8687"/>
                    <a:pt x="12580" y="8671"/>
                  </a:cubicBezTo>
                  <a:cubicBezTo>
                    <a:pt x="12582" y="8661"/>
                    <a:pt x="12583" y="8645"/>
                    <a:pt x="12583" y="8620"/>
                  </a:cubicBezTo>
                  <a:lnTo>
                    <a:pt x="12583" y="6441"/>
                  </a:lnTo>
                  <a:cubicBezTo>
                    <a:pt x="12583" y="6416"/>
                    <a:pt x="12582" y="6401"/>
                    <a:pt x="12580" y="6391"/>
                  </a:cubicBezTo>
                  <a:cubicBezTo>
                    <a:pt x="12577" y="6375"/>
                    <a:pt x="12570" y="6362"/>
                    <a:pt x="12561" y="6356"/>
                  </a:cubicBezTo>
                  <a:cubicBezTo>
                    <a:pt x="12558" y="6354"/>
                    <a:pt x="12554" y="6353"/>
                    <a:pt x="12550" y="6353"/>
                  </a:cubicBezTo>
                  <a:close/>
                  <a:moveTo>
                    <a:pt x="16322" y="6353"/>
                  </a:moveTo>
                  <a:cubicBezTo>
                    <a:pt x="16318" y="6353"/>
                    <a:pt x="16315" y="6354"/>
                    <a:pt x="16311" y="6356"/>
                  </a:cubicBezTo>
                  <a:cubicBezTo>
                    <a:pt x="16302" y="6362"/>
                    <a:pt x="16295" y="6375"/>
                    <a:pt x="16292" y="6391"/>
                  </a:cubicBezTo>
                  <a:cubicBezTo>
                    <a:pt x="16290" y="6401"/>
                    <a:pt x="16289" y="6416"/>
                    <a:pt x="16289" y="6441"/>
                  </a:cubicBezTo>
                  <a:lnTo>
                    <a:pt x="16289" y="8620"/>
                  </a:lnTo>
                  <a:cubicBezTo>
                    <a:pt x="16289" y="8645"/>
                    <a:pt x="16290" y="8661"/>
                    <a:pt x="16292" y="8671"/>
                  </a:cubicBezTo>
                  <a:cubicBezTo>
                    <a:pt x="16295" y="8687"/>
                    <a:pt x="16302" y="8699"/>
                    <a:pt x="16311" y="8705"/>
                  </a:cubicBezTo>
                  <a:cubicBezTo>
                    <a:pt x="16315" y="8707"/>
                    <a:pt x="16318" y="8709"/>
                    <a:pt x="16322" y="8709"/>
                  </a:cubicBezTo>
                  <a:cubicBezTo>
                    <a:pt x="16326" y="8709"/>
                    <a:pt x="16330" y="8707"/>
                    <a:pt x="16333" y="8705"/>
                  </a:cubicBezTo>
                  <a:cubicBezTo>
                    <a:pt x="16342" y="8699"/>
                    <a:pt x="16350" y="8687"/>
                    <a:pt x="16353" y="8671"/>
                  </a:cubicBezTo>
                  <a:cubicBezTo>
                    <a:pt x="16355" y="8661"/>
                    <a:pt x="16355" y="8645"/>
                    <a:pt x="16355" y="8620"/>
                  </a:cubicBezTo>
                  <a:lnTo>
                    <a:pt x="16355" y="6441"/>
                  </a:lnTo>
                  <a:cubicBezTo>
                    <a:pt x="16355" y="6416"/>
                    <a:pt x="16355" y="6401"/>
                    <a:pt x="16353" y="6391"/>
                  </a:cubicBezTo>
                  <a:cubicBezTo>
                    <a:pt x="16350" y="6375"/>
                    <a:pt x="16342" y="6362"/>
                    <a:pt x="16333" y="6356"/>
                  </a:cubicBezTo>
                  <a:cubicBezTo>
                    <a:pt x="16330" y="6354"/>
                    <a:pt x="16326" y="6353"/>
                    <a:pt x="16322" y="6353"/>
                  </a:cubicBezTo>
                  <a:close/>
                  <a:moveTo>
                    <a:pt x="16675" y="6353"/>
                  </a:moveTo>
                  <a:cubicBezTo>
                    <a:pt x="16671" y="6353"/>
                    <a:pt x="16668" y="6354"/>
                    <a:pt x="16664" y="6356"/>
                  </a:cubicBezTo>
                  <a:cubicBezTo>
                    <a:pt x="16655" y="6362"/>
                    <a:pt x="16648" y="6375"/>
                    <a:pt x="16645" y="6391"/>
                  </a:cubicBezTo>
                  <a:cubicBezTo>
                    <a:pt x="16643" y="6401"/>
                    <a:pt x="16642" y="6416"/>
                    <a:pt x="16642" y="6441"/>
                  </a:cubicBezTo>
                  <a:lnTo>
                    <a:pt x="16642" y="8620"/>
                  </a:lnTo>
                  <a:cubicBezTo>
                    <a:pt x="16642" y="8645"/>
                    <a:pt x="16643" y="8661"/>
                    <a:pt x="16645" y="8671"/>
                  </a:cubicBezTo>
                  <a:cubicBezTo>
                    <a:pt x="16648" y="8687"/>
                    <a:pt x="16655" y="8699"/>
                    <a:pt x="16664" y="8705"/>
                  </a:cubicBezTo>
                  <a:cubicBezTo>
                    <a:pt x="16668" y="8707"/>
                    <a:pt x="16671" y="8709"/>
                    <a:pt x="16675" y="8709"/>
                  </a:cubicBezTo>
                  <a:cubicBezTo>
                    <a:pt x="16679" y="8709"/>
                    <a:pt x="16683" y="8707"/>
                    <a:pt x="16686" y="8705"/>
                  </a:cubicBezTo>
                  <a:cubicBezTo>
                    <a:pt x="16695" y="8699"/>
                    <a:pt x="16702" y="8687"/>
                    <a:pt x="16706" y="8671"/>
                  </a:cubicBezTo>
                  <a:cubicBezTo>
                    <a:pt x="16708" y="8661"/>
                    <a:pt x="16708" y="8645"/>
                    <a:pt x="16708" y="8620"/>
                  </a:cubicBezTo>
                  <a:lnTo>
                    <a:pt x="16708" y="6441"/>
                  </a:lnTo>
                  <a:cubicBezTo>
                    <a:pt x="16708" y="6416"/>
                    <a:pt x="16708" y="6401"/>
                    <a:pt x="16706" y="6391"/>
                  </a:cubicBezTo>
                  <a:cubicBezTo>
                    <a:pt x="16702" y="6375"/>
                    <a:pt x="16695" y="6362"/>
                    <a:pt x="16686" y="6356"/>
                  </a:cubicBezTo>
                  <a:cubicBezTo>
                    <a:pt x="16683" y="6354"/>
                    <a:pt x="16679" y="6353"/>
                    <a:pt x="16675" y="6353"/>
                  </a:cubicBezTo>
                  <a:close/>
                  <a:moveTo>
                    <a:pt x="20435" y="6353"/>
                  </a:moveTo>
                  <a:cubicBezTo>
                    <a:pt x="20431" y="6353"/>
                    <a:pt x="20427" y="6354"/>
                    <a:pt x="20424" y="6356"/>
                  </a:cubicBezTo>
                  <a:cubicBezTo>
                    <a:pt x="20415" y="6362"/>
                    <a:pt x="20407" y="6375"/>
                    <a:pt x="20404" y="6391"/>
                  </a:cubicBezTo>
                  <a:cubicBezTo>
                    <a:pt x="20402" y="6401"/>
                    <a:pt x="20402" y="6416"/>
                    <a:pt x="20402" y="6441"/>
                  </a:cubicBezTo>
                  <a:lnTo>
                    <a:pt x="20402" y="8620"/>
                  </a:lnTo>
                  <a:cubicBezTo>
                    <a:pt x="20402" y="8645"/>
                    <a:pt x="20402" y="8661"/>
                    <a:pt x="20404" y="8671"/>
                  </a:cubicBezTo>
                  <a:cubicBezTo>
                    <a:pt x="20407" y="8687"/>
                    <a:pt x="20415" y="8699"/>
                    <a:pt x="20424" y="8705"/>
                  </a:cubicBezTo>
                  <a:cubicBezTo>
                    <a:pt x="20427" y="8707"/>
                    <a:pt x="20431" y="8709"/>
                    <a:pt x="20435" y="8709"/>
                  </a:cubicBezTo>
                  <a:cubicBezTo>
                    <a:pt x="20438" y="8709"/>
                    <a:pt x="20442" y="8707"/>
                    <a:pt x="20446" y="8705"/>
                  </a:cubicBezTo>
                  <a:cubicBezTo>
                    <a:pt x="20455" y="8699"/>
                    <a:pt x="20462" y="8687"/>
                    <a:pt x="20465" y="8671"/>
                  </a:cubicBezTo>
                  <a:cubicBezTo>
                    <a:pt x="20467" y="8661"/>
                    <a:pt x="20467" y="8645"/>
                    <a:pt x="20467" y="8620"/>
                  </a:cubicBezTo>
                  <a:lnTo>
                    <a:pt x="20467" y="6441"/>
                  </a:lnTo>
                  <a:cubicBezTo>
                    <a:pt x="20467" y="6416"/>
                    <a:pt x="20467" y="6401"/>
                    <a:pt x="20465" y="6391"/>
                  </a:cubicBezTo>
                  <a:cubicBezTo>
                    <a:pt x="20462" y="6375"/>
                    <a:pt x="20455" y="6362"/>
                    <a:pt x="20446" y="6356"/>
                  </a:cubicBezTo>
                  <a:cubicBezTo>
                    <a:pt x="20442" y="6354"/>
                    <a:pt x="20438" y="6353"/>
                    <a:pt x="20435" y="6353"/>
                  </a:cubicBezTo>
                  <a:close/>
                  <a:moveTo>
                    <a:pt x="20787" y="6353"/>
                  </a:moveTo>
                  <a:cubicBezTo>
                    <a:pt x="20784" y="6353"/>
                    <a:pt x="20780" y="6354"/>
                    <a:pt x="20776" y="6356"/>
                  </a:cubicBezTo>
                  <a:cubicBezTo>
                    <a:pt x="20767" y="6362"/>
                    <a:pt x="20760" y="6375"/>
                    <a:pt x="20757" y="6391"/>
                  </a:cubicBezTo>
                  <a:cubicBezTo>
                    <a:pt x="20755" y="6401"/>
                    <a:pt x="20755" y="6416"/>
                    <a:pt x="20755" y="6441"/>
                  </a:cubicBezTo>
                  <a:lnTo>
                    <a:pt x="20755" y="8620"/>
                  </a:lnTo>
                  <a:cubicBezTo>
                    <a:pt x="20755" y="8645"/>
                    <a:pt x="20755" y="8661"/>
                    <a:pt x="20757" y="8671"/>
                  </a:cubicBezTo>
                  <a:cubicBezTo>
                    <a:pt x="20760" y="8687"/>
                    <a:pt x="20767" y="8699"/>
                    <a:pt x="20776" y="8705"/>
                  </a:cubicBezTo>
                  <a:cubicBezTo>
                    <a:pt x="20780" y="8707"/>
                    <a:pt x="20784" y="8709"/>
                    <a:pt x="20787" y="8709"/>
                  </a:cubicBezTo>
                  <a:cubicBezTo>
                    <a:pt x="20791" y="8709"/>
                    <a:pt x="20795" y="8707"/>
                    <a:pt x="20799" y="8705"/>
                  </a:cubicBezTo>
                  <a:cubicBezTo>
                    <a:pt x="20808" y="8699"/>
                    <a:pt x="20815" y="8687"/>
                    <a:pt x="20818" y="8671"/>
                  </a:cubicBezTo>
                  <a:cubicBezTo>
                    <a:pt x="20820" y="8661"/>
                    <a:pt x="20820" y="8645"/>
                    <a:pt x="20820" y="8620"/>
                  </a:cubicBezTo>
                  <a:lnTo>
                    <a:pt x="20820" y="6441"/>
                  </a:lnTo>
                  <a:cubicBezTo>
                    <a:pt x="20820" y="6416"/>
                    <a:pt x="20820" y="6401"/>
                    <a:pt x="20818" y="6391"/>
                  </a:cubicBezTo>
                  <a:cubicBezTo>
                    <a:pt x="20815" y="6375"/>
                    <a:pt x="20808" y="6362"/>
                    <a:pt x="20799" y="6356"/>
                  </a:cubicBezTo>
                  <a:cubicBezTo>
                    <a:pt x="20795" y="6354"/>
                    <a:pt x="20791" y="6353"/>
                    <a:pt x="20787" y="6353"/>
                  </a:cubicBezTo>
                  <a:close/>
                  <a:moveTo>
                    <a:pt x="1083" y="6448"/>
                  </a:moveTo>
                  <a:cubicBezTo>
                    <a:pt x="1073" y="6445"/>
                    <a:pt x="1063" y="6449"/>
                    <a:pt x="1056" y="6460"/>
                  </a:cubicBezTo>
                  <a:cubicBezTo>
                    <a:pt x="1053" y="6464"/>
                    <a:pt x="1051" y="6470"/>
                    <a:pt x="1049" y="6476"/>
                  </a:cubicBezTo>
                  <a:cubicBezTo>
                    <a:pt x="1047" y="6481"/>
                    <a:pt x="1046" y="6488"/>
                    <a:pt x="1045" y="6494"/>
                  </a:cubicBezTo>
                  <a:cubicBezTo>
                    <a:pt x="1043" y="6511"/>
                    <a:pt x="1046" y="6529"/>
                    <a:pt x="1052" y="6542"/>
                  </a:cubicBezTo>
                  <a:cubicBezTo>
                    <a:pt x="1056" y="6550"/>
                    <a:pt x="1064" y="6557"/>
                    <a:pt x="1076" y="6570"/>
                  </a:cubicBezTo>
                  <a:lnTo>
                    <a:pt x="1966" y="7479"/>
                  </a:lnTo>
                  <a:cubicBezTo>
                    <a:pt x="1978" y="7491"/>
                    <a:pt x="1985" y="7499"/>
                    <a:pt x="1991" y="7501"/>
                  </a:cubicBezTo>
                  <a:cubicBezTo>
                    <a:pt x="2001" y="7504"/>
                    <a:pt x="2011" y="7499"/>
                    <a:pt x="2018" y="7488"/>
                  </a:cubicBezTo>
                  <a:cubicBezTo>
                    <a:pt x="2021" y="7484"/>
                    <a:pt x="2023" y="7478"/>
                    <a:pt x="2025" y="7472"/>
                  </a:cubicBezTo>
                  <a:cubicBezTo>
                    <a:pt x="2027" y="7467"/>
                    <a:pt x="2028" y="7460"/>
                    <a:pt x="2029" y="7454"/>
                  </a:cubicBezTo>
                  <a:cubicBezTo>
                    <a:pt x="2030" y="7437"/>
                    <a:pt x="2028" y="7419"/>
                    <a:pt x="2022" y="7406"/>
                  </a:cubicBezTo>
                  <a:cubicBezTo>
                    <a:pt x="2018" y="7398"/>
                    <a:pt x="2011" y="7391"/>
                    <a:pt x="1998" y="7378"/>
                  </a:cubicBezTo>
                  <a:lnTo>
                    <a:pt x="1108" y="6469"/>
                  </a:lnTo>
                  <a:cubicBezTo>
                    <a:pt x="1096" y="6457"/>
                    <a:pt x="1089" y="6449"/>
                    <a:pt x="1083" y="6448"/>
                  </a:cubicBezTo>
                  <a:close/>
                  <a:moveTo>
                    <a:pt x="3088" y="6448"/>
                  </a:moveTo>
                  <a:cubicBezTo>
                    <a:pt x="3082" y="6449"/>
                    <a:pt x="3075" y="6457"/>
                    <a:pt x="3062" y="6469"/>
                  </a:cubicBezTo>
                  <a:lnTo>
                    <a:pt x="2172" y="7378"/>
                  </a:lnTo>
                  <a:cubicBezTo>
                    <a:pt x="2160" y="7391"/>
                    <a:pt x="2153" y="7398"/>
                    <a:pt x="2149" y="7406"/>
                  </a:cubicBezTo>
                  <a:cubicBezTo>
                    <a:pt x="2143" y="7419"/>
                    <a:pt x="2140" y="7437"/>
                    <a:pt x="2142" y="7454"/>
                  </a:cubicBezTo>
                  <a:cubicBezTo>
                    <a:pt x="2142" y="7460"/>
                    <a:pt x="2144" y="7467"/>
                    <a:pt x="2146" y="7472"/>
                  </a:cubicBezTo>
                  <a:cubicBezTo>
                    <a:pt x="2148" y="7478"/>
                    <a:pt x="2150" y="7484"/>
                    <a:pt x="2153" y="7488"/>
                  </a:cubicBezTo>
                  <a:cubicBezTo>
                    <a:pt x="2160" y="7499"/>
                    <a:pt x="2170" y="7504"/>
                    <a:pt x="2179" y="7501"/>
                  </a:cubicBezTo>
                  <a:cubicBezTo>
                    <a:pt x="2185" y="7499"/>
                    <a:pt x="2192" y="7491"/>
                    <a:pt x="2205" y="7479"/>
                  </a:cubicBezTo>
                  <a:lnTo>
                    <a:pt x="3095" y="6570"/>
                  </a:lnTo>
                  <a:cubicBezTo>
                    <a:pt x="3107" y="6557"/>
                    <a:pt x="3115" y="6550"/>
                    <a:pt x="3119" y="6542"/>
                  </a:cubicBezTo>
                  <a:cubicBezTo>
                    <a:pt x="3125" y="6529"/>
                    <a:pt x="3127" y="6511"/>
                    <a:pt x="3126" y="6494"/>
                  </a:cubicBezTo>
                  <a:cubicBezTo>
                    <a:pt x="3125" y="6488"/>
                    <a:pt x="3124" y="6481"/>
                    <a:pt x="3122" y="6476"/>
                  </a:cubicBezTo>
                  <a:cubicBezTo>
                    <a:pt x="3120" y="6470"/>
                    <a:pt x="3118" y="6464"/>
                    <a:pt x="3115" y="6460"/>
                  </a:cubicBezTo>
                  <a:cubicBezTo>
                    <a:pt x="3107" y="6449"/>
                    <a:pt x="3098" y="6445"/>
                    <a:pt x="3088" y="6448"/>
                  </a:cubicBezTo>
                  <a:close/>
                  <a:moveTo>
                    <a:pt x="5195" y="6448"/>
                  </a:moveTo>
                  <a:cubicBezTo>
                    <a:pt x="5186" y="6445"/>
                    <a:pt x="5176" y="6449"/>
                    <a:pt x="5168" y="6460"/>
                  </a:cubicBezTo>
                  <a:cubicBezTo>
                    <a:pt x="5166" y="6464"/>
                    <a:pt x="5163" y="6470"/>
                    <a:pt x="5161" y="6476"/>
                  </a:cubicBezTo>
                  <a:cubicBezTo>
                    <a:pt x="5159" y="6481"/>
                    <a:pt x="5158" y="6488"/>
                    <a:pt x="5157" y="6494"/>
                  </a:cubicBezTo>
                  <a:cubicBezTo>
                    <a:pt x="5156" y="6511"/>
                    <a:pt x="5158" y="6529"/>
                    <a:pt x="5165" y="6542"/>
                  </a:cubicBezTo>
                  <a:cubicBezTo>
                    <a:pt x="5169" y="6550"/>
                    <a:pt x="5176" y="6557"/>
                    <a:pt x="5188" y="6570"/>
                  </a:cubicBezTo>
                  <a:lnTo>
                    <a:pt x="6078" y="7479"/>
                  </a:lnTo>
                  <a:cubicBezTo>
                    <a:pt x="6090" y="7491"/>
                    <a:pt x="6098" y="7499"/>
                    <a:pt x="6104" y="7501"/>
                  </a:cubicBezTo>
                  <a:cubicBezTo>
                    <a:pt x="6113" y="7504"/>
                    <a:pt x="6123" y="7499"/>
                    <a:pt x="6130" y="7488"/>
                  </a:cubicBezTo>
                  <a:cubicBezTo>
                    <a:pt x="6133" y="7484"/>
                    <a:pt x="6136" y="7478"/>
                    <a:pt x="6137" y="7472"/>
                  </a:cubicBezTo>
                  <a:cubicBezTo>
                    <a:pt x="6139" y="7467"/>
                    <a:pt x="6141" y="7460"/>
                    <a:pt x="6141" y="7454"/>
                  </a:cubicBezTo>
                  <a:cubicBezTo>
                    <a:pt x="6143" y="7437"/>
                    <a:pt x="6141" y="7419"/>
                    <a:pt x="6134" y="7406"/>
                  </a:cubicBezTo>
                  <a:cubicBezTo>
                    <a:pt x="6130" y="7398"/>
                    <a:pt x="6123" y="7391"/>
                    <a:pt x="6110" y="7378"/>
                  </a:cubicBezTo>
                  <a:lnTo>
                    <a:pt x="5220" y="6469"/>
                  </a:lnTo>
                  <a:cubicBezTo>
                    <a:pt x="5208" y="6457"/>
                    <a:pt x="5201" y="6449"/>
                    <a:pt x="5195" y="6448"/>
                  </a:cubicBezTo>
                  <a:close/>
                  <a:moveTo>
                    <a:pt x="7200" y="6448"/>
                  </a:moveTo>
                  <a:cubicBezTo>
                    <a:pt x="7195" y="6449"/>
                    <a:pt x="7187" y="6457"/>
                    <a:pt x="7175" y="6469"/>
                  </a:cubicBezTo>
                  <a:lnTo>
                    <a:pt x="6285" y="7378"/>
                  </a:lnTo>
                  <a:cubicBezTo>
                    <a:pt x="6273" y="7391"/>
                    <a:pt x="6265" y="7398"/>
                    <a:pt x="6261" y="7406"/>
                  </a:cubicBezTo>
                  <a:cubicBezTo>
                    <a:pt x="6255" y="7419"/>
                    <a:pt x="6252" y="7437"/>
                    <a:pt x="6254" y="7454"/>
                  </a:cubicBezTo>
                  <a:cubicBezTo>
                    <a:pt x="6255" y="7460"/>
                    <a:pt x="6256" y="7467"/>
                    <a:pt x="6258" y="7472"/>
                  </a:cubicBezTo>
                  <a:cubicBezTo>
                    <a:pt x="6260" y="7478"/>
                    <a:pt x="6262" y="7484"/>
                    <a:pt x="6265" y="7488"/>
                  </a:cubicBezTo>
                  <a:cubicBezTo>
                    <a:pt x="6273" y="7499"/>
                    <a:pt x="6282" y="7504"/>
                    <a:pt x="6292" y="7501"/>
                  </a:cubicBezTo>
                  <a:cubicBezTo>
                    <a:pt x="6298" y="7499"/>
                    <a:pt x="6305" y="7491"/>
                    <a:pt x="6317" y="7479"/>
                  </a:cubicBezTo>
                  <a:lnTo>
                    <a:pt x="7207" y="6570"/>
                  </a:lnTo>
                  <a:cubicBezTo>
                    <a:pt x="7219" y="6557"/>
                    <a:pt x="7227" y="6550"/>
                    <a:pt x="7231" y="6542"/>
                  </a:cubicBezTo>
                  <a:cubicBezTo>
                    <a:pt x="7237" y="6529"/>
                    <a:pt x="7240" y="6511"/>
                    <a:pt x="7238" y="6494"/>
                  </a:cubicBezTo>
                  <a:cubicBezTo>
                    <a:pt x="7237" y="6488"/>
                    <a:pt x="7236" y="6481"/>
                    <a:pt x="7234" y="6476"/>
                  </a:cubicBezTo>
                  <a:cubicBezTo>
                    <a:pt x="7232" y="6470"/>
                    <a:pt x="7230" y="6464"/>
                    <a:pt x="7227" y="6460"/>
                  </a:cubicBezTo>
                  <a:cubicBezTo>
                    <a:pt x="7219" y="6449"/>
                    <a:pt x="7210" y="6445"/>
                    <a:pt x="7200" y="6448"/>
                  </a:cubicBezTo>
                  <a:close/>
                  <a:moveTo>
                    <a:pt x="9320" y="6448"/>
                  </a:moveTo>
                  <a:cubicBezTo>
                    <a:pt x="9311" y="6445"/>
                    <a:pt x="9301" y="6449"/>
                    <a:pt x="9294" y="6460"/>
                  </a:cubicBezTo>
                  <a:cubicBezTo>
                    <a:pt x="9291" y="6464"/>
                    <a:pt x="9288" y="6470"/>
                    <a:pt x="9286" y="6476"/>
                  </a:cubicBezTo>
                  <a:cubicBezTo>
                    <a:pt x="9284" y="6481"/>
                    <a:pt x="9283" y="6488"/>
                    <a:pt x="9283" y="6494"/>
                  </a:cubicBezTo>
                  <a:cubicBezTo>
                    <a:pt x="9281" y="6511"/>
                    <a:pt x="9283" y="6529"/>
                    <a:pt x="9290" y="6542"/>
                  </a:cubicBezTo>
                  <a:cubicBezTo>
                    <a:pt x="9294" y="6550"/>
                    <a:pt x="9301" y="6557"/>
                    <a:pt x="9314" y="6570"/>
                  </a:cubicBezTo>
                  <a:lnTo>
                    <a:pt x="10203" y="7479"/>
                  </a:lnTo>
                  <a:cubicBezTo>
                    <a:pt x="10216" y="7491"/>
                    <a:pt x="10223" y="7499"/>
                    <a:pt x="10229" y="7501"/>
                  </a:cubicBezTo>
                  <a:cubicBezTo>
                    <a:pt x="10238" y="7504"/>
                    <a:pt x="10248" y="7499"/>
                    <a:pt x="10256" y="7488"/>
                  </a:cubicBezTo>
                  <a:cubicBezTo>
                    <a:pt x="10258" y="7484"/>
                    <a:pt x="10261" y="7478"/>
                    <a:pt x="10263" y="7472"/>
                  </a:cubicBezTo>
                  <a:cubicBezTo>
                    <a:pt x="10264" y="7467"/>
                    <a:pt x="10266" y="7460"/>
                    <a:pt x="10266" y="7454"/>
                  </a:cubicBezTo>
                  <a:cubicBezTo>
                    <a:pt x="10268" y="7437"/>
                    <a:pt x="10266" y="7419"/>
                    <a:pt x="10259" y="7406"/>
                  </a:cubicBezTo>
                  <a:cubicBezTo>
                    <a:pt x="10255" y="7398"/>
                    <a:pt x="10248" y="7391"/>
                    <a:pt x="10236" y="7378"/>
                  </a:cubicBezTo>
                  <a:lnTo>
                    <a:pt x="9345" y="6469"/>
                  </a:lnTo>
                  <a:cubicBezTo>
                    <a:pt x="9333" y="6457"/>
                    <a:pt x="9326" y="6449"/>
                    <a:pt x="9320" y="6448"/>
                  </a:cubicBezTo>
                  <a:close/>
                  <a:moveTo>
                    <a:pt x="11326" y="6448"/>
                  </a:moveTo>
                  <a:cubicBezTo>
                    <a:pt x="11320" y="6449"/>
                    <a:pt x="11312" y="6457"/>
                    <a:pt x="11300" y="6469"/>
                  </a:cubicBezTo>
                  <a:lnTo>
                    <a:pt x="10410" y="7378"/>
                  </a:lnTo>
                  <a:cubicBezTo>
                    <a:pt x="10398" y="7391"/>
                    <a:pt x="10390" y="7398"/>
                    <a:pt x="10386" y="7406"/>
                  </a:cubicBezTo>
                  <a:cubicBezTo>
                    <a:pt x="10380" y="7419"/>
                    <a:pt x="10378" y="7437"/>
                    <a:pt x="10379" y="7454"/>
                  </a:cubicBezTo>
                  <a:cubicBezTo>
                    <a:pt x="10380" y="7460"/>
                    <a:pt x="10381" y="7467"/>
                    <a:pt x="10383" y="7472"/>
                  </a:cubicBezTo>
                  <a:cubicBezTo>
                    <a:pt x="10385" y="7478"/>
                    <a:pt x="10387" y="7484"/>
                    <a:pt x="10390" y="7488"/>
                  </a:cubicBezTo>
                  <a:cubicBezTo>
                    <a:pt x="10398" y="7499"/>
                    <a:pt x="10407" y="7504"/>
                    <a:pt x="10417" y="7501"/>
                  </a:cubicBezTo>
                  <a:cubicBezTo>
                    <a:pt x="10423" y="7499"/>
                    <a:pt x="10430" y="7491"/>
                    <a:pt x="10442" y="7479"/>
                  </a:cubicBezTo>
                  <a:lnTo>
                    <a:pt x="11332" y="6570"/>
                  </a:lnTo>
                  <a:cubicBezTo>
                    <a:pt x="11345" y="6557"/>
                    <a:pt x="11352" y="6550"/>
                    <a:pt x="11356" y="6542"/>
                  </a:cubicBezTo>
                  <a:cubicBezTo>
                    <a:pt x="11362" y="6529"/>
                    <a:pt x="11365" y="6511"/>
                    <a:pt x="11363" y="6494"/>
                  </a:cubicBezTo>
                  <a:cubicBezTo>
                    <a:pt x="11362" y="6488"/>
                    <a:pt x="11361" y="6481"/>
                    <a:pt x="11359" y="6476"/>
                  </a:cubicBezTo>
                  <a:cubicBezTo>
                    <a:pt x="11357" y="6470"/>
                    <a:pt x="11355" y="6464"/>
                    <a:pt x="11352" y="6460"/>
                  </a:cubicBezTo>
                  <a:cubicBezTo>
                    <a:pt x="11345" y="6449"/>
                    <a:pt x="11335" y="6445"/>
                    <a:pt x="11326" y="6448"/>
                  </a:cubicBezTo>
                  <a:close/>
                  <a:moveTo>
                    <a:pt x="13427" y="6448"/>
                  </a:moveTo>
                  <a:cubicBezTo>
                    <a:pt x="13418" y="6445"/>
                    <a:pt x="13408" y="6449"/>
                    <a:pt x="13400" y="6460"/>
                  </a:cubicBezTo>
                  <a:cubicBezTo>
                    <a:pt x="13397" y="6464"/>
                    <a:pt x="13395" y="6470"/>
                    <a:pt x="13393" y="6476"/>
                  </a:cubicBezTo>
                  <a:cubicBezTo>
                    <a:pt x="13391" y="6481"/>
                    <a:pt x="13390" y="6488"/>
                    <a:pt x="13389" y="6494"/>
                  </a:cubicBezTo>
                  <a:cubicBezTo>
                    <a:pt x="13388" y="6511"/>
                    <a:pt x="13390" y="6529"/>
                    <a:pt x="13397" y="6542"/>
                  </a:cubicBezTo>
                  <a:cubicBezTo>
                    <a:pt x="13400" y="6550"/>
                    <a:pt x="13408" y="6557"/>
                    <a:pt x="13420" y="6570"/>
                  </a:cubicBezTo>
                  <a:lnTo>
                    <a:pt x="14310" y="7479"/>
                  </a:lnTo>
                  <a:cubicBezTo>
                    <a:pt x="14322" y="7491"/>
                    <a:pt x="14330" y="7499"/>
                    <a:pt x="14336" y="7501"/>
                  </a:cubicBezTo>
                  <a:cubicBezTo>
                    <a:pt x="14345" y="7504"/>
                    <a:pt x="14355" y="7499"/>
                    <a:pt x="14362" y="7488"/>
                  </a:cubicBezTo>
                  <a:cubicBezTo>
                    <a:pt x="14365" y="7484"/>
                    <a:pt x="14367" y="7478"/>
                    <a:pt x="14369" y="7472"/>
                  </a:cubicBezTo>
                  <a:cubicBezTo>
                    <a:pt x="14371" y="7467"/>
                    <a:pt x="14373" y="7460"/>
                    <a:pt x="14373" y="7454"/>
                  </a:cubicBezTo>
                  <a:cubicBezTo>
                    <a:pt x="14375" y="7437"/>
                    <a:pt x="14372" y="7419"/>
                    <a:pt x="14366" y="7406"/>
                  </a:cubicBezTo>
                  <a:cubicBezTo>
                    <a:pt x="14362" y="7398"/>
                    <a:pt x="14355" y="7391"/>
                    <a:pt x="14342" y="7378"/>
                  </a:cubicBezTo>
                  <a:lnTo>
                    <a:pt x="13452" y="6469"/>
                  </a:lnTo>
                  <a:cubicBezTo>
                    <a:pt x="13440" y="6457"/>
                    <a:pt x="13433" y="6449"/>
                    <a:pt x="13427" y="6448"/>
                  </a:cubicBezTo>
                  <a:close/>
                  <a:moveTo>
                    <a:pt x="15432" y="6448"/>
                  </a:moveTo>
                  <a:cubicBezTo>
                    <a:pt x="15426" y="6449"/>
                    <a:pt x="15419" y="6457"/>
                    <a:pt x="15407" y="6469"/>
                  </a:cubicBezTo>
                  <a:lnTo>
                    <a:pt x="14517" y="7378"/>
                  </a:lnTo>
                  <a:cubicBezTo>
                    <a:pt x="14504" y="7391"/>
                    <a:pt x="14497" y="7398"/>
                    <a:pt x="14493" y="7406"/>
                  </a:cubicBezTo>
                  <a:cubicBezTo>
                    <a:pt x="14487" y="7419"/>
                    <a:pt x="14485" y="7437"/>
                    <a:pt x="14486" y="7454"/>
                  </a:cubicBezTo>
                  <a:cubicBezTo>
                    <a:pt x="14487" y="7460"/>
                    <a:pt x="14488" y="7467"/>
                    <a:pt x="14490" y="7472"/>
                  </a:cubicBezTo>
                  <a:cubicBezTo>
                    <a:pt x="14492" y="7478"/>
                    <a:pt x="14494" y="7484"/>
                    <a:pt x="14497" y="7488"/>
                  </a:cubicBezTo>
                  <a:cubicBezTo>
                    <a:pt x="14504" y="7499"/>
                    <a:pt x="14514" y="7504"/>
                    <a:pt x="14524" y="7501"/>
                  </a:cubicBezTo>
                  <a:cubicBezTo>
                    <a:pt x="14530" y="7499"/>
                    <a:pt x="14537" y="7491"/>
                    <a:pt x="14549" y="7479"/>
                  </a:cubicBezTo>
                  <a:lnTo>
                    <a:pt x="15439" y="6570"/>
                  </a:lnTo>
                  <a:cubicBezTo>
                    <a:pt x="15451" y="6557"/>
                    <a:pt x="15459" y="6550"/>
                    <a:pt x="15463" y="6542"/>
                  </a:cubicBezTo>
                  <a:cubicBezTo>
                    <a:pt x="15469" y="6529"/>
                    <a:pt x="15472" y="6511"/>
                    <a:pt x="15470" y="6494"/>
                  </a:cubicBezTo>
                  <a:cubicBezTo>
                    <a:pt x="15469" y="6488"/>
                    <a:pt x="15468" y="6481"/>
                    <a:pt x="15466" y="6476"/>
                  </a:cubicBezTo>
                  <a:cubicBezTo>
                    <a:pt x="15464" y="6470"/>
                    <a:pt x="15462" y="6464"/>
                    <a:pt x="15459" y="6460"/>
                  </a:cubicBezTo>
                  <a:cubicBezTo>
                    <a:pt x="15451" y="6449"/>
                    <a:pt x="15442" y="6445"/>
                    <a:pt x="15432" y="6448"/>
                  </a:cubicBezTo>
                  <a:close/>
                  <a:moveTo>
                    <a:pt x="17552" y="6448"/>
                  </a:moveTo>
                  <a:cubicBezTo>
                    <a:pt x="17543" y="6445"/>
                    <a:pt x="17533" y="6449"/>
                    <a:pt x="17525" y="6460"/>
                  </a:cubicBezTo>
                  <a:cubicBezTo>
                    <a:pt x="17523" y="6464"/>
                    <a:pt x="17520" y="6470"/>
                    <a:pt x="17518" y="6476"/>
                  </a:cubicBezTo>
                  <a:cubicBezTo>
                    <a:pt x="17516" y="6481"/>
                    <a:pt x="17515" y="6488"/>
                    <a:pt x="17515" y="6494"/>
                  </a:cubicBezTo>
                  <a:cubicBezTo>
                    <a:pt x="17513" y="6511"/>
                    <a:pt x="17515" y="6529"/>
                    <a:pt x="17522" y="6542"/>
                  </a:cubicBezTo>
                  <a:cubicBezTo>
                    <a:pt x="17526" y="6550"/>
                    <a:pt x="17533" y="6557"/>
                    <a:pt x="17545" y="6570"/>
                  </a:cubicBezTo>
                  <a:lnTo>
                    <a:pt x="18435" y="7479"/>
                  </a:lnTo>
                  <a:cubicBezTo>
                    <a:pt x="18447" y="7491"/>
                    <a:pt x="18455" y="7499"/>
                    <a:pt x="18461" y="7501"/>
                  </a:cubicBezTo>
                  <a:cubicBezTo>
                    <a:pt x="18470" y="7504"/>
                    <a:pt x="18480" y="7499"/>
                    <a:pt x="18487" y="7488"/>
                  </a:cubicBezTo>
                  <a:cubicBezTo>
                    <a:pt x="18490" y="7484"/>
                    <a:pt x="18493" y="7478"/>
                    <a:pt x="18494" y="7472"/>
                  </a:cubicBezTo>
                  <a:cubicBezTo>
                    <a:pt x="18496" y="7467"/>
                    <a:pt x="18498" y="7460"/>
                    <a:pt x="18498" y="7454"/>
                  </a:cubicBezTo>
                  <a:cubicBezTo>
                    <a:pt x="18500" y="7437"/>
                    <a:pt x="18497" y="7419"/>
                    <a:pt x="18491" y="7406"/>
                  </a:cubicBezTo>
                  <a:cubicBezTo>
                    <a:pt x="18487" y="7398"/>
                    <a:pt x="18480" y="7391"/>
                    <a:pt x="18468" y="7378"/>
                  </a:cubicBezTo>
                  <a:lnTo>
                    <a:pt x="17577" y="6469"/>
                  </a:lnTo>
                  <a:cubicBezTo>
                    <a:pt x="17565" y="6457"/>
                    <a:pt x="17558" y="6449"/>
                    <a:pt x="17552" y="6448"/>
                  </a:cubicBezTo>
                  <a:close/>
                  <a:moveTo>
                    <a:pt x="19557" y="6448"/>
                  </a:moveTo>
                  <a:cubicBezTo>
                    <a:pt x="19552" y="6449"/>
                    <a:pt x="19544" y="6457"/>
                    <a:pt x="19532" y="6469"/>
                  </a:cubicBezTo>
                  <a:lnTo>
                    <a:pt x="18642" y="7378"/>
                  </a:lnTo>
                  <a:cubicBezTo>
                    <a:pt x="18629" y="7391"/>
                    <a:pt x="18622" y="7398"/>
                    <a:pt x="18618" y="7406"/>
                  </a:cubicBezTo>
                  <a:cubicBezTo>
                    <a:pt x="18612" y="7419"/>
                    <a:pt x="18610" y="7437"/>
                    <a:pt x="18611" y="7454"/>
                  </a:cubicBezTo>
                  <a:cubicBezTo>
                    <a:pt x="18612" y="7460"/>
                    <a:pt x="18613" y="7467"/>
                    <a:pt x="18615" y="7472"/>
                  </a:cubicBezTo>
                  <a:cubicBezTo>
                    <a:pt x="18617" y="7478"/>
                    <a:pt x="18619" y="7484"/>
                    <a:pt x="18622" y="7488"/>
                  </a:cubicBezTo>
                  <a:cubicBezTo>
                    <a:pt x="18629" y="7499"/>
                    <a:pt x="18639" y="7504"/>
                    <a:pt x="18649" y="7501"/>
                  </a:cubicBezTo>
                  <a:cubicBezTo>
                    <a:pt x="18655" y="7499"/>
                    <a:pt x="18662" y="7491"/>
                    <a:pt x="18674" y="7479"/>
                  </a:cubicBezTo>
                  <a:lnTo>
                    <a:pt x="19564" y="6570"/>
                  </a:lnTo>
                  <a:cubicBezTo>
                    <a:pt x="19576" y="6557"/>
                    <a:pt x="19584" y="6550"/>
                    <a:pt x="19588" y="6542"/>
                  </a:cubicBezTo>
                  <a:cubicBezTo>
                    <a:pt x="19594" y="6529"/>
                    <a:pt x="19597" y="6511"/>
                    <a:pt x="19595" y="6494"/>
                  </a:cubicBezTo>
                  <a:cubicBezTo>
                    <a:pt x="19594" y="6488"/>
                    <a:pt x="19593" y="6481"/>
                    <a:pt x="19591" y="6476"/>
                  </a:cubicBezTo>
                  <a:cubicBezTo>
                    <a:pt x="19589" y="6470"/>
                    <a:pt x="19587" y="6464"/>
                    <a:pt x="19584" y="6460"/>
                  </a:cubicBezTo>
                  <a:cubicBezTo>
                    <a:pt x="19577" y="6449"/>
                    <a:pt x="19567" y="6445"/>
                    <a:pt x="19557" y="6448"/>
                  </a:cubicBezTo>
                  <a:close/>
                  <a:moveTo>
                    <a:pt x="382" y="6539"/>
                  </a:moveTo>
                  <a:cubicBezTo>
                    <a:pt x="378" y="6539"/>
                    <a:pt x="375" y="6540"/>
                    <a:pt x="371" y="6542"/>
                  </a:cubicBezTo>
                  <a:cubicBezTo>
                    <a:pt x="362" y="6548"/>
                    <a:pt x="355" y="6560"/>
                    <a:pt x="352" y="6576"/>
                  </a:cubicBezTo>
                  <a:cubicBezTo>
                    <a:pt x="350" y="6586"/>
                    <a:pt x="349" y="6602"/>
                    <a:pt x="349" y="6628"/>
                  </a:cubicBezTo>
                  <a:lnTo>
                    <a:pt x="349" y="8434"/>
                  </a:lnTo>
                  <a:cubicBezTo>
                    <a:pt x="349" y="8460"/>
                    <a:pt x="350" y="8475"/>
                    <a:pt x="352" y="8485"/>
                  </a:cubicBezTo>
                  <a:cubicBezTo>
                    <a:pt x="355" y="8501"/>
                    <a:pt x="362" y="8514"/>
                    <a:pt x="371" y="8520"/>
                  </a:cubicBezTo>
                  <a:cubicBezTo>
                    <a:pt x="375" y="8522"/>
                    <a:pt x="378" y="8523"/>
                    <a:pt x="382" y="8523"/>
                  </a:cubicBezTo>
                  <a:cubicBezTo>
                    <a:pt x="386" y="8523"/>
                    <a:pt x="390" y="8522"/>
                    <a:pt x="393" y="8520"/>
                  </a:cubicBezTo>
                  <a:cubicBezTo>
                    <a:pt x="402" y="8514"/>
                    <a:pt x="409" y="8501"/>
                    <a:pt x="413" y="8485"/>
                  </a:cubicBezTo>
                  <a:cubicBezTo>
                    <a:pt x="415" y="8475"/>
                    <a:pt x="415" y="8460"/>
                    <a:pt x="415" y="8434"/>
                  </a:cubicBezTo>
                  <a:lnTo>
                    <a:pt x="415" y="6628"/>
                  </a:lnTo>
                  <a:cubicBezTo>
                    <a:pt x="415" y="6602"/>
                    <a:pt x="415" y="6586"/>
                    <a:pt x="413" y="6576"/>
                  </a:cubicBezTo>
                  <a:cubicBezTo>
                    <a:pt x="409" y="6560"/>
                    <a:pt x="402" y="6548"/>
                    <a:pt x="393" y="6542"/>
                  </a:cubicBezTo>
                  <a:cubicBezTo>
                    <a:pt x="390" y="6540"/>
                    <a:pt x="386" y="6539"/>
                    <a:pt x="382" y="6539"/>
                  </a:cubicBezTo>
                  <a:close/>
                  <a:moveTo>
                    <a:pt x="3789" y="6539"/>
                  </a:moveTo>
                  <a:cubicBezTo>
                    <a:pt x="3785" y="6539"/>
                    <a:pt x="3781" y="6540"/>
                    <a:pt x="3778" y="6542"/>
                  </a:cubicBezTo>
                  <a:cubicBezTo>
                    <a:pt x="3769" y="6548"/>
                    <a:pt x="3761" y="6560"/>
                    <a:pt x="3758" y="6576"/>
                  </a:cubicBezTo>
                  <a:cubicBezTo>
                    <a:pt x="3756" y="6586"/>
                    <a:pt x="3756" y="6602"/>
                    <a:pt x="3756" y="6628"/>
                  </a:cubicBezTo>
                  <a:lnTo>
                    <a:pt x="3756" y="8434"/>
                  </a:lnTo>
                  <a:cubicBezTo>
                    <a:pt x="3756" y="8460"/>
                    <a:pt x="3756" y="8475"/>
                    <a:pt x="3758" y="8485"/>
                  </a:cubicBezTo>
                  <a:cubicBezTo>
                    <a:pt x="3761" y="8501"/>
                    <a:pt x="3769" y="8514"/>
                    <a:pt x="3778" y="8520"/>
                  </a:cubicBezTo>
                  <a:cubicBezTo>
                    <a:pt x="3781" y="8522"/>
                    <a:pt x="3785" y="8523"/>
                    <a:pt x="3789" y="8523"/>
                  </a:cubicBezTo>
                  <a:cubicBezTo>
                    <a:pt x="3792" y="8523"/>
                    <a:pt x="3796" y="8522"/>
                    <a:pt x="3800" y="8520"/>
                  </a:cubicBezTo>
                  <a:cubicBezTo>
                    <a:pt x="3809" y="8514"/>
                    <a:pt x="3816" y="8501"/>
                    <a:pt x="3819" y="8485"/>
                  </a:cubicBezTo>
                  <a:cubicBezTo>
                    <a:pt x="3821" y="8475"/>
                    <a:pt x="3821" y="8460"/>
                    <a:pt x="3821" y="8434"/>
                  </a:cubicBezTo>
                  <a:lnTo>
                    <a:pt x="3821" y="6628"/>
                  </a:lnTo>
                  <a:cubicBezTo>
                    <a:pt x="3821" y="6602"/>
                    <a:pt x="3821" y="6586"/>
                    <a:pt x="3819" y="6576"/>
                  </a:cubicBezTo>
                  <a:cubicBezTo>
                    <a:pt x="3816" y="6560"/>
                    <a:pt x="3809" y="6548"/>
                    <a:pt x="3800" y="6542"/>
                  </a:cubicBezTo>
                  <a:cubicBezTo>
                    <a:pt x="3796" y="6540"/>
                    <a:pt x="3792" y="6539"/>
                    <a:pt x="3789" y="6539"/>
                  </a:cubicBezTo>
                  <a:close/>
                  <a:moveTo>
                    <a:pt x="4495" y="6539"/>
                  </a:moveTo>
                  <a:cubicBezTo>
                    <a:pt x="4491" y="6539"/>
                    <a:pt x="4487" y="6540"/>
                    <a:pt x="4483" y="6542"/>
                  </a:cubicBezTo>
                  <a:cubicBezTo>
                    <a:pt x="4474" y="6548"/>
                    <a:pt x="4467" y="6560"/>
                    <a:pt x="4464" y="6576"/>
                  </a:cubicBezTo>
                  <a:cubicBezTo>
                    <a:pt x="4462" y="6586"/>
                    <a:pt x="4462" y="6602"/>
                    <a:pt x="4462" y="6628"/>
                  </a:cubicBezTo>
                  <a:lnTo>
                    <a:pt x="4462" y="8434"/>
                  </a:lnTo>
                  <a:cubicBezTo>
                    <a:pt x="4462" y="8460"/>
                    <a:pt x="4462" y="8475"/>
                    <a:pt x="4464" y="8485"/>
                  </a:cubicBezTo>
                  <a:cubicBezTo>
                    <a:pt x="4467" y="8501"/>
                    <a:pt x="4474" y="8514"/>
                    <a:pt x="4483" y="8520"/>
                  </a:cubicBezTo>
                  <a:cubicBezTo>
                    <a:pt x="4487" y="8522"/>
                    <a:pt x="4491" y="8523"/>
                    <a:pt x="4495" y="8523"/>
                  </a:cubicBezTo>
                  <a:cubicBezTo>
                    <a:pt x="4498" y="8523"/>
                    <a:pt x="4502" y="8522"/>
                    <a:pt x="4506" y="8520"/>
                  </a:cubicBezTo>
                  <a:cubicBezTo>
                    <a:pt x="4515" y="8514"/>
                    <a:pt x="4522" y="8501"/>
                    <a:pt x="4525" y="8485"/>
                  </a:cubicBezTo>
                  <a:cubicBezTo>
                    <a:pt x="4527" y="8475"/>
                    <a:pt x="4527" y="8460"/>
                    <a:pt x="4527" y="8434"/>
                  </a:cubicBezTo>
                  <a:lnTo>
                    <a:pt x="4527" y="6628"/>
                  </a:lnTo>
                  <a:cubicBezTo>
                    <a:pt x="4527" y="6602"/>
                    <a:pt x="4527" y="6586"/>
                    <a:pt x="4525" y="6576"/>
                  </a:cubicBezTo>
                  <a:cubicBezTo>
                    <a:pt x="4522" y="6560"/>
                    <a:pt x="4515" y="6548"/>
                    <a:pt x="4506" y="6542"/>
                  </a:cubicBezTo>
                  <a:cubicBezTo>
                    <a:pt x="4502" y="6540"/>
                    <a:pt x="4498" y="6539"/>
                    <a:pt x="4495" y="6539"/>
                  </a:cubicBezTo>
                  <a:close/>
                  <a:moveTo>
                    <a:pt x="7914" y="6539"/>
                  </a:moveTo>
                  <a:cubicBezTo>
                    <a:pt x="7910" y="6539"/>
                    <a:pt x="7906" y="6540"/>
                    <a:pt x="7903" y="6542"/>
                  </a:cubicBezTo>
                  <a:cubicBezTo>
                    <a:pt x="7894" y="6548"/>
                    <a:pt x="7886" y="6560"/>
                    <a:pt x="7883" y="6576"/>
                  </a:cubicBezTo>
                  <a:cubicBezTo>
                    <a:pt x="7881" y="6586"/>
                    <a:pt x="7881" y="6602"/>
                    <a:pt x="7881" y="6628"/>
                  </a:cubicBezTo>
                  <a:lnTo>
                    <a:pt x="7881" y="8434"/>
                  </a:lnTo>
                  <a:cubicBezTo>
                    <a:pt x="7881" y="8460"/>
                    <a:pt x="7881" y="8475"/>
                    <a:pt x="7883" y="8485"/>
                  </a:cubicBezTo>
                  <a:cubicBezTo>
                    <a:pt x="7886" y="8501"/>
                    <a:pt x="7894" y="8514"/>
                    <a:pt x="7903" y="8520"/>
                  </a:cubicBezTo>
                  <a:cubicBezTo>
                    <a:pt x="7906" y="8522"/>
                    <a:pt x="7910" y="8523"/>
                    <a:pt x="7914" y="8523"/>
                  </a:cubicBezTo>
                  <a:cubicBezTo>
                    <a:pt x="7918" y="8523"/>
                    <a:pt x="7921" y="8522"/>
                    <a:pt x="7925" y="8520"/>
                  </a:cubicBezTo>
                  <a:cubicBezTo>
                    <a:pt x="7934" y="8514"/>
                    <a:pt x="7941" y="8501"/>
                    <a:pt x="7945" y="8485"/>
                  </a:cubicBezTo>
                  <a:cubicBezTo>
                    <a:pt x="7947" y="8475"/>
                    <a:pt x="7946" y="8460"/>
                    <a:pt x="7946" y="8434"/>
                  </a:cubicBezTo>
                  <a:lnTo>
                    <a:pt x="7946" y="6628"/>
                  </a:lnTo>
                  <a:cubicBezTo>
                    <a:pt x="7946" y="6602"/>
                    <a:pt x="7947" y="6586"/>
                    <a:pt x="7945" y="6576"/>
                  </a:cubicBezTo>
                  <a:cubicBezTo>
                    <a:pt x="7941" y="6560"/>
                    <a:pt x="7934" y="6548"/>
                    <a:pt x="7925" y="6542"/>
                  </a:cubicBezTo>
                  <a:cubicBezTo>
                    <a:pt x="7921" y="6540"/>
                    <a:pt x="7918" y="6539"/>
                    <a:pt x="7914" y="6539"/>
                  </a:cubicBezTo>
                  <a:close/>
                  <a:moveTo>
                    <a:pt x="8620" y="6539"/>
                  </a:moveTo>
                  <a:cubicBezTo>
                    <a:pt x="8616" y="6539"/>
                    <a:pt x="8612" y="6540"/>
                    <a:pt x="8608" y="6542"/>
                  </a:cubicBezTo>
                  <a:cubicBezTo>
                    <a:pt x="8599" y="6548"/>
                    <a:pt x="8592" y="6560"/>
                    <a:pt x="8589" y="6576"/>
                  </a:cubicBezTo>
                  <a:cubicBezTo>
                    <a:pt x="8587" y="6586"/>
                    <a:pt x="8587" y="6602"/>
                    <a:pt x="8587" y="6628"/>
                  </a:cubicBezTo>
                  <a:lnTo>
                    <a:pt x="8587" y="8434"/>
                  </a:lnTo>
                  <a:cubicBezTo>
                    <a:pt x="8587" y="8460"/>
                    <a:pt x="8587" y="8475"/>
                    <a:pt x="8589" y="8485"/>
                  </a:cubicBezTo>
                  <a:cubicBezTo>
                    <a:pt x="8592" y="8501"/>
                    <a:pt x="8599" y="8514"/>
                    <a:pt x="8608" y="8520"/>
                  </a:cubicBezTo>
                  <a:cubicBezTo>
                    <a:pt x="8612" y="8522"/>
                    <a:pt x="8616" y="8523"/>
                    <a:pt x="8620" y="8523"/>
                  </a:cubicBezTo>
                  <a:cubicBezTo>
                    <a:pt x="8623" y="8523"/>
                    <a:pt x="8627" y="8522"/>
                    <a:pt x="8631" y="8520"/>
                  </a:cubicBezTo>
                  <a:cubicBezTo>
                    <a:pt x="8640" y="8514"/>
                    <a:pt x="8647" y="8501"/>
                    <a:pt x="8650" y="8485"/>
                  </a:cubicBezTo>
                  <a:cubicBezTo>
                    <a:pt x="8652" y="8475"/>
                    <a:pt x="8652" y="8460"/>
                    <a:pt x="8652" y="8434"/>
                  </a:cubicBezTo>
                  <a:lnTo>
                    <a:pt x="8652" y="6628"/>
                  </a:lnTo>
                  <a:cubicBezTo>
                    <a:pt x="8652" y="6602"/>
                    <a:pt x="8652" y="6586"/>
                    <a:pt x="8650" y="6576"/>
                  </a:cubicBezTo>
                  <a:cubicBezTo>
                    <a:pt x="8647" y="6560"/>
                    <a:pt x="8640" y="6548"/>
                    <a:pt x="8631" y="6542"/>
                  </a:cubicBezTo>
                  <a:cubicBezTo>
                    <a:pt x="8627" y="6540"/>
                    <a:pt x="8623" y="6539"/>
                    <a:pt x="8620" y="6539"/>
                  </a:cubicBezTo>
                  <a:close/>
                  <a:moveTo>
                    <a:pt x="12021" y="6539"/>
                  </a:moveTo>
                  <a:cubicBezTo>
                    <a:pt x="12017" y="6539"/>
                    <a:pt x="12013" y="6540"/>
                    <a:pt x="12010" y="6542"/>
                  </a:cubicBezTo>
                  <a:cubicBezTo>
                    <a:pt x="12001" y="6548"/>
                    <a:pt x="11993" y="6560"/>
                    <a:pt x="11990" y="6576"/>
                  </a:cubicBezTo>
                  <a:cubicBezTo>
                    <a:pt x="11988" y="6586"/>
                    <a:pt x="11988" y="6602"/>
                    <a:pt x="11988" y="6628"/>
                  </a:cubicBezTo>
                  <a:lnTo>
                    <a:pt x="11988" y="8434"/>
                  </a:lnTo>
                  <a:cubicBezTo>
                    <a:pt x="11988" y="8460"/>
                    <a:pt x="11988" y="8475"/>
                    <a:pt x="11990" y="8485"/>
                  </a:cubicBezTo>
                  <a:cubicBezTo>
                    <a:pt x="11993" y="8501"/>
                    <a:pt x="12001" y="8514"/>
                    <a:pt x="12010" y="8520"/>
                  </a:cubicBezTo>
                  <a:cubicBezTo>
                    <a:pt x="12013" y="8522"/>
                    <a:pt x="12017" y="8523"/>
                    <a:pt x="12021" y="8523"/>
                  </a:cubicBezTo>
                  <a:cubicBezTo>
                    <a:pt x="12024" y="8523"/>
                    <a:pt x="12028" y="8522"/>
                    <a:pt x="12032" y="8520"/>
                  </a:cubicBezTo>
                  <a:cubicBezTo>
                    <a:pt x="12041" y="8514"/>
                    <a:pt x="12048" y="8501"/>
                    <a:pt x="12051" y="8485"/>
                  </a:cubicBezTo>
                  <a:cubicBezTo>
                    <a:pt x="12053" y="8475"/>
                    <a:pt x="12053" y="8460"/>
                    <a:pt x="12053" y="8434"/>
                  </a:cubicBezTo>
                  <a:lnTo>
                    <a:pt x="12053" y="6628"/>
                  </a:lnTo>
                  <a:cubicBezTo>
                    <a:pt x="12053" y="6602"/>
                    <a:pt x="12053" y="6586"/>
                    <a:pt x="12051" y="6576"/>
                  </a:cubicBezTo>
                  <a:cubicBezTo>
                    <a:pt x="12048" y="6560"/>
                    <a:pt x="12041" y="6548"/>
                    <a:pt x="12032" y="6542"/>
                  </a:cubicBezTo>
                  <a:cubicBezTo>
                    <a:pt x="12028" y="6540"/>
                    <a:pt x="12024" y="6539"/>
                    <a:pt x="12021" y="6539"/>
                  </a:cubicBezTo>
                  <a:close/>
                  <a:moveTo>
                    <a:pt x="12726" y="6539"/>
                  </a:moveTo>
                  <a:cubicBezTo>
                    <a:pt x="12723" y="6539"/>
                    <a:pt x="12719" y="6540"/>
                    <a:pt x="12715" y="6542"/>
                  </a:cubicBezTo>
                  <a:cubicBezTo>
                    <a:pt x="12706" y="6548"/>
                    <a:pt x="12699" y="6560"/>
                    <a:pt x="12696" y="6576"/>
                  </a:cubicBezTo>
                  <a:cubicBezTo>
                    <a:pt x="12694" y="6586"/>
                    <a:pt x="12694" y="6602"/>
                    <a:pt x="12694" y="6628"/>
                  </a:cubicBezTo>
                  <a:lnTo>
                    <a:pt x="12694" y="8434"/>
                  </a:lnTo>
                  <a:cubicBezTo>
                    <a:pt x="12694" y="8460"/>
                    <a:pt x="12694" y="8475"/>
                    <a:pt x="12696" y="8485"/>
                  </a:cubicBezTo>
                  <a:cubicBezTo>
                    <a:pt x="12699" y="8501"/>
                    <a:pt x="12706" y="8514"/>
                    <a:pt x="12715" y="8520"/>
                  </a:cubicBezTo>
                  <a:cubicBezTo>
                    <a:pt x="12719" y="8522"/>
                    <a:pt x="12723" y="8523"/>
                    <a:pt x="12726" y="8523"/>
                  </a:cubicBezTo>
                  <a:cubicBezTo>
                    <a:pt x="12730" y="8523"/>
                    <a:pt x="12734" y="8522"/>
                    <a:pt x="12738" y="8520"/>
                  </a:cubicBezTo>
                  <a:cubicBezTo>
                    <a:pt x="12747" y="8514"/>
                    <a:pt x="12754" y="8501"/>
                    <a:pt x="12757" y="8485"/>
                  </a:cubicBezTo>
                  <a:cubicBezTo>
                    <a:pt x="12759" y="8475"/>
                    <a:pt x="12759" y="8460"/>
                    <a:pt x="12759" y="8434"/>
                  </a:cubicBezTo>
                  <a:lnTo>
                    <a:pt x="12759" y="6628"/>
                  </a:lnTo>
                  <a:cubicBezTo>
                    <a:pt x="12759" y="6602"/>
                    <a:pt x="12759" y="6586"/>
                    <a:pt x="12757" y="6576"/>
                  </a:cubicBezTo>
                  <a:cubicBezTo>
                    <a:pt x="12754" y="6560"/>
                    <a:pt x="12747" y="6548"/>
                    <a:pt x="12738" y="6542"/>
                  </a:cubicBezTo>
                  <a:cubicBezTo>
                    <a:pt x="12734" y="6540"/>
                    <a:pt x="12730" y="6539"/>
                    <a:pt x="12726" y="6539"/>
                  </a:cubicBezTo>
                  <a:close/>
                  <a:moveTo>
                    <a:pt x="16146" y="6539"/>
                  </a:moveTo>
                  <a:cubicBezTo>
                    <a:pt x="16142" y="6539"/>
                    <a:pt x="16138" y="6540"/>
                    <a:pt x="16135" y="6542"/>
                  </a:cubicBezTo>
                  <a:cubicBezTo>
                    <a:pt x="16126" y="6548"/>
                    <a:pt x="16118" y="6560"/>
                    <a:pt x="16115" y="6576"/>
                  </a:cubicBezTo>
                  <a:cubicBezTo>
                    <a:pt x="16113" y="6586"/>
                    <a:pt x="16113" y="6602"/>
                    <a:pt x="16113" y="6628"/>
                  </a:cubicBezTo>
                  <a:lnTo>
                    <a:pt x="16113" y="8434"/>
                  </a:lnTo>
                  <a:cubicBezTo>
                    <a:pt x="16113" y="8460"/>
                    <a:pt x="16113" y="8475"/>
                    <a:pt x="16115" y="8485"/>
                  </a:cubicBezTo>
                  <a:cubicBezTo>
                    <a:pt x="16118" y="8501"/>
                    <a:pt x="16126" y="8514"/>
                    <a:pt x="16135" y="8520"/>
                  </a:cubicBezTo>
                  <a:cubicBezTo>
                    <a:pt x="16138" y="8522"/>
                    <a:pt x="16142" y="8523"/>
                    <a:pt x="16146" y="8523"/>
                  </a:cubicBezTo>
                  <a:cubicBezTo>
                    <a:pt x="16149" y="8523"/>
                    <a:pt x="16153" y="8522"/>
                    <a:pt x="16157" y="8520"/>
                  </a:cubicBezTo>
                  <a:cubicBezTo>
                    <a:pt x="16166" y="8514"/>
                    <a:pt x="16173" y="8501"/>
                    <a:pt x="16176" y="8485"/>
                  </a:cubicBezTo>
                  <a:cubicBezTo>
                    <a:pt x="16178" y="8475"/>
                    <a:pt x="16178" y="8460"/>
                    <a:pt x="16178" y="8434"/>
                  </a:cubicBezTo>
                  <a:lnTo>
                    <a:pt x="16178" y="6628"/>
                  </a:lnTo>
                  <a:cubicBezTo>
                    <a:pt x="16178" y="6602"/>
                    <a:pt x="16178" y="6586"/>
                    <a:pt x="16176" y="6576"/>
                  </a:cubicBezTo>
                  <a:cubicBezTo>
                    <a:pt x="16173" y="6560"/>
                    <a:pt x="16166" y="6548"/>
                    <a:pt x="16157" y="6542"/>
                  </a:cubicBezTo>
                  <a:cubicBezTo>
                    <a:pt x="16153" y="6540"/>
                    <a:pt x="16149" y="6539"/>
                    <a:pt x="16146" y="6539"/>
                  </a:cubicBezTo>
                  <a:close/>
                  <a:moveTo>
                    <a:pt x="16851" y="6539"/>
                  </a:moveTo>
                  <a:cubicBezTo>
                    <a:pt x="16848" y="6539"/>
                    <a:pt x="16844" y="6540"/>
                    <a:pt x="16841" y="6542"/>
                  </a:cubicBezTo>
                  <a:cubicBezTo>
                    <a:pt x="16832" y="6548"/>
                    <a:pt x="16824" y="6560"/>
                    <a:pt x="16821" y="6576"/>
                  </a:cubicBezTo>
                  <a:cubicBezTo>
                    <a:pt x="16819" y="6586"/>
                    <a:pt x="16819" y="6602"/>
                    <a:pt x="16819" y="6628"/>
                  </a:cubicBezTo>
                  <a:lnTo>
                    <a:pt x="16819" y="8434"/>
                  </a:lnTo>
                  <a:cubicBezTo>
                    <a:pt x="16819" y="8460"/>
                    <a:pt x="16819" y="8475"/>
                    <a:pt x="16821" y="8485"/>
                  </a:cubicBezTo>
                  <a:cubicBezTo>
                    <a:pt x="16824" y="8501"/>
                    <a:pt x="16832" y="8514"/>
                    <a:pt x="16841" y="8520"/>
                  </a:cubicBezTo>
                  <a:cubicBezTo>
                    <a:pt x="16844" y="8522"/>
                    <a:pt x="16848" y="8523"/>
                    <a:pt x="16851" y="8523"/>
                  </a:cubicBezTo>
                  <a:cubicBezTo>
                    <a:pt x="16855" y="8523"/>
                    <a:pt x="16859" y="8522"/>
                    <a:pt x="16863" y="8520"/>
                  </a:cubicBezTo>
                  <a:cubicBezTo>
                    <a:pt x="16872" y="8514"/>
                    <a:pt x="16879" y="8501"/>
                    <a:pt x="16882" y="8485"/>
                  </a:cubicBezTo>
                  <a:cubicBezTo>
                    <a:pt x="16884" y="8475"/>
                    <a:pt x="16884" y="8460"/>
                    <a:pt x="16884" y="8434"/>
                  </a:cubicBezTo>
                  <a:lnTo>
                    <a:pt x="16884" y="6628"/>
                  </a:lnTo>
                  <a:cubicBezTo>
                    <a:pt x="16884" y="6602"/>
                    <a:pt x="16884" y="6586"/>
                    <a:pt x="16882" y="6576"/>
                  </a:cubicBezTo>
                  <a:cubicBezTo>
                    <a:pt x="16879" y="6560"/>
                    <a:pt x="16872" y="6548"/>
                    <a:pt x="16863" y="6542"/>
                  </a:cubicBezTo>
                  <a:cubicBezTo>
                    <a:pt x="16859" y="6540"/>
                    <a:pt x="16855" y="6539"/>
                    <a:pt x="16851" y="6539"/>
                  </a:cubicBezTo>
                  <a:close/>
                  <a:moveTo>
                    <a:pt x="20258" y="6539"/>
                  </a:moveTo>
                  <a:cubicBezTo>
                    <a:pt x="20254" y="6539"/>
                    <a:pt x="20251" y="6540"/>
                    <a:pt x="20247" y="6542"/>
                  </a:cubicBezTo>
                  <a:cubicBezTo>
                    <a:pt x="20238" y="6548"/>
                    <a:pt x="20231" y="6560"/>
                    <a:pt x="20228" y="6576"/>
                  </a:cubicBezTo>
                  <a:cubicBezTo>
                    <a:pt x="20226" y="6586"/>
                    <a:pt x="20225" y="6602"/>
                    <a:pt x="20225" y="6628"/>
                  </a:cubicBezTo>
                  <a:lnTo>
                    <a:pt x="20225" y="8434"/>
                  </a:lnTo>
                  <a:cubicBezTo>
                    <a:pt x="20225" y="8460"/>
                    <a:pt x="20226" y="8475"/>
                    <a:pt x="20228" y="8485"/>
                  </a:cubicBezTo>
                  <a:cubicBezTo>
                    <a:pt x="20231" y="8501"/>
                    <a:pt x="20238" y="8514"/>
                    <a:pt x="20247" y="8520"/>
                  </a:cubicBezTo>
                  <a:cubicBezTo>
                    <a:pt x="20251" y="8522"/>
                    <a:pt x="20254" y="8523"/>
                    <a:pt x="20258" y="8523"/>
                  </a:cubicBezTo>
                  <a:cubicBezTo>
                    <a:pt x="20262" y="8523"/>
                    <a:pt x="20266" y="8522"/>
                    <a:pt x="20269" y="8520"/>
                  </a:cubicBezTo>
                  <a:cubicBezTo>
                    <a:pt x="20278" y="8514"/>
                    <a:pt x="20285" y="8501"/>
                    <a:pt x="20289" y="8485"/>
                  </a:cubicBezTo>
                  <a:cubicBezTo>
                    <a:pt x="20291" y="8475"/>
                    <a:pt x="20291" y="8460"/>
                    <a:pt x="20291" y="8434"/>
                  </a:cubicBezTo>
                  <a:lnTo>
                    <a:pt x="20291" y="6628"/>
                  </a:lnTo>
                  <a:cubicBezTo>
                    <a:pt x="20291" y="6602"/>
                    <a:pt x="20291" y="6586"/>
                    <a:pt x="20289" y="6576"/>
                  </a:cubicBezTo>
                  <a:cubicBezTo>
                    <a:pt x="20285" y="6560"/>
                    <a:pt x="20278" y="6548"/>
                    <a:pt x="20269" y="6542"/>
                  </a:cubicBezTo>
                  <a:cubicBezTo>
                    <a:pt x="20266" y="6540"/>
                    <a:pt x="20262" y="6539"/>
                    <a:pt x="20258" y="6539"/>
                  </a:cubicBezTo>
                  <a:close/>
                  <a:moveTo>
                    <a:pt x="20964" y="6539"/>
                  </a:moveTo>
                  <a:cubicBezTo>
                    <a:pt x="20960" y="6539"/>
                    <a:pt x="20956" y="6540"/>
                    <a:pt x="20953" y="6542"/>
                  </a:cubicBezTo>
                  <a:cubicBezTo>
                    <a:pt x="20944" y="6548"/>
                    <a:pt x="20937" y="6560"/>
                    <a:pt x="20933" y="6576"/>
                  </a:cubicBezTo>
                  <a:cubicBezTo>
                    <a:pt x="20931" y="6586"/>
                    <a:pt x="20931" y="6602"/>
                    <a:pt x="20931" y="6628"/>
                  </a:cubicBezTo>
                  <a:lnTo>
                    <a:pt x="20931" y="8434"/>
                  </a:lnTo>
                  <a:cubicBezTo>
                    <a:pt x="20931" y="8460"/>
                    <a:pt x="20931" y="8475"/>
                    <a:pt x="20933" y="8485"/>
                  </a:cubicBezTo>
                  <a:cubicBezTo>
                    <a:pt x="20937" y="8501"/>
                    <a:pt x="20944" y="8514"/>
                    <a:pt x="20953" y="8520"/>
                  </a:cubicBezTo>
                  <a:cubicBezTo>
                    <a:pt x="20956" y="8522"/>
                    <a:pt x="20960" y="8523"/>
                    <a:pt x="20964" y="8523"/>
                  </a:cubicBezTo>
                  <a:cubicBezTo>
                    <a:pt x="20968" y="8523"/>
                    <a:pt x="20972" y="8522"/>
                    <a:pt x="20975" y="8520"/>
                  </a:cubicBezTo>
                  <a:cubicBezTo>
                    <a:pt x="20984" y="8514"/>
                    <a:pt x="20991" y="8501"/>
                    <a:pt x="20994" y="8485"/>
                  </a:cubicBezTo>
                  <a:cubicBezTo>
                    <a:pt x="20996" y="8475"/>
                    <a:pt x="20997" y="8460"/>
                    <a:pt x="20997" y="8434"/>
                  </a:cubicBezTo>
                  <a:lnTo>
                    <a:pt x="20997" y="6628"/>
                  </a:lnTo>
                  <a:cubicBezTo>
                    <a:pt x="20997" y="6602"/>
                    <a:pt x="20996" y="6586"/>
                    <a:pt x="20994" y="6576"/>
                  </a:cubicBezTo>
                  <a:cubicBezTo>
                    <a:pt x="20991" y="6560"/>
                    <a:pt x="20984" y="6548"/>
                    <a:pt x="20975" y="6542"/>
                  </a:cubicBezTo>
                  <a:cubicBezTo>
                    <a:pt x="20972" y="6540"/>
                    <a:pt x="20968" y="6539"/>
                    <a:pt x="20964" y="6539"/>
                  </a:cubicBezTo>
                  <a:close/>
                  <a:moveTo>
                    <a:pt x="906" y="6638"/>
                  </a:moveTo>
                  <a:cubicBezTo>
                    <a:pt x="897" y="6635"/>
                    <a:pt x="887" y="6639"/>
                    <a:pt x="880" y="6650"/>
                  </a:cubicBezTo>
                  <a:cubicBezTo>
                    <a:pt x="877" y="6654"/>
                    <a:pt x="874" y="6660"/>
                    <a:pt x="873" y="6666"/>
                  </a:cubicBezTo>
                  <a:cubicBezTo>
                    <a:pt x="871" y="6671"/>
                    <a:pt x="869" y="6678"/>
                    <a:pt x="869" y="6684"/>
                  </a:cubicBezTo>
                  <a:cubicBezTo>
                    <a:pt x="867" y="6701"/>
                    <a:pt x="869" y="6719"/>
                    <a:pt x="876" y="6732"/>
                  </a:cubicBezTo>
                  <a:cubicBezTo>
                    <a:pt x="880" y="6740"/>
                    <a:pt x="887" y="6747"/>
                    <a:pt x="900" y="6760"/>
                  </a:cubicBezTo>
                  <a:lnTo>
                    <a:pt x="1963" y="7846"/>
                  </a:lnTo>
                  <a:cubicBezTo>
                    <a:pt x="1975" y="7859"/>
                    <a:pt x="1983" y="7866"/>
                    <a:pt x="1989" y="7868"/>
                  </a:cubicBezTo>
                  <a:cubicBezTo>
                    <a:pt x="1998" y="7871"/>
                    <a:pt x="2008" y="7867"/>
                    <a:pt x="2015" y="7856"/>
                  </a:cubicBezTo>
                  <a:cubicBezTo>
                    <a:pt x="2018" y="7851"/>
                    <a:pt x="2021" y="7845"/>
                    <a:pt x="2023" y="7839"/>
                  </a:cubicBezTo>
                  <a:cubicBezTo>
                    <a:pt x="2024" y="7834"/>
                    <a:pt x="2026" y="7827"/>
                    <a:pt x="2026" y="7821"/>
                  </a:cubicBezTo>
                  <a:cubicBezTo>
                    <a:pt x="2028" y="7804"/>
                    <a:pt x="2025" y="7786"/>
                    <a:pt x="2019" y="7773"/>
                  </a:cubicBezTo>
                  <a:cubicBezTo>
                    <a:pt x="2015" y="7765"/>
                    <a:pt x="2008" y="7758"/>
                    <a:pt x="1996" y="7746"/>
                  </a:cubicBezTo>
                  <a:lnTo>
                    <a:pt x="932" y="6659"/>
                  </a:lnTo>
                  <a:cubicBezTo>
                    <a:pt x="920" y="6647"/>
                    <a:pt x="912" y="6639"/>
                    <a:pt x="906" y="6638"/>
                  </a:cubicBezTo>
                  <a:close/>
                  <a:moveTo>
                    <a:pt x="3264" y="6638"/>
                  </a:moveTo>
                  <a:cubicBezTo>
                    <a:pt x="3259" y="6639"/>
                    <a:pt x="3251" y="6647"/>
                    <a:pt x="3239" y="6659"/>
                  </a:cubicBezTo>
                  <a:lnTo>
                    <a:pt x="2175" y="7746"/>
                  </a:lnTo>
                  <a:cubicBezTo>
                    <a:pt x="2163" y="7758"/>
                    <a:pt x="2156" y="7765"/>
                    <a:pt x="2152" y="7773"/>
                  </a:cubicBezTo>
                  <a:cubicBezTo>
                    <a:pt x="2145" y="7786"/>
                    <a:pt x="2143" y="7804"/>
                    <a:pt x="2144" y="7821"/>
                  </a:cubicBezTo>
                  <a:cubicBezTo>
                    <a:pt x="2145" y="7827"/>
                    <a:pt x="2146" y="7834"/>
                    <a:pt x="2148" y="7839"/>
                  </a:cubicBezTo>
                  <a:cubicBezTo>
                    <a:pt x="2150" y="7845"/>
                    <a:pt x="2152" y="7851"/>
                    <a:pt x="2155" y="7856"/>
                  </a:cubicBezTo>
                  <a:cubicBezTo>
                    <a:pt x="2163" y="7867"/>
                    <a:pt x="2172" y="7871"/>
                    <a:pt x="2182" y="7868"/>
                  </a:cubicBezTo>
                  <a:cubicBezTo>
                    <a:pt x="2188" y="7866"/>
                    <a:pt x="2195" y="7859"/>
                    <a:pt x="2207" y="7846"/>
                  </a:cubicBezTo>
                  <a:lnTo>
                    <a:pt x="3271" y="6760"/>
                  </a:lnTo>
                  <a:cubicBezTo>
                    <a:pt x="3283" y="6747"/>
                    <a:pt x="3291" y="6740"/>
                    <a:pt x="3295" y="6732"/>
                  </a:cubicBezTo>
                  <a:cubicBezTo>
                    <a:pt x="3301" y="6719"/>
                    <a:pt x="3304" y="6701"/>
                    <a:pt x="3302" y="6684"/>
                  </a:cubicBezTo>
                  <a:cubicBezTo>
                    <a:pt x="3301" y="6678"/>
                    <a:pt x="3300" y="6671"/>
                    <a:pt x="3298" y="6666"/>
                  </a:cubicBezTo>
                  <a:cubicBezTo>
                    <a:pt x="3296" y="6660"/>
                    <a:pt x="3294" y="6654"/>
                    <a:pt x="3291" y="6650"/>
                  </a:cubicBezTo>
                  <a:cubicBezTo>
                    <a:pt x="3284" y="6639"/>
                    <a:pt x="3274" y="6635"/>
                    <a:pt x="3264" y="6638"/>
                  </a:cubicBezTo>
                  <a:close/>
                  <a:moveTo>
                    <a:pt x="5019" y="6638"/>
                  </a:moveTo>
                  <a:cubicBezTo>
                    <a:pt x="5009" y="6635"/>
                    <a:pt x="4999" y="6639"/>
                    <a:pt x="4992" y="6650"/>
                  </a:cubicBezTo>
                  <a:cubicBezTo>
                    <a:pt x="4989" y="6654"/>
                    <a:pt x="4987" y="6660"/>
                    <a:pt x="4985" y="6666"/>
                  </a:cubicBezTo>
                  <a:cubicBezTo>
                    <a:pt x="4983" y="6671"/>
                    <a:pt x="4982" y="6678"/>
                    <a:pt x="4981" y="6684"/>
                  </a:cubicBezTo>
                  <a:cubicBezTo>
                    <a:pt x="4979" y="6701"/>
                    <a:pt x="4982" y="6719"/>
                    <a:pt x="4988" y="6732"/>
                  </a:cubicBezTo>
                  <a:cubicBezTo>
                    <a:pt x="4992" y="6740"/>
                    <a:pt x="4999" y="6747"/>
                    <a:pt x="5012" y="6760"/>
                  </a:cubicBezTo>
                  <a:lnTo>
                    <a:pt x="6075" y="7846"/>
                  </a:lnTo>
                  <a:cubicBezTo>
                    <a:pt x="6088" y="7859"/>
                    <a:pt x="6095" y="7866"/>
                    <a:pt x="6101" y="7868"/>
                  </a:cubicBezTo>
                  <a:cubicBezTo>
                    <a:pt x="6110" y="7871"/>
                    <a:pt x="6120" y="7867"/>
                    <a:pt x="6128" y="7856"/>
                  </a:cubicBezTo>
                  <a:cubicBezTo>
                    <a:pt x="6131" y="7851"/>
                    <a:pt x="6133" y="7845"/>
                    <a:pt x="6135" y="7839"/>
                  </a:cubicBezTo>
                  <a:cubicBezTo>
                    <a:pt x="6137" y="7834"/>
                    <a:pt x="6138" y="7827"/>
                    <a:pt x="6139" y="7821"/>
                  </a:cubicBezTo>
                  <a:cubicBezTo>
                    <a:pt x="6140" y="7804"/>
                    <a:pt x="6138" y="7786"/>
                    <a:pt x="6131" y="7773"/>
                  </a:cubicBezTo>
                  <a:cubicBezTo>
                    <a:pt x="6128" y="7765"/>
                    <a:pt x="6120" y="7758"/>
                    <a:pt x="6108" y="7746"/>
                  </a:cubicBezTo>
                  <a:lnTo>
                    <a:pt x="5044" y="6659"/>
                  </a:lnTo>
                  <a:cubicBezTo>
                    <a:pt x="5032" y="6647"/>
                    <a:pt x="5025" y="6639"/>
                    <a:pt x="5019" y="6638"/>
                  </a:cubicBezTo>
                  <a:close/>
                  <a:moveTo>
                    <a:pt x="7377" y="6638"/>
                  </a:moveTo>
                  <a:cubicBezTo>
                    <a:pt x="7371" y="6639"/>
                    <a:pt x="7364" y="6647"/>
                    <a:pt x="7351" y="6659"/>
                  </a:cubicBezTo>
                  <a:lnTo>
                    <a:pt x="6288" y="7746"/>
                  </a:lnTo>
                  <a:cubicBezTo>
                    <a:pt x="6275" y="7758"/>
                    <a:pt x="6268" y="7765"/>
                    <a:pt x="6264" y="7773"/>
                  </a:cubicBezTo>
                  <a:cubicBezTo>
                    <a:pt x="6258" y="7786"/>
                    <a:pt x="6255" y="7804"/>
                    <a:pt x="6257" y="7821"/>
                  </a:cubicBezTo>
                  <a:cubicBezTo>
                    <a:pt x="6257" y="7827"/>
                    <a:pt x="6259" y="7834"/>
                    <a:pt x="6261" y="7839"/>
                  </a:cubicBezTo>
                  <a:cubicBezTo>
                    <a:pt x="6262" y="7845"/>
                    <a:pt x="6265" y="7851"/>
                    <a:pt x="6268" y="7856"/>
                  </a:cubicBezTo>
                  <a:cubicBezTo>
                    <a:pt x="6275" y="7867"/>
                    <a:pt x="6285" y="7871"/>
                    <a:pt x="6294" y="7868"/>
                  </a:cubicBezTo>
                  <a:cubicBezTo>
                    <a:pt x="6300" y="7866"/>
                    <a:pt x="6308" y="7859"/>
                    <a:pt x="6320" y="7846"/>
                  </a:cubicBezTo>
                  <a:lnTo>
                    <a:pt x="7384" y="6760"/>
                  </a:lnTo>
                  <a:cubicBezTo>
                    <a:pt x="7396" y="6747"/>
                    <a:pt x="7404" y="6740"/>
                    <a:pt x="7407" y="6732"/>
                  </a:cubicBezTo>
                  <a:cubicBezTo>
                    <a:pt x="7414" y="6719"/>
                    <a:pt x="7416" y="6701"/>
                    <a:pt x="7414" y="6684"/>
                  </a:cubicBezTo>
                  <a:cubicBezTo>
                    <a:pt x="7414" y="6678"/>
                    <a:pt x="7413" y="6671"/>
                    <a:pt x="7411" y="6666"/>
                  </a:cubicBezTo>
                  <a:cubicBezTo>
                    <a:pt x="7409" y="6660"/>
                    <a:pt x="7406" y="6654"/>
                    <a:pt x="7403" y="6650"/>
                  </a:cubicBezTo>
                  <a:cubicBezTo>
                    <a:pt x="7396" y="6639"/>
                    <a:pt x="7386" y="6635"/>
                    <a:pt x="7377" y="6638"/>
                  </a:cubicBezTo>
                  <a:close/>
                  <a:moveTo>
                    <a:pt x="9144" y="6638"/>
                  </a:moveTo>
                  <a:cubicBezTo>
                    <a:pt x="9134" y="6635"/>
                    <a:pt x="9124" y="6639"/>
                    <a:pt x="9117" y="6650"/>
                  </a:cubicBezTo>
                  <a:cubicBezTo>
                    <a:pt x="9114" y="6654"/>
                    <a:pt x="9112" y="6660"/>
                    <a:pt x="9110" y="6666"/>
                  </a:cubicBezTo>
                  <a:cubicBezTo>
                    <a:pt x="9108" y="6671"/>
                    <a:pt x="9107" y="6678"/>
                    <a:pt x="9106" y="6684"/>
                  </a:cubicBezTo>
                  <a:cubicBezTo>
                    <a:pt x="9105" y="6701"/>
                    <a:pt x="9107" y="6719"/>
                    <a:pt x="9113" y="6732"/>
                  </a:cubicBezTo>
                  <a:cubicBezTo>
                    <a:pt x="9117" y="6740"/>
                    <a:pt x="9125" y="6747"/>
                    <a:pt x="9137" y="6760"/>
                  </a:cubicBezTo>
                  <a:lnTo>
                    <a:pt x="10200" y="7846"/>
                  </a:lnTo>
                  <a:cubicBezTo>
                    <a:pt x="10213" y="7859"/>
                    <a:pt x="10220" y="7866"/>
                    <a:pt x="10226" y="7868"/>
                  </a:cubicBezTo>
                  <a:cubicBezTo>
                    <a:pt x="10236" y="7871"/>
                    <a:pt x="10245" y="7867"/>
                    <a:pt x="10253" y="7856"/>
                  </a:cubicBezTo>
                  <a:cubicBezTo>
                    <a:pt x="10256" y="7851"/>
                    <a:pt x="10258" y="7845"/>
                    <a:pt x="10260" y="7839"/>
                  </a:cubicBezTo>
                  <a:cubicBezTo>
                    <a:pt x="10262" y="7834"/>
                    <a:pt x="10263" y="7827"/>
                    <a:pt x="10264" y="7821"/>
                  </a:cubicBezTo>
                  <a:cubicBezTo>
                    <a:pt x="10266" y="7804"/>
                    <a:pt x="10263" y="7786"/>
                    <a:pt x="10257" y="7773"/>
                  </a:cubicBezTo>
                  <a:cubicBezTo>
                    <a:pt x="10253" y="7765"/>
                    <a:pt x="10245" y="7758"/>
                    <a:pt x="10233" y="7746"/>
                  </a:cubicBezTo>
                  <a:lnTo>
                    <a:pt x="9169" y="6659"/>
                  </a:lnTo>
                  <a:cubicBezTo>
                    <a:pt x="9157" y="6647"/>
                    <a:pt x="9150" y="6639"/>
                    <a:pt x="9144" y="6638"/>
                  </a:cubicBezTo>
                  <a:close/>
                  <a:moveTo>
                    <a:pt x="11502" y="6638"/>
                  </a:moveTo>
                  <a:cubicBezTo>
                    <a:pt x="11496" y="6639"/>
                    <a:pt x="11489" y="6647"/>
                    <a:pt x="11476" y="6659"/>
                  </a:cubicBezTo>
                  <a:lnTo>
                    <a:pt x="10413" y="7746"/>
                  </a:lnTo>
                  <a:cubicBezTo>
                    <a:pt x="10400" y="7758"/>
                    <a:pt x="10393" y="7765"/>
                    <a:pt x="10389" y="7773"/>
                  </a:cubicBezTo>
                  <a:cubicBezTo>
                    <a:pt x="10383" y="7786"/>
                    <a:pt x="10380" y="7804"/>
                    <a:pt x="10382" y="7821"/>
                  </a:cubicBezTo>
                  <a:cubicBezTo>
                    <a:pt x="10382" y="7827"/>
                    <a:pt x="10384" y="7834"/>
                    <a:pt x="10386" y="7839"/>
                  </a:cubicBezTo>
                  <a:cubicBezTo>
                    <a:pt x="10388" y="7845"/>
                    <a:pt x="10390" y="7851"/>
                    <a:pt x="10393" y="7856"/>
                  </a:cubicBezTo>
                  <a:cubicBezTo>
                    <a:pt x="10400" y="7867"/>
                    <a:pt x="10410" y="7871"/>
                    <a:pt x="10419" y="7868"/>
                  </a:cubicBezTo>
                  <a:cubicBezTo>
                    <a:pt x="10425" y="7866"/>
                    <a:pt x="10433" y="7859"/>
                    <a:pt x="10445" y="7846"/>
                  </a:cubicBezTo>
                  <a:lnTo>
                    <a:pt x="11509" y="6760"/>
                  </a:lnTo>
                  <a:cubicBezTo>
                    <a:pt x="11521" y="6747"/>
                    <a:pt x="11529" y="6740"/>
                    <a:pt x="11533" y="6732"/>
                  </a:cubicBezTo>
                  <a:cubicBezTo>
                    <a:pt x="11539" y="6719"/>
                    <a:pt x="11541" y="6701"/>
                    <a:pt x="11540" y="6684"/>
                  </a:cubicBezTo>
                  <a:cubicBezTo>
                    <a:pt x="11539" y="6678"/>
                    <a:pt x="11538" y="6671"/>
                    <a:pt x="11536" y="6666"/>
                  </a:cubicBezTo>
                  <a:cubicBezTo>
                    <a:pt x="11534" y="6660"/>
                    <a:pt x="11531" y="6654"/>
                    <a:pt x="11528" y="6650"/>
                  </a:cubicBezTo>
                  <a:cubicBezTo>
                    <a:pt x="11521" y="6639"/>
                    <a:pt x="11511" y="6635"/>
                    <a:pt x="11502" y="6638"/>
                  </a:cubicBezTo>
                  <a:close/>
                  <a:moveTo>
                    <a:pt x="13251" y="6638"/>
                  </a:moveTo>
                  <a:cubicBezTo>
                    <a:pt x="13241" y="6635"/>
                    <a:pt x="13231" y="6639"/>
                    <a:pt x="13224" y="6650"/>
                  </a:cubicBezTo>
                  <a:cubicBezTo>
                    <a:pt x="13221" y="6654"/>
                    <a:pt x="13218" y="6660"/>
                    <a:pt x="13217" y="6666"/>
                  </a:cubicBezTo>
                  <a:cubicBezTo>
                    <a:pt x="13215" y="6671"/>
                    <a:pt x="13214" y="6678"/>
                    <a:pt x="13213" y="6684"/>
                  </a:cubicBezTo>
                  <a:cubicBezTo>
                    <a:pt x="13211" y="6701"/>
                    <a:pt x="13214" y="6719"/>
                    <a:pt x="13220" y="6732"/>
                  </a:cubicBezTo>
                  <a:cubicBezTo>
                    <a:pt x="13224" y="6740"/>
                    <a:pt x="13232" y="6747"/>
                    <a:pt x="13244" y="6760"/>
                  </a:cubicBezTo>
                  <a:lnTo>
                    <a:pt x="14307" y="7846"/>
                  </a:lnTo>
                  <a:cubicBezTo>
                    <a:pt x="14320" y="7859"/>
                    <a:pt x="14327" y="7866"/>
                    <a:pt x="14333" y="7868"/>
                  </a:cubicBezTo>
                  <a:cubicBezTo>
                    <a:pt x="14342" y="7871"/>
                    <a:pt x="14352" y="7867"/>
                    <a:pt x="14360" y="7856"/>
                  </a:cubicBezTo>
                  <a:cubicBezTo>
                    <a:pt x="14362" y="7851"/>
                    <a:pt x="14365" y="7845"/>
                    <a:pt x="14367" y="7839"/>
                  </a:cubicBezTo>
                  <a:cubicBezTo>
                    <a:pt x="14369" y="7834"/>
                    <a:pt x="14370" y="7827"/>
                    <a:pt x="14371" y="7821"/>
                  </a:cubicBezTo>
                  <a:cubicBezTo>
                    <a:pt x="14372" y="7804"/>
                    <a:pt x="14370" y="7786"/>
                    <a:pt x="14363" y="7773"/>
                  </a:cubicBezTo>
                  <a:cubicBezTo>
                    <a:pt x="14359" y="7765"/>
                    <a:pt x="14352" y="7758"/>
                    <a:pt x="14340" y="7746"/>
                  </a:cubicBezTo>
                  <a:lnTo>
                    <a:pt x="13276" y="6659"/>
                  </a:lnTo>
                  <a:cubicBezTo>
                    <a:pt x="13264" y="6647"/>
                    <a:pt x="13256" y="6639"/>
                    <a:pt x="13251" y="6638"/>
                  </a:cubicBezTo>
                  <a:close/>
                  <a:moveTo>
                    <a:pt x="15609" y="6638"/>
                  </a:moveTo>
                  <a:cubicBezTo>
                    <a:pt x="15603" y="6639"/>
                    <a:pt x="15596" y="6647"/>
                    <a:pt x="15583" y="6659"/>
                  </a:cubicBezTo>
                  <a:lnTo>
                    <a:pt x="14520" y="7746"/>
                  </a:lnTo>
                  <a:cubicBezTo>
                    <a:pt x="14507" y="7758"/>
                    <a:pt x="14500" y="7765"/>
                    <a:pt x="14496" y="7773"/>
                  </a:cubicBezTo>
                  <a:cubicBezTo>
                    <a:pt x="14490" y="7786"/>
                    <a:pt x="14487" y="7804"/>
                    <a:pt x="14489" y="7821"/>
                  </a:cubicBezTo>
                  <a:cubicBezTo>
                    <a:pt x="14489" y="7827"/>
                    <a:pt x="14491" y="7834"/>
                    <a:pt x="14493" y="7839"/>
                  </a:cubicBezTo>
                  <a:cubicBezTo>
                    <a:pt x="14494" y="7845"/>
                    <a:pt x="14497" y="7851"/>
                    <a:pt x="14500" y="7856"/>
                  </a:cubicBezTo>
                  <a:cubicBezTo>
                    <a:pt x="14507" y="7867"/>
                    <a:pt x="14517" y="7871"/>
                    <a:pt x="14526" y="7868"/>
                  </a:cubicBezTo>
                  <a:cubicBezTo>
                    <a:pt x="14532" y="7866"/>
                    <a:pt x="14539" y="7859"/>
                    <a:pt x="14552" y="7846"/>
                  </a:cubicBezTo>
                  <a:lnTo>
                    <a:pt x="15616" y="6760"/>
                  </a:lnTo>
                  <a:cubicBezTo>
                    <a:pt x="15628" y="6747"/>
                    <a:pt x="15635" y="6740"/>
                    <a:pt x="15639" y="6732"/>
                  </a:cubicBezTo>
                  <a:cubicBezTo>
                    <a:pt x="15646" y="6719"/>
                    <a:pt x="15648" y="6701"/>
                    <a:pt x="15646" y="6684"/>
                  </a:cubicBezTo>
                  <a:cubicBezTo>
                    <a:pt x="15646" y="6678"/>
                    <a:pt x="15644" y="6671"/>
                    <a:pt x="15643" y="6666"/>
                  </a:cubicBezTo>
                  <a:cubicBezTo>
                    <a:pt x="15641" y="6660"/>
                    <a:pt x="15638" y="6654"/>
                    <a:pt x="15635" y="6650"/>
                  </a:cubicBezTo>
                  <a:cubicBezTo>
                    <a:pt x="15628" y="6639"/>
                    <a:pt x="15618" y="6635"/>
                    <a:pt x="15609" y="6638"/>
                  </a:cubicBezTo>
                  <a:close/>
                  <a:moveTo>
                    <a:pt x="17376" y="6638"/>
                  </a:moveTo>
                  <a:cubicBezTo>
                    <a:pt x="17366" y="6635"/>
                    <a:pt x="17356" y="6639"/>
                    <a:pt x="17349" y="6650"/>
                  </a:cubicBezTo>
                  <a:cubicBezTo>
                    <a:pt x="17346" y="6654"/>
                    <a:pt x="17344" y="6660"/>
                    <a:pt x="17342" y="6666"/>
                  </a:cubicBezTo>
                  <a:cubicBezTo>
                    <a:pt x="17340" y="6671"/>
                    <a:pt x="17339" y="6678"/>
                    <a:pt x="17338" y="6684"/>
                  </a:cubicBezTo>
                  <a:cubicBezTo>
                    <a:pt x="17336" y="6701"/>
                    <a:pt x="17339" y="6719"/>
                    <a:pt x="17345" y="6732"/>
                  </a:cubicBezTo>
                  <a:cubicBezTo>
                    <a:pt x="17349" y="6740"/>
                    <a:pt x="17357" y="6747"/>
                    <a:pt x="17369" y="6760"/>
                  </a:cubicBezTo>
                  <a:lnTo>
                    <a:pt x="18432" y="7846"/>
                  </a:lnTo>
                  <a:cubicBezTo>
                    <a:pt x="18445" y="7859"/>
                    <a:pt x="18452" y="7866"/>
                    <a:pt x="18458" y="7868"/>
                  </a:cubicBezTo>
                  <a:cubicBezTo>
                    <a:pt x="18468" y="7871"/>
                    <a:pt x="18477" y="7867"/>
                    <a:pt x="18485" y="7856"/>
                  </a:cubicBezTo>
                  <a:cubicBezTo>
                    <a:pt x="18488" y="7851"/>
                    <a:pt x="18490" y="7845"/>
                    <a:pt x="18492" y="7839"/>
                  </a:cubicBezTo>
                  <a:cubicBezTo>
                    <a:pt x="18494" y="7834"/>
                    <a:pt x="18495" y="7827"/>
                    <a:pt x="18496" y="7821"/>
                  </a:cubicBezTo>
                  <a:cubicBezTo>
                    <a:pt x="18497" y="7804"/>
                    <a:pt x="18495" y="7786"/>
                    <a:pt x="18488" y="7773"/>
                  </a:cubicBezTo>
                  <a:cubicBezTo>
                    <a:pt x="18485" y="7765"/>
                    <a:pt x="18477" y="7758"/>
                    <a:pt x="18465" y="7746"/>
                  </a:cubicBezTo>
                  <a:lnTo>
                    <a:pt x="17401" y="6659"/>
                  </a:lnTo>
                  <a:cubicBezTo>
                    <a:pt x="17389" y="6647"/>
                    <a:pt x="17382" y="6639"/>
                    <a:pt x="17376" y="6638"/>
                  </a:cubicBezTo>
                  <a:close/>
                  <a:moveTo>
                    <a:pt x="19734" y="6638"/>
                  </a:moveTo>
                  <a:cubicBezTo>
                    <a:pt x="19728" y="6639"/>
                    <a:pt x="19721" y="6647"/>
                    <a:pt x="19708" y="6659"/>
                  </a:cubicBezTo>
                  <a:lnTo>
                    <a:pt x="18645" y="7746"/>
                  </a:lnTo>
                  <a:cubicBezTo>
                    <a:pt x="18632" y="7758"/>
                    <a:pt x="18625" y="7765"/>
                    <a:pt x="18621" y="7773"/>
                  </a:cubicBezTo>
                  <a:cubicBezTo>
                    <a:pt x="18615" y="7786"/>
                    <a:pt x="18612" y="7804"/>
                    <a:pt x="18614" y="7821"/>
                  </a:cubicBezTo>
                  <a:cubicBezTo>
                    <a:pt x="18614" y="7827"/>
                    <a:pt x="18616" y="7834"/>
                    <a:pt x="18618" y="7839"/>
                  </a:cubicBezTo>
                  <a:cubicBezTo>
                    <a:pt x="18619" y="7845"/>
                    <a:pt x="18622" y="7851"/>
                    <a:pt x="18625" y="7856"/>
                  </a:cubicBezTo>
                  <a:cubicBezTo>
                    <a:pt x="18632" y="7867"/>
                    <a:pt x="18642" y="7871"/>
                    <a:pt x="18651" y="7868"/>
                  </a:cubicBezTo>
                  <a:cubicBezTo>
                    <a:pt x="18657" y="7866"/>
                    <a:pt x="18665" y="7859"/>
                    <a:pt x="18677" y="7846"/>
                  </a:cubicBezTo>
                  <a:lnTo>
                    <a:pt x="19741" y="6760"/>
                  </a:lnTo>
                  <a:cubicBezTo>
                    <a:pt x="19753" y="6747"/>
                    <a:pt x="19761" y="6740"/>
                    <a:pt x="19764" y="6732"/>
                  </a:cubicBezTo>
                  <a:cubicBezTo>
                    <a:pt x="19771" y="6719"/>
                    <a:pt x="19773" y="6701"/>
                    <a:pt x="19771" y="6684"/>
                  </a:cubicBezTo>
                  <a:cubicBezTo>
                    <a:pt x="19771" y="6678"/>
                    <a:pt x="19769" y="6671"/>
                    <a:pt x="19768" y="6666"/>
                  </a:cubicBezTo>
                  <a:cubicBezTo>
                    <a:pt x="19766" y="6660"/>
                    <a:pt x="19763" y="6654"/>
                    <a:pt x="19761" y="6650"/>
                  </a:cubicBezTo>
                  <a:cubicBezTo>
                    <a:pt x="19753" y="6639"/>
                    <a:pt x="19743" y="6635"/>
                    <a:pt x="19734" y="6638"/>
                  </a:cubicBezTo>
                  <a:close/>
                  <a:moveTo>
                    <a:pt x="21488" y="6638"/>
                  </a:moveTo>
                  <a:cubicBezTo>
                    <a:pt x="21479" y="6635"/>
                    <a:pt x="21469" y="6639"/>
                    <a:pt x="21461" y="6650"/>
                  </a:cubicBezTo>
                  <a:cubicBezTo>
                    <a:pt x="21459" y="6654"/>
                    <a:pt x="21456" y="6660"/>
                    <a:pt x="21454" y="6666"/>
                  </a:cubicBezTo>
                  <a:cubicBezTo>
                    <a:pt x="21452" y="6671"/>
                    <a:pt x="21451" y="6678"/>
                    <a:pt x="21451" y="6684"/>
                  </a:cubicBezTo>
                  <a:cubicBezTo>
                    <a:pt x="21449" y="6701"/>
                    <a:pt x="21451" y="6719"/>
                    <a:pt x="21458" y="6732"/>
                  </a:cubicBezTo>
                  <a:cubicBezTo>
                    <a:pt x="21462" y="6740"/>
                    <a:pt x="21469" y="6747"/>
                    <a:pt x="21481" y="6760"/>
                  </a:cubicBezTo>
                  <a:lnTo>
                    <a:pt x="21600" y="6881"/>
                  </a:lnTo>
                  <a:lnTo>
                    <a:pt x="21600" y="6748"/>
                  </a:lnTo>
                  <a:lnTo>
                    <a:pt x="21513" y="6659"/>
                  </a:lnTo>
                  <a:cubicBezTo>
                    <a:pt x="21501" y="6647"/>
                    <a:pt x="21494" y="6639"/>
                    <a:pt x="21488" y="6638"/>
                  </a:cubicBezTo>
                  <a:close/>
                  <a:moveTo>
                    <a:pt x="559" y="6712"/>
                  </a:moveTo>
                  <a:cubicBezTo>
                    <a:pt x="555" y="6713"/>
                    <a:pt x="551" y="6713"/>
                    <a:pt x="547" y="6716"/>
                  </a:cubicBezTo>
                  <a:cubicBezTo>
                    <a:pt x="538" y="6721"/>
                    <a:pt x="531" y="6735"/>
                    <a:pt x="528" y="6751"/>
                  </a:cubicBezTo>
                  <a:cubicBezTo>
                    <a:pt x="526" y="6761"/>
                    <a:pt x="526" y="6776"/>
                    <a:pt x="526" y="6801"/>
                  </a:cubicBezTo>
                  <a:lnTo>
                    <a:pt x="526" y="8261"/>
                  </a:lnTo>
                  <a:cubicBezTo>
                    <a:pt x="526" y="8286"/>
                    <a:pt x="526" y="8301"/>
                    <a:pt x="528" y="8311"/>
                  </a:cubicBezTo>
                  <a:cubicBezTo>
                    <a:pt x="531" y="8327"/>
                    <a:pt x="538" y="8340"/>
                    <a:pt x="547" y="8346"/>
                  </a:cubicBezTo>
                  <a:cubicBezTo>
                    <a:pt x="551" y="8348"/>
                    <a:pt x="555" y="8349"/>
                    <a:pt x="559" y="8349"/>
                  </a:cubicBezTo>
                  <a:cubicBezTo>
                    <a:pt x="562" y="8349"/>
                    <a:pt x="566" y="8348"/>
                    <a:pt x="570" y="8346"/>
                  </a:cubicBezTo>
                  <a:cubicBezTo>
                    <a:pt x="579" y="8340"/>
                    <a:pt x="586" y="8327"/>
                    <a:pt x="589" y="8311"/>
                  </a:cubicBezTo>
                  <a:cubicBezTo>
                    <a:pt x="591" y="8301"/>
                    <a:pt x="591" y="8286"/>
                    <a:pt x="591" y="8261"/>
                  </a:cubicBezTo>
                  <a:lnTo>
                    <a:pt x="591" y="6801"/>
                  </a:lnTo>
                  <a:cubicBezTo>
                    <a:pt x="591" y="6776"/>
                    <a:pt x="591" y="6761"/>
                    <a:pt x="589" y="6751"/>
                  </a:cubicBezTo>
                  <a:cubicBezTo>
                    <a:pt x="586" y="6735"/>
                    <a:pt x="579" y="6721"/>
                    <a:pt x="570" y="6716"/>
                  </a:cubicBezTo>
                  <a:cubicBezTo>
                    <a:pt x="566" y="6713"/>
                    <a:pt x="562" y="6713"/>
                    <a:pt x="559" y="6712"/>
                  </a:cubicBezTo>
                  <a:close/>
                  <a:moveTo>
                    <a:pt x="3612" y="6712"/>
                  </a:moveTo>
                  <a:cubicBezTo>
                    <a:pt x="3608" y="6713"/>
                    <a:pt x="3605" y="6713"/>
                    <a:pt x="3601" y="6716"/>
                  </a:cubicBezTo>
                  <a:cubicBezTo>
                    <a:pt x="3592" y="6721"/>
                    <a:pt x="3585" y="6735"/>
                    <a:pt x="3582" y="6751"/>
                  </a:cubicBezTo>
                  <a:cubicBezTo>
                    <a:pt x="3580" y="6761"/>
                    <a:pt x="3580" y="6776"/>
                    <a:pt x="3580" y="6801"/>
                  </a:cubicBezTo>
                  <a:lnTo>
                    <a:pt x="3580" y="8261"/>
                  </a:lnTo>
                  <a:cubicBezTo>
                    <a:pt x="3580" y="8286"/>
                    <a:pt x="3580" y="8301"/>
                    <a:pt x="3582" y="8311"/>
                  </a:cubicBezTo>
                  <a:cubicBezTo>
                    <a:pt x="3585" y="8327"/>
                    <a:pt x="3592" y="8340"/>
                    <a:pt x="3601" y="8346"/>
                  </a:cubicBezTo>
                  <a:cubicBezTo>
                    <a:pt x="3605" y="8348"/>
                    <a:pt x="3608" y="8349"/>
                    <a:pt x="3612" y="8349"/>
                  </a:cubicBezTo>
                  <a:cubicBezTo>
                    <a:pt x="3616" y="8349"/>
                    <a:pt x="3620" y="8348"/>
                    <a:pt x="3623" y="8346"/>
                  </a:cubicBezTo>
                  <a:cubicBezTo>
                    <a:pt x="3632" y="8340"/>
                    <a:pt x="3640" y="8327"/>
                    <a:pt x="3643" y="8311"/>
                  </a:cubicBezTo>
                  <a:cubicBezTo>
                    <a:pt x="3645" y="8301"/>
                    <a:pt x="3645" y="8286"/>
                    <a:pt x="3645" y="8261"/>
                  </a:cubicBezTo>
                  <a:lnTo>
                    <a:pt x="3645" y="6801"/>
                  </a:lnTo>
                  <a:cubicBezTo>
                    <a:pt x="3645" y="6776"/>
                    <a:pt x="3645" y="6761"/>
                    <a:pt x="3643" y="6751"/>
                  </a:cubicBezTo>
                  <a:cubicBezTo>
                    <a:pt x="3640" y="6735"/>
                    <a:pt x="3632" y="6721"/>
                    <a:pt x="3623" y="6716"/>
                  </a:cubicBezTo>
                  <a:cubicBezTo>
                    <a:pt x="3620" y="6713"/>
                    <a:pt x="3616" y="6713"/>
                    <a:pt x="3612" y="6712"/>
                  </a:cubicBezTo>
                  <a:close/>
                  <a:moveTo>
                    <a:pt x="4671" y="6712"/>
                  </a:moveTo>
                  <a:cubicBezTo>
                    <a:pt x="4667" y="6713"/>
                    <a:pt x="4663" y="6713"/>
                    <a:pt x="4660" y="6716"/>
                  </a:cubicBezTo>
                  <a:cubicBezTo>
                    <a:pt x="4651" y="6721"/>
                    <a:pt x="4644" y="6735"/>
                    <a:pt x="4640" y="6751"/>
                  </a:cubicBezTo>
                  <a:cubicBezTo>
                    <a:pt x="4638" y="6761"/>
                    <a:pt x="4638" y="6776"/>
                    <a:pt x="4638" y="6801"/>
                  </a:cubicBezTo>
                  <a:lnTo>
                    <a:pt x="4638" y="8261"/>
                  </a:lnTo>
                  <a:cubicBezTo>
                    <a:pt x="4638" y="8286"/>
                    <a:pt x="4638" y="8301"/>
                    <a:pt x="4640" y="8311"/>
                  </a:cubicBezTo>
                  <a:cubicBezTo>
                    <a:pt x="4644" y="8327"/>
                    <a:pt x="4651" y="8340"/>
                    <a:pt x="4660" y="8346"/>
                  </a:cubicBezTo>
                  <a:cubicBezTo>
                    <a:pt x="4663" y="8348"/>
                    <a:pt x="4667" y="8349"/>
                    <a:pt x="4671" y="8349"/>
                  </a:cubicBezTo>
                  <a:cubicBezTo>
                    <a:pt x="4675" y="8349"/>
                    <a:pt x="4679" y="8348"/>
                    <a:pt x="4682" y="8346"/>
                  </a:cubicBezTo>
                  <a:cubicBezTo>
                    <a:pt x="4691" y="8340"/>
                    <a:pt x="4698" y="8327"/>
                    <a:pt x="4701" y="8311"/>
                  </a:cubicBezTo>
                  <a:cubicBezTo>
                    <a:pt x="4703" y="8301"/>
                    <a:pt x="4703" y="8286"/>
                    <a:pt x="4703" y="8261"/>
                  </a:cubicBezTo>
                  <a:lnTo>
                    <a:pt x="4703" y="6801"/>
                  </a:lnTo>
                  <a:cubicBezTo>
                    <a:pt x="4703" y="6776"/>
                    <a:pt x="4703" y="6761"/>
                    <a:pt x="4701" y="6751"/>
                  </a:cubicBezTo>
                  <a:cubicBezTo>
                    <a:pt x="4698" y="6735"/>
                    <a:pt x="4691" y="6721"/>
                    <a:pt x="4682" y="6716"/>
                  </a:cubicBezTo>
                  <a:cubicBezTo>
                    <a:pt x="4679" y="6713"/>
                    <a:pt x="4675" y="6713"/>
                    <a:pt x="4671" y="6712"/>
                  </a:cubicBezTo>
                  <a:close/>
                  <a:moveTo>
                    <a:pt x="7737" y="6712"/>
                  </a:moveTo>
                  <a:cubicBezTo>
                    <a:pt x="7733" y="6713"/>
                    <a:pt x="7730" y="6713"/>
                    <a:pt x="7726" y="6716"/>
                  </a:cubicBezTo>
                  <a:cubicBezTo>
                    <a:pt x="7717" y="6721"/>
                    <a:pt x="7710" y="6735"/>
                    <a:pt x="7707" y="6751"/>
                  </a:cubicBezTo>
                  <a:cubicBezTo>
                    <a:pt x="7705" y="6761"/>
                    <a:pt x="7705" y="6776"/>
                    <a:pt x="7705" y="6801"/>
                  </a:cubicBezTo>
                  <a:lnTo>
                    <a:pt x="7705" y="8261"/>
                  </a:lnTo>
                  <a:cubicBezTo>
                    <a:pt x="7705" y="8286"/>
                    <a:pt x="7705" y="8301"/>
                    <a:pt x="7707" y="8311"/>
                  </a:cubicBezTo>
                  <a:cubicBezTo>
                    <a:pt x="7710" y="8327"/>
                    <a:pt x="7717" y="8340"/>
                    <a:pt x="7726" y="8346"/>
                  </a:cubicBezTo>
                  <a:cubicBezTo>
                    <a:pt x="7730" y="8348"/>
                    <a:pt x="7733" y="8349"/>
                    <a:pt x="7737" y="8349"/>
                  </a:cubicBezTo>
                  <a:cubicBezTo>
                    <a:pt x="7741" y="8349"/>
                    <a:pt x="7745" y="8348"/>
                    <a:pt x="7748" y="8346"/>
                  </a:cubicBezTo>
                  <a:cubicBezTo>
                    <a:pt x="7758" y="8340"/>
                    <a:pt x="7765" y="8327"/>
                    <a:pt x="7768" y="8311"/>
                  </a:cubicBezTo>
                  <a:cubicBezTo>
                    <a:pt x="7770" y="8301"/>
                    <a:pt x="7770" y="8286"/>
                    <a:pt x="7770" y="8261"/>
                  </a:cubicBezTo>
                  <a:lnTo>
                    <a:pt x="7770" y="6801"/>
                  </a:lnTo>
                  <a:cubicBezTo>
                    <a:pt x="7770" y="6776"/>
                    <a:pt x="7770" y="6761"/>
                    <a:pt x="7768" y="6751"/>
                  </a:cubicBezTo>
                  <a:cubicBezTo>
                    <a:pt x="7765" y="6735"/>
                    <a:pt x="7758" y="6721"/>
                    <a:pt x="7748" y="6716"/>
                  </a:cubicBezTo>
                  <a:cubicBezTo>
                    <a:pt x="7745" y="6713"/>
                    <a:pt x="7741" y="6713"/>
                    <a:pt x="7737" y="6712"/>
                  </a:cubicBezTo>
                  <a:close/>
                  <a:moveTo>
                    <a:pt x="8796" y="6712"/>
                  </a:moveTo>
                  <a:cubicBezTo>
                    <a:pt x="8792" y="6713"/>
                    <a:pt x="8788" y="6713"/>
                    <a:pt x="8785" y="6716"/>
                  </a:cubicBezTo>
                  <a:cubicBezTo>
                    <a:pt x="8776" y="6721"/>
                    <a:pt x="8769" y="6735"/>
                    <a:pt x="8766" y="6751"/>
                  </a:cubicBezTo>
                  <a:cubicBezTo>
                    <a:pt x="8764" y="6761"/>
                    <a:pt x="8763" y="6776"/>
                    <a:pt x="8763" y="6801"/>
                  </a:cubicBezTo>
                  <a:lnTo>
                    <a:pt x="8763" y="8261"/>
                  </a:lnTo>
                  <a:cubicBezTo>
                    <a:pt x="8763" y="8286"/>
                    <a:pt x="8764" y="8301"/>
                    <a:pt x="8766" y="8311"/>
                  </a:cubicBezTo>
                  <a:cubicBezTo>
                    <a:pt x="8769" y="8327"/>
                    <a:pt x="8776" y="8340"/>
                    <a:pt x="8785" y="8346"/>
                  </a:cubicBezTo>
                  <a:cubicBezTo>
                    <a:pt x="8788" y="8348"/>
                    <a:pt x="8792" y="8349"/>
                    <a:pt x="8796" y="8349"/>
                  </a:cubicBezTo>
                  <a:cubicBezTo>
                    <a:pt x="8800" y="8349"/>
                    <a:pt x="8804" y="8348"/>
                    <a:pt x="8807" y="8346"/>
                  </a:cubicBezTo>
                  <a:cubicBezTo>
                    <a:pt x="8816" y="8340"/>
                    <a:pt x="8823" y="8327"/>
                    <a:pt x="8827" y="8311"/>
                  </a:cubicBezTo>
                  <a:cubicBezTo>
                    <a:pt x="8829" y="8301"/>
                    <a:pt x="8829" y="8286"/>
                    <a:pt x="8829" y="8261"/>
                  </a:cubicBezTo>
                  <a:lnTo>
                    <a:pt x="8829" y="6801"/>
                  </a:lnTo>
                  <a:cubicBezTo>
                    <a:pt x="8829" y="6776"/>
                    <a:pt x="8829" y="6761"/>
                    <a:pt x="8827" y="6751"/>
                  </a:cubicBezTo>
                  <a:cubicBezTo>
                    <a:pt x="8823" y="6735"/>
                    <a:pt x="8816" y="6721"/>
                    <a:pt x="8807" y="6716"/>
                  </a:cubicBezTo>
                  <a:cubicBezTo>
                    <a:pt x="8804" y="6713"/>
                    <a:pt x="8800" y="6713"/>
                    <a:pt x="8796" y="6712"/>
                  </a:cubicBezTo>
                  <a:close/>
                  <a:moveTo>
                    <a:pt x="11844" y="6712"/>
                  </a:moveTo>
                  <a:cubicBezTo>
                    <a:pt x="11840" y="6713"/>
                    <a:pt x="11837" y="6713"/>
                    <a:pt x="11833" y="6716"/>
                  </a:cubicBezTo>
                  <a:cubicBezTo>
                    <a:pt x="11824" y="6721"/>
                    <a:pt x="11817" y="6735"/>
                    <a:pt x="11814" y="6751"/>
                  </a:cubicBezTo>
                  <a:cubicBezTo>
                    <a:pt x="11812" y="6761"/>
                    <a:pt x="11811" y="6776"/>
                    <a:pt x="11811" y="6801"/>
                  </a:cubicBezTo>
                  <a:lnTo>
                    <a:pt x="11811" y="8261"/>
                  </a:lnTo>
                  <a:cubicBezTo>
                    <a:pt x="11811" y="8286"/>
                    <a:pt x="11812" y="8301"/>
                    <a:pt x="11814" y="8311"/>
                  </a:cubicBezTo>
                  <a:cubicBezTo>
                    <a:pt x="11817" y="8327"/>
                    <a:pt x="11824" y="8340"/>
                    <a:pt x="11833" y="8346"/>
                  </a:cubicBezTo>
                  <a:cubicBezTo>
                    <a:pt x="11837" y="8348"/>
                    <a:pt x="11840" y="8349"/>
                    <a:pt x="11844" y="8349"/>
                  </a:cubicBezTo>
                  <a:cubicBezTo>
                    <a:pt x="11848" y="8349"/>
                    <a:pt x="11852" y="8348"/>
                    <a:pt x="11855" y="8346"/>
                  </a:cubicBezTo>
                  <a:cubicBezTo>
                    <a:pt x="11864" y="8340"/>
                    <a:pt x="11872" y="8327"/>
                    <a:pt x="11875" y="8311"/>
                  </a:cubicBezTo>
                  <a:cubicBezTo>
                    <a:pt x="11877" y="8301"/>
                    <a:pt x="11877" y="8286"/>
                    <a:pt x="11877" y="8261"/>
                  </a:cubicBezTo>
                  <a:lnTo>
                    <a:pt x="11877" y="6801"/>
                  </a:lnTo>
                  <a:cubicBezTo>
                    <a:pt x="11877" y="6776"/>
                    <a:pt x="11877" y="6761"/>
                    <a:pt x="11875" y="6751"/>
                  </a:cubicBezTo>
                  <a:cubicBezTo>
                    <a:pt x="11872" y="6735"/>
                    <a:pt x="11864" y="6721"/>
                    <a:pt x="11855" y="6716"/>
                  </a:cubicBezTo>
                  <a:cubicBezTo>
                    <a:pt x="11852" y="6713"/>
                    <a:pt x="11848" y="6713"/>
                    <a:pt x="11844" y="6712"/>
                  </a:cubicBezTo>
                  <a:close/>
                  <a:moveTo>
                    <a:pt x="12903" y="6712"/>
                  </a:moveTo>
                  <a:cubicBezTo>
                    <a:pt x="12899" y="6713"/>
                    <a:pt x="12895" y="6713"/>
                    <a:pt x="12892" y="6716"/>
                  </a:cubicBezTo>
                  <a:cubicBezTo>
                    <a:pt x="12883" y="6721"/>
                    <a:pt x="12876" y="6735"/>
                    <a:pt x="12872" y="6751"/>
                  </a:cubicBezTo>
                  <a:cubicBezTo>
                    <a:pt x="12870" y="6761"/>
                    <a:pt x="12870" y="6776"/>
                    <a:pt x="12870" y="6801"/>
                  </a:cubicBezTo>
                  <a:lnTo>
                    <a:pt x="12870" y="8261"/>
                  </a:lnTo>
                  <a:cubicBezTo>
                    <a:pt x="12870" y="8286"/>
                    <a:pt x="12870" y="8301"/>
                    <a:pt x="12872" y="8311"/>
                  </a:cubicBezTo>
                  <a:cubicBezTo>
                    <a:pt x="12876" y="8327"/>
                    <a:pt x="12883" y="8340"/>
                    <a:pt x="12892" y="8346"/>
                  </a:cubicBezTo>
                  <a:cubicBezTo>
                    <a:pt x="12895" y="8348"/>
                    <a:pt x="12899" y="8349"/>
                    <a:pt x="12903" y="8349"/>
                  </a:cubicBezTo>
                  <a:cubicBezTo>
                    <a:pt x="12907" y="8349"/>
                    <a:pt x="12911" y="8348"/>
                    <a:pt x="12914" y="8346"/>
                  </a:cubicBezTo>
                  <a:cubicBezTo>
                    <a:pt x="12923" y="8340"/>
                    <a:pt x="12930" y="8327"/>
                    <a:pt x="12933" y="8311"/>
                  </a:cubicBezTo>
                  <a:cubicBezTo>
                    <a:pt x="12935" y="8301"/>
                    <a:pt x="12936" y="8286"/>
                    <a:pt x="12936" y="8261"/>
                  </a:cubicBezTo>
                  <a:lnTo>
                    <a:pt x="12936" y="6801"/>
                  </a:lnTo>
                  <a:cubicBezTo>
                    <a:pt x="12936" y="6776"/>
                    <a:pt x="12935" y="6761"/>
                    <a:pt x="12933" y="6751"/>
                  </a:cubicBezTo>
                  <a:cubicBezTo>
                    <a:pt x="12930" y="6735"/>
                    <a:pt x="12923" y="6721"/>
                    <a:pt x="12914" y="6716"/>
                  </a:cubicBezTo>
                  <a:cubicBezTo>
                    <a:pt x="12911" y="6713"/>
                    <a:pt x="12907" y="6713"/>
                    <a:pt x="12903" y="6712"/>
                  </a:cubicBezTo>
                  <a:close/>
                  <a:moveTo>
                    <a:pt x="15969" y="6712"/>
                  </a:moveTo>
                  <a:cubicBezTo>
                    <a:pt x="15965" y="6713"/>
                    <a:pt x="15962" y="6713"/>
                    <a:pt x="15958" y="6716"/>
                  </a:cubicBezTo>
                  <a:cubicBezTo>
                    <a:pt x="15949" y="6721"/>
                    <a:pt x="15942" y="6735"/>
                    <a:pt x="15939" y="6751"/>
                  </a:cubicBezTo>
                  <a:cubicBezTo>
                    <a:pt x="15937" y="6761"/>
                    <a:pt x="15937" y="6776"/>
                    <a:pt x="15937" y="6801"/>
                  </a:cubicBezTo>
                  <a:lnTo>
                    <a:pt x="15937" y="8261"/>
                  </a:lnTo>
                  <a:cubicBezTo>
                    <a:pt x="15937" y="8286"/>
                    <a:pt x="15937" y="8301"/>
                    <a:pt x="15939" y="8311"/>
                  </a:cubicBezTo>
                  <a:cubicBezTo>
                    <a:pt x="15942" y="8327"/>
                    <a:pt x="15949" y="8340"/>
                    <a:pt x="15958" y="8346"/>
                  </a:cubicBezTo>
                  <a:cubicBezTo>
                    <a:pt x="15962" y="8348"/>
                    <a:pt x="15965" y="8349"/>
                    <a:pt x="15969" y="8349"/>
                  </a:cubicBezTo>
                  <a:cubicBezTo>
                    <a:pt x="15973" y="8349"/>
                    <a:pt x="15977" y="8348"/>
                    <a:pt x="15980" y="8346"/>
                  </a:cubicBezTo>
                  <a:cubicBezTo>
                    <a:pt x="15989" y="8340"/>
                    <a:pt x="15997" y="8327"/>
                    <a:pt x="16000" y="8311"/>
                  </a:cubicBezTo>
                  <a:cubicBezTo>
                    <a:pt x="16002" y="8301"/>
                    <a:pt x="16002" y="8286"/>
                    <a:pt x="16002" y="8261"/>
                  </a:cubicBezTo>
                  <a:lnTo>
                    <a:pt x="16002" y="6801"/>
                  </a:lnTo>
                  <a:cubicBezTo>
                    <a:pt x="16002" y="6776"/>
                    <a:pt x="16002" y="6761"/>
                    <a:pt x="16000" y="6751"/>
                  </a:cubicBezTo>
                  <a:cubicBezTo>
                    <a:pt x="15997" y="6735"/>
                    <a:pt x="15989" y="6721"/>
                    <a:pt x="15980" y="6716"/>
                  </a:cubicBezTo>
                  <a:cubicBezTo>
                    <a:pt x="15977" y="6713"/>
                    <a:pt x="15973" y="6713"/>
                    <a:pt x="15969" y="6712"/>
                  </a:cubicBezTo>
                  <a:close/>
                  <a:moveTo>
                    <a:pt x="17028" y="6712"/>
                  </a:moveTo>
                  <a:cubicBezTo>
                    <a:pt x="17024" y="6713"/>
                    <a:pt x="17020" y="6713"/>
                    <a:pt x="17017" y="6716"/>
                  </a:cubicBezTo>
                  <a:cubicBezTo>
                    <a:pt x="17008" y="6721"/>
                    <a:pt x="17001" y="6735"/>
                    <a:pt x="16997" y="6751"/>
                  </a:cubicBezTo>
                  <a:cubicBezTo>
                    <a:pt x="16995" y="6761"/>
                    <a:pt x="16995" y="6776"/>
                    <a:pt x="16995" y="6801"/>
                  </a:cubicBezTo>
                  <a:lnTo>
                    <a:pt x="16995" y="8261"/>
                  </a:lnTo>
                  <a:cubicBezTo>
                    <a:pt x="16995" y="8286"/>
                    <a:pt x="16995" y="8301"/>
                    <a:pt x="16997" y="8311"/>
                  </a:cubicBezTo>
                  <a:cubicBezTo>
                    <a:pt x="17001" y="8327"/>
                    <a:pt x="17008" y="8340"/>
                    <a:pt x="17017" y="8346"/>
                  </a:cubicBezTo>
                  <a:cubicBezTo>
                    <a:pt x="17020" y="8348"/>
                    <a:pt x="17024" y="8349"/>
                    <a:pt x="17028" y="8349"/>
                  </a:cubicBezTo>
                  <a:cubicBezTo>
                    <a:pt x="17032" y="8349"/>
                    <a:pt x="17036" y="8348"/>
                    <a:pt x="17039" y="8346"/>
                  </a:cubicBezTo>
                  <a:cubicBezTo>
                    <a:pt x="17048" y="8340"/>
                    <a:pt x="17055" y="8327"/>
                    <a:pt x="17058" y="8311"/>
                  </a:cubicBezTo>
                  <a:cubicBezTo>
                    <a:pt x="17060" y="8301"/>
                    <a:pt x="17061" y="8286"/>
                    <a:pt x="17061" y="8261"/>
                  </a:cubicBezTo>
                  <a:lnTo>
                    <a:pt x="17061" y="6801"/>
                  </a:lnTo>
                  <a:cubicBezTo>
                    <a:pt x="17061" y="6776"/>
                    <a:pt x="17060" y="6761"/>
                    <a:pt x="17058" y="6751"/>
                  </a:cubicBezTo>
                  <a:cubicBezTo>
                    <a:pt x="17055" y="6735"/>
                    <a:pt x="17048" y="6721"/>
                    <a:pt x="17039" y="6716"/>
                  </a:cubicBezTo>
                  <a:cubicBezTo>
                    <a:pt x="17036" y="6713"/>
                    <a:pt x="17032" y="6713"/>
                    <a:pt x="17028" y="6712"/>
                  </a:cubicBezTo>
                  <a:close/>
                  <a:moveTo>
                    <a:pt x="20082" y="6712"/>
                  </a:moveTo>
                  <a:cubicBezTo>
                    <a:pt x="20078" y="6713"/>
                    <a:pt x="20074" y="6713"/>
                    <a:pt x="20071" y="6716"/>
                  </a:cubicBezTo>
                  <a:cubicBezTo>
                    <a:pt x="20062" y="6721"/>
                    <a:pt x="20054" y="6735"/>
                    <a:pt x="20051" y="6751"/>
                  </a:cubicBezTo>
                  <a:cubicBezTo>
                    <a:pt x="20049" y="6761"/>
                    <a:pt x="20049" y="6776"/>
                    <a:pt x="20049" y="6801"/>
                  </a:cubicBezTo>
                  <a:lnTo>
                    <a:pt x="20049" y="8261"/>
                  </a:lnTo>
                  <a:cubicBezTo>
                    <a:pt x="20049" y="8286"/>
                    <a:pt x="20049" y="8301"/>
                    <a:pt x="20051" y="8311"/>
                  </a:cubicBezTo>
                  <a:cubicBezTo>
                    <a:pt x="20054" y="8327"/>
                    <a:pt x="20062" y="8340"/>
                    <a:pt x="20071" y="8346"/>
                  </a:cubicBezTo>
                  <a:cubicBezTo>
                    <a:pt x="20074" y="8348"/>
                    <a:pt x="20078" y="8349"/>
                    <a:pt x="20082" y="8349"/>
                  </a:cubicBezTo>
                  <a:cubicBezTo>
                    <a:pt x="20085" y="8349"/>
                    <a:pt x="20089" y="8348"/>
                    <a:pt x="20093" y="8346"/>
                  </a:cubicBezTo>
                  <a:cubicBezTo>
                    <a:pt x="20102" y="8340"/>
                    <a:pt x="20109" y="8327"/>
                    <a:pt x="20112" y="8311"/>
                  </a:cubicBezTo>
                  <a:cubicBezTo>
                    <a:pt x="20114" y="8301"/>
                    <a:pt x="20114" y="8286"/>
                    <a:pt x="20114" y="8261"/>
                  </a:cubicBezTo>
                  <a:lnTo>
                    <a:pt x="20114" y="6801"/>
                  </a:lnTo>
                  <a:cubicBezTo>
                    <a:pt x="20114" y="6776"/>
                    <a:pt x="20114" y="6761"/>
                    <a:pt x="20112" y="6751"/>
                  </a:cubicBezTo>
                  <a:cubicBezTo>
                    <a:pt x="20109" y="6735"/>
                    <a:pt x="20102" y="6721"/>
                    <a:pt x="20093" y="6716"/>
                  </a:cubicBezTo>
                  <a:cubicBezTo>
                    <a:pt x="20089" y="6713"/>
                    <a:pt x="20085" y="6713"/>
                    <a:pt x="20082" y="6712"/>
                  </a:cubicBezTo>
                  <a:close/>
                  <a:moveTo>
                    <a:pt x="21140" y="6712"/>
                  </a:moveTo>
                  <a:cubicBezTo>
                    <a:pt x="21137" y="6713"/>
                    <a:pt x="21133" y="6713"/>
                    <a:pt x="21129" y="6716"/>
                  </a:cubicBezTo>
                  <a:cubicBezTo>
                    <a:pt x="21120" y="6721"/>
                    <a:pt x="21113" y="6735"/>
                    <a:pt x="21110" y="6751"/>
                  </a:cubicBezTo>
                  <a:cubicBezTo>
                    <a:pt x="21108" y="6761"/>
                    <a:pt x="21108" y="6776"/>
                    <a:pt x="21108" y="6801"/>
                  </a:cubicBezTo>
                  <a:lnTo>
                    <a:pt x="21108" y="8261"/>
                  </a:lnTo>
                  <a:cubicBezTo>
                    <a:pt x="21108" y="8286"/>
                    <a:pt x="21108" y="8301"/>
                    <a:pt x="21110" y="8311"/>
                  </a:cubicBezTo>
                  <a:cubicBezTo>
                    <a:pt x="21113" y="8327"/>
                    <a:pt x="21120" y="8340"/>
                    <a:pt x="21129" y="8346"/>
                  </a:cubicBezTo>
                  <a:cubicBezTo>
                    <a:pt x="21133" y="8348"/>
                    <a:pt x="21137" y="8349"/>
                    <a:pt x="21140" y="8349"/>
                  </a:cubicBezTo>
                  <a:cubicBezTo>
                    <a:pt x="21144" y="8349"/>
                    <a:pt x="21148" y="8348"/>
                    <a:pt x="21152" y="8346"/>
                  </a:cubicBezTo>
                  <a:cubicBezTo>
                    <a:pt x="21161" y="8340"/>
                    <a:pt x="21168" y="8327"/>
                    <a:pt x="21171" y="8311"/>
                  </a:cubicBezTo>
                  <a:cubicBezTo>
                    <a:pt x="21173" y="8301"/>
                    <a:pt x="21173" y="8286"/>
                    <a:pt x="21173" y="8261"/>
                  </a:cubicBezTo>
                  <a:lnTo>
                    <a:pt x="21173" y="6801"/>
                  </a:lnTo>
                  <a:cubicBezTo>
                    <a:pt x="21173" y="6776"/>
                    <a:pt x="21173" y="6761"/>
                    <a:pt x="21171" y="6751"/>
                  </a:cubicBezTo>
                  <a:cubicBezTo>
                    <a:pt x="21168" y="6735"/>
                    <a:pt x="21161" y="6721"/>
                    <a:pt x="21152" y="6716"/>
                  </a:cubicBezTo>
                  <a:cubicBezTo>
                    <a:pt x="21148" y="6713"/>
                    <a:pt x="21144" y="6713"/>
                    <a:pt x="21140" y="6712"/>
                  </a:cubicBezTo>
                  <a:close/>
                  <a:moveTo>
                    <a:pt x="734" y="6817"/>
                  </a:moveTo>
                  <a:cubicBezTo>
                    <a:pt x="725" y="6814"/>
                    <a:pt x="715" y="6818"/>
                    <a:pt x="708" y="6829"/>
                  </a:cubicBezTo>
                  <a:cubicBezTo>
                    <a:pt x="705" y="6834"/>
                    <a:pt x="702" y="6839"/>
                    <a:pt x="700" y="6845"/>
                  </a:cubicBezTo>
                  <a:cubicBezTo>
                    <a:pt x="698" y="6851"/>
                    <a:pt x="697" y="6857"/>
                    <a:pt x="696" y="6864"/>
                  </a:cubicBezTo>
                  <a:cubicBezTo>
                    <a:pt x="695" y="6881"/>
                    <a:pt x="698" y="6898"/>
                    <a:pt x="704" y="6911"/>
                  </a:cubicBezTo>
                  <a:cubicBezTo>
                    <a:pt x="708" y="6919"/>
                    <a:pt x="715" y="6927"/>
                    <a:pt x="727" y="6939"/>
                  </a:cubicBezTo>
                  <a:lnTo>
                    <a:pt x="1966" y="8204"/>
                  </a:lnTo>
                  <a:cubicBezTo>
                    <a:pt x="1979" y="8216"/>
                    <a:pt x="1986" y="8224"/>
                    <a:pt x="1992" y="8226"/>
                  </a:cubicBezTo>
                  <a:cubicBezTo>
                    <a:pt x="2002" y="8229"/>
                    <a:pt x="2011" y="8224"/>
                    <a:pt x="2019" y="8213"/>
                  </a:cubicBezTo>
                  <a:cubicBezTo>
                    <a:pt x="2022" y="8209"/>
                    <a:pt x="2024" y="8204"/>
                    <a:pt x="2026" y="8198"/>
                  </a:cubicBezTo>
                  <a:cubicBezTo>
                    <a:pt x="2028" y="8192"/>
                    <a:pt x="2029" y="8185"/>
                    <a:pt x="2030" y="8179"/>
                  </a:cubicBezTo>
                  <a:cubicBezTo>
                    <a:pt x="2031" y="8162"/>
                    <a:pt x="2028" y="8145"/>
                    <a:pt x="2022" y="8132"/>
                  </a:cubicBezTo>
                  <a:cubicBezTo>
                    <a:pt x="2018" y="8124"/>
                    <a:pt x="2011" y="8116"/>
                    <a:pt x="1999" y="8104"/>
                  </a:cubicBezTo>
                  <a:lnTo>
                    <a:pt x="760" y="6839"/>
                  </a:lnTo>
                  <a:cubicBezTo>
                    <a:pt x="747" y="6826"/>
                    <a:pt x="740" y="6819"/>
                    <a:pt x="734" y="6817"/>
                  </a:cubicBezTo>
                  <a:close/>
                  <a:moveTo>
                    <a:pt x="3436" y="6817"/>
                  </a:moveTo>
                  <a:cubicBezTo>
                    <a:pt x="3431" y="6819"/>
                    <a:pt x="3423" y="6826"/>
                    <a:pt x="3411" y="6839"/>
                  </a:cubicBezTo>
                  <a:lnTo>
                    <a:pt x="2172" y="8104"/>
                  </a:lnTo>
                  <a:cubicBezTo>
                    <a:pt x="2160" y="8116"/>
                    <a:pt x="2152" y="8124"/>
                    <a:pt x="2148" y="8132"/>
                  </a:cubicBezTo>
                  <a:cubicBezTo>
                    <a:pt x="2142" y="8145"/>
                    <a:pt x="2139" y="8162"/>
                    <a:pt x="2141" y="8179"/>
                  </a:cubicBezTo>
                  <a:cubicBezTo>
                    <a:pt x="2142" y="8185"/>
                    <a:pt x="2143" y="8192"/>
                    <a:pt x="2145" y="8198"/>
                  </a:cubicBezTo>
                  <a:cubicBezTo>
                    <a:pt x="2147" y="8204"/>
                    <a:pt x="2149" y="8209"/>
                    <a:pt x="2152" y="8213"/>
                  </a:cubicBezTo>
                  <a:cubicBezTo>
                    <a:pt x="2159" y="8224"/>
                    <a:pt x="2169" y="8229"/>
                    <a:pt x="2179" y="8226"/>
                  </a:cubicBezTo>
                  <a:cubicBezTo>
                    <a:pt x="2185" y="8224"/>
                    <a:pt x="2192" y="8216"/>
                    <a:pt x="2204" y="8204"/>
                  </a:cubicBezTo>
                  <a:lnTo>
                    <a:pt x="3443" y="6939"/>
                  </a:lnTo>
                  <a:cubicBezTo>
                    <a:pt x="3456" y="6927"/>
                    <a:pt x="3463" y="6919"/>
                    <a:pt x="3467" y="6911"/>
                  </a:cubicBezTo>
                  <a:cubicBezTo>
                    <a:pt x="3473" y="6898"/>
                    <a:pt x="3476" y="6881"/>
                    <a:pt x="3474" y="6864"/>
                  </a:cubicBezTo>
                  <a:cubicBezTo>
                    <a:pt x="3474" y="6857"/>
                    <a:pt x="3472" y="6851"/>
                    <a:pt x="3470" y="6845"/>
                  </a:cubicBezTo>
                  <a:cubicBezTo>
                    <a:pt x="3469" y="6839"/>
                    <a:pt x="3466" y="6834"/>
                    <a:pt x="3463" y="6829"/>
                  </a:cubicBezTo>
                  <a:cubicBezTo>
                    <a:pt x="3456" y="6818"/>
                    <a:pt x="3446" y="6814"/>
                    <a:pt x="3436" y="6817"/>
                  </a:cubicBezTo>
                  <a:close/>
                  <a:moveTo>
                    <a:pt x="4846" y="6817"/>
                  </a:moveTo>
                  <a:cubicBezTo>
                    <a:pt x="4837" y="6814"/>
                    <a:pt x="4827" y="6818"/>
                    <a:pt x="4820" y="6829"/>
                  </a:cubicBezTo>
                  <a:cubicBezTo>
                    <a:pt x="4817" y="6834"/>
                    <a:pt x="4815" y="6839"/>
                    <a:pt x="4813" y="6845"/>
                  </a:cubicBezTo>
                  <a:cubicBezTo>
                    <a:pt x="4811" y="6851"/>
                    <a:pt x="4809" y="6857"/>
                    <a:pt x="4809" y="6864"/>
                  </a:cubicBezTo>
                  <a:cubicBezTo>
                    <a:pt x="4807" y="6881"/>
                    <a:pt x="4810" y="6898"/>
                    <a:pt x="4816" y="6911"/>
                  </a:cubicBezTo>
                  <a:cubicBezTo>
                    <a:pt x="4820" y="6919"/>
                    <a:pt x="4827" y="6927"/>
                    <a:pt x="4840" y="6939"/>
                  </a:cubicBezTo>
                  <a:lnTo>
                    <a:pt x="6079" y="8204"/>
                  </a:lnTo>
                  <a:cubicBezTo>
                    <a:pt x="6091" y="8216"/>
                    <a:pt x="6099" y="8224"/>
                    <a:pt x="6104" y="8226"/>
                  </a:cubicBezTo>
                  <a:cubicBezTo>
                    <a:pt x="6114" y="8229"/>
                    <a:pt x="6123" y="8224"/>
                    <a:pt x="6131" y="8213"/>
                  </a:cubicBezTo>
                  <a:cubicBezTo>
                    <a:pt x="6134" y="8209"/>
                    <a:pt x="6136" y="8204"/>
                    <a:pt x="6138" y="8198"/>
                  </a:cubicBezTo>
                  <a:cubicBezTo>
                    <a:pt x="6140" y="8192"/>
                    <a:pt x="6141" y="8185"/>
                    <a:pt x="6142" y="8179"/>
                  </a:cubicBezTo>
                  <a:cubicBezTo>
                    <a:pt x="6144" y="8162"/>
                    <a:pt x="6141" y="8145"/>
                    <a:pt x="6135" y="8132"/>
                  </a:cubicBezTo>
                  <a:cubicBezTo>
                    <a:pt x="6131" y="8124"/>
                    <a:pt x="6123" y="8116"/>
                    <a:pt x="6111" y="8104"/>
                  </a:cubicBezTo>
                  <a:lnTo>
                    <a:pt x="4872" y="6839"/>
                  </a:lnTo>
                  <a:cubicBezTo>
                    <a:pt x="4860" y="6826"/>
                    <a:pt x="4852" y="6819"/>
                    <a:pt x="4846" y="6817"/>
                  </a:cubicBezTo>
                  <a:close/>
                  <a:moveTo>
                    <a:pt x="7549" y="6817"/>
                  </a:moveTo>
                  <a:cubicBezTo>
                    <a:pt x="7543" y="6819"/>
                    <a:pt x="7536" y="6826"/>
                    <a:pt x="7523" y="6839"/>
                  </a:cubicBezTo>
                  <a:lnTo>
                    <a:pt x="6284" y="8104"/>
                  </a:lnTo>
                  <a:cubicBezTo>
                    <a:pt x="6272" y="8116"/>
                    <a:pt x="6265" y="8124"/>
                    <a:pt x="6261" y="8132"/>
                  </a:cubicBezTo>
                  <a:cubicBezTo>
                    <a:pt x="6254" y="8145"/>
                    <a:pt x="6252" y="8162"/>
                    <a:pt x="6254" y="8179"/>
                  </a:cubicBezTo>
                  <a:cubicBezTo>
                    <a:pt x="6254" y="8185"/>
                    <a:pt x="6255" y="8192"/>
                    <a:pt x="6257" y="8198"/>
                  </a:cubicBezTo>
                  <a:cubicBezTo>
                    <a:pt x="6259" y="8204"/>
                    <a:pt x="6262" y="8209"/>
                    <a:pt x="6264" y="8213"/>
                  </a:cubicBezTo>
                  <a:cubicBezTo>
                    <a:pt x="6272" y="8224"/>
                    <a:pt x="6282" y="8229"/>
                    <a:pt x="6291" y="8226"/>
                  </a:cubicBezTo>
                  <a:cubicBezTo>
                    <a:pt x="6297" y="8224"/>
                    <a:pt x="6304" y="8216"/>
                    <a:pt x="6317" y="8204"/>
                  </a:cubicBezTo>
                  <a:lnTo>
                    <a:pt x="7556" y="6939"/>
                  </a:lnTo>
                  <a:cubicBezTo>
                    <a:pt x="7568" y="6927"/>
                    <a:pt x="7575" y="6919"/>
                    <a:pt x="7579" y="6911"/>
                  </a:cubicBezTo>
                  <a:cubicBezTo>
                    <a:pt x="7586" y="6898"/>
                    <a:pt x="7588" y="6881"/>
                    <a:pt x="7586" y="6864"/>
                  </a:cubicBezTo>
                  <a:cubicBezTo>
                    <a:pt x="7586" y="6857"/>
                    <a:pt x="7585" y="6851"/>
                    <a:pt x="7583" y="6845"/>
                  </a:cubicBezTo>
                  <a:cubicBezTo>
                    <a:pt x="7581" y="6839"/>
                    <a:pt x="7578" y="6834"/>
                    <a:pt x="7576" y="6829"/>
                  </a:cubicBezTo>
                  <a:cubicBezTo>
                    <a:pt x="7568" y="6818"/>
                    <a:pt x="7558" y="6814"/>
                    <a:pt x="7549" y="6817"/>
                  </a:cubicBezTo>
                  <a:close/>
                  <a:moveTo>
                    <a:pt x="8972" y="6817"/>
                  </a:moveTo>
                  <a:cubicBezTo>
                    <a:pt x="8962" y="6814"/>
                    <a:pt x="8953" y="6818"/>
                    <a:pt x="8945" y="6829"/>
                  </a:cubicBezTo>
                  <a:cubicBezTo>
                    <a:pt x="8942" y="6834"/>
                    <a:pt x="8940" y="6839"/>
                    <a:pt x="8938" y="6845"/>
                  </a:cubicBezTo>
                  <a:cubicBezTo>
                    <a:pt x="8936" y="6851"/>
                    <a:pt x="8935" y="6857"/>
                    <a:pt x="8934" y="6864"/>
                  </a:cubicBezTo>
                  <a:cubicBezTo>
                    <a:pt x="8932" y="6881"/>
                    <a:pt x="8935" y="6898"/>
                    <a:pt x="8941" y="6911"/>
                  </a:cubicBezTo>
                  <a:cubicBezTo>
                    <a:pt x="8945" y="6919"/>
                    <a:pt x="8953" y="6927"/>
                    <a:pt x="8965" y="6939"/>
                  </a:cubicBezTo>
                  <a:lnTo>
                    <a:pt x="10204" y="8204"/>
                  </a:lnTo>
                  <a:cubicBezTo>
                    <a:pt x="10216" y="8216"/>
                    <a:pt x="10224" y="8224"/>
                    <a:pt x="10230" y="8226"/>
                  </a:cubicBezTo>
                  <a:cubicBezTo>
                    <a:pt x="10239" y="8229"/>
                    <a:pt x="10249" y="8224"/>
                    <a:pt x="10256" y="8213"/>
                  </a:cubicBezTo>
                  <a:cubicBezTo>
                    <a:pt x="10259" y="8209"/>
                    <a:pt x="10261" y="8204"/>
                    <a:pt x="10263" y="8198"/>
                  </a:cubicBezTo>
                  <a:cubicBezTo>
                    <a:pt x="10265" y="8192"/>
                    <a:pt x="10266" y="8185"/>
                    <a:pt x="10267" y="8179"/>
                  </a:cubicBezTo>
                  <a:cubicBezTo>
                    <a:pt x="10269" y="8162"/>
                    <a:pt x="10266" y="8145"/>
                    <a:pt x="10260" y="8132"/>
                  </a:cubicBezTo>
                  <a:cubicBezTo>
                    <a:pt x="10256" y="8124"/>
                    <a:pt x="10249" y="8116"/>
                    <a:pt x="10236" y="8104"/>
                  </a:cubicBezTo>
                  <a:lnTo>
                    <a:pt x="8997" y="6839"/>
                  </a:lnTo>
                  <a:cubicBezTo>
                    <a:pt x="8985" y="6826"/>
                    <a:pt x="8978" y="6819"/>
                    <a:pt x="8972" y="6817"/>
                  </a:cubicBezTo>
                  <a:close/>
                  <a:moveTo>
                    <a:pt x="11674" y="6817"/>
                  </a:moveTo>
                  <a:cubicBezTo>
                    <a:pt x="11668" y="6819"/>
                    <a:pt x="11661" y="6826"/>
                    <a:pt x="11648" y="6839"/>
                  </a:cubicBezTo>
                  <a:lnTo>
                    <a:pt x="10410" y="8104"/>
                  </a:lnTo>
                  <a:cubicBezTo>
                    <a:pt x="10397" y="8116"/>
                    <a:pt x="10390" y="8124"/>
                    <a:pt x="10386" y="8132"/>
                  </a:cubicBezTo>
                  <a:cubicBezTo>
                    <a:pt x="10379" y="8145"/>
                    <a:pt x="10377" y="8162"/>
                    <a:pt x="10379" y="8179"/>
                  </a:cubicBezTo>
                  <a:cubicBezTo>
                    <a:pt x="10379" y="8185"/>
                    <a:pt x="10380" y="8192"/>
                    <a:pt x="10382" y="8198"/>
                  </a:cubicBezTo>
                  <a:cubicBezTo>
                    <a:pt x="10384" y="8204"/>
                    <a:pt x="10387" y="8209"/>
                    <a:pt x="10390" y="8213"/>
                  </a:cubicBezTo>
                  <a:cubicBezTo>
                    <a:pt x="10397" y="8224"/>
                    <a:pt x="10407" y="8229"/>
                    <a:pt x="10416" y="8226"/>
                  </a:cubicBezTo>
                  <a:cubicBezTo>
                    <a:pt x="10422" y="8224"/>
                    <a:pt x="10430" y="8216"/>
                    <a:pt x="10442" y="8204"/>
                  </a:cubicBezTo>
                  <a:lnTo>
                    <a:pt x="11681" y="6939"/>
                  </a:lnTo>
                  <a:cubicBezTo>
                    <a:pt x="11693" y="6927"/>
                    <a:pt x="11701" y="6919"/>
                    <a:pt x="11704" y="6911"/>
                  </a:cubicBezTo>
                  <a:cubicBezTo>
                    <a:pt x="11711" y="6898"/>
                    <a:pt x="11713" y="6881"/>
                    <a:pt x="11712" y="6864"/>
                  </a:cubicBezTo>
                  <a:cubicBezTo>
                    <a:pt x="11711" y="6857"/>
                    <a:pt x="11710" y="6851"/>
                    <a:pt x="11708" y="6845"/>
                  </a:cubicBezTo>
                  <a:cubicBezTo>
                    <a:pt x="11706" y="6839"/>
                    <a:pt x="11703" y="6834"/>
                    <a:pt x="11701" y="6829"/>
                  </a:cubicBezTo>
                  <a:cubicBezTo>
                    <a:pt x="11693" y="6818"/>
                    <a:pt x="11683" y="6814"/>
                    <a:pt x="11674" y="6817"/>
                  </a:cubicBezTo>
                  <a:close/>
                  <a:moveTo>
                    <a:pt x="13079" y="6817"/>
                  </a:moveTo>
                  <a:cubicBezTo>
                    <a:pt x="13069" y="6814"/>
                    <a:pt x="13059" y="6818"/>
                    <a:pt x="13052" y="6829"/>
                  </a:cubicBezTo>
                  <a:cubicBezTo>
                    <a:pt x="13049" y="6834"/>
                    <a:pt x="13047" y="6839"/>
                    <a:pt x="13045" y="6845"/>
                  </a:cubicBezTo>
                  <a:cubicBezTo>
                    <a:pt x="13043" y="6851"/>
                    <a:pt x="13041" y="6857"/>
                    <a:pt x="13041" y="6864"/>
                  </a:cubicBezTo>
                  <a:cubicBezTo>
                    <a:pt x="13039" y="6881"/>
                    <a:pt x="13042" y="6898"/>
                    <a:pt x="13048" y="6911"/>
                  </a:cubicBezTo>
                  <a:cubicBezTo>
                    <a:pt x="13052" y="6919"/>
                    <a:pt x="13059" y="6927"/>
                    <a:pt x="13072" y="6939"/>
                  </a:cubicBezTo>
                  <a:lnTo>
                    <a:pt x="14311" y="8204"/>
                  </a:lnTo>
                  <a:cubicBezTo>
                    <a:pt x="14323" y="8216"/>
                    <a:pt x="14330" y="8224"/>
                    <a:pt x="14336" y="8226"/>
                  </a:cubicBezTo>
                  <a:cubicBezTo>
                    <a:pt x="14346" y="8229"/>
                    <a:pt x="14355" y="8224"/>
                    <a:pt x="14363" y="8213"/>
                  </a:cubicBezTo>
                  <a:cubicBezTo>
                    <a:pt x="14366" y="8209"/>
                    <a:pt x="14368" y="8204"/>
                    <a:pt x="14370" y="8198"/>
                  </a:cubicBezTo>
                  <a:cubicBezTo>
                    <a:pt x="14372" y="8192"/>
                    <a:pt x="14373" y="8185"/>
                    <a:pt x="14374" y="8179"/>
                  </a:cubicBezTo>
                  <a:cubicBezTo>
                    <a:pt x="14376" y="8162"/>
                    <a:pt x="14373" y="8145"/>
                    <a:pt x="14367" y="8132"/>
                  </a:cubicBezTo>
                  <a:cubicBezTo>
                    <a:pt x="14363" y="8124"/>
                    <a:pt x="14355" y="8116"/>
                    <a:pt x="14343" y="8104"/>
                  </a:cubicBezTo>
                  <a:lnTo>
                    <a:pt x="13104" y="6839"/>
                  </a:lnTo>
                  <a:cubicBezTo>
                    <a:pt x="13092" y="6826"/>
                    <a:pt x="13085" y="6819"/>
                    <a:pt x="13079" y="6817"/>
                  </a:cubicBezTo>
                  <a:close/>
                  <a:moveTo>
                    <a:pt x="15781" y="6817"/>
                  </a:moveTo>
                  <a:cubicBezTo>
                    <a:pt x="15775" y="6819"/>
                    <a:pt x="15767" y="6826"/>
                    <a:pt x="15755" y="6839"/>
                  </a:cubicBezTo>
                  <a:lnTo>
                    <a:pt x="14516" y="8104"/>
                  </a:lnTo>
                  <a:cubicBezTo>
                    <a:pt x="14504" y="8116"/>
                    <a:pt x="14496" y="8124"/>
                    <a:pt x="14493" y="8132"/>
                  </a:cubicBezTo>
                  <a:cubicBezTo>
                    <a:pt x="14486" y="8145"/>
                    <a:pt x="14484" y="8162"/>
                    <a:pt x="14485" y="8179"/>
                  </a:cubicBezTo>
                  <a:cubicBezTo>
                    <a:pt x="14486" y="8185"/>
                    <a:pt x="14487" y="8192"/>
                    <a:pt x="14489" y="8198"/>
                  </a:cubicBezTo>
                  <a:cubicBezTo>
                    <a:pt x="14491" y="8204"/>
                    <a:pt x="14493" y="8209"/>
                    <a:pt x="14496" y="8213"/>
                  </a:cubicBezTo>
                  <a:cubicBezTo>
                    <a:pt x="14504" y="8224"/>
                    <a:pt x="14514" y="8229"/>
                    <a:pt x="14523" y="8226"/>
                  </a:cubicBezTo>
                  <a:cubicBezTo>
                    <a:pt x="14529" y="8224"/>
                    <a:pt x="14536" y="8216"/>
                    <a:pt x="14549" y="8204"/>
                  </a:cubicBezTo>
                  <a:lnTo>
                    <a:pt x="15788" y="6939"/>
                  </a:lnTo>
                  <a:cubicBezTo>
                    <a:pt x="15800" y="6927"/>
                    <a:pt x="15807" y="6919"/>
                    <a:pt x="15811" y="6911"/>
                  </a:cubicBezTo>
                  <a:cubicBezTo>
                    <a:pt x="15817" y="6898"/>
                    <a:pt x="15820" y="6881"/>
                    <a:pt x="15818" y="6864"/>
                  </a:cubicBezTo>
                  <a:cubicBezTo>
                    <a:pt x="15818" y="6857"/>
                    <a:pt x="15817" y="6851"/>
                    <a:pt x="15815" y="6845"/>
                  </a:cubicBezTo>
                  <a:cubicBezTo>
                    <a:pt x="15813" y="6839"/>
                    <a:pt x="15810" y="6834"/>
                    <a:pt x="15807" y="6829"/>
                  </a:cubicBezTo>
                  <a:cubicBezTo>
                    <a:pt x="15800" y="6818"/>
                    <a:pt x="15790" y="6814"/>
                    <a:pt x="15781" y="6817"/>
                  </a:cubicBezTo>
                  <a:close/>
                  <a:moveTo>
                    <a:pt x="17204" y="6817"/>
                  </a:moveTo>
                  <a:cubicBezTo>
                    <a:pt x="17194" y="6814"/>
                    <a:pt x="17184" y="6818"/>
                    <a:pt x="17177" y="6829"/>
                  </a:cubicBezTo>
                  <a:cubicBezTo>
                    <a:pt x="17174" y="6834"/>
                    <a:pt x="17172" y="6839"/>
                    <a:pt x="17170" y="6845"/>
                  </a:cubicBezTo>
                  <a:cubicBezTo>
                    <a:pt x="17168" y="6851"/>
                    <a:pt x="17166" y="6857"/>
                    <a:pt x="17166" y="6864"/>
                  </a:cubicBezTo>
                  <a:cubicBezTo>
                    <a:pt x="17164" y="6881"/>
                    <a:pt x="17167" y="6898"/>
                    <a:pt x="17173" y="6911"/>
                  </a:cubicBezTo>
                  <a:cubicBezTo>
                    <a:pt x="17177" y="6919"/>
                    <a:pt x="17184" y="6927"/>
                    <a:pt x="17197" y="6939"/>
                  </a:cubicBezTo>
                  <a:lnTo>
                    <a:pt x="18436" y="8204"/>
                  </a:lnTo>
                  <a:cubicBezTo>
                    <a:pt x="18448" y="8216"/>
                    <a:pt x="18456" y="8224"/>
                    <a:pt x="18461" y="8226"/>
                  </a:cubicBezTo>
                  <a:cubicBezTo>
                    <a:pt x="18471" y="8229"/>
                    <a:pt x="18481" y="8224"/>
                    <a:pt x="18488" y="8213"/>
                  </a:cubicBezTo>
                  <a:cubicBezTo>
                    <a:pt x="18491" y="8209"/>
                    <a:pt x="18493" y="8204"/>
                    <a:pt x="18495" y="8198"/>
                  </a:cubicBezTo>
                  <a:cubicBezTo>
                    <a:pt x="18497" y="8192"/>
                    <a:pt x="18498" y="8185"/>
                    <a:pt x="18499" y="8179"/>
                  </a:cubicBezTo>
                  <a:cubicBezTo>
                    <a:pt x="18501" y="8162"/>
                    <a:pt x="18498" y="8145"/>
                    <a:pt x="18492" y="8132"/>
                  </a:cubicBezTo>
                  <a:cubicBezTo>
                    <a:pt x="18488" y="8124"/>
                    <a:pt x="18480" y="8116"/>
                    <a:pt x="18468" y="8104"/>
                  </a:cubicBezTo>
                  <a:lnTo>
                    <a:pt x="17229" y="6839"/>
                  </a:lnTo>
                  <a:cubicBezTo>
                    <a:pt x="17217" y="6826"/>
                    <a:pt x="17210" y="6819"/>
                    <a:pt x="17204" y="6817"/>
                  </a:cubicBezTo>
                  <a:close/>
                  <a:moveTo>
                    <a:pt x="19906" y="6817"/>
                  </a:moveTo>
                  <a:cubicBezTo>
                    <a:pt x="19900" y="6819"/>
                    <a:pt x="19893" y="6826"/>
                    <a:pt x="19880" y="6839"/>
                  </a:cubicBezTo>
                  <a:lnTo>
                    <a:pt x="18641" y="8104"/>
                  </a:lnTo>
                  <a:cubicBezTo>
                    <a:pt x="18629" y="8116"/>
                    <a:pt x="18622" y="8124"/>
                    <a:pt x="18618" y="8132"/>
                  </a:cubicBezTo>
                  <a:cubicBezTo>
                    <a:pt x="18611" y="8145"/>
                    <a:pt x="18609" y="8162"/>
                    <a:pt x="18611" y="8179"/>
                  </a:cubicBezTo>
                  <a:cubicBezTo>
                    <a:pt x="18611" y="8185"/>
                    <a:pt x="18613" y="8192"/>
                    <a:pt x="18614" y="8198"/>
                  </a:cubicBezTo>
                  <a:cubicBezTo>
                    <a:pt x="18616" y="8204"/>
                    <a:pt x="18619" y="8209"/>
                    <a:pt x="18621" y="8213"/>
                  </a:cubicBezTo>
                  <a:cubicBezTo>
                    <a:pt x="18629" y="8224"/>
                    <a:pt x="18639" y="8229"/>
                    <a:pt x="18648" y="8226"/>
                  </a:cubicBezTo>
                  <a:cubicBezTo>
                    <a:pt x="18654" y="8224"/>
                    <a:pt x="18661" y="8216"/>
                    <a:pt x="18674" y="8204"/>
                  </a:cubicBezTo>
                  <a:lnTo>
                    <a:pt x="19913" y="6939"/>
                  </a:lnTo>
                  <a:cubicBezTo>
                    <a:pt x="19925" y="6927"/>
                    <a:pt x="19932" y="6919"/>
                    <a:pt x="19936" y="6911"/>
                  </a:cubicBezTo>
                  <a:cubicBezTo>
                    <a:pt x="19943" y="6898"/>
                    <a:pt x="19945" y="6881"/>
                    <a:pt x="19944" y="6864"/>
                  </a:cubicBezTo>
                  <a:cubicBezTo>
                    <a:pt x="19943" y="6857"/>
                    <a:pt x="19942" y="6851"/>
                    <a:pt x="19940" y="6845"/>
                  </a:cubicBezTo>
                  <a:cubicBezTo>
                    <a:pt x="19938" y="6839"/>
                    <a:pt x="19935" y="6834"/>
                    <a:pt x="19932" y="6829"/>
                  </a:cubicBezTo>
                  <a:cubicBezTo>
                    <a:pt x="19925" y="6818"/>
                    <a:pt x="19915" y="6814"/>
                    <a:pt x="19906" y="6817"/>
                  </a:cubicBezTo>
                  <a:close/>
                  <a:moveTo>
                    <a:pt x="21316" y="6817"/>
                  </a:moveTo>
                  <a:cubicBezTo>
                    <a:pt x="21306" y="6814"/>
                    <a:pt x="21297" y="6818"/>
                    <a:pt x="21289" y="6829"/>
                  </a:cubicBezTo>
                  <a:cubicBezTo>
                    <a:pt x="21286" y="6834"/>
                    <a:pt x="21284" y="6839"/>
                    <a:pt x="21282" y="6845"/>
                  </a:cubicBezTo>
                  <a:cubicBezTo>
                    <a:pt x="21280" y="6851"/>
                    <a:pt x="21279" y="6857"/>
                    <a:pt x="21278" y="6864"/>
                  </a:cubicBezTo>
                  <a:cubicBezTo>
                    <a:pt x="21277" y="6881"/>
                    <a:pt x="21279" y="6898"/>
                    <a:pt x="21286" y="6911"/>
                  </a:cubicBezTo>
                  <a:cubicBezTo>
                    <a:pt x="21290" y="6919"/>
                    <a:pt x="21297" y="6927"/>
                    <a:pt x="21309" y="6939"/>
                  </a:cubicBezTo>
                  <a:lnTo>
                    <a:pt x="21600" y="7236"/>
                  </a:lnTo>
                  <a:lnTo>
                    <a:pt x="21600" y="7102"/>
                  </a:lnTo>
                  <a:lnTo>
                    <a:pt x="21341" y="6839"/>
                  </a:lnTo>
                  <a:cubicBezTo>
                    <a:pt x="21329" y="6826"/>
                    <a:pt x="21322" y="6819"/>
                    <a:pt x="21316" y="6817"/>
                  </a:cubicBezTo>
                  <a:close/>
                  <a:moveTo>
                    <a:pt x="730" y="7200"/>
                  </a:moveTo>
                  <a:cubicBezTo>
                    <a:pt x="720" y="7197"/>
                    <a:pt x="710" y="7202"/>
                    <a:pt x="703" y="7213"/>
                  </a:cubicBezTo>
                  <a:cubicBezTo>
                    <a:pt x="700" y="7217"/>
                    <a:pt x="698" y="7223"/>
                    <a:pt x="696" y="7229"/>
                  </a:cubicBezTo>
                  <a:cubicBezTo>
                    <a:pt x="694" y="7235"/>
                    <a:pt x="693" y="7241"/>
                    <a:pt x="692" y="7248"/>
                  </a:cubicBezTo>
                  <a:cubicBezTo>
                    <a:pt x="691" y="7264"/>
                    <a:pt x="693" y="7282"/>
                    <a:pt x="699" y="7295"/>
                  </a:cubicBezTo>
                  <a:cubicBezTo>
                    <a:pt x="703" y="7303"/>
                    <a:pt x="711" y="7311"/>
                    <a:pt x="723" y="7323"/>
                  </a:cubicBezTo>
                  <a:lnTo>
                    <a:pt x="1777" y="8399"/>
                  </a:lnTo>
                  <a:cubicBezTo>
                    <a:pt x="1789" y="8412"/>
                    <a:pt x="1797" y="8419"/>
                    <a:pt x="1803" y="8421"/>
                  </a:cubicBezTo>
                  <a:cubicBezTo>
                    <a:pt x="1812" y="8424"/>
                    <a:pt x="1822" y="8420"/>
                    <a:pt x="1829" y="8409"/>
                  </a:cubicBezTo>
                  <a:cubicBezTo>
                    <a:pt x="1832" y="8404"/>
                    <a:pt x="1834" y="8399"/>
                    <a:pt x="1836" y="8393"/>
                  </a:cubicBezTo>
                  <a:cubicBezTo>
                    <a:pt x="1838" y="8387"/>
                    <a:pt x="1839" y="8381"/>
                    <a:pt x="1840" y="8374"/>
                  </a:cubicBezTo>
                  <a:cubicBezTo>
                    <a:pt x="1842" y="8357"/>
                    <a:pt x="1839" y="8340"/>
                    <a:pt x="1833" y="8327"/>
                  </a:cubicBezTo>
                  <a:cubicBezTo>
                    <a:pt x="1829" y="8319"/>
                    <a:pt x="1822" y="8311"/>
                    <a:pt x="1809" y="8299"/>
                  </a:cubicBezTo>
                  <a:lnTo>
                    <a:pt x="755" y="7222"/>
                  </a:lnTo>
                  <a:cubicBezTo>
                    <a:pt x="743" y="7210"/>
                    <a:pt x="736" y="7202"/>
                    <a:pt x="730" y="7200"/>
                  </a:cubicBezTo>
                  <a:close/>
                  <a:moveTo>
                    <a:pt x="3441" y="7200"/>
                  </a:moveTo>
                  <a:cubicBezTo>
                    <a:pt x="3435" y="7202"/>
                    <a:pt x="3428" y="7210"/>
                    <a:pt x="3415" y="7222"/>
                  </a:cubicBezTo>
                  <a:lnTo>
                    <a:pt x="2361" y="8299"/>
                  </a:lnTo>
                  <a:cubicBezTo>
                    <a:pt x="2349" y="8311"/>
                    <a:pt x="2342" y="8319"/>
                    <a:pt x="2338" y="8327"/>
                  </a:cubicBezTo>
                  <a:cubicBezTo>
                    <a:pt x="2331" y="8340"/>
                    <a:pt x="2329" y="8357"/>
                    <a:pt x="2330" y="8374"/>
                  </a:cubicBezTo>
                  <a:cubicBezTo>
                    <a:pt x="2331" y="8381"/>
                    <a:pt x="2333" y="8387"/>
                    <a:pt x="2334" y="8392"/>
                  </a:cubicBezTo>
                  <a:cubicBezTo>
                    <a:pt x="2336" y="8398"/>
                    <a:pt x="2339" y="8404"/>
                    <a:pt x="2341" y="8409"/>
                  </a:cubicBezTo>
                  <a:cubicBezTo>
                    <a:pt x="2349" y="8420"/>
                    <a:pt x="2359" y="8424"/>
                    <a:pt x="2368" y="8421"/>
                  </a:cubicBezTo>
                  <a:cubicBezTo>
                    <a:pt x="2374" y="8419"/>
                    <a:pt x="2381" y="8412"/>
                    <a:pt x="2394" y="8399"/>
                  </a:cubicBezTo>
                  <a:lnTo>
                    <a:pt x="3448" y="7323"/>
                  </a:lnTo>
                  <a:cubicBezTo>
                    <a:pt x="3460" y="7311"/>
                    <a:pt x="3468" y="7303"/>
                    <a:pt x="3471" y="7295"/>
                  </a:cubicBezTo>
                  <a:cubicBezTo>
                    <a:pt x="3478" y="7282"/>
                    <a:pt x="3480" y="7264"/>
                    <a:pt x="3478" y="7248"/>
                  </a:cubicBezTo>
                  <a:cubicBezTo>
                    <a:pt x="3478" y="7241"/>
                    <a:pt x="3477" y="7235"/>
                    <a:pt x="3475" y="7229"/>
                  </a:cubicBezTo>
                  <a:cubicBezTo>
                    <a:pt x="3473" y="7223"/>
                    <a:pt x="3470" y="7217"/>
                    <a:pt x="3467" y="7213"/>
                  </a:cubicBezTo>
                  <a:cubicBezTo>
                    <a:pt x="3460" y="7202"/>
                    <a:pt x="3450" y="7197"/>
                    <a:pt x="3441" y="7200"/>
                  </a:cubicBezTo>
                  <a:close/>
                  <a:moveTo>
                    <a:pt x="4842" y="7200"/>
                  </a:moveTo>
                  <a:cubicBezTo>
                    <a:pt x="4833" y="7197"/>
                    <a:pt x="4823" y="7202"/>
                    <a:pt x="4816" y="7213"/>
                  </a:cubicBezTo>
                  <a:cubicBezTo>
                    <a:pt x="4813" y="7217"/>
                    <a:pt x="4810" y="7223"/>
                    <a:pt x="4808" y="7229"/>
                  </a:cubicBezTo>
                  <a:cubicBezTo>
                    <a:pt x="4806" y="7235"/>
                    <a:pt x="4805" y="7241"/>
                    <a:pt x="4805" y="7248"/>
                  </a:cubicBezTo>
                  <a:cubicBezTo>
                    <a:pt x="4803" y="7264"/>
                    <a:pt x="4805" y="7282"/>
                    <a:pt x="4812" y="7295"/>
                  </a:cubicBezTo>
                  <a:cubicBezTo>
                    <a:pt x="4816" y="7303"/>
                    <a:pt x="4823" y="7311"/>
                    <a:pt x="4836" y="7323"/>
                  </a:cubicBezTo>
                  <a:lnTo>
                    <a:pt x="5889" y="8399"/>
                  </a:lnTo>
                  <a:cubicBezTo>
                    <a:pt x="5902" y="8412"/>
                    <a:pt x="5909" y="8419"/>
                    <a:pt x="5915" y="8421"/>
                  </a:cubicBezTo>
                  <a:cubicBezTo>
                    <a:pt x="5924" y="8424"/>
                    <a:pt x="5934" y="8420"/>
                    <a:pt x="5941" y="8409"/>
                  </a:cubicBezTo>
                  <a:cubicBezTo>
                    <a:pt x="5944" y="8404"/>
                    <a:pt x="5947" y="8399"/>
                    <a:pt x="5949" y="8393"/>
                  </a:cubicBezTo>
                  <a:cubicBezTo>
                    <a:pt x="5951" y="8387"/>
                    <a:pt x="5952" y="8381"/>
                    <a:pt x="5953" y="8374"/>
                  </a:cubicBezTo>
                  <a:cubicBezTo>
                    <a:pt x="5954" y="8357"/>
                    <a:pt x="5951" y="8340"/>
                    <a:pt x="5945" y="8327"/>
                  </a:cubicBezTo>
                  <a:cubicBezTo>
                    <a:pt x="5941" y="8319"/>
                    <a:pt x="5934" y="8311"/>
                    <a:pt x="5922" y="8299"/>
                  </a:cubicBezTo>
                  <a:lnTo>
                    <a:pt x="4867" y="7222"/>
                  </a:lnTo>
                  <a:cubicBezTo>
                    <a:pt x="4855" y="7210"/>
                    <a:pt x="4848" y="7202"/>
                    <a:pt x="4842" y="7200"/>
                  </a:cubicBezTo>
                  <a:close/>
                  <a:moveTo>
                    <a:pt x="7553" y="7200"/>
                  </a:moveTo>
                  <a:cubicBezTo>
                    <a:pt x="7548" y="7202"/>
                    <a:pt x="7540" y="7210"/>
                    <a:pt x="7528" y="7222"/>
                  </a:cubicBezTo>
                  <a:lnTo>
                    <a:pt x="6474" y="8299"/>
                  </a:lnTo>
                  <a:cubicBezTo>
                    <a:pt x="6461" y="8311"/>
                    <a:pt x="6454" y="8319"/>
                    <a:pt x="6450" y="8327"/>
                  </a:cubicBezTo>
                  <a:cubicBezTo>
                    <a:pt x="6444" y="8340"/>
                    <a:pt x="6441" y="8357"/>
                    <a:pt x="6443" y="8374"/>
                  </a:cubicBezTo>
                  <a:cubicBezTo>
                    <a:pt x="6443" y="8381"/>
                    <a:pt x="6445" y="8387"/>
                    <a:pt x="6447" y="8392"/>
                  </a:cubicBezTo>
                  <a:cubicBezTo>
                    <a:pt x="6449" y="8398"/>
                    <a:pt x="6451" y="8404"/>
                    <a:pt x="6454" y="8409"/>
                  </a:cubicBezTo>
                  <a:cubicBezTo>
                    <a:pt x="6461" y="8420"/>
                    <a:pt x="6471" y="8424"/>
                    <a:pt x="6481" y="8421"/>
                  </a:cubicBezTo>
                  <a:cubicBezTo>
                    <a:pt x="6486" y="8419"/>
                    <a:pt x="6494" y="8412"/>
                    <a:pt x="6506" y="8399"/>
                  </a:cubicBezTo>
                  <a:lnTo>
                    <a:pt x="7560" y="7323"/>
                  </a:lnTo>
                  <a:cubicBezTo>
                    <a:pt x="7572" y="7311"/>
                    <a:pt x="7580" y="7303"/>
                    <a:pt x="7584" y="7295"/>
                  </a:cubicBezTo>
                  <a:cubicBezTo>
                    <a:pt x="7590" y="7282"/>
                    <a:pt x="7593" y="7264"/>
                    <a:pt x="7591" y="7248"/>
                  </a:cubicBezTo>
                  <a:cubicBezTo>
                    <a:pt x="7590" y="7241"/>
                    <a:pt x="7589" y="7235"/>
                    <a:pt x="7587" y="7229"/>
                  </a:cubicBezTo>
                  <a:cubicBezTo>
                    <a:pt x="7585" y="7223"/>
                    <a:pt x="7583" y="7217"/>
                    <a:pt x="7580" y="7213"/>
                  </a:cubicBezTo>
                  <a:cubicBezTo>
                    <a:pt x="7572" y="7202"/>
                    <a:pt x="7563" y="7197"/>
                    <a:pt x="7553" y="7200"/>
                  </a:cubicBezTo>
                  <a:close/>
                  <a:moveTo>
                    <a:pt x="8967" y="7200"/>
                  </a:moveTo>
                  <a:cubicBezTo>
                    <a:pt x="8958" y="7197"/>
                    <a:pt x="8948" y="7202"/>
                    <a:pt x="8941" y="7213"/>
                  </a:cubicBezTo>
                  <a:cubicBezTo>
                    <a:pt x="8938" y="7217"/>
                    <a:pt x="8935" y="7223"/>
                    <a:pt x="8934" y="7229"/>
                  </a:cubicBezTo>
                  <a:cubicBezTo>
                    <a:pt x="8932" y="7235"/>
                    <a:pt x="8930" y="7241"/>
                    <a:pt x="8930" y="7248"/>
                  </a:cubicBezTo>
                  <a:cubicBezTo>
                    <a:pt x="8928" y="7264"/>
                    <a:pt x="8931" y="7282"/>
                    <a:pt x="8937" y="7295"/>
                  </a:cubicBezTo>
                  <a:cubicBezTo>
                    <a:pt x="8941" y="7303"/>
                    <a:pt x="8948" y="7311"/>
                    <a:pt x="8961" y="7323"/>
                  </a:cubicBezTo>
                  <a:lnTo>
                    <a:pt x="10014" y="8399"/>
                  </a:lnTo>
                  <a:cubicBezTo>
                    <a:pt x="10027" y="8412"/>
                    <a:pt x="10034" y="8419"/>
                    <a:pt x="10040" y="8421"/>
                  </a:cubicBezTo>
                  <a:cubicBezTo>
                    <a:pt x="10050" y="8424"/>
                    <a:pt x="10059" y="8420"/>
                    <a:pt x="10066" y="8409"/>
                  </a:cubicBezTo>
                  <a:cubicBezTo>
                    <a:pt x="10069" y="8404"/>
                    <a:pt x="10072" y="8399"/>
                    <a:pt x="10074" y="8393"/>
                  </a:cubicBezTo>
                  <a:cubicBezTo>
                    <a:pt x="10076" y="8387"/>
                    <a:pt x="10077" y="8381"/>
                    <a:pt x="10078" y="8374"/>
                  </a:cubicBezTo>
                  <a:cubicBezTo>
                    <a:pt x="10079" y="8357"/>
                    <a:pt x="10077" y="8340"/>
                    <a:pt x="10071" y="8327"/>
                  </a:cubicBezTo>
                  <a:cubicBezTo>
                    <a:pt x="10067" y="8319"/>
                    <a:pt x="10059" y="8311"/>
                    <a:pt x="10047" y="8299"/>
                  </a:cubicBezTo>
                  <a:lnTo>
                    <a:pt x="8993" y="7222"/>
                  </a:lnTo>
                  <a:cubicBezTo>
                    <a:pt x="8981" y="7210"/>
                    <a:pt x="8973" y="7202"/>
                    <a:pt x="8967" y="7200"/>
                  </a:cubicBezTo>
                  <a:close/>
                  <a:moveTo>
                    <a:pt x="11678" y="7200"/>
                  </a:moveTo>
                  <a:cubicBezTo>
                    <a:pt x="11673" y="7202"/>
                    <a:pt x="11665" y="7210"/>
                    <a:pt x="11653" y="7222"/>
                  </a:cubicBezTo>
                  <a:lnTo>
                    <a:pt x="10599" y="8299"/>
                  </a:lnTo>
                  <a:cubicBezTo>
                    <a:pt x="10586" y="8311"/>
                    <a:pt x="10579" y="8319"/>
                    <a:pt x="10575" y="8327"/>
                  </a:cubicBezTo>
                  <a:cubicBezTo>
                    <a:pt x="10569" y="8340"/>
                    <a:pt x="10566" y="8357"/>
                    <a:pt x="10568" y="8374"/>
                  </a:cubicBezTo>
                  <a:cubicBezTo>
                    <a:pt x="10568" y="8381"/>
                    <a:pt x="10570" y="8387"/>
                    <a:pt x="10572" y="8392"/>
                  </a:cubicBezTo>
                  <a:cubicBezTo>
                    <a:pt x="10574" y="8398"/>
                    <a:pt x="10576" y="8404"/>
                    <a:pt x="10579" y="8409"/>
                  </a:cubicBezTo>
                  <a:cubicBezTo>
                    <a:pt x="10586" y="8420"/>
                    <a:pt x="10596" y="8424"/>
                    <a:pt x="10606" y="8421"/>
                  </a:cubicBezTo>
                  <a:cubicBezTo>
                    <a:pt x="10612" y="8419"/>
                    <a:pt x="10619" y="8412"/>
                    <a:pt x="10631" y="8399"/>
                  </a:cubicBezTo>
                  <a:lnTo>
                    <a:pt x="11685" y="7323"/>
                  </a:lnTo>
                  <a:cubicBezTo>
                    <a:pt x="11697" y="7311"/>
                    <a:pt x="11705" y="7303"/>
                    <a:pt x="11709" y="7295"/>
                  </a:cubicBezTo>
                  <a:cubicBezTo>
                    <a:pt x="11715" y="7282"/>
                    <a:pt x="11718" y="7264"/>
                    <a:pt x="11716" y="7248"/>
                  </a:cubicBezTo>
                  <a:cubicBezTo>
                    <a:pt x="11715" y="7241"/>
                    <a:pt x="11714" y="7235"/>
                    <a:pt x="11712" y="7229"/>
                  </a:cubicBezTo>
                  <a:cubicBezTo>
                    <a:pt x="11710" y="7223"/>
                    <a:pt x="11708" y="7217"/>
                    <a:pt x="11705" y="7213"/>
                  </a:cubicBezTo>
                  <a:cubicBezTo>
                    <a:pt x="11697" y="7202"/>
                    <a:pt x="11688" y="7197"/>
                    <a:pt x="11678" y="7200"/>
                  </a:cubicBezTo>
                  <a:close/>
                  <a:moveTo>
                    <a:pt x="13074" y="7200"/>
                  </a:moveTo>
                  <a:cubicBezTo>
                    <a:pt x="13065" y="7197"/>
                    <a:pt x="13055" y="7202"/>
                    <a:pt x="13047" y="7213"/>
                  </a:cubicBezTo>
                  <a:cubicBezTo>
                    <a:pt x="13045" y="7217"/>
                    <a:pt x="13042" y="7223"/>
                    <a:pt x="13040" y="7229"/>
                  </a:cubicBezTo>
                  <a:cubicBezTo>
                    <a:pt x="13038" y="7235"/>
                    <a:pt x="13037" y="7241"/>
                    <a:pt x="13037" y="7248"/>
                  </a:cubicBezTo>
                  <a:cubicBezTo>
                    <a:pt x="13035" y="7264"/>
                    <a:pt x="13037" y="7282"/>
                    <a:pt x="13044" y="7295"/>
                  </a:cubicBezTo>
                  <a:cubicBezTo>
                    <a:pt x="13048" y="7303"/>
                    <a:pt x="13055" y="7311"/>
                    <a:pt x="13067" y="7323"/>
                  </a:cubicBezTo>
                  <a:lnTo>
                    <a:pt x="14121" y="8399"/>
                  </a:lnTo>
                  <a:cubicBezTo>
                    <a:pt x="14134" y="8412"/>
                    <a:pt x="14141" y="8419"/>
                    <a:pt x="14147" y="8421"/>
                  </a:cubicBezTo>
                  <a:cubicBezTo>
                    <a:pt x="14156" y="8424"/>
                    <a:pt x="14166" y="8420"/>
                    <a:pt x="14173" y="8409"/>
                  </a:cubicBezTo>
                  <a:cubicBezTo>
                    <a:pt x="14176" y="8404"/>
                    <a:pt x="14179" y="8399"/>
                    <a:pt x="14181" y="8393"/>
                  </a:cubicBezTo>
                  <a:cubicBezTo>
                    <a:pt x="14183" y="8387"/>
                    <a:pt x="14184" y="8381"/>
                    <a:pt x="14184" y="8374"/>
                  </a:cubicBezTo>
                  <a:cubicBezTo>
                    <a:pt x="14186" y="8357"/>
                    <a:pt x="14183" y="8340"/>
                    <a:pt x="14177" y="8327"/>
                  </a:cubicBezTo>
                  <a:cubicBezTo>
                    <a:pt x="14173" y="8319"/>
                    <a:pt x="14166" y="8311"/>
                    <a:pt x="14154" y="8299"/>
                  </a:cubicBezTo>
                  <a:lnTo>
                    <a:pt x="13099" y="7222"/>
                  </a:lnTo>
                  <a:cubicBezTo>
                    <a:pt x="13087" y="7210"/>
                    <a:pt x="13080" y="7202"/>
                    <a:pt x="13074" y="7200"/>
                  </a:cubicBezTo>
                  <a:close/>
                  <a:moveTo>
                    <a:pt x="15785" y="7200"/>
                  </a:moveTo>
                  <a:cubicBezTo>
                    <a:pt x="15779" y="7202"/>
                    <a:pt x="15772" y="7210"/>
                    <a:pt x="15760" y="7222"/>
                  </a:cubicBezTo>
                  <a:lnTo>
                    <a:pt x="14705" y="8299"/>
                  </a:lnTo>
                  <a:cubicBezTo>
                    <a:pt x="14693" y="8311"/>
                    <a:pt x="14686" y="8319"/>
                    <a:pt x="14682" y="8327"/>
                  </a:cubicBezTo>
                  <a:cubicBezTo>
                    <a:pt x="14676" y="8340"/>
                    <a:pt x="14673" y="8357"/>
                    <a:pt x="14675" y="8374"/>
                  </a:cubicBezTo>
                  <a:cubicBezTo>
                    <a:pt x="14675" y="8381"/>
                    <a:pt x="14677" y="8387"/>
                    <a:pt x="14679" y="8392"/>
                  </a:cubicBezTo>
                  <a:cubicBezTo>
                    <a:pt x="14681" y="8398"/>
                    <a:pt x="14683" y="8404"/>
                    <a:pt x="14686" y="8409"/>
                  </a:cubicBezTo>
                  <a:cubicBezTo>
                    <a:pt x="14693" y="8420"/>
                    <a:pt x="14703" y="8424"/>
                    <a:pt x="14712" y="8421"/>
                  </a:cubicBezTo>
                  <a:cubicBezTo>
                    <a:pt x="14718" y="8419"/>
                    <a:pt x="14726" y="8412"/>
                    <a:pt x="14738" y="8399"/>
                  </a:cubicBezTo>
                  <a:lnTo>
                    <a:pt x="15792" y="7323"/>
                  </a:lnTo>
                  <a:cubicBezTo>
                    <a:pt x="15804" y="7311"/>
                    <a:pt x="15812" y="7303"/>
                    <a:pt x="15816" y="7295"/>
                  </a:cubicBezTo>
                  <a:cubicBezTo>
                    <a:pt x="15822" y="7282"/>
                    <a:pt x="15824" y="7264"/>
                    <a:pt x="15823" y="7248"/>
                  </a:cubicBezTo>
                  <a:cubicBezTo>
                    <a:pt x="15822" y="7241"/>
                    <a:pt x="15821" y="7235"/>
                    <a:pt x="15819" y="7229"/>
                  </a:cubicBezTo>
                  <a:cubicBezTo>
                    <a:pt x="15817" y="7223"/>
                    <a:pt x="15815" y="7217"/>
                    <a:pt x="15812" y="7213"/>
                  </a:cubicBezTo>
                  <a:cubicBezTo>
                    <a:pt x="15804" y="7202"/>
                    <a:pt x="15795" y="7197"/>
                    <a:pt x="15785" y="7200"/>
                  </a:cubicBezTo>
                  <a:close/>
                  <a:moveTo>
                    <a:pt x="17199" y="7200"/>
                  </a:moveTo>
                  <a:cubicBezTo>
                    <a:pt x="17190" y="7197"/>
                    <a:pt x="17180" y="7202"/>
                    <a:pt x="17173" y="7213"/>
                  </a:cubicBezTo>
                  <a:cubicBezTo>
                    <a:pt x="17170" y="7217"/>
                    <a:pt x="17167" y="7223"/>
                    <a:pt x="17165" y="7229"/>
                  </a:cubicBezTo>
                  <a:cubicBezTo>
                    <a:pt x="17164" y="7235"/>
                    <a:pt x="17162" y="7241"/>
                    <a:pt x="17162" y="7248"/>
                  </a:cubicBezTo>
                  <a:cubicBezTo>
                    <a:pt x="17160" y="7264"/>
                    <a:pt x="17162" y="7282"/>
                    <a:pt x="17169" y="7295"/>
                  </a:cubicBezTo>
                  <a:cubicBezTo>
                    <a:pt x="17173" y="7303"/>
                    <a:pt x="17180" y="7311"/>
                    <a:pt x="17193" y="7323"/>
                  </a:cubicBezTo>
                  <a:lnTo>
                    <a:pt x="18246" y="8399"/>
                  </a:lnTo>
                  <a:cubicBezTo>
                    <a:pt x="18259" y="8412"/>
                    <a:pt x="18266" y="8419"/>
                    <a:pt x="18272" y="8421"/>
                  </a:cubicBezTo>
                  <a:cubicBezTo>
                    <a:pt x="18281" y="8424"/>
                    <a:pt x="18291" y="8420"/>
                    <a:pt x="18298" y="8409"/>
                  </a:cubicBezTo>
                  <a:cubicBezTo>
                    <a:pt x="18301" y="8404"/>
                    <a:pt x="18304" y="8399"/>
                    <a:pt x="18306" y="8393"/>
                  </a:cubicBezTo>
                  <a:cubicBezTo>
                    <a:pt x="18308" y="8387"/>
                    <a:pt x="18309" y="8381"/>
                    <a:pt x="18310" y="8374"/>
                  </a:cubicBezTo>
                  <a:cubicBezTo>
                    <a:pt x="18311" y="8357"/>
                    <a:pt x="18309" y="8340"/>
                    <a:pt x="18303" y="8327"/>
                  </a:cubicBezTo>
                  <a:cubicBezTo>
                    <a:pt x="18299" y="8319"/>
                    <a:pt x="18291" y="8311"/>
                    <a:pt x="18279" y="8299"/>
                  </a:cubicBezTo>
                  <a:lnTo>
                    <a:pt x="17225" y="7222"/>
                  </a:lnTo>
                  <a:cubicBezTo>
                    <a:pt x="17212" y="7210"/>
                    <a:pt x="17205" y="7202"/>
                    <a:pt x="17199" y="7200"/>
                  </a:cubicBezTo>
                  <a:close/>
                  <a:moveTo>
                    <a:pt x="19910" y="7200"/>
                  </a:moveTo>
                  <a:cubicBezTo>
                    <a:pt x="19904" y="7202"/>
                    <a:pt x="19897" y="7210"/>
                    <a:pt x="19885" y="7222"/>
                  </a:cubicBezTo>
                  <a:lnTo>
                    <a:pt x="18831" y="8299"/>
                  </a:lnTo>
                  <a:cubicBezTo>
                    <a:pt x="18818" y="8311"/>
                    <a:pt x="18811" y="8319"/>
                    <a:pt x="18807" y="8327"/>
                  </a:cubicBezTo>
                  <a:cubicBezTo>
                    <a:pt x="18801" y="8340"/>
                    <a:pt x="18798" y="8357"/>
                    <a:pt x="18800" y="8374"/>
                  </a:cubicBezTo>
                  <a:cubicBezTo>
                    <a:pt x="18800" y="8381"/>
                    <a:pt x="18802" y="8387"/>
                    <a:pt x="18804" y="8392"/>
                  </a:cubicBezTo>
                  <a:cubicBezTo>
                    <a:pt x="18806" y="8398"/>
                    <a:pt x="18808" y="8404"/>
                    <a:pt x="18811" y="8409"/>
                  </a:cubicBezTo>
                  <a:cubicBezTo>
                    <a:pt x="18818" y="8420"/>
                    <a:pt x="18828" y="8424"/>
                    <a:pt x="18838" y="8421"/>
                  </a:cubicBezTo>
                  <a:cubicBezTo>
                    <a:pt x="18843" y="8419"/>
                    <a:pt x="18851" y="8412"/>
                    <a:pt x="18863" y="8399"/>
                  </a:cubicBezTo>
                  <a:lnTo>
                    <a:pt x="19917" y="7323"/>
                  </a:lnTo>
                  <a:cubicBezTo>
                    <a:pt x="19929" y="7311"/>
                    <a:pt x="19937" y="7303"/>
                    <a:pt x="19941" y="7295"/>
                  </a:cubicBezTo>
                  <a:cubicBezTo>
                    <a:pt x="19947" y="7282"/>
                    <a:pt x="19950" y="7264"/>
                    <a:pt x="19948" y="7248"/>
                  </a:cubicBezTo>
                  <a:cubicBezTo>
                    <a:pt x="19947" y="7241"/>
                    <a:pt x="19946" y="7235"/>
                    <a:pt x="19944" y="7229"/>
                  </a:cubicBezTo>
                  <a:cubicBezTo>
                    <a:pt x="19942" y="7223"/>
                    <a:pt x="19940" y="7217"/>
                    <a:pt x="19937" y="7213"/>
                  </a:cubicBezTo>
                  <a:cubicBezTo>
                    <a:pt x="19929" y="7202"/>
                    <a:pt x="19920" y="7197"/>
                    <a:pt x="19910" y="7200"/>
                  </a:cubicBezTo>
                  <a:close/>
                  <a:moveTo>
                    <a:pt x="21312" y="7200"/>
                  </a:moveTo>
                  <a:cubicBezTo>
                    <a:pt x="21302" y="7197"/>
                    <a:pt x="21292" y="7202"/>
                    <a:pt x="21285" y="7213"/>
                  </a:cubicBezTo>
                  <a:cubicBezTo>
                    <a:pt x="21282" y="7217"/>
                    <a:pt x="21279" y="7223"/>
                    <a:pt x="21278" y="7229"/>
                  </a:cubicBezTo>
                  <a:cubicBezTo>
                    <a:pt x="21276" y="7235"/>
                    <a:pt x="21275" y="7241"/>
                    <a:pt x="21274" y="7248"/>
                  </a:cubicBezTo>
                  <a:cubicBezTo>
                    <a:pt x="21272" y="7264"/>
                    <a:pt x="21275" y="7282"/>
                    <a:pt x="21281" y="7295"/>
                  </a:cubicBezTo>
                  <a:cubicBezTo>
                    <a:pt x="21285" y="7303"/>
                    <a:pt x="21293" y="7311"/>
                    <a:pt x="21305" y="7323"/>
                  </a:cubicBezTo>
                  <a:lnTo>
                    <a:pt x="21600" y="7624"/>
                  </a:lnTo>
                  <a:lnTo>
                    <a:pt x="21600" y="7491"/>
                  </a:lnTo>
                  <a:lnTo>
                    <a:pt x="21337" y="7222"/>
                  </a:lnTo>
                  <a:cubicBezTo>
                    <a:pt x="21325" y="7210"/>
                    <a:pt x="21318" y="7202"/>
                    <a:pt x="21312" y="7200"/>
                  </a:cubicBezTo>
                  <a:close/>
                  <a:moveTo>
                    <a:pt x="730" y="7567"/>
                  </a:moveTo>
                  <a:cubicBezTo>
                    <a:pt x="720" y="7564"/>
                    <a:pt x="710" y="7569"/>
                    <a:pt x="703" y="7580"/>
                  </a:cubicBezTo>
                  <a:cubicBezTo>
                    <a:pt x="700" y="7584"/>
                    <a:pt x="698" y="7590"/>
                    <a:pt x="696" y="7596"/>
                  </a:cubicBezTo>
                  <a:cubicBezTo>
                    <a:pt x="694" y="7601"/>
                    <a:pt x="693" y="7608"/>
                    <a:pt x="692" y="7614"/>
                  </a:cubicBezTo>
                  <a:cubicBezTo>
                    <a:pt x="691" y="7631"/>
                    <a:pt x="693" y="7649"/>
                    <a:pt x="699" y="7662"/>
                  </a:cubicBezTo>
                  <a:cubicBezTo>
                    <a:pt x="703" y="7670"/>
                    <a:pt x="711" y="7677"/>
                    <a:pt x="723" y="7690"/>
                  </a:cubicBezTo>
                  <a:lnTo>
                    <a:pt x="1597" y="8582"/>
                  </a:lnTo>
                  <a:cubicBezTo>
                    <a:pt x="1609" y="8594"/>
                    <a:pt x="1616" y="8602"/>
                    <a:pt x="1622" y="8604"/>
                  </a:cubicBezTo>
                  <a:cubicBezTo>
                    <a:pt x="1631" y="8607"/>
                    <a:pt x="1642" y="8602"/>
                    <a:pt x="1649" y="8591"/>
                  </a:cubicBezTo>
                  <a:cubicBezTo>
                    <a:pt x="1652" y="8587"/>
                    <a:pt x="1654" y="8581"/>
                    <a:pt x="1656" y="8576"/>
                  </a:cubicBezTo>
                  <a:cubicBezTo>
                    <a:pt x="1658" y="8570"/>
                    <a:pt x="1659" y="8563"/>
                    <a:pt x="1660" y="8556"/>
                  </a:cubicBezTo>
                  <a:cubicBezTo>
                    <a:pt x="1661" y="8539"/>
                    <a:pt x="1659" y="8522"/>
                    <a:pt x="1652" y="8509"/>
                  </a:cubicBezTo>
                  <a:cubicBezTo>
                    <a:pt x="1648" y="8501"/>
                    <a:pt x="1641" y="8494"/>
                    <a:pt x="1629" y="8481"/>
                  </a:cubicBezTo>
                  <a:lnTo>
                    <a:pt x="755" y="7589"/>
                  </a:lnTo>
                  <a:cubicBezTo>
                    <a:pt x="743" y="7577"/>
                    <a:pt x="736" y="7569"/>
                    <a:pt x="730" y="7567"/>
                  </a:cubicBezTo>
                  <a:close/>
                  <a:moveTo>
                    <a:pt x="3441" y="7567"/>
                  </a:moveTo>
                  <a:cubicBezTo>
                    <a:pt x="3435" y="7569"/>
                    <a:pt x="3428" y="7577"/>
                    <a:pt x="3415" y="7589"/>
                  </a:cubicBezTo>
                  <a:lnTo>
                    <a:pt x="2542" y="8481"/>
                  </a:lnTo>
                  <a:cubicBezTo>
                    <a:pt x="2529" y="8494"/>
                    <a:pt x="2522" y="8501"/>
                    <a:pt x="2518" y="8509"/>
                  </a:cubicBezTo>
                  <a:cubicBezTo>
                    <a:pt x="2512" y="8522"/>
                    <a:pt x="2509" y="8539"/>
                    <a:pt x="2511" y="8556"/>
                  </a:cubicBezTo>
                  <a:cubicBezTo>
                    <a:pt x="2512" y="8563"/>
                    <a:pt x="2513" y="8570"/>
                    <a:pt x="2515" y="8576"/>
                  </a:cubicBezTo>
                  <a:cubicBezTo>
                    <a:pt x="2517" y="8581"/>
                    <a:pt x="2519" y="8587"/>
                    <a:pt x="2522" y="8591"/>
                  </a:cubicBezTo>
                  <a:cubicBezTo>
                    <a:pt x="2529" y="8602"/>
                    <a:pt x="2539" y="8607"/>
                    <a:pt x="2548" y="8604"/>
                  </a:cubicBezTo>
                  <a:cubicBezTo>
                    <a:pt x="2554" y="8602"/>
                    <a:pt x="2562" y="8594"/>
                    <a:pt x="2574" y="8582"/>
                  </a:cubicBezTo>
                  <a:lnTo>
                    <a:pt x="3448" y="7690"/>
                  </a:lnTo>
                  <a:cubicBezTo>
                    <a:pt x="3460" y="7677"/>
                    <a:pt x="3468" y="7670"/>
                    <a:pt x="3471" y="7662"/>
                  </a:cubicBezTo>
                  <a:cubicBezTo>
                    <a:pt x="3478" y="7649"/>
                    <a:pt x="3480" y="7631"/>
                    <a:pt x="3478" y="7614"/>
                  </a:cubicBezTo>
                  <a:cubicBezTo>
                    <a:pt x="3478" y="7608"/>
                    <a:pt x="3477" y="7601"/>
                    <a:pt x="3475" y="7596"/>
                  </a:cubicBezTo>
                  <a:cubicBezTo>
                    <a:pt x="3473" y="7590"/>
                    <a:pt x="3470" y="7584"/>
                    <a:pt x="3467" y="7580"/>
                  </a:cubicBezTo>
                  <a:cubicBezTo>
                    <a:pt x="3460" y="7569"/>
                    <a:pt x="3450" y="7564"/>
                    <a:pt x="3441" y="7567"/>
                  </a:cubicBezTo>
                  <a:close/>
                  <a:moveTo>
                    <a:pt x="4842" y="7567"/>
                  </a:moveTo>
                  <a:cubicBezTo>
                    <a:pt x="4833" y="7564"/>
                    <a:pt x="4823" y="7569"/>
                    <a:pt x="4816" y="7580"/>
                  </a:cubicBezTo>
                  <a:cubicBezTo>
                    <a:pt x="4813" y="7584"/>
                    <a:pt x="4810" y="7590"/>
                    <a:pt x="4808" y="7596"/>
                  </a:cubicBezTo>
                  <a:cubicBezTo>
                    <a:pt x="4806" y="7601"/>
                    <a:pt x="4805" y="7608"/>
                    <a:pt x="4805" y="7614"/>
                  </a:cubicBezTo>
                  <a:cubicBezTo>
                    <a:pt x="4803" y="7631"/>
                    <a:pt x="4805" y="7649"/>
                    <a:pt x="4812" y="7662"/>
                  </a:cubicBezTo>
                  <a:cubicBezTo>
                    <a:pt x="4816" y="7670"/>
                    <a:pt x="4823" y="7677"/>
                    <a:pt x="4836" y="7690"/>
                  </a:cubicBezTo>
                  <a:lnTo>
                    <a:pt x="5709" y="8582"/>
                  </a:lnTo>
                  <a:cubicBezTo>
                    <a:pt x="5721" y="8594"/>
                    <a:pt x="5728" y="8602"/>
                    <a:pt x="5734" y="8604"/>
                  </a:cubicBezTo>
                  <a:cubicBezTo>
                    <a:pt x="5744" y="8607"/>
                    <a:pt x="5754" y="8602"/>
                    <a:pt x="5761" y="8591"/>
                  </a:cubicBezTo>
                  <a:cubicBezTo>
                    <a:pt x="5764" y="8587"/>
                    <a:pt x="5766" y="8581"/>
                    <a:pt x="5768" y="8576"/>
                  </a:cubicBezTo>
                  <a:cubicBezTo>
                    <a:pt x="5770" y="8570"/>
                    <a:pt x="5772" y="8563"/>
                    <a:pt x="5772" y="8556"/>
                  </a:cubicBezTo>
                  <a:cubicBezTo>
                    <a:pt x="5774" y="8539"/>
                    <a:pt x="5771" y="8522"/>
                    <a:pt x="5765" y="8509"/>
                  </a:cubicBezTo>
                  <a:cubicBezTo>
                    <a:pt x="5761" y="8501"/>
                    <a:pt x="5754" y="8494"/>
                    <a:pt x="5741" y="8481"/>
                  </a:cubicBezTo>
                  <a:lnTo>
                    <a:pt x="4867" y="7589"/>
                  </a:lnTo>
                  <a:cubicBezTo>
                    <a:pt x="4855" y="7577"/>
                    <a:pt x="4848" y="7569"/>
                    <a:pt x="4842" y="7567"/>
                  </a:cubicBezTo>
                  <a:close/>
                  <a:moveTo>
                    <a:pt x="7553" y="7567"/>
                  </a:moveTo>
                  <a:cubicBezTo>
                    <a:pt x="7548" y="7569"/>
                    <a:pt x="7540" y="7577"/>
                    <a:pt x="7528" y="7589"/>
                  </a:cubicBezTo>
                  <a:lnTo>
                    <a:pt x="6654" y="8481"/>
                  </a:lnTo>
                  <a:cubicBezTo>
                    <a:pt x="6642" y="8494"/>
                    <a:pt x="6634" y="8501"/>
                    <a:pt x="6630" y="8509"/>
                  </a:cubicBezTo>
                  <a:cubicBezTo>
                    <a:pt x="6624" y="8522"/>
                    <a:pt x="6621" y="8539"/>
                    <a:pt x="6623" y="8556"/>
                  </a:cubicBezTo>
                  <a:cubicBezTo>
                    <a:pt x="6624" y="8563"/>
                    <a:pt x="6625" y="8570"/>
                    <a:pt x="6627" y="8576"/>
                  </a:cubicBezTo>
                  <a:cubicBezTo>
                    <a:pt x="6629" y="8581"/>
                    <a:pt x="6631" y="8587"/>
                    <a:pt x="6634" y="8591"/>
                  </a:cubicBezTo>
                  <a:cubicBezTo>
                    <a:pt x="6642" y="8602"/>
                    <a:pt x="6651" y="8607"/>
                    <a:pt x="6661" y="8604"/>
                  </a:cubicBezTo>
                  <a:cubicBezTo>
                    <a:pt x="6667" y="8602"/>
                    <a:pt x="6674" y="8594"/>
                    <a:pt x="6686" y="8582"/>
                  </a:cubicBezTo>
                  <a:lnTo>
                    <a:pt x="7560" y="7690"/>
                  </a:lnTo>
                  <a:cubicBezTo>
                    <a:pt x="7572" y="7677"/>
                    <a:pt x="7580" y="7670"/>
                    <a:pt x="7584" y="7662"/>
                  </a:cubicBezTo>
                  <a:cubicBezTo>
                    <a:pt x="7590" y="7649"/>
                    <a:pt x="7593" y="7631"/>
                    <a:pt x="7591" y="7614"/>
                  </a:cubicBezTo>
                  <a:cubicBezTo>
                    <a:pt x="7590" y="7608"/>
                    <a:pt x="7589" y="7601"/>
                    <a:pt x="7587" y="7596"/>
                  </a:cubicBezTo>
                  <a:cubicBezTo>
                    <a:pt x="7585" y="7590"/>
                    <a:pt x="7583" y="7584"/>
                    <a:pt x="7580" y="7580"/>
                  </a:cubicBezTo>
                  <a:cubicBezTo>
                    <a:pt x="7572" y="7569"/>
                    <a:pt x="7563" y="7564"/>
                    <a:pt x="7553" y="7567"/>
                  </a:cubicBezTo>
                  <a:close/>
                  <a:moveTo>
                    <a:pt x="8967" y="7567"/>
                  </a:moveTo>
                  <a:cubicBezTo>
                    <a:pt x="8958" y="7564"/>
                    <a:pt x="8948" y="7569"/>
                    <a:pt x="8941" y="7580"/>
                  </a:cubicBezTo>
                  <a:cubicBezTo>
                    <a:pt x="8938" y="7584"/>
                    <a:pt x="8935" y="7590"/>
                    <a:pt x="8934" y="7596"/>
                  </a:cubicBezTo>
                  <a:cubicBezTo>
                    <a:pt x="8932" y="7601"/>
                    <a:pt x="8930" y="7608"/>
                    <a:pt x="8930" y="7614"/>
                  </a:cubicBezTo>
                  <a:cubicBezTo>
                    <a:pt x="8928" y="7631"/>
                    <a:pt x="8931" y="7649"/>
                    <a:pt x="8937" y="7662"/>
                  </a:cubicBezTo>
                  <a:cubicBezTo>
                    <a:pt x="8941" y="7670"/>
                    <a:pt x="8948" y="7677"/>
                    <a:pt x="8961" y="7690"/>
                  </a:cubicBezTo>
                  <a:lnTo>
                    <a:pt x="9834" y="8582"/>
                  </a:lnTo>
                  <a:cubicBezTo>
                    <a:pt x="9846" y="8594"/>
                    <a:pt x="9854" y="8602"/>
                    <a:pt x="9859" y="8604"/>
                  </a:cubicBezTo>
                  <a:cubicBezTo>
                    <a:pt x="9869" y="8607"/>
                    <a:pt x="9879" y="8602"/>
                    <a:pt x="9886" y="8591"/>
                  </a:cubicBezTo>
                  <a:cubicBezTo>
                    <a:pt x="9889" y="8587"/>
                    <a:pt x="9892" y="8581"/>
                    <a:pt x="9893" y="8576"/>
                  </a:cubicBezTo>
                  <a:cubicBezTo>
                    <a:pt x="9895" y="8570"/>
                    <a:pt x="9897" y="8563"/>
                    <a:pt x="9897" y="8556"/>
                  </a:cubicBezTo>
                  <a:cubicBezTo>
                    <a:pt x="9899" y="8539"/>
                    <a:pt x="9896" y="8522"/>
                    <a:pt x="9890" y="8509"/>
                  </a:cubicBezTo>
                  <a:cubicBezTo>
                    <a:pt x="9886" y="8501"/>
                    <a:pt x="9879" y="8494"/>
                    <a:pt x="9866" y="8481"/>
                  </a:cubicBezTo>
                  <a:lnTo>
                    <a:pt x="8993" y="7589"/>
                  </a:lnTo>
                  <a:cubicBezTo>
                    <a:pt x="8981" y="7577"/>
                    <a:pt x="8973" y="7569"/>
                    <a:pt x="8967" y="7567"/>
                  </a:cubicBezTo>
                  <a:close/>
                  <a:moveTo>
                    <a:pt x="11678" y="7567"/>
                  </a:moveTo>
                  <a:cubicBezTo>
                    <a:pt x="11673" y="7569"/>
                    <a:pt x="11665" y="7577"/>
                    <a:pt x="11653" y="7589"/>
                  </a:cubicBezTo>
                  <a:lnTo>
                    <a:pt x="10779" y="8481"/>
                  </a:lnTo>
                  <a:cubicBezTo>
                    <a:pt x="10767" y="8494"/>
                    <a:pt x="10759" y="8501"/>
                    <a:pt x="10755" y="8509"/>
                  </a:cubicBezTo>
                  <a:cubicBezTo>
                    <a:pt x="10749" y="8522"/>
                    <a:pt x="10747" y="8539"/>
                    <a:pt x="10748" y="8556"/>
                  </a:cubicBezTo>
                  <a:cubicBezTo>
                    <a:pt x="10749" y="8563"/>
                    <a:pt x="10750" y="8570"/>
                    <a:pt x="10752" y="8576"/>
                  </a:cubicBezTo>
                  <a:cubicBezTo>
                    <a:pt x="10754" y="8581"/>
                    <a:pt x="10756" y="8587"/>
                    <a:pt x="10759" y="8591"/>
                  </a:cubicBezTo>
                  <a:cubicBezTo>
                    <a:pt x="10767" y="8602"/>
                    <a:pt x="10776" y="8607"/>
                    <a:pt x="10786" y="8604"/>
                  </a:cubicBezTo>
                  <a:cubicBezTo>
                    <a:pt x="10792" y="8602"/>
                    <a:pt x="10799" y="8594"/>
                    <a:pt x="10812" y="8582"/>
                  </a:cubicBezTo>
                  <a:lnTo>
                    <a:pt x="11685" y="7690"/>
                  </a:lnTo>
                  <a:cubicBezTo>
                    <a:pt x="11697" y="7677"/>
                    <a:pt x="11705" y="7670"/>
                    <a:pt x="11709" y="7662"/>
                  </a:cubicBezTo>
                  <a:cubicBezTo>
                    <a:pt x="11715" y="7649"/>
                    <a:pt x="11718" y="7631"/>
                    <a:pt x="11716" y="7614"/>
                  </a:cubicBezTo>
                  <a:cubicBezTo>
                    <a:pt x="11715" y="7608"/>
                    <a:pt x="11714" y="7601"/>
                    <a:pt x="11712" y="7596"/>
                  </a:cubicBezTo>
                  <a:cubicBezTo>
                    <a:pt x="11710" y="7590"/>
                    <a:pt x="11708" y="7584"/>
                    <a:pt x="11705" y="7580"/>
                  </a:cubicBezTo>
                  <a:cubicBezTo>
                    <a:pt x="11697" y="7569"/>
                    <a:pt x="11688" y="7564"/>
                    <a:pt x="11678" y="7567"/>
                  </a:cubicBezTo>
                  <a:close/>
                  <a:moveTo>
                    <a:pt x="13074" y="7567"/>
                  </a:moveTo>
                  <a:cubicBezTo>
                    <a:pt x="13065" y="7564"/>
                    <a:pt x="13055" y="7569"/>
                    <a:pt x="13047" y="7580"/>
                  </a:cubicBezTo>
                  <a:cubicBezTo>
                    <a:pt x="13045" y="7584"/>
                    <a:pt x="13042" y="7590"/>
                    <a:pt x="13040" y="7596"/>
                  </a:cubicBezTo>
                  <a:cubicBezTo>
                    <a:pt x="13038" y="7601"/>
                    <a:pt x="13037" y="7608"/>
                    <a:pt x="13037" y="7614"/>
                  </a:cubicBezTo>
                  <a:cubicBezTo>
                    <a:pt x="13035" y="7631"/>
                    <a:pt x="13037" y="7649"/>
                    <a:pt x="13044" y="7662"/>
                  </a:cubicBezTo>
                  <a:cubicBezTo>
                    <a:pt x="13048" y="7670"/>
                    <a:pt x="13055" y="7677"/>
                    <a:pt x="13067" y="7690"/>
                  </a:cubicBezTo>
                  <a:lnTo>
                    <a:pt x="13941" y="8582"/>
                  </a:lnTo>
                  <a:cubicBezTo>
                    <a:pt x="13953" y="8594"/>
                    <a:pt x="13960" y="8602"/>
                    <a:pt x="13966" y="8604"/>
                  </a:cubicBezTo>
                  <a:cubicBezTo>
                    <a:pt x="13976" y="8607"/>
                    <a:pt x="13986" y="8602"/>
                    <a:pt x="13993" y="8591"/>
                  </a:cubicBezTo>
                  <a:cubicBezTo>
                    <a:pt x="13996" y="8587"/>
                    <a:pt x="13998" y="8581"/>
                    <a:pt x="14000" y="8576"/>
                  </a:cubicBezTo>
                  <a:cubicBezTo>
                    <a:pt x="14002" y="8570"/>
                    <a:pt x="14003" y="8563"/>
                    <a:pt x="14004" y="8556"/>
                  </a:cubicBezTo>
                  <a:cubicBezTo>
                    <a:pt x="14006" y="8539"/>
                    <a:pt x="14003" y="8522"/>
                    <a:pt x="13997" y="8509"/>
                  </a:cubicBezTo>
                  <a:cubicBezTo>
                    <a:pt x="13993" y="8501"/>
                    <a:pt x="13986" y="8494"/>
                    <a:pt x="13973" y="8481"/>
                  </a:cubicBezTo>
                  <a:lnTo>
                    <a:pt x="13099" y="7589"/>
                  </a:lnTo>
                  <a:cubicBezTo>
                    <a:pt x="13087" y="7577"/>
                    <a:pt x="13080" y="7569"/>
                    <a:pt x="13074" y="7567"/>
                  </a:cubicBezTo>
                  <a:close/>
                  <a:moveTo>
                    <a:pt x="15785" y="7567"/>
                  </a:moveTo>
                  <a:cubicBezTo>
                    <a:pt x="15779" y="7569"/>
                    <a:pt x="15772" y="7577"/>
                    <a:pt x="15760" y="7589"/>
                  </a:cubicBezTo>
                  <a:lnTo>
                    <a:pt x="14886" y="8481"/>
                  </a:lnTo>
                  <a:cubicBezTo>
                    <a:pt x="14873" y="8494"/>
                    <a:pt x="14866" y="8501"/>
                    <a:pt x="14862" y="8509"/>
                  </a:cubicBezTo>
                  <a:cubicBezTo>
                    <a:pt x="14856" y="8522"/>
                    <a:pt x="14854" y="8539"/>
                    <a:pt x="14855" y="8556"/>
                  </a:cubicBezTo>
                  <a:cubicBezTo>
                    <a:pt x="14856" y="8563"/>
                    <a:pt x="14857" y="8570"/>
                    <a:pt x="14859" y="8576"/>
                  </a:cubicBezTo>
                  <a:cubicBezTo>
                    <a:pt x="14861" y="8581"/>
                    <a:pt x="14863" y="8587"/>
                    <a:pt x="14866" y="8591"/>
                  </a:cubicBezTo>
                  <a:cubicBezTo>
                    <a:pt x="14873" y="8602"/>
                    <a:pt x="14883" y="8607"/>
                    <a:pt x="14893" y="8604"/>
                  </a:cubicBezTo>
                  <a:cubicBezTo>
                    <a:pt x="14899" y="8602"/>
                    <a:pt x="14906" y="8594"/>
                    <a:pt x="14918" y="8582"/>
                  </a:cubicBezTo>
                  <a:lnTo>
                    <a:pt x="15792" y="7690"/>
                  </a:lnTo>
                  <a:cubicBezTo>
                    <a:pt x="15804" y="7677"/>
                    <a:pt x="15812" y="7670"/>
                    <a:pt x="15816" y="7662"/>
                  </a:cubicBezTo>
                  <a:cubicBezTo>
                    <a:pt x="15822" y="7649"/>
                    <a:pt x="15824" y="7631"/>
                    <a:pt x="15823" y="7614"/>
                  </a:cubicBezTo>
                  <a:cubicBezTo>
                    <a:pt x="15822" y="7608"/>
                    <a:pt x="15821" y="7601"/>
                    <a:pt x="15819" y="7596"/>
                  </a:cubicBezTo>
                  <a:cubicBezTo>
                    <a:pt x="15817" y="7590"/>
                    <a:pt x="15815" y="7584"/>
                    <a:pt x="15812" y="7580"/>
                  </a:cubicBezTo>
                  <a:cubicBezTo>
                    <a:pt x="15804" y="7569"/>
                    <a:pt x="15795" y="7564"/>
                    <a:pt x="15785" y="7567"/>
                  </a:cubicBezTo>
                  <a:close/>
                  <a:moveTo>
                    <a:pt x="17199" y="7567"/>
                  </a:moveTo>
                  <a:cubicBezTo>
                    <a:pt x="17190" y="7564"/>
                    <a:pt x="17180" y="7569"/>
                    <a:pt x="17173" y="7580"/>
                  </a:cubicBezTo>
                  <a:cubicBezTo>
                    <a:pt x="17170" y="7584"/>
                    <a:pt x="17167" y="7590"/>
                    <a:pt x="17165" y="7596"/>
                  </a:cubicBezTo>
                  <a:cubicBezTo>
                    <a:pt x="17164" y="7601"/>
                    <a:pt x="17162" y="7608"/>
                    <a:pt x="17162" y="7614"/>
                  </a:cubicBezTo>
                  <a:cubicBezTo>
                    <a:pt x="17160" y="7631"/>
                    <a:pt x="17162" y="7649"/>
                    <a:pt x="17169" y="7662"/>
                  </a:cubicBezTo>
                  <a:cubicBezTo>
                    <a:pt x="17173" y="7670"/>
                    <a:pt x="17180" y="7677"/>
                    <a:pt x="17193" y="7690"/>
                  </a:cubicBezTo>
                  <a:lnTo>
                    <a:pt x="18066" y="8582"/>
                  </a:lnTo>
                  <a:cubicBezTo>
                    <a:pt x="18078" y="8594"/>
                    <a:pt x="18085" y="8602"/>
                    <a:pt x="18091" y="8604"/>
                  </a:cubicBezTo>
                  <a:cubicBezTo>
                    <a:pt x="18101" y="8607"/>
                    <a:pt x="18111" y="8602"/>
                    <a:pt x="18118" y="8591"/>
                  </a:cubicBezTo>
                  <a:cubicBezTo>
                    <a:pt x="18121" y="8587"/>
                    <a:pt x="18123" y="8581"/>
                    <a:pt x="18125" y="8576"/>
                  </a:cubicBezTo>
                  <a:cubicBezTo>
                    <a:pt x="18127" y="8570"/>
                    <a:pt x="18129" y="8563"/>
                    <a:pt x="18129" y="8556"/>
                  </a:cubicBezTo>
                  <a:cubicBezTo>
                    <a:pt x="18131" y="8539"/>
                    <a:pt x="18128" y="8522"/>
                    <a:pt x="18122" y="8509"/>
                  </a:cubicBezTo>
                  <a:cubicBezTo>
                    <a:pt x="18118" y="8501"/>
                    <a:pt x="18111" y="8494"/>
                    <a:pt x="18098" y="8481"/>
                  </a:cubicBezTo>
                  <a:lnTo>
                    <a:pt x="17225" y="7589"/>
                  </a:lnTo>
                  <a:cubicBezTo>
                    <a:pt x="17212" y="7577"/>
                    <a:pt x="17205" y="7569"/>
                    <a:pt x="17199" y="7567"/>
                  </a:cubicBezTo>
                  <a:close/>
                  <a:moveTo>
                    <a:pt x="19910" y="7567"/>
                  </a:moveTo>
                  <a:cubicBezTo>
                    <a:pt x="19904" y="7569"/>
                    <a:pt x="19897" y="7577"/>
                    <a:pt x="19885" y="7589"/>
                  </a:cubicBezTo>
                  <a:lnTo>
                    <a:pt x="19011" y="8481"/>
                  </a:lnTo>
                  <a:cubicBezTo>
                    <a:pt x="18999" y="8494"/>
                    <a:pt x="18991" y="8501"/>
                    <a:pt x="18987" y="8509"/>
                  </a:cubicBezTo>
                  <a:cubicBezTo>
                    <a:pt x="18981" y="8522"/>
                    <a:pt x="18979" y="8539"/>
                    <a:pt x="18980" y="8556"/>
                  </a:cubicBezTo>
                  <a:cubicBezTo>
                    <a:pt x="18981" y="8563"/>
                    <a:pt x="18982" y="8570"/>
                    <a:pt x="18984" y="8576"/>
                  </a:cubicBezTo>
                  <a:cubicBezTo>
                    <a:pt x="18986" y="8581"/>
                    <a:pt x="18988" y="8587"/>
                    <a:pt x="18991" y="8591"/>
                  </a:cubicBezTo>
                  <a:cubicBezTo>
                    <a:pt x="18999" y="8602"/>
                    <a:pt x="19008" y="8607"/>
                    <a:pt x="19018" y="8604"/>
                  </a:cubicBezTo>
                  <a:cubicBezTo>
                    <a:pt x="19024" y="8602"/>
                    <a:pt x="19031" y="8594"/>
                    <a:pt x="19043" y="8582"/>
                  </a:cubicBezTo>
                  <a:lnTo>
                    <a:pt x="19917" y="7690"/>
                  </a:lnTo>
                  <a:cubicBezTo>
                    <a:pt x="19929" y="7677"/>
                    <a:pt x="19937" y="7670"/>
                    <a:pt x="19941" y="7662"/>
                  </a:cubicBezTo>
                  <a:cubicBezTo>
                    <a:pt x="19947" y="7649"/>
                    <a:pt x="19950" y="7631"/>
                    <a:pt x="19948" y="7614"/>
                  </a:cubicBezTo>
                  <a:cubicBezTo>
                    <a:pt x="19947" y="7608"/>
                    <a:pt x="19946" y="7601"/>
                    <a:pt x="19944" y="7596"/>
                  </a:cubicBezTo>
                  <a:cubicBezTo>
                    <a:pt x="19942" y="7590"/>
                    <a:pt x="19940" y="7584"/>
                    <a:pt x="19937" y="7580"/>
                  </a:cubicBezTo>
                  <a:cubicBezTo>
                    <a:pt x="19929" y="7569"/>
                    <a:pt x="19920" y="7564"/>
                    <a:pt x="19910" y="7567"/>
                  </a:cubicBezTo>
                  <a:close/>
                  <a:moveTo>
                    <a:pt x="21312" y="7567"/>
                  </a:moveTo>
                  <a:cubicBezTo>
                    <a:pt x="21302" y="7564"/>
                    <a:pt x="21292" y="7569"/>
                    <a:pt x="21285" y="7580"/>
                  </a:cubicBezTo>
                  <a:cubicBezTo>
                    <a:pt x="21282" y="7584"/>
                    <a:pt x="21279" y="7590"/>
                    <a:pt x="21278" y="7596"/>
                  </a:cubicBezTo>
                  <a:cubicBezTo>
                    <a:pt x="21276" y="7601"/>
                    <a:pt x="21275" y="7608"/>
                    <a:pt x="21274" y="7614"/>
                  </a:cubicBezTo>
                  <a:cubicBezTo>
                    <a:pt x="21272" y="7631"/>
                    <a:pt x="21275" y="7649"/>
                    <a:pt x="21281" y="7662"/>
                  </a:cubicBezTo>
                  <a:cubicBezTo>
                    <a:pt x="21285" y="7670"/>
                    <a:pt x="21293" y="7677"/>
                    <a:pt x="21305" y="7690"/>
                  </a:cubicBezTo>
                  <a:lnTo>
                    <a:pt x="21600" y="7991"/>
                  </a:lnTo>
                  <a:lnTo>
                    <a:pt x="21600" y="7858"/>
                  </a:lnTo>
                  <a:lnTo>
                    <a:pt x="21337" y="7589"/>
                  </a:lnTo>
                  <a:cubicBezTo>
                    <a:pt x="21325" y="7577"/>
                    <a:pt x="21318" y="7569"/>
                    <a:pt x="21312" y="7567"/>
                  </a:cubicBezTo>
                  <a:close/>
                  <a:moveTo>
                    <a:pt x="730" y="7954"/>
                  </a:moveTo>
                  <a:cubicBezTo>
                    <a:pt x="720" y="7951"/>
                    <a:pt x="710" y="7955"/>
                    <a:pt x="703" y="7966"/>
                  </a:cubicBezTo>
                  <a:cubicBezTo>
                    <a:pt x="700" y="7971"/>
                    <a:pt x="698" y="7976"/>
                    <a:pt x="696" y="7982"/>
                  </a:cubicBezTo>
                  <a:cubicBezTo>
                    <a:pt x="694" y="7988"/>
                    <a:pt x="693" y="7994"/>
                    <a:pt x="692" y="8001"/>
                  </a:cubicBezTo>
                  <a:cubicBezTo>
                    <a:pt x="691" y="8018"/>
                    <a:pt x="693" y="8035"/>
                    <a:pt x="699" y="8048"/>
                  </a:cubicBezTo>
                  <a:cubicBezTo>
                    <a:pt x="703" y="8056"/>
                    <a:pt x="711" y="8064"/>
                    <a:pt x="723" y="8076"/>
                  </a:cubicBezTo>
                  <a:lnTo>
                    <a:pt x="1408" y="8776"/>
                  </a:lnTo>
                  <a:cubicBezTo>
                    <a:pt x="1421" y="8788"/>
                    <a:pt x="1428" y="8796"/>
                    <a:pt x="1433" y="8798"/>
                  </a:cubicBezTo>
                  <a:cubicBezTo>
                    <a:pt x="1443" y="8800"/>
                    <a:pt x="1453" y="8796"/>
                    <a:pt x="1460" y="8785"/>
                  </a:cubicBezTo>
                  <a:cubicBezTo>
                    <a:pt x="1463" y="8781"/>
                    <a:pt x="1465" y="8775"/>
                    <a:pt x="1467" y="8769"/>
                  </a:cubicBezTo>
                  <a:cubicBezTo>
                    <a:pt x="1469" y="8764"/>
                    <a:pt x="1470" y="8757"/>
                    <a:pt x="1471" y="8751"/>
                  </a:cubicBezTo>
                  <a:cubicBezTo>
                    <a:pt x="1473" y="8734"/>
                    <a:pt x="1470" y="8716"/>
                    <a:pt x="1464" y="8703"/>
                  </a:cubicBezTo>
                  <a:cubicBezTo>
                    <a:pt x="1460" y="8695"/>
                    <a:pt x="1453" y="8688"/>
                    <a:pt x="1441" y="8675"/>
                  </a:cubicBezTo>
                  <a:lnTo>
                    <a:pt x="755" y="7976"/>
                  </a:lnTo>
                  <a:cubicBezTo>
                    <a:pt x="743" y="7963"/>
                    <a:pt x="736" y="7956"/>
                    <a:pt x="730" y="7954"/>
                  </a:cubicBezTo>
                  <a:close/>
                  <a:moveTo>
                    <a:pt x="3441" y="7954"/>
                  </a:moveTo>
                  <a:cubicBezTo>
                    <a:pt x="3435" y="7956"/>
                    <a:pt x="3428" y="7963"/>
                    <a:pt x="3415" y="7976"/>
                  </a:cubicBezTo>
                  <a:lnTo>
                    <a:pt x="2730" y="8675"/>
                  </a:lnTo>
                  <a:cubicBezTo>
                    <a:pt x="2718" y="8688"/>
                    <a:pt x="2711" y="8695"/>
                    <a:pt x="2707" y="8703"/>
                  </a:cubicBezTo>
                  <a:cubicBezTo>
                    <a:pt x="2700" y="8716"/>
                    <a:pt x="2698" y="8734"/>
                    <a:pt x="2699" y="8751"/>
                  </a:cubicBezTo>
                  <a:cubicBezTo>
                    <a:pt x="2700" y="8757"/>
                    <a:pt x="2701" y="8764"/>
                    <a:pt x="2703" y="8769"/>
                  </a:cubicBezTo>
                  <a:cubicBezTo>
                    <a:pt x="2705" y="8775"/>
                    <a:pt x="2708" y="8781"/>
                    <a:pt x="2711" y="8785"/>
                  </a:cubicBezTo>
                  <a:cubicBezTo>
                    <a:pt x="2718" y="8796"/>
                    <a:pt x="2728" y="8800"/>
                    <a:pt x="2737" y="8798"/>
                  </a:cubicBezTo>
                  <a:cubicBezTo>
                    <a:pt x="2743" y="8796"/>
                    <a:pt x="2750" y="8788"/>
                    <a:pt x="2762" y="8776"/>
                  </a:cubicBezTo>
                  <a:lnTo>
                    <a:pt x="3448" y="8076"/>
                  </a:lnTo>
                  <a:cubicBezTo>
                    <a:pt x="3460" y="8064"/>
                    <a:pt x="3468" y="8056"/>
                    <a:pt x="3471" y="8048"/>
                  </a:cubicBezTo>
                  <a:cubicBezTo>
                    <a:pt x="3478" y="8035"/>
                    <a:pt x="3480" y="8018"/>
                    <a:pt x="3478" y="8001"/>
                  </a:cubicBezTo>
                  <a:cubicBezTo>
                    <a:pt x="3478" y="7994"/>
                    <a:pt x="3477" y="7988"/>
                    <a:pt x="3475" y="7982"/>
                  </a:cubicBezTo>
                  <a:cubicBezTo>
                    <a:pt x="3473" y="7976"/>
                    <a:pt x="3470" y="7971"/>
                    <a:pt x="3467" y="7966"/>
                  </a:cubicBezTo>
                  <a:cubicBezTo>
                    <a:pt x="3460" y="7955"/>
                    <a:pt x="3450" y="7951"/>
                    <a:pt x="3441" y="7954"/>
                  </a:cubicBezTo>
                  <a:close/>
                  <a:moveTo>
                    <a:pt x="4842" y="7954"/>
                  </a:moveTo>
                  <a:cubicBezTo>
                    <a:pt x="4833" y="7951"/>
                    <a:pt x="4823" y="7955"/>
                    <a:pt x="4816" y="7966"/>
                  </a:cubicBezTo>
                  <a:cubicBezTo>
                    <a:pt x="4813" y="7971"/>
                    <a:pt x="4810" y="7976"/>
                    <a:pt x="4808" y="7982"/>
                  </a:cubicBezTo>
                  <a:cubicBezTo>
                    <a:pt x="4806" y="7988"/>
                    <a:pt x="4805" y="7994"/>
                    <a:pt x="4805" y="8001"/>
                  </a:cubicBezTo>
                  <a:cubicBezTo>
                    <a:pt x="4803" y="8018"/>
                    <a:pt x="4805" y="8035"/>
                    <a:pt x="4812" y="8048"/>
                  </a:cubicBezTo>
                  <a:cubicBezTo>
                    <a:pt x="4816" y="8056"/>
                    <a:pt x="4823" y="8064"/>
                    <a:pt x="4836" y="8076"/>
                  </a:cubicBezTo>
                  <a:lnTo>
                    <a:pt x="5520" y="8776"/>
                  </a:lnTo>
                  <a:cubicBezTo>
                    <a:pt x="5533" y="8788"/>
                    <a:pt x="5540" y="8796"/>
                    <a:pt x="5546" y="8798"/>
                  </a:cubicBezTo>
                  <a:cubicBezTo>
                    <a:pt x="5555" y="8800"/>
                    <a:pt x="5565" y="8796"/>
                    <a:pt x="5573" y="8785"/>
                  </a:cubicBezTo>
                  <a:cubicBezTo>
                    <a:pt x="5576" y="8781"/>
                    <a:pt x="5578" y="8775"/>
                    <a:pt x="5580" y="8769"/>
                  </a:cubicBezTo>
                  <a:cubicBezTo>
                    <a:pt x="5582" y="8764"/>
                    <a:pt x="5583" y="8757"/>
                    <a:pt x="5583" y="8751"/>
                  </a:cubicBezTo>
                  <a:cubicBezTo>
                    <a:pt x="5585" y="8734"/>
                    <a:pt x="5583" y="8716"/>
                    <a:pt x="5576" y="8703"/>
                  </a:cubicBezTo>
                  <a:cubicBezTo>
                    <a:pt x="5573" y="8695"/>
                    <a:pt x="5565" y="8688"/>
                    <a:pt x="5553" y="8675"/>
                  </a:cubicBezTo>
                  <a:lnTo>
                    <a:pt x="4867" y="7976"/>
                  </a:lnTo>
                  <a:cubicBezTo>
                    <a:pt x="4855" y="7963"/>
                    <a:pt x="4848" y="7956"/>
                    <a:pt x="4842" y="7954"/>
                  </a:cubicBezTo>
                  <a:close/>
                  <a:moveTo>
                    <a:pt x="7553" y="7954"/>
                  </a:moveTo>
                  <a:cubicBezTo>
                    <a:pt x="7548" y="7956"/>
                    <a:pt x="7540" y="7963"/>
                    <a:pt x="7528" y="7976"/>
                  </a:cubicBezTo>
                  <a:lnTo>
                    <a:pt x="6843" y="8675"/>
                  </a:lnTo>
                  <a:cubicBezTo>
                    <a:pt x="6830" y="8688"/>
                    <a:pt x="6823" y="8695"/>
                    <a:pt x="6819" y="8703"/>
                  </a:cubicBezTo>
                  <a:cubicBezTo>
                    <a:pt x="6813" y="8716"/>
                    <a:pt x="6810" y="8734"/>
                    <a:pt x="6812" y="8751"/>
                  </a:cubicBezTo>
                  <a:cubicBezTo>
                    <a:pt x="6812" y="8757"/>
                    <a:pt x="6814" y="8764"/>
                    <a:pt x="6816" y="8769"/>
                  </a:cubicBezTo>
                  <a:cubicBezTo>
                    <a:pt x="6817" y="8775"/>
                    <a:pt x="6820" y="8781"/>
                    <a:pt x="6823" y="8785"/>
                  </a:cubicBezTo>
                  <a:cubicBezTo>
                    <a:pt x="6830" y="8796"/>
                    <a:pt x="6840" y="8800"/>
                    <a:pt x="6849" y="8798"/>
                  </a:cubicBezTo>
                  <a:cubicBezTo>
                    <a:pt x="6855" y="8796"/>
                    <a:pt x="6863" y="8788"/>
                    <a:pt x="6875" y="8776"/>
                  </a:cubicBezTo>
                  <a:lnTo>
                    <a:pt x="7560" y="8076"/>
                  </a:lnTo>
                  <a:cubicBezTo>
                    <a:pt x="7572" y="8064"/>
                    <a:pt x="7580" y="8056"/>
                    <a:pt x="7584" y="8048"/>
                  </a:cubicBezTo>
                  <a:cubicBezTo>
                    <a:pt x="7590" y="8035"/>
                    <a:pt x="7593" y="8018"/>
                    <a:pt x="7591" y="8001"/>
                  </a:cubicBezTo>
                  <a:cubicBezTo>
                    <a:pt x="7590" y="7994"/>
                    <a:pt x="7589" y="7988"/>
                    <a:pt x="7587" y="7982"/>
                  </a:cubicBezTo>
                  <a:cubicBezTo>
                    <a:pt x="7585" y="7976"/>
                    <a:pt x="7583" y="7971"/>
                    <a:pt x="7580" y="7966"/>
                  </a:cubicBezTo>
                  <a:cubicBezTo>
                    <a:pt x="7572" y="7955"/>
                    <a:pt x="7563" y="7951"/>
                    <a:pt x="7553" y="7954"/>
                  </a:cubicBezTo>
                  <a:close/>
                  <a:moveTo>
                    <a:pt x="8967" y="7954"/>
                  </a:moveTo>
                  <a:cubicBezTo>
                    <a:pt x="8958" y="7951"/>
                    <a:pt x="8948" y="7955"/>
                    <a:pt x="8941" y="7966"/>
                  </a:cubicBezTo>
                  <a:cubicBezTo>
                    <a:pt x="8938" y="7971"/>
                    <a:pt x="8935" y="7976"/>
                    <a:pt x="8934" y="7982"/>
                  </a:cubicBezTo>
                  <a:cubicBezTo>
                    <a:pt x="8932" y="7988"/>
                    <a:pt x="8930" y="7994"/>
                    <a:pt x="8930" y="8001"/>
                  </a:cubicBezTo>
                  <a:cubicBezTo>
                    <a:pt x="8928" y="8018"/>
                    <a:pt x="8931" y="8035"/>
                    <a:pt x="8937" y="8048"/>
                  </a:cubicBezTo>
                  <a:cubicBezTo>
                    <a:pt x="8941" y="8056"/>
                    <a:pt x="8948" y="8064"/>
                    <a:pt x="8961" y="8076"/>
                  </a:cubicBezTo>
                  <a:lnTo>
                    <a:pt x="9645" y="8776"/>
                  </a:lnTo>
                  <a:cubicBezTo>
                    <a:pt x="9658" y="8788"/>
                    <a:pt x="9665" y="8796"/>
                    <a:pt x="9671" y="8798"/>
                  </a:cubicBezTo>
                  <a:cubicBezTo>
                    <a:pt x="9681" y="8800"/>
                    <a:pt x="9690" y="8796"/>
                    <a:pt x="9698" y="8785"/>
                  </a:cubicBezTo>
                  <a:cubicBezTo>
                    <a:pt x="9701" y="8781"/>
                    <a:pt x="9703" y="8775"/>
                    <a:pt x="9705" y="8769"/>
                  </a:cubicBezTo>
                  <a:cubicBezTo>
                    <a:pt x="9707" y="8764"/>
                    <a:pt x="9708" y="8757"/>
                    <a:pt x="9709" y="8751"/>
                  </a:cubicBezTo>
                  <a:cubicBezTo>
                    <a:pt x="9710" y="8734"/>
                    <a:pt x="9708" y="8716"/>
                    <a:pt x="9702" y="8703"/>
                  </a:cubicBezTo>
                  <a:cubicBezTo>
                    <a:pt x="9698" y="8695"/>
                    <a:pt x="9690" y="8688"/>
                    <a:pt x="9678" y="8675"/>
                  </a:cubicBezTo>
                  <a:lnTo>
                    <a:pt x="8993" y="7976"/>
                  </a:lnTo>
                  <a:cubicBezTo>
                    <a:pt x="8981" y="7963"/>
                    <a:pt x="8973" y="7956"/>
                    <a:pt x="8967" y="7954"/>
                  </a:cubicBezTo>
                  <a:close/>
                  <a:moveTo>
                    <a:pt x="11678" y="7954"/>
                  </a:moveTo>
                  <a:cubicBezTo>
                    <a:pt x="11673" y="7956"/>
                    <a:pt x="11665" y="7963"/>
                    <a:pt x="11653" y="7976"/>
                  </a:cubicBezTo>
                  <a:lnTo>
                    <a:pt x="10968" y="8675"/>
                  </a:lnTo>
                  <a:cubicBezTo>
                    <a:pt x="10955" y="8688"/>
                    <a:pt x="10948" y="8695"/>
                    <a:pt x="10944" y="8703"/>
                  </a:cubicBezTo>
                  <a:cubicBezTo>
                    <a:pt x="10938" y="8716"/>
                    <a:pt x="10935" y="8734"/>
                    <a:pt x="10937" y="8751"/>
                  </a:cubicBezTo>
                  <a:cubicBezTo>
                    <a:pt x="10937" y="8757"/>
                    <a:pt x="10939" y="8764"/>
                    <a:pt x="10941" y="8769"/>
                  </a:cubicBezTo>
                  <a:cubicBezTo>
                    <a:pt x="10943" y="8775"/>
                    <a:pt x="10945" y="8781"/>
                    <a:pt x="10948" y="8785"/>
                  </a:cubicBezTo>
                  <a:cubicBezTo>
                    <a:pt x="10955" y="8796"/>
                    <a:pt x="10965" y="8800"/>
                    <a:pt x="10975" y="8798"/>
                  </a:cubicBezTo>
                  <a:cubicBezTo>
                    <a:pt x="10981" y="8796"/>
                    <a:pt x="10988" y="8788"/>
                    <a:pt x="11000" y="8776"/>
                  </a:cubicBezTo>
                  <a:lnTo>
                    <a:pt x="11685" y="8076"/>
                  </a:lnTo>
                  <a:cubicBezTo>
                    <a:pt x="11697" y="8064"/>
                    <a:pt x="11705" y="8056"/>
                    <a:pt x="11709" y="8048"/>
                  </a:cubicBezTo>
                  <a:cubicBezTo>
                    <a:pt x="11715" y="8035"/>
                    <a:pt x="11718" y="8018"/>
                    <a:pt x="11716" y="8001"/>
                  </a:cubicBezTo>
                  <a:cubicBezTo>
                    <a:pt x="11715" y="7994"/>
                    <a:pt x="11714" y="7988"/>
                    <a:pt x="11712" y="7982"/>
                  </a:cubicBezTo>
                  <a:cubicBezTo>
                    <a:pt x="11710" y="7976"/>
                    <a:pt x="11708" y="7971"/>
                    <a:pt x="11705" y="7966"/>
                  </a:cubicBezTo>
                  <a:cubicBezTo>
                    <a:pt x="11697" y="7955"/>
                    <a:pt x="11688" y="7951"/>
                    <a:pt x="11678" y="7954"/>
                  </a:cubicBezTo>
                  <a:close/>
                  <a:moveTo>
                    <a:pt x="13074" y="7954"/>
                  </a:moveTo>
                  <a:cubicBezTo>
                    <a:pt x="13065" y="7951"/>
                    <a:pt x="13055" y="7955"/>
                    <a:pt x="13047" y="7966"/>
                  </a:cubicBezTo>
                  <a:cubicBezTo>
                    <a:pt x="13045" y="7971"/>
                    <a:pt x="13042" y="7976"/>
                    <a:pt x="13040" y="7982"/>
                  </a:cubicBezTo>
                  <a:cubicBezTo>
                    <a:pt x="13038" y="7988"/>
                    <a:pt x="13037" y="7994"/>
                    <a:pt x="13037" y="8001"/>
                  </a:cubicBezTo>
                  <a:cubicBezTo>
                    <a:pt x="13035" y="8018"/>
                    <a:pt x="13037" y="8035"/>
                    <a:pt x="13044" y="8048"/>
                  </a:cubicBezTo>
                  <a:cubicBezTo>
                    <a:pt x="13048" y="8056"/>
                    <a:pt x="13055" y="8064"/>
                    <a:pt x="13067" y="8076"/>
                  </a:cubicBezTo>
                  <a:lnTo>
                    <a:pt x="13752" y="8776"/>
                  </a:lnTo>
                  <a:cubicBezTo>
                    <a:pt x="13765" y="8788"/>
                    <a:pt x="13772" y="8796"/>
                    <a:pt x="13778" y="8798"/>
                  </a:cubicBezTo>
                  <a:cubicBezTo>
                    <a:pt x="13787" y="8800"/>
                    <a:pt x="13797" y="8796"/>
                    <a:pt x="13805" y="8785"/>
                  </a:cubicBezTo>
                  <a:cubicBezTo>
                    <a:pt x="13807" y="8781"/>
                    <a:pt x="13810" y="8775"/>
                    <a:pt x="13812" y="8769"/>
                  </a:cubicBezTo>
                  <a:cubicBezTo>
                    <a:pt x="13813" y="8764"/>
                    <a:pt x="13815" y="8757"/>
                    <a:pt x="13815" y="8751"/>
                  </a:cubicBezTo>
                  <a:cubicBezTo>
                    <a:pt x="13817" y="8734"/>
                    <a:pt x="13815" y="8716"/>
                    <a:pt x="13808" y="8703"/>
                  </a:cubicBezTo>
                  <a:cubicBezTo>
                    <a:pt x="13804" y="8695"/>
                    <a:pt x="13797" y="8688"/>
                    <a:pt x="13785" y="8675"/>
                  </a:cubicBezTo>
                  <a:lnTo>
                    <a:pt x="13099" y="7976"/>
                  </a:lnTo>
                  <a:cubicBezTo>
                    <a:pt x="13087" y="7963"/>
                    <a:pt x="13080" y="7956"/>
                    <a:pt x="13074" y="7954"/>
                  </a:cubicBezTo>
                  <a:close/>
                  <a:moveTo>
                    <a:pt x="15785" y="7954"/>
                  </a:moveTo>
                  <a:cubicBezTo>
                    <a:pt x="15779" y="7956"/>
                    <a:pt x="15772" y="7963"/>
                    <a:pt x="15760" y="7976"/>
                  </a:cubicBezTo>
                  <a:lnTo>
                    <a:pt x="15075" y="8675"/>
                  </a:lnTo>
                  <a:cubicBezTo>
                    <a:pt x="15062" y="8688"/>
                    <a:pt x="15055" y="8695"/>
                    <a:pt x="15051" y="8703"/>
                  </a:cubicBezTo>
                  <a:cubicBezTo>
                    <a:pt x="15044" y="8716"/>
                    <a:pt x="15042" y="8734"/>
                    <a:pt x="15044" y="8751"/>
                  </a:cubicBezTo>
                  <a:cubicBezTo>
                    <a:pt x="15044" y="8757"/>
                    <a:pt x="15046" y="8764"/>
                    <a:pt x="15048" y="8769"/>
                  </a:cubicBezTo>
                  <a:cubicBezTo>
                    <a:pt x="15049" y="8775"/>
                    <a:pt x="15052" y="8781"/>
                    <a:pt x="15055" y="8785"/>
                  </a:cubicBezTo>
                  <a:cubicBezTo>
                    <a:pt x="15062" y="8796"/>
                    <a:pt x="15072" y="8800"/>
                    <a:pt x="15081" y="8798"/>
                  </a:cubicBezTo>
                  <a:cubicBezTo>
                    <a:pt x="15087" y="8796"/>
                    <a:pt x="15095" y="8788"/>
                    <a:pt x="15107" y="8776"/>
                  </a:cubicBezTo>
                  <a:lnTo>
                    <a:pt x="15792" y="8076"/>
                  </a:lnTo>
                  <a:cubicBezTo>
                    <a:pt x="15804" y="8064"/>
                    <a:pt x="15812" y="8056"/>
                    <a:pt x="15816" y="8048"/>
                  </a:cubicBezTo>
                  <a:cubicBezTo>
                    <a:pt x="15822" y="8035"/>
                    <a:pt x="15824" y="8018"/>
                    <a:pt x="15823" y="8001"/>
                  </a:cubicBezTo>
                  <a:cubicBezTo>
                    <a:pt x="15822" y="7994"/>
                    <a:pt x="15821" y="7988"/>
                    <a:pt x="15819" y="7982"/>
                  </a:cubicBezTo>
                  <a:cubicBezTo>
                    <a:pt x="15817" y="7976"/>
                    <a:pt x="15815" y="7971"/>
                    <a:pt x="15812" y="7966"/>
                  </a:cubicBezTo>
                  <a:cubicBezTo>
                    <a:pt x="15804" y="7955"/>
                    <a:pt x="15795" y="7951"/>
                    <a:pt x="15785" y="7954"/>
                  </a:cubicBezTo>
                  <a:close/>
                  <a:moveTo>
                    <a:pt x="17199" y="7954"/>
                  </a:moveTo>
                  <a:cubicBezTo>
                    <a:pt x="17190" y="7951"/>
                    <a:pt x="17180" y="7955"/>
                    <a:pt x="17173" y="7966"/>
                  </a:cubicBezTo>
                  <a:cubicBezTo>
                    <a:pt x="17170" y="7971"/>
                    <a:pt x="17167" y="7976"/>
                    <a:pt x="17165" y="7982"/>
                  </a:cubicBezTo>
                  <a:cubicBezTo>
                    <a:pt x="17164" y="7988"/>
                    <a:pt x="17162" y="7994"/>
                    <a:pt x="17162" y="8001"/>
                  </a:cubicBezTo>
                  <a:cubicBezTo>
                    <a:pt x="17160" y="8018"/>
                    <a:pt x="17162" y="8035"/>
                    <a:pt x="17169" y="8048"/>
                  </a:cubicBezTo>
                  <a:cubicBezTo>
                    <a:pt x="17173" y="8056"/>
                    <a:pt x="17180" y="8064"/>
                    <a:pt x="17193" y="8076"/>
                  </a:cubicBezTo>
                  <a:lnTo>
                    <a:pt x="17878" y="8776"/>
                  </a:lnTo>
                  <a:cubicBezTo>
                    <a:pt x="17890" y="8788"/>
                    <a:pt x="17897" y="8796"/>
                    <a:pt x="17903" y="8798"/>
                  </a:cubicBezTo>
                  <a:cubicBezTo>
                    <a:pt x="17912" y="8800"/>
                    <a:pt x="17922" y="8796"/>
                    <a:pt x="17930" y="8785"/>
                  </a:cubicBezTo>
                  <a:cubicBezTo>
                    <a:pt x="17933" y="8781"/>
                    <a:pt x="17935" y="8775"/>
                    <a:pt x="17937" y="8769"/>
                  </a:cubicBezTo>
                  <a:cubicBezTo>
                    <a:pt x="17939" y="8764"/>
                    <a:pt x="17940" y="8757"/>
                    <a:pt x="17940" y="8751"/>
                  </a:cubicBezTo>
                  <a:cubicBezTo>
                    <a:pt x="17942" y="8734"/>
                    <a:pt x="17940" y="8716"/>
                    <a:pt x="17933" y="8703"/>
                  </a:cubicBezTo>
                  <a:cubicBezTo>
                    <a:pt x="17930" y="8695"/>
                    <a:pt x="17922" y="8688"/>
                    <a:pt x="17910" y="8675"/>
                  </a:cubicBezTo>
                  <a:lnTo>
                    <a:pt x="17225" y="7976"/>
                  </a:lnTo>
                  <a:cubicBezTo>
                    <a:pt x="17212" y="7963"/>
                    <a:pt x="17205" y="7956"/>
                    <a:pt x="17199" y="7954"/>
                  </a:cubicBezTo>
                  <a:close/>
                  <a:moveTo>
                    <a:pt x="19910" y="7954"/>
                  </a:moveTo>
                  <a:cubicBezTo>
                    <a:pt x="19904" y="7956"/>
                    <a:pt x="19897" y="7963"/>
                    <a:pt x="19885" y="7976"/>
                  </a:cubicBezTo>
                  <a:lnTo>
                    <a:pt x="19200" y="8675"/>
                  </a:lnTo>
                  <a:cubicBezTo>
                    <a:pt x="19187" y="8688"/>
                    <a:pt x="19180" y="8695"/>
                    <a:pt x="19176" y="8703"/>
                  </a:cubicBezTo>
                  <a:cubicBezTo>
                    <a:pt x="19170" y="8716"/>
                    <a:pt x="19167" y="8734"/>
                    <a:pt x="19169" y="8751"/>
                  </a:cubicBezTo>
                  <a:cubicBezTo>
                    <a:pt x="19169" y="8757"/>
                    <a:pt x="19171" y="8764"/>
                    <a:pt x="19173" y="8769"/>
                  </a:cubicBezTo>
                  <a:cubicBezTo>
                    <a:pt x="19174" y="8775"/>
                    <a:pt x="19177" y="8781"/>
                    <a:pt x="19180" y="8785"/>
                  </a:cubicBezTo>
                  <a:cubicBezTo>
                    <a:pt x="19187" y="8796"/>
                    <a:pt x="19197" y="8800"/>
                    <a:pt x="19207" y="8798"/>
                  </a:cubicBezTo>
                  <a:cubicBezTo>
                    <a:pt x="19213" y="8796"/>
                    <a:pt x="19220" y="8788"/>
                    <a:pt x="19232" y="8776"/>
                  </a:cubicBezTo>
                  <a:lnTo>
                    <a:pt x="19917" y="8076"/>
                  </a:lnTo>
                  <a:cubicBezTo>
                    <a:pt x="19929" y="8064"/>
                    <a:pt x="19937" y="8056"/>
                    <a:pt x="19941" y="8048"/>
                  </a:cubicBezTo>
                  <a:cubicBezTo>
                    <a:pt x="19947" y="8035"/>
                    <a:pt x="19950" y="8018"/>
                    <a:pt x="19948" y="8001"/>
                  </a:cubicBezTo>
                  <a:cubicBezTo>
                    <a:pt x="19947" y="7994"/>
                    <a:pt x="19946" y="7988"/>
                    <a:pt x="19944" y="7982"/>
                  </a:cubicBezTo>
                  <a:cubicBezTo>
                    <a:pt x="19942" y="7976"/>
                    <a:pt x="19940" y="7971"/>
                    <a:pt x="19937" y="7966"/>
                  </a:cubicBezTo>
                  <a:cubicBezTo>
                    <a:pt x="19929" y="7955"/>
                    <a:pt x="19920" y="7951"/>
                    <a:pt x="19910" y="7954"/>
                  </a:cubicBezTo>
                  <a:close/>
                  <a:moveTo>
                    <a:pt x="21312" y="7954"/>
                  </a:moveTo>
                  <a:cubicBezTo>
                    <a:pt x="21302" y="7951"/>
                    <a:pt x="21292" y="7955"/>
                    <a:pt x="21285" y="7966"/>
                  </a:cubicBezTo>
                  <a:cubicBezTo>
                    <a:pt x="21282" y="7971"/>
                    <a:pt x="21279" y="7976"/>
                    <a:pt x="21278" y="7982"/>
                  </a:cubicBezTo>
                  <a:cubicBezTo>
                    <a:pt x="21276" y="7988"/>
                    <a:pt x="21275" y="7994"/>
                    <a:pt x="21274" y="8001"/>
                  </a:cubicBezTo>
                  <a:cubicBezTo>
                    <a:pt x="21272" y="8018"/>
                    <a:pt x="21275" y="8035"/>
                    <a:pt x="21281" y="8048"/>
                  </a:cubicBezTo>
                  <a:cubicBezTo>
                    <a:pt x="21285" y="8056"/>
                    <a:pt x="21293" y="8064"/>
                    <a:pt x="21305" y="8076"/>
                  </a:cubicBezTo>
                  <a:lnTo>
                    <a:pt x="21600" y="8378"/>
                  </a:lnTo>
                  <a:lnTo>
                    <a:pt x="21600" y="8244"/>
                  </a:lnTo>
                  <a:lnTo>
                    <a:pt x="21337" y="7976"/>
                  </a:lnTo>
                  <a:cubicBezTo>
                    <a:pt x="21325" y="7963"/>
                    <a:pt x="21318" y="7956"/>
                    <a:pt x="21312" y="7954"/>
                  </a:cubicBezTo>
                  <a:close/>
                  <a:moveTo>
                    <a:pt x="2084" y="8430"/>
                  </a:moveTo>
                  <a:cubicBezTo>
                    <a:pt x="2080" y="8430"/>
                    <a:pt x="2076" y="8431"/>
                    <a:pt x="2073" y="8434"/>
                  </a:cubicBezTo>
                  <a:cubicBezTo>
                    <a:pt x="2064" y="8440"/>
                    <a:pt x="2056" y="8452"/>
                    <a:pt x="2053" y="8468"/>
                  </a:cubicBezTo>
                  <a:cubicBezTo>
                    <a:pt x="2051" y="8478"/>
                    <a:pt x="2051" y="8494"/>
                    <a:pt x="2051" y="8519"/>
                  </a:cubicBezTo>
                  <a:lnTo>
                    <a:pt x="2051" y="11063"/>
                  </a:lnTo>
                  <a:cubicBezTo>
                    <a:pt x="2051" y="11088"/>
                    <a:pt x="2051" y="11104"/>
                    <a:pt x="2053" y="11114"/>
                  </a:cubicBezTo>
                  <a:cubicBezTo>
                    <a:pt x="2056" y="11130"/>
                    <a:pt x="2064" y="11142"/>
                    <a:pt x="2073" y="11148"/>
                  </a:cubicBezTo>
                  <a:cubicBezTo>
                    <a:pt x="2076" y="11150"/>
                    <a:pt x="2080" y="11152"/>
                    <a:pt x="2084" y="11152"/>
                  </a:cubicBezTo>
                  <a:cubicBezTo>
                    <a:pt x="2087" y="11152"/>
                    <a:pt x="2091" y="11150"/>
                    <a:pt x="2095" y="11148"/>
                  </a:cubicBezTo>
                  <a:cubicBezTo>
                    <a:pt x="2104" y="11142"/>
                    <a:pt x="2111" y="11130"/>
                    <a:pt x="2114" y="11114"/>
                  </a:cubicBezTo>
                  <a:cubicBezTo>
                    <a:pt x="2116" y="11104"/>
                    <a:pt x="2116" y="11088"/>
                    <a:pt x="2116" y="11063"/>
                  </a:cubicBezTo>
                  <a:lnTo>
                    <a:pt x="2116" y="8519"/>
                  </a:lnTo>
                  <a:cubicBezTo>
                    <a:pt x="2116" y="8493"/>
                    <a:pt x="2116" y="8478"/>
                    <a:pt x="2114" y="8468"/>
                  </a:cubicBezTo>
                  <a:cubicBezTo>
                    <a:pt x="2111" y="8452"/>
                    <a:pt x="2104" y="8440"/>
                    <a:pt x="2095" y="8434"/>
                  </a:cubicBezTo>
                  <a:cubicBezTo>
                    <a:pt x="2091" y="8431"/>
                    <a:pt x="2087" y="8430"/>
                    <a:pt x="2084" y="8430"/>
                  </a:cubicBezTo>
                  <a:close/>
                  <a:moveTo>
                    <a:pt x="6196" y="8430"/>
                  </a:moveTo>
                  <a:cubicBezTo>
                    <a:pt x="6192" y="8430"/>
                    <a:pt x="6188" y="8431"/>
                    <a:pt x="6185" y="8434"/>
                  </a:cubicBezTo>
                  <a:cubicBezTo>
                    <a:pt x="6176" y="8440"/>
                    <a:pt x="6169" y="8452"/>
                    <a:pt x="6166" y="8468"/>
                  </a:cubicBezTo>
                  <a:cubicBezTo>
                    <a:pt x="6164" y="8478"/>
                    <a:pt x="6163" y="8494"/>
                    <a:pt x="6163" y="8519"/>
                  </a:cubicBezTo>
                  <a:lnTo>
                    <a:pt x="6163" y="11063"/>
                  </a:lnTo>
                  <a:cubicBezTo>
                    <a:pt x="6163" y="11088"/>
                    <a:pt x="6164" y="11104"/>
                    <a:pt x="6166" y="11114"/>
                  </a:cubicBezTo>
                  <a:cubicBezTo>
                    <a:pt x="6169" y="11130"/>
                    <a:pt x="6176" y="11142"/>
                    <a:pt x="6185" y="11148"/>
                  </a:cubicBezTo>
                  <a:cubicBezTo>
                    <a:pt x="6188" y="11150"/>
                    <a:pt x="6192" y="11152"/>
                    <a:pt x="6196" y="11152"/>
                  </a:cubicBezTo>
                  <a:cubicBezTo>
                    <a:pt x="6200" y="11152"/>
                    <a:pt x="6204" y="11150"/>
                    <a:pt x="6207" y="11148"/>
                  </a:cubicBezTo>
                  <a:cubicBezTo>
                    <a:pt x="6216" y="11142"/>
                    <a:pt x="6223" y="11130"/>
                    <a:pt x="6227" y="11114"/>
                  </a:cubicBezTo>
                  <a:cubicBezTo>
                    <a:pt x="6229" y="11104"/>
                    <a:pt x="6229" y="11088"/>
                    <a:pt x="6229" y="11063"/>
                  </a:cubicBezTo>
                  <a:lnTo>
                    <a:pt x="6229" y="8519"/>
                  </a:lnTo>
                  <a:cubicBezTo>
                    <a:pt x="6229" y="8493"/>
                    <a:pt x="6229" y="8478"/>
                    <a:pt x="6227" y="8468"/>
                  </a:cubicBezTo>
                  <a:cubicBezTo>
                    <a:pt x="6223" y="8452"/>
                    <a:pt x="6216" y="8440"/>
                    <a:pt x="6207" y="8434"/>
                  </a:cubicBezTo>
                  <a:cubicBezTo>
                    <a:pt x="6204" y="8431"/>
                    <a:pt x="6200" y="8430"/>
                    <a:pt x="6196" y="8430"/>
                  </a:cubicBezTo>
                  <a:close/>
                  <a:moveTo>
                    <a:pt x="10321" y="8430"/>
                  </a:moveTo>
                  <a:cubicBezTo>
                    <a:pt x="10317" y="8430"/>
                    <a:pt x="10314" y="8431"/>
                    <a:pt x="10310" y="8434"/>
                  </a:cubicBezTo>
                  <a:cubicBezTo>
                    <a:pt x="10301" y="8440"/>
                    <a:pt x="10294" y="8452"/>
                    <a:pt x="10291" y="8468"/>
                  </a:cubicBezTo>
                  <a:cubicBezTo>
                    <a:pt x="10289" y="8478"/>
                    <a:pt x="10288" y="8494"/>
                    <a:pt x="10288" y="8519"/>
                  </a:cubicBezTo>
                  <a:lnTo>
                    <a:pt x="10288" y="11063"/>
                  </a:lnTo>
                  <a:cubicBezTo>
                    <a:pt x="10288" y="11088"/>
                    <a:pt x="10289" y="11104"/>
                    <a:pt x="10291" y="11114"/>
                  </a:cubicBezTo>
                  <a:cubicBezTo>
                    <a:pt x="10294" y="11130"/>
                    <a:pt x="10301" y="11142"/>
                    <a:pt x="10310" y="11148"/>
                  </a:cubicBezTo>
                  <a:cubicBezTo>
                    <a:pt x="10314" y="11150"/>
                    <a:pt x="10317" y="11152"/>
                    <a:pt x="10321" y="11152"/>
                  </a:cubicBezTo>
                  <a:cubicBezTo>
                    <a:pt x="10325" y="11152"/>
                    <a:pt x="10329" y="11150"/>
                    <a:pt x="10332" y="11148"/>
                  </a:cubicBezTo>
                  <a:cubicBezTo>
                    <a:pt x="10341" y="11142"/>
                    <a:pt x="10348" y="11130"/>
                    <a:pt x="10352" y="11114"/>
                  </a:cubicBezTo>
                  <a:cubicBezTo>
                    <a:pt x="10354" y="11104"/>
                    <a:pt x="10354" y="11088"/>
                    <a:pt x="10354" y="11063"/>
                  </a:cubicBezTo>
                  <a:lnTo>
                    <a:pt x="10354" y="8519"/>
                  </a:lnTo>
                  <a:cubicBezTo>
                    <a:pt x="10354" y="8493"/>
                    <a:pt x="10354" y="8478"/>
                    <a:pt x="10352" y="8468"/>
                  </a:cubicBezTo>
                  <a:cubicBezTo>
                    <a:pt x="10348" y="8452"/>
                    <a:pt x="10341" y="8440"/>
                    <a:pt x="10332" y="8434"/>
                  </a:cubicBezTo>
                  <a:cubicBezTo>
                    <a:pt x="10329" y="8431"/>
                    <a:pt x="10325" y="8430"/>
                    <a:pt x="10321" y="8430"/>
                  </a:cubicBezTo>
                  <a:close/>
                  <a:moveTo>
                    <a:pt x="14428" y="8430"/>
                  </a:moveTo>
                  <a:cubicBezTo>
                    <a:pt x="14424" y="8430"/>
                    <a:pt x="14421" y="8431"/>
                    <a:pt x="14417" y="8434"/>
                  </a:cubicBezTo>
                  <a:cubicBezTo>
                    <a:pt x="14408" y="8440"/>
                    <a:pt x="14401" y="8452"/>
                    <a:pt x="14397" y="8468"/>
                  </a:cubicBezTo>
                  <a:cubicBezTo>
                    <a:pt x="14395" y="8478"/>
                    <a:pt x="14395" y="8494"/>
                    <a:pt x="14395" y="8519"/>
                  </a:cubicBezTo>
                  <a:lnTo>
                    <a:pt x="14395" y="11063"/>
                  </a:lnTo>
                  <a:cubicBezTo>
                    <a:pt x="14395" y="11088"/>
                    <a:pt x="14395" y="11104"/>
                    <a:pt x="14397" y="11114"/>
                  </a:cubicBezTo>
                  <a:cubicBezTo>
                    <a:pt x="14401" y="11130"/>
                    <a:pt x="14408" y="11142"/>
                    <a:pt x="14417" y="11148"/>
                  </a:cubicBezTo>
                  <a:cubicBezTo>
                    <a:pt x="14421" y="11150"/>
                    <a:pt x="14424" y="11152"/>
                    <a:pt x="14428" y="11152"/>
                  </a:cubicBezTo>
                  <a:cubicBezTo>
                    <a:pt x="14432" y="11152"/>
                    <a:pt x="14436" y="11150"/>
                    <a:pt x="14439" y="11148"/>
                  </a:cubicBezTo>
                  <a:cubicBezTo>
                    <a:pt x="14448" y="11142"/>
                    <a:pt x="14455" y="11130"/>
                    <a:pt x="14458" y="11114"/>
                  </a:cubicBezTo>
                  <a:cubicBezTo>
                    <a:pt x="14460" y="11104"/>
                    <a:pt x="14461" y="11088"/>
                    <a:pt x="14461" y="11063"/>
                  </a:cubicBezTo>
                  <a:lnTo>
                    <a:pt x="14461" y="8519"/>
                  </a:lnTo>
                  <a:cubicBezTo>
                    <a:pt x="14461" y="8493"/>
                    <a:pt x="14460" y="8478"/>
                    <a:pt x="14458" y="8468"/>
                  </a:cubicBezTo>
                  <a:cubicBezTo>
                    <a:pt x="14455" y="8452"/>
                    <a:pt x="14448" y="8440"/>
                    <a:pt x="14439" y="8434"/>
                  </a:cubicBezTo>
                  <a:cubicBezTo>
                    <a:pt x="14436" y="8431"/>
                    <a:pt x="14432" y="8430"/>
                    <a:pt x="14428" y="8430"/>
                  </a:cubicBezTo>
                  <a:close/>
                  <a:moveTo>
                    <a:pt x="18553" y="8430"/>
                  </a:moveTo>
                  <a:cubicBezTo>
                    <a:pt x="18549" y="8430"/>
                    <a:pt x="18546" y="8431"/>
                    <a:pt x="18542" y="8434"/>
                  </a:cubicBezTo>
                  <a:cubicBezTo>
                    <a:pt x="18533" y="8440"/>
                    <a:pt x="18526" y="8452"/>
                    <a:pt x="18523" y="8468"/>
                  </a:cubicBezTo>
                  <a:cubicBezTo>
                    <a:pt x="18521" y="8478"/>
                    <a:pt x="18520" y="8494"/>
                    <a:pt x="18520" y="8519"/>
                  </a:cubicBezTo>
                  <a:lnTo>
                    <a:pt x="18520" y="11063"/>
                  </a:lnTo>
                  <a:cubicBezTo>
                    <a:pt x="18520" y="11088"/>
                    <a:pt x="18521" y="11104"/>
                    <a:pt x="18523" y="11114"/>
                  </a:cubicBezTo>
                  <a:cubicBezTo>
                    <a:pt x="18526" y="11130"/>
                    <a:pt x="18533" y="11142"/>
                    <a:pt x="18542" y="11148"/>
                  </a:cubicBezTo>
                  <a:cubicBezTo>
                    <a:pt x="18546" y="11150"/>
                    <a:pt x="18549" y="11152"/>
                    <a:pt x="18553" y="11152"/>
                  </a:cubicBezTo>
                  <a:cubicBezTo>
                    <a:pt x="18557" y="11152"/>
                    <a:pt x="18561" y="11150"/>
                    <a:pt x="18564" y="11148"/>
                  </a:cubicBezTo>
                  <a:cubicBezTo>
                    <a:pt x="18573" y="11142"/>
                    <a:pt x="18581" y="11130"/>
                    <a:pt x="18584" y="11114"/>
                  </a:cubicBezTo>
                  <a:cubicBezTo>
                    <a:pt x="18586" y="11104"/>
                    <a:pt x="18586" y="11088"/>
                    <a:pt x="18586" y="11063"/>
                  </a:cubicBezTo>
                  <a:lnTo>
                    <a:pt x="18586" y="8519"/>
                  </a:lnTo>
                  <a:cubicBezTo>
                    <a:pt x="18586" y="8493"/>
                    <a:pt x="18586" y="8478"/>
                    <a:pt x="18584" y="8468"/>
                  </a:cubicBezTo>
                  <a:cubicBezTo>
                    <a:pt x="18581" y="8452"/>
                    <a:pt x="18573" y="8440"/>
                    <a:pt x="18564" y="8434"/>
                  </a:cubicBezTo>
                  <a:cubicBezTo>
                    <a:pt x="18561" y="8431"/>
                    <a:pt x="18557" y="8430"/>
                    <a:pt x="18553" y="8430"/>
                  </a:cubicBezTo>
                  <a:close/>
                  <a:moveTo>
                    <a:pt x="834" y="8524"/>
                  </a:moveTo>
                  <a:cubicBezTo>
                    <a:pt x="828" y="8526"/>
                    <a:pt x="820" y="8534"/>
                    <a:pt x="808" y="8546"/>
                  </a:cubicBezTo>
                  <a:lnTo>
                    <a:pt x="100" y="9269"/>
                  </a:lnTo>
                  <a:cubicBezTo>
                    <a:pt x="88" y="9281"/>
                    <a:pt x="80" y="9289"/>
                    <a:pt x="76" y="9297"/>
                  </a:cubicBezTo>
                  <a:cubicBezTo>
                    <a:pt x="70" y="9310"/>
                    <a:pt x="68" y="9327"/>
                    <a:pt x="69" y="9344"/>
                  </a:cubicBezTo>
                  <a:cubicBezTo>
                    <a:pt x="70" y="9351"/>
                    <a:pt x="71" y="9357"/>
                    <a:pt x="73" y="9363"/>
                  </a:cubicBezTo>
                  <a:cubicBezTo>
                    <a:pt x="75" y="9369"/>
                    <a:pt x="77" y="9374"/>
                    <a:pt x="80" y="9379"/>
                  </a:cubicBezTo>
                  <a:cubicBezTo>
                    <a:pt x="88" y="9390"/>
                    <a:pt x="98" y="9394"/>
                    <a:pt x="107" y="9391"/>
                  </a:cubicBezTo>
                  <a:cubicBezTo>
                    <a:pt x="113" y="9389"/>
                    <a:pt x="120" y="9382"/>
                    <a:pt x="133" y="9369"/>
                  </a:cubicBezTo>
                  <a:lnTo>
                    <a:pt x="840" y="8647"/>
                  </a:lnTo>
                  <a:cubicBezTo>
                    <a:pt x="853" y="8634"/>
                    <a:pt x="860" y="8627"/>
                    <a:pt x="864" y="8619"/>
                  </a:cubicBezTo>
                  <a:cubicBezTo>
                    <a:pt x="870" y="8606"/>
                    <a:pt x="873" y="8588"/>
                    <a:pt x="871" y="8571"/>
                  </a:cubicBezTo>
                  <a:cubicBezTo>
                    <a:pt x="870" y="8565"/>
                    <a:pt x="869" y="8558"/>
                    <a:pt x="867" y="8552"/>
                  </a:cubicBezTo>
                  <a:cubicBezTo>
                    <a:pt x="865" y="8547"/>
                    <a:pt x="863" y="8541"/>
                    <a:pt x="860" y="8537"/>
                  </a:cubicBezTo>
                  <a:cubicBezTo>
                    <a:pt x="853" y="8526"/>
                    <a:pt x="843" y="8521"/>
                    <a:pt x="834" y="8524"/>
                  </a:cubicBezTo>
                  <a:close/>
                  <a:moveTo>
                    <a:pt x="3321" y="8524"/>
                  </a:moveTo>
                  <a:cubicBezTo>
                    <a:pt x="3311" y="8521"/>
                    <a:pt x="3302" y="8526"/>
                    <a:pt x="3294" y="8537"/>
                  </a:cubicBezTo>
                  <a:cubicBezTo>
                    <a:pt x="3291" y="8541"/>
                    <a:pt x="3289" y="8547"/>
                    <a:pt x="3287" y="8552"/>
                  </a:cubicBezTo>
                  <a:cubicBezTo>
                    <a:pt x="3285" y="8558"/>
                    <a:pt x="3284" y="8565"/>
                    <a:pt x="3283" y="8571"/>
                  </a:cubicBezTo>
                  <a:cubicBezTo>
                    <a:pt x="3281" y="8588"/>
                    <a:pt x="3284" y="8606"/>
                    <a:pt x="3290" y="8619"/>
                  </a:cubicBezTo>
                  <a:cubicBezTo>
                    <a:pt x="3294" y="8627"/>
                    <a:pt x="3302" y="8634"/>
                    <a:pt x="3314" y="8647"/>
                  </a:cubicBezTo>
                  <a:lnTo>
                    <a:pt x="4022" y="9369"/>
                  </a:lnTo>
                  <a:cubicBezTo>
                    <a:pt x="4034" y="9382"/>
                    <a:pt x="4042" y="9389"/>
                    <a:pt x="4048" y="9391"/>
                  </a:cubicBezTo>
                  <a:cubicBezTo>
                    <a:pt x="4057" y="9394"/>
                    <a:pt x="4067" y="9390"/>
                    <a:pt x="4074" y="9379"/>
                  </a:cubicBezTo>
                  <a:cubicBezTo>
                    <a:pt x="4077" y="9374"/>
                    <a:pt x="4079" y="9369"/>
                    <a:pt x="4081" y="9363"/>
                  </a:cubicBezTo>
                  <a:cubicBezTo>
                    <a:pt x="4083" y="9357"/>
                    <a:pt x="4084" y="9351"/>
                    <a:pt x="4085" y="9344"/>
                  </a:cubicBezTo>
                  <a:cubicBezTo>
                    <a:pt x="4087" y="9327"/>
                    <a:pt x="4084" y="9310"/>
                    <a:pt x="4078" y="9297"/>
                  </a:cubicBezTo>
                  <a:cubicBezTo>
                    <a:pt x="4074" y="9289"/>
                    <a:pt x="4067" y="9281"/>
                    <a:pt x="4054" y="9269"/>
                  </a:cubicBezTo>
                  <a:lnTo>
                    <a:pt x="3346" y="8546"/>
                  </a:lnTo>
                  <a:cubicBezTo>
                    <a:pt x="3334" y="8534"/>
                    <a:pt x="3327" y="8526"/>
                    <a:pt x="3321" y="8524"/>
                  </a:cubicBezTo>
                  <a:close/>
                  <a:moveTo>
                    <a:pt x="4959" y="8524"/>
                  </a:moveTo>
                  <a:cubicBezTo>
                    <a:pt x="4953" y="8526"/>
                    <a:pt x="4945" y="8534"/>
                    <a:pt x="4933" y="8546"/>
                  </a:cubicBezTo>
                  <a:lnTo>
                    <a:pt x="4225" y="9269"/>
                  </a:lnTo>
                  <a:cubicBezTo>
                    <a:pt x="4213" y="9281"/>
                    <a:pt x="4206" y="9289"/>
                    <a:pt x="4202" y="9297"/>
                  </a:cubicBezTo>
                  <a:cubicBezTo>
                    <a:pt x="4195" y="9310"/>
                    <a:pt x="4193" y="9327"/>
                    <a:pt x="4195" y="9344"/>
                  </a:cubicBezTo>
                  <a:cubicBezTo>
                    <a:pt x="4195" y="9351"/>
                    <a:pt x="4197" y="9357"/>
                    <a:pt x="4198" y="9363"/>
                  </a:cubicBezTo>
                  <a:cubicBezTo>
                    <a:pt x="4200" y="9369"/>
                    <a:pt x="4203" y="9374"/>
                    <a:pt x="4205" y="9379"/>
                  </a:cubicBezTo>
                  <a:cubicBezTo>
                    <a:pt x="4213" y="9390"/>
                    <a:pt x="4223" y="9394"/>
                    <a:pt x="4232" y="9391"/>
                  </a:cubicBezTo>
                  <a:cubicBezTo>
                    <a:pt x="4238" y="9389"/>
                    <a:pt x="4245" y="9382"/>
                    <a:pt x="4258" y="9369"/>
                  </a:cubicBezTo>
                  <a:lnTo>
                    <a:pt x="4966" y="8647"/>
                  </a:lnTo>
                  <a:cubicBezTo>
                    <a:pt x="4978" y="8634"/>
                    <a:pt x="4985" y="8627"/>
                    <a:pt x="4989" y="8619"/>
                  </a:cubicBezTo>
                  <a:cubicBezTo>
                    <a:pt x="4995" y="8606"/>
                    <a:pt x="4998" y="8588"/>
                    <a:pt x="4997" y="8571"/>
                  </a:cubicBezTo>
                  <a:cubicBezTo>
                    <a:pt x="4996" y="8565"/>
                    <a:pt x="4994" y="8558"/>
                    <a:pt x="4992" y="8552"/>
                  </a:cubicBezTo>
                  <a:cubicBezTo>
                    <a:pt x="4990" y="8547"/>
                    <a:pt x="4988" y="8541"/>
                    <a:pt x="4985" y="8537"/>
                  </a:cubicBezTo>
                  <a:cubicBezTo>
                    <a:pt x="4978" y="8526"/>
                    <a:pt x="4968" y="8521"/>
                    <a:pt x="4959" y="8524"/>
                  </a:cubicBezTo>
                  <a:close/>
                  <a:moveTo>
                    <a:pt x="7433" y="8524"/>
                  </a:moveTo>
                  <a:cubicBezTo>
                    <a:pt x="7424" y="8521"/>
                    <a:pt x="7414" y="8526"/>
                    <a:pt x="7407" y="8537"/>
                  </a:cubicBezTo>
                  <a:cubicBezTo>
                    <a:pt x="7404" y="8541"/>
                    <a:pt x="7401" y="8547"/>
                    <a:pt x="7399" y="8552"/>
                  </a:cubicBezTo>
                  <a:cubicBezTo>
                    <a:pt x="7398" y="8558"/>
                    <a:pt x="7396" y="8565"/>
                    <a:pt x="7396" y="8571"/>
                  </a:cubicBezTo>
                  <a:cubicBezTo>
                    <a:pt x="7394" y="8588"/>
                    <a:pt x="7397" y="8606"/>
                    <a:pt x="7403" y="8619"/>
                  </a:cubicBezTo>
                  <a:cubicBezTo>
                    <a:pt x="7407" y="8627"/>
                    <a:pt x="7414" y="8634"/>
                    <a:pt x="7426" y="8647"/>
                  </a:cubicBezTo>
                  <a:lnTo>
                    <a:pt x="8134" y="9369"/>
                  </a:lnTo>
                  <a:cubicBezTo>
                    <a:pt x="8146" y="9382"/>
                    <a:pt x="8154" y="9389"/>
                    <a:pt x="8160" y="9391"/>
                  </a:cubicBezTo>
                  <a:cubicBezTo>
                    <a:pt x="8169" y="9394"/>
                    <a:pt x="8179" y="9390"/>
                    <a:pt x="8186" y="9379"/>
                  </a:cubicBezTo>
                  <a:cubicBezTo>
                    <a:pt x="8189" y="9374"/>
                    <a:pt x="8192" y="9369"/>
                    <a:pt x="8194" y="9363"/>
                  </a:cubicBezTo>
                  <a:cubicBezTo>
                    <a:pt x="8196" y="9357"/>
                    <a:pt x="8197" y="9351"/>
                    <a:pt x="8198" y="9344"/>
                  </a:cubicBezTo>
                  <a:cubicBezTo>
                    <a:pt x="8199" y="9327"/>
                    <a:pt x="8196" y="9310"/>
                    <a:pt x="8190" y="9297"/>
                  </a:cubicBezTo>
                  <a:cubicBezTo>
                    <a:pt x="8186" y="9289"/>
                    <a:pt x="8179" y="9281"/>
                    <a:pt x="8167" y="9269"/>
                  </a:cubicBezTo>
                  <a:lnTo>
                    <a:pt x="7459" y="8546"/>
                  </a:lnTo>
                  <a:cubicBezTo>
                    <a:pt x="7446" y="8534"/>
                    <a:pt x="7439" y="8526"/>
                    <a:pt x="7433" y="8524"/>
                  </a:cubicBezTo>
                  <a:close/>
                  <a:moveTo>
                    <a:pt x="9071" y="8524"/>
                  </a:moveTo>
                  <a:cubicBezTo>
                    <a:pt x="9065" y="8526"/>
                    <a:pt x="9058" y="8534"/>
                    <a:pt x="9045" y="8546"/>
                  </a:cubicBezTo>
                  <a:lnTo>
                    <a:pt x="8338" y="9269"/>
                  </a:lnTo>
                  <a:cubicBezTo>
                    <a:pt x="8325" y="9281"/>
                    <a:pt x="8318" y="9289"/>
                    <a:pt x="8314" y="9297"/>
                  </a:cubicBezTo>
                  <a:cubicBezTo>
                    <a:pt x="8308" y="9310"/>
                    <a:pt x="8305" y="9327"/>
                    <a:pt x="8307" y="9344"/>
                  </a:cubicBezTo>
                  <a:cubicBezTo>
                    <a:pt x="8308" y="9351"/>
                    <a:pt x="8309" y="9357"/>
                    <a:pt x="8310" y="9363"/>
                  </a:cubicBezTo>
                  <a:cubicBezTo>
                    <a:pt x="8312" y="9369"/>
                    <a:pt x="8315" y="9374"/>
                    <a:pt x="8318" y="9379"/>
                  </a:cubicBezTo>
                  <a:cubicBezTo>
                    <a:pt x="8325" y="9390"/>
                    <a:pt x="8335" y="9394"/>
                    <a:pt x="8345" y="9391"/>
                  </a:cubicBezTo>
                  <a:cubicBezTo>
                    <a:pt x="8350" y="9389"/>
                    <a:pt x="8358" y="9382"/>
                    <a:pt x="8370" y="9369"/>
                  </a:cubicBezTo>
                  <a:lnTo>
                    <a:pt x="9078" y="8647"/>
                  </a:lnTo>
                  <a:cubicBezTo>
                    <a:pt x="9090" y="8634"/>
                    <a:pt x="9098" y="8627"/>
                    <a:pt x="9102" y="8619"/>
                  </a:cubicBezTo>
                  <a:cubicBezTo>
                    <a:pt x="9108" y="8606"/>
                    <a:pt x="9110" y="8588"/>
                    <a:pt x="9109" y="8571"/>
                  </a:cubicBezTo>
                  <a:cubicBezTo>
                    <a:pt x="9108" y="8565"/>
                    <a:pt x="9107" y="8558"/>
                    <a:pt x="9105" y="8552"/>
                  </a:cubicBezTo>
                  <a:cubicBezTo>
                    <a:pt x="9103" y="8547"/>
                    <a:pt x="9100" y="8541"/>
                    <a:pt x="9097" y="8537"/>
                  </a:cubicBezTo>
                  <a:cubicBezTo>
                    <a:pt x="9090" y="8526"/>
                    <a:pt x="9081" y="8521"/>
                    <a:pt x="9071" y="8524"/>
                  </a:cubicBezTo>
                  <a:close/>
                  <a:moveTo>
                    <a:pt x="11558" y="8524"/>
                  </a:moveTo>
                  <a:cubicBezTo>
                    <a:pt x="11549" y="8521"/>
                    <a:pt x="11539" y="8526"/>
                    <a:pt x="11532" y="8537"/>
                  </a:cubicBezTo>
                  <a:cubicBezTo>
                    <a:pt x="11529" y="8541"/>
                    <a:pt x="11526" y="8547"/>
                    <a:pt x="11524" y="8552"/>
                  </a:cubicBezTo>
                  <a:cubicBezTo>
                    <a:pt x="11523" y="8558"/>
                    <a:pt x="11521" y="8565"/>
                    <a:pt x="11521" y="8571"/>
                  </a:cubicBezTo>
                  <a:cubicBezTo>
                    <a:pt x="11519" y="8588"/>
                    <a:pt x="11522" y="8606"/>
                    <a:pt x="11528" y="8619"/>
                  </a:cubicBezTo>
                  <a:cubicBezTo>
                    <a:pt x="11532" y="8627"/>
                    <a:pt x="11539" y="8634"/>
                    <a:pt x="11551" y="8647"/>
                  </a:cubicBezTo>
                  <a:lnTo>
                    <a:pt x="12259" y="9369"/>
                  </a:lnTo>
                  <a:cubicBezTo>
                    <a:pt x="12272" y="9382"/>
                    <a:pt x="12279" y="9389"/>
                    <a:pt x="12285" y="9391"/>
                  </a:cubicBezTo>
                  <a:cubicBezTo>
                    <a:pt x="12295" y="9394"/>
                    <a:pt x="12304" y="9390"/>
                    <a:pt x="12311" y="9379"/>
                  </a:cubicBezTo>
                  <a:cubicBezTo>
                    <a:pt x="12314" y="9374"/>
                    <a:pt x="12317" y="9369"/>
                    <a:pt x="12319" y="9363"/>
                  </a:cubicBezTo>
                  <a:cubicBezTo>
                    <a:pt x="12321" y="9357"/>
                    <a:pt x="12322" y="9351"/>
                    <a:pt x="12323" y="9344"/>
                  </a:cubicBezTo>
                  <a:cubicBezTo>
                    <a:pt x="12324" y="9327"/>
                    <a:pt x="12321" y="9310"/>
                    <a:pt x="12315" y="9297"/>
                  </a:cubicBezTo>
                  <a:cubicBezTo>
                    <a:pt x="12311" y="9289"/>
                    <a:pt x="12304" y="9281"/>
                    <a:pt x="12292" y="9269"/>
                  </a:cubicBezTo>
                  <a:lnTo>
                    <a:pt x="11584" y="8546"/>
                  </a:lnTo>
                  <a:cubicBezTo>
                    <a:pt x="11571" y="8534"/>
                    <a:pt x="11564" y="8526"/>
                    <a:pt x="11558" y="8524"/>
                  </a:cubicBezTo>
                  <a:close/>
                  <a:moveTo>
                    <a:pt x="13196" y="8524"/>
                  </a:moveTo>
                  <a:cubicBezTo>
                    <a:pt x="13190" y="8526"/>
                    <a:pt x="13183" y="8534"/>
                    <a:pt x="13171" y="8546"/>
                  </a:cubicBezTo>
                  <a:lnTo>
                    <a:pt x="12463" y="9269"/>
                  </a:lnTo>
                  <a:cubicBezTo>
                    <a:pt x="12451" y="9281"/>
                    <a:pt x="12443" y="9289"/>
                    <a:pt x="12439" y="9297"/>
                  </a:cubicBezTo>
                  <a:cubicBezTo>
                    <a:pt x="12433" y="9310"/>
                    <a:pt x="12430" y="9327"/>
                    <a:pt x="12432" y="9344"/>
                  </a:cubicBezTo>
                  <a:cubicBezTo>
                    <a:pt x="12433" y="9351"/>
                    <a:pt x="12434" y="9357"/>
                    <a:pt x="12436" y="9363"/>
                  </a:cubicBezTo>
                  <a:cubicBezTo>
                    <a:pt x="12438" y="9369"/>
                    <a:pt x="12440" y="9374"/>
                    <a:pt x="12443" y="9379"/>
                  </a:cubicBezTo>
                  <a:cubicBezTo>
                    <a:pt x="12450" y="9390"/>
                    <a:pt x="12460" y="9394"/>
                    <a:pt x="12470" y="9391"/>
                  </a:cubicBezTo>
                  <a:cubicBezTo>
                    <a:pt x="12476" y="9389"/>
                    <a:pt x="12483" y="9382"/>
                    <a:pt x="12495" y="9369"/>
                  </a:cubicBezTo>
                  <a:lnTo>
                    <a:pt x="13203" y="8647"/>
                  </a:lnTo>
                  <a:cubicBezTo>
                    <a:pt x="13215" y="8634"/>
                    <a:pt x="13223" y="8627"/>
                    <a:pt x="13227" y="8619"/>
                  </a:cubicBezTo>
                  <a:cubicBezTo>
                    <a:pt x="13233" y="8606"/>
                    <a:pt x="13235" y="8588"/>
                    <a:pt x="13234" y="8571"/>
                  </a:cubicBezTo>
                  <a:cubicBezTo>
                    <a:pt x="13233" y="8565"/>
                    <a:pt x="13232" y="8558"/>
                    <a:pt x="13230" y="8552"/>
                  </a:cubicBezTo>
                  <a:cubicBezTo>
                    <a:pt x="13228" y="8547"/>
                    <a:pt x="13226" y="8541"/>
                    <a:pt x="13223" y="8537"/>
                  </a:cubicBezTo>
                  <a:cubicBezTo>
                    <a:pt x="13215" y="8526"/>
                    <a:pt x="13206" y="8521"/>
                    <a:pt x="13196" y="8524"/>
                  </a:cubicBezTo>
                  <a:close/>
                  <a:moveTo>
                    <a:pt x="15665" y="8524"/>
                  </a:moveTo>
                  <a:cubicBezTo>
                    <a:pt x="15656" y="8521"/>
                    <a:pt x="15646" y="8526"/>
                    <a:pt x="15639" y="8537"/>
                  </a:cubicBezTo>
                  <a:cubicBezTo>
                    <a:pt x="15636" y="8541"/>
                    <a:pt x="15633" y="8547"/>
                    <a:pt x="15631" y="8552"/>
                  </a:cubicBezTo>
                  <a:cubicBezTo>
                    <a:pt x="15629" y="8558"/>
                    <a:pt x="15628" y="8565"/>
                    <a:pt x="15627" y="8571"/>
                  </a:cubicBezTo>
                  <a:cubicBezTo>
                    <a:pt x="15626" y="8588"/>
                    <a:pt x="15629" y="8606"/>
                    <a:pt x="15635" y="8619"/>
                  </a:cubicBezTo>
                  <a:cubicBezTo>
                    <a:pt x="15639" y="8627"/>
                    <a:pt x="15646" y="8634"/>
                    <a:pt x="15658" y="8647"/>
                  </a:cubicBezTo>
                  <a:lnTo>
                    <a:pt x="16366" y="9369"/>
                  </a:lnTo>
                  <a:cubicBezTo>
                    <a:pt x="16379" y="9382"/>
                    <a:pt x="16386" y="9389"/>
                    <a:pt x="16392" y="9391"/>
                  </a:cubicBezTo>
                  <a:cubicBezTo>
                    <a:pt x="16401" y="9394"/>
                    <a:pt x="16411" y="9390"/>
                    <a:pt x="16418" y="9379"/>
                  </a:cubicBezTo>
                  <a:cubicBezTo>
                    <a:pt x="16421" y="9374"/>
                    <a:pt x="16424" y="9369"/>
                    <a:pt x="16426" y="9363"/>
                  </a:cubicBezTo>
                  <a:cubicBezTo>
                    <a:pt x="16427" y="9357"/>
                    <a:pt x="16429" y="9351"/>
                    <a:pt x="16429" y="9344"/>
                  </a:cubicBezTo>
                  <a:cubicBezTo>
                    <a:pt x="16431" y="9327"/>
                    <a:pt x="16428" y="9310"/>
                    <a:pt x="16422" y="9297"/>
                  </a:cubicBezTo>
                  <a:cubicBezTo>
                    <a:pt x="16418" y="9289"/>
                    <a:pt x="16411" y="9281"/>
                    <a:pt x="16399" y="9269"/>
                  </a:cubicBezTo>
                  <a:lnTo>
                    <a:pt x="15691" y="8546"/>
                  </a:lnTo>
                  <a:cubicBezTo>
                    <a:pt x="15678" y="8534"/>
                    <a:pt x="15671" y="8526"/>
                    <a:pt x="15665" y="8524"/>
                  </a:cubicBezTo>
                  <a:close/>
                  <a:moveTo>
                    <a:pt x="17303" y="8524"/>
                  </a:moveTo>
                  <a:cubicBezTo>
                    <a:pt x="17297" y="8526"/>
                    <a:pt x="17290" y="8534"/>
                    <a:pt x="17277" y="8546"/>
                  </a:cubicBezTo>
                  <a:lnTo>
                    <a:pt x="16570" y="9269"/>
                  </a:lnTo>
                  <a:cubicBezTo>
                    <a:pt x="16557" y="9281"/>
                    <a:pt x="16550" y="9289"/>
                    <a:pt x="16546" y="9297"/>
                  </a:cubicBezTo>
                  <a:cubicBezTo>
                    <a:pt x="16540" y="9310"/>
                    <a:pt x="16537" y="9327"/>
                    <a:pt x="16539" y="9344"/>
                  </a:cubicBezTo>
                  <a:cubicBezTo>
                    <a:pt x="16540" y="9351"/>
                    <a:pt x="16541" y="9357"/>
                    <a:pt x="16542" y="9363"/>
                  </a:cubicBezTo>
                  <a:cubicBezTo>
                    <a:pt x="16544" y="9369"/>
                    <a:pt x="16547" y="9374"/>
                    <a:pt x="16550" y="9379"/>
                  </a:cubicBezTo>
                  <a:cubicBezTo>
                    <a:pt x="16557" y="9390"/>
                    <a:pt x="16567" y="9394"/>
                    <a:pt x="16576" y="9391"/>
                  </a:cubicBezTo>
                  <a:cubicBezTo>
                    <a:pt x="16582" y="9389"/>
                    <a:pt x="16590" y="9382"/>
                    <a:pt x="16602" y="9369"/>
                  </a:cubicBezTo>
                  <a:lnTo>
                    <a:pt x="17310" y="8647"/>
                  </a:lnTo>
                  <a:cubicBezTo>
                    <a:pt x="17322" y="8634"/>
                    <a:pt x="17330" y="8627"/>
                    <a:pt x="17334" y="8619"/>
                  </a:cubicBezTo>
                  <a:cubicBezTo>
                    <a:pt x="17340" y="8606"/>
                    <a:pt x="17342" y="8588"/>
                    <a:pt x="17341" y="8571"/>
                  </a:cubicBezTo>
                  <a:cubicBezTo>
                    <a:pt x="17340" y="8565"/>
                    <a:pt x="17339" y="8558"/>
                    <a:pt x="17337" y="8552"/>
                  </a:cubicBezTo>
                  <a:cubicBezTo>
                    <a:pt x="17335" y="8547"/>
                    <a:pt x="17332" y="8541"/>
                    <a:pt x="17329" y="8537"/>
                  </a:cubicBezTo>
                  <a:cubicBezTo>
                    <a:pt x="17322" y="8526"/>
                    <a:pt x="17312" y="8521"/>
                    <a:pt x="17303" y="8524"/>
                  </a:cubicBezTo>
                  <a:close/>
                  <a:moveTo>
                    <a:pt x="19790" y="8524"/>
                  </a:moveTo>
                  <a:cubicBezTo>
                    <a:pt x="19781" y="8521"/>
                    <a:pt x="19771" y="8526"/>
                    <a:pt x="19764" y="8537"/>
                  </a:cubicBezTo>
                  <a:cubicBezTo>
                    <a:pt x="19761" y="8541"/>
                    <a:pt x="19759" y="8547"/>
                    <a:pt x="19757" y="8552"/>
                  </a:cubicBezTo>
                  <a:cubicBezTo>
                    <a:pt x="19755" y="8558"/>
                    <a:pt x="19753" y="8565"/>
                    <a:pt x="19753" y="8571"/>
                  </a:cubicBezTo>
                  <a:cubicBezTo>
                    <a:pt x="19751" y="8588"/>
                    <a:pt x="19754" y="8606"/>
                    <a:pt x="19760" y="8619"/>
                  </a:cubicBezTo>
                  <a:cubicBezTo>
                    <a:pt x="19764" y="8627"/>
                    <a:pt x="19771" y="8634"/>
                    <a:pt x="19783" y="8647"/>
                  </a:cubicBezTo>
                  <a:lnTo>
                    <a:pt x="20491" y="9369"/>
                  </a:lnTo>
                  <a:cubicBezTo>
                    <a:pt x="20504" y="9382"/>
                    <a:pt x="20511" y="9389"/>
                    <a:pt x="20517" y="9391"/>
                  </a:cubicBezTo>
                  <a:cubicBezTo>
                    <a:pt x="20526" y="9394"/>
                    <a:pt x="20536" y="9390"/>
                    <a:pt x="20544" y="9379"/>
                  </a:cubicBezTo>
                  <a:cubicBezTo>
                    <a:pt x="20547" y="9374"/>
                    <a:pt x="20549" y="9369"/>
                    <a:pt x="20551" y="9363"/>
                  </a:cubicBezTo>
                  <a:cubicBezTo>
                    <a:pt x="20553" y="9357"/>
                    <a:pt x="20554" y="9351"/>
                    <a:pt x="20555" y="9344"/>
                  </a:cubicBezTo>
                  <a:cubicBezTo>
                    <a:pt x="20556" y="9327"/>
                    <a:pt x="20553" y="9310"/>
                    <a:pt x="20547" y="9297"/>
                  </a:cubicBezTo>
                  <a:cubicBezTo>
                    <a:pt x="20543" y="9289"/>
                    <a:pt x="20536" y="9281"/>
                    <a:pt x="20524" y="9269"/>
                  </a:cubicBezTo>
                  <a:lnTo>
                    <a:pt x="19816" y="8546"/>
                  </a:lnTo>
                  <a:cubicBezTo>
                    <a:pt x="19803" y="8534"/>
                    <a:pt x="19796" y="8526"/>
                    <a:pt x="19790" y="8524"/>
                  </a:cubicBezTo>
                  <a:close/>
                  <a:moveTo>
                    <a:pt x="21428" y="8524"/>
                  </a:moveTo>
                  <a:cubicBezTo>
                    <a:pt x="21422" y="8526"/>
                    <a:pt x="21415" y="8534"/>
                    <a:pt x="21402" y="8546"/>
                  </a:cubicBezTo>
                  <a:lnTo>
                    <a:pt x="20695" y="9269"/>
                  </a:lnTo>
                  <a:cubicBezTo>
                    <a:pt x="20683" y="9281"/>
                    <a:pt x="20675" y="9289"/>
                    <a:pt x="20671" y="9297"/>
                  </a:cubicBezTo>
                  <a:cubicBezTo>
                    <a:pt x="20665" y="9310"/>
                    <a:pt x="20662" y="9327"/>
                    <a:pt x="20664" y="9344"/>
                  </a:cubicBezTo>
                  <a:cubicBezTo>
                    <a:pt x="20665" y="9351"/>
                    <a:pt x="20666" y="9357"/>
                    <a:pt x="20668" y="9363"/>
                  </a:cubicBezTo>
                  <a:cubicBezTo>
                    <a:pt x="20670" y="9369"/>
                    <a:pt x="20672" y="9374"/>
                    <a:pt x="20675" y="9379"/>
                  </a:cubicBezTo>
                  <a:cubicBezTo>
                    <a:pt x="20682" y="9390"/>
                    <a:pt x="20692" y="9394"/>
                    <a:pt x="20702" y="9391"/>
                  </a:cubicBezTo>
                  <a:cubicBezTo>
                    <a:pt x="20707" y="9389"/>
                    <a:pt x="20715" y="9382"/>
                    <a:pt x="20727" y="9369"/>
                  </a:cubicBezTo>
                  <a:lnTo>
                    <a:pt x="21435" y="8647"/>
                  </a:lnTo>
                  <a:cubicBezTo>
                    <a:pt x="21447" y="8634"/>
                    <a:pt x="21455" y="8627"/>
                    <a:pt x="21459" y="8619"/>
                  </a:cubicBezTo>
                  <a:cubicBezTo>
                    <a:pt x="21465" y="8606"/>
                    <a:pt x="21468" y="8588"/>
                    <a:pt x="21466" y="8571"/>
                  </a:cubicBezTo>
                  <a:cubicBezTo>
                    <a:pt x="21465" y="8565"/>
                    <a:pt x="21464" y="8558"/>
                    <a:pt x="21462" y="8552"/>
                  </a:cubicBezTo>
                  <a:cubicBezTo>
                    <a:pt x="21460" y="8547"/>
                    <a:pt x="21458" y="8541"/>
                    <a:pt x="21455" y="8537"/>
                  </a:cubicBezTo>
                  <a:cubicBezTo>
                    <a:pt x="21447" y="8526"/>
                    <a:pt x="21438" y="8521"/>
                    <a:pt x="21428" y="8524"/>
                  </a:cubicBezTo>
                  <a:close/>
                  <a:moveTo>
                    <a:pt x="1907" y="8613"/>
                  </a:moveTo>
                  <a:cubicBezTo>
                    <a:pt x="1903" y="8613"/>
                    <a:pt x="1900" y="8614"/>
                    <a:pt x="1896" y="8616"/>
                  </a:cubicBezTo>
                  <a:cubicBezTo>
                    <a:pt x="1887" y="8622"/>
                    <a:pt x="1880" y="8635"/>
                    <a:pt x="1877" y="8651"/>
                  </a:cubicBezTo>
                  <a:cubicBezTo>
                    <a:pt x="1875" y="8661"/>
                    <a:pt x="1874" y="8676"/>
                    <a:pt x="1874" y="8701"/>
                  </a:cubicBezTo>
                  <a:lnTo>
                    <a:pt x="1874" y="10880"/>
                  </a:lnTo>
                  <a:cubicBezTo>
                    <a:pt x="1874" y="10905"/>
                    <a:pt x="1875" y="10921"/>
                    <a:pt x="1877" y="10931"/>
                  </a:cubicBezTo>
                  <a:cubicBezTo>
                    <a:pt x="1880" y="10947"/>
                    <a:pt x="1887" y="10959"/>
                    <a:pt x="1896" y="10965"/>
                  </a:cubicBezTo>
                  <a:cubicBezTo>
                    <a:pt x="1900" y="10967"/>
                    <a:pt x="1903" y="10969"/>
                    <a:pt x="1907" y="10969"/>
                  </a:cubicBezTo>
                  <a:cubicBezTo>
                    <a:pt x="1911" y="10969"/>
                    <a:pt x="1915" y="10967"/>
                    <a:pt x="1918" y="10965"/>
                  </a:cubicBezTo>
                  <a:cubicBezTo>
                    <a:pt x="1927" y="10959"/>
                    <a:pt x="1935" y="10947"/>
                    <a:pt x="1938" y="10931"/>
                  </a:cubicBezTo>
                  <a:cubicBezTo>
                    <a:pt x="1940" y="10921"/>
                    <a:pt x="1940" y="10905"/>
                    <a:pt x="1940" y="10880"/>
                  </a:cubicBezTo>
                  <a:lnTo>
                    <a:pt x="1940" y="8701"/>
                  </a:lnTo>
                  <a:cubicBezTo>
                    <a:pt x="1940" y="8676"/>
                    <a:pt x="1940" y="8661"/>
                    <a:pt x="1938" y="8651"/>
                  </a:cubicBezTo>
                  <a:cubicBezTo>
                    <a:pt x="1935" y="8635"/>
                    <a:pt x="1927" y="8622"/>
                    <a:pt x="1918" y="8616"/>
                  </a:cubicBezTo>
                  <a:cubicBezTo>
                    <a:pt x="1915" y="8614"/>
                    <a:pt x="1911" y="8613"/>
                    <a:pt x="1907" y="8613"/>
                  </a:cubicBezTo>
                  <a:close/>
                  <a:moveTo>
                    <a:pt x="2260" y="8613"/>
                  </a:moveTo>
                  <a:cubicBezTo>
                    <a:pt x="2256" y="8613"/>
                    <a:pt x="2253" y="8614"/>
                    <a:pt x="2249" y="8616"/>
                  </a:cubicBezTo>
                  <a:cubicBezTo>
                    <a:pt x="2240" y="8622"/>
                    <a:pt x="2233" y="8635"/>
                    <a:pt x="2230" y="8651"/>
                  </a:cubicBezTo>
                  <a:cubicBezTo>
                    <a:pt x="2228" y="8661"/>
                    <a:pt x="2227" y="8676"/>
                    <a:pt x="2227" y="8701"/>
                  </a:cubicBezTo>
                  <a:lnTo>
                    <a:pt x="2227" y="10880"/>
                  </a:lnTo>
                  <a:cubicBezTo>
                    <a:pt x="2227" y="10905"/>
                    <a:pt x="2228" y="10921"/>
                    <a:pt x="2230" y="10931"/>
                  </a:cubicBezTo>
                  <a:cubicBezTo>
                    <a:pt x="2233" y="10947"/>
                    <a:pt x="2240" y="10959"/>
                    <a:pt x="2249" y="10965"/>
                  </a:cubicBezTo>
                  <a:cubicBezTo>
                    <a:pt x="2253" y="10967"/>
                    <a:pt x="2256" y="10969"/>
                    <a:pt x="2260" y="10969"/>
                  </a:cubicBezTo>
                  <a:cubicBezTo>
                    <a:pt x="2264" y="10969"/>
                    <a:pt x="2268" y="10967"/>
                    <a:pt x="2271" y="10965"/>
                  </a:cubicBezTo>
                  <a:cubicBezTo>
                    <a:pt x="2280" y="10959"/>
                    <a:pt x="2287" y="10947"/>
                    <a:pt x="2291" y="10931"/>
                  </a:cubicBezTo>
                  <a:cubicBezTo>
                    <a:pt x="2293" y="10921"/>
                    <a:pt x="2293" y="10905"/>
                    <a:pt x="2293" y="10880"/>
                  </a:cubicBezTo>
                  <a:lnTo>
                    <a:pt x="2293" y="8701"/>
                  </a:lnTo>
                  <a:cubicBezTo>
                    <a:pt x="2293" y="8676"/>
                    <a:pt x="2293" y="8661"/>
                    <a:pt x="2291" y="8651"/>
                  </a:cubicBezTo>
                  <a:cubicBezTo>
                    <a:pt x="2287" y="8635"/>
                    <a:pt x="2280" y="8622"/>
                    <a:pt x="2271" y="8616"/>
                  </a:cubicBezTo>
                  <a:cubicBezTo>
                    <a:pt x="2268" y="8614"/>
                    <a:pt x="2264" y="8613"/>
                    <a:pt x="2260" y="8613"/>
                  </a:cubicBezTo>
                  <a:close/>
                  <a:moveTo>
                    <a:pt x="6020" y="8613"/>
                  </a:moveTo>
                  <a:cubicBezTo>
                    <a:pt x="6016" y="8613"/>
                    <a:pt x="6012" y="8614"/>
                    <a:pt x="6009" y="8616"/>
                  </a:cubicBezTo>
                  <a:cubicBezTo>
                    <a:pt x="6000" y="8622"/>
                    <a:pt x="5992" y="8635"/>
                    <a:pt x="5989" y="8651"/>
                  </a:cubicBezTo>
                  <a:cubicBezTo>
                    <a:pt x="5987" y="8661"/>
                    <a:pt x="5987" y="8676"/>
                    <a:pt x="5987" y="8701"/>
                  </a:cubicBezTo>
                  <a:lnTo>
                    <a:pt x="5987" y="10880"/>
                  </a:lnTo>
                  <a:cubicBezTo>
                    <a:pt x="5987" y="10905"/>
                    <a:pt x="5987" y="10921"/>
                    <a:pt x="5989" y="10931"/>
                  </a:cubicBezTo>
                  <a:cubicBezTo>
                    <a:pt x="5992" y="10947"/>
                    <a:pt x="6000" y="10959"/>
                    <a:pt x="6009" y="10965"/>
                  </a:cubicBezTo>
                  <a:cubicBezTo>
                    <a:pt x="6012" y="10967"/>
                    <a:pt x="6016" y="10969"/>
                    <a:pt x="6020" y="10969"/>
                  </a:cubicBezTo>
                  <a:cubicBezTo>
                    <a:pt x="6023" y="10969"/>
                    <a:pt x="6027" y="10967"/>
                    <a:pt x="6031" y="10965"/>
                  </a:cubicBezTo>
                  <a:cubicBezTo>
                    <a:pt x="6040" y="10959"/>
                    <a:pt x="6047" y="10947"/>
                    <a:pt x="6050" y="10931"/>
                  </a:cubicBezTo>
                  <a:cubicBezTo>
                    <a:pt x="6052" y="10921"/>
                    <a:pt x="6052" y="10905"/>
                    <a:pt x="6052" y="10880"/>
                  </a:cubicBezTo>
                  <a:lnTo>
                    <a:pt x="6052" y="8701"/>
                  </a:lnTo>
                  <a:cubicBezTo>
                    <a:pt x="6052" y="8676"/>
                    <a:pt x="6052" y="8661"/>
                    <a:pt x="6050" y="8651"/>
                  </a:cubicBezTo>
                  <a:cubicBezTo>
                    <a:pt x="6047" y="8635"/>
                    <a:pt x="6040" y="8622"/>
                    <a:pt x="6031" y="8616"/>
                  </a:cubicBezTo>
                  <a:cubicBezTo>
                    <a:pt x="6027" y="8614"/>
                    <a:pt x="6023" y="8613"/>
                    <a:pt x="6020" y="8613"/>
                  </a:cubicBezTo>
                  <a:close/>
                  <a:moveTo>
                    <a:pt x="6373" y="8613"/>
                  </a:moveTo>
                  <a:cubicBezTo>
                    <a:pt x="6369" y="8613"/>
                    <a:pt x="6365" y="8614"/>
                    <a:pt x="6361" y="8616"/>
                  </a:cubicBezTo>
                  <a:cubicBezTo>
                    <a:pt x="6352" y="8622"/>
                    <a:pt x="6345" y="8635"/>
                    <a:pt x="6342" y="8651"/>
                  </a:cubicBezTo>
                  <a:cubicBezTo>
                    <a:pt x="6340" y="8661"/>
                    <a:pt x="6340" y="8676"/>
                    <a:pt x="6340" y="8701"/>
                  </a:cubicBezTo>
                  <a:lnTo>
                    <a:pt x="6340" y="10880"/>
                  </a:lnTo>
                  <a:cubicBezTo>
                    <a:pt x="6340" y="10905"/>
                    <a:pt x="6340" y="10921"/>
                    <a:pt x="6342" y="10931"/>
                  </a:cubicBezTo>
                  <a:cubicBezTo>
                    <a:pt x="6345" y="10947"/>
                    <a:pt x="6352" y="10959"/>
                    <a:pt x="6361" y="10965"/>
                  </a:cubicBezTo>
                  <a:cubicBezTo>
                    <a:pt x="6365" y="10967"/>
                    <a:pt x="6369" y="10969"/>
                    <a:pt x="6373" y="10969"/>
                  </a:cubicBezTo>
                  <a:cubicBezTo>
                    <a:pt x="6376" y="10969"/>
                    <a:pt x="6380" y="10967"/>
                    <a:pt x="6384" y="10965"/>
                  </a:cubicBezTo>
                  <a:cubicBezTo>
                    <a:pt x="6393" y="10959"/>
                    <a:pt x="6400" y="10947"/>
                    <a:pt x="6403" y="10931"/>
                  </a:cubicBezTo>
                  <a:cubicBezTo>
                    <a:pt x="6405" y="10921"/>
                    <a:pt x="6405" y="10905"/>
                    <a:pt x="6405" y="10880"/>
                  </a:cubicBezTo>
                  <a:lnTo>
                    <a:pt x="6405" y="8701"/>
                  </a:lnTo>
                  <a:cubicBezTo>
                    <a:pt x="6405" y="8676"/>
                    <a:pt x="6405" y="8661"/>
                    <a:pt x="6403" y="8651"/>
                  </a:cubicBezTo>
                  <a:cubicBezTo>
                    <a:pt x="6400" y="8635"/>
                    <a:pt x="6393" y="8622"/>
                    <a:pt x="6384" y="8616"/>
                  </a:cubicBezTo>
                  <a:cubicBezTo>
                    <a:pt x="6380" y="8614"/>
                    <a:pt x="6376" y="8613"/>
                    <a:pt x="6373" y="8613"/>
                  </a:cubicBezTo>
                  <a:close/>
                  <a:moveTo>
                    <a:pt x="10145" y="8613"/>
                  </a:moveTo>
                  <a:cubicBezTo>
                    <a:pt x="10141" y="8613"/>
                    <a:pt x="10137" y="8614"/>
                    <a:pt x="10134" y="8616"/>
                  </a:cubicBezTo>
                  <a:cubicBezTo>
                    <a:pt x="10125" y="8622"/>
                    <a:pt x="10117" y="8635"/>
                    <a:pt x="10114" y="8651"/>
                  </a:cubicBezTo>
                  <a:cubicBezTo>
                    <a:pt x="10112" y="8661"/>
                    <a:pt x="10112" y="8676"/>
                    <a:pt x="10112" y="8701"/>
                  </a:cubicBezTo>
                  <a:lnTo>
                    <a:pt x="10112" y="10880"/>
                  </a:lnTo>
                  <a:cubicBezTo>
                    <a:pt x="10112" y="10905"/>
                    <a:pt x="10112" y="10921"/>
                    <a:pt x="10114" y="10931"/>
                  </a:cubicBezTo>
                  <a:cubicBezTo>
                    <a:pt x="10117" y="10947"/>
                    <a:pt x="10125" y="10959"/>
                    <a:pt x="10134" y="10965"/>
                  </a:cubicBezTo>
                  <a:cubicBezTo>
                    <a:pt x="10137" y="10967"/>
                    <a:pt x="10141" y="10969"/>
                    <a:pt x="10145" y="10969"/>
                  </a:cubicBezTo>
                  <a:cubicBezTo>
                    <a:pt x="10148" y="10969"/>
                    <a:pt x="10152" y="10967"/>
                    <a:pt x="10156" y="10965"/>
                  </a:cubicBezTo>
                  <a:cubicBezTo>
                    <a:pt x="10165" y="10959"/>
                    <a:pt x="10172" y="10947"/>
                    <a:pt x="10176" y="10931"/>
                  </a:cubicBezTo>
                  <a:cubicBezTo>
                    <a:pt x="10177" y="10921"/>
                    <a:pt x="10177" y="10905"/>
                    <a:pt x="10177" y="10880"/>
                  </a:cubicBezTo>
                  <a:lnTo>
                    <a:pt x="10177" y="8701"/>
                  </a:lnTo>
                  <a:cubicBezTo>
                    <a:pt x="10177" y="8676"/>
                    <a:pt x="10177" y="8661"/>
                    <a:pt x="10176" y="8651"/>
                  </a:cubicBezTo>
                  <a:cubicBezTo>
                    <a:pt x="10172" y="8635"/>
                    <a:pt x="10165" y="8622"/>
                    <a:pt x="10156" y="8616"/>
                  </a:cubicBezTo>
                  <a:cubicBezTo>
                    <a:pt x="10152" y="8614"/>
                    <a:pt x="10148" y="8613"/>
                    <a:pt x="10145" y="8613"/>
                  </a:cubicBezTo>
                  <a:close/>
                  <a:moveTo>
                    <a:pt x="10498" y="8613"/>
                  </a:moveTo>
                  <a:cubicBezTo>
                    <a:pt x="10494" y="8613"/>
                    <a:pt x="10490" y="8614"/>
                    <a:pt x="10487" y="8616"/>
                  </a:cubicBezTo>
                  <a:cubicBezTo>
                    <a:pt x="10478" y="8622"/>
                    <a:pt x="10470" y="8635"/>
                    <a:pt x="10467" y="8651"/>
                  </a:cubicBezTo>
                  <a:cubicBezTo>
                    <a:pt x="10465" y="8661"/>
                    <a:pt x="10465" y="8676"/>
                    <a:pt x="10465" y="8701"/>
                  </a:cubicBezTo>
                  <a:lnTo>
                    <a:pt x="10465" y="10880"/>
                  </a:lnTo>
                  <a:cubicBezTo>
                    <a:pt x="10465" y="10905"/>
                    <a:pt x="10465" y="10921"/>
                    <a:pt x="10467" y="10931"/>
                  </a:cubicBezTo>
                  <a:cubicBezTo>
                    <a:pt x="10470" y="10947"/>
                    <a:pt x="10478" y="10959"/>
                    <a:pt x="10487" y="10965"/>
                  </a:cubicBezTo>
                  <a:cubicBezTo>
                    <a:pt x="10490" y="10967"/>
                    <a:pt x="10494" y="10969"/>
                    <a:pt x="10498" y="10969"/>
                  </a:cubicBezTo>
                  <a:cubicBezTo>
                    <a:pt x="10501" y="10969"/>
                    <a:pt x="10505" y="10967"/>
                    <a:pt x="10509" y="10965"/>
                  </a:cubicBezTo>
                  <a:cubicBezTo>
                    <a:pt x="10518" y="10959"/>
                    <a:pt x="10525" y="10947"/>
                    <a:pt x="10528" y="10931"/>
                  </a:cubicBezTo>
                  <a:cubicBezTo>
                    <a:pt x="10530" y="10921"/>
                    <a:pt x="10530" y="10905"/>
                    <a:pt x="10530" y="10880"/>
                  </a:cubicBezTo>
                  <a:lnTo>
                    <a:pt x="10530" y="8701"/>
                  </a:lnTo>
                  <a:cubicBezTo>
                    <a:pt x="10530" y="8676"/>
                    <a:pt x="10530" y="8661"/>
                    <a:pt x="10528" y="8651"/>
                  </a:cubicBezTo>
                  <a:cubicBezTo>
                    <a:pt x="10525" y="8635"/>
                    <a:pt x="10518" y="8622"/>
                    <a:pt x="10509" y="8616"/>
                  </a:cubicBezTo>
                  <a:cubicBezTo>
                    <a:pt x="10505" y="8614"/>
                    <a:pt x="10501" y="8613"/>
                    <a:pt x="10498" y="8613"/>
                  </a:cubicBezTo>
                  <a:close/>
                  <a:moveTo>
                    <a:pt x="14251" y="8613"/>
                  </a:moveTo>
                  <a:cubicBezTo>
                    <a:pt x="14248" y="8613"/>
                    <a:pt x="14244" y="8614"/>
                    <a:pt x="14241" y="8616"/>
                  </a:cubicBezTo>
                  <a:cubicBezTo>
                    <a:pt x="14232" y="8622"/>
                    <a:pt x="14224" y="8635"/>
                    <a:pt x="14221" y="8651"/>
                  </a:cubicBezTo>
                  <a:cubicBezTo>
                    <a:pt x="14219" y="8661"/>
                    <a:pt x="14219" y="8676"/>
                    <a:pt x="14219" y="8701"/>
                  </a:cubicBezTo>
                  <a:lnTo>
                    <a:pt x="14219" y="10880"/>
                  </a:lnTo>
                  <a:cubicBezTo>
                    <a:pt x="14219" y="10905"/>
                    <a:pt x="14219" y="10921"/>
                    <a:pt x="14221" y="10931"/>
                  </a:cubicBezTo>
                  <a:cubicBezTo>
                    <a:pt x="14224" y="10947"/>
                    <a:pt x="14232" y="10959"/>
                    <a:pt x="14241" y="10965"/>
                  </a:cubicBezTo>
                  <a:cubicBezTo>
                    <a:pt x="14244" y="10967"/>
                    <a:pt x="14248" y="10969"/>
                    <a:pt x="14251" y="10969"/>
                  </a:cubicBezTo>
                  <a:cubicBezTo>
                    <a:pt x="14255" y="10969"/>
                    <a:pt x="14259" y="10967"/>
                    <a:pt x="14263" y="10965"/>
                  </a:cubicBezTo>
                  <a:cubicBezTo>
                    <a:pt x="14272" y="10959"/>
                    <a:pt x="14279" y="10947"/>
                    <a:pt x="14282" y="10931"/>
                  </a:cubicBezTo>
                  <a:cubicBezTo>
                    <a:pt x="14284" y="10921"/>
                    <a:pt x="14284" y="10905"/>
                    <a:pt x="14284" y="10880"/>
                  </a:cubicBezTo>
                  <a:lnTo>
                    <a:pt x="14284" y="8701"/>
                  </a:lnTo>
                  <a:cubicBezTo>
                    <a:pt x="14284" y="8676"/>
                    <a:pt x="14284" y="8661"/>
                    <a:pt x="14282" y="8651"/>
                  </a:cubicBezTo>
                  <a:cubicBezTo>
                    <a:pt x="14279" y="8635"/>
                    <a:pt x="14272" y="8622"/>
                    <a:pt x="14263" y="8616"/>
                  </a:cubicBezTo>
                  <a:cubicBezTo>
                    <a:pt x="14259" y="8614"/>
                    <a:pt x="14255" y="8613"/>
                    <a:pt x="14251" y="8613"/>
                  </a:cubicBezTo>
                  <a:close/>
                  <a:moveTo>
                    <a:pt x="14604" y="8613"/>
                  </a:moveTo>
                  <a:cubicBezTo>
                    <a:pt x="14601" y="8613"/>
                    <a:pt x="14597" y="8614"/>
                    <a:pt x="14593" y="8616"/>
                  </a:cubicBezTo>
                  <a:cubicBezTo>
                    <a:pt x="14584" y="8622"/>
                    <a:pt x="14577" y="8635"/>
                    <a:pt x="14574" y="8651"/>
                  </a:cubicBezTo>
                  <a:cubicBezTo>
                    <a:pt x="14572" y="8661"/>
                    <a:pt x="14572" y="8676"/>
                    <a:pt x="14572" y="8701"/>
                  </a:cubicBezTo>
                  <a:lnTo>
                    <a:pt x="14572" y="10880"/>
                  </a:lnTo>
                  <a:cubicBezTo>
                    <a:pt x="14572" y="10905"/>
                    <a:pt x="14572" y="10921"/>
                    <a:pt x="14574" y="10931"/>
                  </a:cubicBezTo>
                  <a:cubicBezTo>
                    <a:pt x="14577" y="10947"/>
                    <a:pt x="14584" y="10959"/>
                    <a:pt x="14593" y="10965"/>
                  </a:cubicBezTo>
                  <a:cubicBezTo>
                    <a:pt x="14597" y="10967"/>
                    <a:pt x="14601" y="10969"/>
                    <a:pt x="14604" y="10969"/>
                  </a:cubicBezTo>
                  <a:cubicBezTo>
                    <a:pt x="14608" y="10969"/>
                    <a:pt x="14612" y="10967"/>
                    <a:pt x="14616" y="10965"/>
                  </a:cubicBezTo>
                  <a:cubicBezTo>
                    <a:pt x="14625" y="10959"/>
                    <a:pt x="14632" y="10947"/>
                    <a:pt x="14635" y="10931"/>
                  </a:cubicBezTo>
                  <a:cubicBezTo>
                    <a:pt x="14637" y="10921"/>
                    <a:pt x="14637" y="10905"/>
                    <a:pt x="14637" y="10880"/>
                  </a:cubicBezTo>
                  <a:lnTo>
                    <a:pt x="14637" y="8701"/>
                  </a:lnTo>
                  <a:cubicBezTo>
                    <a:pt x="14637" y="8676"/>
                    <a:pt x="14637" y="8661"/>
                    <a:pt x="14635" y="8651"/>
                  </a:cubicBezTo>
                  <a:cubicBezTo>
                    <a:pt x="14632" y="8635"/>
                    <a:pt x="14625" y="8622"/>
                    <a:pt x="14616" y="8616"/>
                  </a:cubicBezTo>
                  <a:cubicBezTo>
                    <a:pt x="14612" y="8614"/>
                    <a:pt x="14608" y="8613"/>
                    <a:pt x="14604" y="8613"/>
                  </a:cubicBezTo>
                  <a:close/>
                  <a:moveTo>
                    <a:pt x="18377" y="8613"/>
                  </a:moveTo>
                  <a:cubicBezTo>
                    <a:pt x="18373" y="8613"/>
                    <a:pt x="18369" y="8614"/>
                    <a:pt x="18366" y="8616"/>
                  </a:cubicBezTo>
                  <a:cubicBezTo>
                    <a:pt x="18357" y="8622"/>
                    <a:pt x="18349" y="8635"/>
                    <a:pt x="18346" y="8651"/>
                  </a:cubicBezTo>
                  <a:cubicBezTo>
                    <a:pt x="18344" y="8661"/>
                    <a:pt x="18344" y="8676"/>
                    <a:pt x="18344" y="8701"/>
                  </a:cubicBezTo>
                  <a:lnTo>
                    <a:pt x="18344" y="10880"/>
                  </a:lnTo>
                  <a:cubicBezTo>
                    <a:pt x="18344" y="10905"/>
                    <a:pt x="18344" y="10921"/>
                    <a:pt x="18346" y="10931"/>
                  </a:cubicBezTo>
                  <a:cubicBezTo>
                    <a:pt x="18349" y="10947"/>
                    <a:pt x="18357" y="10959"/>
                    <a:pt x="18366" y="10965"/>
                  </a:cubicBezTo>
                  <a:cubicBezTo>
                    <a:pt x="18369" y="10967"/>
                    <a:pt x="18373" y="10969"/>
                    <a:pt x="18377" y="10969"/>
                  </a:cubicBezTo>
                  <a:cubicBezTo>
                    <a:pt x="18380" y="10969"/>
                    <a:pt x="18384" y="10967"/>
                    <a:pt x="18388" y="10965"/>
                  </a:cubicBezTo>
                  <a:cubicBezTo>
                    <a:pt x="18397" y="10959"/>
                    <a:pt x="18404" y="10947"/>
                    <a:pt x="18407" y="10931"/>
                  </a:cubicBezTo>
                  <a:cubicBezTo>
                    <a:pt x="18409" y="10921"/>
                    <a:pt x="18409" y="10905"/>
                    <a:pt x="18409" y="10880"/>
                  </a:cubicBezTo>
                  <a:lnTo>
                    <a:pt x="18409" y="8701"/>
                  </a:lnTo>
                  <a:cubicBezTo>
                    <a:pt x="18409" y="8676"/>
                    <a:pt x="18409" y="8661"/>
                    <a:pt x="18407" y="8651"/>
                  </a:cubicBezTo>
                  <a:cubicBezTo>
                    <a:pt x="18404" y="8635"/>
                    <a:pt x="18397" y="8622"/>
                    <a:pt x="18388" y="8616"/>
                  </a:cubicBezTo>
                  <a:cubicBezTo>
                    <a:pt x="18384" y="8614"/>
                    <a:pt x="18380" y="8613"/>
                    <a:pt x="18377" y="8613"/>
                  </a:cubicBezTo>
                  <a:close/>
                  <a:moveTo>
                    <a:pt x="18729" y="8613"/>
                  </a:moveTo>
                  <a:cubicBezTo>
                    <a:pt x="18726" y="8613"/>
                    <a:pt x="18722" y="8614"/>
                    <a:pt x="18719" y="8616"/>
                  </a:cubicBezTo>
                  <a:cubicBezTo>
                    <a:pt x="18710" y="8622"/>
                    <a:pt x="18702" y="8635"/>
                    <a:pt x="18699" y="8651"/>
                  </a:cubicBezTo>
                  <a:cubicBezTo>
                    <a:pt x="18697" y="8661"/>
                    <a:pt x="18697" y="8676"/>
                    <a:pt x="18697" y="8701"/>
                  </a:cubicBezTo>
                  <a:lnTo>
                    <a:pt x="18697" y="10880"/>
                  </a:lnTo>
                  <a:cubicBezTo>
                    <a:pt x="18697" y="10905"/>
                    <a:pt x="18697" y="10921"/>
                    <a:pt x="18699" y="10931"/>
                  </a:cubicBezTo>
                  <a:cubicBezTo>
                    <a:pt x="18702" y="10947"/>
                    <a:pt x="18710" y="10959"/>
                    <a:pt x="18719" y="10965"/>
                  </a:cubicBezTo>
                  <a:cubicBezTo>
                    <a:pt x="18722" y="10967"/>
                    <a:pt x="18726" y="10969"/>
                    <a:pt x="18729" y="10969"/>
                  </a:cubicBezTo>
                  <a:cubicBezTo>
                    <a:pt x="18733" y="10969"/>
                    <a:pt x="18737" y="10967"/>
                    <a:pt x="18741" y="10965"/>
                  </a:cubicBezTo>
                  <a:cubicBezTo>
                    <a:pt x="18750" y="10959"/>
                    <a:pt x="18757" y="10947"/>
                    <a:pt x="18760" y="10931"/>
                  </a:cubicBezTo>
                  <a:cubicBezTo>
                    <a:pt x="18762" y="10921"/>
                    <a:pt x="18762" y="10905"/>
                    <a:pt x="18762" y="10880"/>
                  </a:cubicBezTo>
                  <a:lnTo>
                    <a:pt x="18762" y="8701"/>
                  </a:lnTo>
                  <a:cubicBezTo>
                    <a:pt x="18762" y="8676"/>
                    <a:pt x="18762" y="8661"/>
                    <a:pt x="18760" y="8651"/>
                  </a:cubicBezTo>
                  <a:cubicBezTo>
                    <a:pt x="18757" y="8635"/>
                    <a:pt x="18750" y="8622"/>
                    <a:pt x="18741" y="8616"/>
                  </a:cubicBezTo>
                  <a:cubicBezTo>
                    <a:pt x="18737" y="8614"/>
                    <a:pt x="18733" y="8613"/>
                    <a:pt x="18729" y="8613"/>
                  </a:cubicBezTo>
                  <a:close/>
                  <a:moveTo>
                    <a:pt x="1017" y="8708"/>
                  </a:moveTo>
                  <a:cubicBezTo>
                    <a:pt x="1012" y="8709"/>
                    <a:pt x="1004" y="8717"/>
                    <a:pt x="992" y="8729"/>
                  </a:cubicBezTo>
                  <a:lnTo>
                    <a:pt x="102" y="9638"/>
                  </a:lnTo>
                  <a:cubicBezTo>
                    <a:pt x="89" y="9651"/>
                    <a:pt x="82" y="9658"/>
                    <a:pt x="78" y="9666"/>
                  </a:cubicBezTo>
                  <a:cubicBezTo>
                    <a:pt x="72" y="9679"/>
                    <a:pt x="70" y="9697"/>
                    <a:pt x="71" y="9714"/>
                  </a:cubicBezTo>
                  <a:cubicBezTo>
                    <a:pt x="72" y="9720"/>
                    <a:pt x="73" y="9727"/>
                    <a:pt x="75" y="9732"/>
                  </a:cubicBezTo>
                  <a:cubicBezTo>
                    <a:pt x="77" y="9738"/>
                    <a:pt x="79" y="9744"/>
                    <a:pt x="82" y="9748"/>
                  </a:cubicBezTo>
                  <a:cubicBezTo>
                    <a:pt x="89" y="9759"/>
                    <a:pt x="99" y="9764"/>
                    <a:pt x="109" y="9761"/>
                  </a:cubicBezTo>
                  <a:cubicBezTo>
                    <a:pt x="115" y="9759"/>
                    <a:pt x="122" y="9751"/>
                    <a:pt x="134" y="9739"/>
                  </a:cubicBezTo>
                  <a:lnTo>
                    <a:pt x="1024" y="8830"/>
                  </a:lnTo>
                  <a:cubicBezTo>
                    <a:pt x="1036" y="8817"/>
                    <a:pt x="1044" y="8810"/>
                    <a:pt x="1048" y="8802"/>
                  </a:cubicBezTo>
                  <a:cubicBezTo>
                    <a:pt x="1054" y="8789"/>
                    <a:pt x="1057" y="8771"/>
                    <a:pt x="1055" y="8754"/>
                  </a:cubicBezTo>
                  <a:cubicBezTo>
                    <a:pt x="1054" y="8748"/>
                    <a:pt x="1053" y="8741"/>
                    <a:pt x="1051" y="8736"/>
                  </a:cubicBezTo>
                  <a:cubicBezTo>
                    <a:pt x="1049" y="8730"/>
                    <a:pt x="1047" y="8724"/>
                    <a:pt x="1044" y="8720"/>
                  </a:cubicBezTo>
                  <a:cubicBezTo>
                    <a:pt x="1036" y="8709"/>
                    <a:pt x="1027" y="8705"/>
                    <a:pt x="1017" y="8708"/>
                  </a:cubicBezTo>
                  <a:close/>
                  <a:moveTo>
                    <a:pt x="3137" y="8708"/>
                  </a:moveTo>
                  <a:cubicBezTo>
                    <a:pt x="3128" y="8705"/>
                    <a:pt x="3118" y="8709"/>
                    <a:pt x="3110" y="8720"/>
                  </a:cubicBezTo>
                  <a:cubicBezTo>
                    <a:pt x="3108" y="8724"/>
                    <a:pt x="3105" y="8730"/>
                    <a:pt x="3103" y="8736"/>
                  </a:cubicBezTo>
                  <a:cubicBezTo>
                    <a:pt x="3101" y="8741"/>
                    <a:pt x="3100" y="8748"/>
                    <a:pt x="3100" y="8754"/>
                  </a:cubicBezTo>
                  <a:cubicBezTo>
                    <a:pt x="3098" y="8771"/>
                    <a:pt x="3100" y="8789"/>
                    <a:pt x="3107" y="8802"/>
                  </a:cubicBezTo>
                  <a:cubicBezTo>
                    <a:pt x="3111" y="8810"/>
                    <a:pt x="3118" y="8817"/>
                    <a:pt x="3130" y="8830"/>
                  </a:cubicBezTo>
                  <a:lnTo>
                    <a:pt x="4020" y="9739"/>
                  </a:lnTo>
                  <a:cubicBezTo>
                    <a:pt x="4032" y="9751"/>
                    <a:pt x="4040" y="9759"/>
                    <a:pt x="4046" y="9761"/>
                  </a:cubicBezTo>
                  <a:cubicBezTo>
                    <a:pt x="4055" y="9764"/>
                    <a:pt x="4065" y="9759"/>
                    <a:pt x="4072" y="9748"/>
                  </a:cubicBezTo>
                  <a:cubicBezTo>
                    <a:pt x="4075" y="9744"/>
                    <a:pt x="4078" y="9738"/>
                    <a:pt x="4079" y="9732"/>
                  </a:cubicBezTo>
                  <a:cubicBezTo>
                    <a:pt x="4081" y="9727"/>
                    <a:pt x="4083" y="9720"/>
                    <a:pt x="4083" y="9714"/>
                  </a:cubicBezTo>
                  <a:cubicBezTo>
                    <a:pt x="4085" y="9697"/>
                    <a:pt x="4083" y="9679"/>
                    <a:pt x="4076" y="9666"/>
                  </a:cubicBezTo>
                  <a:cubicBezTo>
                    <a:pt x="4072" y="9658"/>
                    <a:pt x="4065" y="9651"/>
                    <a:pt x="4053" y="9638"/>
                  </a:cubicBezTo>
                  <a:lnTo>
                    <a:pt x="3162" y="8729"/>
                  </a:lnTo>
                  <a:cubicBezTo>
                    <a:pt x="3150" y="8717"/>
                    <a:pt x="3143" y="8709"/>
                    <a:pt x="3137" y="8708"/>
                  </a:cubicBezTo>
                  <a:close/>
                  <a:moveTo>
                    <a:pt x="5142" y="8708"/>
                  </a:moveTo>
                  <a:cubicBezTo>
                    <a:pt x="5137" y="8709"/>
                    <a:pt x="5129" y="8717"/>
                    <a:pt x="5117" y="8729"/>
                  </a:cubicBezTo>
                  <a:lnTo>
                    <a:pt x="4227" y="9638"/>
                  </a:lnTo>
                  <a:cubicBezTo>
                    <a:pt x="4215" y="9651"/>
                    <a:pt x="4207" y="9658"/>
                    <a:pt x="4203" y="9666"/>
                  </a:cubicBezTo>
                  <a:cubicBezTo>
                    <a:pt x="4197" y="9679"/>
                    <a:pt x="4195" y="9697"/>
                    <a:pt x="4196" y="9714"/>
                  </a:cubicBezTo>
                  <a:cubicBezTo>
                    <a:pt x="4197" y="9720"/>
                    <a:pt x="4198" y="9727"/>
                    <a:pt x="4200" y="9732"/>
                  </a:cubicBezTo>
                  <a:cubicBezTo>
                    <a:pt x="4202" y="9738"/>
                    <a:pt x="4204" y="9744"/>
                    <a:pt x="4207" y="9748"/>
                  </a:cubicBezTo>
                  <a:cubicBezTo>
                    <a:pt x="4215" y="9759"/>
                    <a:pt x="4224" y="9764"/>
                    <a:pt x="4234" y="9761"/>
                  </a:cubicBezTo>
                  <a:cubicBezTo>
                    <a:pt x="4240" y="9759"/>
                    <a:pt x="4247" y="9751"/>
                    <a:pt x="4259" y="9739"/>
                  </a:cubicBezTo>
                  <a:lnTo>
                    <a:pt x="5149" y="8830"/>
                  </a:lnTo>
                  <a:cubicBezTo>
                    <a:pt x="5161" y="8817"/>
                    <a:pt x="5169" y="8810"/>
                    <a:pt x="5173" y="8802"/>
                  </a:cubicBezTo>
                  <a:cubicBezTo>
                    <a:pt x="5179" y="8789"/>
                    <a:pt x="5182" y="8771"/>
                    <a:pt x="5180" y="8754"/>
                  </a:cubicBezTo>
                  <a:cubicBezTo>
                    <a:pt x="5179" y="8748"/>
                    <a:pt x="5178" y="8741"/>
                    <a:pt x="5176" y="8736"/>
                  </a:cubicBezTo>
                  <a:cubicBezTo>
                    <a:pt x="5174" y="8730"/>
                    <a:pt x="5172" y="8724"/>
                    <a:pt x="5169" y="8720"/>
                  </a:cubicBezTo>
                  <a:cubicBezTo>
                    <a:pt x="5162" y="8709"/>
                    <a:pt x="5152" y="8705"/>
                    <a:pt x="5142" y="8708"/>
                  </a:cubicBezTo>
                  <a:close/>
                  <a:moveTo>
                    <a:pt x="7250" y="8708"/>
                  </a:moveTo>
                  <a:cubicBezTo>
                    <a:pt x="7240" y="8705"/>
                    <a:pt x="7230" y="8709"/>
                    <a:pt x="7223" y="8720"/>
                  </a:cubicBezTo>
                  <a:cubicBezTo>
                    <a:pt x="7220" y="8724"/>
                    <a:pt x="7217" y="8730"/>
                    <a:pt x="7216" y="8736"/>
                  </a:cubicBezTo>
                  <a:cubicBezTo>
                    <a:pt x="7214" y="8741"/>
                    <a:pt x="7212" y="8748"/>
                    <a:pt x="7212" y="8754"/>
                  </a:cubicBezTo>
                  <a:cubicBezTo>
                    <a:pt x="7210" y="8771"/>
                    <a:pt x="7213" y="8789"/>
                    <a:pt x="7219" y="8802"/>
                  </a:cubicBezTo>
                  <a:cubicBezTo>
                    <a:pt x="7223" y="8810"/>
                    <a:pt x="7230" y="8817"/>
                    <a:pt x="7243" y="8830"/>
                  </a:cubicBezTo>
                  <a:lnTo>
                    <a:pt x="8133" y="9739"/>
                  </a:lnTo>
                  <a:cubicBezTo>
                    <a:pt x="8145" y="9751"/>
                    <a:pt x="8152" y="9759"/>
                    <a:pt x="8158" y="9761"/>
                  </a:cubicBezTo>
                  <a:cubicBezTo>
                    <a:pt x="8168" y="9764"/>
                    <a:pt x="8177" y="9759"/>
                    <a:pt x="8185" y="9748"/>
                  </a:cubicBezTo>
                  <a:cubicBezTo>
                    <a:pt x="8187" y="9744"/>
                    <a:pt x="8190" y="9738"/>
                    <a:pt x="8192" y="9732"/>
                  </a:cubicBezTo>
                  <a:cubicBezTo>
                    <a:pt x="8194" y="9727"/>
                    <a:pt x="8195" y="9720"/>
                    <a:pt x="8196" y="9714"/>
                  </a:cubicBezTo>
                  <a:cubicBezTo>
                    <a:pt x="8197" y="9697"/>
                    <a:pt x="8195" y="9679"/>
                    <a:pt x="8189" y="9666"/>
                  </a:cubicBezTo>
                  <a:cubicBezTo>
                    <a:pt x="8185" y="9658"/>
                    <a:pt x="8177" y="9651"/>
                    <a:pt x="8165" y="9638"/>
                  </a:cubicBezTo>
                  <a:lnTo>
                    <a:pt x="7275" y="8729"/>
                  </a:lnTo>
                  <a:cubicBezTo>
                    <a:pt x="7263" y="8717"/>
                    <a:pt x="7255" y="8709"/>
                    <a:pt x="7250" y="8708"/>
                  </a:cubicBezTo>
                  <a:close/>
                  <a:moveTo>
                    <a:pt x="9255" y="8708"/>
                  </a:moveTo>
                  <a:cubicBezTo>
                    <a:pt x="9249" y="8709"/>
                    <a:pt x="9242" y="8717"/>
                    <a:pt x="9229" y="8729"/>
                  </a:cubicBezTo>
                  <a:lnTo>
                    <a:pt x="8339" y="9638"/>
                  </a:lnTo>
                  <a:cubicBezTo>
                    <a:pt x="8327" y="9651"/>
                    <a:pt x="8320" y="9658"/>
                    <a:pt x="8316" y="9666"/>
                  </a:cubicBezTo>
                  <a:cubicBezTo>
                    <a:pt x="8310" y="9679"/>
                    <a:pt x="8307" y="9697"/>
                    <a:pt x="8308" y="9714"/>
                  </a:cubicBezTo>
                  <a:cubicBezTo>
                    <a:pt x="8309" y="9720"/>
                    <a:pt x="8310" y="9727"/>
                    <a:pt x="8312" y="9732"/>
                  </a:cubicBezTo>
                  <a:cubicBezTo>
                    <a:pt x="8314" y="9738"/>
                    <a:pt x="8317" y="9744"/>
                    <a:pt x="8320" y="9748"/>
                  </a:cubicBezTo>
                  <a:cubicBezTo>
                    <a:pt x="8327" y="9759"/>
                    <a:pt x="8337" y="9764"/>
                    <a:pt x="8346" y="9761"/>
                  </a:cubicBezTo>
                  <a:cubicBezTo>
                    <a:pt x="8352" y="9759"/>
                    <a:pt x="8359" y="9751"/>
                    <a:pt x="8372" y="9739"/>
                  </a:cubicBezTo>
                  <a:lnTo>
                    <a:pt x="9262" y="8830"/>
                  </a:lnTo>
                  <a:cubicBezTo>
                    <a:pt x="9274" y="8817"/>
                    <a:pt x="9282" y="8810"/>
                    <a:pt x="9285" y="8802"/>
                  </a:cubicBezTo>
                  <a:cubicBezTo>
                    <a:pt x="9292" y="8789"/>
                    <a:pt x="9294" y="8771"/>
                    <a:pt x="9292" y="8754"/>
                  </a:cubicBezTo>
                  <a:cubicBezTo>
                    <a:pt x="9292" y="8748"/>
                    <a:pt x="9291" y="8741"/>
                    <a:pt x="9289" y="8736"/>
                  </a:cubicBezTo>
                  <a:cubicBezTo>
                    <a:pt x="9287" y="8730"/>
                    <a:pt x="9284" y="8724"/>
                    <a:pt x="9281" y="8720"/>
                  </a:cubicBezTo>
                  <a:cubicBezTo>
                    <a:pt x="9274" y="8709"/>
                    <a:pt x="9264" y="8705"/>
                    <a:pt x="9255" y="8708"/>
                  </a:cubicBezTo>
                  <a:close/>
                  <a:moveTo>
                    <a:pt x="11375" y="8708"/>
                  </a:moveTo>
                  <a:cubicBezTo>
                    <a:pt x="11365" y="8705"/>
                    <a:pt x="11355" y="8709"/>
                    <a:pt x="11348" y="8720"/>
                  </a:cubicBezTo>
                  <a:cubicBezTo>
                    <a:pt x="11345" y="8724"/>
                    <a:pt x="11343" y="8730"/>
                    <a:pt x="11341" y="8736"/>
                  </a:cubicBezTo>
                  <a:cubicBezTo>
                    <a:pt x="11339" y="8741"/>
                    <a:pt x="11338" y="8748"/>
                    <a:pt x="11337" y="8754"/>
                  </a:cubicBezTo>
                  <a:cubicBezTo>
                    <a:pt x="11335" y="8771"/>
                    <a:pt x="11338" y="8789"/>
                    <a:pt x="11344" y="8802"/>
                  </a:cubicBezTo>
                  <a:cubicBezTo>
                    <a:pt x="11348" y="8810"/>
                    <a:pt x="11356" y="8817"/>
                    <a:pt x="11368" y="8830"/>
                  </a:cubicBezTo>
                  <a:lnTo>
                    <a:pt x="12258" y="9739"/>
                  </a:lnTo>
                  <a:cubicBezTo>
                    <a:pt x="12270" y="9751"/>
                    <a:pt x="12277" y="9759"/>
                    <a:pt x="12283" y="9761"/>
                  </a:cubicBezTo>
                  <a:cubicBezTo>
                    <a:pt x="12293" y="9764"/>
                    <a:pt x="12303" y="9759"/>
                    <a:pt x="12310" y="9748"/>
                  </a:cubicBezTo>
                  <a:cubicBezTo>
                    <a:pt x="12313" y="9744"/>
                    <a:pt x="12315" y="9738"/>
                    <a:pt x="12317" y="9732"/>
                  </a:cubicBezTo>
                  <a:cubicBezTo>
                    <a:pt x="12319" y="9727"/>
                    <a:pt x="12320" y="9720"/>
                    <a:pt x="12321" y="9714"/>
                  </a:cubicBezTo>
                  <a:cubicBezTo>
                    <a:pt x="12322" y="9697"/>
                    <a:pt x="12320" y="9679"/>
                    <a:pt x="12314" y="9666"/>
                  </a:cubicBezTo>
                  <a:cubicBezTo>
                    <a:pt x="12310" y="9658"/>
                    <a:pt x="12303" y="9651"/>
                    <a:pt x="12290" y="9638"/>
                  </a:cubicBezTo>
                  <a:lnTo>
                    <a:pt x="11400" y="8729"/>
                  </a:lnTo>
                  <a:cubicBezTo>
                    <a:pt x="11388" y="8717"/>
                    <a:pt x="11381" y="8709"/>
                    <a:pt x="11375" y="8708"/>
                  </a:cubicBezTo>
                  <a:close/>
                  <a:moveTo>
                    <a:pt x="13380" y="8708"/>
                  </a:moveTo>
                  <a:cubicBezTo>
                    <a:pt x="13374" y="8709"/>
                    <a:pt x="13367" y="8717"/>
                    <a:pt x="13354" y="8729"/>
                  </a:cubicBezTo>
                  <a:lnTo>
                    <a:pt x="12464" y="9638"/>
                  </a:lnTo>
                  <a:cubicBezTo>
                    <a:pt x="12452" y="9651"/>
                    <a:pt x="12445" y="9658"/>
                    <a:pt x="12441" y="9666"/>
                  </a:cubicBezTo>
                  <a:cubicBezTo>
                    <a:pt x="12435" y="9679"/>
                    <a:pt x="12432" y="9697"/>
                    <a:pt x="12434" y="9714"/>
                  </a:cubicBezTo>
                  <a:cubicBezTo>
                    <a:pt x="12434" y="9720"/>
                    <a:pt x="12435" y="9727"/>
                    <a:pt x="12437" y="9732"/>
                  </a:cubicBezTo>
                  <a:cubicBezTo>
                    <a:pt x="12439" y="9738"/>
                    <a:pt x="12442" y="9744"/>
                    <a:pt x="12445" y="9748"/>
                  </a:cubicBezTo>
                  <a:cubicBezTo>
                    <a:pt x="12452" y="9759"/>
                    <a:pt x="12462" y="9764"/>
                    <a:pt x="12471" y="9761"/>
                  </a:cubicBezTo>
                  <a:cubicBezTo>
                    <a:pt x="12477" y="9759"/>
                    <a:pt x="12484" y="9751"/>
                    <a:pt x="12497" y="9739"/>
                  </a:cubicBezTo>
                  <a:lnTo>
                    <a:pt x="13387" y="8830"/>
                  </a:lnTo>
                  <a:cubicBezTo>
                    <a:pt x="13399" y="8817"/>
                    <a:pt x="13407" y="8810"/>
                    <a:pt x="13411" y="8802"/>
                  </a:cubicBezTo>
                  <a:cubicBezTo>
                    <a:pt x="13417" y="8789"/>
                    <a:pt x="13419" y="8771"/>
                    <a:pt x="13418" y="8754"/>
                  </a:cubicBezTo>
                  <a:cubicBezTo>
                    <a:pt x="13417" y="8748"/>
                    <a:pt x="13416" y="8741"/>
                    <a:pt x="13414" y="8736"/>
                  </a:cubicBezTo>
                  <a:cubicBezTo>
                    <a:pt x="13412" y="8730"/>
                    <a:pt x="13410" y="8724"/>
                    <a:pt x="13407" y="8720"/>
                  </a:cubicBezTo>
                  <a:cubicBezTo>
                    <a:pt x="13399" y="8709"/>
                    <a:pt x="13389" y="8705"/>
                    <a:pt x="13380" y="8708"/>
                  </a:cubicBezTo>
                  <a:close/>
                  <a:moveTo>
                    <a:pt x="15481" y="8708"/>
                  </a:moveTo>
                  <a:cubicBezTo>
                    <a:pt x="15472" y="8705"/>
                    <a:pt x="15462" y="8709"/>
                    <a:pt x="15455" y="8720"/>
                  </a:cubicBezTo>
                  <a:cubicBezTo>
                    <a:pt x="15452" y="8724"/>
                    <a:pt x="15449" y="8730"/>
                    <a:pt x="15447" y="8736"/>
                  </a:cubicBezTo>
                  <a:cubicBezTo>
                    <a:pt x="15446" y="8741"/>
                    <a:pt x="15445" y="8748"/>
                    <a:pt x="15444" y="8754"/>
                  </a:cubicBezTo>
                  <a:cubicBezTo>
                    <a:pt x="15442" y="8771"/>
                    <a:pt x="15445" y="8789"/>
                    <a:pt x="15451" y="8802"/>
                  </a:cubicBezTo>
                  <a:cubicBezTo>
                    <a:pt x="15455" y="8810"/>
                    <a:pt x="15462" y="8817"/>
                    <a:pt x="15474" y="8830"/>
                  </a:cubicBezTo>
                  <a:lnTo>
                    <a:pt x="16365" y="9739"/>
                  </a:lnTo>
                  <a:cubicBezTo>
                    <a:pt x="16377" y="9751"/>
                    <a:pt x="16384" y="9759"/>
                    <a:pt x="16390" y="9761"/>
                  </a:cubicBezTo>
                  <a:cubicBezTo>
                    <a:pt x="16400" y="9764"/>
                    <a:pt x="16409" y="9759"/>
                    <a:pt x="16416" y="9748"/>
                  </a:cubicBezTo>
                  <a:cubicBezTo>
                    <a:pt x="16419" y="9744"/>
                    <a:pt x="16422" y="9738"/>
                    <a:pt x="16424" y="9732"/>
                  </a:cubicBezTo>
                  <a:cubicBezTo>
                    <a:pt x="16426" y="9727"/>
                    <a:pt x="16427" y="9720"/>
                    <a:pt x="16428" y="9714"/>
                  </a:cubicBezTo>
                  <a:cubicBezTo>
                    <a:pt x="16429" y="9697"/>
                    <a:pt x="16427" y="9679"/>
                    <a:pt x="16421" y="9666"/>
                  </a:cubicBezTo>
                  <a:cubicBezTo>
                    <a:pt x="16417" y="9658"/>
                    <a:pt x="16409" y="9651"/>
                    <a:pt x="16397" y="9638"/>
                  </a:cubicBezTo>
                  <a:lnTo>
                    <a:pt x="15507" y="8729"/>
                  </a:lnTo>
                  <a:cubicBezTo>
                    <a:pt x="15494" y="8717"/>
                    <a:pt x="15487" y="8709"/>
                    <a:pt x="15481" y="8708"/>
                  </a:cubicBezTo>
                  <a:close/>
                  <a:moveTo>
                    <a:pt x="17487" y="8708"/>
                  </a:moveTo>
                  <a:cubicBezTo>
                    <a:pt x="17481" y="8709"/>
                    <a:pt x="17474" y="8717"/>
                    <a:pt x="17461" y="8729"/>
                  </a:cubicBezTo>
                  <a:lnTo>
                    <a:pt x="16571" y="9638"/>
                  </a:lnTo>
                  <a:cubicBezTo>
                    <a:pt x="16559" y="9651"/>
                    <a:pt x="16552" y="9658"/>
                    <a:pt x="16548" y="9666"/>
                  </a:cubicBezTo>
                  <a:cubicBezTo>
                    <a:pt x="16541" y="9679"/>
                    <a:pt x="16539" y="9697"/>
                    <a:pt x="16541" y="9714"/>
                  </a:cubicBezTo>
                  <a:cubicBezTo>
                    <a:pt x="16541" y="9720"/>
                    <a:pt x="16542" y="9727"/>
                    <a:pt x="16544" y="9732"/>
                  </a:cubicBezTo>
                  <a:cubicBezTo>
                    <a:pt x="16546" y="9738"/>
                    <a:pt x="16549" y="9744"/>
                    <a:pt x="16552" y="9748"/>
                  </a:cubicBezTo>
                  <a:cubicBezTo>
                    <a:pt x="16559" y="9759"/>
                    <a:pt x="16569" y="9764"/>
                    <a:pt x="16578" y="9761"/>
                  </a:cubicBezTo>
                  <a:cubicBezTo>
                    <a:pt x="16584" y="9759"/>
                    <a:pt x="16591" y="9751"/>
                    <a:pt x="16603" y="9739"/>
                  </a:cubicBezTo>
                  <a:lnTo>
                    <a:pt x="17494" y="8830"/>
                  </a:lnTo>
                  <a:cubicBezTo>
                    <a:pt x="17506" y="8817"/>
                    <a:pt x="17513" y="8810"/>
                    <a:pt x="17517" y="8802"/>
                  </a:cubicBezTo>
                  <a:cubicBezTo>
                    <a:pt x="17524" y="8789"/>
                    <a:pt x="17526" y="8771"/>
                    <a:pt x="17524" y="8754"/>
                  </a:cubicBezTo>
                  <a:cubicBezTo>
                    <a:pt x="17524" y="8748"/>
                    <a:pt x="17522" y="8741"/>
                    <a:pt x="17521" y="8736"/>
                  </a:cubicBezTo>
                  <a:cubicBezTo>
                    <a:pt x="17519" y="8730"/>
                    <a:pt x="17516" y="8724"/>
                    <a:pt x="17513" y="8720"/>
                  </a:cubicBezTo>
                  <a:cubicBezTo>
                    <a:pt x="17506" y="8709"/>
                    <a:pt x="17496" y="8705"/>
                    <a:pt x="17487" y="8708"/>
                  </a:cubicBezTo>
                  <a:close/>
                  <a:moveTo>
                    <a:pt x="19607" y="8708"/>
                  </a:moveTo>
                  <a:cubicBezTo>
                    <a:pt x="19597" y="8705"/>
                    <a:pt x="19587" y="8709"/>
                    <a:pt x="19580" y="8720"/>
                  </a:cubicBezTo>
                  <a:cubicBezTo>
                    <a:pt x="19577" y="8724"/>
                    <a:pt x="19574" y="8730"/>
                    <a:pt x="19573" y="8736"/>
                  </a:cubicBezTo>
                  <a:cubicBezTo>
                    <a:pt x="19571" y="8741"/>
                    <a:pt x="19570" y="8748"/>
                    <a:pt x="19569" y="8754"/>
                  </a:cubicBezTo>
                  <a:cubicBezTo>
                    <a:pt x="19567" y="8771"/>
                    <a:pt x="19570" y="8789"/>
                    <a:pt x="19576" y="8802"/>
                  </a:cubicBezTo>
                  <a:cubicBezTo>
                    <a:pt x="19580" y="8810"/>
                    <a:pt x="19588" y="8817"/>
                    <a:pt x="19600" y="8830"/>
                  </a:cubicBezTo>
                  <a:lnTo>
                    <a:pt x="20490" y="9739"/>
                  </a:lnTo>
                  <a:cubicBezTo>
                    <a:pt x="20502" y="9751"/>
                    <a:pt x="20509" y="9759"/>
                    <a:pt x="20515" y="9761"/>
                  </a:cubicBezTo>
                  <a:cubicBezTo>
                    <a:pt x="20525" y="9764"/>
                    <a:pt x="20535" y="9759"/>
                    <a:pt x="20542" y="9748"/>
                  </a:cubicBezTo>
                  <a:cubicBezTo>
                    <a:pt x="20545" y="9744"/>
                    <a:pt x="20547" y="9738"/>
                    <a:pt x="20549" y="9732"/>
                  </a:cubicBezTo>
                  <a:cubicBezTo>
                    <a:pt x="20551" y="9727"/>
                    <a:pt x="20552" y="9720"/>
                    <a:pt x="20553" y="9714"/>
                  </a:cubicBezTo>
                  <a:cubicBezTo>
                    <a:pt x="20554" y="9697"/>
                    <a:pt x="20552" y="9679"/>
                    <a:pt x="20546" y="9666"/>
                  </a:cubicBezTo>
                  <a:cubicBezTo>
                    <a:pt x="20542" y="9658"/>
                    <a:pt x="20535" y="9651"/>
                    <a:pt x="20522" y="9638"/>
                  </a:cubicBezTo>
                  <a:lnTo>
                    <a:pt x="19632" y="8729"/>
                  </a:lnTo>
                  <a:cubicBezTo>
                    <a:pt x="19620" y="8717"/>
                    <a:pt x="19612" y="8709"/>
                    <a:pt x="19607" y="8708"/>
                  </a:cubicBezTo>
                  <a:close/>
                  <a:moveTo>
                    <a:pt x="21600" y="8718"/>
                  </a:moveTo>
                  <a:cubicBezTo>
                    <a:pt x="21596" y="8721"/>
                    <a:pt x="21593" y="8723"/>
                    <a:pt x="21586" y="8729"/>
                  </a:cubicBezTo>
                  <a:lnTo>
                    <a:pt x="20696" y="9638"/>
                  </a:lnTo>
                  <a:cubicBezTo>
                    <a:pt x="20684" y="9651"/>
                    <a:pt x="20677" y="9658"/>
                    <a:pt x="20673" y="9666"/>
                  </a:cubicBezTo>
                  <a:cubicBezTo>
                    <a:pt x="20667" y="9679"/>
                    <a:pt x="20664" y="9697"/>
                    <a:pt x="20666" y="9714"/>
                  </a:cubicBezTo>
                  <a:cubicBezTo>
                    <a:pt x="20666" y="9720"/>
                    <a:pt x="20668" y="9727"/>
                    <a:pt x="20670" y="9732"/>
                  </a:cubicBezTo>
                  <a:cubicBezTo>
                    <a:pt x="20671" y="9738"/>
                    <a:pt x="20674" y="9744"/>
                    <a:pt x="20677" y="9748"/>
                  </a:cubicBezTo>
                  <a:cubicBezTo>
                    <a:pt x="20684" y="9759"/>
                    <a:pt x="20694" y="9764"/>
                    <a:pt x="20703" y="9761"/>
                  </a:cubicBezTo>
                  <a:cubicBezTo>
                    <a:pt x="20709" y="9759"/>
                    <a:pt x="20716" y="9751"/>
                    <a:pt x="20729" y="9739"/>
                  </a:cubicBezTo>
                  <a:lnTo>
                    <a:pt x="21600" y="8849"/>
                  </a:lnTo>
                  <a:lnTo>
                    <a:pt x="21600" y="8718"/>
                  </a:lnTo>
                  <a:close/>
                  <a:moveTo>
                    <a:pt x="1731" y="8799"/>
                  </a:moveTo>
                  <a:cubicBezTo>
                    <a:pt x="1727" y="8799"/>
                    <a:pt x="1723" y="8800"/>
                    <a:pt x="1720" y="8802"/>
                  </a:cubicBezTo>
                  <a:cubicBezTo>
                    <a:pt x="1711" y="8808"/>
                    <a:pt x="1703" y="8820"/>
                    <a:pt x="1700" y="8836"/>
                  </a:cubicBezTo>
                  <a:cubicBezTo>
                    <a:pt x="1698" y="8846"/>
                    <a:pt x="1698" y="8862"/>
                    <a:pt x="1698" y="8888"/>
                  </a:cubicBezTo>
                  <a:lnTo>
                    <a:pt x="1698" y="10694"/>
                  </a:lnTo>
                  <a:cubicBezTo>
                    <a:pt x="1698" y="10720"/>
                    <a:pt x="1698" y="10735"/>
                    <a:pt x="1700" y="10745"/>
                  </a:cubicBezTo>
                  <a:cubicBezTo>
                    <a:pt x="1703" y="10761"/>
                    <a:pt x="1711" y="10774"/>
                    <a:pt x="1720" y="10780"/>
                  </a:cubicBezTo>
                  <a:cubicBezTo>
                    <a:pt x="1723" y="10782"/>
                    <a:pt x="1727" y="10783"/>
                    <a:pt x="1731" y="10783"/>
                  </a:cubicBezTo>
                  <a:cubicBezTo>
                    <a:pt x="1734" y="10783"/>
                    <a:pt x="1738" y="10782"/>
                    <a:pt x="1742" y="10780"/>
                  </a:cubicBezTo>
                  <a:cubicBezTo>
                    <a:pt x="1751" y="10774"/>
                    <a:pt x="1758" y="10761"/>
                    <a:pt x="1762" y="10745"/>
                  </a:cubicBezTo>
                  <a:cubicBezTo>
                    <a:pt x="1763" y="10735"/>
                    <a:pt x="1763" y="10720"/>
                    <a:pt x="1763" y="10694"/>
                  </a:cubicBezTo>
                  <a:lnTo>
                    <a:pt x="1763" y="8888"/>
                  </a:lnTo>
                  <a:cubicBezTo>
                    <a:pt x="1763" y="8862"/>
                    <a:pt x="1763" y="8846"/>
                    <a:pt x="1762" y="8836"/>
                  </a:cubicBezTo>
                  <a:cubicBezTo>
                    <a:pt x="1758" y="8820"/>
                    <a:pt x="1751" y="8808"/>
                    <a:pt x="1742" y="8802"/>
                  </a:cubicBezTo>
                  <a:cubicBezTo>
                    <a:pt x="1738" y="8800"/>
                    <a:pt x="1734" y="8799"/>
                    <a:pt x="1731" y="8799"/>
                  </a:cubicBezTo>
                  <a:close/>
                  <a:moveTo>
                    <a:pt x="2437" y="8799"/>
                  </a:moveTo>
                  <a:cubicBezTo>
                    <a:pt x="2433" y="8799"/>
                    <a:pt x="2429" y="8800"/>
                    <a:pt x="2426" y="8802"/>
                  </a:cubicBezTo>
                  <a:cubicBezTo>
                    <a:pt x="2417" y="8808"/>
                    <a:pt x="2409" y="8820"/>
                    <a:pt x="2406" y="8836"/>
                  </a:cubicBezTo>
                  <a:cubicBezTo>
                    <a:pt x="2404" y="8846"/>
                    <a:pt x="2404" y="8862"/>
                    <a:pt x="2404" y="8888"/>
                  </a:cubicBezTo>
                  <a:lnTo>
                    <a:pt x="2404" y="10694"/>
                  </a:lnTo>
                  <a:cubicBezTo>
                    <a:pt x="2404" y="10720"/>
                    <a:pt x="2404" y="10735"/>
                    <a:pt x="2406" y="10745"/>
                  </a:cubicBezTo>
                  <a:cubicBezTo>
                    <a:pt x="2409" y="10761"/>
                    <a:pt x="2417" y="10774"/>
                    <a:pt x="2426" y="10780"/>
                  </a:cubicBezTo>
                  <a:cubicBezTo>
                    <a:pt x="2429" y="10782"/>
                    <a:pt x="2433" y="10783"/>
                    <a:pt x="2437" y="10783"/>
                  </a:cubicBezTo>
                  <a:cubicBezTo>
                    <a:pt x="2440" y="10783"/>
                    <a:pt x="2444" y="10782"/>
                    <a:pt x="2448" y="10780"/>
                  </a:cubicBezTo>
                  <a:cubicBezTo>
                    <a:pt x="2457" y="10774"/>
                    <a:pt x="2464" y="10761"/>
                    <a:pt x="2467" y="10745"/>
                  </a:cubicBezTo>
                  <a:cubicBezTo>
                    <a:pt x="2469" y="10735"/>
                    <a:pt x="2469" y="10720"/>
                    <a:pt x="2469" y="10694"/>
                  </a:cubicBezTo>
                  <a:lnTo>
                    <a:pt x="2469" y="8888"/>
                  </a:lnTo>
                  <a:cubicBezTo>
                    <a:pt x="2469" y="8862"/>
                    <a:pt x="2469" y="8846"/>
                    <a:pt x="2467" y="8836"/>
                  </a:cubicBezTo>
                  <a:cubicBezTo>
                    <a:pt x="2464" y="8820"/>
                    <a:pt x="2457" y="8808"/>
                    <a:pt x="2448" y="8802"/>
                  </a:cubicBezTo>
                  <a:cubicBezTo>
                    <a:pt x="2444" y="8800"/>
                    <a:pt x="2440" y="8799"/>
                    <a:pt x="2437" y="8799"/>
                  </a:cubicBezTo>
                  <a:close/>
                  <a:moveTo>
                    <a:pt x="5843" y="8799"/>
                  </a:moveTo>
                  <a:cubicBezTo>
                    <a:pt x="5839" y="8799"/>
                    <a:pt x="5836" y="8800"/>
                    <a:pt x="5832" y="8802"/>
                  </a:cubicBezTo>
                  <a:cubicBezTo>
                    <a:pt x="5823" y="8808"/>
                    <a:pt x="5816" y="8820"/>
                    <a:pt x="5813" y="8836"/>
                  </a:cubicBezTo>
                  <a:cubicBezTo>
                    <a:pt x="5811" y="8846"/>
                    <a:pt x="5810" y="8862"/>
                    <a:pt x="5810" y="8888"/>
                  </a:cubicBezTo>
                  <a:lnTo>
                    <a:pt x="5810" y="10694"/>
                  </a:lnTo>
                  <a:cubicBezTo>
                    <a:pt x="5810" y="10720"/>
                    <a:pt x="5811" y="10735"/>
                    <a:pt x="5813" y="10745"/>
                  </a:cubicBezTo>
                  <a:cubicBezTo>
                    <a:pt x="5816" y="10761"/>
                    <a:pt x="5823" y="10774"/>
                    <a:pt x="5832" y="10780"/>
                  </a:cubicBezTo>
                  <a:cubicBezTo>
                    <a:pt x="5836" y="10782"/>
                    <a:pt x="5839" y="10783"/>
                    <a:pt x="5843" y="10783"/>
                  </a:cubicBezTo>
                  <a:cubicBezTo>
                    <a:pt x="5847" y="10783"/>
                    <a:pt x="5851" y="10782"/>
                    <a:pt x="5854" y="10780"/>
                  </a:cubicBezTo>
                  <a:cubicBezTo>
                    <a:pt x="5863" y="10774"/>
                    <a:pt x="5870" y="10761"/>
                    <a:pt x="5874" y="10745"/>
                  </a:cubicBezTo>
                  <a:cubicBezTo>
                    <a:pt x="5876" y="10735"/>
                    <a:pt x="5876" y="10720"/>
                    <a:pt x="5876" y="10694"/>
                  </a:cubicBezTo>
                  <a:lnTo>
                    <a:pt x="5876" y="8888"/>
                  </a:lnTo>
                  <a:cubicBezTo>
                    <a:pt x="5876" y="8862"/>
                    <a:pt x="5876" y="8846"/>
                    <a:pt x="5874" y="8836"/>
                  </a:cubicBezTo>
                  <a:cubicBezTo>
                    <a:pt x="5870" y="8820"/>
                    <a:pt x="5863" y="8808"/>
                    <a:pt x="5854" y="8802"/>
                  </a:cubicBezTo>
                  <a:cubicBezTo>
                    <a:pt x="5851" y="8800"/>
                    <a:pt x="5847" y="8799"/>
                    <a:pt x="5843" y="8799"/>
                  </a:cubicBezTo>
                  <a:close/>
                  <a:moveTo>
                    <a:pt x="6549" y="8799"/>
                  </a:moveTo>
                  <a:cubicBezTo>
                    <a:pt x="6545" y="8799"/>
                    <a:pt x="6541" y="8800"/>
                    <a:pt x="6538" y="8802"/>
                  </a:cubicBezTo>
                  <a:cubicBezTo>
                    <a:pt x="6529" y="8808"/>
                    <a:pt x="6522" y="8820"/>
                    <a:pt x="6518" y="8836"/>
                  </a:cubicBezTo>
                  <a:cubicBezTo>
                    <a:pt x="6516" y="8846"/>
                    <a:pt x="6516" y="8862"/>
                    <a:pt x="6516" y="8888"/>
                  </a:cubicBezTo>
                  <a:lnTo>
                    <a:pt x="6516" y="10694"/>
                  </a:lnTo>
                  <a:cubicBezTo>
                    <a:pt x="6516" y="10720"/>
                    <a:pt x="6516" y="10735"/>
                    <a:pt x="6518" y="10745"/>
                  </a:cubicBezTo>
                  <a:cubicBezTo>
                    <a:pt x="6522" y="10761"/>
                    <a:pt x="6529" y="10774"/>
                    <a:pt x="6538" y="10780"/>
                  </a:cubicBezTo>
                  <a:cubicBezTo>
                    <a:pt x="6541" y="10782"/>
                    <a:pt x="6545" y="10783"/>
                    <a:pt x="6549" y="10783"/>
                  </a:cubicBezTo>
                  <a:cubicBezTo>
                    <a:pt x="6553" y="10783"/>
                    <a:pt x="6557" y="10782"/>
                    <a:pt x="6560" y="10780"/>
                  </a:cubicBezTo>
                  <a:cubicBezTo>
                    <a:pt x="6569" y="10774"/>
                    <a:pt x="6576" y="10761"/>
                    <a:pt x="6579" y="10745"/>
                  </a:cubicBezTo>
                  <a:cubicBezTo>
                    <a:pt x="6581" y="10735"/>
                    <a:pt x="6582" y="10720"/>
                    <a:pt x="6582" y="10694"/>
                  </a:cubicBezTo>
                  <a:lnTo>
                    <a:pt x="6582" y="8888"/>
                  </a:lnTo>
                  <a:cubicBezTo>
                    <a:pt x="6582" y="8862"/>
                    <a:pt x="6581" y="8846"/>
                    <a:pt x="6579" y="8836"/>
                  </a:cubicBezTo>
                  <a:cubicBezTo>
                    <a:pt x="6576" y="8820"/>
                    <a:pt x="6569" y="8808"/>
                    <a:pt x="6560" y="8802"/>
                  </a:cubicBezTo>
                  <a:cubicBezTo>
                    <a:pt x="6557" y="8800"/>
                    <a:pt x="6553" y="8799"/>
                    <a:pt x="6549" y="8799"/>
                  </a:cubicBezTo>
                  <a:close/>
                  <a:moveTo>
                    <a:pt x="9968" y="8799"/>
                  </a:moveTo>
                  <a:cubicBezTo>
                    <a:pt x="9964" y="8799"/>
                    <a:pt x="9961" y="8800"/>
                    <a:pt x="9957" y="8802"/>
                  </a:cubicBezTo>
                  <a:cubicBezTo>
                    <a:pt x="9948" y="8808"/>
                    <a:pt x="9941" y="8820"/>
                    <a:pt x="9938" y="8836"/>
                  </a:cubicBezTo>
                  <a:cubicBezTo>
                    <a:pt x="9936" y="8846"/>
                    <a:pt x="9936" y="8862"/>
                    <a:pt x="9936" y="8888"/>
                  </a:cubicBezTo>
                  <a:lnTo>
                    <a:pt x="9936" y="10694"/>
                  </a:lnTo>
                  <a:cubicBezTo>
                    <a:pt x="9936" y="10720"/>
                    <a:pt x="9936" y="10735"/>
                    <a:pt x="9938" y="10745"/>
                  </a:cubicBezTo>
                  <a:cubicBezTo>
                    <a:pt x="9941" y="10761"/>
                    <a:pt x="9948" y="10774"/>
                    <a:pt x="9957" y="10780"/>
                  </a:cubicBezTo>
                  <a:cubicBezTo>
                    <a:pt x="9961" y="10782"/>
                    <a:pt x="9964" y="10783"/>
                    <a:pt x="9968" y="10783"/>
                  </a:cubicBezTo>
                  <a:cubicBezTo>
                    <a:pt x="9972" y="10783"/>
                    <a:pt x="9976" y="10782"/>
                    <a:pt x="9979" y="10780"/>
                  </a:cubicBezTo>
                  <a:cubicBezTo>
                    <a:pt x="9988" y="10774"/>
                    <a:pt x="9996" y="10761"/>
                    <a:pt x="9999" y="10745"/>
                  </a:cubicBezTo>
                  <a:cubicBezTo>
                    <a:pt x="10001" y="10735"/>
                    <a:pt x="10001" y="10720"/>
                    <a:pt x="10001" y="10694"/>
                  </a:cubicBezTo>
                  <a:lnTo>
                    <a:pt x="10001" y="8888"/>
                  </a:lnTo>
                  <a:cubicBezTo>
                    <a:pt x="10001" y="8862"/>
                    <a:pt x="10001" y="8846"/>
                    <a:pt x="9999" y="8836"/>
                  </a:cubicBezTo>
                  <a:cubicBezTo>
                    <a:pt x="9996" y="8820"/>
                    <a:pt x="9988" y="8808"/>
                    <a:pt x="9979" y="8802"/>
                  </a:cubicBezTo>
                  <a:cubicBezTo>
                    <a:pt x="9976" y="8800"/>
                    <a:pt x="9972" y="8799"/>
                    <a:pt x="9968" y="8799"/>
                  </a:cubicBezTo>
                  <a:close/>
                  <a:moveTo>
                    <a:pt x="10674" y="8799"/>
                  </a:moveTo>
                  <a:cubicBezTo>
                    <a:pt x="10670" y="8799"/>
                    <a:pt x="10666" y="8800"/>
                    <a:pt x="10663" y="8802"/>
                  </a:cubicBezTo>
                  <a:cubicBezTo>
                    <a:pt x="10654" y="8808"/>
                    <a:pt x="10647" y="8820"/>
                    <a:pt x="10644" y="8836"/>
                  </a:cubicBezTo>
                  <a:cubicBezTo>
                    <a:pt x="10642" y="8846"/>
                    <a:pt x="10641" y="8862"/>
                    <a:pt x="10641" y="8888"/>
                  </a:cubicBezTo>
                  <a:lnTo>
                    <a:pt x="10641" y="10694"/>
                  </a:lnTo>
                  <a:cubicBezTo>
                    <a:pt x="10641" y="10720"/>
                    <a:pt x="10642" y="10735"/>
                    <a:pt x="10644" y="10745"/>
                  </a:cubicBezTo>
                  <a:cubicBezTo>
                    <a:pt x="10647" y="10761"/>
                    <a:pt x="10654" y="10774"/>
                    <a:pt x="10663" y="10780"/>
                  </a:cubicBezTo>
                  <a:cubicBezTo>
                    <a:pt x="10666" y="10782"/>
                    <a:pt x="10670" y="10783"/>
                    <a:pt x="10674" y="10783"/>
                  </a:cubicBezTo>
                  <a:cubicBezTo>
                    <a:pt x="10678" y="10783"/>
                    <a:pt x="10682" y="10782"/>
                    <a:pt x="10685" y="10780"/>
                  </a:cubicBezTo>
                  <a:cubicBezTo>
                    <a:pt x="10694" y="10774"/>
                    <a:pt x="10701" y="10761"/>
                    <a:pt x="10705" y="10745"/>
                  </a:cubicBezTo>
                  <a:cubicBezTo>
                    <a:pt x="10707" y="10735"/>
                    <a:pt x="10707" y="10720"/>
                    <a:pt x="10707" y="10694"/>
                  </a:cubicBezTo>
                  <a:lnTo>
                    <a:pt x="10707" y="8888"/>
                  </a:lnTo>
                  <a:cubicBezTo>
                    <a:pt x="10707" y="8862"/>
                    <a:pt x="10707" y="8846"/>
                    <a:pt x="10705" y="8836"/>
                  </a:cubicBezTo>
                  <a:cubicBezTo>
                    <a:pt x="10701" y="8820"/>
                    <a:pt x="10694" y="8808"/>
                    <a:pt x="10685" y="8802"/>
                  </a:cubicBezTo>
                  <a:cubicBezTo>
                    <a:pt x="10682" y="8800"/>
                    <a:pt x="10678" y="8799"/>
                    <a:pt x="10674" y="8799"/>
                  </a:cubicBezTo>
                  <a:close/>
                  <a:moveTo>
                    <a:pt x="14075" y="8799"/>
                  </a:moveTo>
                  <a:cubicBezTo>
                    <a:pt x="14071" y="8799"/>
                    <a:pt x="14068" y="8800"/>
                    <a:pt x="14064" y="8802"/>
                  </a:cubicBezTo>
                  <a:cubicBezTo>
                    <a:pt x="14055" y="8808"/>
                    <a:pt x="14048" y="8820"/>
                    <a:pt x="14044" y="8836"/>
                  </a:cubicBezTo>
                  <a:cubicBezTo>
                    <a:pt x="14043" y="8846"/>
                    <a:pt x="14042" y="8862"/>
                    <a:pt x="14042" y="8888"/>
                  </a:cubicBezTo>
                  <a:lnTo>
                    <a:pt x="14042" y="10694"/>
                  </a:lnTo>
                  <a:cubicBezTo>
                    <a:pt x="14042" y="10720"/>
                    <a:pt x="14043" y="10735"/>
                    <a:pt x="14044" y="10745"/>
                  </a:cubicBezTo>
                  <a:cubicBezTo>
                    <a:pt x="14048" y="10761"/>
                    <a:pt x="14055" y="10774"/>
                    <a:pt x="14064" y="10780"/>
                  </a:cubicBezTo>
                  <a:cubicBezTo>
                    <a:pt x="14068" y="10782"/>
                    <a:pt x="14071" y="10783"/>
                    <a:pt x="14075" y="10783"/>
                  </a:cubicBezTo>
                  <a:cubicBezTo>
                    <a:pt x="14079" y="10783"/>
                    <a:pt x="14083" y="10782"/>
                    <a:pt x="14086" y="10780"/>
                  </a:cubicBezTo>
                  <a:cubicBezTo>
                    <a:pt x="14095" y="10774"/>
                    <a:pt x="14103" y="10761"/>
                    <a:pt x="14106" y="10745"/>
                  </a:cubicBezTo>
                  <a:cubicBezTo>
                    <a:pt x="14108" y="10735"/>
                    <a:pt x="14108" y="10720"/>
                    <a:pt x="14108" y="10694"/>
                  </a:cubicBezTo>
                  <a:lnTo>
                    <a:pt x="14108" y="8888"/>
                  </a:lnTo>
                  <a:cubicBezTo>
                    <a:pt x="14108" y="8862"/>
                    <a:pt x="14108" y="8846"/>
                    <a:pt x="14106" y="8836"/>
                  </a:cubicBezTo>
                  <a:cubicBezTo>
                    <a:pt x="14103" y="8820"/>
                    <a:pt x="14095" y="8808"/>
                    <a:pt x="14086" y="8802"/>
                  </a:cubicBezTo>
                  <a:cubicBezTo>
                    <a:pt x="14083" y="8800"/>
                    <a:pt x="14079" y="8799"/>
                    <a:pt x="14075" y="8799"/>
                  </a:cubicBezTo>
                  <a:close/>
                  <a:moveTo>
                    <a:pt x="14781" y="8799"/>
                  </a:moveTo>
                  <a:cubicBezTo>
                    <a:pt x="14777" y="8799"/>
                    <a:pt x="14773" y="8800"/>
                    <a:pt x="14770" y="8802"/>
                  </a:cubicBezTo>
                  <a:cubicBezTo>
                    <a:pt x="14761" y="8808"/>
                    <a:pt x="14754" y="8820"/>
                    <a:pt x="14750" y="8836"/>
                  </a:cubicBezTo>
                  <a:cubicBezTo>
                    <a:pt x="14748" y="8846"/>
                    <a:pt x="14748" y="8862"/>
                    <a:pt x="14748" y="8888"/>
                  </a:cubicBezTo>
                  <a:lnTo>
                    <a:pt x="14748" y="10694"/>
                  </a:lnTo>
                  <a:cubicBezTo>
                    <a:pt x="14748" y="10720"/>
                    <a:pt x="14748" y="10735"/>
                    <a:pt x="14750" y="10745"/>
                  </a:cubicBezTo>
                  <a:cubicBezTo>
                    <a:pt x="14754" y="10761"/>
                    <a:pt x="14761" y="10774"/>
                    <a:pt x="14770" y="10780"/>
                  </a:cubicBezTo>
                  <a:cubicBezTo>
                    <a:pt x="14773" y="10782"/>
                    <a:pt x="14777" y="10783"/>
                    <a:pt x="14781" y="10783"/>
                  </a:cubicBezTo>
                  <a:cubicBezTo>
                    <a:pt x="14785" y="10783"/>
                    <a:pt x="14789" y="10782"/>
                    <a:pt x="14792" y="10780"/>
                  </a:cubicBezTo>
                  <a:cubicBezTo>
                    <a:pt x="14801" y="10774"/>
                    <a:pt x="14808" y="10761"/>
                    <a:pt x="14811" y="10745"/>
                  </a:cubicBezTo>
                  <a:cubicBezTo>
                    <a:pt x="14813" y="10735"/>
                    <a:pt x="14814" y="10720"/>
                    <a:pt x="14814" y="10694"/>
                  </a:cubicBezTo>
                  <a:lnTo>
                    <a:pt x="14814" y="8888"/>
                  </a:lnTo>
                  <a:cubicBezTo>
                    <a:pt x="14814" y="8862"/>
                    <a:pt x="14813" y="8846"/>
                    <a:pt x="14811" y="8836"/>
                  </a:cubicBezTo>
                  <a:cubicBezTo>
                    <a:pt x="14808" y="8820"/>
                    <a:pt x="14801" y="8808"/>
                    <a:pt x="14792" y="8802"/>
                  </a:cubicBezTo>
                  <a:cubicBezTo>
                    <a:pt x="14789" y="8800"/>
                    <a:pt x="14785" y="8799"/>
                    <a:pt x="14781" y="8799"/>
                  </a:cubicBezTo>
                  <a:close/>
                  <a:moveTo>
                    <a:pt x="18200" y="8799"/>
                  </a:moveTo>
                  <a:cubicBezTo>
                    <a:pt x="18196" y="8799"/>
                    <a:pt x="18193" y="8800"/>
                    <a:pt x="18189" y="8802"/>
                  </a:cubicBezTo>
                  <a:cubicBezTo>
                    <a:pt x="18180" y="8808"/>
                    <a:pt x="18173" y="8820"/>
                    <a:pt x="18170" y="8836"/>
                  </a:cubicBezTo>
                  <a:cubicBezTo>
                    <a:pt x="18168" y="8846"/>
                    <a:pt x="18167" y="8862"/>
                    <a:pt x="18167" y="8888"/>
                  </a:cubicBezTo>
                  <a:lnTo>
                    <a:pt x="18167" y="10694"/>
                  </a:lnTo>
                  <a:cubicBezTo>
                    <a:pt x="18167" y="10720"/>
                    <a:pt x="18168" y="10735"/>
                    <a:pt x="18170" y="10745"/>
                  </a:cubicBezTo>
                  <a:cubicBezTo>
                    <a:pt x="18173" y="10761"/>
                    <a:pt x="18180" y="10774"/>
                    <a:pt x="18189" y="10780"/>
                  </a:cubicBezTo>
                  <a:cubicBezTo>
                    <a:pt x="18193" y="10782"/>
                    <a:pt x="18196" y="10783"/>
                    <a:pt x="18200" y="10783"/>
                  </a:cubicBezTo>
                  <a:cubicBezTo>
                    <a:pt x="18204" y="10783"/>
                    <a:pt x="18208" y="10782"/>
                    <a:pt x="18211" y="10780"/>
                  </a:cubicBezTo>
                  <a:cubicBezTo>
                    <a:pt x="18220" y="10774"/>
                    <a:pt x="18228" y="10761"/>
                    <a:pt x="18231" y="10745"/>
                  </a:cubicBezTo>
                  <a:cubicBezTo>
                    <a:pt x="18233" y="10735"/>
                    <a:pt x="18233" y="10720"/>
                    <a:pt x="18233" y="10694"/>
                  </a:cubicBezTo>
                  <a:lnTo>
                    <a:pt x="18233" y="8888"/>
                  </a:lnTo>
                  <a:cubicBezTo>
                    <a:pt x="18233" y="8862"/>
                    <a:pt x="18233" y="8846"/>
                    <a:pt x="18231" y="8836"/>
                  </a:cubicBezTo>
                  <a:cubicBezTo>
                    <a:pt x="18228" y="8820"/>
                    <a:pt x="18220" y="8808"/>
                    <a:pt x="18211" y="8802"/>
                  </a:cubicBezTo>
                  <a:cubicBezTo>
                    <a:pt x="18208" y="8800"/>
                    <a:pt x="18204" y="8799"/>
                    <a:pt x="18200" y="8799"/>
                  </a:cubicBezTo>
                  <a:close/>
                  <a:moveTo>
                    <a:pt x="18906" y="8799"/>
                  </a:moveTo>
                  <a:cubicBezTo>
                    <a:pt x="18902" y="8799"/>
                    <a:pt x="18899" y="8800"/>
                    <a:pt x="18895" y="8802"/>
                  </a:cubicBezTo>
                  <a:cubicBezTo>
                    <a:pt x="18886" y="8808"/>
                    <a:pt x="18879" y="8820"/>
                    <a:pt x="18875" y="8836"/>
                  </a:cubicBezTo>
                  <a:cubicBezTo>
                    <a:pt x="18873" y="8846"/>
                    <a:pt x="18873" y="8862"/>
                    <a:pt x="18873" y="8888"/>
                  </a:cubicBezTo>
                  <a:lnTo>
                    <a:pt x="18873" y="10694"/>
                  </a:lnTo>
                  <a:cubicBezTo>
                    <a:pt x="18873" y="10720"/>
                    <a:pt x="18873" y="10735"/>
                    <a:pt x="18875" y="10745"/>
                  </a:cubicBezTo>
                  <a:cubicBezTo>
                    <a:pt x="18879" y="10761"/>
                    <a:pt x="18886" y="10774"/>
                    <a:pt x="18895" y="10780"/>
                  </a:cubicBezTo>
                  <a:cubicBezTo>
                    <a:pt x="18899" y="10782"/>
                    <a:pt x="18902" y="10783"/>
                    <a:pt x="18906" y="10783"/>
                  </a:cubicBezTo>
                  <a:cubicBezTo>
                    <a:pt x="18910" y="10783"/>
                    <a:pt x="18914" y="10782"/>
                    <a:pt x="18917" y="10780"/>
                  </a:cubicBezTo>
                  <a:cubicBezTo>
                    <a:pt x="18926" y="10774"/>
                    <a:pt x="18933" y="10761"/>
                    <a:pt x="18936" y="10745"/>
                  </a:cubicBezTo>
                  <a:cubicBezTo>
                    <a:pt x="18938" y="10735"/>
                    <a:pt x="18939" y="10720"/>
                    <a:pt x="18939" y="10694"/>
                  </a:cubicBezTo>
                  <a:lnTo>
                    <a:pt x="18939" y="8888"/>
                  </a:lnTo>
                  <a:cubicBezTo>
                    <a:pt x="18939" y="8862"/>
                    <a:pt x="18938" y="8846"/>
                    <a:pt x="18936" y="8836"/>
                  </a:cubicBezTo>
                  <a:cubicBezTo>
                    <a:pt x="18933" y="8820"/>
                    <a:pt x="18926" y="8808"/>
                    <a:pt x="18917" y="8802"/>
                  </a:cubicBezTo>
                  <a:cubicBezTo>
                    <a:pt x="18914" y="8800"/>
                    <a:pt x="18910" y="8799"/>
                    <a:pt x="18906" y="8799"/>
                  </a:cubicBezTo>
                  <a:close/>
                  <a:moveTo>
                    <a:pt x="1194" y="8898"/>
                  </a:moveTo>
                  <a:cubicBezTo>
                    <a:pt x="1188" y="8899"/>
                    <a:pt x="1181" y="8907"/>
                    <a:pt x="1168" y="8919"/>
                  </a:cubicBezTo>
                  <a:lnTo>
                    <a:pt x="105" y="10006"/>
                  </a:lnTo>
                  <a:cubicBezTo>
                    <a:pt x="92" y="10018"/>
                    <a:pt x="85" y="10025"/>
                    <a:pt x="81" y="10033"/>
                  </a:cubicBezTo>
                  <a:cubicBezTo>
                    <a:pt x="75" y="10046"/>
                    <a:pt x="72" y="10064"/>
                    <a:pt x="74" y="10081"/>
                  </a:cubicBezTo>
                  <a:cubicBezTo>
                    <a:pt x="74" y="10087"/>
                    <a:pt x="76" y="10094"/>
                    <a:pt x="78" y="10099"/>
                  </a:cubicBezTo>
                  <a:cubicBezTo>
                    <a:pt x="79" y="10105"/>
                    <a:pt x="82" y="10111"/>
                    <a:pt x="85" y="10116"/>
                  </a:cubicBezTo>
                  <a:cubicBezTo>
                    <a:pt x="92" y="10127"/>
                    <a:pt x="102" y="10131"/>
                    <a:pt x="111" y="10128"/>
                  </a:cubicBezTo>
                  <a:cubicBezTo>
                    <a:pt x="117" y="10126"/>
                    <a:pt x="125" y="10119"/>
                    <a:pt x="137" y="10106"/>
                  </a:cubicBezTo>
                  <a:lnTo>
                    <a:pt x="1201" y="9020"/>
                  </a:lnTo>
                  <a:cubicBezTo>
                    <a:pt x="1213" y="9007"/>
                    <a:pt x="1220" y="9000"/>
                    <a:pt x="1224" y="8992"/>
                  </a:cubicBezTo>
                  <a:cubicBezTo>
                    <a:pt x="1231" y="8979"/>
                    <a:pt x="1233" y="8961"/>
                    <a:pt x="1231" y="8944"/>
                  </a:cubicBezTo>
                  <a:cubicBezTo>
                    <a:pt x="1231" y="8938"/>
                    <a:pt x="1229" y="8931"/>
                    <a:pt x="1228" y="8926"/>
                  </a:cubicBezTo>
                  <a:cubicBezTo>
                    <a:pt x="1226" y="8920"/>
                    <a:pt x="1223" y="8914"/>
                    <a:pt x="1220" y="8910"/>
                  </a:cubicBezTo>
                  <a:cubicBezTo>
                    <a:pt x="1213" y="8899"/>
                    <a:pt x="1203" y="8895"/>
                    <a:pt x="1194" y="8898"/>
                  </a:cubicBezTo>
                  <a:close/>
                  <a:moveTo>
                    <a:pt x="2961" y="8898"/>
                  </a:moveTo>
                  <a:cubicBezTo>
                    <a:pt x="2951" y="8895"/>
                    <a:pt x="2941" y="8899"/>
                    <a:pt x="2934" y="8910"/>
                  </a:cubicBezTo>
                  <a:cubicBezTo>
                    <a:pt x="2931" y="8914"/>
                    <a:pt x="2929" y="8920"/>
                    <a:pt x="2927" y="8926"/>
                  </a:cubicBezTo>
                  <a:cubicBezTo>
                    <a:pt x="2925" y="8931"/>
                    <a:pt x="2924" y="8938"/>
                    <a:pt x="2923" y="8944"/>
                  </a:cubicBezTo>
                  <a:cubicBezTo>
                    <a:pt x="2921" y="8961"/>
                    <a:pt x="2924" y="8979"/>
                    <a:pt x="2930" y="8992"/>
                  </a:cubicBezTo>
                  <a:cubicBezTo>
                    <a:pt x="2934" y="9000"/>
                    <a:pt x="2942" y="9007"/>
                    <a:pt x="2954" y="9020"/>
                  </a:cubicBezTo>
                  <a:lnTo>
                    <a:pt x="4017" y="10106"/>
                  </a:lnTo>
                  <a:cubicBezTo>
                    <a:pt x="4030" y="10119"/>
                    <a:pt x="4037" y="10126"/>
                    <a:pt x="4043" y="10128"/>
                  </a:cubicBezTo>
                  <a:cubicBezTo>
                    <a:pt x="4053" y="10131"/>
                    <a:pt x="4062" y="10127"/>
                    <a:pt x="4070" y="10116"/>
                  </a:cubicBezTo>
                  <a:cubicBezTo>
                    <a:pt x="4073" y="10111"/>
                    <a:pt x="4075" y="10105"/>
                    <a:pt x="4077" y="10099"/>
                  </a:cubicBezTo>
                  <a:cubicBezTo>
                    <a:pt x="4079" y="10094"/>
                    <a:pt x="4080" y="10087"/>
                    <a:pt x="4081" y="10081"/>
                  </a:cubicBezTo>
                  <a:cubicBezTo>
                    <a:pt x="4083" y="10064"/>
                    <a:pt x="4080" y="10046"/>
                    <a:pt x="4074" y="10033"/>
                  </a:cubicBezTo>
                  <a:cubicBezTo>
                    <a:pt x="4070" y="10025"/>
                    <a:pt x="4062" y="10018"/>
                    <a:pt x="4050" y="10006"/>
                  </a:cubicBezTo>
                  <a:lnTo>
                    <a:pt x="2986" y="8919"/>
                  </a:lnTo>
                  <a:cubicBezTo>
                    <a:pt x="2974" y="8907"/>
                    <a:pt x="2967" y="8899"/>
                    <a:pt x="2961" y="8898"/>
                  </a:cubicBezTo>
                  <a:close/>
                  <a:moveTo>
                    <a:pt x="5319" y="8898"/>
                  </a:moveTo>
                  <a:cubicBezTo>
                    <a:pt x="5313" y="8899"/>
                    <a:pt x="5306" y="8907"/>
                    <a:pt x="5293" y="8919"/>
                  </a:cubicBezTo>
                  <a:lnTo>
                    <a:pt x="4230" y="10006"/>
                  </a:lnTo>
                  <a:cubicBezTo>
                    <a:pt x="4217" y="10018"/>
                    <a:pt x="4210" y="10025"/>
                    <a:pt x="4206" y="10033"/>
                  </a:cubicBezTo>
                  <a:cubicBezTo>
                    <a:pt x="4200" y="10046"/>
                    <a:pt x="4197" y="10064"/>
                    <a:pt x="4199" y="10081"/>
                  </a:cubicBezTo>
                  <a:cubicBezTo>
                    <a:pt x="4199" y="10087"/>
                    <a:pt x="4201" y="10094"/>
                    <a:pt x="4203" y="10099"/>
                  </a:cubicBezTo>
                  <a:cubicBezTo>
                    <a:pt x="4204" y="10105"/>
                    <a:pt x="4207" y="10111"/>
                    <a:pt x="4210" y="10116"/>
                  </a:cubicBezTo>
                  <a:cubicBezTo>
                    <a:pt x="4217" y="10127"/>
                    <a:pt x="4227" y="10131"/>
                    <a:pt x="4236" y="10128"/>
                  </a:cubicBezTo>
                  <a:cubicBezTo>
                    <a:pt x="4242" y="10126"/>
                    <a:pt x="4250" y="10119"/>
                    <a:pt x="4262" y="10106"/>
                  </a:cubicBezTo>
                  <a:lnTo>
                    <a:pt x="5326" y="9020"/>
                  </a:lnTo>
                  <a:cubicBezTo>
                    <a:pt x="5338" y="9007"/>
                    <a:pt x="5346" y="9000"/>
                    <a:pt x="5349" y="8992"/>
                  </a:cubicBezTo>
                  <a:cubicBezTo>
                    <a:pt x="5356" y="8979"/>
                    <a:pt x="5358" y="8961"/>
                    <a:pt x="5356" y="8944"/>
                  </a:cubicBezTo>
                  <a:cubicBezTo>
                    <a:pt x="5356" y="8938"/>
                    <a:pt x="5355" y="8931"/>
                    <a:pt x="5353" y="8926"/>
                  </a:cubicBezTo>
                  <a:cubicBezTo>
                    <a:pt x="5351" y="8920"/>
                    <a:pt x="5349" y="8914"/>
                    <a:pt x="5346" y="8910"/>
                  </a:cubicBezTo>
                  <a:cubicBezTo>
                    <a:pt x="5338" y="8899"/>
                    <a:pt x="5328" y="8895"/>
                    <a:pt x="5319" y="8898"/>
                  </a:cubicBezTo>
                  <a:close/>
                  <a:moveTo>
                    <a:pt x="7073" y="8898"/>
                  </a:moveTo>
                  <a:cubicBezTo>
                    <a:pt x="7064" y="8895"/>
                    <a:pt x="7054" y="8899"/>
                    <a:pt x="7046" y="8910"/>
                  </a:cubicBezTo>
                  <a:cubicBezTo>
                    <a:pt x="7044" y="8914"/>
                    <a:pt x="7041" y="8920"/>
                    <a:pt x="7039" y="8926"/>
                  </a:cubicBezTo>
                  <a:cubicBezTo>
                    <a:pt x="7037" y="8931"/>
                    <a:pt x="7036" y="8938"/>
                    <a:pt x="7036" y="8944"/>
                  </a:cubicBezTo>
                  <a:cubicBezTo>
                    <a:pt x="7034" y="8961"/>
                    <a:pt x="7036" y="8979"/>
                    <a:pt x="7043" y="8992"/>
                  </a:cubicBezTo>
                  <a:cubicBezTo>
                    <a:pt x="7047" y="9000"/>
                    <a:pt x="7054" y="9007"/>
                    <a:pt x="7066" y="9020"/>
                  </a:cubicBezTo>
                  <a:lnTo>
                    <a:pt x="8130" y="10106"/>
                  </a:lnTo>
                  <a:cubicBezTo>
                    <a:pt x="8142" y="10119"/>
                    <a:pt x="8150" y="10126"/>
                    <a:pt x="8155" y="10128"/>
                  </a:cubicBezTo>
                  <a:cubicBezTo>
                    <a:pt x="8165" y="10131"/>
                    <a:pt x="8175" y="10127"/>
                    <a:pt x="8182" y="10116"/>
                  </a:cubicBezTo>
                  <a:cubicBezTo>
                    <a:pt x="8185" y="10111"/>
                    <a:pt x="8188" y="10105"/>
                    <a:pt x="8189" y="10099"/>
                  </a:cubicBezTo>
                  <a:cubicBezTo>
                    <a:pt x="8191" y="10094"/>
                    <a:pt x="8192" y="10087"/>
                    <a:pt x="8193" y="10081"/>
                  </a:cubicBezTo>
                  <a:cubicBezTo>
                    <a:pt x="8195" y="10064"/>
                    <a:pt x="8192" y="10046"/>
                    <a:pt x="8186" y="10033"/>
                  </a:cubicBezTo>
                  <a:cubicBezTo>
                    <a:pt x="8182" y="10025"/>
                    <a:pt x="8175" y="10018"/>
                    <a:pt x="8162" y="10006"/>
                  </a:cubicBezTo>
                  <a:lnTo>
                    <a:pt x="7098" y="8919"/>
                  </a:lnTo>
                  <a:cubicBezTo>
                    <a:pt x="7086" y="8907"/>
                    <a:pt x="7079" y="8899"/>
                    <a:pt x="7073" y="8898"/>
                  </a:cubicBezTo>
                  <a:close/>
                  <a:moveTo>
                    <a:pt x="9431" y="8898"/>
                  </a:moveTo>
                  <a:cubicBezTo>
                    <a:pt x="9426" y="8899"/>
                    <a:pt x="9418" y="8907"/>
                    <a:pt x="9406" y="8919"/>
                  </a:cubicBezTo>
                  <a:lnTo>
                    <a:pt x="8342" y="10006"/>
                  </a:lnTo>
                  <a:cubicBezTo>
                    <a:pt x="8330" y="10018"/>
                    <a:pt x="8322" y="10025"/>
                    <a:pt x="8318" y="10033"/>
                  </a:cubicBezTo>
                  <a:cubicBezTo>
                    <a:pt x="8312" y="10046"/>
                    <a:pt x="8310" y="10064"/>
                    <a:pt x="8311" y="10081"/>
                  </a:cubicBezTo>
                  <a:cubicBezTo>
                    <a:pt x="8312" y="10087"/>
                    <a:pt x="8313" y="10094"/>
                    <a:pt x="8315" y="10099"/>
                  </a:cubicBezTo>
                  <a:cubicBezTo>
                    <a:pt x="8317" y="10105"/>
                    <a:pt x="8319" y="10111"/>
                    <a:pt x="8322" y="10116"/>
                  </a:cubicBezTo>
                  <a:cubicBezTo>
                    <a:pt x="8329" y="10127"/>
                    <a:pt x="8339" y="10131"/>
                    <a:pt x="8349" y="10128"/>
                  </a:cubicBezTo>
                  <a:cubicBezTo>
                    <a:pt x="8355" y="10126"/>
                    <a:pt x="8362" y="10119"/>
                    <a:pt x="8374" y="10106"/>
                  </a:cubicBezTo>
                  <a:lnTo>
                    <a:pt x="9438" y="9020"/>
                  </a:lnTo>
                  <a:cubicBezTo>
                    <a:pt x="9450" y="9007"/>
                    <a:pt x="9458" y="9000"/>
                    <a:pt x="9462" y="8992"/>
                  </a:cubicBezTo>
                  <a:cubicBezTo>
                    <a:pt x="9468" y="8979"/>
                    <a:pt x="9471" y="8961"/>
                    <a:pt x="9469" y="8944"/>
                  </a:cubicBezTo>
                  <a:cubicBezTo>
                    <a:pt x="9468" y="8938"/>
                    <a:pt x="9467" y="8931"/>
                    <a:pt x="9465" y="8926"/>
                  </a:cubicBezTo>
                  <a:cubicBezTo>
                    <a:pt x="9463" y="8920"/>
                    <a:pt x="9461" y="8914"/>
                    <a:pt x="9458" y="8910"/>
                  </a:cubicBezTo>
                  <a:cubicBezTo>
                    <a:pt x="9450" y="8899"/>
                    <a:pt x="9441" y="8895"/>
                    <a:pt x="9431" y="8898"/>
                  </a:cubicBezTo>
                  <a:close/>
                  <a:moveTo>
                    <a:pt x="11198" y="8898"/>
                  </a:moveTo>
                  <a:cubicBezTo>
                    <a:pt x="11189" y="8895"/>
                    <a:pt x="11179" y="8899"/>
                    <a:pt x="11172" y="8910"/>
                  </a:cubicBezTo>
                  <a:cubicBezTo>
                    <a:pt x="11169" y="8914"/>
                    <a:pt x="11166" y="8920"/>
                    <a:pt x="11165" y="8926"/>
                  </a:cubicBezTo>
                  <a:cubicBezTo>
                    <a:pt x="11163" y="8931"/>
                    <a:pt x="11161" y="8938"/>
                    <a:pt x="11161" y="8944"/>
                  </a:cubicBezTo>
                  <a:cubicBezTo>
                    <a:pt x="11159" y="8961"/>
                    <a:pt x="11161" y="8979"/>
                    <a:pt x="11168" y="8992"/>
                  </a:cubicBezTo>
                  <a:cubicBezTo>
                    <a:pt x="11172" y="9000"/>
                    <a:pt x="11179" y="9007"/>
                    <a:pt x="11192" y="9020"/>
                  </a:cubicBezTo>
                  <a:lnTo>
                    <a:pt x="12255" y="10106"/>
                  </a:lnTo>
                  <a:cubicBezTo>
                    <a:pt x="12267" y="10119"/>
                    <a:pt x="12275" y="10126"/>
                    <a:pt x="12281" y="10128"/>
                  </a:cubicBezTo>
                  <a:cubicBezTo>
                    <a:pt x="12290" y="10131"/>
                    <a:pt x="12300" y="10127"/>
                    <a:pt x="12307" y="10116"/>
                  </a:cubicBezTo>
                  <a:cubicBezTo>
                    <a:pt x="12310" y="10111"/>
                    <a:pt x="12313" y="10105"/>
                    <a:pt x="12315" y="10099"/>
                  </a:cubicBezTo>
                  <a:cubicBezTo>
                    <a:pt x="12316" y="10094"/>
                    <a:pt x="12318" y="10087"/>
                    <a:pt x="12318" y="10081"/>
                  </a:cubicBezTo>
                  <a:cubicBezTo>
                    <a:pt x="12320" y="10064"/>
                    <a:pt x="12317" y="10046"/>
                    <a:pt x="12311" y="10033"/>
                  </a:cubicBezTo>
                  <a:cubicBezTo>
                    <a:pt x="12307" y="10025"/>
                    <a:pt x="12300" y="10018"/>
                    <a:pt x="12288" y="10006"/>
                  </a:cubicBezTo>
                  <a:lnTo>
                    <a:pt x="11223" y="8919"/>
                  </a:lnTo>
                  <a:cubicBezTo>
                    <a:pt x="11211" y="8907"/>
                    <a:pt x="11204" y="8899"/>
                    <a:pt x="11198" y="8898"/>
                  </a:cubicBezTo>
                  <a:close/>
                  <a:moveTo>
                    <a:pt x="13556" y="8898"/>
                  </a:moveTo>
                  <a:cubicBezTo>
                    <a:pt x="13551" y="8899"/>
                    <a:pt x="13543" y="8907"/>
                    <a:pt x="13531" y="8919"/>
                  </a:cubicBezTo>
                  <a:lnTo>
                    <a:pt x="12467" y="10006"/>
                  </a:lnTo>
                  <a:cubicBezTo>
                    <a:pt x="12455" y="10018"/>
                    <a:pt x="12448" y="10025"/>
                    <a:pt x="12444" y="10033"/>
                  </a:cubicBezTo>
                  <a:cubicBezTo>
                    <a:pt x="12437" y="10046"/>
                    <a:pt x="12435" y="10064"/>
                    <a:pt x="12436" y="10081"/>
                  </a:cubicBezTo>
                  <a:cubicBezTo>
                    <a:pt x="12437" y="10087"/>
                    <a:pt x="12438" y="10094"/>
                    <a:pt x="12440" y="10099"/>
                  </a:cubicBezTo>
                  <a:cubicBezTo>
                    <a:pt x="12442" y="10105"/>
                    <a:pt x="12444" y="10111"/>
                    <a:pt x="12447" y="10116"/>
                  </a:cubicBezTo>
                  <a:cubicBezTo>
                    <a:pt x="12455" y="10127"/>
                    <a:pt x="12464" y="10131"/>
                    <a:pt x="12474" y="10128"/>
                  </a:cubicBezTo>
                  <a:cubicBezTo>
                    <a:pt x="12480" y="10126"/>
                    <a:pt x="12487" y="10119"/>
                    <a:pt x="12499" y="10106"/>
                  </a:cubicBezTo>
                  <a:lnTo>
                    <a:pt x="13563" y="9020"/>
                  </a:lnTo>
                  <a:cubicBezTo>
                    <a:pt x="13575" y="9007"/>
                    <a:pt x="13583" y="9000"/>
                    <a:pt x="13587" y="8992"/>
                  </a:cubicBezTo>
                  <a:cubicBezTo>
                    <a:pt x="13593" y="8979"/>
                    <a:pt x="13596" y="8961"/>
                    <a:pt x="13594" y="8944"/>
                  </a:cubicBezTo>
                  <a:cubicBezTo>
                    <a:pt x="13593" y="8938"/>
                    <a:pt x="13592" y="8931"/>
                    <a:pt x="13590" y="8926"/>
                  </a:cubicBezTo>
                  <a:cubicBezTo>
                    <a:pt x="13588" y="8920"/>
                    <a:pt x="13586" y="8914"/>
                    <a:pt x="13583" y="8910"/>
                  </a:cubicBezTo>
                  <a:cubicBezTo>
                    <a:pt x="13575" y="8899"/>
                    <a:pt x="13566" y="8895"/>
                    <a:pt x="13556" y="8898"/>
                  </a:cubicBezTo>
                  <a:close/>
                  <a:moveTo>
                    <a:pt x="15305" y="8898"/>
                  </a:moveTo>
                  <a:cubicBezTo>
                    <a:pt x="15296" y="8895"/>
                    <a:pt x="15286" y="8899"/>
                    <a:pt x="15278" y="8910"/>
                  </a:cubicBezTo>
                  <a:cubicBezTo>
                    <a:pt x="15275" y="8914"/>
                    <a:pt x="15273" y="8920"/>
                    <a:pt x="15271" y="8926"/>
                  </a:cubicBezTo>
                  <a:cubicBezTo>
                    <a:pt x="15269" y="8931"/>
                    <a:pt x="15268" y="8938"/>
                    <a:pt x="15267" y="8944"/>
                  </a:cubicBezTo>
                  <a:cubicBezTo>
                    <a:pt x="15266" y="8961"/>
                    <a:pt x="15268" y="8979"/>
                    <a:pt x="15275" y="8992"/>
                  </a:cubicBezTo>
                  <a:cubicBezTo>
                    <a:pt x="15278" y="9000"/>
                    <a:pt x="15286" y="9007"/>
                    <a:pt x="15298" y="9020"/>
                  </a:cubicBezTo>
                  <a:lnTo>
                    <a:pt x="16362" y="10106"/>
                  </a:lnTo>
                  <a:cubicBezTo>
                    <a:pt x="16374" y="10119"/>
                    <a:pt x="16381" y="10126"/>
                    <a:pt x="16387" y="10128"/>
                  </a:cubicBezTo>
                  <a:cubicBezTo>
                    <a:pt x="16397" y="10131"/>
                    <a:pt x="16407" y="10127"/>
                    <a:pt x="16414" y="10116"/>
                  </a:cubicBezTo>
                  <a:cubicBezTo>
                    <a:pt x="16417" y="10111"/>
                    <a:pt x="16419" y="10105"/>
                    <a:pt x="16421" y="10099"/>
                  </a:cubicBezTo>
                  <a:cubicBezTo>
                    <a:pt x="16423" y="10094"/>
                    <a:pt x="16425" y="10087"/>
                    <a:pt x="16425" y="10081"/>
                  </a:cubicBezTo>
                  <a:cubicBezTo>
                    <a:pt x="16427" y="10064"/>
                    <a:pt x="16424" y="10046"/>
                    <a:pt x="16418" y="10033"/>
                  </a:cubicBezTo>
                  <a:cubicBezTo>
                    <a:pt x="16414" y="10025"/>
                    <a:pt x="16407" y="10018"/>
                    <a:pt x="16394" y="10006"/>
                  </a:cubicBezTo>
                  <a:lnTo>
                    <a:pt x="15330" y="8919"/>
                  </a:lnTo>
                  <a:cubicBezTo>
                    <a:pt x="15318" y="8907"/>
                    <a:pt x="15311" y="8899"/>
                    <a:pt x="15305" y="8898"/>
                  </a:cubicBezTo>
                  <a:close/>
                  <a:moveTo>
                    <a:pt x="17663" y="8898"/>
                  </a:moveTo>
                  <a:cubicBezTo>
                    <a:pt x="17657" y="8899"/>
                    <a:pt x="17650" y="8907"/>
                    <a:pt x="17638" y="8919"/>
                  </a:cubicBezTo>
                  <a:lnTo>
                    <a:pt x="16574" y="10006"/>
                  </a:lnTo>
                  <a:cubicBezTo>
                    <a:pt x="16562" y="10018"/>
                    <a:pt x="16554" y="10025"/>
                    <a:pt x="16550" y="10033"/>
                  </a:cubicBezTo>
                  <a:cubicBezTo>
                    <a:pt x="16544" y="10046"/>
                    <a:pt x="16541" y="10064"/>
                    <a:pt x="16543" y="10081"/>
                  </a:cubicBezTo>
                  <a:cubicBezTo>
                    <a:pt x="16544" y="10087"/>
                    <a:pt x="16545" y="10094"/>
                    <a:pt x="16547" y="10099"/>
                  </a:cubicBezTo>
                  <a:cubicBezTo>
                    <a:pt x="16549" y="10105"/>
                    <a:pt x="16551" y="10111"/>
                    <a:pt x="16554" y="10116"/>
                  </a:cubicBezTo>
                  <a:cubicBezTo>
                    <a:pt x="16561" y="10127"/>
                    <a:pt x="16571" y="10131"/>
                    <a:pt x="16581" y="10128"/>
                  </a:cubicBezTo>
                  <a:cubicBezTo>
                    <a:pt x="16587" y="10126"/>
                    <a:pt x="16594" y="10119"/>
                    <a:pt x="16606" y="10106"/>
                  </a:cubicBezTo>
                  <a:lnTo>
                    <a:pt x="17670" y="9020"/>
                  </a:lnTo>
                  <a:cubicBezTo>
                    <a:pt x="17682" y="9007"/>
                    <a:pt x="17690" y="9000"/>
                    <a:pt x="17694" y="8992"/>
                  </a:cubicBezTo>
                  <a:cubicBezTo>
                    <a:pt x="17700" y="8979"/>
                    <a:pt x="17702" y="8961"/>
                    <a:pt x="17701" y="8944"/>
                  </a:cubicBezTo>
                  <a:cubicBezTo>
                    <a:pt x="17700" y="8938"/>
                    <a:pt x="17699" y="8931"/>
                    <a:pt x="17697" y="8926"/>
                  </a:cubicBezTo>
                  <a:cubicBezTo>
                    <a:pt x="17695" y="8920"/>
                    <a:pt x="17693" y="8914"/>
                    <a:pt x="17690" y="8910"/>
                  </a:cubicBezTo>
                  <a:cubicBezTo>
                    <a:pt x="17682" y="8899"/>
                    <a:pt x="17673" y="8895"/>
                    <a:pt x="17663" y="8898"/>
                  </a:cubicBezTo>
                  <a:close/>
                  <a:moveTo>
                    <a:pt x="19430" y="8898"/>
                  </a:moveTo>
                  <a:cubicBezTo>
                    <a:pt x="19421" y="8895"/>
                    <a:pt x="19411" y="8899"/>
                    <a:pt x="19403" y="8910"/>
                  </a:cubicBezTo>
                  <a:cubicBezTo>
                    <a:pt x="19401" y="8914"/>
                    <a:pt x="19398" y="8920"/>
                    <a:pt x="19396" y="8926"/>
                  </a:cubicBezTo>
                  <a:cubicBezTo>
                    <a:pt x="19395" y="8931"/>
                    <a:pt x="19393" y="8938"/>
                    <a:pt x="19393" y="8944"/>
                  </a:cubicBezTo>
                  <a:cubicBezTo>
                    <a:pt x="19391" y="8961"/>
                    <a:pt x="19393" y="8979"/>
                    <a:pt x="19400" y="8992"/>
                  </a:cubicBezTo>
                  <a:cubicBezTo>
                    <a:pt x="19404" y="9000"/>
                    <a:pt x="19411" y="9007"/>
                    <a:pt x="19423" y="9020"/>
                  </a:cubicBezTo>
                  <a:lnTo>
                    <a:pt x="20487" y="10106"/>
                  </a:lnTo>
                  <a:cubicBezTo>
                    <a:pt x="20499" y="10119"/>
                    <a:pt x="20507" y="10126"/>
                    <a:pt x="20513" y="10128"/>
                  </a:cubicBezTo>
                  <a:cubicBezTo>
                    <a:pt x="20522" y="10131"/>
                    <a:pt x="20532" y="10127"/>
                    <a:pt x="20539" y="10116"/>
                  </a:cubicBezTo>
                  <a:cubicBezTo>
                    <a:pt x="20542" y="10111"/>
                    <a:pt x="20545" y="10105"/>
                    <a:pt x="20546" y="10099"/>
                  </a:cubicBezTo>
                  <a:cubicBezTo>
                    <a:pt x="20548" y="10094"/>
                    <a:pt x="20550" y="10087"/>
                    <a:pt x="20550" y="10081"/>
                  </a:cubicBezTo>
                  <a:cubicBezTo>
                    <a:pt x="20552" y="10064"/>
                    <a:pt x="20549" y="10046"/>
                    <a:pt x="20543" y="10033"/>
                  </a:cubicBezTo>
                  <a:cubicBezTo>
                    <a:pt x="20539" y="10025"/>
                    <a:pt x="20532" y="10018"/>
                    <a:pt x="20519" y="10006"/>
                  </a:cubicBezTo>
                  <a:lnTo>
                    <a:pt x="19456" y="8919"/>
                  </a:lnTo>
                  <a:cubicBezTo>
                    <a:pt x="19443" y="8907"/>
                    <a:pt x="19436" y="8899"/>
                    <a:pt x="19430" y="8898"/>
                  </a:cubicBezTo>
                  <a:close/>
                  <a:moveTo>
                    <a:pt x="1554" y="8972"/>
                  </a:moveTo>
                  <a:cubicBezTo>
                    <a:pt x="1550" y="8973"/>
                    <a:pt x="1547" y="8973"/>
                    <a:pt x="1543" y="8976"/>
                  </a:cubicBezTo>
                  <a:cubicBezTo>
                    <a:pt x="1534" y="8981"/>
                    <a:pt x="1527" y="8995"/>
                    <a:pt x="1524" y="9011"/>
                  </a:cubicBezTo>
                  <a:cubicBezTo>
                    <a:pt x="1522" y="9021"/>
                    <a:pt x="1522" y="9036"/>
                    <a:pt x="1522" y="9061"/>
                  </a:cubicBezTo>
                  <a:lnTo>
                    <a:pt x="1522" y="10521"/>
                  </a:lnTo>
                  <a:cubicBezTo>
                    <a:pt x="1522" y="10546"/>
                    <a:pt x="1522" y="10561"/>
                    <a:pt x="1524" y="10571"/>
                  </a:cubicBezTo>
                  <a:cubicBezTo>
                    <a:pt x="1527" y="10587"/>
                    <a:pt x="1534" y="10600"/>
                    <a:pt x="1543" y="10606"/>
                  </a:cubicBezTo>
                  <a:cubicBezTo>
                    <a:pt x="1547" y="10608"/>
                    <a:pt x="1550" y="10609"/>
                    <a:pt x="1554" y="10609"/>
                  </a:cubicBezTo>
                  <a:cubicBezTo>
                    <a:pt x="1558" y="10609"/>
                    <a:pt x="1562" y="10608"/>
                    <a:pt x="1565" y="10606"/>
                  </a:cubicBezTo>
                  <a:cubicBezTo>
                    <a:pt x="1574" y="10600"/>
                    <a:pt x="1582" y="10587"/>
                    <a:pt x="1585" y="10571"/>
                  </a:cubicBezTo>
                  <a:cubicBezTo>
                    <a:pt x="1587" y="10561"/>
                    <a:pt x="1587" y="10546"/>
                    <a:pt x="1587" y="10521"/>
                  </a:cubicBezTo>
                  <a:lnTo>
                    <a:pt x="1587" y="9061"/>
                  </a:lnTo>
                  <a:cubicBezTo>
                    <a:pt x="1587" y="9036"/>
                    <a:pt x="1587" y="9021"/>
                    <a:pt x="1585" y="9011"/>
                  </a:cubicBezTo>
                  <a:cubicBezTo>
                    <a:pt x="1582" y="8995"/>
                    <a:pt x="1574" y="8981"/>
                    <a:pt x="1565" y="8976"/>
                  </a:cubicBezTo>
                  <a:cubicBezTo>
                    <a:pt x="1562" y="8973"/>
                    <a:pt x="1558" y="8973"/>
                    <a:pt x="1554" y="8972"/>
                  </a:cubicBezTo>
                  <a:close/>
                  <a:moveTo>
                    <a:pt x="2613" y="8972"/>
                  </a:moveTo>
                  <a:cubicBezTo>
                    <a:pt x="2609" y="8973"/>
                    <a:pt x="2605" y="8973"/>
                    <a:pt x="2602" y="8976"/>
                  </a:cubicBezTo>
                  <a:cubicBezTo>
                    <a:pt x="2593" y="8981"/>
                    <a:pt x="2586" y="8995"/>
                    <a:pt x="2582" y="9011"/>
                  </a:cubicBezTo>
                  <a:cubicBezTo>
                    <a:pt x="2581" y="9021"/>
                    <a:pt x="2580" y="9036"/>
                    <a:pt x="2580" y="9061"/>
                  </a:cubicBezTo>
                  <a:lnTo>
                    <a:pt x="2580" y="10521"/>
                  </a:lnTo>
                  <a:cubicBezTo>
                    <a:pt x="2580" y="10546"/>
                    <a:pt x="2581" y="10561"/>
                    <a:pt x="2582" y="10571"/>
                  </a:cubicBezTo>
                  <a:cubicBezTo>
                    <a:pt x="2586" y="10587"/>
                    <a:pt x="2593" y="10600"/>
                    <a:pt x="2602" y="10606"/>
                  </a:cubicBezTo>
                  <a:cubicBezTo>
                    <a:pt x="2605" y="10608"/>
                    <a:pt x="2609" y="10609"/>
                    <a:pt x="2613" y="10609"/>
                  </a:cubicBezTo>
                  <a:cubicBezTo>
                    <a:pt x="2617" y="10609"/>
                    <a:pt x="2621" y="10608"/>
                    <a:pt x="2624" y="10606"/>
                  </a:cubicBezTo>
                  <a:cubicBezTo>
                    <a:pt x="2633" y="10600"/>
                    <a:pt x="2640" y="10587"/>
                    <a:pt x="2644" y="10571"/>
                  </a:cubicBezTo>
                  <a:cubicBezTo>
                    <a:pt x="2645" y="10561"/>
                    <a:pt x="2646" y="10546"/>
                    <a:pt x="2646" y="10521"/>
                  </a:cubicBezTo>
                  <a:lnTo>
                    <a:pt x="2646" y="9061"/>
                  </a:lnTo>
                  <a:cubicBezTo>
                    <a:pt x="2646" y="9036"/>
                    <a:pt x="2645" y="9021"/>
                    <a:pt x="2644" y="9011"/>
                  </a:cubicBezTo>
                  <a:cubicBezTo>
                    <a:pt x="2640" y="8995"/>
                    <a:pt x="2633" y="8981"/>
                    <a:pt x="2624" y="8976"/>
                  </a:cubicBezTo>
                  <a:cubicBezTo>
                    <a:pt x="2621" y="8973"/>
                    <a:pt x="2617" y="8973"/>
                    <a:pt x="2613" y="8972"/>
                  </a:cubicBezTo>
                  <a:close/>
                  <a:moveTo>
                    <a:pt x="5667" y="8972"/>
                  </a:moveTo>
                  <a:cubicBezTo>
                    <a:pt x="5663" y="8973"/>
                    <a:pt x="5659" y="8973"/>
                    <a:pt x="5656" y="8976"/>
                  </a:cubicBezTo>
                  <a:cubicBezTo>
                    <a:pt x="5647" y="8981"/>
                    <a:pt x="5639" y="8995"/>
                    <a:pt x="5636" y="9011"/>
                  </a:cubicBezTo>
                  <a:cubicBezTo>
                    <a:pt x="5634" y="9021"/>
                    <a:pt x="5634" y="9036"/>
                    <a:pt x="5634" y="9061"/>
                  </a:cubicBezTo>
                  <a:lnTo>
                    <a:pt x="5634" y="10521"/>
                  </a:lnTo>
                  <a:cubicBezTo>
                    <a:pt x="5634" y="10546"/>
                    <a:pt x="5634" y="10561"/>
                    <a:pt x="5636" y="10571"/>
                  </a:cubicBezTo>
                  <a:cubicBezTo>
                    <a:pt x="5639" y="10587"/>
                    <a:pt x="5647" y="10600"/>
                    <a:pt x="5656" y="10606"/>
                  </a:cubicBezTo>
                  <a:cubicBezTo>
                    <a:pt x="5659" y="10608"/>
                    <a:pt x="5663" y="10609"/>
                    <a:pt x="5667" y="10609"/>
                  </a:cubicBezTo>
                  <a:cubicBezTo>
                    <a:pt x="5670" y="10609"/>
                    <a:pt x="5674" y="10608"/>
                    <a:pt x="5678" y="10606"/>
                  </a:cubicBezTo>
                  <a:cubicBezTo>
                    <a:pt x="5687" y="10600"/>
                    <a:pt x="5694" y="10587"/>
                    <a:pt x="5698" y="10571"/>
                  </a:cubicBezTo>
                  <a:cubicBezTo>
                    <a:pt x="5699" y="10561"/>
                    <a:pt x="5699" y="10546"/>
                    <a:pt x="5699" y="10521"/>
                  </a:cubicBezTo>
                  <a:lnTo>
                    <a:pt x="5699" y="9061"/>
                  </a:lnTo>
                  <a:cubicBezTo>
                    <a:pt x="5699" y="9036"/>
                    <a:pt x="5699" y="9021"/>
                    <a:pt x="5698" y="9011"/>
                  </a:cubicBezTo>
                  <a:cubicBezTo>
                    <a:pt x="5694" y="8995"/>
                    <a:pt x="5687" y="8981"/>
                    <a:pt x="5678" y="8976"/>
                  </a:cubicBezTo>
                  <a:cubicBezTo>
                    <a:pt x="5674" y="8973"/>
                    <a:pt x="5670" y="8973"/>
                    <a:pt x="5667" y="8972"/>
                  </a:cubicBezTo>
                  <a:close/>
                  <a:moveTo>
                    <a:pt x="6725" y="8972"/>
                  </a:moveTo>
                  <a:cubicBezTo>
                    <a:pt x="6722" y="8973"/>
                    <a:pt x="6718" y="8973"/>
                    <a:pt x="6714" y="8976"/>
                  </a:cubicBezTo>
                  <a:cubicBezTo>
                    <a:pt x="6705" y="8981"/>
                    <a:pt x="6698" y="8995"/>
                    <a:pt x="6695" y="9011"/>
                  </a:cubicBezTo>
                  <a:cubicBezTo>
                    <a:pt x="6693" y="9021"/>
                    <a:pt x="6693" y="9036"/>
                    <a:pt x="6693" y="9061"/>
                  </a:cubicBezTo>
                  <a:lnTo>
                    <a:pt x="6693" y="10521"/>
                  </a:lnTo>
                  <a:cubicBezTo>
                    <a:pt x="6693" y="10546"/>
                    <a:pt x="6693" y="10561"/>
                    <a:pt x="6695" y="10571"/>
                  </a:cubicBezTo>
                  <a:cubicBezTo>
                    <a:pt x="6698" y="10587"/>
                    <a:pt x="6705" y="10600"/>
                    <a:pt x="6714" y="10606"/>
                  </a:cubicBezTo>
                  <a:cubicBezTo>
                    <a:pt x="6718" y="10608"/>
                    <a:pt x="6722" y="10609"/>
                    <a:pt x="6725" y="10609"/>
                  </a:cubicBezTo>
                  <a:cubicBezTo>
                    <a:pt x="6729" y="10609"/>
                    <a:pt x="6733" y="10608"/>
                    <a:pt x="6737" y="10606"/>
                  </a:cubicBezTo>
                  <a:cubicBezTo>
                    <a:pt x="6746" y="10600"/>
                    <a:pt x="6753" y="10587"/>
                    <a:pt x="6756" y="10571"/>
                  </a:cubicBezTo>
                  <a:cubicBezTo>
                    <a:pt x="6758" y="10561"/>
                    <a:pt x="6758" y="10546"/>
                    <a:pt x="6758" y="10521"/>
                  </a:cubicBezTo>
                  <a:lnTo>
                    <a:pt x="6758" y="9061"/>
                  </a:lnTo>
                  <a:cubicBezTo>
                    <a:pt x="6758" y="9036"/>
                    <a:pt x="6758" y="9021"/>
                    <a:pt x="6756" y="9011"/>
                  </a:cubicBezTo>
                  <a:cubicBezTo>
                    <a:pt x="6753" y="8995"/>
                    <a:pt x="6746" y="8981"/>
                    <a:pt x="6737" y="8976"/>
                  </a:cubicBezTo>
                  <a:cubicBezTo>
                    <a:pt x="6733" y="8973"/>
                    <a:pt x="6729" y="8973"/>
                    <a:pt x="6725" y="8972"/>
                  </a:cubicBezTo>
                  <a:close/>
                  <a:moveTo>
                    <a:pt x="9792" y="8972"/>
                  </a:moveTo>
                  <a:cubicBezTo>
                    <a:pt x="9788" y="8973"/>
                    <a:pt x="9784" y="8973"/>
                    <a:pt x="9781" y="8976"/>
                  </a:cubicBezTo>
                  <a:cubicBezTo>
                    <a:pt x="9772" y="8981"/>
                    <a:pt x="9764" y="8995"/>
                    <a:pt x="9761" y="9011"/>
                  </a:cubicBezTo>
                  <a:cubicBezTo>
                    <a:pt x="9759" y="9021"/>
                    <a:pt x="9759" y="9036"/>
                    <a:pt x="9759" y="9061"/>
                  </a:cubicBezTo>
                  <a:lnTo>
                    <a:pt x="9759" y="10521"/>
                  </a:lnTo>
                  <a:cubicBezTo>
                    <a:pt x="9759" y="10546"/>
                    <a:pt x="9759" y="10561"/>
                    <a:pt x="9761" y="10571"/>
                  </a:cubicBezTo>
                  <a:cubicBezTo>
                    <a:pt x="9764" y="10587"/>
                    <a:pt x="9772" y="10600"/>
                    <a:pt x="9781" y="10606"/>
                  </a:cubicBezTo>
                  <a:cubicBezTo>
                    <a:pt x="9784" y="10608"/>
                    <a:pt x="9788" y="10609"/>
                    <a:pt x="9792" y="10609"/>
                  </a:cubicBezTo>
                  <a:cubicBezTo>
                    <a:pt x="9796" y="10609"/>
                    <a:pt x="9799" y="10608"/>
                    <a:pt x="9803" y="10606"/>
                  </a:cubicBezTo>
                  <a:cubicBezTo>
                    <a:pt x="9812" y="10600"/>
                    <a:pt x="9819" y="10587"/>
                    <a:pt x="9823" y="10571"/>
                  </a:cubicBezTo>
                  <a:cubicBezTo>
                    <a:pt x="9825" y="10561"/>
                    <a:pt x="9824" y="10546"/>
                    <a:pt x="9824" y="10521"/>
                  </a:cubicBezTo>
                  <a:lnTo>
                    <a:pt x="9824" y="9061"/>
                  </a:lnTo>
                  <a:cubicBezTo>
                    <a:pt x="9824" y="9036"/>
                    <a:pt x="9825" y="9021"/>
                    <a:pt x="9823" y="9011"/>
                  </a:cubicBezTo>
                  <a:cubicBezTo>
                    <a:pt x="9819" y="8995"/>
                    <a:pt x="9812" y="8981"/>
                    <a:pt x="9803" y="8976"/>
                  </a:cubicBezTo>
                  <a:cubicBezTo>
                    <a:pt x="9799" y="8973"/>
                    <a:pt x="9796" y="8973"/>
                    <a:pt x="9792" y="8972"/>
                  </a:cubicBezTo>
                  <a:close/>
                  <a:moveTo>
                    <a:pt x="10851" y="8972"/>
                  </a:moveTo>
                  <a:cubicBezTo>
                    <a:pt x="10847" y="8973"/>
                    <a:pt x="10843" y="8973"/>
                    <a:pt x="10839" y="8976"/>
                  </a:cubicBezTo>
                  <a:cubicBezTo>
                    <a:pt x="10830" y="8981"/>
                    <a:pt x="10823" y="8995"/>
                    <a:pt x="10820" y="9011"/>
                  </a:cubicBezTo>
                  <a:cubicBezTo>
                    <a:pt x="10818" y="9021"/>
                    <a:pt x="10818" y="9036"/>
                    <a:pt x="10818" y="9061"/>
                  </a:cubicBezTo>
                  <a:lnTo>
                    <a:pt x="10818" y="10521"/>
                  </a:lnTo>
                  <a:cubicBezTo>
                    <a:pt x="10818" y="10546"/>
                    <a:pt x="10818" y="10561"/>
                    <a:pt x="10820" y="10571"/>
                  </a:cubicBezTo>
                  <a:cubicBezTo>
                    <a:pt x="10823" y="10587"/>
                    <a:pt x="10830" y="10600"/>
                    <a:pt x="10839" y="10606"/>
                  </a:cubicBezTo>
                  <a:cubicBezTo>
                    <a:pt x="10843" y="10608"/>
                    <a:pt x="10847" y="10609"/>
                    <a:pt x="10851" y="10609"/>
                  </a:cubicBezTo>
                  <a:cubicBezTo>
                    <a:pt x="10854" y="10609"/>
                    <a:pt x="10858" y="10608"/>
                    <a:pt x="10862" y="10606"/>
                  </a:cubicBezTo>
                  <a:cubicBezTo>
                    <a:pt x="10871" y="10600"/>
                    <a:pt x="10878" y="10587"/>
                    <a:pt x="10881" y="10571"/>
                  </a:cubicBezTo>
                  <a:cubicBezTo>
                    <a:pt x="10883" y="10561"/>
                    <a:pt x="10883" y="10546"/>
                    <a:pt x="10883" y="10521"/>
                  </a:cubicBezTo>
                  <a:lnTo>
                    <a:pt x="10883" y="9061"/>
                  </a:lnTo>
                  <a:cubicBezTo>
                    <a:pt x="10883" y="9036"/>
                    <a:pt x="10883" y="9021"/>
                    <a:pt x="10881" y="9011"/>
                  </a:cubicBezTo>
                  <a:cubicBezTo>
                    <a:pt x="10878" y="8995"/>
                    <a:pt x="10871" y="8981"/>
                    <a:pt x="10862" y="8976"/>
                  </a:cubicBezTo>
                  <a:cubicBezTo>
                    <a:pt x="10858" y="8973"/>
                    <a:pt x="10854" y="8973"/>
                    <a:pt x="10851" y="8972"/>
                  </a:cubicBezTo>
                  <a:close/>
                  <a:moveTo>
                    <a:pt x="13899" y="8972"/>
                  </a:moveTo>
                  <a:cubicBezTo>
                    <a:pt x="13895" y="8973"/>
                    <a:pt x="13891" y="8973"/>
                    <a:pt x="13888" y="8976"/>
                  </a:cubicBezTo>
                  <a:cubicBezTo>
                    <a:pt x="13879" y="8981"/>
                    <a:pt x="13871" y="8995"/>
                    <a:pt x="13868" y="9011"/>
                  </a:cubicBezTo>
                  <a:cubicBezTo>
                    <a:pt x="13866" y="9021"/>
                    <a:pt x="13866" y="9036"/>
                    <a:pt x="13866" y="9061"/>
                  </a:cubicBezTo>
                  <a:lnTo>
                    <a:pt x="13866" y="10521"/>
                  </a:lnTo>
                  <a:cubicBezTo>
                    <a:pt x="13866" y="10546"/>
                    <a:pt x="13866" y="10561"/>
                    <a:pt x="13868" y="10571"/>
                  </a:cubicBezTo>
                  <a:cubicBezTo>
                    <a:pt x="13871" y="10587"/>
                    <a:pt x="13879" y="10600"/>
                    <a:pt x="13888" y="10606"/>
                  </a:cubicBezTo>
                  <a:cubicBezTo>
                    <a:pt x="13891" y="10608"/>
                    <a:pt x="13895" y="10609"/>
                    <a:pt x="13899" y="10609"/>
                  </a:cubicBezTo>
                  <a:cubicBezTo>
                    <a:pt x="13902" y="10609"/>
                    <a:pt x="13906" y="10608"/>
                    <a:pt x="13910" y="10606"/>
                  </a:cubicBezTo>
                  <a:cubicBezTo>
                    <a:pt x="13919" y="10600"/>
                    <a:pt x="13926" y="10587"/>
                    <a:pt x="13929" y="10571"/>
                  </a:cubicBezTo>
                  <a:cubicBezTo>
                    <a:pt x="13931" y="10561"/>
                    <a:pt x="13931" y="10546"/>
                    <a:pt x="13931" y="10521"/>
                  </a:cubicBezTo>
                  <a:lnTo>
                    <a:pt x="13931" y="9061"/>
                  </a:lnTo>
                  <a:cubicBezTo>
                    <a:pt x="13931" y="9036"/>
                    <a:pt x="13931" y="9021"/>
                    <a:pt x="13929" y="9011"/>
                  </a:cubicBezTo>
                  <a:cubicBezTo>
                    <a:pt x="13926" y="8995"/>
                    <a:pt x="13919" y="8981"/>
                    <a:pt x="13910" y="8976"/>
                  </a:cubicBezTo>
                  <a:cubicBezTo>
                    <a:pt x="13906" y="8973"/>
                    <a:pt x="13902" y="8973"/>
                    <a:pt x="13899" y="8972"/>
                  </a:cubicBezTo>
                  <a:close/>
                  <a:moveTo>
                    <a:pt x="14957" y="8972"/>
                  </a:moveTo>
                  <a:cubicBezTo>
                    <a:pt x="14954" y="8973"/>
                    <a:pt x="14950" y="8973"/>
                    <a:pt x="14946" y="8976"/>
                  </a:cubicBezTo>
                  <a:cubicBezTo>
                    <a:pt x="14937" y="8981"/>
                    <a:pt x="14930" y="8995"/>
                    <a:pt x="14927" y="9011"/>
                  </a:cubicBezTo>
                  <a:cubicBezTo>
                    <a:pt x="14925" y="9021"/>
                    <a:pt x="14925" y="9036"/>
                    <a:pt x="14925" y="9061"/>
                  </a:cubicBezTo>
                  <a:lnTo>
                    <a:pt x="14925" y="10521"/>
                  </a:lnTo>
                  <a:cubicBezTo>
                    <a:pt x="14925" y="10546"/>
                    <a:pt x="14925" y="10561"/>
                    <a:pt x="14927" y="10571"/>
                  </a:cubicBezTo>
                  <a:cubicBezTo>
                    <a:pt x="14930" y="10587"/>
                    <a:pt x="14937" y="10600"/>
                    <a:pt x="14946" y="10606"/>
                  </a:cubicBezTo>
                  <a:cubicBezTo>
                    <a:pt x="14950" y="10608"/>
                    <a:pt x="14954" y="10609"/>
                    <a:pt x="14957" y="10609"/>
                  </a:cubicBezTo>
                  <a:cubicBezTo>
                    <a:pt x="14961" y="10609"/>
                    <a:pt x="14965" y="10608"/>
                    <a:pt x="14969" y="10606"/>
                  </a:cubicBezTo>
                  <a:cubicBezTo>
                    <a:pt x="14978" y="10600"/>
                    <a:pt x="14985" y="10587"/>
                    <a:pt x="14988" y="10571"/>
                  </a:cubicBezTo>
                  <a:cubicBezTo>
                    <a:pt x="14990" y="10561"/>
                    <a:pt x="14990" y="10546"/>
                    <a:pt x="14990" y="10521"/>
                  </a:cubicBezTo>
                  <a:lnTo>
                    <a:pt x="14990" y="9061"/>
                  </a:lnTo>
                  <a:cubicBezTo>
                    <a:pt x="14990" y="9036"/>
                    <a:pt x="14990" y="9021"/>
                    <a:pt x="14988" y="9011"/>
                  </a:cubicBezTo>
                  <a:cubicBezTo>
                    <a:pt x="14985" y="8995"/>
                    <a:pt x="14978" y="8981"/>
                    <a:pt x="14969" y="8976"/>
                  </a:cubicBezTo>
                  <a:cubicBezTo>
                    <a:pt x="14965" y="8973"/>
                    <a:pt x="14961" y="8973"/>
                    <a:pt x="14957" y="8972"/>
                  </a:cubicBezTo>
                  <a:close/>
                  <a:moveTo>
                    <a:pt x="18024" y="8972"/>
                  </a:moveTo>
                  <a:cubicBezTo>
                    <a:pt x="18020" y="8973"/>
                    <a:pt x="18016" y="8973"/>
                    <a:pt x="18013" y="8976"/>
                  </a:cubicBezTo>
                  <a:cubicBezTo>
                    <a:pt x="18004" y="8981"/>
                    <a:pt x="17996" y="8995"/>
                    <a:pt x="17993" y="9011"/>
                  </a:cubicBezTo>
                  <a:cubicBezTo>
                    <a:pt x="17991" y="9021"/>
                    <a:pt x="17991" y="9036"/>
                    <a:pt x="17991" y="9061"/>
                  </a:cubicBezTo>
                  <a:lnTo>
                    <a:pt x="17991" y="10521"/>
                  </a:lnTo>
                  <a:cubicBezTo>
                    <a:pt x="17991" y="10546"/>
                    <a:pt x="17991" y="10561"/>
                    <a:pt x="17993" y="10571"/>
                  </a:cubicBezTo>
                  <a:cubicBezTo>
                    <a:pt x="17996" y="10587"/>
                    <a:pt x="18004" y="10600"/>
                    <a:pt x="18013" y="10606"/>
                  </a:cubicBezTo>
                  <a:cubicBezTo>
                    <a:pt x="18016" y="10608"/>
                    <a:pt x="18020" y="10609"/>
                    <a:pt x="18024" y="10609"/>
                  </a:cubicBezTo>
                  <a:cubicBezTo>
                    <a:pt x="18027" y="10609"/>
                    <a:pt x="18031" y="10608"/>
                    <a:pt x="18035" y="10606"/>
                  </a:cubicBezTo>
                  <a:cubicBezTo>
                    <a:pt x="18044" y="10600"/>
                    <a:pt x="18051" y="10587"/>
                    <a:pt x="18054" y="10571"/>
                  </a:cubicBezTo>
                  <a:cubicBezTo>
                    <a:pt x="18056" y="10561"/>
                    <a:pt x="18056" y="10546"/>
                    <a:pt x="18056" y="10521"/>
                  </a:cubicBezTo>
                  <a:lnTo>
                    <a:pt x="18056" y="9061"/>
                  </a:lnTo>
                  <a:cubicBezTo>
                    <a:pt x="18056" y="9036"/>
                    <a:pt x="18056" y="9021"/>
                    <a:pt x="18054" y="9011"/>
                  </a:cubicBezTo>
                  <a:cubicBezTo>
                    <a:pt x="18051" y="8995"/>
                    <a:pt x="18044" y="8981"/>
                    <a:pt x="18035" y="8976"/>
                  </a:cubicBezTo>
                  <a:cubicBezTo>
                    <a:pt x="18031" y="8973"/>
                    <a:pt x="18027" y="8973"/>
                    <a:pt x="18024" y="8972"/>
                  </a:cubicBezTo>
                  <a:close/>
                  <a:moveTo>
                    <a:pt x="19082" y="8972"/>
                  </a:moveTo>
                  <a:cubicBezTo>
                    <a:pt x="19079" y="8973"/>
                    <a:pt x="19075" y="8973"/>
                    <a:pt x="19071" y="8976"/>
                  </a:cubicBezTo>
                  <a:cubicBezTo>
                    <a:pt x="19062" y="8981"/>
                    <a:pt x="19055" y="8995"/>
                    <a:pt x="19052" y="9011"/>
                  </a:cubicBezTo>
                  <a:cubicBezTo>
                    <a:pt x="19050" y="9021"/>
                    <a:pt x="19050" y="9036"/>
                    <a:pt x="19050" y="9061"/>
                  </a:cubicBezTo>
                  <a:lnTo>
                    <a:pt x="19050" y="10521"/>
                  </a:lnTo>
                  <a:cubicBezTo>
                    <a:pt x="19050" y="10546"/>
                    <a:pt x="19050" y="10561"/>
                    <a:pt x="19052" y="10571"/>
                  </a:cubicBezTo>
                  <a:cubicBezTo>
                    <a:pt x="19055" y="10587"/>
                    <a:pt x="19062" y="10600"/>
                    <a:pt x="19071" y="10606"/>
                  </a:cubicBezTo>
                  <a:cubicBezTo>
                    <a:pt x="19075" y="10608"/>
                    <a:pt x="19079" y="10609"/>
                    <a:pt x="19082" y="10609"/>
                  </a:cubicBezTo>
                  <a:cubicBezTo>
                    <a:pt x="19086" y="10609"/>
                    <a:pt x="19090" y="10608"/>
                    <a:pt x="19094" y="10606"/>
                  </a:cubicBezTo>
                  <a:cubicBezTo>
                    <a:pt x="19103" y="10600"/>
                    <a:pt x="19110" y="10587"/>
                    <a:pt x="19113" y="10571"/>
                  </a:cubicBezTo>
                  <a:cubicBezTo>
                    <a:pt x="19115" y="10561"/>
                    <a:pt x="19115" y="10546"/>
                    <a:pt x="19115" y="10521"/>
                  </a:cubicBezTo>
                  <a:lnTo>
                    <a:pt x="19115" y="9061"/>
                  </a:lnTo>
                  <a:cubicBezTo>
                    <a:pt x="19115" y="9036"/>
                    <a:pt x="19115" y="9021"/>
                    <a:pt x="19113" y="9011"/>
                  </a:cubicBezTo>
                  <a:cubicBezTo>
                    <a:pt x="19110" y="8995"/>
                    <a:pt x="19103" y="8981"/>
                    <a:pt x="19094" y="8976"/>
                  </a:cubicBezTo>
                  <a:cubicBezTo>
                    <a:pt x="19090" y="8973"/>
                    <a:pt x="19086" y="8973"/>
                    <a:pt x="19082" y="8972"/>
                  </a:cubicBezTo>
                  <a:close/>
                  <a:moveTo>
                    <a:pt x="1366" y="9077"/>
                  </a:moveTo>
                  <a:cubicBezTo>
                    <a:pt x="1360" y="9079"/>
                    <a:pt x="1352" y="9086"/>
                    <a:pt x="1340" y="9099"/>
                  </a:cubicBezTo>
                  <a:lnTo>
                    <a:pt x="101" y="10364"/>
                  </a:lnTo>
                  <a:cubicBezTo>
                    <a:pt x="89" y="10376"/>
                    <a:pt x="81" y="10384"/>
                    <a:pt x="78" y="10392"/>
                  </a:cubicBezTo>
                  <a:cubicBezTo>
                    <a:pt x="71" y="10405"/>
                    <a:pt x="69" y="10422"/>
                    <a:pt x="71" y="10439"/>
                  </a:cubicBezTo>
                  <a:cubicBezTo>
                    <a:pt x="71" y="10445"/>
                    <a:pt x="72" y="10452"/>
                    <a:pt x="74" y="10458"/>
                  </a:cubicBezTo>
                  <a:cubicBezTo>
                    <a:pt x="76" y="10464"/>
                    <a:pt x="78" y="10469"/>
                    <a:pt x="81" y="10473"/>
                  </a:cubicBezTo>
                  <a:cubicBezTo>
                    <a:pt x="89" y="10484"/>
                    <a:pt x="99" y="10489"/>
                    <a:pt x="108" y="10486"/>
                  </a:cubicBezTo>
                  <a:cubicBezTo>
                    <a:pt x="114" y="10484"/>
                    <a:pt x="121" y="10476"/>
                    <a:pt x="134" y="10464"/>
                  </a:cubicBezTo>
                  <a:lnTo>
                    <a:pt x="1373" y="9199"/>
                  </a:lnTo>
                  <a:cubicBezTo>
                    <a:pt x="1385" y="9187"/>
                    <a:pt x="1392" y="9179"/>
                    <a:pt x="1396" y="9171"/>
                  </a:cubicBezTo>
                  <a:cubicBezTo>
                    <a:pt x="1403" y="9158"/>
                    <a:pt x="1405" y="9141"/>
                    <a:pt x="1403" y="9124"/>
                  </a:cubicBezTo>
                  <a:cubicBezTo>
                    <a:pt x="1403" y="9117"/>
                    <a:pt x="1402" y="9111"/>
                    <a:pt x="1400" y="9105"/>
                  </a:cubicBezTo>
                  <a:cubicBezTo>
                    <a:pt x="1398" y="9099"/>
                    <a:pt x="1395" y="9094"/>
                    <a:pt x="1392" y="9089"/>
                  </a:cubicBezTo>
                  <a:cubicBezTo>
                    <a:pt x="1385" y="9078"/>
                    <a:pt x="1375" y="9074"/>
                    <a:pt x="1366" y="9077"/>
                  </a:cubicBezTo>
                  <a:close/>
                  <a:moveTo>
                    <a:pt x="2789" y="9077"/>
                  </a:moveTo>
                  <a:cubicBezTo>
                    <a:pt x="2779" y="9074"/>
                    <a:pt x="2769" y="9078"/>
                    <a:pt x="2762" y="9089"/>
                  </a:cubicBezTo>
                  <a:cubicBezTo>
                    <a:pt x="2759" y="9094"/>
                    <a:pt x="2757" y="9099"/>
                    <a:pt x="2755" y="9105"/>
                  </a:cubicBezTo>
                  <a:cubicBezTo>
                    <a:pt x="2753" y="9111"/>
                    <a:pt x="2752" y="9117"/>
                    <a:pt x="2751" y="9124"/>
                  </a:cubicBezTo>
                  <a:cubicBezTo>
                    <a:pt x="2749" y="9141"/>
                    <a:pt x="2752" y="9158"/>
                    <a:pt x="2758" y="9171"/>
                  </a:cubicBezTo>
                  <a:cubicBezTo>
                    <a:pt x="2762" y="9179"/>
                    <a:pt x="2769" y="9187"/>
                    <a:pt x="2782" y="9199"/>
                  </a:cubicBezTo>
                  <a:lnTo>
                    <a:pt x="4021" y="10464"/>
                  </a:lnTo>
                  <a:cubicBezTo>
                    <a:pt x="4033" y="10476"/>
                    <a:pt x="4041" y="10484"/>
                    <a:pt x="4046" y="10486"/>
                  </a:cubicBezTo>
                  <a:cubicBezTo>
                    <a:pt x="4056" y="10489"/>
                    <a:pt x="4066" y="10484"/>
                    <a:pt x="4073" y="10473"/>
                  </a:cubicBezTo>
                  <a:cubicBezTo>
                    <a:pt x="4076" y="10469"/>
                    <a:pt x="4078" y="10464"/>
                    <a:pt x="4080" y="10458"/>
                  </a:cubicBezTo>
                  <a:cubicBezTo>
                    <a:pt x="4082" y="10452"/>
                    <a:pt x="4083" y="10445"/>
                    <a:pt x="4084" y="10439"/>
                  </a:cubicBezTo>
                  <a:cubicBezTo>
                    <a:pt x="4086" y="10422"/>
                    <a:pt x="4083" y="10405"/>
                    <a:pt x="4077" y="10392"/>
                  </a:cubicBezTo>
                  <a:cubicBezTo>
                    <a:pt x="4073" y="10384"/>
                    <a:pt x="4065" y="10376"/>
                    <a:pt x="4053" y="10364"/>
                  </a:cubicBezTo>
                  <a:lnTo>
                    <a:pt x="2814" y="9099"/>
                  </a:lnTo>
                  <a:cubicBezTo>
                    <a:pt x="2802" y="9086"/>
                    <a:pt x="2795" y="9079"/>
                    <a:pt x="2789" y="9077"/>
                  </a:cubicBezTo>
                  <a:close/>
                  <a:moveTo>
                    <a:pt x="5491" y="9077"/>
                  </a:moveTo>
                  <a:cubicBezTo>
                    <a:pt x="5485" y="9079"/>
                    <a:pt x="5478" y="9086"/>
                    <a:pt x="5465" y="9099"/>
                  </a:cubicBezTo>
                  <a:lnTo>
                    <a:pt x="4226" y="10364"/>
                  </a:lnTo>
                  <a:cubicBezTo>
                    <a:pt x="4214" y="10376"/>
                    <a:pt x="4207" y="10384"/>
                    <a:pt x="4203" y="10392"/>
                  </a:cubicBezTo>
                  <a:cubicBezTo>
                    <a:pt x="4196" y="10405"/>
                    <a:pt x="4194" y="10422"/>
                    <a:pt x="4196" y="10439"/>
                  </a:cubicBezTo>
                  <a:cubicBezTo>
                    <a:pt x="4196" y="10445"/>
                    <a:pt x="4198" y="10452"/>
                    <a:pt x="4199" y="10458"/>
                  </a:cubicBezTo>
                  <a:cubicBezTo>
                    <a:pt x="4201" y="10464"/>
                    <a:pt x="4204" y="10469"/>
                    <a:pt x="4206" y="10473"/>
                  </a:cubicBezTo>
                  <a:cubicBezTo>
                    <a:pt x="4214" y="10484"/>
                    <a:pt x="4224" y="10489"/>
                    <a:pt x="4233" y="10486"/>
                  </a:cubicBezTo>
                  <a:cubicBezTo>
                    <a:pt x="4239" y="10484"/>
                    <a:pt x="4246" y="10476"/>
                    <a:pt x="4259" y="10464"/>
                  </a:cubicBezTo>
                  <a:lnTo>
                    <a:pt x="5498" y="9199"/>
                  </a:lnTo>
                  <a:cubicBezTo>
                    <a:pt x="5510" y="9187"/>
                    <a:pt x="5517" y="9179"/>
                    <a:pt x="5521" y="9171"/>
                  </a:cubicBezTo>
                  <a:cubicBezTo>
                    <a:pt x="5528" y="9158"/>
                    <a:pt x="5530" y="9141"/>
                    <a:pt x="5529" y="9124"/>
                  </a:cubicBezTo>
                  <a:cubicBezTo>
                    <a:pt x="5528" y="9117"/>
                    <a:pt x="5527" y="9111"/>
                    <a:pt x="5525" y="9105"/>
                  </a:cubicBezTo>
                  <a:cubicBezTo>
                    <a:pt x="5523" y="9099"/>
                    <a:pt x="5520" y="9094"/>
                    <a:pt x="5518" y="9089"/>
                  </a:cubicBezTo>
                  <a:cubicBezTo>
                    <a:pt x="5510" y="9078"/>
                    <a:pt x="5500" y="9074"/>
                    <a:pt x="5491" y="9077"/>
                  </a:cubicBezTo>
                  <a:close/>
                  <a:moveTo>
                    <a:pt x="6901" y="9077"/>
                  </a:moveTo>
                  <a:cubicBezTo>
                    <a:pt x="6891" y="9074"/>
                    <a:pt x="6882" y="9078"/>
                    <a:pt x="6874" y="9089"/>
                  </a:cubicBezTo>
                  <a:cubicBezTo>
                    <a:pt x="6871" y="9094"/>
                    <a:pt x="6869" y="9099"/>
                    <a:pt x="6867" y="9105"/>
                  </a:cubicBezTo>
                  <a:cubicBezTo>
                    <a:pt x="6865" y="9111"/>
                    <a:pt x="6864" y="9117"/>
                    <a:pt x="6863" y="9124"/>
                  </a:cubicBezTo>
                  <a:cubicBezTo>
                    <a:pt x="6862" y="9141"/>
                    <a:pt x="6864" y="9158"/>
                    <a:pt x="6871" y="9171"/>
                  </a:cubicBezTo>
                  <a:cubicBezTo>
                    <a:pt x="6875" y="9179"/>
                    <a:pt x="6882" y="9187"/>
                    <a:pt x="6894" y="9199"/>
                  </a:cubicBezTo>
                  <a:lnTo>
                    <a:pt x="8133" y="10464"/>
                  </a:lnTo>
                  <a:cubicBezTo>
                    <a:pt x="8146" y="10476"/>
                    <a:pt x="8153" y="10484"/>
                    <a:pt x="8159" y="10486"/>
                  </a:cubicBezTo>
                  <a:cubicBezTo>
                    <a:pt x="8168" y="10489"/>
                    <a:pt x="8178" y="10484"/>
                    <a:pt x="8185" y="10473"/>
                  </a:cubicBezTo>
                  <a:cubicBezTo>
                    <a:pt x="8188" y="10469"/>
                    <a:pt x="8191" y="10464"/>
                    <a:pt x="8193" y="10458"/>
                  </a:cubicBezTo>
                  <a:cubicBezTo>
                    <a:pt x="8195" y="10452"/>
                    <a:pt x="8196" y="10445"/>
                    <a:pt x="8196" y="10439"/>
                  </a:cubicBezTo>
                  <a:cubicBezTo>
                    <a:pt x="8198" y="10422"/>
                    <a:pt x="8195" y="10405"/>
                    <a:pt x="8189" y="10392"/>
                  </a:cubicBezTo>
                  <a:cubicBezTo>
                    <a:pt x="8185" y="10384"/>
                    <a:pt x="8178" y="10376"/>
                    <a:pt x="8166" y="10364"/>
                  </a:cubicBezTo>
                  <a:lnTo>
                    <a:pt x="6926" y="9099"/>
                  </a:lnTo>
                  <a:cubicBezTo>
                    <a:pt x="6914" y="9086"/>
                    <a:pt x="6907" y="9079"/>
                    <a:pt x="6901" y="9077"/>
                  </a:cubicBezTo>
                  <a:close/>
                  <a:moveTo>
                    <a:pt x="9603" y="9077"/>
                  </a:moveTo>
                  <a:cubicBezTo>
                    <a:pt x="9597" y="9079"/>
                    <a:pt x="9590" y="9086"/>
                    <a:pt x="9578" y="9099"/>
                  </a:cubicBezTo>
                  <a:lnTo>
                    <a:pt x="8339" y="10364"/>
                  </a:lnTo>
                  <a:cubicBezTo>
                    <a:pt x="8326" y="10376"/>
                    <a:pt x="8319" y="10384"/>
                    <a:pt x="8315" y="10392"/>
                  </a:cubicBezTo>
                  <a:cubicBezTo>
                    <a:pt x="8309" y="10405"/>
                    <a:pt x="8306" y="10422"/>
                    <a:pt x="8308" y="10439"/>
                  </a:cubicBezTo>
                  <a:cubicBezTo>
                    <a:pt x="8309" y="10445"/>
                    <a:pt x="8310" y="10452"/>
                    <a:pt x="8312" y="10458"/>
                  </a:cubicBezTo>
                  <a:cubicBezTo>
                    <a:pt x="8313" y="10464"/>
                    <a:pt x="8316" y="10469"/>
                    <a:pt x="8319" y="10473"/>
                  </a:cubicBezTo>
                  <a:cubicBezTo>
                    <a:pt x="8326" y="10484"/>
                    <a:pt x="8336" y="10489"/>
                    <a:pt x="8346" y="10486"/>
                  </a:cubicBezTo>
                  <a:cubicBezTo>
                    <a:pt x="8351" y="10484"/>
                    <a:pt x="8359" y="10476"/>
                    <a:pt x="8371" y="10464"/>
                  </a:cubicBezTo>
                  <a:lnTo>
                    <a:pt x="9610" y="9199"/>
                  </a:lnTo>
                  <a:cubicBezTo>
                    <a:pt x="9622" y="9187"/>
                    <a:pt x="9630" y="9179"/>
                    <a:pt x="9634" y="9171"/>
                  </a:cubicBezTo>
                  <a:cubicBezTo>
                    <a:pt x="9640" y="9158"/>
                    <a:pt x="9642" y="9141"/>
                    <a:pt x="9641" y="9124"/>
                  </a:cubicBezTo>
                  <a:cubicBezTo>
                    <a:pt x="9640" y="9117"/>
                    <a:pt x="9639" y="9111"/>
                    <a:pt x="9637" y="9105"/>
                  </a:cubicBezTo>
                  <a:cubicBezTo>
                    <a:pt x="9635" y="9099"/>
                    <a:pt x="9633" y="9094"/>
                    <a:pt x="9630" y="9089"/>
                  </a:cubicBezTo>
                  <a:cubicBezTo>
                    <a:pt x="9623" y="9078"/>
                    <a:pt x="9613" y="9074"/>
                    <a:pt x="9603" y="9077"/>
                  </a:cubicBezTo>
                  <a:close/>
                  <a:moveTo>
                    <a:pt x="11026" y="9077"/>
                  </a:moveTo>
                  <a:cubicBezTo>
                    <a:pt x="11017" y="9074"/>
                    <a:pt x="11007" y="9078"/>
                    <a:pt x="11000" y="9089"/>
                  </a:cubicBezTo>
                  <a:cubicBezTo>
                    <a:pt x="10997" y="9094"/>
                    <a:pt x="10994" y="9099"/>
                    <a:pt x="10992" y="9105"/>
                  </a:cubicBezTo>
                  <a:cubicBezTo>
                    <a:pt x="10990" y="9111"/>
                    <a:pt x="10989" y="9117"/>
                    <a:pt x="10988" y="9124"/>
                  </a:cubicBezTo>
                  <a:cubicBezTo>
                    <a:pt x="10987" y="9141"/>
                    <a:pt x="10990" y="9158"/>
                    <a:pt x="10996" y="9171"/>
                  </a:cubicBezTo>
                  <a:cubicBezTo>
                    <a:pt x="11000" y="9179"/>
                    <a:pt x="11007" y="9187"/>
                    <a:pt x="11019" y="9199"/>
                  </a:cubicBezTo>
                  <a:lnTo>
                    <a:pt x="12258" y="10464"/>
                  </a:lnTo>
                  <a:cubicBezTo>
                    <a:pt x="12271" y="10476"/>
                    <a:pt x="12278" y="10484"/>
                    <a:pt x="12284" y="10486"/>
                  </a:cubicBezTo>
                  <a:cubicBezTo>
                    <a:pt x="12294" y="10489"/>
                    <a:pt x="12303" y="10484"/>
                    <a:pt x="12311" y="10473"/>
                  </a:cubicBezTo>
                  <a:cubicBezTo>
                    <a:pt x="12314" y="10469"/>
                    <a:pt x="12316" y="10464"/>
                    <a:pt x="12318" y="10458"/>
                  </a:cubicBezTo>
                  <a:cubicBezTo>
                    <a:pt x="12320" y="10452"/>
                    <a:pt x="12321" y="10445"/>
                    <a:pt x="12322" y="10439"/>
                  </a:cubicBezTo>
                  <a:cubicBezTo>
                    <a:pt x="12323" y="10422"/>
                    <a:pt x="12320" y="10405"/>
                    <a:pt x="12314" y="10392"/>
                  </a:cubicBezTo>
                  <a:cubicBezTo>
                    <a:pt x="12310" y="10384"/>
                    <a:pt x="12303" y="10376"/>
                    <a:pt x="12291" y="10364"/>
                  </a:cubicBezTo>
                  <a:lnTo>
                    <a:pt x="11052" y="9099"/>
                  </a:lnTo>
                  <a:cubicBezTo>
                    <a:pt x="11039" y="9086"/>
                    <a:pt x="11032" y="9079"/>
                    <a:pt x="11026" y="9077"/>
                  </a:cubicBezTo>
                  <a:close/>
                  <a:moveTo>
                    <a:pt x="13728" y="9077"/>
                  </a:moveTo>
                  <a:cubicBezTo>
                    <a:pt x="13722" y="9079"/>
                    <a:pt x="13715" y="9086"/>
                    <a:pt x="13703" y="9099"/>
                  </a:cubicBezTo>
                  <a:lnTo>
                    <a:pt x="12464" y="10364"/>
                  </a:lnTo>
                  <a:cubicBezTo>
                    <a:pt x="12452" y="10376"/>
                    <a:pt x="12444" y="10384"/>
                    <a:pt x="12440" y="10392"/>
                  </a:cubicBezTo>
                  <a:cubicBezTo>
                    <a:pt x="12434" y="10405"/>
                    <a:pt x="12431" y="10422"/>
                    <a:pt x="12433" y="10439"/>
                  </a:cubicBezTo>
                  <a:cubicBezTo>
                    <a:pt x="12434" y="10445"/>
                    <a:pt x="12435" y="10452"/>
                    <a:pt x="12437" y="10458"/>
                  </a:cubicBezTo>
                  <a:cubicBezTo>
                    <a:pt x="12439" y="10464"/>
                    <a:pt x="12441" y="10469"/>
                    <a:pt x="12444" y="10473"/>
                  </a:cubicBezTo>
                  <a:cubicBezTo>
                    <a:pt x="12451" y="10484"/>
                    <a:pt x="12461" y="10489"/>
                    <a:pt x="12471" y="10486"/>
                  </a:cubicBezTo>
                  <a:cubicBezTo>
                    <a:pt x="12477" y="10484"/>
                    <a:pt x="12484" y="10476"/>
                    <a:pt x="12496" y="10464"/>
                  </a:cubicBezTo>
                  <a:lnTo>
                    <a:pt x="13735" y="9199"/>
                  </a:lnTo>
                  <a:cubicBezTo>
                    <a:pt x="13748" y="9187"/>
                    <a:pt x="13755" y="9179"/>
                    <a:pt x="13759" y="9171"/>
                  </a:cubicBezTo>
                  <a:cubicBezTo>
                    <a:pt x="13765" y="9158"/>
                    <a:pt x="13768" y="9141"/>
                    <a:pt x="13766" y="9124"/>
                  </a:cubicBezTo>
                  <a:cubicBezTo>
                    <a:pt x="13766" y="9117"/>
                    <a:pt x="13764" y="9111"/>
                    <a:pt x="13762" y="9105"/>
                  </a:cubicBezTo>
                  <a:cubicBezTo>
                    <a:pt x="13761" y="9099"/>
                    <a:pt x="13758" y="9094"/>
                    <a:pt x="13755" y="9089"/>
                  </a:cubicBezTo>
                  <a:cubicBezTo>
                    <a:pt x="13748" y="9078"/>
                    <a:pt x="13738" y="9074"/>
                    <a:pt x="13728" y="9077"/>
                  </a:cubicBezTo>
                  <a:close/>
                  <a:moveTo>
                    <a:pt x="15133" y="9077"/>
                  </a:moveTo>
                  <a:cubicBezTo>
                    <a:pt x="15124" y="9074"/>
                    <a:pt x="15113" y="9078"/>
                    <a:pt x="15106" y="9089"/>
                  </a:cubicBezTo>
                  <a:cubicBezTo>
                    <a:pt x="15103" y="9094"/>
                    <a:pt x="15101" y="9099"/>
                    <a:pt x="15099" y="9105"/>
                  </a:cubicBezTo>
                  <a:cubicBezTo>
                    <a:pt x="15097" y="9111"/>
                    <a:pt x="15096" y="9117"/>
                    <a:pt x="15095" y="9124"/>
                  </a:cubicBezTo>
                  <a:cubicBezTo>
                    <a:pt x="15094" y="9141"/>
                    <a:pt x="15096" y="9158"/>
                    <a:pt x="15103" y="9171"/>
                  </a:cubicBezTo>
                  <a:cubicBezTo>
                    <a:pt x="15107" y="9179"/>
                    <a:pt x="15114" y="9187"/>
                    <a:pt x="15126" y="9199"/>
                  </a:cubicBezTo>
                  <a:lnTo>
                    <a:pt x="16365" y="10464"/>
                  </a:lnTo>
                  <a:cubicBezTo>
                    <a:pt x="16378" y="10476"/>
                    <a:pt x="16385" y="10484"/>
                    <a:pt x="16391" y="10486"/>
                  </a:cubicBezTo>
                  <a:cubicBezTo>
                    <a:pt x="16400" y="10489"/>
                    <a:pt x="16410" y="10484"/>
                    <a:pt x="16417" y="10473"/>
                  </a:cubicBezTo>
                  <a:cubicBezTo>
                    <a:pt x="16420" y="10469"/>
                    <a:pt x="16423" y="10464"/>
                    <a:pt x="16425" y="10458"/>
                  </a:cubicBezTo>
                  <a:cubicBezTo>
                    <a:pt x="16426" y="10452"/>
                    <a:pt x="16428" y="10445"/>
                    <a:pt x="16428" y="10439"/>
                  </a:cubicBezTo>
                  <a:cubicBezTo>
                    <a:pt x="16430" y="10422"/>
                    <a:pt x="16427" y="10405"/>
                    <a:pt x="16421" y="10392"/>
                  </a:cubicBezTo>
                  <a:cubicBezTo>
                    <a:pt x="16417" y="10384"/>
                    <a:pt x="16410" y="10376"/>
                    <a:pt x="16398" y="10364"/>
                  </a:cubicBezTo>
                  <a:lnTo>
                    <a:pt x="15158" y="9099"/>
                  </a:lnTo>
                  <a:cubicBezTo>
                    <a:pt x="15146" y="9086"/>
                    <a:pt x="15139" y="9079"/>
                    <a:pt x="15133" y="9077"/>
                  </a:cubicBezTo>
                  <a:close/>
                  <a:moveTo>
                    <a:pt x="17835" y="9077"/>
                  </a:moveTo>
                  <a:cubicBezTo>
                    <a:pt x="17829" y="9079"/>
                    <a:pt x="17822" y="9086"/>
                    <a:pt x="17810" y="9099"/>
                  </a:cubicBezTo>
                  <a:lnTo>
                    <a:pt x="16570" y="10364"/>
                  </a:lnTo>
                  <a:cubicBezTo>
                    <a:pt x="16558" y="10376"/>
                    <a:pt x="16551" y="10384"/>
                    <a:pt x="16547" y="10392"/>
                  </a:cubicBezTo>
                  <a:cubicBezTo>
                    <a:pt x="16541" y="10405"/>
                    <a:pt x="16538" y="10422"/>
                    <a:pt x="16540" y="10439"/>
                  </a:cubicBezTo>
                  <a:cubicBezTo>
                    <a:pt x="16541" y="10445"/>
                    <a:pt x="16542" y="10452"/>
                    <a:pt x="16543" y="10458"/>
                  </a:cubicBezTo>
                  <a:cubicBezTo>
                    <a:pt x="16545" y="10464"/>
                    <a:pt x="16548" y="10469"/>
                    <a:pt x="16551" y="10473"/>
                  </a:cubicBezTo>
                  <a:cubicBezTo>
                    <a:pt x="16558" y="10484"/>
                    <a:pt x="16568" y="10489"/>
                    <a:pt x="16577" y="10486"/>
                  </a:cubicBezTo>
                  <a:cubicBezTo>
                    <a:pt x="16583" y="10484"/>
                    <a:pt x="16591" y="10476"/>
                    <a:pt x="16603" y="10464"/>
                  </a:cubicBezTo>
                  <a:lnTo>
                    <a:pt x="17842" y="9199"/>
                  </a:lnTo>
                  <a:cubicBezTo>
                    <a:pt x="17855" y="9187"/>
                    <a:pt x="17862" y="9179"/>
                    <a:pt x="17866" y="9171"/>
                  </a:cubicBezTo>
                  <a:cubicBezTo>
                    <a:pt x="17872" y="9158"/>
                    <a:pt x="17874" y="9141"/>
                    <a:pt x="17873" y="9124"/>
                  </a:cubicBezTo>
                  <a:cubicBezTo>
                    <a:pt x="17872" y="9117"/>
                    <a:pt x="17871" y="9111"/>
                    <a:pt x="17869" y="9105"/>
                  </a:cubicBezTo>
                  <a:cubicBezTo>
                    <a:pt x="17867" y="9099"/>
                    <a:pt x="17865" y="9094"/>
                    <a:pt x="17862" y="9089"/>
                  </a:cubicBezTo>
                  <a:cubicBezTo>
                    <a:pt x="17855" y="9078"/>
                    <a:pt x="17845" y="9074"/>
                    <a:pt x="17835" y="9077"/>
                  </a:cubicBezTo>
                  <a:close/>
                  <a:moveTo>
                    <a:pt x="19258" y="9077"/>
                  </a:moveTo>
                  <a:cubicBezTo>
                    <a:pt x="19249" y="9074"/>
                    <a:pt x="19239" y="9078"/>
                    <a:pt x="19232" y="9089"/>
                  </a:cubicBezTo>
                  <a:cubicBezTo>
                    <a:pt x="19229" y="9094"/>
                    <a:pt x="19226" y="9099"/>
                    <a:pt x="19224" y="9105"/>
                  </a:cubicBezTo>
                  <a:cubicBezTo>
                    <a:pt x="19222" y="9111"/>
                    <a:pt x="19221" y="9117"/>
                    <a:pt x="19220" y="9124"/>
                  </a:cubicBezTo>
                  <a:cubicBezTo>
                    <a:pt x="19219" y="9141"/>
                    <a:pt x="19221" y="9158"/>
                    <a:pt x="19228" y="9171"/>
                  </a:cubicBezTo>
                  <a:cubicBezTo>
                    <a:pt x="19232" y="9179"/>
                    <a:pt x="19239" y="9187"/>
                    <a:pt x="19251" y="9199"/>
                  </a:cubicBezTo>
                  <a:lnTo>
                    <a:pt x="20490" y="10464"/>
                  </a:lnTo>
                  <a:cubicBezTo>
                    <a:pt x="20503" y="10476"/>
                    <a:pt x="20510" y="10484"/>
                    <a:pt x="20516" y="10486"/>
                  </a:cubicBezTo>
                  <a:cubicBezTo>
                    <a:pt x="20525" y="10489"/>
                    <a:pt x="20535" y="10484"/>
                    <a:pt x="20543" y="10473"/>
                  </a:cubicBezTo>
                  <a:cubicBezTo>
                    <a:pt x="20545" y="10469"/>
                    <a:pt x="20548" y="10464"/>
                    <a:pt x="20550" y="10458"/>
                  </a:cubicBezTo>
                  <a:cubicBezTo>
                    <a:pt x="20551" y="10452"/>
                    <a:pt x="20553" y="10445"/>
                    <a:pt x="20553" y="10439"/>
                  </a:cubicBezTo>
                  <a:cubicBezTo>
                    <a:pt x="20555" y="10422"/>
                    <a:pt x="20552" y="10405"/>
                    <a:pt x="20546" y="10392"/>
                  </a:cubicBezTo>
                  <a:cubicBezTo>
                    <a:pt x="20542" y="10384"/>
                    <a:pt x="20535" y="10376"/>
                    <a:pt x="20523" y="10364"/>
                  </a:cubicBezTo>
                  <a:lnTo>
                    <a:pt x="19283" y="9099"/>
                  </a:lnTo>
                  <a:cubicBezTo>
                    <a:pt x="19271" y="9086"/>
                    <a:pt x="19264" y="9079"/>
                    <a:pt x="19258" y="9077"/>
                  </a:cubicBezTo>
                  <a:close/>
                  <a:moveTo>
                    <a:pt x="21600" y="9086"/>
                  </a:moveTo>
                  <a:lnTo>
                    <a:pt x="20699" y="10006"/>
                  </a:lnTo>
                  <a:cubicBezTo>
                    <a:pt x="20687" y="10018"/>
                    <a:pt x="20680" y="10025"/>
                    <a:pt x="20676" y="10033"/>
                  </a:cubicBezTo>
                  <a:cubicBezTo>
                    <a:pt x="20669" y="10046"/>
                    <a:pt x="20667" y="10064"/>
                    <a:pt x="20668" y="10081"/>
                  </a:cubicBezTo>
                  <a:cubicBezTo>
                    <a:pt x="20669" y="10087"/>
                    <a:pt x="20670" y="10094"/>
                    <a:pt x="20672" y="10099"/>
                  </a:cubicBezTo>
                  <a:cubicBezTo>
                    <a:pt x="20674" y="10105"/>
                    <a:pt x="20676" y="10111"/>
                    <a:pt x="20679" y="10116"/>
                  </a:cubicBezTo>
                  <a:cubicBezTo>
                    <a:pt x="20686" y="10127"/>
                    <a:pt x="20696" y="10131"/>
                    <a:pt x="20706" y="10128"/>
                  </a:cubicBezTo>
                  <a:cubicBezTo>
                    <a:pt x="20712" y="10126"/>
                    <a:pt x="20719" y="10119"/>
                    <a:pt x="20731" y="10106"/>
                  </a:cubicBezTo>
                  <a:lnTo>
                    <a:pt x="21600" y="9219"/>
                  </a:lnTo>
                  <a:lnTo>
                    <a:pt x="21600" y="9086"/>
                  </a:lnTo>
                  <a:close/>
                  <a:moveTo>
                    <a:pt x="21600" y="9441"/>
                  </a:moveTo>
                  <a:lnTo>
                    <a:pt x="20696" y="10364"/>
                  </a:lnTo>
                  <a:cubicBezTo>
                    <a:pt x="20684" y="10376"/>
                    <a:pt x="20676" y="10384"/>
                    <a:pt x="20672" y="10392"/>
                  </a:cubicBezTo>
                  <a:cubicBezTo>
                    <a:pt x="20666" y="10405"/>
                    <a:pt x="20663" y="10422"/>
                    <a:pt x="20665" y="10439"/>
                  </a:cubicBezTo>
                  <a:cubicBezTo>
                    <a:pt x="20666" y="10445"/>
                    <a:pt x="20667" y="10452"/>
                    <a:pt x="20669" y="10458"/>
                  </a:cubicBezTo>
                  <a:cubicBezTo>
                    <a:pt x="20671" y="10464"/>
                    <a:pt x="20673" y="10469"/>
                    <a:pt x="20676" y="10473"/>
                  </a:cubicBezTo>
                  <a:cubicBezTo>
                    <a:pt x="20683" y="10484"/>
                    <a:pt x="20693" y="10489"/>
                    <a:pt x="20703" y="10486"/>
                  </a:cubicBezTo>
                  <a:cubicBezTo>
                    <a:pt x="20708" y="10484"/>
                    <a:pt x="20716" y="10476"/>
                    <a:pt x="20728" y="10464"/>
                  </a:cubicBezTo>
                  <a:lnTo>
                    <a:pt x="21600" y="9574"/>
                  </a:lnTo>
                  <a:lnTo>
                    <a:pt x="21600" y="9441"/>
                  </a:lnTo>
                  <a:close/>
                  <a:moveTo>
                    <a:pt x="1370" y="9460"/>
                  </a:moveTo>
                  <a:cubicBezTo>
                    <a:pt x="1364" y="9462"/>
                    <a:pt x="1357" y="9470"/>
                    <a:pt x="1345" y="9482"/>
                  </a:cubicBezTo>
                  <a:lnTo>
                    <a:pt x="290" y="10559"/>
                  </a:lnTo>
                  <a:cubicBezTo>
                    <a:pt x="278" y="10571"/>
                    <a:pt x="271" y="10579"/>
                    <a:pt x="267" y="10587"/>
                  </a:cubicBezTo>
                  <a:cubicBezTo>
                    <a:pt x="261" y="10600"/>
                    <a:pt x="258" y="10617"/>
                    <a:pt x="260" y="10634"/>
                  </a:cubicBezTo>
                  <a:cubicBezTo>
                    <a:pt x="260" y="10641"/>
                    <a:pt x="262" y="10647"/>
                    <a:pt x="264" y="10652"/>
                  </a:cubicBezTo>
                  <a:cubicBezTo>
                    <a:pt x="266" y="10658"/>
                    <a:pt x="268" y="10664"/>
                    <a:pt x="271" y="10669"/>
                  </a:cubicBezTo>
                  <a:cubicBezTo>
                    <a:pt x="278" y="10680"/>
                    <a:pt x="288" y="10684"/>
                    <a:pt x="298" y="10681"/>
                  </a:cubicBezTo>
                  <a:cubicBezTo>
                    <a:pt x="303" y="10679"/>
                    <a:pt x="311" y="10672"/>
                    <a:pt x="323" y="10659"/>
                  </a:cubicBezTo>
                  <a:lnTo>
                    <a:pt x="1377" y="9583"/>
                  </a:lnTo>
                  <a:cubicBezTo>
                    <a:pt x="1389" y="9571"/>
                    <a:pt x="1397" y="9563"/>
                    <a:pt x="1401" y="9555"/>
                  </a:cubicBezTo>
                  <a:cubicBezTo>
                    <a:pt x="1407" y="9542"/>
                    <a:pt x="1410" y="9524"/>
                    <a:pt x="1408" y="9508"/>
                  </a:cubicBezTo>
                  <a:cubicBezTo>
                    <a:pt x="1407" y="9501"/>
                    <a:pt x="1406" y="9495"/>
                    <a:pt x="1404" y="9489"/>
                  </a:cubicBezTo>
                  <a:cubicBezTo>
                    <a:pt x="1402" y="9483"/>
                    <a:pt x="1400" y="9477"/>
                    <a:pt x="1397" y="9473"/>
                  </a:cubicBezTo>
                  <a:cubicBezTo>
                    <a:pt x="1389" y="9462"/>
                    <a:pt x="1380" y="9457"/>
                    <a:pt x="1370" y="9460"/>
                  </a:cubicBezTo>
                  <a:close/>
                  <a:moveTo>
                    <a:pt x="2784" y="9460"/>
                  </a:moveTo>
                  <a:cubicBezTo>
                    <a:pt x="2775" y="9457"/>
                    <a:pt x="2765" y="9462"/>
                    <a:pt x="2758" y="9473"/>
                  </a:cubicBezTo>
                  <a:cubicBezTo>
                    <a:pt x="2755" y="9477"/>
                    <a:pt x="2752" y="9483"/>
                    <a:pt x="2751" y="9489"/>
                  </a:cubicBezTo>
                  <a:cubicBezTo>
                    <a:pt x="2749" y="9495"/>
                    <a:pt x="2747" y="9501"/>
                    <a:pt x="2747" y="9508"/>
                  </a:cubicBezTo>
                  <a:cubicBezTo>
                    <a:pt x="2745" y="9524"/>
                    <a:pt x="2747" y="9542"/>
                    <a:pt x="2754" y="9555"/>
                  </a:cubicBezTo>
                  <a:cubicBezTo>
                    <a:pt x="2758" y="9563"/>
                    <a:pt x="2765" y="9571"/>
                    <a:pt x="2778" y="9583"/>
                  </a:cubicBezTo>
                  <a:lnTo>
                    <a:pt x="3831" y="10659"/>
                  </a:lnTo>
                  <a:cubicBezTo>
                    <a:pt x="3844" y="10672"/>
                    <a:pt x="3851" y="10679"/>
                    <a:pt x="3857" y="10681"/>
                  </a:cubicBezTo>
                  <a:cubicBezTo>
                    <a:pt x="3867" y="10684"/>
                    <a:pt x="3876" y="10680"/>
                    <a:pt x="3883" y="10669"/>
                  </a:cubicBezTo>
                  <a:cubicBezTo>
                    <a:pt x="3886" y="10664"/>
                    <a:pt x="3889" y="10659"/>
                    <a:pt x="3891" y="10653"/>
                  </a:cubicBezTo>
                  <a:cubicBezTo>
                    <a:pt x="3893" y="10647"/>
                    <a:pt x="3894" y="10641"/>
                    <a:pt x="3895" y="10634"/>
                  </a:cubicBezTo>
                  <a:cubicBezTo>
                    <a:pt x="3896" y="10617"/>
                    <a:pt x="3894" y="10600"/>
                    <a:pt x="3888" y="10587"/>
                  </a:cubicBezTo>
                  <a:cubicBezTo>
                    <a:pt x="3884" y="10579"/>
                    <a:pt x="3876" y="10571"/>
                    <a:pt x="3864" y="10559"/>
                  </a:cubicBezTo>
                  <a:lnTo>
                    <a:pt x="2810" y="9482"/>
                  </a:lnTo>
                  <a:cubicBezTo>
                    <a:pt x="2798" y="9470"/>
                    <a:pt x="2790" y="9462"/>
                    <a:pt x="2784" y="9460"/>
                  </a:cubicBezTo>
                  <a:close/>
                  <a:moveTo>
                    <a:pt x="5495" y="9460"/>
                  </a:moveTo>
                  <a:cubicBezTo>
                    <a:pt x="5490" y="9462"/>
                    <a:pt x="5482" y="9470"/>
                    <a:pt x="5470" y="9482"/>
                  </a:cubicBezTo>
                  <a:lnTo>
                    <a:pt x="4416" y="10559"/>
                  </a:lnTo>
                  <a:cubicBezTo>
                    <a:pt x="4403" y="10571"/>
                    <a:pt x="4396" y="10579"/>
                    <a:pt x="4392" y="10587"/>
                  </a:cubicBezTo>
                  <a:cubicBezTo>
                    <a:pt x="4386" y="10600"/>
                    <a:pt x="4383" y="10617"/>
                    <a:pt x="4385" y="10634"/>
                  </a:cubicBezTo>
                  <a:cubicBezTo>
                    <a:pt x="4385" y="10641"/>
                    <a:pt x="4387" y="10647"/>
                    <a:pt x="4389" y="10652"/>
                  </a:cubicBezTo>
                  <a:cubicBezTo>
                    <a:pt x="4391" y="10658"/>
                    <a:pt x="4393" y="10664"/>
                    <a:pt x="4396" y="10669"/>
                  </a:cubicBezTo>
                  <a:cubicBezTo>
                    <a:pt x="4403" y="10680"/>
                    <a:pt x="4413" y="10684"/>
                    <a:pt x="4423" y="10681"/>
                  </a:cubicBezTo>
                  <a:cubicBezTo>
                    <a:pt x="4428" y="10679"/>
                    <a:pt x="4436" y="10672"/>
                    <a:pt x="4448" y="10659"/>
                  </a:cubicBezTo>
                  <a:lnTo>
                    <a:pt x="5502" y="9583"/>
                  </a:lnTo>
                  <a:cubicBezTo>
                    <a:pt x="5514" y="9571"/>
                    <a:pt x="5522" y="9563"/>
                    <a:pt x="5526" y="9555"/>
                  </a:cubicBezTo>
                  <a:cubicBezTo>
                    <a:pt x="5532" y="9542"/>
                    <a:pt x="5535" y="9524"/>
                    <a:pt x="5533" y="9508"/>
                  </a:cubicBezTo>
                  <a:cubicBezTo>
                    <a:pt x="5532" y="9501"/>
                    <a:pt x="5531" y="9495"/>
                    <a:pt x="5529" y="9489"/>
                  </a:cubicBezTo>
                  <a:cubicBezTo>
                    <a:pt x="5527" y="9483"/>
                    <a:pt x="5525" y="9477"/>
                    <a:pt x="5522" y="9473"/>
                  </a:cubicBezTo>
                  <a:cubicBezTo>
                    <a:pt x="5514" y="9462"/>
                    <a:pt x="5505" y="9457"/>
                    <a:pt x="5495" y="9460"/>
                  </a:cubicBezTo>
                  <a:close/>
                  <a:moveTo>
                    <a:pt x="6897" y="9460"/>
                  </a:moveTo>
                  <a:cubicBezTo>
                    <a:pt x="6887" y="9457"/>
                    <a:pt x="6877" y="9462"/>
                    <a:pt x="6870" y="9473"/>
                  </a:cubicBezTo>
                  <a:cubicBezTo>
                    <a:pt x="6867" y="9477"/>
                    <a:pt x="6865" y="9483"/>
                    <a:pt x="6863" y="9489"/>
                  </a:cubicBezTo>
                  <a:cubicBezTo>
                    <a:pt x="6861" y="9495"/>
                    <a:pt x="6860" y="9501"/>
                    <a:pt x="6859" y="9508"/>
                  </a:cubicBezTo>
                  <a:cubicBezTo>
                    <a:pt x="6857" y="9524"/>
                    <a:pt x="6860" y="9542"/>
                    <a:pt x="6866" y="9555"/>
                  </a:cubicBezTo>
                  <a:cubicBezTo>
                    <a:pt x="6870" y="9563"/>
                    <a:pt x="6878" y="9571"/>
                    <a:pt x="6890" y="9583"/>
                  </a:cubicBezTo>
                  <a:lnTo>
                    <a:pt x="7944" y="10659"/>
                  </a:lnTo>
                  <a:cubicBezTo>
                    <a:pt x="7956" y="10672"/>
                    <a:pt x="7963" y="10679"/>
                    <a:pt x="7969" y="10681"/>
                  </a:cubicBezTo>
                  <a:cubicBezTo>
                    <a:pt x="7979" y="10684"/>
                    <a:pt x="7988" y="10680"/>
                    <a:pt x="7996" y="10669"/>
                  </a:cubicBezTo>
                  <a:cubicBezTo>
                    <a:pt x="7999" y="10664"/>
                    <a:pt x="8001" y="10659"/>
                    <a:pt x="8003" y="10653"/>
                  </a:cubicBezTo>
                  <a:cubicBezTo>
                    <a:pt x="8005" y="10647"/>
                    <a:pt x="8006" y="10641"/>
                    <a:pt x="8007" y="10634"/>
                  </a:cubicBezTo>
                  <a:cubicBezTo>
                    <a:pt x="8009" y="10617"/>
                    <a:pt x="8006" y="10600"/>
                    <a:pt x="8000" y="10587"/>
                  </a:cubicBezTo>
                  <a:cubicBezTo>
                    <a:pt x="7996" y="10579"/>
                    <a:pt x="7988" y="10571"/>
                    <a:pt x="7976" y="10559"/>
                  </a:cubicBezTo>
                  <a:lnTo>
                    <a:pt x="6922" y="9482"/>
                  </a:lnTo>
                  <a:cubicBezTo>
                    <a:pt x="6910" y="9470"/>
                    <a:pt x="6903" y="9462"/>
                    <a:pt x="6897" y="9460"/>
                  </a:cubicBezTo>
                  <a:close/>
                  <a:moveTo>
                    <a:pt x="9608" y="9460"/>
                  </a:moveTo>
                  <a:cubicBezTo>
                    <a:pt x="9602" y="9462"/>
                    <a:pt x="9595" y="9470"/>
                    <a:pt x="9582" y="9482"/>
                  </a:cubicBezTo>
                  <a:lnTo>
                    <a:pt x="8528" y="10559"/>
                  </a:lnTo>
                  <a:cubicBezTo>
                    <a:pt x="8516" y="10571"/>
                    <a:pt x="8508" y="10579"/>
                    <a:pt x="8505" y="10587"/>
                  </a:cubicBezTo>
                  <a:cubicBezTo>
                    <a:pt x="8498" y="10600"/>
                    <a:pt x="8496" y="10617"/>
                    <a:pt x="8497" y="10634"/>
                  </a:cubicBezTo>
                  <a:cubicBezTo>
                    <a:pt x="8498" y="10641"/>
                    <a:pt x="8499" y="10647"/>
                    <a:pt x="8501" y="10652"/>
                  </a:cubicBezTo>
                  <a:cubicBezTo>
                    <a:pt x="8503" y="10658"/>
                    <a:pt x="8505" y="10664"/>
                    <a:pt x="8508" y="10669"/>
                  </a:cubicBezTo>
                  <a:cubicBezTo>
                    <a:pt x="8516" y="10680"/>
                    <a:pt x="8526" y="10684"/>
                    <a:pt x="8535" y="10681"/>
                  </a:cubicBezTo>
                  <a:cubicBezTo>
                    <a:pt x="8541" y="10679"/>
                    <a:pt x="8548" y="10672"/>
                    <a:pt x="8561" y="10659"/>
                  </a:cubicBezTo>
                  <a:lnTo>
                    <a:pt x="9615" y="9583"/>
                  </a:lnTo>
                  <a:cubicBezTo>
                    <a:pt x="9627" y="9571"/>
                    <a:pt x="9634" y="9563"/>
                    <a:pt x="9638" y="9555"/>
                  </a:cubicBezTo>
                  <a:cubicBezTo>
                    <a:pt x="9645" y="9542"/>
                    <a:pt x="9647" y="9524"/>
                    <a:pt x="9645" y="9508"/>
                  </a:cubicBezTo>
                  <a:cubicBezTo>
                    <a:pt x="9645" y="9501"/>
                    <a:pt x="9643" y="9495"/>
                    <a:pt x="9642" y="9489"/>
                  </a:cubicBezTo>
                  <a:cubicBezTo>
                    <a:pt x="9640" y="9483"/>
                    <a:pt x="9637" y="9477"/>
                    <a:pt x="9634" y="9473"/>
                  </a:cubicBezTo>
                  <a:cubicBezTo>
                    <a:pt x="9627" y="9462"/>
                    <a:pt x="9617" y="9457"/>
                    <a:pt x="9608" y="9460"/>
                  </a:cubicBezTo>
                  <a:close/>
                  <a:moveTo>
                    <a:pt x="11022" y="9460"/>
                  </a:moveTo>
                  <a:cubicBezTo>
                    <a:pt x="11012" y="9457"/>
                    <a:pt x="11002" y="9462"/>
                    <a:pt x="10995" y="9473"/>
                  </a:cubicBezTo>
                  <a:cubicBezTo>
                    <a:pt x="10992" y="9477"/>
                    <a:pt x="10990" y="9483"/>
                    <a:pt x="10988" y="9489"/>
                  </a:cubicBezTo>
                  <a:cubicBezTo>
                    <a:pt x="10986" y="9495"/>
                    <a:pt x="10985" y="9501"/>
                    <a:pt x="10984" y="9508"/>
                  </a:cubicBezTo>
                  <a:cubicBezTo>
                    <a:pt x="10983" y="9524"/>
                    <a:pt x="10985" y="9542"/>
                    <a:pt x="10991" y="9555"/>
                  </a:cubicBezTo>
                  <a:cubicBezTo>
                    <a:pt x="10995" y="9563"/>
                    <a:pt x="11003" y="9571"/>
                    <a:pt x="11015" y="9583"/>
                  </a:cubicBezTo>
                  <a:lnTo>
                    <a:pt x="12069" y="10659"/>
                  </a:lnTo>
                  <a:cubicBezTo>
                    <a:pt x="12081" y="10672"/>
                    <a:pt x="12089" y="10679"/>
                    <a:pt x="12095" y="10681"/>
                  </a:cubicBezTo>
                  <a:cubicBezTo>
                    <a:pt x="12104" y="10684"/>
                    <a:pt x="12114" y="10680"/>
                    <a:pt x="12121" y="10669"/>
                  </a:cubicBezTo>
                  <a:cubicBezTo>
                    <a:pt x="12124" y="10664"/>
                    <a:pt x="12126" y="10659"/>
                    <a:pt x="12128" y="10653"/>
                  </a:cubicBezTo>
                  <a:cubicBezTo>
                    <a:pt x="12130" y="10647"/>
                    <a:pt x="12131" y="10641"/>
                    <a:pt x="12132" y="10634"/>
                  </a:cubicBezTo>
                  <a:cubicBezTo>
                    <a:pt x="12134" y="10617"/>
                    <a:pt x="12131" y="10600"/>
                    <a:pt x="12125" y="10587"/>
                  </a:cubicBezTo>
                  <a:cubicBezTo>
                    <a:pt x="12121" y="10579"/>
                    <a:pt x="12114" y="10571"/>
                    <a:pt x="12101" y="10559"/>
                  </a:cubicBezTo>
                  <a:lnTo>
                    <a:pt x="11047" y="9482"/>
                  </a:lnTo>
                  <a:cubicBezTo>
                    <a:pt x="11035" y="9470"/>
                    <a:pt x="11028" y="9462"/>
                    <a:pt x="11022" y="9460"/>
                  </a:cubicBezTo>
                  <a:close/>
                  <a:moveTo>
                    <a:pt x="13733" y="9460"/>
                  </a:moveTo>
                  <a:cubicBezTo>
                    <a:pt x="13727" y="9462"/>
                    <a:pt x="13720" y="9470"/>
                    <a:pt x="13707" y="9482"/>
                  </a:cubicBezTo>
                  <a:lnTo>
                    <a:pt x="12653" y="10559"/>
                  </a:lnTo>
                  <a:cubicBezTo>
                    <a:pt x="12641" y="10571"/>
                    <a:pt x="12634" y="10579"/>
                    <a:pt x="12630" y="10587"/>
                  </a:cubicBezTo>
                  <a:cubicBezTo>
                    <a:pt x="12623" y="10600"/>
                    <a:pt x="12621" y="10617"/>
                    <a:pt x="12622" y="10634"/>
                  </a:cubicBezTo>
                  <a:cubicBezTo>
                    <a:pt x="12623" y="10641"/>
                    <a:pt x="12625" y="10647"/>
                    <a:pt x="12626" y="10652"/>
                  </a:cubicBezTo>
                  <a:cubicBezTo>
                    <a:pt x="12628" y="10658"/>
                    <a:pt x="12631" y="10664"/>
                    <a:pt x="12633" y="10669"/>
                  </a:cubicBezTo>
                  <a:cubicBezTo>
                    <a:pt x="12641" y="10680"/>
                    <a:pt x="12651" y="10684"/>
                    <a:pt x="12660" y="10681"/>
                  </a:cubicBezTo>
                  <a:cubicBezTo>
                    <a:pt x="12666" y="10679"/>
                    <a:pt x="12673" y="10672"/>
                    <a:pt x="12686" y="10659"/>
                  </a:cubicBezTo>
                  <a:lnTo>
                    <a:pt x="13740" y="9583"/>
                  </a:lnTo>
                  <a:cubicBezTo>
                    <a:pt x="13752" y="9571"/>
                    <a:pt x="13760" y="9563"/>
                    <a:pt x="13763" y="9555"/>
                  </a:cubicBezTo>
                  <a:cubicBezTo>
                    <a:pt x="13770" y="9542"/>
                    <a:pt x="13772" y="9524"/>
                    <a:pt x="13770" y="9508"/>
                  </a:cubicBezTo>
                  <a:cubicBezTo>
                    <a:pt x="13770" y="9501"/>
                    <a:pt x="13769" y="9495"/>
                    <a:pt x="13767" y="9489"/>
                  </a:cubicBezTo>
                  <a:cubicBezTo>
                    <a:pt x="13765" y="9483"/>
                    <a:pt x="13762" y="9477"/>
                    <a:pt x="13759" y="9473"/>
                  </a:cubicBezTo>
                  <a:cubicBezTo>
                    <a:pt x="13752" y="9462"/>
                    <a:pt x="13742" y="9457"/>
                    <a:pt x="13733" y="9460"/>
                  </a:cubicBezTo>
                  <a:close/>
                  <a:moveTo>
                    <a:pt x="15129" y="9460"/>
                  </a:moveTo>
                  <a:cubicBezTo>
                    <a:pt x="15119" y="9457"/>
                    <a:pt x="15109" y="9462"/>
                    <a:pt x="15102" y="9473"/>
                  </a:cubicBezTo>
                  <a:cubicBezTo>
                    <a:pt x="15099" y="9477"/>
                    <a:pt x="15096" y="9483"/>
                    <a:pt x="15095" y="9489"/>
                  </a:cubicBezTo>
                  <a:cubicBezTo>
                    <a:pt x="15093" y="9495"/>
                    <a:pt x="15092" y="9501"/>
                    <a:pt x="15091" y="9508"/>
                  </a:cubicBezTo>
                  <a:cubicBezTo>
                    <a:pt x="15089" y="9524"/>
                    <a:pt x="15092" y="9542"/>
                    <a:pt x="15098" y="9555"/>
                  </a:cubicBezTo>
                  <a:cubicBezTo>
                    <a:pt x="15102" y="9563"/>
                    <a:pt x="15110" y="9571"/>
                    <a:pt x="15122" y="9583"/>
                  </a:cubicBezTo>
                  <a:lnTo>
                    <a:pt x="16176" y="10659"/>
                  </a:lnTo>
                  <a:cubicBezTo>
                    <a:pt x="16188" y="10672"/>
                    <a:pt x="16196" y="10679"/>
                    <a:pt x="16201" y="10681"/>
                  </a:cubicBezTo>
                  <a:cubicBezTo>
                    <a:pt x="16211" y="10684"/>
                    <a:pt x="16220" y="10680"/>
                    <a:pt x="16228" y="10669"/>
                  </a:cubicBezTo>
                  <a:cubicBezTo>
                    <a:pt x="16231" y="10664"/>
                    <a:pt x="16233" y="10659"/>
                    <a:pt x="16235" y="10653"/>
                  </a:cubicBezTo>
                  <a:cubicBezTo>
                    <a:pt x="16237" y="10647"/>
                    <a:pt x="16238" y="10641"/>
                    <a:pt x="16239" y="10634"/>
                  </a:cubicBezTo>
                  <a:cubicBezTo>
                    <a:pt x="16241" y="10617"/>
                    <a:pt x="16238" y="10600"/>
                    <a:pt x="16232" y="10587"/>
                  </a:cubicBezTo>
                  <a:cubicBezTo>
                    <a:pt x="16228" y="10579"/>
                    <a:pt x="16220" y="10571"/>
                    <a:pt x="16208" y="10559"/>
                  </a:cubicBezTo>
                  <a:lnTo>
                    <a:pt x="15154" y="9482"/>
                  </a:lnTo>
                  <a:cubicBezTo>
                    <a:pt x="15142" y="9470"/>
                    <a:pt x="15134" y="9462"/>
                    <a:pt x="15129" y="9460"/>
                  </a:cubicBezTo>
                  <a:close/>
                  <a:moveTo>
                    <a:pt x="17840" y="9460"/>
                  </a:moveTo>
                  <a:cubicBezTo>
                    <a:pt x="17834" y="9462"/>
                    <a:pt x="17826" y="9470"/>
                    <a:pt x="17814" y="9482"/>
                  </a:cubicBezTo>
                  <a:lnTo>
                    <a:pt x="16760" y="10559"/>
                  </a:lnTo>
                  <a:cubicBezTo>
                    <a:pt x="16748" y="10571"/>
                    <a:pt x="16740" y="10579"/>
                    <a:pt x="16736" y="10587"/>
                  </a:cubicBezTo>
                  <a:cubicBezTo>
                    <a:pt x="16730" y="10600"/>
                    <a:pt x="16727" y="10617"/>
                    <a:pt x="16729" y="10634"/>
                  </a:cubicBezTo>
                  <a:cubicBezTo>
                    <a:pt x="16730" y="10641"/>
                    <a:pt x="16731" y="10647"/>
                    <a:pt x="16733" y="10652"/>
                  </a:cubicBezTo>
                  <a:cubicBezTo>
                    <a:pt x="16735" y="10658"/>
                    <a:pt x="16737" y="10664"/>
                    <a:pt x="16740" y="10669"/>
                  </a:cubicBezTo>
                  <a:cubicBezTo>
                    <a:pt x="16748" y="10680"/>
                    <a:pt x="16757" y="10684"/>
                    <a:pt x="16767" y="10681"/>
                  </a:cubicBezTo>
                  <a:cubicBezTo>
                    <a:pt x="16773" y="10679"/>
                    <a:pt x="16780" y="10672"/>
                    <a:pt x="16793" y="10659"/>
                  </a:cubicBezTo>
                  <a:lnTo>
                    <a:pt x="17846" y="9583"/>
                  </a:lnTo>
                  <a:cubicBezTo>
                    <a:pt x="17859" y="9571"/>
                    <a:pt x="17866" y="9563"/>
                    <a:pt x="17870" y="9555"/>
                  </a:cubicBezTo>
                  <a:cubicBezTo>
                    <a:pt x="17877" y="9542"/>
                    <a:pt x="17879" y="9524"/>
                    <a:pt x="17877" y="9508"/>
                  </a:cubicBezTo>
                  <a:cubicBezTo>
                    <a:pt x="17877" y="9501"/>
                    <a:pt x="17875" y="9495"/>
                    <a:pt x="17873" y="9489"/>
                  </a:cubicBezTo>
                  <a:cubicBezTo>
                    <a:pt x="17872" y="9483"/>
                    <a:pt x="17869" y="9477"/>
                    <a:pt x="17866" y="9473"/>
                  </a:cubicBezTo>
                  <a:cubicBezTo>
                    <a:pt x="17859" y="9462"/>
                    <a:pt x="17849" y="9457"/>
                    <a:pt x="17840" y="9460"/>
                  </a:cubicBezTo>
                  <a:close/>
                  <a:moveTo>
                    <a:pt x="19254" y="9460"/>
                  </a:moveTo>
                  <a:cubicBezTo>
                    <a:pt x="19244" y="9457"/>
                    <a:pt x="19234" y="9462"/>
                    <a:pt x="19227" y="9473"/>
                  </a:cubicBezTo>
                  <a:cubicBezTo>
                    <a:pt x="19224" y="9477"/>
                    <a:pt x="19222" y="9483"/>
                    <a:pt x="19220" y="9489"/>
                  </a:cubicBezTo>
                  <a:cubicBezTo>
                    <a:pt x="19218" y="9495"/>
                    <a:pt x="19217" y="9501"/>
                    <a:pt x="19216" y="9508"/>
                  </a:cubicBezTo>
                  <a:cubicBezTo>
                    <a:pt x="19214" y="9524"/>
                    <a:pt x="19217" y="9542"/>
                    <a:pt x="19223" y="9555"/>
                  </a:cubicBezTo>
                  <a:cubicBezTo>
                    <a:pt x="19227" y="9563"/>
                    <a:pt x="19235" y="9571"/>
                    <a:pt x="19247" y="9583"/>
                  </a:cubicBezTo>
                  <a:lnTo>
                    <a:pt x="20301" y="10659"/>
                  </a:lnTo>
                  <a:cubicBezTo>
                    <a:pt x="20313" y="10672"/>
                    <a:pt x="20321" y="10679"/>
                    <a:pt x="20326" y="10681"/>
                  </a:cubicBezTo>
                  <a:cubicBezTo>
                    <a:pt x="20336" y="10684"/>
                    <a:pt x="20345" y="10680"/>
                    <a:pt x="20353" y="10669"/>
                  </a:cubicBezTo>
                  <a:cubicBezTo>
                    <a:pt x="20356" y="10664"/>
                    <a:pt x="20358" y="10659"/>
                    <a:pt x="20360" y="10653"/>
                  </a:cubicBezTo>
                  <a:cubicBezTo>
                    <a:pt x="20362" y="10647"/>
                    <a:pt x="20363" y="10641"/>
                    <a:pt x="20364" y="10634"/>
                  </a:cubicBezTo>
                  <a:cubicBezTo>
                    <a:pt x="20366" y="10617"/>
                    <a:pt x="20363" y="10600"/>
                    <a:pt x="20357" y="10587"/>
                  </a:cubicBezTo>
                  <a:cubicBezTo>
                    <a:pt x="20353" y="10579"/>
                    <a:pt x="20345" y="10571"/>
                    <a:pt x="20333" y="10559"/>
                  </a:cubicBezTo>
                  <a:lnTo>
                    <a:pt x="19279" y="9482"/>
                  </a:lnTo>
                  <a:cubicBezTo>
                    <a:pt x="19267" y="9470"/>
                    <a:pt x="19260" y="9462"/>
                    <a:pt x="19254" y="9460"/>
                  </a:cubicBezTo>
                  <a:close/>
                  <a:moveTo>
                    <a:pt x="1370" y="9827"/>
                  </a:moveTo>
                  <a:cubicBezTo>
                    <a:pt x="1364" y="9829"/>
                    <a:pt x="1357" y="9837"/>
                    <a:pt x="1345" y="9849"/>
                  </a:cubicBezTo>
                  <a:lnTo>
                    <a:pt x="471" y="10741"/>
                  </a:lnTo>
                  <a:cubicBezTo>
                    <a:pt x="459" y="10754"/>
                    <a:pt x="451" y="10761"/>
                    <a:pt x="447" y="10769"/>
                  </a:cubicBezTo>
                  <a:cubicBezTo>
                    <a:pt x="441" y="10782"/>
                    <a:pt x="439" y="10799"/>
                    <a:pt x="440" y="10816"/>
                  </a:cubicBezTo>
                  <a:cubicBezTo>
                    <a:pt x="441" y="10823"/>
                    <a:pt x="442" y="10830"/>
                    <a:pt x="444" y="10836"/>
                  </a:cubicBezTo>
                  <a:cubicBezTo>
                    <a:pt x="446" y="10841"/>
                    <a:pt x="448" y="10847"/>
                    <a:pt x="451" y="10851"/>
                  </a:cubicBezTo>
                  <a:cubicBezTo>
                    <a:pt x="459" y="10862"/>
                    <a:pt x="468" y="10867"/>
                    <a:pt x="478" y="10864"/>
                  </a:cubicBezTo>
                  <a:cubicBezTo>
                    <a:pt x="484" y="10862"/>
                    <a:pt x="491" y="10854"/>
                    <a:pt x="503" y="10842"/>
                  </a:cubicBezTo>
                  <a:lnTo>
                    <a:pt x="1377" y="9950"/>
                  </a:lnTo>
                  <a:cubicBezTo>
                    <a:pt x="1389" y="9937"/>
                    <a:pt x="1397" y="9930"/>
                    <a:pt x="1401" y="9922"/>
                  </a:cubicBezTo>
                  <a:cubicBezTo>
                    <a:pt x="1407" y="9909"/>
                    <a:pt x="1410" y="9891"/>
                    <a:pt x="1408" y="9874"/>
                  </a:cubicBezTo>
                  <a:cubicBezTo>
                    <a:pt x="1407" y="9868"/>
                    <a:pt x="1406" y="9861"/>
                    <a:pt x="1404" y="9856"/>
                  </a:cubicBezTo>
                  <a:cubicBezTo>
                    <a:pt x="1402" y="9850"/>
                    <a:pt x="1400" y="9844"/>
                    <a:pt x="1397" y="9840"/>
                  </a:cubicBezTo>
                  <a:cubicBezTo>
                    <a:pt x="1389" y="9829"/>
                    <a:pt x="1380" y="9824"/>
                    <a:pt x="1370" y="9827"/>
                  </a:cubicBezTo>
                  <a:close/>
                  <a:moveTo>
                    <a:pt x="2784" y="9827"/>
                  </a:moveTo>
                  <a:cubicBezTo>
                    <a:pt x="2775" y="9824"/>
                    <a:pt x="2765" y="9829"/>
                    <a:pt x="2758" y="9840"/>
                  </a:cubicBezTo>
                  <a:cubicBezTo>
                    <a:pt x="2755" y="9844"/>
                    <a:pt x="2752" y="9850"/>
                    <a:pt x="2751" y="9856"/>
                  </a:cubicBezTo>
                  <a:cubicBezTo>
                    <a:pt x="2749" y="9861"/>
                    <a:pt x="2747" y="9868"/>
                    <a:pt x="2747" y="9874"/>
                  </a:cubicBezTo>
                  <a:cubicBezTo>
                    <a:pt x="2745" y="9891"/>
                    <a:pt x="2747" y="9909"/>
                    <a:pt x="2754" y="9922"/>
                  </a:cubicBezTo>
                  <a:cubicBezTo>
                    <a:pt x="2758" y="9930"/>
                    <a:pt x="2765" y="9937"/>
                    <a:pt x="2778" y="9950"/>
                  </a:cubicBezTo>
                  <a:lnTo>
                    <a:pt x="3651" y="10842"/>
                  </a:lnTo>
                  <a:cubicBezTo>
                    <a:pt x="3663" y="10854"/>
                    <a:pt x="3670" y="10862"/>
                    <a:pt x="3676" y="10864"/>
                  </a:cubicBezTo>
                  <a:cubicBezTo>
                    <a:pt x="3686" y="10867"/>
                    <a:pt x="3696" y="10862"/>
                    <a:pt x="3703" y="10851"/>
                  </a:cubicBezTo>
                  <a:cubicBezTo>
                    <a:pt x="3706" y="10847"/>
                    <a:pt x="3709" y="10841"/>
                    <a:pt x="3710" y="10836"/>
                  </a:cubicBezTo>
                  <a:cubicBezTo>
                    <a:pt x="3712" y="10830"/>
                    <a:pt x="3714" y="10823"/>
                    <a:pt x="3714" y="10816"/>
                  </a:cubicBezTo>
                  <a:cubicBezTo>
                    <a:pt x="3716" y="10799"/>
                    <a:pt x="3713" y="10782"/>
                    <a:pt x="3707" y="10769"/>
                  </a:cubicBezTo>
                  <a:cubicBezTo>
                    <a:pt x="3703" y="10761"/>
                    <a:pt x="3696" y="10754"/>
                    <a:pt x="3683" y="10741"/>
                  </a:cubicBezTo>
                  <a:lnTo>
                    <a:pt x="2810" y="9849"/>
                  </a:lnTo>
                  <a:cubicBezTo>
                    <a:pt x="2798" y="9837"/>
                    <a:pt x="2790" y="9829"/>
                    <a:pt x="2784" y="9827"/>
                  </a:cubicBezTo>
                  <a:close/>
                  <a:moveTo>
                    <a:pt x="5495" y="9827"/>
                  </a:moveTo>
                  <a:cubicBezTo>
                    <a:pt x="5490" y="9829"/>
                    <a:pt x="5482" y="9837"/>
                    <a:pt x="5470" y="9849"/>
                  </a:cubicBezTo>
                  <a:lnTo>
                    <a:pt x="4596" y="10741"/>
                  </a:lnTo>
                  <a:cubicBezTo>
                    <a:pt x="4584" y="10754"/>
                    <a:pt x="4576" y="10761"/>
                    <a:pt x="4572" y="10769"/>
                  </a:cubicBezTo>
                  <a:cubicBezTo>
                    <a:pt x="4566" y="10782"/>
                    <a:pt x="4564" y="10799"/>
                    <a:pt x="4565" y="10816"/>
                  </a:cubicBezTo>
                  <a:cubicBezTo>
                    <a:pt x="4566" y="10823"/>
                    <a:pt x="4567" y="10830"/>
                    <a:pt x="4569" y="10836"/>
                  </a:cubicBezTo>
                  <a:cubicBezTo>
                    <a:pt x="4571" y="10841"/>
                    <a:pt x="4573" y="10847"/>
                    <a:pt x="4576" y="10851"/>
                  </a:cubicBezTo>
                  <a:cubicBezTo>
                    <a:pt x="4584" y="10862"/>
                    <a:pt x="4593" y="10867"/>
                    <a:pt x="4603" y="10864"/>
                  </a:cubicBezTo>
                  <a:cubicBezTo>
                    <a:pt x="4609" y="10862"/>
                    <a:pt x="4616" y="10854"/>
                    <a:pt x="4629" y="10842"/>
                  </a:cubicBezTo>
                  <a:lnTo>
                    <a:pt x="5502" y="9950"/>
                  </a:lnTo>
                  <a:cubicBezTo>
                    <a:pt x="5514" y="9937"/>
                    <a:pt x="5522" y="9930"/>
                    <a:pt x="5526" y="9922"/>
                  </a:cubicBezTo>
                  <a:cubicBezTo>
                    <a:pt x="5532" y="9909"/>
                    <a:pt x="5535" y="9891"/>
                    <a:pt x="5533" y="9874"/>
                  </a:cubicBezTo>
                  <a:cubicBezTo>
                    <a:pt x="5532" y="9868"/>
                    <a:pt x="5531" y="9861"/>
                    <a:pt x="5529" y="9856"/>
                  </a:cubicBezTo>
                  <a:cubicBezTo>
                    <a:pt x="5527" y="9850"/>
                    <a:pt x="5525" y="9844"/>
                    <a:pt x="5522" y="9840"/>
                  </a:cubicBezTo>
                  <a:cubicBezTo>
                    <a:pt x="5514" y="9829"/>
                    <a:pt x="5505" y="9824"/>
                    <a:pt x="5495" y="9827"/>
                  </a:cubicBezTo>
                  <a:close/>
                  <a:moveTo>
                    <a:pt x="6897" y="9827"/>
                  </a:moveTo>
                  <a:cubicBezTo>
                    <a:pt x="6887" y="9824"/>
                    <a:pt x="6877" y="9829"/>
                    <a:pt x="6870" y="9840"/>
                  </a:cubicBezTo>
                  <a:cubicBezTo>
                    <a:pt x="6867" y="9844"/>
                    <a:pt x="6865" y="9850"/>
                    <a:pt x="6863" y="9856"/>
                  </a:cubicBezTo>
                  <a:cubicBezTo>
                    <a:pt x="6861" y="9861"/>
                    <a:pt x="6860" y="9868"/>
                    <a:pt x="6859" y="9874"/>
                  </a:cubicBezTo>
                  <a:cubicBezTo>
                    <a:pt x="6857" y="9891"/>
                    <a:pt x="6860" y="9909"/>
                    <a:pt x="6866" y="9922"/>
                  </a:cubicBezTo>
                  <a:cubicBezTo>
                    <a:pt x="6870" y="9930"/>
                    <a:pt x="6878" y="9937"/>
                    <a:pt x="6890" y="9950"/>
                  </a:cubicBezTo>
                  <a:lnTo>
                    <a:pt x="7764" y="10842"/>
                  </a:lnTo>
                  <a:cubicBezTo>
                    <a:pt x="7776" y="10854"/>
                    <a:pt x="7783" y="10862"/>
                    <a:pt x="7789" y="10864"/>
                  </a:cubicBezTo>
                  <a:cubicBezTo>
                    <a:pt x="7798" y="10867"/>
                    <a:pt x="7808" y="10862"/>
                    <a:pt x="7815" y="10851"/>
                  </a:cubicBezTo>
                  <a:cubicBezTo>
                    <a:pt x="7818" y="10847"/>
                    <a:pt x="7821" y="10841"/>
                    <a:pt x="7823" y="10836"/>
                  </a:cubicBezTo>
                  <a:cubicBezTo>
                    <a:pt x="7825" y="10830"/>
                    <a:pt x="7826" y="10823"/>
                    <a:pt x="7827" y="10816"/>
                  </a:cubicBezTo>
                  <a:cubicBezTo>
                    <a:pt x="7828" y="10799"/>
                    <a:pt x="7826" y="10782"/>
                    <a:pt x="7819" y="10769"/>
                  </a:cubicBezTo>
                  <a:cubicBezTo>
                    <a:pt x="7815" y="10761"/>
                    <a:pt x="7808" y="10754"/>
                    <a:pt x="7796" y="10741"/>
                  </a:cubicBezTo>
                  <a:lnTo>
                    <a:pt x="6922" y="9849"/>
                  </a:lnTo>
                  <a:cubicBezTo>
                    <a:pt x="6910" y="9837"/>
                    <a:pt x="6903" y="9829"/>
                    <a:pt x="6897" y="9827"/>
                  </a:cubicBezTo>
                  <a:close/>
                  <a:moveTo>
                    <a:pt x="9608" y="9827"/>
                  </a:moveTo>
                  <a:cubicBezTo>
                    <a:pt x="9602" y="9829"/>
                    <a:pt x="9595" y="9837"/>
                    <a:pt x="9582" y="9849"/>
                  </a:cubicBezTo>
                  <a:lnTo>
                    <a:pt x="8708" y="10741"/>
                  </a:lnTo>
                  <a:cubicBezTo>
                    <a:pt x="8696" y="10754"/>
                    <a:pt x="8689" y="10761"/>
                    <a:pt x="8685" y="10769"/>
                  </a:cubicBezTo>
                  <a:cubicBezTo>
                    <a:pt x="8679" y="10782"/>
                    <a:pt x="8676" y="10799"/>
                    <a:pt x="8677" y="10816"/>
                  </a:cubicBezTo>
                  <a:cubicBezTo>
                    <a:pt x="8678" y="10823"/>
                    <a:pt x="8679" y="10830"/>
                    <a:pt x="8681" y="10836"/>
                  </a:cubicBezTo>
                  <a:cubicBezTo>
                    <a:pt x="8683" y="10841"/>
                    <a:pt x="8686" y="10847"/>
                    <a:pt x="8689" y="10851"/>
                  </a:cubicBezTo>
                  <a:cubicBezTo>
                    <a:pt x="8696" y="10862"/>
                    <a:pt x="8706" y="10867"/>
                    <a:pt x="8715" y="10864"/>
                  </a:cubicBezTo>
                  <a:cubicBezTo>
                    <a:pt x="8721" y="10862"/>
                    <a:pt x="8729" y="10854"/>
                    <a:pt x="8741" y="10842"/>
                  </a:cubicBezTo>
                  <a:lnTo>
                    <a:pt x="9615" y="9950"/>
                  </a:lnTo>
                  <a:cubicBezTo>
                    <a:pt x="9627" y="9937"/>
                    <a:pt x="9634" y="9930"/>
                    <a:pt x="9638" y="9922"/>
                  </a:cubicBezTo>
                  <a:cubicBezTo>
                    <a:pt x="9645" y="9909"/>
                    <a:pt x="9647" y="9891"/>
                    <a:pt x="9645" y="9874"/>
                  </a:cubicBezTo>
                  <a:cubicBezTo>
                    <a:pt x="9645" y="9868"/>
                    <a:pt x="9643" y="9861"/>
                    <a:pt x="9642" y="9856"/>
                  </a:cubicBezTo>
                  <a:cubicBezTo>
                    <a:pt x="9640" y="9850"/>
                    <a:pt x="9637" y="9844"/>
                    <a:pt x="9634" y="9840"/>
                  </a:cubicBezTo>
                  <a:cubicBezTo>
                    <a:pt x="9627" y="9829"/>
                    <a:pt x="9617" y="9824"/>
                    <a:pt x="9608" y="9827"/>
                  </a:cubicBezTo>
                  <a:close/>
                  <a:moveTo>
                    <a:pt x="11022" y="9827"/>
                  </a:moveTo>
                  <a:cubicBezTo>
                    <a:pt x="11012" y="9824"/>
                    <a:pt x="11002" y="9829"/>
                    <a:pt x="10995" y="9840"/>
                  </a:cubicBezTo>
                  <a:cubicBezTo>
                    <a:pt x="10992" y="9844"/>
                    <a:pt x="10990" y="9850"/>
                    <a:pt x="10988" y="9856"/>
                  </a:cubicBezTo>
                  <a:cubicBezTo>
                    <a:pt x="10986" y="9861"/>
                    <a:pt x="10985" y="9868"/>
                    <a:pt x="10984" y="9874"/>
                  </a:cubicBezTo>
                  <a:cubicBezTo>
                    <a:pt x="10983" y="9891"/>
                    <a:pt x="10985" y="9909"/>
                    <a:pt x="10991" y="9922"/>
                  </a:cubicBezTo>
                  <a:cubicBezTo>
                    <a:pt x="10995" y="9930"/>
                    <a:pt x="11003" y="9937"/>
                    <a:pt x="11015" y="9950"/>
                  </a:cubicBezTo>
                  <a:lnTo>
                    <a:pt x="11889" y="10842"/>
                  </a:lnTo>
                  <a:cubicBezTo>
                    <a:pt x="11901" y="10854"/>
                    <a:pt x="11908" y="10862"/>
                    <a:pt x="11914" y="10864"/>
                  </a:cubicBezTo>
                  <a:cubicBezTo>
                    <a:pt x="11923" y="10867"/>
                    <a:pt x="11934" y="10862"/>
                    <a:pt x="11941" y="10851"/>
                  </a:cubicBezTo>
                  <a:cubicBezTo>
                    <a:pt x="11944" y="10847"/>
                    <a:pt x="11946" y="10841"/>
                    <a:pt x="11948" y="10836"/>
                  </a:cubicBezTo>
                  <a:cubicBezTo>
                    <a:pt x="11950" y="10830"/>
                    <a:pt x="11951" y="10823"/>
                    <a:pt x="11952" y="10816"/>
                  </a:cubicBezTo>
                  <a:cubicBezTo>
                    <a:pt x="11953" y="10799"/>
                    <a:pt x="11951" y="10782"/>
                    <a:pt x="11944" y="10769"/>
                  </a:cubicBezTo>
                  <a:cubicBezTo>
                    <a:pt x="11940" y="10761"/>
                    <a:pt x="11933" y="10754"/>
                    <a:pt x="11921" y="10741"/>
                  </a:cubicBezTo>
                  <a:lnTo>
                    <a:pt x="11047" y="9849"/>
                  </a:lnTo>
                  <a:cubicBezTo>
                    <a:pt x="11035" y="9837"/>
                    <a:pt x="11028" y="9829"/>
                    <a:pt x="11022" y="9827"/>
                  </a:cubicBezTo>
                  <a:close/>
                  <a:moveTo>
                    <a:pt x="13733" y="9827"/>
                  </a:moveTo>
                  <a:cubicBezTo>
                    <a:pt x="13727" y="9829"/>
                    <a:pt x="13720" y="9837"/>
                    <a:pt x="13707" y="9849"/>
                  </a:cubicBezTo>
                  <a:lnTo>
                    <a:pt x="12834" y="10741"/>
                  </a:lnTo>
                  <a:cubicBezTo>
                    <a:pt x="12821" y="10754"/>
                    <a:pt x="12814" y="10761"/>
                    <a:pt x="12810" y="10769"/>
                  </a:cubicBezTo>
                  <a:cubicBezTo>
                    <a:pt x="12804" y="10782"/>
                    <a:pt x="12801" y="10799"/>
                    <a:pt x="12803" y="10816"/>
                  </a:cubicBezTo>
                  <a:cubicBezTo>
                    <a:pt x="12804" y="10823"/>
                    <a:pt x="12805" y="10830"/>
                    <a:pt x="12806" y="10836"/>
                  </a:cubicBezTo>
                  <a:cubicBezTo>
                    <a:pt x="12808" y="10841"/>
                    <a:pt x="12811" y="10847"/>
                    <a:pt x="12814" y="10851"/>
                  </a:cubicBezTo>
                  <a:cubicBezTo>
                    <a:pt x="12821" y="10862"/>
                    <a:pt x="12831" y="10867"/>
                    <a:pt x="12840" y="10864"/>
                  </a:cubicBezTo>
                  <a:cubicBezTo>
                    <a:pt x="12846" y="10862"/>
                    <a:pt x="12854" y="10854"/>
                    <a:pt x="12866" y="10842"/>
                  </a:cubicBezTo>
                  <a:lnTo>
                    <a:pt x="13740" y="9950"/>
                  </a:lnTo>
                  <a:cubicBezTo>
                    <a:pt x="13752" y="9937"/>
                    <a:pt x="13760" y="9930"/>
                    <a:pt x="13763" y="9922"/>
                  </a:cubicBezTo>
                  <a:cubicBezTo>
                    <a:pt x="13770" y="9909"/>
                    <a:pt x="13772" y="9891"/>
                    <a:pt x="13770" y="9874"/>
                  </a:cubicBezTo>
                  <a:cubicBezTo>
                    <a:pt x="13770" y="9868"/>
                    <a:pt x="13769" y="9861"/>
                    <a:pt x="13767" y="9856"/>
                  </a:cubicBezTo>
                  <a:cubicBezTo>
                    <a:pt x="13765" y="9850"/>
                    <a:pt x="13762" y="9844"/>
                    <a:pt x="13759" y="9840"/>
                  </a:cubicBezTo>
                  <a:cubicBezTo>
                    <a:pt x="13752" y="9829"/>
                    <a:pt x="13742" y="9824"/>
                    <a:pt x="13733" y="9827"/>
                  </a:cubicBezTo>
                  <a:close/>
                  <a:moveTo>
                    <a:pt x="15129" y="9827"/>
                  </a:moveTo>
                  <a:cubicBezTo>
                    <a:pt x="15119" y="9824"/>
                    <a:pt x="15109" y="9829"/>
                    <a:pt x="15102" y="9840"/>
                  </a:cubicBezTo>
                  <a:cubicBezTo>
                    <a:pt x="15099" y="9844"/>
                    <a:pt x="15096" y="9850"/>
                    <a:pt x="15095" y="9856"/>
                  </a:cubicBezTo>
                  <a:cubicBezTo>
                    <a:pt x="15093" y="9861"/>
                    <a:pt x="15092" y="9868"/>
                    <a:pt x="15091" y="9874"/>
                  </a:cubicBezTo>
                  <a:cubicBezTo>
                    <a:pt x="15089" y="9891"/>
                    <a:pt x="15092" y="9909"/>
                    <a:pt x="15098" y="9922"/>
                  </a:cubicBezTo>
                  <a:cubicBezTo>
                    <a:pt x="15102" y="9930"/>
                    <a:pt x="15110" y="9937"/>
                    <a:pt x="15122" y="9950"/>
                  </a:cubicBezTo>
                  <a:lnTo>
                    <a:pt x="15995" y="10842"/>
                  </a:lnTo>
                  <a:cubicBezTo>
                    <a:pt x="16008" y="10854"/>
                    <a:pt x="16015" y="10862"/>
                    <a:pt x="16021" y="10864"/>
                  </a:cubicBezTo>
                  <a:cubicBezTo>
                    <a:pt x="16030" y="10867"/>
                    <a:pt x="16040" y="10862"/>
                    <a:pt x="16047" y="10851"/>
                  </a:cubicBezTo>
                  <a:cubicBezTo>
                    <a:pt x="16050" y="10847"/>
                    <a:pt x="16053" y="10841"/>
                    <a:pt x="16055" y="10836"/>
                  </a:cubicBezTo>
                  <a:cubicBezTo>
                    <a:pt x="16057" y="10830"/>
                    <a:pt x="16058" y="10823"/>
                    <a:pt x="16059" y="10816"/>
                  </a:cubicBezTo>
                  <a:cubicBezTo>
                    <a:pt x="16060" y="10799"/>
                    <a:pt x="16057" y="10782"/>
                    <a:pt x="16051" y="10769"/>
                  </a:cubicBezTo>
                  <a:cubicBezTo>
                    <a:pt x="16047" y="10761"/>
                    <a:pt x="16040" y="10754"/>
                    <a:pt x="16028" y="10741"/>
                  </a:cubicBezTo>
                  <a:lnTo>
                    <a:pt x="15154" y="9849"/>
                  </a:lnTo>
                  <a:cubicBezTo>
                    <a:pt x="15142" y="9837"/>
                    <a:pt x="15134" y="9829"/>
                    <a:pt x="15129" y="9827"/>
                  </a:cubicBezTo>
                  <a:close/>
                  <a:moveTo>
                    <a:pt x="17840" y="9827"/>
                  </a:moveTo>
                  <a:cubicBezTo>
                    <a:pt x="17834" y="9829"/>
                    <a:pt x="17826" y="9837"/>
                    <a:pt x="17814" y="9849"/>
                  </a:cubicBezTo>
                  <a:lnTo>
                    <a:pt x="16940" y="10741"/>
                  </a:lnTo>
                  <a:cubicBezTo>
                    <a:pt x="16928" y="10754"/>
                    <a:pt x="16921" y="10761"/>
                    <a:pt x="16917" y="10769"/>
                  </a:cubicBezTo>
                  <a:cubicBezTo>
                    <a:pt x="16911" y="10782"/>
                    <a:pt x="16908" y="10799"/>
                    <a:pt x="16910" y="10816"/>
                  </a:cubicBezTo>
                  <a:cubicBezTo>
                    <a:pt x="16910" y="10823"/>
                    <a:pt x="16911" y="10830"/>
                    <a:pt x="16913" y="10836"/>
                  </a:cubicBezTo>
                  <a:cubicBezTo>
                    <a:pt x="16915" y="10841"/>
                    <a:pt x="16918" y="10847"/>
                    <a:pt x="16921" y="10851"/>
                  </a:cubicBezTo>
                  <a:cubicBezTo>
                    <a:pt x="16928" y="10862"/>
                    <a:pt x="16938" y="10867"/>
                    <a:pt x="16947" y="10864"/>
                  </a:cubicBezTo>
                  <a:cubicBezTo>
                    <a:pt x="16953" y="10862"/>
                    <a:pt x="16961" y="10854"/>
                    <a:pt x="16973" y="10842"/>
                  </a:cubicBezTo>
                  <a:lnTo>
                    <a:pt x="17846" y="9950"/>
                  </a:lnTo>
                  <a:cubicBezTo>
                    <a:pt x="17859" y="9937"/>
                    <a:pt x="17866" y="9930"/>
                    <a:pt x="17870" y="9922"/>
                  </a:cubicBezTo>
                  <a:cubicBezTo>
                    <a:pt x="17877" y="9909"/>
                    <a:pt x="17879" y="9891"/>
                    <a:pt x="17877" y="9874"/>
                  </a:cubicBezTo>
                  <a:cubicBezTo>
                    <a:pt x="17877" y="9868"/>
                    <a:pt x="17875" y="9861"/>
                    <a:pt x="17873" y="9856"/>
                  </a:cubicBezTo>
                  <a:cubicBezTo>
                    <a:pt x="17872" y="9850"/>
                    <a:pt x="17869" y="9844"/>
                    <a:pt x="17866" y="9840"/>
                  </a:cubicBezTo>
                  <a:cubicBezTo>
                    <a:pt x="17859" y="9829"/>
                    <a:pt x="17849" y="9824"/>
                    <a:pt x="17840" y="9827"/>
                  </a:cubicBezTo>
                  <a:close/>
                  <a:moveTo>
                    <a:pt x="19254" y="9827"/>
                  </a:moveTo>
                  <a:cubicBezTo>
                    <a:pt x="19244" y="9824"/>
                    <a:pt x="19234" y="9829"/>
                    <a:pt x="19227" y="9840"/>
                  </a:cubicBezTo>
                  <a:cubicBezTo>
                    <a:pt x="19224" y="9844"/>
                    <a:pt x="19222" y="9850"/>
                    <a:pt x="19220" y="9856"/>
                  </a:cubicBezTo>
                  <a:cubicBezTo>
                    <a:pt x="19218" y="9861"/>
                    <a:pt x="19217" y="9868"/>
                    <a:pt x="19216" y="9874"/>
                  </a:cubicBezTo>
                  <a:cubicBezTo>
                    <a:pt x="19214" y="9891"/>
                    <a:pt x="19217" y="9909"/>
                    <a:pt x="19223" y="9922"/>
                  </a:cubicBezTo>
                  <a:cubicBezTo>
                    <a:pt x="19227" y="9930"/>
                    <a:pt x="19235" y="9937"/>
                    <a:pt x="19247" y="9950"/>
                  </a:cubicBezTo>
                  <a:lnTo>
                    <a:pt x="20121" y="10842"/>
                  </a:lnTo>
                  <a:cubicBezTo>
                    <a:pt x="20133" y="10854"/>
                    <a:pt x="20140" y="10862"/>
                    <a:pt x="20146" y="10864"/>
                  </a:cubicBezTo>
                  <a:cubicBezTo>
                    <a:pt x="20155" y="10867"/>
                    <a:pt x="20165" y="10862"/>
                    <a:pt x="20173" y="10851"/>
                  </a:cubicBezTo>
                  <a:cubicBezTo>
                    <a:pt x="20176" y="10847"/>
                    <a:pt x="20178" y="10841"/>
                    <a:pt x="20180" y="10836"/>
                  </a:cubicBezTo>
                  <a:cubicBezTo>
                    <a:pt x="20182" y="10830"/>
                    <a:pt x="20183" y="10823"/>
                    <a:pt x="20184" y="10816"/>
                  </a:cubicBezTo>
                  <a:cubicBezTo>
                    <a:pt x="20185" y="10799"/>
                    <a:pt x="20183" y="10782"/>
                    <a:pt x="20176" y="10769"/>
                  </a:cubicBezTo>
                  <a:cubicBezTo>
                    <a:pt x="20172" y="10761"/>
                    <a:pt x="20165" y="10754"/>
                    <a:pt x="20153" y="10741"/>
                  </a:cubicBezTo>
                  <a:lnTo>
                    <a:pt x="19279" y="9849"/>
                  </a:lnTo>
                  <a:cubicBezTo>
                    <a:pt x="19267" y="9837"/>
                    <a:pt x="19260" y="9829"/>
                    <a:pt x="19254" y="9827"/>
                  </a:cubicBezTo>
                  <a:close/>
                  <a:moveTo>
                    <a:pt x="21600" y="9829"/>
                  </a:moveTo>
                  <a:lnTo>
                    <a:pt x="20885" y="10559"/>
                  </a:lnTo>
                  <a:cubicBezTo>
                    <a:pt x="20873" y="10571"/>
                    <a:pt x="20865" y="10579"/>
                    <a:pt x="20861" y="10587"/>
                  </a:cubicBezTo>
                  <a:cubicBezTo>
                    <a:pt x="20855" y="10600"/>
                    <a:pt x="20852" y="10617"/>
                    <a:pt x="20854" y="10634"/>
                  </a:cubicBezTo>
                  <a:cubicBezTo>
                    <a:pt x="20855" y="10641"/>
                    <a:pt x="20856" y="10647"/>
                    <a:pt x="20858" y="10652"/>
                  </a:cubicBezTo>
                  <a:cubicBezTo>
                    <a:pt x="20860" y="10658"/>
                    <a:pt x="20862" y="10664"/>
                    <a:pt x="20865" y="10669"/>
                  </a:cubicBezTo>
                  <a:cubicBezTo>
                    <a:pt x="20873" y="10680"/>
                    <a:pt x="20883" y="10684"/>
                    <a:pt x="20892" y="10681"/>
                  </a:cubicBezTo>
                  <a:cubicBezTo>
                    <a:pt x="20898" y="10679"/>
                    <a:pt x="20905" y="10672"/>
                    <a:pt x="20918" y="10659"/>
                  </a:cubicBezTo>
                  <a:lnTo>
                    <a:pt x="21600" y="9962"/>
                  </a:lnTo>
                  <a:lnTo>
                    <a:pt x="21600" y="9829"/>
                  </a:lnTo>
                  <a:close/>
                  <a:moveTo>
                    <a:pt x="21600" y="10196"/>
                  </a:moveTo>
                  <a:lnTo>
                    <a:pt x="21066" y="10741"/>
                  </a:lnTo>
                  <a:cubicBezTo>
                    <a:pt x="21053" y="10754"/>
                    <a:pt x="21046" y="10761"/>
                    <a:pt x="21042" y="10769"/>
                  </a:cubicBezTo>
                  <a:cubicBezTo>
                    <a:pt x="21036" y="10782"/>
                    <a:pt x="21033" y="10799"/>
                    <a:pt x="21035" y="10816"/>
                  </a:cubicBezTo>
                  <a:cubicBezTo>
                    <a:pt x="21035" y="10823"/>
                    <a:pt x="21037" y="10830"/>
                    <a:pt x="21039" y="10836"/>
                  </a:cubicBezTo>
                  <a:cubicBezTo>
                    <a:pt x="21041" y="10841"/>
                    <a:pt x="21043" y="10847"/>
                    <a:pt x="21046" y="10851"/>
                  </a:cubicBezTo>
                  <a:cubicBezTo>
                    <a:pt x="21053" y="10862"/>
                    <a:pt x="21063" y="10867"/>
                    <a:pt x="21072" y="10864"/>
                  </a:cubicBezTo>
                  <a:cubicBezTo>
                    <a:pt x="21078" y="10862"/>
                    <a:pt x="21086" y="10854"/>
                    <a:pt x="21098" y="10842"/>
                  </a:cubicBezTo>
                  <a:lnTo>
                    <a:pt x="21600" y="10329"/>
                  </a:lnTo>
                  <a:lnTo>
                    <a:pt x="21600" y="10196"/>
                  </a:lnTo>
                  <a:close/>
                  <a:moveTo>
                    <a:pt x="1370" y="10214"/>
                  </a:moveTo>
                  <a:cubicBezTo>
                    <a:pt x="1364" y="10216"/>
                    <a:pt x="1357" y="10223"/>
                    <a:pt x="1345" y="10236"/>
                  </a:cubicBezTo>
                  <a:lnTo>
                    <a:pt x="660" y="10935"/>
                  </a:lnTo>
                  <a:cubicBezTo>
                    <a:pt x="647" y="10948"/>
                    <a:pt x="640" y="10955"/>
                    <a:pt x="636" y="10963"/>
                  </a:cubicBezTo>
                  <a:cubicBezTo>
                    <a:pt x="629" y="10976"/>
                    <a:pt x="627" y="10994"/>
                    <a:pt x="629" y="11011"/>
                  </a:cubicBezTo>
                  <a:cubicBezTo>
                    <a:pt x="629" y="11017"/>
                    <a:pt x="631" y="11024"/>
                    <a:pt x="633" y="11029"/>
                  </a:cubicBezTo>
                  <a:cubicBezTo>
                    <a:pt x="634" y="11035"/>
                    <a:pt x="637" y="11041"/>
                    <a:pt x="640" y="11045"/>
                  </a:cubicBezTo>
                  <a:cubicBezTo>
                    <a:pt x="647" y="11056"/>
                    <a:pt x="657" y="11060"/>
                    <a:pt x="666" y="11058"/>
                  </a:cubicBezTo>
                  <a:cubicBezTo>
                    <a:pt x="672" y="11056"/>
                    <a:pt x="680" y="11048"/>
                    <a:pt x="692" y="11036"/>
                  </a:cubicBezTo>
                  <a:lnTo>
                    <a:pt x="1377" y="10336"/>
                  </a:lnTo>
                  <a:cubicBezTo>
                    <a:pt x="1389" y="10324"/>
                    <a:pt x="1397" y="10316"/>
                    <a:pt x="1401" y="10308"/>
                  </a:cubicBezTo>
                  <a:cubicBezTo>
                    <a:pt x="1407" y="10295"/>
                    <a:pt x="1410" y="10278"/>
                    <a:pt x="1408" y="10261"/>
                  </a:cubicBezTo>
                  <a:cubicBezTo>
                    <a:pt x="1407" y="10254"/>
                    <a:pt x="1406" y="10248"/>
                    <a:pt x="1404" y="10242"/>
                  </a:cubicBezTo>
                  <a:cubicBezTo>
                    <a:pt x="1402" y="10236"/>
                    <a:pt x="1400" y="10231"/>
                    <a:pt x="1397" y="10226"/>
                  </a:cubicBezTo>
                  <a:cubicBezTo>
                    <a:pt x="1389" y="10215"/>
                    <a:pt x="1380" y="10211"/>
                    <a:pt x="1370" y="10214"/>
                  </a:cubicBezTo>
                  <a:close/>
                  <a:moveTo>
                    <a:pt x="2784" y="10214"/>
                  </a:moveTo>
                  <a:cubicBezTo>
                    <a:pt x="2775" y="10211"/>
                    <a:pt x="2765" y="10215"/>
                    <a:pt x="2758" y="10226"/>
                  </a:cubicBezTo>
                  <a:cubicBezTo>
                    <a:pt x="2755" y="10231"/>
                    <a:pt x="2752" y="10236"/>
                    <a:pt x="2751" y="10242"/>
                  </a:cubicBezTo>
                  <a:cubicBezTo>
                    <a:pt x="2749" y="10248"/>
                    <a:pt x="2747" y="10254"/>
                    <a:pt x="2747" y="10261"/>
                  </a:cubicBezTo>
                  <a:cubicBezTo>
                    <a:pt x="2745" y="10278"/>
                    <a:pt x="2747" y="10295"/>
                    <a:pt x="2754" y="10308"/>
                  </a:cubicBezTo>
                  <a:cubicBezTo>
                    <a:pt x="2758" y="10316"/>
                    <a:pt x="2765" y="10324"/>
                    <a:pt x="2778" y="10336"/>
                  </a:cubicBezTo>
                  <a:lnTo>
                    <a:pt x="3463" y="11036"/>
                  </a:lnTo>
                  <a:cubicBezTo>
                    <a:pt x="3475" y="11048"/>
                    <a:pt x="3482" y="11056"/>
                    <a:pt x="3488" y="11058"/>
                  </a:cubicBezTo>
                  <a:cubicBezTo>
                    <a:pt x="3497" y="11060"/>
                    <a:pt x="3507" y="11056"/>
                    <a:pt x="3515" y="11045"/>
                  </a:cubicBezTo>
                  <a:cubicBezTo>
                    <a:pt x="3518" y="11041"/>
                    <a:pt x="3520" y="11035"/>
                    <a:pt x="3522" y="11029"/>
                  </a:cubicBezTo>
                  <a:cubicBezTo>
                    <a:pt x="3524" y="11024"/>
                    <a:pt x="3525" y="11017"/>
                    <a:pt x="3526" y="11011"/>
                  </a:cubicBezTo>
                  <a:cubicBezTo>
                    <a:pt x="3527" y="10994"/>
                    <a:pt x="3525" y="10976"/>
                    <a:pt x="3518" y="10963"/>
                  </a:cubicBezTo>
                  <a:cubicBezTo>
                    <a:pt x="3515" y="10955"/>
                    <a:pt x="3507" y="10948"/>
                    <a:pt x="3495" y="10935"/>
                  </a:cubicBezTo>
                  <a:lnTo>
                    <a:pt x="2810" y="10236"/>
                  </a:lnTo>
                  <a:cubicBezTo>
                    <a:pt x="2798" y="10223"/>
                    <a:pt x="2790" y="10216"/>
                    <a:pt x="2784" y="10214"/>
                  </a:cubicBezTo>
                  <a:close/>
                  <a:moveTo>
                    <a:pt x="5495" y="10214"/>
                  </a:moveTo>
                  <a:cubicBezTo>
                    <a:pt x="5490" y="10216"/>
                    <a:pt x="5482" y="10223"/>
                    <a:pt x="5470" y="10236"/>
                  </a:cubicBezTo>
                  <a:lnTo>
                    <a:pt x="4785" y="10935"/>
                  </a:lnTo>
                  <a:cubicBezTo>
                    <a:pt x="4772" y="10948"/>
                    <a:pt x="4765" y="10955"/>
                    <a:pt x="4761" y="10963"/>
                  </a:cubicBezTo>
                  <a:cubicBezTo>
                    <a:pt x="4755" y="10976"/>
                    <a:pt x="4752" y="10994"/>
                    <a:pt x="4754" y="11011"/>
                  </a:cubicBezTo>
                  <a:cubicBezTo>
                    <a:pt x="4754" y="11017"/>
                    <a:pt x="4756" y="11024"/>
                    <a:pt x="4758" y="11029"/>
                  </a:cubicBezTo>
                  <a:cubicBezTo>
                    <a:pt x="4760" y="11035"/>
                    <a:pt x="4762" y="11041"/>
                    <a:pt x="4765" y="11045"/>
                  </a:cubicBezTo>
                  <a:cubicBezTo>
                    <a:pt x="4772" y="11056"/>
                    <a:pt x="4782" y="11060"/>
                    <a:pt x="4792" y="11058"/>
                  </a:cubicBezTo>
                  <a:cubicBezTo>
                    <a:pt x="4798" y="11056"/>
                    <a:pt x="4805" y="11048"/>
                    <a:pt x="4817" y="11036"/>
                  </a:cubicBezTo>
                  <a:lnTo>
                    <a:pt x="5502" y="10336"/>
                  </a:lnTo>
                  <a:cubicBezTo>
                    <a:pt x="5514" y="10324"/>
                    <a:pt x="5522" y="10316"/>
                    <a:pt x="5526" y="10308"/>
                  </a:cubicBezTo>
                  <a:cubicBezTo>
                    <a:pt x="5532" y="10295"/>
                    <a:pt x="5535" y="10278"/>
                    <a:pt x="5533" y="10261"/>
                  </a:cubicBezTo>
                  <a:cubicBezTo>
                    <a:pt x="5532" y="10254"/>
                    <a:pt x="5531" y="10248"/>
                    <a:pt x="5529" y="10242"/>
                  </a:cubicBezTo>
                  <a:cubicBezTo>
                    <a:pt x="5527" y="10236"/>
                    <a:pt x="5525" y="10231"/>
                    <a:pt x="5522" y="10226"/>
                  </a:cubicBezTo>
                  <a:cubicBezTo>
                    <a:pt x="5514" y="10215"/>
                    <a:pt x="5505" y="10211"/>
                    <a:pt x="5495" y="10214"/>
                  </a:cubicBezTo>
                  <a:close/>
                  <a:moveTo>
                    <a:pt x="6897" y="10214"/>
                  </a:moveTo>
                  <a:cubicBezTo>
                    <a:pt x="6887" y="10211"/>
                    <a:pt x="6877" y="10215"/>
                    <a:pt x="6870" y="10226"/>
                  </a:cubicBezTo>
                  <a:cubicBezTo>
                    <a:pt x="6867" y="10231"/>
                    <a:pt x="6865" y="10236"/>
                    <a:pt x="6863" y="10242"/>
                  </a:cubicBezTo>
                  <a:cubicBezTo>
                    <a:pt x="6861" y="10248"/>
                    <a:pt x="6860" y="10254"/>
                    <a:pt x="6859" y="10261"/>
                  </a:cubicBezTo>
                  <a:cubicBezTo>
                    <a:pt x="6857" y="10278"/>
                    <a:pt x="6860" y="10295"/>
                    <a:pt x="6866" y="10308"/>
                  </a:cubicBezTo>
                  <a:cubicBezTo>
                    <a:pt x="6870" y="10316"/>
                    <a:pt x="6878" y="10324"/>
                    <a:pt x="6890" y="10336"/>
                  </a:cubicBezTo>
                  <a:lnTo>
                    <a:pt x="7575" y="11036"/>
                  </a:lnTo>
                  <a:cubicBezTo>
                    <a:pt x="7587" y="11048"/>
                    <a:pt x="7595" y="11056"/>
                    <a:pt x="7600" y="11058"/>
                  </a:cubicBezTo>
                  <a:cubicBezTo>
                    <a:pt x="7610" y="11060"/>
                    <a:pt x="7620" y="11056"/>
                    <a:pt x="7627" y="11045"/>
                  </a:cubicBezTo>
                  <a:cubicBezTo>
                    <a:pt x="7630" y="11041"/>
                    <a:pt x="7632" y="11035"/>
                    <a:pt x="7634" y="11029"/>
                  </a:cubicBezTo>
                  <a:cubicBezTo>
                    <a:pt x="7636" y="11024"/>
                    <a:pt x="7637" y="11017"/>
                    <a:pt x="7638" y="11011"/>
                  </a:cubicBezTo>
                  <a:cubicBezTo>
                    <a:pt x="7640" y="10994"/>
                    <a:pt x="7637" y="10976"/>
                    <a:pt x="7631" y="10963"/>
                  </a:cubicBezTo>
                  <a:cubicBezTo>
                    <a:pt x="7627" y="10955"/>
                    <a:pt x="7620" y="10948"/>
                    <a:pt x="7607" y="10935"/>
                  </a:cubicBezTo>
                  <a:lnTo>
                    <a:pt x="6922" y="10236"/>
                  </a:lnTo>
                  <a:cubicBezTo>
                    <a:pt x="6910" y="10223"/>
                    <a:pt x="6903" y="10216"/>
                    <a:pt x="6897" y="10214"/>
                  </a:cubicBezTo>
                  <a:close/>
                  <a:moveTo>
                    <a:pt x="9608" y="10214"/>
                  </a:moveTo>
                  <a:cubicBezTo>
                    <a:pt x="9602" y="10216"/>
                    <a:pt x="9595" y="10223"/>
                    <a:pt x="9582" y="10236"/>
                  </a:cubicBezTo>
                  <a:lnTo>
                    <a:pt x="8897" y="10935"/>
                  </a:lnTo>
                  <a:cubicBezTo>
                    <a:pt x="8885" y="10948"/>
                    <a:pt x="8877" y="10955"/>
                    <a:pt x="8873" y="10963"/>
                  </a:cubicBezTo>
                  <a:cubicBezTo>
                    <a:pt x="8867" y="10976"/>
                    <a:pt x="8865" y="10994"/>
                    <a:pt x="8866" y="11011"/>
                  </a:cubicBezTo>
                  <a:cubicBezTo>
                    <a:pt x="8867" y="11017"/>
                    <a:pt x="8868" y="11024"/>
                    <a:pt x="8870" y="11029"/>
                  </a:cubicBezTo>
                  <a:cubicBezTo>
                    <a:pt x="8872" y="11035"/>
                    <a:pt x="8875" y="11041"/>
                    <a:pt x="8877" y="11045"/>
                  </a:cubicBezTo>
                  <a:cubicBezTo>
                    <a:pt x="8885" y="11056"/>
                    <a:pt x="8894" y="11060"/>
                    <a:pt x="8904" y="11058"/>
                  </a:cubicBezTo>
                  <a:cubicBezTo>
                    <a:pt x="8910" y="11056"/>
                    <a:pt x="8917" y="11048"/>
                    <a:pt x="8929" y="11036"/>
                  </a:cubicBezTo>
                  <a:lnTo>
                    <a:pt x="9615" y="10336"/>
                  </a:lnTo>
                  <a:cubicBezTo>
                    <a:pt x="9627" y="10324"/>
                    <a:pt x="9634" y="10316"/>
                    <a:pt x="9638" y="10308"/>
                  </a:cubicBezTo>
                  <a:cubicBezTo>
                    <a:pt x="9645" y="10295"/>
                    <a:pt x="9647" y="10278"/>
                    <a:pt x="9645" y="10261"/>
                  </a:cubicBezTo>
                  <a:cubicBezTo>
                    <a:pt x="9645" y="10254"/>
                    <a:pt x="9643" y="10248"/>
                    <a:pt x="9642" y="10242"/>
                  </a:cubicBezTo>
                  <a:cubicBezTo>
                    <a:pt x="9640" y="10236"/>
                    <a:pt x="9637" y="10231"/>
                    <a:pt x="9634" y="10226"/>
                  </a:cubicBezTo>
                  <a:cubicBezTo>
                    <a:pt x="9627" y="10215"/>
                    <a:pt x="9617" y="10211"/>
                    <a:pt x="9608" y="10214"/>
                  </a:cubicBezTo>
                  <a:close/>
                  <a:moveTo>
                    <a:pt x="11022" y="10214"/>
                  </a:moveTo>
                  <a:cubicBezTo>
                    <a:pt x="11012" y="10211"/>
                    <a:pt x="11002" y="10215"/>
                    <a:pt x="10995" y="10226"/>
                  </a:cubicBezTo>
                  <a:cubicBezTo>
                    <a:pt x="10992" y="10231"/>
                    <a:pt x="10990" y="10236"/>
                    <a:pt x="10988" y="10242"/>
                  </a:cubicBezTo>
                  <a:cubicBezTo>
                    <a:pt x="10986" y="10248"/>
                    <a:pt x="10985" y="10254"/>
                    <a:pt x="10984" y="10261"/>
                  </a:cubicBezTo>
                  <a:cubicBezTo>
                    <a:pt x="10983" y="10278"/>
                    <a:pt x="10985" y="10295"/>
                    <a:pt x="10991" y="10308"/>
                  </a:cubicBezTo>
                  <a:cubicBezTo>
                    <a:pt x="10995" y="10316"/>
                    <a:pt x="11003" y="10324"/>
                    <a:pt x="11015" y="10336"/>
                  </a:cubicBezTo>
                  <a:lnTo>
                    <a:pt x="11700" y="11036"/>
                  </a:lnTo>
                  <a:cubicBezTo>
                    <a:pt x="11712" y="11048"/>
                    <a:pt x="11720" y="11056"/>
                    <a:pt x="11725" y="11058"/>
                  </a:cubicBezTo>
                  <a:cubicBezTo>
                    <a:pt x="11735" y="11060"/>
                    <a:pt x="11745" y="11056"/>
                    <a:pt x="11752" y="11045"/>
                  </a:cubicBezTo>
                  <a:cubicBezTo>
                    <a:pt x="11755" y="11041"/>
                    <a:pt x="11757" y="11035"/>
                    <a:pt x="11759" y="11029"/>
                  </a:cubicBezTo>
                  <a:cubicBezTo>
                    <a:pt x="11761" y="11024"/>
                    <a:pt x="11762" y="11017"/>
                    <a:pt x="11763" y="11011"/>
                  </a:cubicBezTo>
                  <a:cubicBezTo>
                    <a:pt x="11765" y="10994"/>
                    <a:pt x="11762" y="10976"/>
                    <a:pt x="11756" y="10963"/>
                  </a:cubicBezTo>
                  <a:cubicBezTo>
                    <a:pt x="11752" y="10955"/>
                    <a:pt x="11745" y="10948"/>
                    <a:pt x="11733" y="10935"/>
                  </a:cubicBezTo>
                  <a:lnTo>
                    <a:pt x="11047" y="10236"/>
                  </a:lnTo>
                  <a:cubicBezTo>
                    <a:pt x="11035" y="10223"/>
                    <a:pt x="11028" y="10216"/>
                    <a:pt x="11022" y="10214"/>
                  </a:cubicBezTo>
                  <a:close/>
                  <a:moveTo>
                    <a:pt x="13733" y="10214"/>
                  </a:moveTo>
                  <a:cubicBezTo>
                    <a:pt x="13727" y="10216"/>
                    <a:pt x="13720" y="10223"/>
                    <a:pt x="13707" y="10236"/>
                  </a:cubicBezTo>
                  <a:lnTo>
                    <a:pt x="13022" y="10935"/>
                  </a:lnTo>
                  <a:cubicBezTo>
                    <a:pt x="13010" y="10948"/>
                    <a:pt x="13003" y="10955"/>
                    <a:pt x="12999" y="10963"/>
                  </a:cubicBezTo>
                  <a:cubicBezTo>
                    <a:pt x="12992" y="10976"/>
                    <a:pt x="12990" y="10994"/>
                    <a:pt x="12991" y="11011"/>
                  </a:cubicBezTo>
                  <a:cubicBezTo>
                    <a:pt x="12992" y="11017"/>
                    <a:pt x="12993" y="11024"/>
                    <a:pt x="12995" y="11029"/>
                  </a:cubicBezTo>
                  <a:cubicBezTo>
                    <a:pt x="12997" y="11035"/>
                    <a:pt x="13000" y="11041"/>
                    <a:pt x="13003" y="11045"/>
                  </a:cubicBezTo>
                  <a:cubicBezTo>
                    <a:pt x="13010" y="11056"/>
                    <a:pt x="13020" y="11060"/>
                    <a:pt x="13029" y="11058"/>
                  </a:cubicBezTo>
                  <a:cubicBezTo>
                    <a:pt x="13035" y="11056"/>
                    <a:pt x="13042" y="11048"/>
                    <a:pt x="13054" y="11036"/>
                  </a:cubicBezTo>
                  <a:lnTo>
                    <a:pt x="13740" y="10336"/>
                  </a:lnTo>
                  <a:cubicBezTo>
                    <a:pt x="13752" y="10324"/>
                    <a:pt x="13760" y="10316"/>
                    <a:pt x="13763" y="10308"/>
                  </a:cubicBezTo>
                  <a:cubicBezTo>
                    <a:pt x="13770" y="10295"/>
                    <a:pt x="13772" y="10278"/>
                    <a:pt x="13770" y="10261"/>
                  </a:cubicBezTo>
                  <a:cubicBezTo>
                    <a:pt x="13770" y="10254"/>
                    <a:pt x="13769" y="10248"/>
                    <a:pt x="13767" y="10242"/>
                  </a:cubicBezTo>
                  <a:cubicBezTo>
                    <a:pt x="13765" y="10236"/>
                    <a:pt x="13762" y="10231"/>
                    <a:pt x="13759" y="10226"/>
                  </a:cubicBezTo>
                  <a:cubicBezTo>
                    <a:pt x="13752" y="10215"/>
                    <a:pt x="13742" y="10211"/>
                    <a:pt x="13733" y="10214"/>
                  </a:cubicBezTo>
                  <a:close/>
                  <a:moveTo>
                    <a:pt x="15129" y="10214"/>
                  </a:moveTo>
                  <a:cubicBezTo>
                    <a:pt x="15119" y="10211"/>
                    <a:pt x="15109" y="10215"/>
                    <a:pt x="15102" y="10226"/>
                  </a:cubicBezTo>
                  <a:cubicBezTo>
                    <a:pt x="15099" y="10231"/>
                    <a:pt x="15096" y="10236"/>
                    <a:pt x="15095" y="10242"/>
                  </a:cubicBezTo>
                  <a:cubicBezTo>
                    <a:pt x="15093" y="10248"/>
                    <a:pt x="15092" y="10254"/>
                    <a:pt x="15091" y="10261"/>
                  </a:cubicBezTo>
                  <a:cubicBezTo>
                    <a:pt x="15089" y="10278"/>
                    <a:pt x="15092" y="10295"/>
                    <a:pt x="15098" y="10308"/>
                  </a:cubicBezTo>
                  <a:cubicBezTo>
                    <a:pt x="15102" y="10316"/>
                    <a:pt x="15110" y="10324"/>
                    <a:pt x="15122" y="10336"/>
                  </a:cubicBezTo>
                  <a:lnTo>
                    <a:pt x="15807" y="11036"/>
                  </a:lnTo>
                  <a:cubicBezTo>
                    <a:pt x="15819" y="11048"/>
                    <a:pt x="15826" y="11056"/>
                    <a:pt x="15832" y="11058"/>
                  </a:cubicBezTo>
                  <a:cubicBezTo>
                    <a:pt x="15842" y="11060"/>
                    <a:pt x="15852" y="11056"/>
                    <a:pt x="15859" y="11045"/>
                  </a:cubicBezTo>
                  <a:cubicBezTo>
                    <a:pt x="15862" y="11041"/>
                    <a:pt x="15864" y="11035"/>
                    <a:pt x="15866" y="11029"/>
                  </a:cubicBezTo>
                  <a:cubicBezTo>
                    <a:pt x="15868" y="11024"/>
                    <a:pt x="15869" y="11017"/>
                    <a:pt x="15870" y="11011"/>
                  </a:cubicBezTo>
                  <a:cubicBezTo>
                    <a:pt x="15872" y="10994"/>
                    <a:pt x="15869" y="10976"/>
                    <a:pt x="15863" y="10963"/>
                  </a:cubicBezTo>
                  <a:cubicBezTo>
                    <a:pt x="15859" y="10955"/>
                    <a:pt x="15852" y="10948"/>
                    <a:pt x="15839" y="10935"/>
                  </a:cubicBezTo>
                  <a:lnTo>
                    <a:pt x="15154" y="10236"/>
                  </a:lnTo>
                  <a:cubicBezTo>
                    <a:pt x="15142" y="10223"/>
                    <a:pt x="15134" y="10216"/>
                    <a:pt x="15129" y="10214"/>
                  </a:cubicBezTo>
                  <a:close/>
                  <a:moveTo>
                    <a:pt x="17840" y="10214"/>
                  </a:moveTo>
                  <a:cubicBezTo>
                    <a:pt x="17834" y="10216"/>
                    <a:pt x="17826" y="10223"/>
                    <a:pt x="17814" y="10236"/>
                  </a:cubicBezTo>
                  <a:lnTo>
                    <a:pt x="17129" y="10935"/>
                  </a:lnTo>
                  <a:cubicBezTo>
                    <a:pt x="17117" y="10948"/>
                    <a:pt x="17109" y="10955"/>
                    <a:pt x="17105" y="10963"/>
                  </a:cubicBezTo>
                  <a:cubicBezTo>
                    <a:pt x="17099" y="10976"/>
                    <a:pt x="17096" y="10994"/>
                    <a:pt x="17098" y="11011"/>
                  </a:cubicBezTo>
                  <a:cubicBezTo>
                    <a:pt x="17099" y="11017"/>
                    <a:pt x="17100" y="11024"/>
                    <a:pt x="17102" y="11029"/>
                  </a:cubicBezTo>
                  <a:cubicBezTo>
                    <a:pt x="17104" y="11035"/>
                    <a:pt x="17106" y="11041"/>
                    <a:pt x="17109" y="11045"/>
                  </a:cubicBezTo>
                  <a:cubicBezTo>
                    <a:pt x="17117" y="11056"/>
                    <a:pt x="17126" y="11060"/>
                    <a:pt x="17136" y="11058"/>
                  </a:cubicBezTo>
                  <a:cubicBezTo>
                    <a:pt x="17142" y="11056"/>
                    <a:pt x="17149" y="11048"/>
                    <a:pt x="17161" y="11036"/>
                  </a:cubicBezTo>
                  <a:lnTo>
                    <a:pt x="17846" y="10336"/>
                  </a:lnTo>
                  <a:cubicBezTo>
                    <a:pt x="17859" y="10324"/>
                    <a:pt x="17866" y="10316"/>
                    <a:pt x="17870" y="10308"/>
                  </a:cubicBezTo>
                  <a:cubicBezTo>
                    <a:pt x="17877" y="10295"/>
                    <a:pt x="17879" y="10278"/>
                    <a:pt x="17877" y="10261"/>
                  </a:cubicBezTo>
                  <a:cubicBezTo>
                    <a:pt x="17877" y="10254"/>
                    <a:pt x="17875" y="10248"/>
                    <a:pt x="17873" y="10242"/>
                  </a:cubicBezTo>
                  <a:cubicBezTo>
                    <a:pt x="17872" y="10236"/>
                    <a:pt x="17869" y="10231"/>
                    <a:pt x="17866" y="10226"/>
                  </a:cubicBezTo>
                  <a:cubicBezTo>
                    <a:pt x="17859" y="10215"/>
                    <a:pt x="17849" y="10211"/>
                    <a:pt x="17840" y="10214"/>
                  </a:cubicBezTo>
                  <a:close/>
                  <a:moveTo>
                    <a:pt x="19254" y="10214"/>
                  </a:moveTo>
                  <a:cubicBezTo>
                    <a:pt x="19244" y="10211"/>
                    <a:pt x="19234" y="10215"/>
                    <a:pt x="19227" y="10226"/>
                  </a:cubicBezTo>
                  <a:cubicBezTo>
                    <a:pt x="19224" y="10231"/>
                    <a:pt x="19222" y="10236"/>
                    <a:pt x="19220" y="10242"/>
                  </a:cubicBezTo>
                  <a:cubicBezTo>
                    <a:pt x="19218" y="10248"/>
                    <a:pt x="19217" y="10254"/>
                    <a:pt x="19216" y="10261"/>
                  </a:cubicBezTo>
                  <a:cubicBezTo>
                    <a:pt x="19214" y="10278"/>
                    <a:pt x="19217" y="10295"/>
                    <a:pt x="19223" y="10308"/>
                  </a:cubicBezTo>
                  <a:cubicBezTo>
                    <a:pt x="19227" y="10316"/>
                    <a:pt x="19235" y="10324"/>
                    <a:pt x="19247" y="10336"/>
                  </a:cubicBezTo>
                  <a:lnTo>
                    <a:pt x="19932" y="11036"/>
                  </a:lnTo>
                  <a:cubicBezTo>
                    <a:pt x="19944" y="11048"/>
                    <a:pt x="19952" y="11056"/>
                    <a:pt x="19957" y="11058"/>
                  </a:cubicBezTo>
                  <a:cubicBezTo>
                    <a:pt x="19967" y="11060"/>
                    <a:pt x="19977" y="11056"/>
                    <a:pt x="19984" y="11045"/>
                  </a:cubicBezTo>
                  <a:cubicBezTo>
                    <a:pt x="19987" y="11041"/>
                    <a:pt x="19989" y="11035"/>
                    <a:pt x="19991" y="11029"/>
                  </a:cubicBezTo>
                  <a:cubicBezTo>
                    <a:pt x="19993" y="11024"/>
                    <a:pt x="19994" y="11017"/>
                    <a:pt x="19995" y="11011"/>
                  </a:cubicBezTo>
                  <a:cubicBezTo>
                    <a:pt x="19997" y="10994"/>
                    <a:pt x="19994" y="10976"/>
                    <a:pt x="19988" y="10963"/>
                  </a:cubicBezTo>
                  <a:cubicBezTo>
                    <a:pt x="19984" y="10955"/>
                    <a:pt x="19977" y="10948"/>
                    <a:pt x="19964" y="10935"/>
                  </a:cubicBezTo>
                  <a:lnTo>
                    <a:pt x="19279" y="10236"/>
                  </a:lnTo>
                  <a:cubicBezTo>
                    <a:pt x="19267" y="10223"/>
                    <a:pt x="19260" y="10216"/>
                    <a:pt x="19254" y="10214"/>
                  </a:cubicBezTo>
                  <a:close/>
                  <a:moveTo>
                    <a:pt x="21600" y="10582"/>
                  </a:moveTo>
                  <a:lnTo>
                    <a:pt x="21254" y="10935"/>
                  </a:lnTo>
                  <a:cubicBezTo>
                    <a:pt x="21242" y="10948"/>
                    <a:pt x="21235" y="10955"/>
                    <a:pt x="21231" y="10963"/>
                  </a:cubicBezTo>
                  <a:cubicBezTo>
                    <a:pt x="21224" y="10976"/>
                    <a:pt x="21222" y="10994"/>
                    <a:pt x="21223" y="11011"/>
                  </a:cubicBezTo>
                  <a:cubicBezTo>
                    <a:pt x="21224" y="11017"/>
                    <a:pt x="21225" y="11024"/>
                    <a:pt x="21227" y="11029"/>
                  </a:cubicBezTo>
                  <a:cubicBezTo>
                    <a:pt x="21229" y="11035"/>
                    <a:pt x="21232" y="11041"/>
                    <a:pt x="21234" y="11045"/>
                  </a:cubicBezTo>
                  <a:cubicBezTo>
                    <a:pt x="21242" y="11056"/>
                    <a:pt x="21252" y="11060"/>
                    <a:pt x="21261" y="11058"/>
                  </a:cubicBezTo>
                  <a:cubicBezTo>
                    <a:pt x="21267" y="11056"/>
                    <a:pt x="21274" y="11048"/>
                    <a:pt x="21286" y="11036"/>
                  </a:cubicBezTo>
                  <a:lnTo>
                    <a:pt x="21600" y="10716"/>
                  </a:lnTo>
                  <a:lnTo>
                    <a:pt x="21600" y="10582"/>
                  </a:lnTo>
                  <a:close/>
                  <a:moveTo>
                    <a:pt x="29" y="10670"/>
                  </a:moveTo>
                  <a:cubicBezTo>
                    <a:pt x="25" y="10670"/>
                    <a:pt x="22" y="10671"/>
                    <a:pt x="18" y="10674"/>
                  </a:cubicBezTo>
                  <a:cubicBezTo>
                    <a:pt x="10" y="10679"/>
                    <a:pt x="4" y="10690"/>
                    <a:pt x="0" y="10704"/>
                  </a:cubicBezTo>
                  <a:lnTo>
                    <a:pt x="0" y="13358"/>
                  </a:lnTo>
                  <a:cubicBezTo>
                    <a:pt x="4" y="13372"/>
                    <a:pt x="10" y="13383"/>
                    <a:pt x="18" y="13388"/>
                  </a:cubicBezTo>
                  <a:cubicBezTo>
                    <a:pt x="22" y="13390"/>
                    <a:pt x="25" y="13392"/>
                    <a:pt x="29" y="13392"/>
                  </a:cubicBezTo>
                  <a:cubicBezTo>
                    <a:pt x="33" y="13392"/>
                    <a:pt x="37" y="13390"/>
                    <a:pt x="40" y="13388"/>
                  </a:cubicBezTo>
                  <a:cubicBezTo>
                    <a:pt x="49" y="13382"/>
                    <a:pt x="57" y="13370"/>
                    <a:pt x="60" y="13354"/>
                  </a:cubicBezTo>
                  <a:cubicBezTo>
                    <a:pt x="62" y="13344"/>
                    <a:pt x="62" y="13328"/>
                    <a:pt x="62" y="13303"/>
                  </a:cubicBezTo>
                  <a:lnTo>
                    <a:pt x="62" y="10759"/>
                  </a:lnTo>
                  <a:cubicBezTo>
                    <a:pt x="62" y="10733"/>
                    <a:pt x="62" y="10718"/>
                    <a:pt x="60" y="10708"/>
                  </a:cubicBezTo>
                  <a:cubicBezTo>
                    <a:pt x="57" y="10692"/>
                    <a:pt x="49" y="10680"/>
                    <a:pt x="40" y="10674"/>
                  </a:cubicBezTo>
                  <a:cubicBezTo>
                    <a:pt x="37" y="10671"/>
                    <a:pt x="33" y="10670"/>
                    <a:pt x="29" y="10670"/>
                  </a:cubicBezTo>
                  <a:close/>
                  <a:moveTo>
                    <a:pt x="4142" y="10670"/>
                  </a:moveTo>
                  <a:cubicBezTo>
                    <a:pt x="4138" y="10670"/>
                    <a:pt x="4134" y="10671"/>
                    <a:pt x="4130" y="10674"/>
                  </a:cubicBezTo>
                  <a:cubicBezTo>
                    <a:pt x="4121" y="10680"/>
                    <a:pt x="4114" y="10692"/>
                    <a:pt x="4111" y="10708"/>
                  </a:cubicBezTo>
                  <a:cubicBezTo>
                    <a:pt x="4109" y="10718"/>
                    <a:pt x="4109" y="10734"/>
                    <a:pt x="4109" y="10759"/>
                  </a:cubicBezTo>
                  <a:lnTo>
                    <a:pt x="4109" y="13303"/>
                  </a:lnTo>
                  <a:cubicBezTo>
                    <a:pt x="4109" y="13328"/>
                    <a:pt x="4109" y="13344"/>
                    <a:pt x="4111" y="13354"/>
                  </a:cubicBezTo>
                  <a:cubicBezTo>
                    <a:pt x="4114" y="13370"/>
                    <a:pt x="4121" y="13382"/>
                    <a:pt x="4130" y="13388"/>
                  </a:cubicBezTo>
                  <a:cubicBezTo>
                    <a:pt x="4134" y="13390"/>
                    <a:pt x="4138" y="13392"/>
                    <a:pt x="4142" y="13392"/>
                  </a:cubicBezTo>
                  <a:cubicBezTo>
                    <a:pt x="4145" y="13392"/>
                    <a:pt x="4149" y="13390"/>
                    <a:pt x="4153" y="13388"/>
                  </a:cubicBezTo>
                  <a:cubicBezTo>
                    <a:pt x="4162" y="13382"/>
                    <a:pt x="4169" y="13370"/>
                    <a:pt x="4172" y="13354"/>
                  </a:cubicBezTo>
                  <a:cubicBezTo>
                    <a:pt x="4174" y="13344"/>
                    <a:pt x="4174" y="13328"/>
                    <a:pt x="4174" y="13303"/>
                  </a:cubicBezTo>
                  <a:lnTo>
                    <a:pt x="4174" y="10759"/>
                  </a:lnTo>
                  <a:cubicBezTo>
                    <a:pt x="4174" y="10733"/>
                    <a:pt x="4174" y="10718"/>
                    <a:pt x="4172" y="10708"/>
                  </a:cubicBezTo>
                  <a:cubicBezTo>
                    <a:pt x="4169" y="10692"/>
                    <a:pt x="4162" y="10680"/>
                    <a:pt x="4153" y="10674"/>
                  </a:cubicBezTo>
                  <a:cubicBezTo>
                    <a:pt x="4149" y="10671"/>
                    <a:pt x="4145" y="10670"/>
                    <a:pt x="4142" y="10670"/>
                  </a:cubicBezTo>
                  <a:close/>
                  <a:moveTo>
                    <a:pt x="8267" y="10670"/>
                  </a:moveTo>
                  <a:cubicBezTo>
                    <a:pt x="8263" y="10670"/>
                    <a:pt x="8259" y="10671"/>
                    <a:pt x="8256" y="10674"/>
                  </a:cubicBezTo>
                  <a:cubicBezTo>
                    <a:pt x="8247" y="10680"/>
                    <a:pt x="8239" y="10692"/>
                    <a:pt x="8236" y="10708"/>
                  </a:cubicBezTo>
                  <a:cubicBezTo>
                    <a:pt x="8234" y="10718"/>
                    <a:pt x="8234" y="10734"/>
                    <a:pt x="8234" y="10759"/>
                  </a:cubicBezTo>
                  <a:lnTo>
                    <a:pt x="8234" y="13303"/>
                  </a:lnTo>
                  <a:cubicBezTo>
                    <a:pt x="8234" y="13328"/>
                    <a:pt x="8234" y="13344"/>
                    <a:pt x="8236" y="13354"/>
                  </a:cubicBezTo>
                  <a:cubicBezTo>
                    <a:pt x="8239" y="13370"/>
                    <a:pt x="8247" y="13382"/>
                    <a:pt x="8256" y="13388"/>
                  </a:cubicBezTo>
                  <a:cubicBezTo>
                    <a:pt x="8259" y="13390"/>
                    <a:pt x="8263" y="13392"/>
                    <a:pt x="8267" y="13392"/>
                  </a:cubicBezTo>
                  <a:cubicBezTo>
                    <a:pt x="8270" y="13392"/>
                    <a:pt x="8274" y="13390"/>
                    <a:pt x="8278" y="13388"/>
                  </a:cubicBezTo>
                  <a:cubicBezTo>
                    <a:pt x="8287" y="13382"/>
                    <a:pt x="8294" y="13370"/>
                    <a:pt x="8297" y="13354"/>
                  </a:cubicBezTo>
                  <a:cubicBezTo>
                    <a:pt x="8299" y="13344"/>
                    <a:pt x="8299" y="13328"/>
                    <a:pt x="8299" y="13303"/>
                  </a:cubicBezTo>
                  <a:lnTo>
                    <a:pt x="8299" y="10759"/>
                  </a:lnTo>
                  <a:cubicBezTo>
                    <a:pt x="8299" y="10733"/>
                    <a:pt x="8299" y="10718"/>
                    <a:pt x="8297" y="10708"/>
                  </a:cubicBezTo>
                  <a:cubicBezTo>
                    <a:pt x="8294" y="10692"/>
                    <a:pt x="8287" y="10680"/>
                    <a:pt x="8278" y="10674"/>
                  </a:cubicBezTo>
                  <a:cubicBezTo>
                    <a:pt x="8274" y="10671"/>
                    <a:pt x="8270" y="10670"/>
                    <a:pt x="8267" y="10670"/>
                  </a:cubicBezTo>
                  <a:close/>
                  <a:moveTo>
                    <a:pt x="12373" y="10670"/>
                  </a:moveTo>
                  <a:cubicBezTo>
                    <a:pt x="12370" y="10670"/>
                    <a:pt x="12366" y="10671"/>
                    <a:pt x="12363" y="10674"/>
                  </a:cubicBezTo>
                  <a:cubicBezTo>
                    <a:pt x="12354" y="10680"/>
                    <a:pt x="12346" y="10692"/>
                    <a:pt x="12343" y="10708"/>
                  </a:cubicBezTo>
                  <a:cubicBezTo>
                    <a:pt x="12341" y="10718"/>
                    <a:pt x="12341" y="10734"/>
                    <a:pt x="12341" y="10759"/>
                  </a:cubicBezTo>
                  <a:lnTo>
                    <a:pt x="12341" y="13303"/>
                  </a:lnTo>
                  <a:cubicBezTo>
                    <a:pt x="12341" y="13328"/>
                    <a:pt x="12341" y="13344"/>
                    <a:pt x="12343" y="13354"/>
                  </a:cubicBezTo>
                  <a:cubicBezTo>
                    <a:pt x="12346" y="13370"/>
                    <a:pt x="12354" y="13382"/>
                    <a:pt x="12363" y="13388"/>
                  </a:cubicBezTo>
                  <a:cubicBezTo>
                    <a:pt x="12366" y="13390"/>
                    <a:pt x="12370" y="13392"/>
                    <a:pt x="12373" y="13392"/>
                  </a:cubicBezTo>
                  <a:cubicBezTo>
                    <a:pt x="12377" y="13392"/>
                    <a:pt x="12381" y="13390"/>
                    <a:pt x="12385" y="13388"/>
                  </a:cubicBezTo>
                  <a:cubicBezTo>
                    <a:pt x="12394" y="13382"/>
                    <a:pt x="12401" y="13370"/>
                    <a:pt x="12404" y="13354"/>
                  </a:cubicBezTo>
                  <a:cubicBezTo>
                    <a:pt x="12406" y="13344"/>
                    <a:pt x="12406" y="13328"/>
                    <a:pt x="12406" y="13303"/>
                  </a:cubicBezTo>
                  <a:lnTo>
                    <a:pt x="12406" y="10759"/>
                  </a:lnTo>
                  <a:cubicBezTo>
                    <a:pt x="12406" y="10733"/>
                    <a:pt x="12406" y="10718"/>
                    <a:pt x="12404" y="10708"/>
                  </a:cubicBezTo>
                  <a:cubicBezTo>
                    <a:pt x="12401" y="10692"/>
                    <a:pt x="12394" y="10680"/>
                    <a:pt x="12385" y="10674"/>
                  </a:cubicBezTo>
                  <a:cubicBezTo>
                    <a:pt x="12381" y="10671"/>
                    <a:pt x="12377" y="10670"/>
                    <a:pt x="12373" y="10670"/>
                  </a:cubicBezTo>
                  <a:close/>
                  <a:moveTo>
                    <a:pt x="16499" y="10670"/>
                  </a:moveTo>
                  <a:cubicBezTo>
                    <a:pt x="16495" y="10670"/>
                    <a:pt x="16491" y="10671"/>
                    <a:pt x="16488" y="10674"/>
                  </a:cubicBezTo>
                  <a:cubicBezTo>
                    <a:pt x="16479" y="10680"/>
                    <a:pt x="16471" y="10692"/>
                    <a:pt x="16468" y="10708"/>
                  </a:cubicBezTo>
                  <a:cubicBezTo>
                    <a:pt x="16466" y="10718"/>
                    <a:pt x="16466" y="10734"/>
                    <a:pt x="16466" y="10759"/>
                  </a:cubicBezTo>
                  <a:lnTo>
                    <a:pt x="16466" y="13303"/>
                  </a:lnTo>
                  <a:cubicBezTo>
                    <a:pt x="16466" y="13328"/>
                    <a:pt x="16466" y="13344"/>
                    <a:pt x="16468" y="13354"/>
                  </a:cubicBezTo>
                  <a:cubicBezTo>
                    <a:pt x="16471" y="13370"/>
                    <a:pt x="16479" y="13382"/>
                    <a:pt x="16488" y="13388"/>
                  </a:cubicBezTo>
                  <a:cubicBezTo>
                    <a:pt x="16491" y="13390"/>
                    <a:pt x="16495" y="13392"/>
                    <a:pt x="16499" y="13392"/>
                  </a:cubicBezTo>
                  <a:cubicBezTo>
                    <a:pt x="16502" y="13392"/>
                    <a:pt x="16506" y="13390"/>
                    <a:pt x="16510" y="13388"/>
                  </a:cubicBezTo>
                  <a:cubicBezTo>
                    <a:pt x="16519" y="13382"/>
                    <a:pt x="16526" y="13370"/>
                    <a:pt x="16529" y="13354"/>
                  </a:cubicBezTo>
                  <a:cubicBezTo>
                    <a:pt x="16531" y="13344"/>
                    <a:pt x="16531" y="13328"/>
                    <a:pt x="16531" y="13303"/>
                  </a:cubicBezTo>
                  <a:lnTo>
                    <a:pt x="16531" y="10759"/>
                  </a:lnTo>
                  <a:cubicBezTo>
                    <a:pt x="16531" y="10733"/>
                    <a:pt x="16531" y="10718"/>
                    <a:pt x="16529" y="10708"/>
                  </a:cubicBezTo>
                  <a:cubicBezTo>
                    <a:pt x="16526" y="10692"/>
                    <a:pt x="16519" y="10680"/>
                    <a:pt x="16510" y="10674"/>
                  </a:cubicBezTo>
                  <a:cubicBezTo>
                    <a:pt x="16506" y="10671"/>
                    <a:pt x="16502" y="10670"/>
                    <a:pt x="16499" y="10670"/>
                  </a:cubicBezTo>
                  <a:close/>
                  <a:moveTo>
                    <a:pt x="20611" y="10670"/>
                  </a:moveTo>
                  <a:cubicBezTo>
                    <a:pt x="20607" y="10670"/>
                    <a:pt x="20603" y="10671"/>
                    <a:pt x="20600" y="10674"/>
                  </a:cubicBezTo>
                  <a:cubicBezTo>
                    <a:pt x="20591" y="10680"/>
                    <a:pt x="20584" y="10692"/>
                    <a:pt x="20580" y="10708"/>
                  </a:cubicBezTo>
                  <a:cubicBezTo>
                    <a:pt x="20579" y="10718"/>
                    <a:pt x="20578" y="10734"/>
                    <a:pt x="20578" y="10759"/>
                  </a:cubicBezTo>
                  <a:lnTo>
                    <a:pt x="20578" y="13303"/>
                  </a:lnTo>
                  <a:cubicBezTo>
                    <a:pt x="20578" y="13328"/>
                    <a:pt x="20579" y="13344"/>
                    <a:pt x="20580" y="13354"/>
                  </a:cubicBezTo>
                  <a:cubicBezTo>
                    <a:pt x="20584" y="13370"/>
                    <a:pt x="20591" y="13382"/>
                    <a:pt x="20600" y="13388"/>
                  </a:cubicBezTo>
                  <a:cubicBezTo>
                    <a:pt x="20603" y="13390"/>
                    <a:pt x="20607" y="13392"/>
                    <a:pt x="20611" y="13392"/>
                  </a:cubicBezTo>
                  <a:cubicBezTo>
                    <a:pt x="20615" y="13392"/>
                    <a:pt x="20619" y="13390"/>
                    <a:pt x="20622" y="13388"/>
                  </a:cubicBezTo>
                  <a:cubicBezTo>
                    <a:pt x="20631" y="13382"/>
                    <a:pt x="20638" y="13370"/>
                    <a:pt x="20642" y="13354"/>
                  </a:cubicBezTo>
                  <a:cubicBezTo>
                    <a:pt x="20643" y="13344"/>
                    <a:pt x="20644" y="13328"/>
                    <a:pt x="20644" y="13303"/>
                  </a:cubicBezTo>
                  <a:lnTo>
                    <a:pt x="20644" y="10759"/>
                  </a:lnTo>
                  <a:cubicBezTo>
                    <a:pt x="20644" y="10733"/>
                    <a:pt x="20643" y="10718"/>
                    <a:pt x="20642" y="10708"/>
                  </a:cubicBezTo>
                  <a:cubicBezTo>
                    <a:pt x="20638" y="10692"/>
                    <a:pt x="20631" y="10680"/>
                    <a:pt x="20622" y="10674"/>
                  </a:cubicBezTo>
                  <a:cubicBezTo>
                    <a:pt x="20619" y="10671"/>
                    <a:pt x="20615" y="10670"/>
                    <a:pt x="20611" y="10670"/>
                  </a:cubicBezTo>
                  <a:close/>
                  <a:moveTo>
                    <a:pt x="1267" y="10764"/>
                  </a:moveTo>
                  <a:cubicBezTo>
                    <a:pt x="1257" y="10761"/>
                    <a:pt x="1247" y="10766"/>
                    <a:pt x="1240" y="10777"/>
                  </a:cubicBezTo>
                  <a:cubicBezTo>
                    <a:pt x="1237" y="10781"/>
                    <a:pt x="1235" y="10787"/>
                    <a:pt x="1233" y="10792"/>
                  </a:cubicBezTo>
                  <a:cubicBezTo>
                    <a:pt x="1231" y="10798"/>
                    <a:pt x="1229" y="10805"/>
                    <a:pt x="1229" y="10811"/>
                  </a:cubicBezTo>
                  <a:cubicBezTo>
                    <a:pt x="1227" y="10828"/>
                    <a:pt x="1230" y="10846"/>
                    <a:pt x="1236" y="10859"/>
                  </a:cubicBezTo>
                  <a:cubicBezTo>
                    <a:pt x="1240" y="10867"/>
                    <a:pt x="1247" y="10874"/>
                    <a:pt x="1259" y="10887"/>
                  </a:cubicBezTo>
                  <a:lnTo>
                    <a:pt x="1967" y="11609"/>
                  </a:lnTo>
                  <a:cubicBezTo>
                    <a:pt x="1980" y="11622"/>
                    <a:pt x="1987" y="11629"/>
                    <a:pt x="1993" y="11631"/>
                  </a:cubicBezTo>
                  <a:cubicBezTo>
                    <a:pt x="2003" y="11634"/>
                    <a:pt x="2012" y="11630"/>
                    <a:pt x="2020" y="11619"/>
                  </a:cubicBezTo>
                  <a:cubicBezTo>
                    <a:pt x="2023" y="11614"/>
                    <a:pt x="2025" y="11609"/>
                    <a:pt x="2027" y="11603"/>
                  </a:cubicBezTo>
                  <a:cubicBezTo>
                    <a:pt x="2029" y="11597"/>
                    <a:pt x="2030" y="11591"/>
                    <a:pt x="2031" y="11584"/>
                  </a:cubicBezTo>
                  <a:cubicBezTo>
                    <a:pt x="2032" y="11567"/>
                    <a:pt x="2029" y="11550"/>
                    <a:pt x="2023" y="11537"/>
                  </a:cubicBezTo>
                  <a:cubicBezTo>
                    <a:pt x="2019" y="11529"/>
                    <a:pt x="2012" y="11521"/>
                    <a:pt x="2000" y="11509"/>
                  </a:cubicBezTo>
                  <a:lnTo>
                    <a:pt x="1292" y="10786"/>
                  </a:lnTo>
                  <a:cubicBezTo>
                    <a:pt x="1279" y="10774"/>
                    <a:pt x="1272" y="10766"/>
                    <a:pt x="1267" y="10764"/>
                  </a:cubicBezTo>
                  <a:close/>
                  <a:moveTo>
                    <a:pt x="2904" y="10764"/>
                  </a:moveTo>
                  <a:cubicBezTo>
                    <a:pt x="2898" y="10766"/>
                    <a:pt x="2891" y="10774"/>
                    <a:pt x="2879" y="10786"/>
                  </a:cubicBezTo>
                  <a:lnTo>
                    <a:pt x="2171" y="11509"/>
                  </a:lnTo>
                  <a:cubicBezTo>
                    <a:pt x="2159" y="11521"/>
                    <a:pt x="2151" y="11529"/>
                    <a:pt x="2147" y="11537"/>
                  </a:cubicBezTo>
                  <a:cubicBezTo>
                    <a:pt x="2141" y="11550"/>
                    <a:pt x="2138" y="11567"/>
                    <a:pt x="2140" y="11584"/>
                  </a:cubicBezTo>
                  <a:cubicBezTo>
                    <a:pt x="2141" y="11591"/>
                    <a:pt x="2142" y="11597"/>
                    <a:pt x="2144" y="11603"/>
                  </a:cubicBezTo>
                  <a:cubicBezTo>
                    <a:pt x="2146" y="11609"/>
                    <a:pt x="2148" y="11614"/>
                    <a:pt x="2151" y="11619"/>
                  </a:cubicBezTo>
                  <a:cubicBezTo>
                    <a:pt x="2158" y="11630"/>
                    <a:pt x="2168" y="11634"/>
                    <a:pt x="2178" y="11631"/>
                  </a:cubicBezTo>
                  <a:cubicBezTo>
                    <a:pt x="2184" y="11629"/>
                    <a:pt x="2191" y="11622"/>
                    <a:pt x="2203" y="11609"/>
                  </a:cubicBezTo>
                  <a:lnTo>
                    <a:pt x="2911" y="10887"/>
                  </a:lnTo>
                  <a:cubicBezTo>
                    <a:pt x="2923" y="10874"/>
                    <a:pt x="2931" y="10867"/>
                    <a:pt x="2935" y="10859"/>
                  </a:cubicBezTo>
                  <a:cubicBezTo>
                    <a:pt x="2941" y="10846"/>
                    <a:pt x="2944" y="10828"/>
                    <a:pt x="2942" y="10811"/>
                  </a:cubicBezTo>
                  <a:cubicBezTo>
                    <a:pt x="2941" y="10805"/>
                    <a:pt x="2940" y="10798"/>
                    <a:pt x="2938" y="10792"/>
                  </a:cubicBezTo>
                  <a:cubicBezTo>
                    <a:pt x="2936" y="10787"/>
                    <a:pt x="2934" y="10781"/>
                    <a:pt x="2931" y="10777"/>
                  </a:cubicBezTo>
                  <a:cubicBezTo>
                    <a:pt x="2923" y="10766"/>
                    <a:pt x="2914" y="10761"/>
                    <a:pt x="2904" y="10764"/>
                  </a:cubicBezTo>
                  <a:close/>
                  <a:moveTo>
                    <a:pt x="5379" y="10764"/>
                  </a:moveTo>
                  <a:cubicBezTo>
                    <a:pt x="5369" y="10761"/>
                    <a:pt x="5360" y="10766"/>
                    <a:pt x="5352" y="10777"/>
                  </a:cubicBezTo>
                  <a:cubicBezTo>
                    <a:pt x="5349" y="10781"/>
                    <a:pt x="5347" y="10787"/>
                    <a:pt x="5345" y="10792"/>
                  </a:cubicBezTo>
                  <a:cubicBezTo>
                    <a:pt x="5343" y="10798"/>
                    <a:pt x="5342" y="10805"/>
                    <a:pt x="5341" y="10811"/>
                  </a:cubicBezTo>
                  <a:cubicBezTo>
                    <a:pt x="5339" y="10828"/>
                    <a:pt x="5342" y="10846"/>
                    <a:pt x="5348" y="10859"/>
                  </a:cubicBezTo>
                  <a:cubicBezTo>
                    <a:pt x="5352" y="10867"/>
                    <a:pt x="5360" y="10874"/>
                    <a:pt x="5372" y="10887"/>
                  </a:cubicBezTo>
                  <a:lnTo>
                    <a:pt x="6080" y="11609"/>
                  </a:lnTo>
                  <a:cubicBezTo>
                    <a:pt x="6092" y="11622"/>
                    <a:pt x="6100" y="11629"/>
                    <a:pt x="6106" y="11631"/>
                  </a:cubicBezTo>
                  <a:cubicBezTo>
                    <a:pt x="6115" y="11634"/>
                    <a:pt x="6124" y="11630"/>
                    <a:pt x="6132" y="11619"/>
                  </a:cubicBezTo>
                  <a:cubicBezTo>
                    <a:pt x="6135" y="11614"/>
                    <a:pt x="6137" y="11609"/>
                    <a:pt x="6139" y="11603"/>
                  </a:cubicBezTo>
                  <a:cubicBezTo>
                    <a:pt x="6141" y="11597"/>
                    <a:pt x="6142" y="11591"/>
                    <a:pt x="6143" y="11584"/>
                  </a:cubicBezTo>
                  <a:cubicBezTo>
                    <a:pt x="6145" y="11567"/>
                    <a:pt x="6142" y="11550"/>
                    <a:pt x="6136" y="11537"/>
                  </a:cubicBezTo>
                  <a:cubicBezTo>
                    <a:pt x="6132" y="11529"/>
                    <a:pt x="6124" y="11521"/>
                    <a:pt x="6112" y="11509"/>
                  </a:cubicBezTo>
                  <a:lnTo>
                    <a:pt x="5404" y="10786"/>
                  </a:lnTo>
                  <a:cubicBezTo>
                    <a:pt x="5392" y="10774"/>
                    <a:pt x="5385" y="10766"/>
                    <a:pt x="5379" y="10764"/>
                  </a:cubicBezTo>
                  <a:close/>
                  <a:moveTo>
                    <a:pt x="7017" y="10764"/>
                  </a:moveTo>
                  <a:cubicBezTo>
                    <a:pt x="7011" y="10766"/>
                    <a:pt x="7003" y="10774"/>
                    <a:pt x="6991" y="10786"/>
                  </a:cubicBezTo>
                  <a:lnTo>
                    <a:pt x="6283" y="11509"/>
                  </a:lnTo>
                  <a:cubicBezTo>
                    <a:pt x="6271" y="11521"/>
                    <a:pt x="6263" y="11529"/>
                    <a:pt x="6260" y="11537"/>
                  </a:cubicBezTo>
                  <a:cubicBezTo>
                    <a:pt x="6253" y="11550"/>
                    <a:pt x="6251" y="11567"/>
                    <a:pt x="6253" y="11584"/>
                  </a:cubicBezTo>
                  <a:cubicBezTo>
                    <a:pt x="6253" y="11591"/>
                    <a:pt x="6254" y="11597"/>
                    <a:pt x="6256" y="11603"/>
                  </a:cubicBezTo>
                  <a:cubicBezTo>
                    <a:pt x="6258" y="11609"/>
                    <a:pt x="6260" y="11614"/>
                    <a:pt x="6263" y="11619"/>
                  </a:cubicBezTo>
                  <a:cubicBezTo>
                    <a:pt x="6271" y="11630"/>
                    <a:pt x="6281" y="11634"/>
                    <a:pt x="6290" y="11631"/>
                  </a:cubicBezTo>
                  <a:cubicBezTo>
                    <a:pt x="6296" y="11629"/>
                    <a:pt x="6303" y="11622"/>
                    <a:pt x="6316" y="11609"/>
                  </a:cubicBezTo>
                  <a:lnTo>
                    <a:pt x="7023" y="10887"/>
                  </a:lnTo>
                  <a:cubicBezTo>
                    <a:pt x="7036" y="10874"/>
                    <a:pt x="7043" y="10867"/>
                    <a:pt x="7047" y="10859"/>
                  </a:cubicBezTo>
                  <a:cubicBezTo>
                    <a:pt x="7053" y="10846"/>
                    <a:pt x="7056" y="10828"/>
                    <a:pt x="7054" y="10811"/>
                  </a:cubicBezTo>
                  <a:cubicBezTo>
                    <a:pt x="7054" y="10805"/>
                    <a:pt x="7052" y="10798"/>
                    <a:pt x="7050" y="10792"/>
                  </a:cubicBezTo>
                  <a:cubicBezTo>
                    <a:pt x="7048" y="10787"/>
                    <a:pt x="7046" y="10781"/>
                    <a:pt x="7043" y="10777"/>
                  </a:cubicBezTo>
                  <a:cubicBezTo>
                    <a:pt x="7036" y="10766"/>
                    <a:pt x="7026" y="10761"/>
                    <a:pt x="7017" y="10764"/>
                  </a:cubicBezTo>
                  <a:close/>
                  <a:moveTo>
                    <a:pt x="9504" y="10764"/>
                  </a:moveTo>
                  <a:cubicBezTo>
                    <a:pt x="9495" y="10761"/>
                    <a:pt x="9485" y="10766"/>
                    <a:pt x="9477" y="10777"/>
                  </a:cubicBezTo>
                  <a:cubicBezTo>
                    <a:pt x="9474" y="10781"/>
                    <a:pt x="9472" y="10787"/>
                    <a:pt x="9470" y="10792"/>
                  </a:cubicBezTo>
                  <a:cubicBezTo>
                    <a:pt x="9468" y="10798"/>
                    <a:pt x="9467" y="10805"/>
                    <a:pt x="9466" y="10811"/>
                  </a:cubicBezTo>
                  <a:cubicBezTo>
                    <a:pt x="9464" y="10828"/>
                    <a:pt x="9467" y="10846"/>
                    <a:pt x="9474" y="10859"/>
                  </a:cubicBezTo>
                  <a:cubicBezTo>
                    <a:pt x="9477" y="10867"/>
                    <a:pt x="9485" y="10874"/>
                    <a:pt x="9497" y="10887"/>
                  </a:cubicBezTo>
                  <a:lnTo>
                    <a:pt x="10205" y="11609"/>
                  </a:lnTo>
                  <a:cubicBezTo>
                    <a:pt x="10217" y="11622"/>
                    <a:pt x="10225" y="11629"/>
                    <a:pt x="10231" y="11631"/>
                  </a:cubicBezTo>
                  <a:cubicBezTo>
                    <a:pt x="10240" y="11634"/>
                    <a:pt x="10250" y="11630"/>
                    <a:pt x="10257" y="11619"/>
                  </a:cubicBezTo>
                  <a:cubicBezTo>
                    <a:pt x="10260" y="11614"/>
                    <a:pt x="10262" y="11609"/>
                    <a:pt x="10264" y="11603"/>
                  </a:cubicBezTo>
                  <a:cubicBezTo>
                    <a:pt x="10266" y="11597"/>
                    <a:pt x="10267" y="11591"/>
                    <a:pt x="10268" y="11584"/>
                  </a:cubicBezTo>
                  <a:cubicBezTo>
                    <a:pt x="10270" y="11567"/>
                    <a:pt x="10267" y="11550"/>
                    <a:pt x="10261" y="11537"/>
                  </a:cubicBezTo>
                  <a:cubicBezTo>
                    <a:pt x="10257" y="11529"/>
                    <a:pt x="10250" y="11521"/>
                    <a:pt x="10237" y="11509"/>
                  </a:cubicBezTo>
                  <a:lnTo>
                    <a:pt x="9529" y="10786"/>
                  </a:lnTo>
                  <a:cubicBezTo>
                    <a:pt x="9517" y="10774"/>
                    <a:pt x="9510" y="10766"/>
                    <a:pt x="9504" y="10764"/>
                  </a:cubicBezTo>
                  <a:close/>
                  <a:moveTo>
                    <a:pt x="11142" y="10764"/>
                  </a:moveTo>
                  <a:cubicBezTo>
                    <a:pt x="11136" y="10766"/>
                    <a:pt x="11128" y="10774"/>
                    <a:pt x="11116" y="10786"/>
                  </a:cubicBezTo>
                  <a:lnTo>
                    <a:pt x="10408" y="11509"/>
                  </a:lnTo>
                  <a:cubicBezTo>
                    <a:pt x="10396" y="11521"/>
                    <a:pt x="10389" y="11529"/>
                    <a:pt x="10385" y="11537"/>
                  </a:cubicBezTo>
                  <a:cubicBezTo>
                    <a:pt x="10378" y="11550"/>
                    <a:pt x="10376" y="11567"/>
                    <a:pt x="10378" y="11584"/>
                  </a:cubicBezTo>
                  <a:cubicBezTo>
                    <a:pt x="10378" y="11591"/>
                    <a:pt x="10380" y="11597"/>
                    <a:pt x="10381" y="11603"/>
                  </a:cubicBezTo>
                  <a:cubicBezTo>
                    <a:pt x="10383" y="11609"/>
                    <a:pt x="10386" y="11614"/>
                    <a:pt x="10388" y="11619"/>
                  </a:cubicBezTo>
                  <a:cubicBezTo>
                    <a:pt x="10396" y="11630"/>
                    <a:pt x="10406" y="11634"/>
                    <a:pt x="10415" y="11631"/>
                  </a:cubicBezTo>
                  <a:cubicBezTo>
                    <a:pt x="10421" y="11629"/>
                    <a:pt x="10428" y="11622"/>
                    <a:pt x="10441" y="11609"/>
                  </a:cubicBezTo>
                  <a:lnTo>
                    <a:pt x="11149" y="10887"/>
                  </a:lnTo>
                  <a:cubicBezTo>
                    <a:pt x="11161" y="10874"/>
                    <a:pt x="11168" y="10867"/>
                    <a:pt x="11172" y="10859"/>
                  </a:cubicBezTo>
                  <a:cubicBezTo>
                    <a:pt x="11178" y="10846"/>
                    <a:pt x="11181" y="10828"/>
                    <a:pt x="11179" y="10811"/>
                  </a:cubicBezTo>
                  <a:cubicBezTo>
                    <a:pt x="11179" y="10805"/>
                    <a:pt x="11177" y="10798"/>
                    <a:pt x="11175" y="10792"/>
                  </a:cubicBezTo>
                  <a:cubicBezTo>
                    <a:pt x="11173" y="10787"/>
                    <a:pt x="11171" y="10781"/>
                    <a:pt x="11168" y="10777"/>
                  </a:cubicBezTo>
                  <a:cubicBezTo>
                    <a:pt x="11161" y="10766"/>
                    <a:pt x="11151" y="10761"/>
                    <a:pt x="11142" y="10764"/>
                  </a:cubicBezTo>
                  <a:close/>
                  <a:moveTo>
                    <a:pt x="13611" y="10764"/>
                  </a:moveTo>
                  <a:cubicBezTo>
                    <a:pt x="13601" y="10761"/>
                    <a:pt x="13592" y="10766"/>
                    <a:pt x="13584" y="10777"/>
                  </a:cubicBezTo>
                  <a:cubicBezTo>
                    <a:pt x="13581" y="10781"/>
                    <a:pt x="13579" y="10787"/>
                    <a:pt x="13577" y="10792"/>
                  </a:cubicBezTo>
                  <a:cubicBezTo>
                    <a:pt x="13575" y="10798"/>
                    <a:pt x="13574" y="10805"/>
                    <a:pt x="13573" y="10811"/>
                  </a:cubicBezTo>
                  <a:cubicBezTo>
                    <a:pt x="13571" y="10828"/>
                    <a:pt x="13574" y="10846"/>
                    <a:pt x="13580" y="10859"/>
                  </a:cubicBezTo>
                  <a:cubicBezTo>
                    <a:pt x="13584" y="10867"/>
                    <a:pt x="13592" y="10874"/>
                    <a:pt x="13604" y="10887"/>
                  </a:cubicBezTo>
                  <a:lnTo>
                    <a:pt x="14312" y="11609"/>
                  </a:lnTo>
                  <a:cubicBezTo>
                    <a:pt x="14324" y="11622"/>
                    <a:pt x="14332" y="11629"/>
                    <a:pt x="14337" y="11631"/>
                  </a:cubicBezTo>
                  <a:cubicBezTo>
                    <a:pt x="14347" y="11634"/>
                    <a:pt x="14356" y="11630"/>
                    <a:pt x="14364" y="11619"/>
                  </a:cubicBezTo>
                  <a:cubicBezTo>
                    <a:pt x="14367" y="11614"/>
                    <a:pt x="14369" y="11609"/>
                    <a:pt x="14371" y="11603"/>
                  </a:cubicBezTo>
                  <a:cubicBezTo>
                    <a:pt x="14373" y="11597"/>
                    <a:pt x="14374" y="11591"/>
                    <a:pt x="14375" y="11584"/>
                  </a:cubicBezTo>
                  <a:cubicBezTo>
                    <a:pt x="14377" y="11567"/>
                    <a:pt x="14374" y="11550"/>
                    <a:pt x="14368" y="11537"/>
                  </a:cubicBezTo>
                  <a:cubicBezTo>
                    <a:pt x="14364" y="11529"/>
                    <a:pt x="14356" y="11521"/>
                    <a:pt x="14344" y="11509"/>
                  </a:cubicBezTo>
                  <a:lnTo>
                    <a:pt x="13636" y="10786"/>
                  </a:lnTo>
                  <a:cubicBezTo>
                    <a:pt x="13624" y="10774"/>
                    <a:pt x="13617" y="10766"/>
                    <a:pt x="13611" y="10764"/>
                  </a:cubicBezTo>
                  <a:close/>
                  <a:moveTo>
                    <a:pt x="15249" y="10764"/>
                  </a:moveTo>
                  <a:cubicBezTo>
                    <a:pt x="15243" y="10766"/>
                    <a:pt x="15235" y="10774"/>
                    <a:pt x="15223" y="10786"/>
                  </a:cubicBezTo>
                  <a:lnTo>
                    <a:pt x="14515" y="11509"/>
                  </a:lnTo>
                  <a:cubicBezTo>
                    <a:pt x="14503" y="11521"/>
                    <a:pt x="14495" y="11529"/>
                    <a:pt x="14491" y="11537"/>
                  </a:cubicBezTo>
                  <a:cubicBezTo>
                    <a:pt x="14485" y="11550"/>
                    <a:pt x="14483" y="11567"/>
                    <a:pt x="14484" y="11584"/>
                  </a:cubicBezTo>
                  <a:cubicBezTo>
                    <a:pt x="14485" y="11591"/>
                    <a:pt x="14486" y="11597"/>
                    <a:pt x="14488" y="11603"/>
                  </a:cubicBezTo>
                  <a:cubicBezTo>
                    <a:pt x="14490" y="11609"/>
                    <a:pt x="14492" y="11614"/>
                    <a:pt x="14495" y="11619"/>
                  </a:cubicBezTo>
                  <a:cubicBezTo>
                    <a:pt x="14503" y="11630"/>
                    <a:pt x="14512" y="11634"/>
                    <a:pt x="14522" y="11631"/>
                  </a:cubicBezTo>
                  <a:cubicBezTo>
                    <a:pt x="14528" y="11629"/>
                    <a:pt x="14535" y="11622"/>
                    <a:pt x="14548" y="11609"/>
                  </a:cubicBezTo>
                  <a:lnTo>
                    <a:pt x="15255" y="10887"/>
                  </a:lnTo>
                  <a:cubicBezTo>
                    <a:pt x="15268" y="10874"/>
                    <a:pt x="15275" y="10867"/>
                    <a:pt x="15279" y="10859"/>
                  </a:cubicBezTo>
                  <a:cubicBezTo>
                    <a:pt x="15285" y="10846"/>
                    <a:pt x="15288" y="10828"/>
                    <a:pt x="15286" y="10811"/>
                  </a:cubicBezTo>
                  <a:cubicBezTo>
                    <a:pt x="15285" y="10805"/>
                    <a:pt x="15284" y="10798"/>
                    <a:pt x="15282" y="10792"/>
                  </a:cubicBezTo>
                  <a:cubicBezTo>
                    <a:pt x="15280" y="10787"/>
                    <a:pt x="15278" y="10781"/>
                    <a:pt x="15275" y="10777"/>
                  </a:cubicBezTo>
                  <a:cubicBezTo>
                    <a:pt x="15268" y="10766"/>
                    <a:pt x="15258" y="10761"/>
                    <a:pt x="15249" y="10764"/>
                  </a:cubicBezTo>
                  <a:close/>
                  <a:moveTo>
                    <a:pt x="17736" y="10764"/>
                  </a:moveTo>
                  <a:cubicBezTo>
                    <a:pt x="17726" y="10761"/>
                    <a:pt x="17717" y="10766"/>
                    <a:pt x="17709" y="10777"/>
                  </a:cubicBezTo>
                  <a:cubicBezTo>
                    <a:pt x="17706" y="10781"/>
                    <a:pt x="17704" y="10787"/>
                    <a:pt x="17702" y="10792"/>
                  </a:cubicBezTo>
                  <a:cubicBezTo>
                    <a:pt x="17700" y="10798"/>
                    <a:pt x="17699" y="10805"/>
                    <a:pt x="17698" y="10811"/>
                  </a:cubicBezTo>
                  <a:cubicBezTo>
                    <a:pt x="17696" y="10828"/>
                    <a:pt x="17699" y="10846"/>
                    <a:pt x="17705" y="10859"/>
                  </a:cubicBezTo>
                  <a:cubicBezTo>
                    <a:pt x="17709" y="10867"/>
                    <a:pt x="17717" y="10874"/>
                    <a:pt x="17729" y="10887"/>
                  </a:cubicBezTo>
                  <a:lnTo>
                    <a:pt x="18437" y="11609"/>
                  </a:lnTo>
                  <a:cubicBezTo>
                    <a:pt x="18449" y="11622"/>
                    <a:pt x="18457" y="11629"/>
                    <a:pt x="18463" y="11631"/>
                  </a:cubicBezTo>
                  <a:cubicBezTo>
                    <a:pt x="18472" y="11634"/>
                    <a:pt x="18482" y="11630"/>
                    <a:pt x="18489" y="11619"/>
                  </a:cubicBezTo>
                  <a:cubicBezTo>
                    <a:pt x="18492" y="11614"/>
                    <a:pt x="18494" y="11609"/>
                    <a:pt x="18496" y="11603"/>
                  </a:cubicBezTo>
                  <a:cubicBezTo>
                    <a:pt x="18498" y="11597"/>
                    <a:pt x="18499" y="11591"/>
                    <a:pt x="18500" y="11584"/>
                  </a:cubicBezTo>
                  <a:cubicBezTo>
                    <a:pt x="18502" y="11567"/>
                    <a:pt x="18499" y="11550"/>
                    <a:pt x="18493" y="11537"/>
                  </a:cubicBezTo>
                  <a:cubicBezTo>
                    <a:pt x="18489" y="11529"/>
                    <a:pt x="18481" y="11521"/>
                    <a:pt x="18469" y="11509"/>
                  </a:cubicBezTo>
                  <a:lnTo>
                    <a:pt x="17761" y="10786"/>
                  </a:lnTo>
                  <a:cubicBezTo>
                    <a:pt x="17749" y="10774"/>
                    <a:pt x="17742" y="10766"/>
                    <a:pt x="17736" y="10764"/>
                  </a:cubicBezTo>
                  <a:close/>
                  <a:moveTo>
                    <a:pt x="19374" y="10764"/>
                  </a:moveTo>
                  <a:cubicBezTo>
                    <a:pt x="19368" y="10766"/>
                    <a:pt x="19360" y="10774"/>
                    <a:pt x="19348" y="10786"/>
                  </a:cubicBezTo>
                  <a:lnTo>
                    <a:pt x="18640" y="11509"/>
                  </a:lnTo>
                  <a:cubicBezTo>
                    <a:pt x="18628" y="11521"/>
                    <a:pt x="18620" y="11529"/>
                    <a:pt x="18617" y="11537"/>
                  </a:cubicBezTo>
                  <a:cubicBezTo>
                    <a:pt x="18610" y="11550"/>
                    <a:pt x="18608" y="11567"/>
                    <a:pt x="18610" y="11584"/>
                  </a:cubicBezTo>
                  <a:cubicBezTo>
                    <a:pt x="18610" y="11591"/>
                    <a:pt x="18611" y="11597"/>
                    <a:pt x="18613" y="11603"/>
                  </a:cubicBezTo>
                  <a:cubicBezTo>
                    <a:pt x="18615" y="11609"/>
                    <a:pt x="18617" y="11614"/>
                    <a:pt x="18620" y="11619"/>
                  </a:cubicBezTo>
                  <a:cubicBezTo>
                    <a:pt x="18628" y="11630"/>
                    <a:pt x="18638" y="11634"/>
                    <a:pt x="18647" y="11631"/>
                  </a:cubicBezTo>
                  <a:cubicBezTo>
                    <a:pt x="18653" y="11629"/>
                    <a:pt x="18660" y="11622"/>
                    <a:pt x="18673" y="11609"/>
                  </a:cubicBezTo>
                  <a:lnTo>
                    <a:pt x="19381" y="10887"/>
                  </a:lnTo>
                  <a:cubicBezTo>
                    <a:pt x="19393" y="10874"/>
                    <a:pt x="19400" y="10867"/>
                    <a:pt x="19404" y="10859"/>
                  </a:cubicBezTo>
                  <a:cubicBezTo>
                    <a:pt x="19410" y="10846"/>
                    <a:pt x="19413" y="10828"/>
                    <a:pt x="19412" y="10811"/>
                  </a:cubicBezTo>
                  <a:cubicBezTo>
                    <a:pt x="19411" y="10805"/>
                    <a:pt x="19409" y="10798"/>
                    <a:pt x="19407" y="10792"/>
                  </a:cubicBezTo>
                  <a:cubicBezTo>
                    <a:pt x="19405" y="10787"/>
                    <a:pt x="19403" y="10781"/>
                    <a:pt x="19400" y="10777"/>
                  </a:cubicBezTo>
                  <a:cubicBezTo>
                    <a:pt x="19393" y="10766"/>
                    <a:pt x="19383" y="10761"/>
                    <a:pt x="19374" y="10764"/>
                  </a:cubicBezTo>
                  <a:close/>
                  <a:moveTo>
                    <a:pt x="206" y="10853"/>
                  </a:moveTo>
                  <a:cubicBezTo>
                    <a:pt x="202" y="10853"/>
                    <a:pt x="198" y="10854"/>
                    <a:pt x="195" y="10856"/>
                  </a:cubicBezTo>
                  <a:cubicBezTo>
                    <a:pt x="186" y="10862"/>
                    <a:pt x="178" y="10875"/>
                    <a:pt x="175" y="10891"/>
                  </a:cubicBezTo>
                  <a:cubicBezTo>
                    <a:pt x="173" y="10901"/>
                    <a:pt x="173" y="10916"/>
                    <a:pt x="173" y="10941"/>
                  </a:cubicBezTo>
                  <a:lnTo>
                    <a:pt x="173" y="13120"/>
                  </a:lnTo>
                  <a:cubicBezTo>
                    <a:pt x="173" y="13145"/>
                    <a:pt x="173" y="13161"/>
                    <a:pt x="175" y="13171"/>
                  </a:cubicBezTo>
                  <a:cubicBezTo>
                    <a:pt x="178" y="13187"/>
                    <a:pt x="186" y="13199"/>
                    <a:pt x="195" y="13205"/>
                  </a:cubicBezTo>
                  <a:cubicBezTo>
                    <a:pt x="198" y="13207"/>
                    <a:pt x="202" y="13209"/>
                    <a:pt x="206" y="13209"/>
                  </a:cubicBezTo>
                  <a:cubicBezTo>
                    <a:pt x="209" y="13209"/>
                    <a:pt x="213" y="13207"/>
                    <a:pt x="217" y="13205"/>
                  </a:cubicBezTo>
                  <a:cubicBezTo>
                    <a:pt x="226" y="13199"/>
                    <a:pt x="233" y="13187"/>
                    <a:pt x="236" y="13171"/>
                  </a:cubicBezTo>
                  <a:cubicBezTo>
                    <a:pt x="238" y="13161"/>
                    <a:pt x="238" y="13145"/>
                    <a:pt x="238" y="13120"/>
                  </a:cubicBezTo>
                  <a:lnTo>
                    <a:pt x="238" y="10941"/>
                  </a:lnTo>
                  <a:cubicBezTo>
                    <a:pt x="238" y="10916"/>
                    <a:pt x="238" y="10901"/>
                    <a:pt x="236" y="10891"/>
                  </a:cubicBezTo>
                  <a:cubicBezTo>
                    <a:pt x="233" y="10875"/>
                    <a:pt x="226" y="10862"/>
                    <a:pt x="217" y="10856"/>
                  </a:cubicBezTo>
                  <a:cubicBezTo>
                    <a:pt x="213" y="10854"/>
                    <a:pt x="209" y="10853"/>
                    <a:pt x="206" y="10853"/>
                  </a:cubicBezTo>
                  <a:close/>
                  <a:moveTo>
                    <a:pt x="3965" y="10853"/>
                  </a:moveTo>
                  <a:cubicBezTo>
                    <a:pt x="3961" y="10853"/>
                    <a:pt x="3958" y="10854"/>
                    <a:pt x="3954" y="10856"/>
                  </a:cubicBezTo>
                  <a:cubicBezTo>
                    <a:pt x="3945" y="10862"/>
                    <a:pt x="3938" y="10875"/>
                    <a:pt x="3935" y="10891"/>
                  </a:cubicBezTo>
                  <a:cubicBezTo>
                    <a:pt x="3933" y="10901"/>
                    <a:pt x="3932" y="10916"/>
                    <a:pt x="3932" y="10941"/>
                  </a:cubicBezTo>
                  <a:lnTo>
                    <a:pt x="3932" y="13120"/>
                  </a:lnTo>
                  <a:cubicBezTo>
                    <a:pt x="3932" y="13145"/>
                    <a:pt x="3933" y="13161"/>
                    <a:pt x="3935" y="13171"/>
                  </a:cubicBezTo>
                  <a:cubicBezTo>
                    <a:pt x="3938" y="13187"/>
                    <a:pt x="3945" y="13199"/>
                    <a:pt x="3954" y="13205"/>
                  </a:cubicBezTo>
                  <a:cubicBezTo>
                    <a:pt x="3958" y="13207"/>
                    <a:pt x="3961" y="13209"/>
                    <a:pt x="3965" y="13209"/>
                  </a:cubicBezTo>
                  <a:cubicBezTo>
                    <a:pt x="3969" y="13209"/>
                    <a:pt x="3973" y="13207"/>
                    <a:pt x="3976" y="13205"/>
                  </a:cubicBezTo>
                  <a:cubicBezTo>
                    <a:pt x="3985" y="13199"/>
                    <a:pt x="3992" y="13187"/>
                    <a:pt x="3996" y="13171"/>
                  </a:cubicBezTo>
                  <a:cubicBezTo>
                    <a:pt x="3998" y="13161"/>
                    <a:pt x="3998" y="13145"/>
                    <a:pt x="3998" y="13120"/>
                  </a:cubicBezTo>
                  <a:lnTo>
                    <a:pt x="3998" y="10941"/>
                  </a:lnTo>
                  <a:cubicBezTo>
                    <a:pt x="3998" y="10916"/>
                    <a:pt x="3998" y="10901"/>
                    <a:pt x="3996" y="10891"/>
                  </a:cubicBezTo>
                  <a:cubicBezTo>
                    <a:pt x="3992" y="10875"/>
                    <a:pt x="3985" y="10862"/>
                    <a:pt x="3976" y="10856"/>
                  </a:cubicBezTo>
                  <a:cubicBezTo>
                    <a:pt x="3973" y="10854"/>
                    <a:pt x="3969" y="10853"/>
                    <a:pt x="3965" y="10853"/>
                  </a:cubicBezTo>
                  <a:close/>
                  <a:moveTo>
                    <a:pt x="4318" y="10853"/>
                  </a:moveTo>
                  <a:cubicBezTo>
                    <a:pt x="4314" y="10853"/>
                    <a:pt x="4310" y="10854"/>
                    <a:pt x="4307" y="10856"/>
                  </a:cubicBezTo>
                  <a:cubicBezTo>
                    <a:pt x="4298" y="10862"/>
                    <a:pt x="4291" y="10875"/>
                    <a:pt x="4288" y="10891"/>
                  </a:cubicBezTo>
                  <a:cubicBezTo>
                    <a:pt x="4286" y="10901"/>
                    <a:pt x="4285" y="10916"/>
                    <a:pt x="4285" y="10941"/>
                  </a:cubicBezTo>
                  <a:lnTo>
                    <a:pt x="4285" y="13120"/>
                  </a:lnTo>
                  <a:cubicBezTo>
                    <a:pt x="4285" y="13145"/>
                    <a:pt x="4286" y="13161"/>
                    <a:pt x="4288" y="13171"/>
                  </a:cubicBezTo>
                  <a:cubicBezTo>
                    <a:pt x="4291" y="13187"/>
                    <a:pt x="4298" y="13199"/>
                    <a:pt x="4307" y="13205"/>
                  </a:cubicBezTo>
                  <a:cubicBezTo>
                    <a:pt x="4310" y="13207"/>
                    <a:pt x="4314" y="13209"/>
                    <a:pt x="4318" y="13209"/>
                  </a:cubicBezTo>
                  <a:cubicBezTo>
                    <a:pt x="4322" y="13209"/>
                    <a:pt x="4326" y="13207"/>
                    <a:pt x="4329" y="13205"/>
                  </a:cubicBezTo>
                  <a:cubicBezTo>
                    <a:pt x="4338" y="13199"/>
                    <a:pt x="4345" y="13187"/>
                    <a:pt x="4349" y="13171"/>
                  </a:cubicBezTo>
                  <a:cubicBezTo>
                    <a:pt x="4351" y="13161"/>
                    <a:pt x="4351" y="13145"/>
                    <a:pt x="4351" y="13120"/>
                  </a:cubicBezTo>
                  <a:lnTo>
                    <a:pt x="4351" y="10941"/>
                  </a:lnTo>
                  <a:cubicBezTo>
                    <a:pt x="4351" y="10916"/>
                    <a:pt x="4351" y="10901"/>
                    <a:pt x="4349" y="10891"/>
                  </a:cubicBezTo>
                  <a:cubicBezTo>
                    <a:pt x="4345" y="10875"/>
                    <a:pt x="4338" y="10862"/>
                    <a:pt x="4329" y="10856"/>
                  </a:cubicBezTo>
                  <a:cubicBezTo>
                    <a:pt x="4326" y="10854"/>
                    <a:pt x="4322" y="10853"/>
                    <a:pt x="4318" y="10853"/>
                  </a:cubicBezTo>
                  <a:close/>
                  <a:moveTo>
                    <a:pt x="8090" y="10853"/>
                  </a:moveTo>
                  <a:cubicBezTo>
                    <a:pt x="8086" y="10853"/>
                    <a:pt x="8083" y="10854"/>
                    <a:pt x="8079" y="10856"/>
                  </a:cubicBezTo>
                  <a:cubicBezTo>
                    <a:pt x="8070" y="10862"/>
                    <a:pt x="8063" y="10875"/>
                    <a:pt x="8060" y="10891"/>
                  </a:cubicBezTo>
                  <a:cubicBezTo>
                    <a:pt x="8058" y="10901"/>
                    <a:pt x="8058" y="10916"/>
                    <a:pt x="8058" y="10941"/>
                  </a:cubicBezTo>
                  <a:lnTo>
                    <a:pt x="8058" y="13120"/>
                  </a:lnTo>
                  <a:cubicBezTo>
                    <a:pt x="8058" y="13145"/>
                    <a:pt x="8058" y="13161"/>
                    <a:pt x="8060" y="13171"/>
                  </a:cubicBezTo>
                  <a:cubicBezTo>
                    <a:pt x="8063" y="13187"/>
                    <a:pt x="8070" y="13199"/>
                    <a:pt x="8079" y="13205"/>
                  </a:cubicBezTo>
                  <a:cubicBezTo>
                    <a:pt x="8083" y="13207"/>
                    <a:pt x="8086" y="13209"/>
                    <a:pt x="8090" y="13209"/>
                  </a:cubicBezTo>
                  <a:cubicBezTo>
                    <a:pt x="8094" y="13209"/>
                    <a:pt x="8098" y="13207"/>
                    <a:pt x="8101" y="13205"/>
                  </a:cubicBezTo>
                  <a:cubicBezTo>
                    <a:pt x="8110" y="13199"/>
                    <a:pt x="8118" y="13187"/>
                    <a:pt x="8121" y="13171"/>
                  </a:cubicBezTo>
                  <a:cubicBezTo>
                    <a:pt x="8123" y="13161"/>
                    <a:pt x="8123" y="13145"/>
                    <a:pt x="8123" y="13120"/>
                  </a:cubicBezTo>
                  <a:lnTo>
                    <a:pt x="8123" y="10941"/>
                  </a:lnTo>
                  <a:cubicBezTo>
                    <a:pt x="8123" y="10916"/>
                    <a:pt x="8123" y="10901"/>
                    <a:pt x="8121" y="10891"/>
                  </a:cubicBezTo>
                  <a:cubicBezTo>
                    <a:pt x="8118" y="10875"/>
                    <a:pt x="8110" y="10862"/>
                    <a:pt x="8101" y="10856"/>
                  </a:cubicBezTo>
                  <a:cubicBezTo>
                    <a:pt x="8098" y="10854"/>
                    <a:pt x="8094" y="10853"/>
                    <a:pt x="8090" y="10853"/>
                  </a:cubicBezTo>
                  <a:close/>
                  <a:moveTo>
                    <a:pt x="8443" y="10853"/>
                  </a:moveTo>
                  <a:cubicBezTo>
                    <a:pt x="8439" y="10853"/>
                    <a:pt x="8436" y="10854"/>
                    <a:pt x="8432" y="10856"/>
                  </a:cubicBezTo>
                  <a:cubicBezTo>
                    <a:pt x="8423" y="10862"/>
                    <a:pt x="8416" y="10875"/>
                    <a:pt x="8413" y="10891"/>
                  </a:cubicBezTo>
                  <a:cubicBezTo>
                    <a:pt x="8411" y="10901"/>
                    <a:pt x="8410" y="10916"/>
                    <a:pt x="8410" y="10941"/>
                  </a:cubicBezTo>
                  <a:lnTo>
                    <a:pt x="8410" y="13120"/>
                  </a:lnTo>
                  <a:cubicBezTo>
                    <a:pt x="8410" y="13145"/>
                    <a:pt x="8411" y="13161"/>
                    <a:pt x="8413" y="13171"/>
                  </a:cubicBezTo>
                  <a:cubicBezTo>
                    <a:pt x="8416" y="13187"/>
                    <a:pt x="8423" y="13199"/>
                    <a:pt x="8432" y="13205"/>
                  </a:cubicBezTo>
                  <a:cubicBezTo>
                    <a:pt x="8436" y="13207"/>
                    <a:pt x="8439" y="13209"/>
                    <a:pt x="8443" y="13209"/>
                  </a:cubicBezTo>
                  <a:cubicBezTo>
                    <a:pt x="8447" y="13209"/>
                    <a:pt x="8451" y="13207"/>
                    <a:pt x="8454" y="13205"/>
                  </a:cubicBezTo>
                  <a:cubicBezTo>
                    <a:pt x="8463" y="13199"/>
                    <a:pt x="8470" y="13187"/>
                    <a:pt x="8474" y="13171"/>
                  </a:cubicBezTo>
                  <a:cubicBezTo>
                    <a:pt x="8476" y="13161"/>
                    <a:pt x="8476" y="13145"/>
                    <a:pt x="8476" y="13120"/>
                  </a:cubicBezTo>
                  <a:lnTo>
                    <a:pt x="8476" y="10941"/>
                  </a:lnTo>
                  <a:cubicBezTo>
                    <a:pt x="8476" y="10916"/>
                    <a:pt x="8476" y="10901"/>
                    <a:pt x="8474" y="10891"/>
                  </a:cubicBezTo>
                  <a:cubicBezTo>
                    <a:pt x="8470" y="10875"/>
                    <a:pt x="8463" y="10862"/>
                    <a:pt x="8454" y="10856"/>
                  </a:cubicBezTo>
                  <a:cubicBezTo>
                    <a:pt x="8451" y="10854"/>
                    <a:pt x="8447" y="10853"/>
                    <a:pt x="8443" y="10853"/>
                  </a:cubicBezTo>
                  <a:close/>
                  <a:moveTo>
                    <a:pt x="12197" y="10853"/>
                  </a:moveTo>
                  <a:cubicBezTo>
                    <a:pt x="12193" y="10853"/>
                    <a:pt x="12190" y="10854"/>
                    <a:pt x="12186" y="10856"/>
                  </a:cubicBezTo>
                  <a:cubicBezTo>
                    <a:pt x="12177" y="10862"/>
                    <a:pt x="12170" y="10875"/>
                    <a:pt x="12166" y="10891"/>
                  </a:cubicBezTo>
                  <a:cubicBezTo>
                    <a:pt x="12165" y="10901"/>
                    <a:pt x="12164" y="10916"/>
                    <a:pt x="12164" y="10941"/>
                  </a:cubicBezTo>
                  <a:lnTo>
                    <a:pt x="12164" y="13120"/>
                  </a:lnTo>
                  <a:cubicBezTo>
                    <a:pt x="12164" y="13145"/>
                    <a:pt x="12165" y="13161"/>
                    <a:pt x="12166" y="13171"/>
                  </a:cubicBezTo>
                  <a:cubicBezTo>
                    <a:pt x="12170" y="13187"/>
                    <a:pt x="12177" y="13199"/>
                    <a:pt x="12186" y="13205"/>
                  </a:cubicBezTo>
                  <a:cubicBezTo>
                    <a:pt x="12190" y="13207"/>
                    <a:pt x="12193" y="13209"/>
                    <a:pt x="12197" y="13209"/>
                  </a:cubicBezTo>
                  <a:cubicBezTo>
                    <a:pt x="12201" y="13209"/>
                    <a:pt x="12205" y="13207"/>
                    <a:pt x="12208" y="13205"/>
                  </a:cubicBezTo>
                  <a:cubicBezTo>
                    <a:pt x="12217" y="13199"/>
                    <a:pt x="12224" y="13187"/>
                    <a:pt x="12228" y="13171"/>
                  </a:cubicBezTo>
                  <a:cubicBezTo>
                    <a:pt x="12229" y="13161"/>
                    <a:pt x="12230" y="13145"/>
                    <a:pt x="12230" y="13120"/>
                  </a:cubicBezTo>
                  <a:lnTo>
                    <a:pt x="12230" y="10941"/>
                  </a:lnTo>
                  <a:cubicBezTo>
                    <a:pt x="12230" y="10916"/>
                    <a:pt x="12229" y="10901"/>
                    <a:pt x="12228" y="10891"/>
                  </a:cubicBezTo>
                  <a:cubicBezTo>
                    <a:pt x="12224" y="10875"/>
                    <a:pt x="12217" y="10862"/>
                    <a:pt x="12208" y="10856"/>
                  </a:cubicBezTo>
                  <a:cubicBezTo>
                    <a:pt x="12205" y="10854"/>
                    <a:pt x="12201" y="10853"/>
                    <a:pt x="12197" y="10853"/>
                  </a:cubicBezTo>
                  <a:close/>
                  <a:moveTo>
                    <a:pt x="12550" y="10853"/>
                  </a:moveTo>
                  <a:cubicBezTo>
                    <a:pt x="12546" y="10853"/>
                    <a:pt x="12542" y="10854"/>
                    <a:pt x="12539" y="10856"/>
                  </a:cubicBezTo>
                  <a:cubicBezTo>
                    <a:pt x="12530" y="10862"/>
                    <a:pt x="12523" y="10875"/>
                    <a:pt x="12519" y="10891"/>
                  </a:cubicBezTo>
                  <a:cubicBezTo>
                    <a:pt x="12517" y="10901"/>
                    <a:pt x="12517" y="10916"/>
                    <a:pt x="12517" y="10941"/>
                  </a:cubicBezTo>
                  <a:lnTo>
                    <a:pt x="12517" y="13120"/>
                  </a:lnTo>
                  <a:cubicBezTo>
                    <a:pt x="12517" y="13145"/>
                    <a:pt x="12517" y="13161"/>
                    <a:pt x="12519" y="13171"/>
                  </a:cubicBezTo>
                  <a:cubicBezTo>
                    <a:pt x="12523" y="13187"/>
                    <a:pt x="12530" y="13199"/>
                    <a:pt x="12539" y="13205"/>
                  </a:cubicBezTo>
                  <a:cubicBezTo>
                    <a:pt x="12542" y="13207"/>
                    <a:pt x="12546" y="13209"/>
                    <a:pt x="12550" y="13209"/>
                  </a:cubicBezTo>
                  <a:cubicBezTo>
                    <a:pt x="12554" y="13209"/>
                    <a:pt x="12558" y="13207"/>
                    <a:pt x="12561" y="13205"/>
                  </a:cubicBezTo>
                  <a:cubicBezTo>
                    <a:pt x="12570" y="13199"/>
                    <a:pt x="12577" y="13187"/>
                    <a:pt x="12580" y="13171"/>
                  </a:cubicBezTo>
                  <a:cubicBezTo>
                    <a:pt x="12582" y="13161"/>
                    <a:pt x="12583" y="13145"/>
                    <a:pt x="12583" y="13120"/>
                  </a:cubicBezTo>
                  <a:lnTo>
                    <a:pt x="12583" y="10941"/>
                  </a:lnTo>
                  <a:cubicBezTo>
                    <a:pt x="12583" y="10916"/>
                    <a:pt x="12582" y="10901"/>
                    <a:pt x="12580" y="10891"/>
                  </a:cubicBezTo>
                  <a:cubicBezTo>
                    <a:pt x="12577" y="10875"/>
                    <a:pt x="12570" y="10862"/>
                    <a:pt x="12561" y="10856"/>
                  </a:cubicBezTo>
                  <a:cubicBezTo>
                    <a:pt x="12558" y="10854"/>
                    <a:pt x="12554" y="10853"/>
                    <a:pt x="12550" y="10853"/>
                  </a:cubicBezTo>
                  <a:close/>
                  <a:moveTo>
                    <a:pt x="16322" y="10853"/>
                  </a:moveTo>
                  <a:cubicBezTo>
                    <a:pt x="16318" y="10853"/>
                    <a:pt x="16315" y="10854"/>
                    <a:pt x="16311" y="10856"/>
                  </a:cubicBezTo>
                  <a:cubicBezTo>
                    <a:pt x="16302" y="10862"/>
                    <a:pt x="16295" y="10875"/>
                    <a:pt x="16292" y="10891"/>
                  </a:cubicBezTo>
                  <a:cubicBezTo>
                    <a:pt x="16290" y="10901"/>
                    <a:pt x="16289" y="10916"/>
                    <a:pt x="16289" y="10941"/>
                  </a:cubicBezTo>
                  <a:lnTo>
                    <a:pt x="16289" y="13120"/>
                  </a:lnTo>
                  <a:cubicBezTo>
                    <a:pt x="16289" y="13145"/>
                    <a:pt x="16290" y="13161"/>
                    <a:pt x="16292" y="13171"/>
                  </a:cubicBezTo>
                  <a:cubicBezTo>
                    <a:pt x="16295" y="13187"/>
                    <a:pt x="16302" y="13199"/>
                    <a:pt x="16311" y="13205"/>
                  </a:cubicBezTo>
                  <a:cubicBezTo>
                    <a:pt x="16315" y="13207"/>
                    <a:pt x="16318" y="13209"/>
                    <a:pt x="16322" y="13209"/>
                  </a:cubicBezTo>
                  <a:cubicBezTo>
                    <a:pt x="16326" y="13209"/>
                    <a:pt x="16330" y="13207"/>
                    <a:pt x="16333" y="13205"/>
                  </a:cubicBezTo>
                  <a:cubicBezTo>
                    <a:pt x="16342" y="13199"/>
                    <a:pt x="16350" y="13187"/>
                    <a:pt x="16353" y="13171"/>
                  </a:cubicBezTo>
                  <a:cubicBezTo>
                    <a:pt x="16355" y="13161"/>
                    <a:pt x="16355" y="13145"/>
                    <a:pt x="16355" y="13120"/>
                  </a:cubicBezTo>
                  <a:lnTo>
                    <a:pt x="16355" y="10941"/>
                  </a:lnTo>
                  <a:cubicBezTo>
                    <a:pt x="16355" y="10916"/>
                    <a:pt x="16355" y="10901"/>
                    <a:pt x="16353" y="10891"/>
                  </a:cubicBezTo>
                  <a:cubicBezTo>
                    <a:pt x="16350" y="10875"/>
                    <a:pt x="16342" y="10862"/>
                    <a:pt x="16333" y="10856"/>
                  </a:cubicBezTo>
                  <a:cubicBezTo>
                    <a:pt x="16330" y="10854"/>
                    <a:pt x="16326" y="10853"/>
                    <a:pt x="16322" y="10853"/>
                  </a:cubicBezTo>
                  <a:close/>
                  <a:moveTo>
                    <a:pt x="16675" y="10853"/>
                  </a:moveTo>
                  <a:cubicBezTo>
                    <a:pt x="16671" y="10853"/>
                    <a:pt x="16668" y="10854"/>
                    <a:pt x="16664" y="10856"/>
                  </a:cubicBezTo>
                  <a:cubicBezTo>
                    <a:pt x="16655" y="10862"/>
                    <a:pt x="16648" y="10875"/>
                    <a:pt x="16645" y="10891"/>
                  </a:cubicBezTo>
                  <a:cubicBezTo>
                    <a:pt x="16643" y="10901"/>
                    <a:pt x="16642" y="10916"/>
                    <a:pt x="16642" y="10941"/>
                  </a:cubicBezTo>
                  <a:lnTo>
                    <a:pt x="16642" y="13120"/>
                  </a:lnTo>
                  <a:cubicBezTo>
                    <a:pt x="16642" y="13145"/>
                    <a:pt x="16643" y="13161"/>
                    <a:pt x="16645" y="13171"/>
                  </a:cubicBezTo>
                  <a:cubicBezTo>
                    <a:pt x="16648" y="13187"/>
                    <a:pt x="16655" y="13199"/>
                    <a:pt x="16664" y="13205"/>
                  </a:cubicBezTo>
                  <a:cubicBezTo>
                    <a:pt x="16668" y="13207"/>
                    <a:pt x="16671" y="13209"/>
                    <a:pt x="16675" y="13209"/>
                  </a:cubicBezTo>
                  <a:cubicBezTo>
                    <a:pt x="16679" y="13209"/>
                    <a:pt x="16683" y="13207"/>
                    <a:pt x="16686" y="13205"/>
                  </a:cubicBezTo>
                  <a:cubicBezTo>
                    <a:pt x="16695" y="13199"/>
                    <a:pt x="16702" y="13187"/>
                    <a:pt x="16706" y="13171"/>
                  </a:cubicBezTo>
                  <a:cubicBezTo>
                    <a:pt x="16708" y="13161"/>
                    <a:pt x="16708" y="13145"/>
                    <a:pt x="16708" y="13120"/>
                  </a:cubicBezTo>
                  <a:lnTo>
                    <a:pt x="16708" y="10941"/>
                  </a:lnTo>
                  <a:cubicBezTo>
                    <a:pt x="16708" y="10916"/>
                    <a:pt x="16708" y="10901"/>
                    <a:pt x="16706" y="10891"/>
                  </a:cubicBezTo>
                  <a:cubicBezTo>
                    <a:pt x="16702" y="10875"/>
                    <a:pt x="16695" y="10862"/>
                    <a:pt x="16686" y="10856"/>
                  </a:cubicBezTo>
                  <a:cubicBezTo>
                    <a:pt x="16683" y="10854"/>
                    <a:pt x="16679" y="10853"/>
                    <a:pt x="16675" y="10853"/>
                  </a:cubicBezTo>
                  <a:close/>
                  <a:moveTo>
                    <a:pt x="20435" y="10853"/>
                  </a:moveTo>
                  <a:cubicBezTo>
                    <a:pt x="20431" y="10853"/>
                    <a:pt x="20427" y="10854"/>
                    <a:pt x="20424" y="10856"/>
                  </a:cubicBezTo>
                  <a:cubicBezTo>
                    <a:pt x="20415" y="10862"/>
                    <a:pt x="20407" y="10875"/>
                    <a:pt x="20404" y="10891"/>
                  </a:cubicBezTo>
                  <a:cubicBezTo>
                    <a:pt x="20402" y="10901"/>
                    <a:pt x="20402" y="10916"/>
                    <a:pt x="20402" y="10941"/>
                  </a:cubicBezTo>
                  <a:lnTo>
                    <a:pt x="20402" y="13120"/>
                  </a:lnTo>
                  <a:cubicBezTo>
                    <a:pt x="20402" y="13145"/>
                    <a:pt x="20402" y="13161"/>
                    <a:pt x="20404" y="13171"/>
                  </a:cubicBezTo>
                  <a:cubicBezTo>
                    <a:pt x="20407" y="13187"/>
                    <a:pt x="20415" y="13199"/>
                    <a:pt x="20424" y="13205"/>
                  </a:cubicBezTo>
                  <a:cubicBezTo>
                    <a:pt x="20427" y="13207"/>
                    <a:pt x="20431" y="13209"/>
                    <a:pt x="20435" y="13209"/>
                  </a:cubicBezTo>
                  <a:cubicBezTo>
                    <a:pt x="20438" y="13209"/>
                    <a:pt x="20442" y="13207"/>
                    <a:pt x="20446" y="13205"/>
                  </a:cubicBezTo>
                  <a:cubicBezTo>
                    <a:pt x="20455" y="13199"/>
                    <a:pt x="20462" y="13187"/>
                    <a:pt x="20465" y="13171"/>
                  </a:cubicBezTo>
                  <a:cubicBezTo>
                    <a:pt x="20467" y="13161"/>
                    <a:pt x="20467" y="13145"/>
                    <a:pt x="20467" y="13120"/>
                  </a:cubicBezTo>
                  <a:lnTo>
                    <a:pt x="20467" y="10941"/>
                  </a:lnTo>
                  <a:cubicBezTo>
                    <a:pt x="20467" y="10916"/>
                    <a:pt x="20467" y="10901"/>
                    <a:pt x="20465" y="10891"/>
                  </a:cubicBezTo>
                  <a:cubicBezTo>
                    <a:pt x="20462" y="10875"/>
                    <a:pt x="20455" y="10862"/>
                    <a:pt x="20446" y="10856"/>
                  </a:cubicBezTo>
                  <a:cubicBezTo>
                    <a:pt x="20442" y="10854"/>
                    <a:pt x="20438" y="10853"/>
                    <a:pt x="20435" y="10853"/>
                  </a:cubicBezTo>
                  <a:close/>
                  <a:moveTo>
                    <a:pt x="20787" y="10853"/>
                  </a:moveTo>
                  <a:cubicBezTo>
                    <a:pt x="20784" y="10853"/>
                    <a:pt x="20780" y="10854"/>
                    <a:pt x="20776" y="10856"/>
                  </a:cubicBezTo>
                  <a:cubicBezTo>
                    <a:pt x="20767" y="10862"/>
                    <a:pt x="20760" y="10875"/>
                    <a:pt x="20757" y="10891"/>
                  </a:cubicBezTo>
                  <a:cubicBezTo>
                    <a:pt x="20755" y="10901"/>
                    <a:pt x="20755" y="10916"/>
                    <a:pt x="20755" y="10941"/>
                  </a:cubicBezTo>
                  <a:lnTo>
                    <a:pt x="20755" y="13120"/>
                  </a:lnTo>
                  <a:cubicBezTo>
                    <a:pt x="20755" y="13145"/>
                    <a:pt x="20755" y="13161"/>
                    <a:pt x="20757" y="13171"/>
                  </a:cubicBezTo>
                  <a:cubicBezTo>
                    <a:pt x="20760" y="13187"/>
                    <a:pt x="20767" y="13199"/>
                    <a:pt x="20776" y="13205"/>
                  </a:cubicBezTo>
                  <a:cubicBezTo>
                    <a:pt x="20780" y="13207"/>
                    <a:pt x="20784" y="13209"/>
                    <a:pt x="20787" y="13209"/>
                  </a:cubicBezTo>
                  <a:cubicBezTo>
                    <a:pt x="20791" y="13209"/>
                    <a:pt x="20795" y="13207"/>
                    <a:pt x="20799" y="13205"/>
                  </a:cubicBezTo>
                  <a:cubicBezTo>
                    <a:pt x="20808" y="13199"/>
                    <a:pt x="20815" y="13187"/>
                    <a:pt x="20818" y="13171"/>
                  </a:cubicBezTo>
                  <a:cubicBezTo>
                    <a:pt x="20820" y="13161"/>
                    <a:pt x="20820" y="13145"/>
                    <a:pt x="20820" y="13120"/>
                  </a:cubicBezTo>
                  <a:lnTo>
                    <a:pt x="20820" y="10941"/>
                  </a:lnTo>
                  <a:cubicBezTo>
                    <a:pt x="20820" y="10916"/>
                    <a:pt x="20820" y="10901"/>
                    <a:pt x="20818" y="10891"/>
                  </a:cubicBezTo>
                  <a:cubicBezTo>
                    <a:pt x="20815" y="10875"/>
                    <a:pt x="20808" y="10862"/>
                    <a:pt x="20799" y="10856"/>
                  </a:cubicBezTo>
                  <a:cubicBezTo>
                    <a:pt x="20795" y="10854"/>
                    <a:pt x="20791" y="10853"/>
                    <a:pt x="20787" y="10853"/>
                  </a:cubicBezTo>
                  <a:close/>
                  <a:moveTo>
                    <a:pt x="1083" y="10948"/>
                  </a:moveTo>
                  <a:cubicBezTo>
                    <a:pt x="1073" y="10945"/>
                    <a:pt x="1063" y="10949"/>
                    <a:pt x="1056" y="10960"/>
                  </a:cubicBezTo>
                  <a:cubicBezTo>
                    <a:pt x="1053" y="10964"/>
                    <a:pt x="1051" y="10970"/>
                    <a:pt x="1049" y="10976"/>
                  </a:cubicBezTo>
                  <a:cubicBezTo>
                    <a:pt x="1047" y="10981"/>
                    <a:pt x="1046" y="10988"/>
                    <a:pt x="1045" y="10994"/>
                  </a:cubicBezTo>
                  <a:cubicBezTo>
                    <a:pt x="1043" y="11011"/>
                    <a:pt x="1046" y="11029"/>
                    <a:pt x="1052" y="11042"/>
                  </a:cubicBezTo>
                  <a:cubicBezTo>
                    <a:pt x="1056" y="11050"/>
                    <a:pt x="1064" y="11057"/>
                    <a:pt x="1076" y="11070"/>
                  </a:cubicBezTo>
                  <a:lnTo>
                    <a:pt x="1966" y="11979"/>
                  </a:lnTo>
                  <a:cubicBezTo>
                    <a:pt x="1978" y="11991"/>
                    <a:pt x="1985" y="11999"/>
                    <a:pt x="1991" y="12001"/>
                  </a:cubicBezTo>
                  <a:cubicBezTo>
                    <a:pt x="2001" y="12004"/>
                    <a:pt x="2011" y="11999"/>
                    <a:pt x="2018" y="11988"/>
                  </a:cubicBezTo>
                  <a:cubicBezTo>
                    <a:pt x="2021" y="11984"/>
                    <a:pt x="2023" y="11978"/>
                    <a:pt x="2025" y="11972"/>
                  </a:cubicBezTo>
                  <a:cubicBezTo>
                    <a:pt x="2027" y="11967"/>
                    <a:pt x="2028" y="11960"/>
                    <a:pt x="2029" y="11954"/>
                  </a:cubicBezTo>
                  <a:cubicBezTo>
                    <a:pt x="2030" y="11937"/>
                    <a:pt x="2028" y="11919"/>
                    <a:pt x="2022" y="11906"/>
                  </a:cubicBezTo>
                  <a:cubicBezTo>
                    <a:pt x="2018" y="11898"/>
                    <a:pt x="2011" y="11891"/>
                    <a:pt x="1998" y="11878"/>
                  </a:cubicBezTo>
                  <a:lnTo>
                    <a:pt x="1108" y="10969"/>
                  </a:lnTo>
                  <a:cubicBezTo>
                    <a:pt x="1096" y="10957"/>
                    <a:pt x="1089" y="10949"/>
                    <a:pt x="1083" y="10948"/>
                  </a:cubicBezTo>
                  <a:close/>
                  <a:moveTo>
                    <a:pt x="3088" y="10948"/>
                  </a:moveTo>
                  <a:cubicBezTo>
                    <a:pt x="3082" y="10949"/>
                    <a:pt x="3075" y="10957"/>
                    <a:pt x="3062" y="10969"/>
                  </a:cubicBezTo>
                  <a:lnTo>
                    <a:pt x="2172" y="11878"/>
                  </a:lnTo>
                  <a:cubicBezTo>
                    <a:pt x="2160" y="11891"/>
                    <a:pt x="2153" y="11898"/>
                    <a:pt x="2149" y="11906"/>
                  </a:cubicBezTo>
                  <a:cubicBezTo>
                    <a:pt x="2143" y="11919"/>
                    <a:pt x="2140" y="11937"/>
                    <a:pt x="2142" y="11954"/>
                  </a:cubicBezTo>
                  <a:cubicBezTo>
                    <a:pt x="2142" y="11960"/>
                    <a:pt x="2144" y="11967"/>
                    <a:pt x="2146" y="11972"/>
                  </a:cubicBezTo>
                  <a:cubicBezTo>
                    <a:pt x="2148" y="11978"/>
                    <a:pt x="2150" y="11984"/>
                    <a:pt x="2153" y="11988"/>
                  </a:cubicBezTo>
                  <a:cubicBezTo>
                    <a:pt x="2160" y="11999"/>
                    <a:pt x="2170" y="12004"/>
                    <a:pt x="2179" y="12001"/>
                  </a:cubicBezTo>
                  <a:cubicBezTo>
                    <a:pt x="2185" y="11999"/>
                    <a:pt x="2192" y="11991"/>
                    <a:pt x="2205" y="11979"/>
                  </a:cubicBezTo>
                  <a:lnTo>
                    <a:pt x="3095" y="11070"/>
                  </a:lnTo>
                  <a:cubicBezTo>
                    <a:pt x="3107" y="11057"/>
                    <a:pt x="3115" y="11050"/>
                    <a:pt x="3119" y="11042"/>
                  </a:cubicBezTo>
                  <a:cubicBezTo>
                    <a:pt x="3125" y="11029"/>
                    <a:pt x="3127" y="11011"/>
                    <a:pt x="3126" y="10994"/>
                  </a:cubicBezTo>
                  <a:cubicBezTo>
                    <a:pt x="3125" y="10988"/>
                    <a:pt x="3124" y="10981"/>
                    <a:pt x="3122" y="10976"/>
                  </a:cubicBezTo>
                  <a:cubicBezTo>
                    <a:pt x="3120" y="10970"/>
                    <a:pt x="3118" y="10964"/>
                    <a:pt x="3115" y="10960"/>
                  </a:cubicBezTo>
                  <a:cubicBezTo>
                    <a:pt x="3107" y="10949"/>
                    <a:pt x="3098" y="10945"/>
                    <a:pt x="3088" y="10948"/>
                  </a:cubicBezTo>
                  <a:close/>
                  <a:moveTo>
                    <a:pt x="5195" y="10948"/>
                  </a:moveTo>
                  <a:cubicBezTo>
                    <a:pt x="5186" y="10945"/>
                    <a:pt x="5176" y="10949"/>
                    <a:pt x="5168" y="10960"/>
                  </a:cubicBezTo>
                  <a:cubicBezTo>
                    <a:pt x="5166" y="10964"/>
                    <a:pt x="5163" y="10970"/>
                    <a:pt x="5161" y="10976"/>
                  </a:cubicBezTo>
                  <a:cubicBezTo>
                    <a:pt x="5159" y="10981"/>
                    <a:pt x="5158" y="10988"/>
                    <a:pt x="5157" y="10994"/>
                  </a:cubicBezTo>
                  <a:cubicBezTo>
                    <a:pt x="5156" y="11011"/>
                    <a:pt x="5158" y="11029"/>
                    <a:pt x="5165" y="11042"/>
                  </a:cubicBezTo>
                  <a:cubicBezTo>
                    <a:pt x="5169" y="11050"/>
                    <a:pt x="5176" y="11057"/>
                    <a:pt x="5188" y="11070"/>
                  </a:cubicBezTo>
                  <a:lnTo>
                    <a:pt x="6078" y="11979"/>
                  </a:lnTo>
                  <a:cubicBezTo>
                    <a:pt x="6090" y="11991"/>
                    <a:pt x="6098" y="11999"/>
                    <a:pt x="6104" y="12001"/>
                  </a:cubicBezTo>
                  <a:cubicBezTo>
                    <a:pt x="6113" y="12004"/>
                    <a:pt x="6123" y="11999"/>
                    <a:pt x="6130" y="11988"/>
                  </a:cubicBezTo>
                  <a:cubicBezTo>
                    <a:pt x="6133" y="11984"/>
                    <a:pt x="6136" y="11978"/>
                    <a:pt x="6137" y="11972"/>
                  </a:cubicBezTo>
                  <a:cubicBezTo>
                    <a:pt x="6139" y="11967"/>
                    <a:pt x="6141" y="11960"/>
                    <a:pt x="6141" y="11954"/>
                  </a:cubicBezTo>
                  <a:cubicBezTo>
                    <a:pt x="6143" y="11937"/>
                    <a:pt x="6141" y="11919"/>
                    <a:pt x="6134" y="11906"/>
                  </a:cubicBezTo>
                  <a:cubicBezTo>
                    <a:pt x="6130" y="11898"/>
                    <a:pt x="6123" y="11891"/>
                    <a:pt x="6110" y="11878"/>
                  </a:cubicBezTo>
                  <a:lnTo>
                    <a:pt x="5220" y="10969"/>
                  </a:lnTo>
                  <a:cubicBezTo>
                    <a:pt x="5208" y="10957"/>
                    <a:pt x="5201" y="10949"/>
                    <a:pt x="5195" y="10948"/>
                  </a:cubicBezTo>
                  <a:close/>
                  <a:moveTo>
                    <a:pt x="7200" y="10948"/>
                  </a:moveTo>
                  <a:cubicBezTo>
                    <a:pt x="7195" y="10949"/>
                    <a:pt x="7187" y="10957"/>
                    <a:pt x="7175" y="10969"/>
                  </a:cubicBezTo>
                  <a:lnTo>
                    <a:pt x="6285" y="11878"/>
                  </a:lnTo>
                  <a:cubicBezTo>
                    <a:pt x="6273" y="11891"/>
                    <a:pt x="6265" y="11898"/>
                    <a:pt x="6261" y="11906"/>
                  </a:cubicBezTo>
                  <a:cubicBezTo>
                    <a:pt x="6255" y="11919"/>
                    <a:pt x="6252" y="11937"/>
                    <a:pt x="6254" y="11954"/>
                  </a:cubicBezTo>
                  <a:cubicBezTo>
                    <a:pt x="6255" y="11960"/>
                    <a:pt x="6256" y="11967"/>
                    <a:pt x="6258" y="11972"/>
                  </a:cubicBezTo>
                  <a:cubicBezTo>
                    <a:pt x="6260" y="11978"/>
                    <a:pt x="6262" y="11984"/>
                    <a:pt x="6265" y="11988"/>
                  </a:cubicBezTo>
                  <a:cubicBezTo>
                    <a:pt x="6273" y="11999"/>
                    <a:pt x="6282" y="12004"/>
                    <a:pt x="6292" y="12001"/>
                  </a:cubicBezTo>
                  <a:cubicBezTo>
                    <a:pt x="6298" y="11999"/>
                    <a:pt x="6305" y="11991"/>
                    <a:pt x="6317" y="11979"/>
                  </a:cubicBezTo>
                  <a:lnTo>
                    <a:pt x="7207" y="11070"/>
                  </a:lnTo>
                  <a:cubicBezTo>
                    <a:pt x="7219" y="11057"/>
                    <a:pt x="7227" y="11050"/>
                    <a:pt x="7231" y="11042"/>
                  </a:cubicBezTo>
                  <a:cubicBezTo>
                    <a:pt x="7237" y="11029"/>
                    <a:pt x="7240" y="11011"/>
                    <a:pt x="7238" y="10994"/>
                  </a:cubicBezTo>
                  <a:cubicBezTo>
                    <a:pt x="7237" y="10988"/>
                    <a:pt x="7236" y="10981"/>
                    <a:pt x="7234" y="10976"/>
                  </a:cubicBezTo>
                  <a:cubicBezTo>
                    <a:pt x="7232" y="10970"/>
                    <a:pt x="7230" y="10964"/>
                    <a:pt x="7227" y="10960"/>
                  </a:cubicBezTo>
                  <a:cubicBezTo>
                    <a:pt x="7219" y="10949"/>
                    <a:pt x="7210" y="10945"/>
                    <a:pt x="7200" y="10948"/>
                  </a:cubicBezTo>
                  <a:close/>
                  <a:moveTo>
                    <a:pt x="9320" y="10948"/>
                  </a:moveTo>
                  <a:cubicBezTo>
                    <a:pt x="9311" y="10945"/>
                    <a:pt x="9301" y="10949"/>
                    <a:pt x="9294" y="10960"/>
                  </a:cubicBezTo>
                  <a:cubicBezTo>
                    <a:pt x="9291" y="10964"/>
                    <a:pt x="9288" y="10970"/>
                    <a:pt x="9286" y="10976"/>
                  </a:cubicBezTo>
                  <a:cubicBezTo>
                    <a:pt x="9284" y="10981"/>
                    <a:pt x="9283" y="10988"/>
                    <a:pt x="9283" y="10994"/>
                  </a:cubicBezTo>
                  <a:cubicBezTo>
                    <a:pt x="9281" y="11011"/>
                    <a:pt x="9283" y="11029"/>
                    <a:pt x="9290" y="11042"/>
                  </a:cubicBezTo>
                  <a:cubicBezTo>
                    <a:pt x="9294" y="11050"/>
                    <a:pt x="9301" y="11057"/>
                    <a:pt x="9314" y="11070"/>
                  </a:cubicBezTo>
                  <a:lnTo>
                    <a:pt x="10203" y="11979"/>
                  </a:lnTo>
                  <a:cubicBezTo>
                    <a:pt x="10216" y="11991"/>
                    <a:pt x="10223" y="11999"/>
                    <a:pt x="10229" y="12001"/>
                  </a:cubicBezTo>
                  <a:cubicBezTo>
                    <a:pt x="10238" y="12004"/>
                    <a:pt x="10248" y="11999"/>
                    <a:pt x="10256" y="11988"/>
                  </a:cubicBezTo>
                  <a:cubicBezTo>
                    <a:pt x="10258" y="11984"/>
                    <a:pt x="10261" y="11978"/>
                    <a:pt x="10263" y="11972"/>
                  </a:cubicBezTo>
                  <a:cubicBezTo>
                    <a:pt x="10264" y="11967"/>
                    <a:pt x="10266" y="11960"/>
                    <a:pt x="10266" y="11954"/>
                  </a:cubicBezTo>
                  <a:cubicBezTo>
                    <a:pt x="10268" y="11937"/>
                    <a:pt x="10266" y="11919"/>
                    <a:pt x="10259" y="11906"/>
                  </a:cubicBezTo>
                  <a:cubicBezTo>
                    <a:pt x="10255" y="11898"/>
                    <a:pt x="10248" y="11891"/>
                    <a:pt x="10236" y="11878"/>
                  </a:cubicBezTo>
                  <a:lnTo>
                    <a:pt x="9345" y="10969"/>
                  </a:lnTo>
                  <a:cubicBezTo>
                    <a:pt x="9333" y="10957"/>
                    <a:pt x="9326" y="10949"/>
                    <a:pt x="9320" y="10948"/>
                  </a:cubicBezTo>
                  <a:close/>
                  <a:moveTo>
                    <a:pt x="11326" y="10948"/>
                  </a:moveTo>
                  <a:cubicBezTo>
                    <a:pt x="11320" y="10949"/>
                    <a:pt x="11312" y="10957"/>
                    <a:pt x="11300" y="10969"/>
                  </a:cubicBezTo>
                  <a:lnTo>
                    <a:pt x="10410" y="11878"/>
                  </a:lnTo>
                  <a:cubicBezTo>
                    <a:pt x="10398" y="11891"/>
                    <a:pt x="10390" y="11898"/>
                    <a:pt x="10386" y="11906"/>
                  </a:cubicBezTo>
                  <a:cubicBezTo>
                    <a:pt x="10380" y="11919"/>
                    <a:pt x="10378" y="11937"/>
                    <a:pt x="10379" y="11954"/>
                  </a:cubicBezTo>
                  <a:cubicBezTo>
                    <a:pt x="10380" y="11960"/>
                    <a:pt x="10381" y="11967"/>
                    <a:pt x="10383" y="11972"/>
                  </a:cubicBezTo>
                  <a:cubicBezTo>
                    <a:pt x="10385" y="11978"/>
                    <a:pt x="10387" y="11984"/>
                    <a:pt x="10390" y="11988"/>
                  </a:cubicBezTo>
                  <a:cubicBezTo>
                    <a:pt x="10398" y="11999"/>
                    <a:pt x="10407" y="12004"/>
                    <a:pt x="10417" y="12001"/>
                  </a:cubicBezTo>
                  <a:cubicBezTo>
                    <a:pt x="10423" y="11999"/>
                    <a:pt x="10430" y="11991"/>
                    <a:pt x="10442" y="11979"/>
                  </a:cubicBezTo>
                  <a:lnTo>
                    <a:pt x="11332" y="11070"/>
                  </a:lnTo>
                  <a:cubicBezTo>
                    <a:pt x="11345" y="11057"/>
                    <a:pt x="11352" y="11050"/>
                    <a:pt x="11356" y="11042"/>
                  </a:cubicBezTo>
                  <a:cubicBezTo>
                    <a:pt x="11362" y="11029"/>
                    <a:pt x="11365" y="11011"/>
                    <a:pt x="11363" y="10994"/>
                  </a:cubicBezTo>
                  <a:cubicBezTo>
                    <a:pt x="11362" y="10988"/>
                    <a:pt x="11361" y="10981"/>
                    <a:pt x="11359" y="10976"/>
                  </a:cubicBezTo>
                  <a:cubicBezTo>
                    <a:pt x="11357" y="10970"/>
                    <a:pt x="11355" y="10964"/>
                    <a:pt x="11352" y="10960"/>
                  </a:cubicBezTo>
                  <a:cubicBezTo>
                    <a:pt x="11345" y="10949"/>
                    <a:pt x="11335" y="10945"/>
                    <a:pt x="11326" y="10948"/>
                  </a:cubicBezTo>
                  <a:close/>
                  <a:moveTo>
                    <a:pt x="13427" y="10948"/>
                  </a:moveTo>
                  <a:cubicBezTo>
                    <a:pt x="13418" y="10945"/>
                    <a:pt x="13408" y="10949"/>
                    <a:pt x="13400" y="10960"/>
                  </a:cubicBezTo>
                  <a:cubicBezTo>
                    <a:pt x="13397" y="10964"/>
                    <a:pt x="13395" y="10970"/>
                    <a:pt x="13393" y="10976"/>
                  </a:cubicBezTo>
                  <a:cubicBezTo>
                    <a:pt x="13391" y="10981"/>
                    <a:pt x="13390" y="10988"/>
                    <a:pt x="13389" y="10994"/>
                  </a:cubicBezTo>
                  <a:cubicBezTo>
                    <a:pt x="13388" y="11011"/>
                    <a:pt x="13390" y="11029"/>
                    <a:pt x="13397" y="11042"/>
                  </a:cubicBezTo>
                  <a:cubicBezTo>
                    <a:pt x="13400" y="11050"/>
                    <a:pt x="13408" y="11057"/>
                    <a:pt x="13420" y="11070"/>
                  </a:cubicBezTo>
                  <a:lnTo>
                    <a:pt x="14310" y="11979"/>
                  </a:lnTo>
                  <a:cubicBezTo>
                    <a:pt x="14322" y="11991"/>
                    <a:pt x="14330" y="11999"/>
                    <a:pt x="14336" y="12001"/>
                  </a:cubicBezTo>
                  <a:cubicBezTo>
                    <a:pt x="14345" y="12004"/>
                    <a:pt x="14355" y="11999"/>
                    <a:pt x="14362" y="11988"/>
                  </a:cubicBezTo>
                  <a:cubicBezTo>
                    <a:pt x="14365" y="11984"/>
                    <a:pt x="14367" y="11978"/>
                    <a:pt x="14369" y="11972"/>
                  </a:cubicBezTo>
                  <a:cubicBezTo>
                    <a:pt x="14371" y="11967"/>
                    <a:pt x="14373" y="11960"/>
                    <a:pt x="14373" y="11954"/>
                  </a:cubicBezTo>
                  <a:cubicBezTo>
                    <a:pt x="14375" y="11937"/>
                    <a:pt x="14372" y="11919"/>
                    <a:pt x="14366" y="11906"/>
                  </a:cubicBezTo>
                  <a:cubicBezTo>
                    <a:pt x="14362" y="11898"/>
                    <a:pt x="14355" y="11891"/>
                    <a:pt x="14342" y="11878"/>
                  </a:cubicBezTo>
                  <a:lnTo>
                    <a:pt x="13452" y="10969"/>
                  </a:lnTo>
                  <a:cubicBezTo>
                    <a:pt x="13440" y="10957"/>
                    <a:pt x="13433" y="10949"/>
                    <a:pt x="13427" y="10948"/>
                  </a:cubicBezTo>
                  <a:close/>
                  <a:moveTo>
                    <a:pt x="15432" y="10948"/>
                  </a:moveTo>
                  <a:cubicBezTo>
                    <a:pt x="15426" y="10949"/>
                    <a:pt x="15419" y="10957"/>
                    <a:pt x="15407" y="10969"/>
                  </a:cubicBezTo>
                  <a:lnTo>
                    <a:pt x="14517" y="11878"/>
                  </a:lnTo>
                  <a:cubicBezTo>
                    <a:pt x="14504" y="11891"/>
                    <a:pt x="14497" y="11898"/>
                    <a:pt x="14493" y="11906"/>
                  </a:cubicBezTo>
                  <a:cubicBezTo>
                    <a:pt x="14487" y="11919"/>
                    <a:pt x="14485" y="11937"/>
                    <a:pt x="14486" y="11954"/>
                  </a:cubicBezTo>
                  <a:cubicBezTo>
                    <a:pt x="14487" y="11960"/>
                    <a:pt x="14488" y="11967"/>
                    <a:pt x="14490" y="11972"/>
                  </a:cubicBezTo>
                  <a:cubicBezTo>
                    <a:pt x="14492" y="11978"/>
                    <a:pt x="14494" y="11984"/>
                    <a:pt x="14497" y="11988"/>
                  </a:cubicBezTo>
                  <a:cubicBezTo>
                    <a:pt x="14504" y="11999"/>
                    <a:pt x="14514" y="12004"/>
                    <a:pt x="14524" y="12001"/>
                  </a:cubicBezTo>
                  <a:cubicBezTo>
                    <a:pt x="14530" y="11999"/>
                    <a:pt x="14537" y="11991"/>
                    <a:pt x="14549" y="11979"/>
                  </a:cubicBezTo>
                  <a:lnTo>
                    <a:pt x="15439" y="11070"/>
                  </a:lnTo>
                  <a:cubicBezTo>
                    <a:pt x="15451" y="11057"/>
                    <a:pt x="15459" y="11050"/>
                    <a:pt x="15463" y="11042"/>
                  </a:cubicBezTo>
                  <a:cubicBezTo>
                    <a:pt x="15469" y="11029"/>
                    <a:pt x="15472" y="11011"/>
                    <a:pt x="15470" y="10994"/>
                  </a:cubicBezTo>
                  <a:cubicBezTo>
                    <a:pt x="15469" y="10988"/>
                    <a:pt x="15468" y="10981"/>
                    <a:pt x="15466" y="10976"/>
                  </a:cubicBezTo>
                  <a:cubicBezTo>
                    <a:pt x="15464" y="10970"/>
                    <a:pt x="15462" y="10964"/>
                    <a:pt x="15459" y="10960"/>
                  </a:cubicBezTo>
                  <a:cubicBezTo>
                    <a:pt x="15451" y="10949"/>
                    <a:pt x="15442" y="10945"/>
                    <a:pt x="15432" y="10948"/>
                  </a:cubicBezTo>
                  <a:close/>
                  <a:moveTo>
                    <a:pt x="17552" y="10948"/>
                  </a:moveTo>
                  <a:cubicBezTo>
                    <a:pt x="17543" y="10945"/>
                    <a:pt x="17533" y="10949"/>
                    <a:pt x="17525" y="10960"/>
                  </a:cubicBezTo>
                  <a:cubicBezTo>
                    <a:pt x="17523" y="10964"/>
                    <a:pt x="17520" y="10970"/>
                    <a:pt x="17518" y="10976"/>
                  </a:cubicBezTo>
                  <a:cubicBezTo>
                    <a:pt x="17516" y="10981"/>
                    <a:pt x="17515" y="10988"/>
                    <a:pt x="17515" y="10994"/>
                  </a:cubicBezTo>
                  <a:cubicBezTo>
                    <a:pt x="17513" y="11011"/>
                    <a:pt x="17515" y="11029"/>
                    <a:pt x="17522" y="11042"/>
                  </a:cubicBezTo>
                  <a:cubicBezTo>
                    <a:pt x="17526" y="11050"/>
                    <a:pt x="17533" y="11057"/>
                    <a:pt x="17545" y="11070"/>
                  </a:cubicBezTo>
                  <a:lnTo>
                    <a:pt x="18435" y="11979"/>
                  </a:lnTo>
                  <a:cubicBezTo>
                    <a:pt x="18447" y="11991"/>
                    <a:pt x="18455" y="11999"/>
                    <a:pt x="18461" y="12001"/>
                  </a:cubicBezTo>
                  <a:cubicBezTo>
                    <a:pt x="18470" y="12004"/>
                    <a:pt x="18480" y="11999"/>
                    <a:pt x="18487" y="11988"/>
                  </a:cubicBezTo>
                  <a:cubicBezTo>
                    <a:pt x="18490" y="11984"/>
                    <a:pt x="18493" y="11978"/>
                    <a:pt x="18494" y="11972"/>
                  </a:cubicBezTo>
                  <a:cubicBezTo>
                    <a:pt x="18496" y="11967"/>
                    <a:pt x="18498" y="11960"/>
                    <a:pt x="18498" y="11954"/>
                  </a:cubicBezTo>
                  <a:cubicBezTo>
                    <a:pt x="18500" y="11937"/>
                    <a:pt x="18497" y="11919"/>
                    <a:pt x="18491" y="11906"/>
                  </a:cubicBezTo>
                  <a:cubicBezTo>
                    <a:pt x="18487" y="11898"/>
                    <a:pt x="18480" y="11891"/>
                    <a:pt x="18468" y="11878"/>
                  </a:cubicBezTo>
                  <a:lnTo>
                    <a:pt x="17577" y="10969"/>
                  </a:lnTo>
                  <a:cubicBezTo>
                    <a:pt x="17565" y="10957"/>
                    <a:pt x="17558" y="10949"/>
                    <a:pt x="17552" y="10948"/>
                  </a:cubicBezTo>
                  <a:close/>
                  <a:moveTo>
                    <a:pt x="19557" y="10948"/>
                  </a:moveTo>
                  <a:cubicBezTo>
                    <a:pt x="19552" y="10949"/>
                    <a:pt x="19544" y="10957"/>
                    <a:pt x="19532" y="10969"/>
                  </a:cubicBezTo>
                  <a:lnTo>
                    <a:pt x="18642" y="11878"/>
                  </a:lnTo>
                  <a:cubicBezTo>
                    <a:pt x="18629" y="11891"/>
                    <a:pt x="18622" y="11898"/>
                    <a:pt x="18618" y="11906"/>
                  </a:cubicBezTo>
                  <a:cubicBezTo>
                    <a:pt x="18612" y="11919"/>
                    <a:pt x="18610" y="11937"/>
                    <a:pt x="18611" y="11954"/>
                  </a:cubicBezTo>
                  <a:cubicBezTo>
                    <a:pt x="18612" y="11960"/>
                    <a:pt x="18613" y="11967"/>
                    <a:pt x="18615" y="11972"/>
                  </a:cubicBezTo>
                  <a:cubicBezTo>
                    <a:pt x="18617" y="11978"/>
                    <a:pt x="18619" y="11984"/>
                    <a:pt x="18622" y="11988"/>
                  </a:cubicBezTo>
                  <a:cubicBezTo>
                    <a:pt x="18629" y="11999"/>
                    <a:pt x="18639" y="12004"/>
                    <a:pt x="18649" y="12001"/>
                  </a:cubicBezTo>
                  <a:cubicBezTo>
                    <a:pt x="18655" y="11999"/>
                    <a:pt x="18662" y="11991"/>
                    <a:pt x="18674" y="11979"/>
                  </a:cubicBezTo>
                  <a:lnTo>
                    <a:pt x="19564" y="11070"/>
                  </a:lnTo>
                  <a:cubicBezTo>
                    <a:pt x="19576" y="11057"/>
                    <a:pt x="19584" y="11050"/>
                    <a:pt x="19588" y="11042"/>
                  </a:cubicBezTo>
                  <a:cubicBezTo>
                    <a:pt x="19594" y="11029"/>
                    <a:pt x="19597" y="11011"/>
                    <a:pt x="19595" y="10994"/>
                  </a:cubicBezTo>
                  <a:cubicBezTo>
                    <a:pt x="19594" y="10988"/>
                    <a:pt x="19593" y="10981"/>
                    <a:pt x="19591" y="10976"/>
                  </a:cubicBezTo>
                  <a:cubicBezTo>
                    <a:pt x="19589" y="10970"/>
                    <a:pt x="19587" y="10964"/>
                    <a:pt x="19584" y="10960"/>
                  </a:cubicBezTo>
                  <a:cubicBezTo>
                    <a:pt x="19577" y="10949"/>
                    <a:pt x="19567" y="10945"/>
                    <a:pt x="19557" y="10948"/>
                  </a:cubicBezTo>
                  <a:close/>
                  <a:moveTo>
                    <a:pt x="382" y="11039"/>
                  </a:moveTo>
                  <a:cubicBezTo>
                    <a:pt x="378" y="11039"/>
                    <a:pt x="375" y="11040"/>
                    <a:pt x="371" y="11042"/>
                  </a:cubicBezTo>
                  <a:cubicBezTo>
                    <a:pt x="362" y="11048"/>
                    <a:pt x="355" y="11060"/>
                    <a:pt x="352" y="11076"/>
                  </a:cubicBezTo>
                  <a:cubicBezTo>
                    <a:pt x="350" y="11086"/>
                    <a:pt x="349" y="11102"/>
                    <a:pt x="349" y="11128"/>
                  </a:cubicBezTo>
                  <a:lnTo>
                    <a:pt x="349" y="12934"/>
                  </a:lnTo>
                  <a:cubicBezTo>
                    <a:pt x="349" y="12960"/>
                    <a:pt x="350" y="12975"/>
                    <a:pt x="352" y="12985"/>
                  </a:cubicBezTo>
                  <a:cubicBezTo>
                    <a:pt x="355" y="13001"/>
                    <a:pt x="362" y="13014"/>
                    <a:pt x="371" y="13020"/>
                  </a:cubicBezTo>
                  <a:cubicBezTo>
                    <a:pt x="375" y="13022"/>
                    <a:pt x="378" y="13023"/>
                    <a:pt x="382" y="13023"/>
                  </a:cubicBezTo>
                  <a:cubicBezTo>
                    <a:pt x="386" y="13023"/>
                    <a:pt x="390" y="13022"/>
                    <a:pt x="393" y="13020"/>
                  </a:cubicBezTo>
                  <a:cubicBezTo>
                    <a:pt x="402" y="13014"/>
                    <a:pt x="409" y="13001"/>
                    <a:pt x="413" y="12985"/>
                  </a:cubicBezTo>
                  <a:cubicBezTo>
                    <a:pt x="415" y="12975"/>
                    <a:pt x="415" y="12960"/>
                    <a:pt x="415" y="12934"/>
                  </a:cubicBezTo>
                  <a:lnTo>
                    <a:pt x="415" y="11128"/>
                  </a:lnTo>
                  <a:cubicBezTo>
                    <a:pt x="415" y="11102"/>
                    <a:pt x="415" y="11086"/>
                    <a:pt x="413" y="11076"/>
                  </a:cubicBezTo>
                  <a:cubicBezTo>
                    <a:pt x="409" y="11060"/>
                    <a:pt x="402" y="11048"/>
                    <a:pt x="393" y="11042"/>
                  </a:cubicBezTo>
                  <a:cubicBezTo>
                    <a:pt x="390" y="11040"/>
                    <a:pt x="386" y="11039"/>
                    <a:pt x="382" y="11039"/>
                  </a:cubicBezTo>
                  <a:close/>
                  <a:moveTo>
                    <a:pt x="3789" y="11039"/>
                  </a:moveTo>
                  <a:cubicBezTo>
                    <a:pt x="3785" y="11039"/>
                    <a:pt x="3781" y="11040"/>
                    <a:pt x="3778" y="11042"/>
                  </a:cubicBezTo>
                  <a:cubicBezTo>
                    <a:pt x="3769" y="11048"/>
                    <a:pt x="3761" y="11060"/>
                    <a:pt x="3758" y="11076"/>
                  </a:cubicBezTo>
                  <a:cubicBezTo>
                    <a:pt x="3756" y="11086"/>
                    <a:pt x="3756" y="11102"/>
                    <a:pt x="3756" y="11128"/>
                  </a:cubicBezTo>
                  <a:lnTo>
                    <a:pt x="3756" y="12934"/>
                  </a:lnTo>
                  <a:cubicBezTo>
                    <a:pt x="3756" y="12960"/>
                    <a:pt x="3756" y="12975"/>
                    <a:pt x="3758" y="12985"/>
                  </a:cubicBezTo>
                  <a:cubicBezTo>
                    <a:pt x="3761" y="13001"/>
                    <a:pt x="3769" y="13014"/>
                    <a:pt x="3778" y="13020"/>
                  </a:cubicBezTo>
                  <a:cubicBezTo>
                    <a:pt x="3781" y="13022"/>
                    <a:pt x="3785" y="13023"/>
                    <a:pt x="3789" y="13023"/>
                  </a:cubicBezTo>
                  <a:cubicBezTo>
                    <a:pt x="3792" y="13023"/>
                    <a:pt x="3796" y="13022"/>
                    <a:pt x="3800" y="13020"/>
                  </a:cubicBezTo>
                  <a:cubicBezTo>
                    <a:pt x="3809" y="13014"/>
                    <a:pt x="3816" y="13001"/>
                    <a:pt x="3819" y="12985"/>
                  </a:cubicBezTo>
                  <a:cubicBezTo>
                    <a:pt x="3821" y="12975"/>
                    <a:pt x="3821" y="12960"/>
                    <a:pt x="3821" y="12934"/>
                  </a:cubicBezTo>
                  <a:lnTo>
                    <a:pt x="3821" y="11128"/>
                  </a:lnTo>
                  <a:cubicBezTo>
                    <a:pt x="3821" y="11102"/>
                    <a:pt x="3821" y="11086"/>
                    <a:pt x="3819" y="11076"/>
                  </a:cubicBezTo>
                  <a:cubicBezTo>
                    <a:pt x="3816" y="11060"/>
                    <a:pt x="3809" y="11048"/>
                    <a:pt x="3800" y="11042"/>
                  </a:cubicBezTo>
                  <a:cubicBezTo>
                    <a:pt x="3796" y="11040"/>
                    <a:pt x="3792" y="11039"/>
                    <a:pt x="3789" y="11039"/>
                  </a:cubicBezTo>
                  <a:close/>
                  <a:moveTo>
                    <a:pt x="4495" y="11039"/>
                  </a:moveTo>
                  <a:cubicBezTo>
                    <a:pt x="4491" y="11039"/>
                    <a:pt x="4487" y="11040"/>
                    <a:pt x="4483" y="11042"/>
                  </a:cubicBezTo>
                  <a:cubicBezTo>
                    <a:pt x="4474" y="11048"/>
                    <a:pt x="4467" y="11060"/>
                    <a:pt x="4464" y="11076"/>
                  </a:cubicBezTo>
                  <a:cubicBezTo>
                    <a:pt x="4462" y="11086"/>
                    <a:pt x="4462" y="11102"/>
                    <a:pt x="4462" y="11128"/>
                  </a:cubicBezTo>
                  <a:lnTo>
                    <a:pt x="4462" y="12934"/>
                  </a:lnTo>
                  <a:cubicBezTo>
                    <a:pt x="4462" y="12960"/>
                    <a:pt x="4462" y="12975"/>
                    <a:pt x="4464" y="12985"/>
                  </a:cubicBezTo>
                  <a:cubicBezTo>
                    <a:pt x="4467" y="13001"/>
                    <a:pt x="4474" y="13014"/>
                    <a:pt x="4483" y="13020"/>
                  </a:cubicBezTo>
                  <a:cubicBezTo>
                    <a:pt x="4487" y="13022"/>
                    <a:pt x="4491" y="13023"/>
                    <a:pt x="4495" y="13023"/>
                  </a:cubicBezTo>
                  <a:cubicBezTo>
                    <a:pt x="4498" y="13023"/>
                    <a:pt x="4502" y="13022"/>
                    <a:pt x="4506" y="13020"/>
                  </a:cubicBezTo>
                  <a:cubicBezTo>
                    <a:pt x="4515" y="13014"/>
                    <a:pt x="4522" y="13001"/>
                    <a:pt x="4525" y="12985"/>
                  </a:cubicBezTo>
                  <a:cubicBezTo>
                    <a:pt x="4527" y="12975"/>
                    <a:pt x="4527" y="12960"/>
                    <a:pt x="4527" y="12934"/>
                  </a:cubicBezTo>
                  <a:lnTo>
                    <a:pt x="4527" y="11128"/>
                  </a:lnTo>
                  <a:cubicBezTo>
                    <a:pt x="4527" y="11102"/>
                    <a:pt x="4527" y="11086"/>
                    <a:pt x="4525" y="11076"/>
                  </a:cubicBezTo>
                  <a:cubicBezTo>
                    <a:pt x="4522" y="11060"/>
                    <a:pt x="4515" y="11048"/>
                    <a:pt x="4506" y="11042"/>
                  </a:cubicBezTo>
                  <a:cubicBezTo>
                    <a:pt x="4502" y="11040"/>
                    <a:pt x="4498" y="11039"/>
                    <a:pt x="4495" y="11039"/>
                  </a:cubicBezTo>
                  <a:close/>
                  <a:moveTo>
                    <a:pt x="7914" y="11039"/>
                  </a:moveTo>
                  <a:cubicBezTo>
                    <a:pt x="7910" y="11039"/>
                    <a:pt x="7906" y="11040"/>
                    <a:pt x="7903" y="11042"/>
                  </a:cubicBezTo>
                  <a:cubicBezTo>
                    <a:pt x="7894" y="11048"/>
                    <a:pt x="7886" y="11060"/>
                    <a:pt x="7883" y="11076"/>
                  </a:cubicBezTo>
                  <a:cubicBezTo>
                    <a:pt x="7881" y="11086"/>
                    <a:pt x="7881" y="11102"/>
                    <a:pt x="7881" y="11128"/>
                  </a:cubicBezTo>
                  <a:lnTo>
                    <a:pt x="7881" y="12934"/>
                  </a:lnTo>
                  <a:cubicBezTo>
                    <a:pt x="7881" y="12960"/>
                    <a:pt x="7881" y="12975"/>
                    <a:pt x="7883" y="12985"/>
                  </a:cubicBezTo>
                  <a:cubicBezTo>
                    <a:pt x="7886" y="13001"/>
                    <a:pt x="7894" y="13014"/>
                    <a:pt x="7903" y="13020"/>
                  </a:cubicBezTo>
                  <a:cubicBezTo>
                    <a:pt x="7906" y="13022"/>
                    <a:pt x="7910" y="13023"/>
                    <a:pt x="7914" y="13023"/>
                  </a:cubicBezTo>
                  <a:cubicBezTo>
                    <a:pt x="7918" y="13023"/>
                    <a:pt x="7921" y="13022"/>
                    <a:pt x="7925" y="13020"/>
                  </a:cubicBezTo>
                  <a:cubicBezTo>
                    <a:pt x="7934" y="13014"/>
                    <a:pt x="7941" y="13001"/>
                    <a:pt x="7945" y="12985"/>
                  </a:cubicBezTo>
                  <a:cubicBezTo>
                    <a:pt x="7947" y="12975"/>
                    <a:pt x="7946" y="12960"/>
                    <a:pt x="7946" y="12934"/>
                  </a:cubicBezTo>
                  <a:lnTo>
                    <a:pt x="7946" y="11128"/>
                  </a:lnTo>
                  <a:cubicBezTo>
                    <a:pt x="7946" y="11102"/>
                    <a:pt x="7947" y="11086"/>
                    <a:pt x="7945" y="11076"/>
                  </a:cubicBezTo>
                  <a:cubicBezTo>
                    <a:pt x="7941" y="11060"/>
                    <a:pt x="7934" y="11048"/>
                    <a:pt x="7925" y="11042"/>
                  </a:cubicBezTo>
                  <a:cubicBezTo>
                    <a:pt x="7921" y="11040"/>
                    <a:pt x="7918" y="11039"/>
                    <a:pt x="7914" y="11039"/>
                  </a:cubicBezTo>
                  <a:close/>
                  <a:moveTo>
                    <a:pt x="8620" y="11039"/>
                  </a:moveTo>
                  <a:cubicBezTo>
                    <a:pt x="8616" y="11039"/>
                    <a:pt x="8612" y="11040"/>
                    <a:pt x="8608" y="11042"/>
                  </a:cubicBezTo>
                  <a:cubicBezTo>
                    <a:pt x="8599" y="11048"/>
                    <a:pt x="8592" y="11060"/>
                    <a:pt x="8589" y="11076"/>
                  </a:cubicBezTo>
                  <a:cubicBezTo>
                    <a:pt x="8587" y="11086"/>
                    <a:pt x="8587" y="11102"/>
                    <a:pt x="8587" y="11128"/>
                  </a:cubicBezTo>
                  <a:lnTo>
                    <a:pt x="8587" y="12934"/>
                  </a:lnTo>
                  <a:cubicBezTo>
                    <a:pt x="8587" y="12960"/>
                    <a:pt x="8587" y="12975"/>
                    <a:pt x="8589" y="12985"/>
                  </a:cubicBezTo>
                  <a:cubicBezTo>
                    <a:pt x="8592" y="13001"/>
                    <a:pt x="8599" y="13014"/>
                    <a:pt x="8608" y="13020"/>
                  </a:cubicBezTo>
                  <a:cubicBezTo>
                    <a:pt x="8612" y="13022"/>
                    <a:pt x="8616" y="13023"/>
                    <a:pt x="8620" y="13023"/>
                  </a:cubicBezTo>
                  <a:cubicBezTo>
                    <a:pt x="8623" y="13023"/>
                    <a:pt x="8627" y="13022"/>
                    <a:pt x="8631" y="13020"/>
                  </a:cubicBezTo>
                  <a:cubicBezTo>
                    <a:pt x="8640" y="13014"/>
                    <a:pt x="8647" y="13001"/>
                    <a:pt x="8650" y="12985"/>
                  </a:cubicBezTo>
                  <a:cubicBezTo>
                    <a:pt x="8652" y="12975"/>
                    <a:pt x="8652" y="12960"/>
                    <a:pt x="8652" y="12934"/>
                  </a:cubicBezTo>
                  <a:lnTo>
                    <a:pt x="8652" y="11128"/>
                  </a:lnTo>
                  <a:cubicBezTo>
                    <a:pt x="8652" y="11102"/>
                    <a:pt x="8652" y="11086"/>
                    <a:pt x="8650" y="11076"/>
                  </a:cubicBezTo>
                  <a:cubicBezTo>
                    <a:pt x="8647" y="11060"/>
                    <a:pt x="8640" y="11048"/>
                    <a:pt x="8631" y="11042"/>
                  </a:cubicBezTo>
                  <a:cubicBezTo>
                    <a:pt x="8627" y="11040"/>
                    <a:pt x="8623" y="11039"/>
                    <a:pt x="8620" y="11039"/>
                  </a:cubicBezTo>
                  <a:close/>
                  <a:moveTo>
                    <a:pt x="12021" y="11039"/>
                  </a:moveTo>
                  <a:cubicBezTo>
                    <a:pt x="12017" y="11039"/>
                    <a:pt x="12013" y="11040"/>
                    <a:pt x="12010" y="11042"/>
                  </a:cubicBezTo>
                  <a:cubicBezTo>
                    <a:pt x="12001" y="11048"/>
                    <a:pt x="11993" y="11060"/>
                    <a:pt x="11990" y="11076"/>
                  </a:cubicBezTo>
                  <a:cubicBezTo>
                    <a:pt x="11988" y="11086"/>
                    <a:pt x="11988" y="11102"/>
                    <a:pt x="11988" y="11128"/>
                  </a:cubicBezTo>
                  <a:lnTo>
                    <a:pt x="11988" y="12934"/>
                  </a:lnTo>
                  <a:cubicBezTo>
                    <a:pt x="11988" y="12960"/>
                    <a:pt x="11988" y="12975"/>
                    <a:pt x="11990" y="12985"/>
                  </a:cubicBezTo>
                  <a:cubicBezTo>
                    <a:pt x="11993" y="13001"/>
                    <a:pt x="12001" y="13014"/>
                    <a:pt x="12010" y="13020"/>
                  </a:cubicBezTo>
                  <a:cubicBezTo>
                    <a:pt x="12013" y="13022"/>
                    <a:pt x="12017" y="13023"/>
                    <a:pt x="12021" y="13023"/>
                  </a:cubicBezTo>
                  <a:cubicBezTo>
                    <a:pt x="12024" y="13023"/>
                    <a:pt x="12028" y="13022"/>
                    <a:pt x="12032" y="13020"/>
                  </a:cubicBezTo>
                  <a:cubicBezTo>
                    <a:pt x="12041" y="13014"/>
                    <a:pt x="12048" y="13001"/>
                    <a:pt x="12051" y="12985"/>
                  </a:cubicBezTo>
                  <a:cubicBezTo>
                    <a:pt x="12053" y="12975"/>
                    <a:pt x="12053" y="12960"/>
                    <a:pt x="12053" y="12934"/>
                  </a:cubicBezTo>
                  <a:lnTo>
                    <a:pt x="12053" y="11128"/>
                  </a:lnTo>
                  <a:cubicBezTo>
                    <a:pt x="12053" y="11102"/>
                    <a:pt x="12053" y="11086"/>
                    <a:pt x="12051" y="11076"/>
                  </a:cubicBezTo>
                  <a:cubicBezTo>
                    <a:pt x="12048" y="11060"/>
                    <a:pt x="12041" y="11048"/>
                    <a:pt x="12032" y="11042"/>
                  </a:cubicBezTo>
                  <a:cubicBezTo>
                    <a:pt x="12028" y="11040"/>
                    <a:pt x="12024" y="11039"/>
                    <a:pt x="12021" y="11039"/>
                  </a:cubicBezTo>
                  <a:close/>
                  <a:moveTo>
                    <a:pt x="12726" y="11039"/>
                  </a:moveTo>
                  <a:cubicBezTo>
                    <a:pt x="12723" y="11039"/>
                    <a:pt x="12719" y="11040"/>
                    <a:pt x="12715" y="11042"/>
                  </a:cubicBezTo>
                  <a:cubicBezTo>
                    <a:pt x="12706" y="11048"/>
                    <a:pt x="12699" y="11060"/>
                    <a:pt x="12696" y="11076"/>
                  </a:cubicBezTo>
                  <a:cubicBezTo>
                    <a:pt x="12694" y="11086"/>
                    <a:pt x="12694" y="11102"/>
                    <a:pt x="12694" y="11128"/>
                  </a:cubicBezTo>
                  <a:lnTo>
                    <a:pt x="12694" y="12934"/>
                  </a:lnTo>
                  <a:cubicBezTo>
                    <a:pt x="12694" y="12960"/>
                    <a:pt x="12694" y="12975"/>
                    <a:pt x="12696" y="12985"/>
                  </a:cubicBezTo>
                  <a:cubicBezTo>
                    <a:pt x="12699" y="13001"/>
                    <a:pt x="12706" y="13014"/>
                    <a:pt x="12715" y="13020"/>
                  </a:cubicBezTo>
                  <a:cubicBezTo>
                    <a:pt x="12719" y="13022"/>
                    <a:pt x="12723" y="13023"/>
                    <a:pt x="12726" y="13023"/>
                  </a:cubicBezTo>
                  <a:cubicBezTo>
                    <a:pt x="12730" y="13023"/>
                    <a:pt x="12734" y="13022"/>
                    <a:pt x="12738" y="13020"/>
                  </a:cubicBezTo>
                  <a:cubicBezTo>
                    <a:pt x="12747" y="13014"/>
                    <a:pt x="12754" y="13001"/>
                    <a:pt x="12757" y="12985"/>
                  </a:cubicBezTo>
                  <a:cubicBezTo>
                    <a:pt x="12759" y="12975"/>
                    <a:pt x="12759" y="12960"/>
                    <a:pt x="12759" y="12934"/>
                  </a:cubicBezTo>
                  <a:lnTo>
                    <a:pt x="12759" y="11128"/>
                  </a:lnTo>
                  <a:cubicBezTo>
                    <a:pt x="12759" y="11102"/>
                    <a:pt x="12759" y="11086"/>
                    <a:pt x="12757" y="11076"/>
                  </a:cubicBezTo>
                  <a:cubicBezTo>
                    <a:pt x="12754" y="11060"/>
                    <a:pt x="12747" y="11048"/>
                    <a:pt x="12738" y="11042"/>
                  </a:cubicBezTo>
                  <a:cubicBezTo>
                    <a:pt x="12734" y="11040"/>
                    <a:pt x="12730" y="11039"/>
                    <a:pt x="12726" y="11039"/>
                  </a:cubicBezTo>
                  <a:close/>
                  <a:moveTo>
                    <a:pt x="16146" y="11039"/>
                  </a:moveTo>
                  <a:cubicBezTo>
                    <a:pt x="16142" y="11039"/>
                    <a:pt x="16138" y="11040"/>
                    <a:pt x="16135" y="11042"/>
                  </a:cubicBezTo>
                  <a:cubicBezTo>
                    <a:pt x="16126" y="11048"/>
                    <a:pt x="16118" y="11060"/>
                    <a:pt x="16115" y="11076"/>
                  </a:cubicBezTo>
                  <a:cubicBezTo>
                    <a:pt x="16113" y="11086"/>
                    <a:pt x="16113" y="11102"/>
                    <a:pt x="16113" y="11128"/>
                  </a:cubicBezTo>
                  <a:lnTo>
                    <a:pt x="16113" y="12934"/>
                  </a:lnTo>
                  <a:cubicBezTo>
                    <a:pt x="16113" y="12960"/>
                    <a:pt x="16113" y="12975"/>
                    <a:pt x="16115" y="12985"/>
                  </a:cubicBezTo>
                  <a:cubicBezTo>
                    <a:pt x="16118" y="13001"/>
                    <a:pt x="16126" y="13014"/>
                    <a:pt x="16135" y="13020"/>
                  </a:cubicBezTo>
                  <a:cubicBezTo>
                    <a:pt x="16138" y="13022"/>
                    <a:pt x="16142" y="13023"/>
                    <a:pt x="16146" y="13023"/>
                  </a:cubicBezTo>
                  <a:cubicBezTo>
                    <a:pt x="16149" y="13023"/>
                    <a:pt x="16153" y="13022"/>
                    <a:pt x="16157" y="13020"/>
                  </a:cubicBezTo>
                  <a:cubicBezTo>
                    <a:pt x="16166" y="13014"/>
                    <a:pt x="16173" y="13001"/>
                    <a:pt x="16176" y="12985"/>
                  </a:cubicBezTo>
                  <a:cubicBezTo>
                    <a:pt x="16178" y="12975"/>
                    <a:pt x="16178" y="12960"/>
                    <a:pt x="16178" y="12934"/>
                  </a:cubicBezTo>
                  <a:lnTo>
                    <a:pt x="16178" y="11128"/>
                  </a:lnTo>
                  <a:cubicBezTo>
                    <a:pt x="16178" y="11102"/>
                    <a:pt x="16178" y="11086"/>
                    <a:pt x="16176" y="11076"/>
                  </a:cubicBezTo>
                  <a:cubicBezTo>
                    <a:pt x="16173" y="11060"/>
                    <a:pt x="16166" y="11048"/>
                    <a:pt x="16157" y="11042"/>
                  </a:cubicBezTo>
                  <a:cubicBezTo>
                    <a:pt x="16153" y="11040"/>
                    <a:pt x="16149" y="11039"/>
                    <a:pt x="16146" y="11039"/>
                  </a:cubicBezTo>
                  <a:close/>
                  <a:moveTo>
                    <a:pt x="16851" y="11039"/>
                  </a:moveTo>
                  <a:cubicBezTo>
                    <a:pt x="16848" y="11039"/>
                    <a:pt x="16844" y="11040"/>
                    <a:pt x="16841" y="11042"/>
                  </a:cubicBezTo>
                  <a:cubicBezTo>
                    <a:pt x="16832" y="11048"/>
                    <a:pt x="16824" y="11060"/>
                    <a:pt x="16821" y="11076"/>
                  </a:cubicBezTo>
                  <a:cubicBezTo>
                    <a:pt x="16819" y="11086"/>
                    <a:pt x="16819" y="11102"/>
                    <a:pt x="16819" y="11128"/>
                  </a:cubicBezTo>
                  <a:lnTo>
                    <a:pt x="16819" y="12934"/>
                  </a:lnTo>
                  <a:cubicBezTo>
                    <a:pt x="16819" y="12960"/>
                    <a:pt x="16819" y="12975"/>
                    <a:pt x="16821" y="12985"/>
                  </a:cubicBezTo>
                  <a:cubicBezTo>
                    <a:pt x="16824" y="13001"/>
                    <a:pt x="16832" y="13014"/>
                    <a:pt x="16841" y="13020"/>
                  </a:cubicBezTo>
                  <a:cubicBezTo>
                    <a:pt x="16844" y="13022"/>
                    <a:pt x="16848" y="13023"/>
                    <a:pt x="16851" y="13023"/>
                  </a:cubicBezTo>
                  <a:cubicBezTo>
                    <a:pt x="16855" y="13023"/>
                    <a:pt x="16859" y="13022"/>
                    <a:pt x="16863" y="13020"/>
                  </a:cubicBezTo>
                  <a:cubicBezTo>
                    <a:pt x="16872" y="13014"/>
                    <a:pt x="16879" y="13001"/>
                    <a:pt x="16882" y="12985"/>
                  </a:cubicBezTo>
                  <a:cubicBezTo>
                    <a:pt x="16884" y="12975"/>
                    <a:pt x="16884" y="12960"/>
                    <a:pt x="16884" y="12934"/>
                  </a:cubicBezTo>
                  <a:lnTo>
                    <a:pt x="16884" y="11128"/>
                  </a:lnTo>
                  <a:cubicBezTo>
                    <a:pt x="16884" y="11102"/>
                    <a:pt x="16884" y="11086"/>
                    <a:pt x="16882" y="11076"/>
                  </a:cubicBezTo>
                  <a:cubicBezTo>
                    <a:pt x="16879" y="11060"/>
                    <a:pt x="16872" y="11048"/>
                    <a:pt x="16863" y="11042"/>
                  </a:cubicBezTo>
                  <a:cubicBezTo>
                    <a:pt x="16859" y="11040"/>
                    <a:pt x="16855" y="11039"/>
                    <a:pt x="16851" y="11039"/>
                  </a:cubicBezTo>
                  <a:close/>
                  <a:moveTo>
                    <a:pt x="20258" y="11039"/>
                  </a:moveTo>
                  <a:cubicBezTo>
                    <a:pt x="20254" y="11039"/>
                    <a:pt x="20251" y="11040"/>
                    <a:pt x="20247" y="11042"/>
                  </a:cubicBezTo>
                  <a:cubicBezTo>
                    <a:pt x="20238" y="11048"/>
                    <a:pt x="20231" y="11060"/>
                    <a:pt x="20228" y="11076"/>
                  </a:cubicBezTo>
                  <a:cubicBezTo>
                    <a:pt x="20226" y="11086"/>
                    <a:pt x="20225" y="11102"/>
                    <a:pt x="20225" y="11128"/>
                  </a:cubicBezTo>
                  <a:lnTo>
                    <a:pt x="20225" y="12934"/>
                  </a:lnTo>
                  <a:cubicBezTo>
                    <a:pt x="20225" y="12960"/>
                    <a:pt x="20226" y="12975"/>
                    <a:pt x="20228" y="12985"/>
                  </a:cubicBezTo>
                  <a:cubicBezTo>
                    <a:pt x="20231" y="13001"/>
                    <a:pt x="20238" y="13014"/>
                    <a:pt x="20247" y="13020"/>
                  </a:cubicBezTo>
                  <a:cubicBezTo>
                    <a:pt x="20251" y="13022"/>
                    <a:pt x="20254" y="13023"/>
                    <a:pt x="20258" y="13023"/>
                  </a:cubicBezTo>
                  <a:cubicBezTo>
                    <a:pt x="20262" y="13023"/>
                    <a:pt x="20266" y="13022"/>
                    <a:pt x="20269" y="13020"/>
                  </a:cubicBezTo>
                  <a:cubicBezTo>
                    <a:pt x="20278" y="13014"/>
                    <a:pt x="20285" y="13001"/>
                    <a:pt x="20289" y="12985"/>
                  </a:cubicBezTo>
                  <a:cubicBezTo>
                    <a:pt x="20291" y="12975"/>
                    <a:pt x="20291" y="12960"/>
                    <a:pt x="20291" y="12934"/>
                  </a:cubicBezTo>
                  <a:lnTo>
                    <a:pt x="20291" y="11128"/>
                  </a:lnTo>
                  <a:cubicBezTo>
                    <a:pt x="20291" y="11102"/>
                    <a:pt x="20291" y="11086"/>
                    <a:pt x="20289" y="11076"/>
                  </a:cubicBezTo>
                  <a:cubicBezTo>
                    <a:pt x="20285" y="11060"/>
                    <a:pt x="20278" y="11048"/>
                    <a:pt x="20269" y="11042"/>
                  </a:cubicBezTo>
                  <a:cubicBezTo>
                    <a:pt x="20266" y="11040"/>
                    <a:pt x="20262" y="11039"/>
                    <a:pt x="20258" y="11039"/>
                  </a:cubicBezTo>
                  <a:close/>
                  <a:moveTo>
                    <a:pt x="20964" y="11039"/>
                  </a:moveTo>
                  <a:cubicBezTo>
                    <a:pt x="20960" y="11039"/>
                    <a:pt x="20956" y="11040"/>
                    <a:pt x="20953" y="11042"/>
                  </a:cubicBezTo>
                  <a:cubicBezTo>
                    <a:pt x="20944" y="11048"/>
                    <a:pt x="20937" y="11060"/>
                    <a:pt x="20933" y="11076"/>
                  </a:cubicBezTo>
                  <a:cubicBezTo>
                    <a:pt x="20931" y="11086"/>
                    <a:pt x="20931" y="11102"/>
                    <a:pt x="20931" y="11128"/>
                  </a:cubicBezTo>
                  <a:lnTo>
                    <a:pt x="20931" y="12934"/>
                  </a:lnTo>
                  <a:cubicBezTo>
                    <a:pt x="20931" y="12960"/>
                    <a:pt x="20931" y="12975"/>
                    <a:pt x="20933" y="12985"/>
                  </a:cubicBezTo>
                  <a:cubicBezTo>
                    <a:pt x="20937" y="13001"/>
                    <a:pt x="20944" y="13014"/>
                    <a:pt x="20953" y="13020"/>
                  </a:cubicBezTo>
                  <a:cubicBezTo>
                    <a:pt x="20956" y="13022"/>
                    <a:pt x="20960" y="13023"/>
                    <a:pt x="20964" y="13023"/>
                  </a:cubicBezTo>
                  <a:cubicBezTo>
                    <a:pt x="20968" y="13023"/>
                    <a:pt x="20972" y="13022"/>
                    <a:pt x="20975" y="13020"/>
                  </a:cubicBezTo>
                  <a:cubicBezTo>
                    <a:pt x="20984" y="13014"/>
                    <a:pt x="20991" y="13001"/>
                    <a:pt x="20994" y="12985"/>
                  </a:cubicBezTo>
                  <a:cubicBezTo>
                    <a:pt x="20996" y="12975"/>
                    <a:pt x="20997" y="12960"/>
                    <a:pt x="20997" y="12934"/>
                  </a:cubicBezTo>
                  <a:lnTo>
                    <a:pt x="20997" y="11128"/>
                  </a:lnTo>
                  <a:cubicBezTo>
                    <a:pt x="20997" y="11102"/>
                    <a:pt x="20996" y="11086"/>
                    <a:pt x="20994" y="11076"/>
                  </a:cubicBezTo>
                  <a:cubicBezTo>
                    <a:pt x="20991" y="11060"/>
                    <a:pt x="20984" y="11048"/>
                    <a:pt x="20975" y="11042"/>
                  </a:cubicBezTo>
                  <a:cubicBezTo>
                    <a:pt x="20972" y="11040"/>
                    <a:pt x="20968" y="11039"/>
                    <a:pt x="20964" y="11039"/>
                  </a:cubicBezTo>
                  <a:close/>
                  <a:moveTo>
                    <a:pt x="906" y="11138"/>
                  </a:moveTo>
                  <a:cubicBezTo>
                    <a:pt x="897" y="11135"/>
                    <a:pt x="887" y="11139"/>
                    <a:pt x="880" y="11150"/>
                  </a:cubicBezTo>
                  <a:cubicBezTo>
                    <a:pt x="877" y="11154"/>
                    <a:pt x="874" y="11160"/>
                    <a:pt x="873" y="11166"/>
                  </a:cubicBezTo>
                  <a:cubicBezTo>
                    <a:pt x="871" y="11171"/>
                    <a:pt x="869" y="11178"/>
                    <a:pt x="869" y="11184"/>
                  </a:cubicBezTo>
                  <a:cubicBezTo>
                    <a:pt x="867" y="11201"/>
                    <a:pt x="869" y="11219"/>
                    <a:pt x="876" y="11232"/>
                  </a:cubicBezTo>
                  <a:cubicBezTo>
                    <a:pt x="880" y="11240"/>
                    <a:pt x="887" y="11247"/>
                    <a:pt x="900" y="11260"/>
                  </a:cubicBezTo>
                  <a:lnTo>
                    <a:pt x="1963" y="12346"/>
                  </a:lnTo>
                  <a:cubicBezTo>
                    <a:pt x="1975" y="12359"/>
                    <a:pt x="1983" y="12366"/>
                    <a:pt x="1989" y="12368"/>
                  </a:cubicBezTo>
                  <a:cubicBezTo>
                    <a:pt x="1998" y="12371"/>
                    <a:pt x="2008" y="12367"/>
                    <a:pt x="2015" y="12356"/>
                  </a:cubicBezTo>
                  <a:cubicBezTo>
                    <a:pt x="2018" y="12351"/>
                    <a:pt x="2021" y="12345"/>
                    <a:pt x="2023" y="12339"/>
                  </a:cubicBezTo>
                  <a:cubicBezTo>
                    <a:pt x="2024" y="12334"/>
                    <a:pt x="2026" y="12327"/>
                    <a:pt x="2026" y="12321"/>
                  </a:cubicBezTo>
                  <a:cubicBezTo>
                    <a:pt x="2028" y="12304"/>
                    <a:pt x="2025" y="12286"/>
                    <a:pt x="2019" y="12273"/>
                  </a:cubicBezTo>
                  <a:cubicBezTo>
                    <a:pt x="2015" y="12265"/>
                    <a:pt x="2008" y="12258"/>
                    <a:pt x="1996" y="12246"/>
                  </a:cubicBezTo>
                  <a:lnTo>
                    <a:pt x="932" y="11159"/>
                  </a:lnTo>
                  <a:cubicBezTo>
                    <a:pt x="920" y="11147"/>
                    <a:pt x="912" y="11139"/>
                    <a:pt x="906" y="11138"/>
                  </a:cubicBezTo>
                  <a:close/>
                  <a:moveTo>
                    <a:pt x="3264" y="11138"/>
                  </a:moveTo>
                  <a:cubicBezTo>
                    <a:pt x="3259" y="11139"/>
                    <a:pt x="3251" y="11147"/>
                    <a:pt x="3239" y="11159"/>
                  </a:cubicBezTo>
                  <a:lnTo>
                    <a:pt x="2175" y="12246"/>
                  </a:lnTo>
                  <a:cubicBezTo>
                    <a:pt x="2163" y="12258"/>
                    <a:pt x="2156" y="12265"/>
                    <a:pt x="2152" y="12273"/>
                  </a:cubicBezTo>
                  <a:cubicBezTo>
                    <a:pt x="2145" y="12286"/>
                    <a:pt x="2143" y="12304"/>
                    <a:pt x="2144" y="12321"/>
                  </a:cubicBezTo>
                  <a:cubicBezTo>
                    <a:pt x="2145" y="12327"/>
                    <a:pt x="2146" y="12334"/>
                    <a:pt x="2148" y="12339"/>
                  </a:cubicBezTo>
                  <a:cubicBezTo>
                    <a:pt x="2150" y="12345"/>
                    <a:pt x="2152" y="12351"/>
                    <a:pt x="2155" y="12356"/>
                  </a:cubicBezTo>
                  <a:cubicBezTo>
                    <a:pt x="2163" y="12367"/>
                    <a:pt x="2172" y="12371"/>
                    <a:pt x="2182" y="12368"/>
                  </a:cubicBezTo>
                  <a:cubicBezTo>
                    <a:pt x="2188" y="12366"/>
                    <a:pt x="2195" y="12359"/>
                    <a:pt x="2207" y="12346"/>
                  </a:cubicBezTo>
                  <a:lnTo>
                    <a:pt x="3271" y="11260"/>
                  </a:lnTo>
                  <a:cubicBezTo>
                    <a:pt x="3283" y="11247"/>
                    <a:pt x="3291" y="11240"/>
                    <a:pt x="3295" y="11232"/>
                  </a:cubicBezTo>
                  <a:cubicBezTo>
                    <a:pt x="3301" y="11219"/>
                    <a:pt x="3304" y="11201"/>
                    <a:pt x="3302" y="11184"/>
                  </a:cubicBezTo>
                  <a:cubicBezTo>
                    <a:pt x="3301" y="11178"/>
                    <a:pt x="3300" y="11171"/>
                    <a:pt x="3298" y="11166"/>
                  </a:cubicBezTo>
                  <a:cubicBezTo>
                    <a:pt x="3296" y="11160"/>
                    <a:pt x="3294" y="11154"/>
                    <a:pt x="3291" y="11150"/>
                  </a:cubicBezTo>
                  <a:cubicBezTo>
                    <a:pt x="3284" y="11139"/>
                    <a:pt x="3274" y="11135"/>
                    <a:pt x="3264" y="11138"/>
                  </a:cubicBezTo>
                  <a:close/>
                  <a:moveTo>
                    <a:pt x="5019" y="11138"/>
                  </a:moveTo>
                  <a:cubicBezTo>
                    <a:pt x="5009" y="11135"/>
                    <a:pt x="4999" y="11139"/>
                    <a:pt x="4992" y="11150"/>
                  </a:cubicBezTo>
                  <a:cubicBezTo>
                    <a:pt x="4989" y="11154"/>
                    <a:pt x="4987" y="11160"/>
                    <a:pt x="4985" y="11166"/>
                  </a:cubicBezTo>
                  <a:cubicBezTo>
                    <a:pt x="4983" y="11171"/>
                    <a:pt x="4982" y="11178"/>
                    <a:pt x="4981" y="11184"/>
                  </a:cubicBezTo>
                  <a:cubicBezTo>
                    <a:pt x="4979" y="11201"/>
                    <a:pt x="4982" y="11219"/>
                    <a:pt x="4988" y="11232"/>
                  </a:cubicBezTo>
                  <a:cubicBezTo>
                    <a:pt x="4992" y="11240"/>
                    <a:pt x="4999" y="11247"/>
                    <a:pt x="5012" y="11260"/>
                  </a:cubicBezTo>
                  <a:lnTo>
                    <a:pt x="6075" y="12346"/>
                  </a:lnTo>
                  <a:cubicBezTo>
                    <a:pt x="6088" y="12359"/>
                    <a:pt x="6095" y="12366"/>
                    <a:pt x="6101" y="12368"/>
                  </a:cubicBezTo>
                  <a:cubicBezTo>
                    <a:pt x="6110" y="12371"/>
                    <a:pt x="6120" y="12367"/>
                    <a:pt x="6128" y="12356"/>
                  </a:cubicBezTo>
                  <a:cubicBezTo>
                    <a:pt x="6131" y="12351"/>
                    <a:pt x="6133" y="12345"/>
                    <a:pt x="6135" y="12339"/>
                  </a:cubicBezTo>
                  <a:cubicBezTo>
                    <a:pt x="6137" y="12334"/>
                    <a:pt x="6138" y="12327"/>
                    <a:pt x="6139" y="12321"/>
                  </a:cubicBezTo>
                  <a:cubicBezTo>
                    <a:pt x="6140" y="12304"/>
                    <a:pt x="6138" y="12286"/>
                    <a:pt x="6131" y="12273"/>
                  </a:cubicBezTo>
                  <a:cubicBezTo>
                    <a:pt x="6128" y="12265"/>
                    <a:pt x="6120" y="12258"/>
                    <a:pt x="6108" y="12246"/>
                  </a:cubicBezTo>
                  <a:lnTo>
                    <a:pt x="5044" y="11159"/>
                  </a:lnTo>
                  <a:cubicBezTo>
                    <a:pt x="5032" y="11147"/>
                    <a:pt x="5025" y="11139"/>
                    <a:pt x="5019" y="11138"/>
                  </a:cubicBezTo>
                  <a:close/>
                  <a:moveTo>
                    <a:pt x="7377" y="11138"/>
                  </a:moveTo>
                  <a:cubicBezTo>
                    <a:pt x="7371" y="11139"/>
                    <a:pt x="7364" y="11147"/>
                    <a:pt x="7351" y="11159"/>
                  </a:cubicBezTo>
                  <a:lnTo>
                    <a:pt x="6288" y="12246"/>
                  </a:lnTo>
                  <a:cubicBezTo>
                    <a:pt x="6275" y="12258"/>
                    <a:pt x="6268" y="12265"/>
                    <a:pt x="6264" y="12273"/>
                  </a:cubicBezTo>
                  <a:cubicBezTo>
                    <a:pt x="6258" y="12286"/>
                    <a:pt x="6255" y="12304"/>
                    <a:pt x="6257" y="12321"/>
                  </a:cubicBezTo>
                  <a:cubicBezTo>
                    <a:pt x="6257" y="12327"/>
                    <a:pt x="6259" y="12334"/>
                    <a:pt x="6261" y="12339"/>
                  </a:cubicBezTo>
                  <a:cubicBezTo>
                    <a:pt x="6262" y="12345"/>
                    <a:pt x="6265" y="12351"/>
                    <a:pt x="6268" y="12356"/>
                  </a:cubicBezTo>
                  <a:cubicBezTo>
                    <a:pt x="6275" y="12367"/>
                    <a:pt x="6285" y="12371"/>
                    <a:pt x="6294" y="12368"/>
                  </a:cubicBezTo>
                  <a:cubicBezTo>
                    <a:pt x="6300" y="12366"/>
                    <a:pt x="6308" y="12359"/>
                    <a:pt x="6320" y="12346"/>
                  </a:cubicBezTo>
                  <a:lnTo>
                    <a:pt x="7384" y="11260"/>
                  </a:lnTo>
                  <a:cubicBezTo>
                    <a:pt x="7396" y="11247"/>
                    <a:pt x="7404" y="11240"/>
                    <a:pt x="7407" y="11232"/>
                  </a:cubicBezTo>
                  <a:cubicBezTo>
                    <a:pt x="7414" y="11219"/>
                    <a:pt x="7416" y="11201"/>
                    <a:pt x="7414" y="11184"/>
                  </a:cubicBezTo>
                  <a:cubicBezTo>
                    <a:pt x="7414" y="11178"/>
                    <a:pt x="7413" y="11171"/>
                    <a:pt x="7411" y="11166"/>
                  </a:cubicBezTo>
                  <a:cubicBezTo>
                    <a:pt x="7409" y="11160"/>
                    <a:pt x="7406" y="11154"/>
                    <a:pt x="7403" y="11150"/>
                  </a:cubicBezTo>
                  <a:cubicBezTo>
                    <a:pt x="7396" y="11139"/>
                    <a:pt x="7386" y="11135"/>
                    <a:pt x="7377" y="11138"/>
                  </a:cubicBezTo>
                  <a:close/>
                  <a:moveTo>
                    <a:pt x="9144" y="11138"/>
                  </a:moveTo>
                  <a:cubicBezTo>
                    <a:pt x="9134" y="11135"/>
                    <a:pt x="9124" y="11139"/>
                    <a:pt x="9117" y="11150"/>
                  </a:cubicBezTo>
                  <a:cubicBezTo>
                    <a:pt x="9114" y="11154"/>
                    <a:pt x="9112" y="11160"/>
                    <a:pt x="9110" y="11166"/>
                  </a:cubicBezTo>
                  <a:cubicBezTo>
                    <a:pt x="9108" y="11171"/>
                    <a:pt x="9107" y="11178"/>
                    <a:pt x="9106" y="11184"/>
                  </a:cubicBezTo>
                  <a:cubicBezTo>
                    <a:pt x="9105" y="11201"/>
                    <a:pt x="9107" y="11219"/>
                    <a:pt x="9113" y="11232"/>
                  </a:cubicBezTo>
                  <a:cubicBezTo>
                    <a:pt x="9117" y="11240"/>
                    <a:pt x="9125" y="11247"/>
                    <a:pt x="9137" y="11260"/>
                  </a:cubicBezTo>
                  <a:lnTo>
                    <a:pt x="10200" y="12346"/>
                  </a:lnTo>
                  <a:cubicBezTo>
                    <a:pt x="10213" y="12359"/>
                    <a:pt x="10220" y="12366"/>
                    <a:pt x="10226" y="12368"/>
                  </a:cubicBezTo>
                  <a:cubicBezTo>
                    <a:pt x="10236" y="12371"/>
                    <a:pt x="10245" y="12367"/>
                    <a:pt x="10253" y="12356"/>
                  </a:cubicBezTo>
                  <a:cubicBezTo>
                    <a:pt x="10256" y="12351"/>
                    <a:pt x="10258" y="12345"/>
                    <a:pt x="10260" y="12339"/>
                  </a:cubicBezTo>
                  <a:cubicBezTo>
                    <a:pt x="10262" y="12334"/>
                    <a:pt x="10263" y="12327"/>
                    <a:pt x="10264" y="12321"/>
                  </a:cubicBezTo>
                  <a:cubicBezTo>
                    <a:pt x="10266" y="12304"/>
                    <a:pt x="10263" y="12286"/>
                    <a:pt x="10257" y="12273"/>
                  </a:cubicBezTo>
                  <a:cubicBezTo>
                    <a:pt x="10253" y="12265"/>
                    <a:pt x="10245" y="12258"/>
                    <a:pt x="10233" y="12246"/>
                  </a:cubicBezTo>
                  <a:lnTo>
                    <a:pt x="9169" y="11159"/>
                  </a:lnTo>
                  <a:cubicBezTo>
                    <a:pt x="9157" y="11147"/>
                    <a:pt x="9150" y="11139"/>
                    <a:pt x="9144" y="11138"/>
                  </a:cubicBezTo>
                  <a:close/>
                  <a:moveTo>
                    <a:pt x="11502" y="11138"/>
                  </a:moveTo>
                  <a:cubicBezTo>
                    <a:pt x="11496" y="11139"/>
                    <a:pt x="11489" y="11147"/>
                    <a:pt x="11476" y="11159"/>
                  </a:cubicBezTo>
                  <a:lnTo>
                    <a:pt x="10413" y="12246"/>
                  </a:lnTo>
                  <a:cubicBezTo>
                    <a:pt x="10400" y="12258"/>
                    <a:pt x="10393" y="12265"/>
                    <a:pt x="10389" y="12273"/>
                  </a:cubicBezTo>
                  <a:cubicBezTo>
                    <a:pt x="10383" y="12286"/>
                    <a:pt x="10380" y="12304"/>
                    <a:pt x="10382" y="12321"/>
                  </a:cubicBezTo>
                  <a:cubicBezTo>
                    <a:pt x="10382" y="12327"/>
                    <a:pt x="10384" y="12334"/>
                    <a:pt x="10386" y="12339"/>
                  </a:cubicBezTo>
                  <a:cubicBezTo>
                    <a:pt x="10388" y="12345"/>
                    <a:pt x="10390" y="12351"/>
                    <a:pt x="10393" y="12356"/>
                  </a:cubicBezTo>
                  <a:cubicBezTo>
                    <a:pt x="10400" y="12367"/>
                    <a:pt x="10410" y="12371"/>
                    <a:pt x="10419" y="12368"/>
                  </a:cubicBezTo>
                  <a:cubicBezTo>
                    <a:pt x="10425" y="12366"/>
                    <a:pt x="10433" y="12359"/>
                    <a:pt x="10445" y="12346"/>
                  </a:cubicBezTo>
                  <a:lnTo>
                    <a:pt x="11509" y="11260"/>
                  </a:lnTo>
                  <a:cubicBezTo>
                    <a:pt x="11521" y="11247"/>
                    <a:pt x="11529" y="11240"/>
                    <a:pt x="11533" y="11232"/>
                  </a:cubicBezTo>
                  <a:cubicBezTo>
                    <a:pt x="11539" y="11219"/>
                    <a:pt x="11541" y="11201"/>
                    <a:pt x="11540" y="11184"/>
                  </a:cubicBezTo>
                  <a:cubicBezTo>
                    <a:pt x="11539" y="11178"/>
                    <a:pt x="11538" y="11171"/>
                    <a:pt x="11536" y="11166"/>
                  </a:cubicBezTo>
                  <a:cubicBezTo>
                    <a:pt x="11534" y="11160"/>
                    <a:pt x="11531" y="11154"/>
                    <a:pt x="11528" y="11150"/>
                  </a:cubicBezTo>
                  <a:cubicBezTo>
                    <a:pt x="11521" y="11139"/>
                    <a:pt x="11511" y="11135"/>
                    <a:pt x="11502" y="11138"/>
                  </a:cubicBezTo>
                  <a:close/>
                  <a:moveTo>
                    <a:pt x="13251" y="11138"/>
                  </a:moveTo>
                  <a:cubicBezTo>
                    <a:pt x="13241" y="11135"/>
                    <a:pt x="13231" y="11139"/>
                    <a:pt x="13224" y="11150"/>
                  </a:cubicBezTo>
                  <a:cubicBezTo>
                    <a:pt x="13221" y="11154"/>
                    <a:pt x="13218" y="11160"/>
                    <a:pt x="13217" y="11166"/>
                  </a:cubicBezTo>
                  <a:cubicBezTo>
                    <a:pt x="13215" y="11171"/>
                    <a:pt x="13214" y="11178"/>
                    <a:pt x="13213" y="11184"/>
                  </a:cubicBezTo>
                  <a:cubicBezTo>
                    <a:pt x="13211" y="11201"/>
                    <a:pt x="13214" y="11219"/>
                    <a:pt x="13220" y="11232"/>
                  </a:cubicBezTo>
                  <a:cubicBezTo>
                    <a:pt x="13224" y="11240"/>
                    <a:pt x="13232" y="11247"/>
                    <a:pt x="13244" y="11260"/>
                  </a:cubicBezTo>
                  <a:lnTo>
                    <a:pt x="14307" y="12346"/>
                  </a:lnTo>
                  <a:cubicBezTo>
                    <a:pt x="14320" y="12359"/>
                    <a:pt x="14327" y="12366"/>
                    <a:pt x="14333" y="12368"/>
                  </a:cubicBezTo>
                  <a:cubicBezTo>
                    <a:pt x="14342" y="12371"/>
                    <a:pt x="14352" y="12367"/>
                    <a:pt x="14360" y="12356"/>
                  </a:cubicBezTo>
                  <a:cubicBezTo>
                    <a:pt x="14362" y="12351"/>
                    <a:pt x="14365" y="12345"/>
                    <a:pt x="14367" y="12339"/>
                  </a:cubicBezTo>
                  <a:cubicBezTo>
                    <a:pt x="14369" y="12334"/>
                    <a:pt x="14370" y="12327"/>
                    <a:pt x="14371" y="12321"/>
                  </a:cubicBezTo>
                  <a:cubicBezTo>
                    <a:pt x="14372" y="12304"/>
                    <a:pt x="14370" y="12286"/>
                    <a:pt x="14363" y="12273"/>
                  </a:cubicBezTo>
                  <a:cubicBezTo>
                    <a:pt x="14359" y="12265"/>
                    <a:pt x="14352" y="12258"/>
                    <a:pt x="14340" y="12246"/>
                  </a:cubicBezTo>
                  <a:lnTo>
                    <a:pt x="13276" y="11159"/>
                  </a:lnTo>
                  <a:cubicBezTo>
                    <a:pt x="13264" y="11147"/>
                    <a:pt x="13256" y="11139"/>
                    <a:pt x="13251" y="11138"/>
                  </a:cubicBezTo>
                  <a:close/>
                  <a:moveTo>
                    <a:pt x="15609" y="11138"/>
                  </a:moveTo>
                  <a:cubicBezTo>
                    <a:pt x="15603" y="11139"/>
                    <a:pt x="15596" y="11147"/>
                    <a:pt x="15583" y="11159"/>
                  </a:cubicBezTo>
                  <a:lnTo>
                    <a:pt x="14520" y="12246"/>
                  </a:lnTo>
                  <a:cubicBezTo>
                    <a:pt x="14507" y="12258"/>
                    <a:pt x="14500" y="12265"/>
                    <a:pt x="14496" y="12273"/>
                  </a:cubicBezTo>
                  <a:cubicBezTo>
                    <a:pt x="14490" y="12286"/>
                    <a:pt x="14487" y="12304"/>
                    <a:pt x="14489" y="12321"/>
                  </a:cubicBezTo>
                  <a:cubicBezTo>
                    <a:pt x="14489" y="12327"/>
                    <a:pt x="14491" y="12334"/>
                    <a:pt x="14493" y="12339"/>
                  </a:cubicBezTo>
                  <a:cubicBezTo>
                    <a:pt x="14494" y="12345"/>
                    <a:pt x="14497" y="12351"/>
                    <a:pt x="14500" y="12356"/>
                  </a:cubicBezTo>
                  <a:cubicBezTo>
                    <a:pt x="14507" y="12367"/>
                    <a:pt x="14517" y="12371"/>
                    <a:pt x="14526" y="12368"/>
                  </a:cubicBezTo>
                  <a:cubicBezTo>
                    <a:pt x="14532" y="12366"/>
                    <a:pt x="14539" y="12359"/>
                    <a:pt x="14552" y="12346"/>
                  </a:cubicBezTo>
                  <a:lnTo>
                    <a:pt x="15616" y="11260"/>
                  </a:lnTo>
                  <a:cubicBezTo>
                    <a:pt x="15628" y="11247"/>
                    <a:pt x="15635" y="11240"/>
                    <a:pt x="15639" y="11232"/>
                  </a:cubicBezTo>
                  <a:cubicBezTo>
                    <a:pt x="15646" y="11219"/>
                    <a:pt x="15648" y="11201"/>
                    <a:pt x="15646" y="11184"/>
                  </a:cubicBezTo>
                  <a:cubicBezTo>
                    <a:pt x="15646" y="11178"/>
                    <a:pt x="15644" y="11171"/>
                    <a:pt x="15643" y="11166"/>
                  </a:cubicBezTo>
                  <a:cubicBezTo>
                    <a:pt x="15641" y="11160"/>
                    <a:pt x="15638" y="11154"/>
                    <a:pt x="15635" y="11150"/>
                  </a:cubicBezTo>
                  <a:cubicBezTo>
                    <a:pt x="15628" y="11139"/>
                    <a:pt x="15618" y="11135"/>
                    <a:pt x="15609" y="11138"/>
                  </a:cubicBezTo>
                  <a:close/>
                  <a:moveTo>
                    <a:pt x="17376" y="11138"/>
                  </a:moveTo>
                  <a:cubicBezTo>
                    <a:pt x="17366" y="11135"/>
                    <a:pt x="17356" y="11139"/>
                    <a:pt x="17349" y="11150"/>
                  </a:cubicBezTo>
                  <a:cubicBezTo>
                    <a:pt x="17346" y="11154"/>
                    <a:pt x="17344" y="11160"/>
                    <a:pt x="17342" y="11166"/>
                  </a:cubicBezTo>
                  <a:cubicBezTo>
                    <a:pt x="17340" y="11171"/>
                    <a:pt x="17339" y="11178"/>
                    <a:pt x="17338" y="11184"/>
                  </a:cubicBezTo>
                  <a:cubicBezTo>
                    <a:pt x="17336" y="11201"/>
                    <a:pt x="17339" y="11219"/>
                    <a:pt x="17345" y="11232"/>
                  </a:cubicBezTo>
                  <a:cubicBezTo>
                    <a:pt x="17349" y="11240"/>
                    <a:pt x="17357" y="11247"/>
                    <a:pt x="17369" y="11260"/>
                  </a:cubicBezTo>
                  <a:lnTo>
                    <a:pt x="18432" y="12346"/>
                  </a:lnTo>
                  <a:cubicBezTo>
                    <a:pt x="18445" y="12359"/>
                    <a:pt x="18452" y="12366"/>
                    <a:pt x="18458" y="12368"/>
                  </a:cubicBezTo>
                  <a:cubicBezTo>
                    <a:pt x="18468" y="12371"/>
                    <a:pt x="18477" y="12367"/>
                    <a:pt x="18485" y="12356"/>
                  </a:cubicBezTo>
                  <a:cubicBezTo>
                    <a:pt x="18488" y="12351"/>
                    <a:pt x="18490" y="12345"/>
                    <a:pt x="18492" y="12339"/>
                  </a:cubicBezTo>
                  <a:cubicBezTo>
                    <a:pt x="18494" y="12334"/>
                    <a:pt x="18495" y="12327"/>
                    <a:pt x="18496" y="12321"/>
                  </a:cubicBezTo>
                  <a:cubicBezTo>
                    <a:pt x="18497" y="12304"/>
                    <a:pt x="18495" y="12286"/>
                    <a:pt x="18488" y="12273"/>
                  </a:cubicBezTo>
                  <a:cubicBezTo>
                    <a:pt x="18485" y="12265"/>
                    <a:pt x="18477" y="12258"/>
                    <a:pt x="18465" y="12246"/>
                  </a:cubicBezTo>
                  <a:lnTo>
                    <a:pt x="17401" y="11159"/>
                  </a:lnTo>
                  <a:cubicBezTo>
                    <a:pt x="17389" y="11147"/>
                    <a:pt x="17382" y="11139"/>
                    <a:pt x="17376" y="11138"/>
                  </a:cubicBezTo>
                  <a:close/>
                  <a:moveTo>
                    <a:pt x="19734" y="11138"/>
                  </a:moveTo>
                  <a:cubicBezTo>
                    <a:pt x="19728" y="11139"/>
                    <a:pt x="19721" y="11147"/>
                    <a:pt x="19708" y="11159"/>
                  </a:cubicBezTo>
                  <a:lnTo>
                    <a:pt x="18645" y="12246"/>
                  </a:lnTo>
                  <a:cubicBezTo>
                    <a:pt x="18632" y="12258"/>
                    <a:pt x="18625" y="12265"/>
                    <a:pt x="18621" y="12273"/>
                  </a:cubicBezTo>
                  <a:cubicBezTo>
                    <a:pt x="18615" y="12286"/>
                    <a:pt x="18612" y="12304"/>
                    <a:pt x="18614" y="12321"/>
                  </a:cubicBezTo>
                  <a:cubicBezTo>
                    <a:pt x="18614" y="12327"/>
                    <a:pt x="18616" y="12334"/>
                    <a:pt x="18618" y="12339"/>
                  </a:cubicBezTo>
                  <a:cubicBezTo>
                    <a:pt x="18619" y="12345"/>
                    <a:pt x="18622" y="12351"/>
                    <a:pt x="18625" y="12356"/>
                  </a:cubicBezTo>
                  <a:cubicBezTo>
                    <a:pt x="18632" y="12367"/>
                    <a:pt x="18642" y="12371"/>
                    <a:pt x="18651" y="12368"/>
                  </a:cubicBezTo>
                  <a:cubicBezTo>
                    <a:pt x="18657" y="12366"/>
                    <a:pt x="18665" y="12359"/>
                    <a:pt x="18677" y="12346"/>
                  </a:cubicBezTo>
                  <a:lnTo>
                    <a:pt x="19741" y="11260"/>
                  </a:lnTo>
                  <a:cubicBezTo>
                    <a:pt x="19753" y="11247"/>
                    <a:pt x="19761" y="11240"/>
                    <a:pt x="19764" y="11232"/>
                  </a:cubicBezTo>
                  <a:cubicBezTo>
                    <a:pt x="19771" y="11219"/>
                    <a:pt x="19773" y="11201"/>
                    <a:pt x="19771" y="11184"/>
                  </a:cubicBezTo>
                  <a:cubicBezTo>
                    <a:pt x="19771" y="11178"/>
                    <a:pt x="19769" y="11171"/>
                    <a:pt x="19768" y="11166"/>
                  </a:cubicBezTo>
                  <a:cubicBezTo>
                    <a:pt x="19766" y="11160"/>
                    <a:pt x="19763" y="11154"/>
                    <a:pt x="19761" y="11150"/>
                  </a:cubicBezTo>
                  <a:cubicBezTo>
                    <a:pt x="19753" y="11139"/>
                    <a:pt x="19743" y="11135"/>
                    <a:pt x="19734" y="11138"/>
                  </a:cubicBezTo>
                  <a:close/>
                  <a:moveTo>
                    <a:pt x="21488" y="11138"/>
                  </a:moveTo>
                  <a:cubicBezTo>
                    <a:pt x="21479" y="11135"/>
                    <a:pt x="21469" y="11139"/>
                    <a:pt x="21461" y="11150"/>
                  </a:cubicBezTo>
                  <a:cubicBezTo>
                    <a:pt x="21459" y="11154"/>
                    <a:pt x="21456" y="11160"/>
                    <a:pt x="21454" y="11166"/>
                  </a:cubicBezTo>
                  <a:cubicBezTo>
                    <a:pt x="21452" y="11171"/>
                    <a:pt x="21451" y="11178"/>
                    <a:pt x="21451" y="11184"/>
                  </a:cubicBezTo>
                  <a:cubicBezTo>
                    <a:pt x="21449" y="11201"/>
                    <a:pt x="21451" y="11219"/>
                    <a:pt x="21458" y="11232"/>
                  </a:cubicBezTo>
                  <a:cubicBezTo>
                    <a:pt x="21462" y="11240"/>
                    <a:pt x="21469" y="11247"/>
                    <a:pt x="21481" y="11260"/>
                  </a:cubicBezTo>
                  <a:lnTo>
                    <a:pt x="21600" y="11381"/>
                  </a:lnTo>
                  <a:lnTo>
                    <a:pt x="21600" y="11248"/>
                  </a:lnTo>
                  <a:lnTo>
                    <a:pt x="21513" y="11159"/>
                  </a:lnTo>
                  <a:cubicBezTo>
                    <a:pt x="21501" y="11147"/>
                    <a:pt x="21494" y="11139"/>
                    <a:pt x="21488" y="11138"/>
                  </a:cubicBezTo>
                  <a:close/>
                  <a:moveTo>
                    <a:pt x="559" y="11212"/>
                  </a:moveTo>
                  <a:cubicBezTo>
                    <a:pt x="555" y="11213"/>
                    <a:pt x="551" y="11213"/>
                    <a:pt x="547" y="11216"/>
                  </a:cubicBezTo>
                  <a:cubicBezTo>
                    <a:pt x="538" y="11221"/>
                    <a:pt x="531" y="11235"/>
                    <a:pt x="528" y="11251"/>
                  </a:cubicBezTo>
                  <a:cubicBezTo>
                    <a:pt x="526" y="11261"/>
                    <a:pt x="526" y="11276"/>
                    <a:pt x="526" y="11301"/>
                  </a:cubicBezTo>
                  <a:lnTo>
                    <a:pt x="526" y="12761"/>
                  </a:lnTo>
                  <a:cubicBezTo>
                    <a:pt x="526" y="12786"/>
                    <a:pt x="526" y="12801"/>
                    <a:pt x="528" y="12811"/>
                  </a:cubicBezTo>
                  <a:cubicBezTo>
                    <a:pt x="531" y="12827"/>
                    <a:pt x="538" y="12840"/>
                    <a:pt x="547" y="12846"/>
                  </a:cubicBezTo>
                  <a:cubicBezTo>
                    <a:pt x="551" y="12848"/>
                    <a:pt x="555" y="12849"/>
                    <a:pt x="559" y="12849"/>
                  </a:cubicBezTo>
                  <a:cubicBezTo>
                    <a:pt x="562" y="12849"/>
                    <a:pt x="566" y="12848"/>
                    <a:pt x="570" y="12846"/>
                  </a:cubicBezTo>
                  <a:cubicBezTo>
                    <a:pt x="579" y="12840"/>
                    <a:pt x="586" y="12827"/>
                    <a:pt x="589" y="12811"/>
                  </a:cubicBezTo>
                  <a:cubicBezTo>
                    <a:pt x="591" y="12801"/>
                    <a:pt x="591" y="12786"/>
                    <a:pt x="591" y="12761"/>
                  </a:cubicBezTo>
                  <a:lnTo>
                    <a:pt x="591" y="11301"/>
                  </a:lnTo>
                  <a:cubicBezTo>
                    <a:pt x="591" y="11276"/>
                    <a:pt x="591" y="11261"/>
                    <a:pt x="589" y="11251"/>
                  </a:cubicBezTo>
                  <a:cubicBezTo>
                    <a:pt x="586" y="11235"/>
                    <a:pt x="579" y="11221"/>
                    <a:pt x="570" y="11216"/>
                  </a:cubicBezTo>
                  <a:cubicBezTo>
                    <a:pt x="566" y="11213"/>
                    <a:pt x="562" y="11212"/>
                    <a:pt x="559" y="11212"/>
                  </a:cubicBezTo>
                  <a:close/>
                  <a:moveTo>
                    <a:pt x="3612" y="11212"/>
                  </a:moveTo>
                  <a:cubicBezTo>
                    <a:pt x="3608" y="11213"/>
                    <a:pt x="3605" y="11213"/>
                    <a:pt x="3601" y="11216"/>
                  </a:cubicBezTo>
                  <a:cubicBezTo>
                    <a:pt x="3592" y="11221"/>
                    <a:pt x="3585" y="11235"/>
                    <a:pt x="3582" y="11251"/>
                  </a:cubicBezTo>
                  <a:cubicBezTo>
                    <a:pt x="3580" y="11261"/>
                    <a:pt x="3580" y="11276"/>
                    <a:pt x="3580" y="11301"/>
                  </a:cubicBezTo>
                  <a:lnTo>
                    <a:pt x="3580" y="12761"/>
                  </a:lnTo>
                  <a:cubicBezTo>
                    <a:pt x="3580" y="12786"/>
                    <a:pt x="3580" y="12801"/>
                    <a:pt x="3582" y="12811"/>
                  </a:cubicBezTo>
                  <a:cubicBezTo>
                    <a:pt x="3585" y="12827"/>
                    <a:pt x="3592" y="12840"/>
                    <a:pt x="3601" y="12846"/>
                  </a:cubicBezTo>
                  <a:cubicBezTo>
                    <a:pt x="3605" y="12848"/>
                    <a:pt x="3608" y="12849"/>
                    <a:pt x="3612" y="12849"/>
                  </a:cubicBezTo>
                  <a:cubicBezTo>
                    <a:pt x="3616" y="12849"/>
                    <a:pt x="3620" y="12848"/>
                    <a:pt x="3623" y="12846"/>
                  </a:cubicBezTo>
                  <a:cubicBezTo>
                    <a:pt x="3632" y="12840"/>
                    <a:pt x="3640" y="12827"/>
                    <a:pt x="3643" y="12811"/>
                  </a:cubicBezTo>
                  <a:cubicBezTo>
                    <a:pt x="3645" y="12801"/>
                    <a:pt x="3645" y="12786"/>
                    <a:pt x="3645" y="12761"/>
                  </a:cubicBezTo>
                  <a:lnTo>
                    <a:pt x="3645" y="11301"/>
                  </a:lnTo>
                  <a:cubicBezTo>
                    <a:pt x="3645" y="11276"/>
                    <a:pt x="3645" y="11261"/>
                    <a:pt x="3643" y="11251"/>
                  </a:cubicBezTo>
                  <a:cubicBezTo>
                    <a:pt x="3640" y="11235"/>
                    <a:pt x="3632" y="11221"/>
                    <a:pt x="3623" y="11216"/>
                  </a:cubicBezTo>
                  <a:cubicBezTo>
                    <a:pt x="3620" y="11213"/>
                    <a:pt x="3616" y="11212"/>
                    <a:pt x="3612" y="11212"/>
                  </a:cubicBezTo>
                  <a:close/>
                  <a:moveTo>
                    <a:pt x="4671" y="11212"/>
                  </a:moveTo>
                  <a:cubicBezTo>
                    <a:pt x="4667" y="11213"/>
                    <a:pt x="4663" y="11213"/>
                    <a:pt x="4660" y="11216"/>
                  </a:cubicBezTo>
                  <a:cubicBezTo>
                    <a:pt x="4651" y="11221"/>
                    <a:pt x="4644" y="11235"/>
                    <a:pt x="4640" y="11251"/>
                  </a:cubicBezTo>
                  <a:cubicBezTo>
                    <a:pt x="4638" y="11261"/>
                    <a:pt x="4638" y="11276"/>
                    <a:pt x="4638" y="11301"/>
                  </a:cubicBezTo>
                  <a:lnTo>
                    <a:pt x="4638" y="12761"/>
                  </a:lnTo>
                  <a:cubicBezTo>
                    <a:pt x="4638" y="12786"/>
                    <a:pt x="4638" y="12801"/>
                    <a:pt x="4640" y="12811"/>
                  </a:cubicBezTo>
                  <a:cubicBezTo>
                    <a:pt x="4644" y="12827"/>
                    <a:pt x="4651" y="12840"/>
                    <a:pt x="4660" y="12846"/>
                  </a:cubicBezTo>
                  <a:cubicBezTo>
                    <a:pt x="4663" y="12848"/>
                    <a:pt x="4667" y="12849"/>
                    <a:pt x="4671" y="12849"/>
                  </a:cubicBezTo>
                  <a:cubicBezTo>
                    <a:pt x="4675" y="12849"/>
                    <a:pt x="4679" y="12848"/>
                    <a:pt x="4682" y="12846"/>
                  </a:cubicBezTo>
                  <a:cubicBezTo>
                    <a:pt x="4691" y="12840"/>
                    <a:pt x="4698" y="12827"/>
                    <a:pt x="4701" y="12811"/>
                  </a:cubicBezTo>
                  <a:cubicBezTo>
                    <a:pt x="4703" y="12801"/>
                    <a:pt x="4703" y="12786"/>
                    <a:pt x="4703" y="12761"/>
                  </a:cubicBezTo>
                  <a:lnTo>
                    <a:pt x="4703" y="11301"/>
                  </a:lnTo>
                  <a:cubicBezTo>
                    <a:pt x="4703" y="11276"/>
                    <a:pt x="4703" y="11261"/>
                    <a:pt x="4701" y="11251"/>
                  </a:cubicBezTo>
                  <a:cubicBezTo>
                    <a:pt x="4698" y="11235"/>
                    <a:pt x="4691" y="11221"/>
                    <a:pt x="4682" y="11216"/>
                  </a:cubicBezTo>
                  <a:cubicBezTo>
                    <a:pt x="4679" y="11213"/>
                    <a:pt x="4675" y="11212"/>
                    <a:pt x="4671" y="11212"/>
                  </a:cubicBezTo>
                  <a:close/>
                  <a:moveTo>
                    <a:pt x="7737" y="11212"/>
                  </a:moveTo>
                  <a:cubicBezTo>
                    <a:pt x="7733" y="11213"/>
                    <a:pt x="7730" y="11213"/>
                    <a:pt x="7726" y="11216"/>
                  </a:cubicBezTo>
                  <a:cubicBezTo>
                    <a:pt x="7717" y="11221"/>
                    <a:pt x="7710" y="11235"/>
                    <a:pt x="7707" y="11251"/>
                  </a:cubicBezTo>
                  <a:cubicBezTo>
                    <a:pt x="7705" y="11261"/>
                    <a:pt x="7705" y="11276"/>
                    <a:pt x="7705" y="11301"/>
                  </a:cubicBezTo>
                  <a:lnTo>
                    <a:pt x="7705" y="12761"/>
                  </a:lnTo>
                  <a:cubicBezTo>
                    <a:pt x="7705" y="12786"/>
                    <a:pt x="7705" y="12801"/>
                    <a:pt x="7707" y="12811"/>
                  </a:cubicBezTo>
                  <a:cubicBezTo>
                    <a:pt x="7710" y="12827"/>
                    <a:pt x="7717" y="12840"/>
                    <a:pt x="7726" y="12846"/>
                  </a:cubicBezTo>
                  <a:cubicBezTo>
                    <a:pt x="7730" y="12848"/>
                    <a:pt x="7733" y="12849"/>
                    <a:pt x="7737" y="12849"/>
                  </a:cubicBezTo>
                  <a:cubicBezTo>
                    <a:pt x="7741" y="12849"/>
                    <a:pt x="7745" y="12848"/>
                    <a:pt x="7748" y="12846"/>
                  </a:cubicBezTo>
                  <a:cubicBezTo>
                    <a:pt x="7758" y="12840"/>
                    <a:pt x="7765" y="12827"/>
                    <a:pt x="7768" y="12811"/>
                  </a:cubicBezTo>
                  <a:cubicBezTo>
                    <a:pt x="7770" y="12801"/>
                    <a:pt x="7770" y="12786"/>
                    <a:pt x="7770" y="12761"/>
                  </a:cubicBezTo>
                  <a:lnTo>
                    <a:pt x="7770" y="11301"/>
                  </a:lnTo>
                  <a:cubicBezTo>
                    <a:pt x="7770" y="11276"/>
                    <a:pt x="7770" y="11261"/>
                    <a:pt x="7768" y="11251"/>
                  </a:cubicBezTo>
                  <a:cubicBezTo>
                    <a:pt x="7765" y="11235"/>
                    <a:pt x="7758" y="11221"/>
                    <a:pt x="7748" y="11216"/>
                  </a:cubicBezTo>
                  <a:cubicBezTo>
                    <a:pt x="7745" y="11213"/>
                    <a:pt x="7741" y="11212"/>
                    <a:pt x="7737" y="11212"/>
                  </a:cubicBezTo>
                  <a:close/>
                  <a:moveTo>
                    <a:pt x="8796" y="11212"/>
                  </a:moveTo>
                  <a:cubicBezTo>
                    <a:pt x="8792" y="11213"/>
                    <a:pt x="8788" y="11213"/>
                    <a:pt x="8785" y="11216"/>
                  </a:cubicBezTo>
                  <a:cubicBezTo>
                    <a:pt x="8776" y="11221"/>
                    <a:pt x="8769" y="11235"/>
                    <a:pt x="8766" y="11251"/>
                  </a:cubicBezTo>
                  <a:cubicBezTo>
                    <a:pt x="8764" y="11261"/>
                    <a:pt x="8763" y="11276"/>
                    <a:pt x="8763" y="11301"/>
                  </a:cubicBezTo>
                  <a:lnTo>
                    <a:pt x="8763" y="12761"/>
                  </a:lnTo>
                  <a:cubicBezTo>
                    <a:pt x="8763" y="12786"/>
                    <a:pt x="8764" y="12801"/>
                    <a:pt x="8766" y="12811"/>
                  </a:cubicBezTo>
                  <a:cubicBezTo>
                    <a:pt x="8769" y="12827"/>
                    <a:pt x="8776" y="12840"/>
                    <a:pt x="8785" y="12846"/>
                  </a:cubicBezTo>
                  <a:cubicBezTo>
                    <a:pt x="8788" y="12848"/>
                    <a:pt x="8792" y="12849"/>
                    <a:pt x="8796" y="12849"/>
                  </a:cubicBezTo>
                  <a:cubicBezTo>
                    <a:pt x="8800" y="12849"/>
                    <a:pt x="8804" y="12848"/>
                    <a:pt x="8807" y="12846"/>
                  </a:cubicBezTo>
                  <a:cubicBezTo>
                    <a:pt x="8816" y="12840"/>
                    <a:pt x="8823" y="12827"/>
                    <a:pt x="8827" y="12811"/>
                  </a:cubicBezTo>
                  <a:cubicBezTo>
                    <a:pt x="8829" y="12801"/>
                    <a:pt x="8829" y="12786"/>
                    <a:pt x="8829" y="12761"/>
                  </a:cubicBezTo>
                  <a:lnTo>
                    <a:pt x="8829" y="11301"/>
                  </a:lnTo>
                  <a:cubicBezTo>
                    <a:pt x="8829" y="11276"/>
                    <a:pt x="8829" y="11261"/>
                    <a:pt x="8827" y="11251"/>
                  </a:cubicBezTo>
                  <a:cubicBezTo>
                    <a:pt x="8823" y="11235"/>
                    <a:pt x="8816" y="11221"/>
                    <a:pt x="8807" y="11216"/>
                  </a:cubicBezTo>
                  <a:cubicBezTo>
                    <a:pt x="8804" y="11213"/>
                    <a:pt x="8800" y="11212"/>
                    <a:pt x="8796" y="11212"/>
                  </a:cubicBezTo>
                  <a:close/>
                  <a:moveTo>
                    <a:pt x="11844" y="11212"/>
                  </a:moveTo>
                  <a:cubicBezTo>
                    <a:pt x="11840" y="11213"/>
                    <a:pt x="11837" y="11213"/>
                    <a:pt x="11833" y="11216"/>
                  </a:cubicBezTo>
                  <a:cubicBezTo>
                    <a:pt x="11824" y="11221"/>
                    <a:pt x="11817" y="11235"/>
                    <a:pt x="11814" y="11251"/>
                  </a:cubicBezTo>
                  <a:cubicBezTo>
                    <a:pt x="11812" y="11261"/>
                    <a:pt x="11811" y="11276"/>
                    <a:pt x="11811" y="11301"/>
                  </a:cubicBezTo>
                  <a:lnTo>
                    <a:pt x="11811" y="12761"/>
                  </a:lnTo>
                  <a:cubicBezTo>
                    <a:pt x="11811" y="12786"/>
                    <a:pt x="11812" y="12801"/>
                    <a:pt x="11814" y="12811"/>
                  </a:cubicBezTo>
                  <a:cubicBezTo>
                    <a:pt x="11817" y="12827"/>
                    <a:pt x="11824" y="12840"/>
                    <a:pt x="11833" y="12846"/>
                  </a:cubicBezTo>
                  <a:cubicBezTo>
                    <a:pt x="11837" y="12848"/>
                    <a:pt x="11840" y="12849"/>
                    <a:pt x="11844" y="12849"/>
                  </a:cubicBezTo>
                  <a:cubicBezTo>
                    <a:pt x="11848" y="12849"/>
                    <a:pt x="11852" y="12848"/>
                    <a:pt x="11855" y="12846"/>
                  </a:cubicBezTo>
                  <a:cubicBezTo>
                    <a:pt x="11864" y="12840"/>
                    <a:pt x="11872" y="12827"/>
                    <a:pt x="11875" y="12811"/>
                  </a:cubicBezTo>
                  <a:cubicBezTo>
                    <a:pt x="11877" y="12801"/>
                    <a:pt x="11877" y="12786"/>
                    <a:pt x="11877" y="12761"/>
                  </a:cubicBezTo>
                  <a:lnTo>
                    <a:pt x="11877" y="11301"/>
                  </a:lnTo>
                  <a:cubicBezTo>
                    <a:pt x="11877" y="11276"/>
                    <a:pt x="11877" y="11261"/>
                    <a:pt x="11875" y="11251"/>
                  </a:cubicBezTo>
                  <a:cubicBezTo>
                    <a:pt x="11872" y="11235"/>
                    <a:pt x="11864" y="11221"/>
                    <a:pt x="11855" y="11216"/>
                  </a:cubicBezTo>
                  <a:cubicBezTo>
                    <a:pt x="11852" y="11213"/>
                    <a:pt x="11848" y="11212"/>
                    <a:pt x="11844" y="11212"/>
                  </a:cubicBezTo>
                  <a:close/>
                  <a:moveTo>
                    <a:pt x="12903" y="11212"/>
                  </a:moveTo>
                  <a:cubicBezTo>
                    <a:pt x="12899" y="11213"/>
                    <a:pt x="12895" y="11213"/>
                    <a:pt x="12892" y="11216"/>
                  </a:cubicBezTo>
                  <a:cubicBezTo>
                    <a:pt x="12883" y="11221"/>
                    <a:pt x="12876" y="11235"/>
                    <a:pt x="12872" y="11251"/>
                  </a:cubicBezTo>
                  <a:cubicBezTo>
                    <a:pt x="12870" y="11261"/>
                    <a:pt x="12870" y="11276"/>
                    <a:pt x="12870" y="11301"/>
                  </a:cubicBezTo>
                  <a:lnTo>
                    <a:pt x="12870" y="12761"/>
                  </a:lnTo>
                  <a:cubicBezTo>
                    <a:pt x="12870" y="12786"/>
                    <a:pt x="12870" y="12801"/>
                    <a:pt x="12872" y="12811"/>
                  </a:cubicBezTo>
                  <a:cubicBezTo>
                    <a:pt x="12876" y="12827"/>
                    <a:pt x="12883" y="12840"/>
                    <a:pt x="12892" y="12846"/>
                  </a:cubicBezTo>
                  <a:cubicBezTo>
                    <a:pt x="12895" y="12848"/>
                    <a:pt x="12899" y="12849"/>
                    <a:pt x="12903" y="12849"/>
                  </a:cubicBezTo>
                  <a:cubicBezTo>
                    <a:pt x="12907" y="12849"/>
                    <a:pt x="12911" y="12848"/>
                    <a:pt x="12914" y="12846"/>
                  </a:cubicBezTo>
                  <a:cubicBezTo>
                    <a:pt x="12923" y="12840"/>
                    <a:pt x="12930" y="12827"/>
                    <a:pt x="12933" y="12811"/>
                  </a:cubicBezTo>
                  <a:cubicBezTo>
                    <a:pt x="12935" y="12801"/>
                    <a:pt x="12936" y="12786"/>
                    <a:pt x="12936" y="12761"/>
                  </a:cubicBezTo>
                  <a:lnTo>
                    <a:pt x="12936" y="11301"/>
                  </a:lnTo>
                  <a:cubicBezTo>
                    <a:pt x="12936" y="11276"/>
                    <a:pt x="12935" y="11261"/>
                    <a:pt x="12933" y="11251"/>
                  </a:cubicBezTo>
                  <a:cubicBezTo>
                    <a:pt x="12930" y="11235"/>
                    <a:pt x="12923" y="11221"/>
                    <a:pt x="12914" y="11216"/>
                  </a:cubicBezTo>
                  <a:cubicBezTo>
                    <a:pt x="12911" y="11213"/>
                    <a:pt x="12907" y="11212"/>
                    <a:pt x="12903" y="11212"/>
                  </a:cubicBezTo>
                  <a:close/>
                  <a:moveTo>
                    <a:pt x="15969" y="11212"/>
                  </a:moveTo>
                  <a:cubicBezTo>
                    <a:pt x="15965" y="11213"/>
                    <a:pt x="15962" y="11213"/>
                    <a:pt x="15958" y="11216"/>
                  </a:cubicBezTo>
                  <a:cubicBezTo>
                    <a:pt x="15949" y="11221"/>
                    <a:pt x="15942" y="11235"/>
                    <a:pt x="15939" y="11251"/>
                  </a:cubicBezTo>
                  <a:cubicBezTo>
                    <a:pt x="15937" y="11261"/>
                    <a:pt x="15937" y="11276"/>
                    <a:pt x="15937" y="11301"/>
                  </a:cubicBezTo>
                  <a:lnTo>
                    <a:pt x="15937" y="12761"/>
                  </a:lnTo>
                  <a:cubicBezTo>
                    <a:pt x="15937" y="12786"/>
                    <a:pt x="15937" y="12801"/>
                    <a:pt x="15939" y="12811"/>
                  </a:cubicBezTo>
                  <a:cubicBezTo>
                    <a:pt x="15942" y="12827"/>
                    <a:pt x="15949" y="12840"/>
                    <a:pt x="15958" y="12846"/>
                  </a:cubicBezTo>
                  <a:cubicBezTo>
                    <a:pt x="15962" y="12848"/>
                    <a:pt x="15965" y="12849"/>
                    <a:pt x="15969" y="12849"/>
                  </a:cubicBezTo>
                  <a:cubicBezTo>
                    <a:pt x="15973" y="12849"/>
                    <a:pt x="15977" y="12848"/>
                    <a:pt x="15980" y="12846"/>
                  </a:cubicBezTo>
                  <a:cubicBezTo>
                    <a:pt x="15989" y="12840"/>
                    <a:pt x="15997" y="12827"/>
                    <a:pt x="16000" y="12811"/>
                  </a:cubicBezTo>
                  <a:cubicBezTo>
                    <a:pt x="16002" y="12801"/>
                    <a:pt x="16002" y="12786"/>
                    <a:pt x="16002" y="12761"/>
                  </a:cubicBezTo>
                  <a:lnTo>
                    <a:pt x="16002" y="11301"/>
                  </a:lnTo>
                  <a:cubicBezTo>
                    <a:pt x="16002" y="11276"/>
                    <a:pt x="16002" y="11261"/>
                    <a:pt x="16000" y="11251"/>
                  </a:cubicBezTo>
                  <a:cubicBezTo>
                    <a:pt x="15997" y="11235"/>
                    <a:pt x="15989" y="11221"/>
                    <a:pt x="15980" y="11216"/>
                  </a:cubicBezTo>
                  <a:cubicBezTo>
                    <a:pt x="15977" y="11213"/>
                    <a:pt x="15973" y="11212"/>
                    <a:pt x="15969" y="11212"/>
                  </a:cubicBezTo>
                  <a:close/>
                  <a:moveTo>
                    <a:pt x="17028" y="11212"/>
                  </a:moveTo>
                  <a:cubicBezTo>
                    <a:pt x="17024" y="11213"/>
                    <a:pt x="17020" y="11213"/>
                    <a:pt x="17017" y="11216"/>
                  </a:cubicBezTo>
                  <a:cubicBezTo>
                    <a:pt x="17008" y="11221"/>
                    <a:pt x="17001" y="11235"/>
                    <a:pt x="16997" y="11251"/>
                  </a:cubicBezTo>
                  <a:cubicBezTo>
                    <a:pt x="16995" y="11261"/>
                    <a:pt x="16995" y="11276"/>
                    <a:pt x="16995" y="11301"/>
                  </a:cubicBezTo>
                  <a:lnTo>
                    <a:pt x="16995" y="12761"/>
                  </a:lnTo>
                  <a:cubicBezTo>
                    <a:pt x="16995" y="12786"/>
                    <a:pt x="16995" y="12801"/>
                    <a:pt x="16997" y="12811"/>
                  </a:cubicBezTo>
                  <a:cubicBezTo>
                    <a:pt x="17001" y="12827"/>
                    <a:pt x="17008" y="12840"/>
                    <a:pt x="17017" y="12846"/>
                  </a:cubicBezTo>
                  <a:cubicBezTo>
                    <a:pt x="17020" y="12848"/>
                    <a:pt x="17024" y="12849"/>
                    <a:pt x="17028" y="12849"/>
                  </a:cubicBezTo>
                  <a:cubicBezTo>
                    <a:pt x="17032" y="12849"/>
                    <a:pt x="17036" y="12848"/>
                    <a:pt x="17039" y="12846"/>
                  </a:cubicBezTo>
                  <a:cubicBezTo>
                    <a:pt x="17048" y="12840"/>
                    <a:pt x="17055" y="12827"/>
                    <a:pt x="17058" y="12811"/>
                  </a:cubicBezTo>
                  <a:cubicBezTo>
                    <a:pt x="17060" y="12801"/>
                    <a:pt x="17061" y="12786"/>
                    <a:pt x="17061" y="12761"/>
                  </a:cubicBezTo>
                  <a:lnTo>
                    <a:pt x="17061" y="11301"/>
                  </a:lnTo>
                  <a:cubicBezTo>
                    <a:pt x="17061" y="11276"/>
                    <a:pt x="17060" y="11261"/>
                    <a:pt x="17058" y="11251"/>
                  </a:cubicBezTo>
                  <a:cubicBezTo>
                    <a:pt x="17055" y="11235"/>
                    <a:pt x="17048" y="11221"/>
                    <a:pt x="17039" y="11216"/>
                  </a:cubicBezTo>
                  <a:cubicBezTo>
                    <a:pt x="17036" y="11213"/>
                    <a:pt x="17032" y="11212"/>
                    <a:pt x="17028" y="11212"/>
                  </a:cubicBezTo>
                  <a:close/>
                  <a:moveTo>
                    <a:pt x="20082" y="11212"/>
                  </a:moveTo>
                  <a:cubicBezTo>
                    <a:pt x="20078" y="11213"/>
                    <a:pt x="20074" y="11213"/>
                    <a:pt x="20071" y="11216"/>
                  </a:cubicBezTo>
                  <a:cubicBezTo>
                    <a:pt x="20062" y="11221"/>
                    <a:pt x="20054" y="11235"/>
                    <a:pt x="20051" y="11251"/>
                  </a:cubicBezTo>
                  <a:cubicBezTo>
                    <a:pt x="20049" y="11261"/>
                    <a:pt x="20049" y="11276"/>
                    <a:pt x="20049" y="11301"/>
                  </a:cubicBezTo>
                  <a:lnTo>
                    <a:pt x="20049" y="12761"/>
                  </a:lnTo>
                  <a:cubicBezTo>
                    <a:pt x="20049" y="12786"/>
                    <a:pt x="20049" y="12801"/>
                    <a:pt x="20051" y="12811"/>
                  </a:cubicBezTo>
                  <a:cubicBezTo>
                    <a:pt x="20054" y="12827"/>
                    <a:pt x="20062" y="12840"/>
                    <a:pt x="20071" y="12846"/>
                  </a:cubicBezTo>
                  <a:cubicBezTo>
                    <a:pt x="20074" y="12848"/>
                    <a:pt x="20078" y="12849"/>
                    <a:pt x="20082" y="12849"/>
                  </a:cubicBezTo>
                  <a:cubicBezTo>
                    <a:pt x="20085" y="12849"/>
                    <a:pt x="20089" y="12848"/>
                    <a:pt x="20093" y="12846"/>
                  </a:cubicBezTo>
                  <a:cubicBezTo>
                    <a:pt x="20102" y="12840"/>
                    <a:pt x="20109" y="12827"/>
                    <a:pt x="20112" y="12811"/>
                  </a:cubicBezTo>
                  <a:cubicBezTo>
                    <a:pt x="20114" y="12801"/>
                    <a:pt x="20114" y="12786"/>
                    <a:pt x="20114" y="12761"/>
                  </a:cubicBezTo>
                  <a:lnTo>
                    <a:pt x="20114" y="11301"/>
                  </a:lnTo>
                  <a:cubicBezTo>
                    <a:pt x="20114" y="11276"/>
                    <a:pt x="20114" y="11261"/>
                    <a:pt x="20112" y="11251"/>
                  </a:cubicBezTo>
                  <a:cubicBezTo>
                    <a:pt x="20109" y="11235"/>
                    <a:pt x="20102" y="11221"/>
                    <a:pt x="20093" y="11216"/>
                  </a:cubicBezTo>
                  <a:cubicBezTo>
                    <a:pt x="20089" y="11213"/>
                    <a:pt x="20085" y="11212"/>
                    <a:pt x="20082" y="11212"/>
                  </a:cubicBezTo>
                  <a:close/>
                  <a:moveTo>
                    <a:pt x="21140" y="11212"/>
                  </a:moveTo>
                  <a:cubicBezTo>
                    <a:pt x="21137" y="11213"/>
                    <a:pt x="21133" y="11213"/>
                    <a:pt x="21129" y="11216"/>
                  </a:cubicBezTo>
                  <a:cubicBezTo>
                    <a:pt x="21120" y="11221"/>
                    <a:pt x="21113" y="11235"/>
                    <a:pt x="21110" y="11251"/>
                  </a:cubicBezTo>
                  <a:cubicBezTo>
                    <a:pt x="21108" y="11261"/>
                    <a:pt x="21108" y="11276"/>
                    <a:pt x="21108" y="11301"/>
                  </a:cubicBezTo>
                  <a:lnTo>
                    <a:pt x="21108" y="12761"/>
                  </a:lnTo>
                  <a:cubicBezTo>
                    <a:pt x="21108" y="12786"/>
                    <a:pt x="21108" y="12801"/>
                    <a:pt x="21110" y="12811"/>
                  </a:cubicBezTo>
                  <a:cubicBezTo>
                    <a:pt x="21113" y="12827"/>
                    <a:pt x="21120" y="12840"/>
                    <a:pt x="21129" y="12846"/>
                  </a:cubicBezTo>
                  <a:cubicBezTo>
                    <a:pt x="21133" y="12848"/>
                    <a:pt x="21137" y="12849"/>
                    <a:pt x="21140" y="12849"/>
                  </a:cubicBezTo>
                  <a:cubicBezTo>
                    <a:pt x="21144" y="12849"/>
                    <a:pt x="21148" y="12848"/>
                    <a:pt x="21152" y="12846"/>
                  </a:cubicBezTo>
                  <a:cubicBezTo>
                    <a:pt x="21161" y="12840"/>
                    <a:pt x="21168" y="12827"/>
                    <a:pt x="21171" y="12811"/>
                  </a:cubicBezTo>
                  <a:cubicBezTo>
                    <a:pt x="21173" y="12801"/>
                    <a:pt x="21173" y="12786"/>
                    <a:pt x="21173" y="12761"/>
                  </a:cubicBezTo>
                  <a:lnTo>
                    <a:pt x="21173" y="11301"/>
                  </a:lnTo>
                  <a:cubicBezTo>
                    <a:pt x="21173" y="11276"/>
                    <a:pt x="21173" y="11261"/>
                    <a:pt x="21171" y="11251"/>
                  </a:cubicBezTo>
                  <a:cubicBezTo>
                    <a:pt x="21168" y="11235"/>
                    <a:pt x="21161" y="11221"/>
                    <a:pt x="21152" y="11216"/>
                  </a:cubicBezTo>
                  <a:cubicBezTo>
                    <a:pt x="21148" y="11213"/>
                    <a:pt x="21144" y="11212"/>
                    <a:pt x="21140" y="11212"/>
                  </a:cubicBezTo>
                  <a:close/>
                  <a:moveTo>
                    <a:pt x="734" y="11317"/>
                  </a:moveTo>
                  <a:cubicBezTo>
                    <a:pt x="725" y="11314"/>
                    <a:pt x="715" y="11318"/>
                    <a:pt x="708" y="11329"/>
                  </a:cubicBezTo>
                  <a:cubicBezTo>
                    <a:pt x="705" y="11334"/>
                    <a:pt x="702" y="11339"/>
                    <a:pt x="700" y="11345"/>
                  </a:cubicBezTo>
                  <a:cubicBezTo>
                    <a:pt x="698" y="11351"/>
                    <a:pt x="697" y="11357"/>
                    <a:pt x="696" y="11364"/>
                  </a:cubicBezTo>
                  <a:cubicBezTo>
                    <a:pt x="695" y="11381"/>
                    <a:pt x="698" y="11398"/>
                    <a:pt x="704" y="11411"/>
                  </a:cubicBezTo>
                  <a:cubicBezTo>
                    <a:pt x="708" y="11419"/>
                    <a:pt x="715" y="11427"/>
                    <a:pt x="727" y="11439"/>
                  </a:cubicBezTo>
                  <a:lnTo>
                    <a:pt x="1966" y="12704"/>
                  </a:lnTo>
                  <a:cubicBezTo>
                    <a:pt x="1979" y="12716"/>
                    <a:pt x="1986" y="12724"/>
                    <a:pt x="1992" y="12726"/>
                  </a:cubicBezTo>
                  <a:cubicBezTo>
                    <a:pt x="2002" y="12729"/>
                    <a:pt x="2011" y="12724"/>
                    <a:pt x="2019" y="12713"/>
                  </a:cubicBezTo>
                  <a:cubicBezTo>
                    <a:pt x="2022" y="12709"/>
                    <a:pt x="2024" y="12704"/>
                    <a:pt x="2026" y="12698"/>
                  </a:cubicBezTo>
                  <a:cubicBezTo>
                    <a:pt x="2028" y="12692"/>
                    <a:pt x="2029" y="12685"/>
                    <a:pt x="2030" y="12679"/>
                  </a:cubicBezTo>
                  <a:cubicBezTo>
                    <a:pt x="2031" y="12662"/>
                    <a:pt x="2028" y="12645"/>
                    <a:pt x="2022" y="12632"/>
                  </a:cubicBezTo>
                  <a:cubicBezTo>
                    <a:pt x="2018" y="12624"/>
                    <a:pt x="2011" y="12616"/>
                    <a:pt x="1999" y="12604"/>
                  </a:cubicBezTo>
                  <a:lnTo>
                    <a:pt x="760" y="11339"/>
                  </a:lnTo>
                  <a:cubicBezTo>
                    <a:pt x="747" y="11326"/>
                    <a:pt x="740" y="11319"/>
                    <a:pt x="734" y="11317"/>
                  </a:cubicBezTo>
                  <a:close/>
                  <a:moveTo>
                    <a:pt x="3436" y="11317"/>
                  </a:moveTo>
                  <a:cubicBezTo>
                    <a:pt x="3431" y="11319"/>
                    <a:pt x="3423" y="11326"/>
                    <a:pt x="3411" y="11339"/>
                  </a:cubicBezTo>
                  <a:lnTo>
                    <a:pt x="2172" y="12604"/>
                  </a:lnTo>
                  <a:cubicBezTo>
                    <a:pt x="2160" y="12616"/>
                    <a:pt x="2152" y="12624"/>
                    <a:pt x="2148" y="12632"/>
                  </a:cubicBezTo>
                  <a:cubicBezTo>
                    <a:pt x="2142" y="12645"/>
                    <a:pt x="2139" y="12662"/>
                    <a:pt x="2141" y="12679"/>
                  </a:cubicBezTo>
                  <a:cubicBezTo>
                    <a:pt x="2142" y="12685"/>
                    <a:pt x="2143" y="12692"/>
                    <a:pt x="2145" y="12698"/>
                  </a:cubicBezTo>
                  <a:cubicBezTo>
                    <a:pt x="2147" y="12704"/>
                    <a:pt x="2149" y="12709"/>
                    <a:pt x="2152" y="12713"/>
                  </a:cubicBezTo>
                  <a:cubicBezTo>
                    <a:pt x="2159" y="12724"/>
                    <a:pt x="2169" y="12729"/>
                    <a:pt x="2179" y="12726"/>
                  </a:cubicBezTo>
                  <a:cubicBezTo>
                    <a:pt x="2185" y="12724"/>
                    <a:pt x="2192" y="12716"/>
                    <a:pt x="2204" y="12704"/>
                  </a:cubicBezTo>
                  <a:lnTo>
                    <a:pt x="3443" y="11439"/>
                  </a:lnTo>
                  <a:cubicBezTo>
                    <a:pt x="3456" y="11427"/>
                    <a:pt x="3463" y="11419"/>
                    <a:pt x="3467" y="11411"/>
                  </a:cubicBezTo>
                  <a:cubicBezTo>
                    <a:pt x="3473" y="11398"/>
                    <a:pt x="3476" y="11381"/>
                    <a:pt x="3474" y="11364"/>
                  </a:cubicBezTo>
                  <a:cubicBezTo>
                    <a:pt x="3474" y="11357"/>
                    <a:pt x="3472" y="11351"/>
                    <a:pt x="3470" y="11345"/>
                  </a:cubicBezTo>
                  <a:cubicBezTo>
                    <a:pt x="3469" y="11339"/>
                    <a:pt x="3466" y="11334"/>
                    <a:pt x="3463" y="11329"/>
                  </a:cubicBezTo>
                  <a:cubicBezTo>
                    <a:pt x="3456" y="11318"/>
                    <a:pt x="3446" y="11314"/>
                    <a:pt x="3436" y="11317"/>
                  </a:cubicBezTo>
                  <a:close/>
                  <a:moveTo>
                    <a:pt x="4846" y="11317"/>
                  </a:moveTo>
                  <a:cubicBezTo>
                    <a:pt x="4837" y="11314"/>
                    <a:pt x="4827" y="11318"/>
                    <a:pt x="4820" y="11329"/>
                  </a:cubicBezTo>
                  <a:cubicBezTo>
                    <a:pt x="4817" y="11334"/>
                    <a:pt x="4815" y="11339"/>
                    <a:pt x="4813" y="11345"/>
                  </a:cubicBezTo>
                  <a:cubicBezTo>
                    <a:pt x="4811" y="11351"/>
                    <a:pt x="4809" y="11357"/>
                    <a:pt x="4809" y="11364"/>
                  </a:cubicBezTo>
                  <a:cubicBezTo>
                    <a:pt x="4807" y="11381"/>
                    <a:pt x="4810" y="11398"/>
                    <a:pt x="4816" y="11411"/>
                  </a:cubicBezTo>
                  <a:cubicBezTo>
                    <a:pt x="4820" y="11419"/>
                    <a:pt x="4827" y="11427"/>
                    <a:pt x="4840" y="11439"/>
                  </a:cubicBezTo>
                  <a:lnTo>
                    <a:pt x="6079" y="12704"/>
                  </a:lnTo>
                  <a:cubicBezTo>
                    <a:pt x="6091" y="12716"/>
                    <a:pt x="6099" y="12724"/>
                    <a:pt x="6104" y="12726"/>
                  </a:cubicBezTo>
                  <a:cubicBezTo>
                    <a:pt x="6114" y="12729"/>
                    <a:pt x="6123" y="12724"/>
                    <a:pt x="6131" y="12713"/>
                  </a:cubicBezTo>
                  <a:cubicBezTo>
                    <a:pt x="6134" y="12709"/>
                    <a:pt x="6136" y="12704"/>
                    <a:pt x="6138" y="12698"/>
                  </a:cubicBezTo>
                  <a:cubicBezTo>
                    <a:pt x="6140" y="12692"/>
                    <a:pt x="6141" y="12685"/>
                    <a:pt x="6142" y="12679"/>
                  </a:cubicBezTo>
                  <a:cubicBezTo>
                    <a:pt x="6144" y="12662"/>
                    <a:pt x="6141" y="12645"/>
                    <a:pt x="6135" y="12632"/>
                  </a:cubicBezTo>
                  <a:cubicBezTo>
                    <a:pt x="6131" y="12624"/>
                    <a:pt x="6123" y="12616"/>
                    <a:pt x="6111" y="12604"/>
                  </a:cubicBezTo>
                  <a:lnTo>
                    <a:pt x="4872" y="11339"/>
                  </a:lnTo>
                  <a:cubicBezTo>
                    <a:pt x="4860" y="11326"/>
                    <a:pt x="4852" y="11319"/>
                    <a:pt x="4846" y="11317"/>
                  </a:cubicBezTo>
                  <a:close/>
                  <a:moveTo>
                    <a:pt x="7549" y="11317"/>
                  </a:moveTo>
                  <a:cubicBezTo>
                    <a:pt x="7543" y="11319"/>
                    <a:pt x="7536" y="11326"/>
                    <a:pt x="7523" y="11339"/>
                  </a:cubicBezTo>
                  <a:lnTo>
                    <a:pt x="6284" y="12604"/>
                  </a:lnTo>
                  <a:cubicBezTo>
                    <a:pt x="6272" y="12616"/>
                    <a:pt x="6265" y="12624"/>
                    <a:pt x="6261" y="12632"/>
                  </a:cubicBezTo>
                  <a:cubicBezTo>
                    <a:pt x="6254" y="12645"/>
                    <a:pt x="6252" y="12662"/>
                    <a:pt x="6254" y="12679"/>
                  </a:cubicBezTo>
                  <a:cubicBezTo>
                    <a:pt x="6254" y="12685"/>
                    <a:pt x="6255" y="12692"/>
                    <a:pt x="6257" y="12698"/>
                  </a:cubicBezTo>
                  <a:cubicBezTo>
                    <a:pt x="6259" y="12704"/>
                    <a:pt x="6262" y="12709"/>
                    <a:pt x="6264" y="12713"/>
                  </a:cubicBezTo>
                  <a:cubicBezTo>
                    <a:pt x="6272" y="12724"/>
                    <a:pt x="6282" y="12729"/>
                    <a:pt x="6291" y="12726"/>
                  </a:cubicBezTo>
                  <a:cubicBezTo>
                    <a:pt x="6297" y="12724"/>
                    <a:pt x="6304" y="12716"/>
                    <a:pt x="6317" y="12704"/>
                  </a:cubicBezTo>
                  <a:lnTo>
                    <a:pt x="7556" y="11439"/>
                  </a:lnTo>
                  <a:cubicBezTo>
                    <a:pt x="7568" y="11427"/>
                    <a:pt x="7575" y="11419"/>
                    <a:pt x="7579" y="11411"/>
                  </a:cubicBezTo>
                  <a:cubicBezTo>
                    <a:pt x="7586" y="11398"/>
                    <a:pt x="7588" y="11381"/>
                    <a:pt x="7586" y="11364"/>
                  </a:cubicBezTo>
                  <a:cubicBezTo>
                    <a:pt x="7586" y="11357"/>
                    <a:pt x="7585" y="11351"/>
                    <a:pt x="7583" y="11345"/>
                  </a:cubicBezTo>
                  <a:cubicBezTo>
                    <a:pt x="7581" y="11339"/>
                    <a:pt x="7578" y="11334"/>
                    <a:pt x="7576" y="11329"/>
                  </a:cubicBezTo>
                  <a:cubicBezTo>
                    <a:pt x="7568" y="11318"/>
                    <a:pt x="7558" y="11314"/>
                    <a:pt x="7549" y="11317"/>
                  </a:cubicBezTo>
                  <a:close/>
                  <a:moveTo>
                    <a:pt x="8972" y="11317"/>
                  </a:moveTo>
                  <a:cubicBezTo>
                    <a:pt x="8962" y="11314"/>
                    <a:pt x="8953" y="11318"/>
                    <a:pt x="8945" y="11329"/>
                  </a:cubicBezTo>
                  <a:cubicBezTo>
                    <a:pt x="8942" y="11334"/>
                    <a:pt x="8940" y="11339"/>
                    <a:pt x="8938" y="11345"/>
                  </a:cubicBezTo>
                  <a:cubicBezTo>
                    <a:pt x="8936" y="11351"/>
                    <a:pt x="8935" y="11357"/>
                    <a:pt x="8934" y="11364"/>
                  </a:cubicBezTo>
                  <a:cubicBezTo>
                    <a:pt x="8932" y="11381"/>
                    <a:pt x="8935" y="11398"/>
                    <a:pt x="8941" y="11411"/>
                  </a:cubicBezTo>
                  <a:cubicBezTo>
                    <a:pt x="8945" y="11419"/>
                    <a:pt x="8953" y="11427"/>
                    <a:pt x="8965" y="11439"/>
                  </a:cubicBezTo>
                  <a:lnTo>
                    <a:pt x="10204" y="12704"/>
                  </a:lnTo>
                  <a:cubicBezTo>
                    <a:pt x="10216" y="12716"/>
                    <a:pt x="10224" y="12724"/>
                    <a:pt x="10230" y="12726"/>
                  </a:cubicBezTo>
                  <a:cubicBezTo>
                    <a:pt x="10239" y="12729"/>
                    <a:pt x="10249" y="12724"/>
                    <a:pt x="10256" y="12713"/>
                  </a:cubicBezTo>
                  <a:cubicBezTo>
                    <a:pt x="10259" y="12709"/>
                    <a:pt x="10261" y="12704"/>
                    <a:pt x="10263" y="12698"/>
                  </a:cubicBezTo>
                  <a:cubicBezTo>
                    <a:pt x="10265" y="12692"/>
                    <a:pt x="10266" y="12685"/>
                    <a:pt x="10267" y="12679"/>
                  </a:cubicBezTo>
                  <a:cubicBezTo>
                    <a:pt x="10269" y="12662"/>
                    <a:pt x="10266" y="12645"/>
                    <a:pt x="10260" y="12632"/>
                  </a:cubicBezTo>
                  <a:cubicBezTo>
                    <a:pt x="10256" y="12624"/>
                    <a:pt x="10249" y="12616"/>
                    <a:pt x="10236" y="12604"/>
                  </a:cubicBezTo>
                  <a:lnTo>
                    <a:pt x="8997" y="11339"/>
                  </a:lnTo>
                  <a:cubicBezTo>
                    <a:pt x="8985" y="11326"/>
                    <a:pt x="8978" y="11319"/>
                    <a:pt x="8972" y="11317"/>
                  </a:cubicBezTo>
                  <a:close/>
                  <a:moveTo>
                    <a:pt x="11674" y="11317"/>
                  </a:moveTo>
                  <a:cubicBezTo>
                    <a:pt x="11668" y="11319"/>
                    <a:pt x="11661" y="11326"/>
                    <a:pt x="11648" y="11339"/>
                  </a:cubicBezTo>
                  <a:lnTo>
                    <a:pt x="10410" y="12604"/>
                  </a:lnTo>
                  <a:cubicBezTo>
                    <a:pt x="10397" y="12616"/>
                    <a:pt x="10390" y="12624"/>
                    <a:pt x="10386" y="12632"/>
                  </a:cubicBezTo>
                  <a:cubicBezTo>
                    <a:pt x="10379" y="12645"/>
                    <a:pt x="10377" y="12662"/>
                    <a:pt x="10379" y="12679"/>
                  </a:cubicBezTo>
                  <a:cubicBezTo>
                    <a:pt x="10379" y="12685"/>
                    <a:pt x="10380" y="12692"/>
                    <a:pt x="10382" y="12698"/>
                  </a:cubicBezTo>
                  <a:cubicBezTo>
                    <a:pt x="10384" y="12704"/>
                    <a:pt x="10387" y="12709"/>
                    <a:pt x="10390" y="12713"/>
                  </a:cubicBezTo>
                  <a:cubicBezTo>
                    <a:pt x="10397" y="12724"/>
                    <a:pt x="10407" y="12729"/>
                    <a:pt x="10416" y="12726"/>
                  </a:cubicBezTo>
                  <a:cubicBezTo>
                    <a:pt x="10422" y="12724"/>
                    <a:pt x="10430" y="12716"/>
                    <a:pt x="10442" y="12704"/>
                  </a:cubicBezTo>
                  <a:lnTo>
                    <a:pt x="11681" y="11439"/>
                  </a:lnTo>
                  <a:cubicBezTo>
                    <a:pt x="11693" y="11427"/>
                    <a:pt x="11701" y="11419"/>
                    <a:pt x="11704" y="11411"/>
                  </a:cubicBezTo>
                  <a:cubicBezTo>
                    <a:pt x="11711" y="11398"/>
                    <a:pt x="11713" y="11381"/>
                    <a:pt x="11712" y="11364"/>
                  </a:cubicBezTo>
                  <a:cubicBezTo>
                    <a:pt x="11711" y="11357"/>
                    <a:pt x="11710" y="11351"/>
                    <a:pt x="11708" y="11345"/>
                  </a:cubicBezTo>
                  <a:cubicBezTo>
                    <a:pt x="11706" y="11339"/>
                    <a:pt x="11703" y="11334"/>
                    <a:pt x="11701" y="11329"/>
                  </a:cubicBezTo>
                  <a:cubicBezTo>
                    <a:pt x="11693" y="11318"/>
                    <a:pt x="11683" y="11314"/>
                    <a:pt x="11674" y="11317"/>
                  </a:cubicBezTo>
                  <a:close/>
                  <a:moveTo>
                    <a:pt x="13079" y="11317"/>
                  </a:moveTo>
                  <a:cubicBezTo>
                    <a:pt x="13069" y="11314"/>
                    <a:pt x="13059" y="11318"/>
                    <a:pt x="13052" y="11329"/>
                  </a:cubicBezTo>
                  <a:cubicBezTo>
                    <a:pt x="13049" y="11334"/>
                    <a:pt x="13047" y="11339"/>
                    <a:pt x="13045" y="11345"/>
                  </a:cubicBezTo>
                  <a:cubicBezTo>
                    <a:pt x="13043" y="11351"/>
                    <a:pt x="13041" y="11357"/>
                    <a:pt x="13041" y="11364"/>
                  </a:cubicBezTo>
                  <a:cubicBezTo>
                    <a:pt x="13039" y="11381"/>
                    <a:pt x="13042" y="11398"/>
                    <a:pt x="13048" y="11411"/>
                  </a:cubicBezTo>
                  <a:cubicBezTo>
                    <a:pt x="13052" y="11419"/>
                    <a:pt x="13059" y="11427"/>
                    <a:pt x="13072" y="11439"/>
                  </a:cubicBezTo>
                  <a:lnTo>
                    <a:pt x="14311" y="12704"/>
                  </a:lnTo>
                  <a:cubicBezTo>
                    <a:pt x="14323" y="12716"/>
                    <a:pt x="14330" y="12724"/>
                    <a:pt x="14336" y="12726"/>
                  </a:cubicBezTo>
                  <a:cubicBezTo>
                    <a:pt x="14346" y="12729"/>
                    <a:pt x="14355" y="12724"/>
                    <a:pt x="14363" y="12713"/>
                  </a:cubicBezTo>
                  <a:cubicBezTo>
                    <a:pt x="14366" y="12709"/>
                    <a:pt x="14368" y="12704"/>
                    <a:pt x="14370" y="12698"/>
                  </a:cubicBezTo>
                  <a:cubicBezTo>
                    <a:pt x="14372" y="12692"/>
                    <a:pt x="14373" y="12685"/>
                    <a:pt x="14374" y="12679"/>
                  </a:cubicBezTo>
                  <a:cubicBezTo>
                    <a:pt x="14376" y="12662"/>
                    <a:pt x="14373" y="12645"/>
                    <a:pt x="14367" y="12632"/>
                  </a:cubicBezTo>
                  <a:cubicBezTo>
                    <a:pt x="14363" y="12624"/>
                    <a:pt x="14355" y="12616"/>
                    <a:pt x="14343" y="12604"/>
                  </a:cubicBezTo>
                  <a:lnTo>
                    <a:pt x="13104" y="11339"/>
                  </a:lnTo>
                  <a:cubicBezTo>
                    <a:pt x="13092" y="11326"/>
                    <a:pt x="13085" y="11319"/>
                    <a:pt x="13079" y="11317"/>
                  </a:cubicBezTo>
                  <a:close/>
                  <a:moveTo>
                    <a:pt x="15781" y="11317"/>
                  </a:moveTo>
                  <a:cubicBezTo>
                    <a:pt x="15775" y="11319"/>
                    <a:pt x="15767" y="11326"/>
                    <a:pt x="15755" y="11339"/>
                  </a:cubicBezTo>
                  <a:lnTo>
                    <a:pt x="14516" y="12604"/>
                  </a:lnTo>
                  <a:cubicBezTo>
                    <a:pt x="14504" y="12616"/>
                    <a:pt x="14496" y="12624"/>
                    <a:pt x="14493" y="12632"/>
                  </a:cubicBezTo>
                  <a:cubicBezTo>
                    <a:pt x="14486" y="12645"/>
                    <a:pt x="14484" y="12662"/>
                    <a:pt x="14485" y="12679"/>
                  </a:cubicBezTo>
                  <a:cubicBezTo>
                    <a:pt x="14486" y="12685"/>
                    <a:pt x="14487" y="12692"/>
                    <a:pt x="14489" y="12698"/>
                  </a:cubicBezTo>
                  <a:cubicBezTo>
                    <a:pt x="14491" y="12704"/>
                    <a:pt x="14493" y="12709"/>
                    <a:pt x="14496" y="12713"/>
                  </a:cubicBezTo>
                  <a:cubicBezTo>
                    <a:pt x="14504" y="12724"/>
                    <a:pt x="14514" y="12729"/>
                    <a:pt x="14523" y="12726"/>
                  </a:cubicBezTo>
                  <a:cubicBezTo>
                    <a:pt x="14529" y="12724"/>
                    <a:pt x="14536" y="12716"/>
                    <a:pt x="14549" y="12704"/>
                  </a:cubicBezTo>
                  <a:lnTo>
                    <a:pt x="15788" y="11439"/>
                  </a:lnTo>
                  <a:cubicBezTo>
                    <a:pt x="15800" y="11427"/>
                    <a:pt x="15807" y="11419"/>
                    <a:pt x="15811" y="11411"/>
                  </a:cubicBezTo>
                  <a:cubicBezTo>
                    <a:pt x="15817" y="11398"/>
                    <a:pt x="15820" y="11381"/>
                    <a:pt x="15818" y="11364"/>
                  </a:cubicBezTo>
                  <a:cubicBezTo>
                    <a:pt x="15818" y="11357"/>
                    <a:pt x="15817" y="11351"/>
                    <a:pt x="15815" y="11345"/>
                  </a:cubicBezTo>
                  <a:cubicBezTo>
                    <a:pt x="15813" y="11339"/>
                    <a:pt x="15810" y="11334"/>
                    <a:pt x="15807" y="11329"/>
                  </a:cubicBezTo>
                  <a:cubicBezTo>
                    <a:pt x="15800" y="11318"/>
                    <a:pt x="15790" y="11314"/>
                    <a:pt x="15781" y="11317"/>
                  </a:cubicBezTo>
                  <a:close/>
                  <a:moveTo>
                    <a:pt x="17204" y="11317"/>
                  </a:moveTo>
                  <a:cubicBezTo>
                    <a:pt x="17194" y="11314"/>
                    <a:pt x="17184" y="11318"/>
                    <a:pt x="17177" y="11329"/>
                  </a:cubicBezTo>
                  <a:cubicBezTo>
                    <a:pt x="17174" y="11334"/>
                    <a:pt x="17172" y="11339"/>
                    <a:pt x="17170" y="11345"/>
                  </a:cubicBezTo>
                  <a:cubicBezTo>
                    <a:pt x="17168" y="11351"/>
                    <a:pt x="17166" y="11357"/>
                    <a:pt x="17166" y="11364"/>
                  </a:cubicBezTo>
                  <a:cubicBezTo>
                    <a:pt x="17164" y="11381"/>
                    <a:pt x="17167" y="11398"/>
                    <a:pt x="17173" y="11411"/>
                  </a:cubicBezTo>
                  <a:cubicBezTo>
                    <a:pt x="17177" y="11419"/>
                    <a:pt x="17184" y="11427"/>
                    <a:pt x="17197" y="11439"/>
                  </a:cubicBezTo>
                  <a:lnTo>
                    <a:pt x="18436" y="12704"/>
                  </a:lnTo>
                  <a:cubicBezTo>
                    <a:pt x="18448" y="12716"/>
                    <a:pt x="18456" y="12724"/>
                    <a:pt x="18461" y="12726"/>
                  </a:cubicBezTo>
                  <a:cubicBezTo>
                    <a:pt x="18471" y="12729"/>
                    <a:pt x="18481" y="12724"/>
                    <a:pt x="18488" y="12713"/>
                  </a:cubicBezTo>
                  <a:cubicBezTo>
                    <a:pt x="18491" y="12709"/>
                    <a:pt x="18493" y="12704"/>
                    <a:pt x="18495" y="12698"/>
                  </a:cubicBezTo>
                  <a:cubicBezTo>
                    <a:pt x="18497" y="12692"/>
                    <a:pt x="18498" y="12685"/>
                    <a:pt x="18499" y="12679"/>
                  </a:cubicBezTo>
                  <a:cubicBezTo>
                    <a:pt x="18501" y="12662"/>
                    <a:pt x="18498" y="12645"/>
                    <a:pt x="18492" y="12632"/>
                  </a:cubicBezTo>
                  <a:cubicBezTo>
                    <a:pt x="18488" y="12624"/>
                    <a:pt x="18480" y="12616"/>
                    <a:pt x="18468" y="12604"/>
                  </a:cubicBezTo>
                  <a:lnTo>
                    <a:pt x="17229" y="11339"/>
                  </a:lnTo>
                  <a:cubicBezTo>
                    <a:pt x="17217" y="11326"/>
                    <a:pt x="17210" y="11319"/>
                    <a:pt x="17204" y="11317"/>
                  </a:cubicBezTo>
                  <a:close/>
                  <a:moveTo>
                    <a:pt x="19906" y="11317"/>
                  </a:moveTo>
                  <a:cubicBezTo>
                    <a:pt x="19900" y="11319"/>
                    <a:pt x="19893" y="11326"/>
                    <a:pt x="19880" y="11339"/>
                  </a:cubicBezTo>
                  <a:lnTo>
                    <a:pt x="18641" y="12604"/>
                  </a:lnTo>
                  <a:cubicBezTo>
                    <a:pt x="18629" y="12616"/>
                    <a:pt x="18622" y="12624"/>
                    <a:pt x="18618" y="12632"/>
                  </a:cubicBezTo>
                  <a:cubicBezTo>
                    <a:pt x="18611" y="12645"/>
                    <a:pt x="18609" y="12662"/>
                    <a:pt x="18611" y="12679"/>
                  </a:cubicBezTo>
                  <a:cubicBezTo>
                    <a:pt x="18611" y="12685"/>
                    <a:pt x="18613" y="12692"/>
                    <a:pt x="18614" y="12698"/>
                  </a:cubicBezTo>
                  <a:cubicBezTo>
                    <a:pt x="18616" y="12704"/>
                    <a:pt x="18619" y="12709"/>
                    <a:pt x="18621" y="12713"/>
                  </a:cubicBezTo>
                  <a:cubicBezTo>
                    <a:pt x="18629" y="12724"/>
                    <a:pt x="18639" y="12729"/>
                    <a:pt x="18648" y="12726"/>
                  </a:cubicBezTo>
                  <a:cubicBezTo>
                    <a:pt x="18654" y="12724"/>
                    <a:pt x="18661" y="12716"/>
                    <a:pt x="18674" y="12704"/>
                  </a:cubicBezTo>
                  <a:lnTo>
                    <a:pt x="19913" y="11439"/>
                  </a:lnTo>
                  <a:cubicBezTo>
                    <a:pt x="19925" y="11427"/>
                    <a:pt x="19932" y="11419"/>
                    <a:pt x="19936" y="11411"/>
                  </a:cubicBezTo>
                  <a:cubicBezTo>
                    <a:pt x="19943" y="11398"/>
                    <a:pt x="19945" y="11381"/>
                    <a:pt x="19944" y="11364"/>
                  </a:cubicBezTo>
                  <a:cubicBezTo>
                    <a:pt x="19943" y="11357"/>
                    <a:pt x="19942" y="11351"/>
                    <a:pt x="19940" y="11345"/>
                  </a:cubicBezTo>
                  <a:cubicBezTo>
                    <a:pt x="19938" y="11339"/>
                    <a:pt x="19935" y="11334"/>
                    <a:pt x="19932" y="11329"/>
                  </a:cubicBezTo>
                  <a:cubicBezTo>
                    <a:pt x="19925" y="11318"/>
                    <a:pt x="19915" y="11314"/>
                    <a:pt x="19906" y="11317"/>
                  </a:cubicBezTo>
                  <a:close/>
                  <a:moveTo>
                    <a:pt x="21316" y="11317"/>
                  </a:moveTo>
                  <a:cubicBezTo>
                    <a:pt x="21306" y="11314"/>
                    <a:pt x="21297" y="11318"/>
                    <a:pt x="21289" y="11329"/>
                  </a:cubicBezTo>
                  <a:cubicBezTo>
                    <a:pt x="21286" y="11334"/>
                    <a:pt x="21284" y="11339"/>
                    <a:pt x="21282" y="11345"/>
                  </a:cubicBezTo>
                  <a:cubicBezTo>
                    <a:pt x="21280" y="11351"/>
                    <a:pt x="21279" y="11357"/>
                    <a:pt x="21278" y="11364"/>
                  </a:cubicBezTo>
                  <a:cubicBezTo>
                    <a:pt x="21277" y="11381"/>
                    <a:pt x="21279" y="11398"/>
                    <a:pt x="21286" y="11411"/>
                  </a:cubicBezTo>
                  <a:cubicBezTo>
                    <a:pt x="21290" y="11419"/>
                    <a:pt x="21297" y="11427"/>
                    <a:pt x="21309" y="11439"/>
                  </a:cubicBezTo>
                  <a:lnTo>
                    <a:pt x="21600" y="11736"/>
                  </a:lnTo>
                  <a:lnTo>
                    <a:pt x="21600" y="11602"/>
                  </a:lnTo>
                  <a:lnTo>
                    <a:pt x="21341" y="11339"/>
                  </a:lnTo>
                  <a:cubicBezTo>
                    <a:pt x="21329" y="11326"/>
                    <a:pt x="21322" y="11319"/>
                    <a:pt x="21316" y="11317"/>
                  </a:cubicBezTo>
                  <a:close/>
                  <a:moveTo>
                    <a:pt x="730" y="11700"/>
                  </a:moveTo>
                  <a:cubicBezTo>
                    <a:pt x="720" y="11697"/>
                    <a:pt x="710" y="11702"/>
                    <a:pt x="703" y="11713"/>
                  </a:cubicBezTo>
                  <a:cubicBezTo>
                    <a:pt x="700" y="11717"/>
                    <a:pt x="698" y="11723"/>
                    <a:pt x="696" y="11729"/>
                  </a:cubicBezTo>
                  <a:cubicBezTo>
                    <a:pt x="694" y="11735"/>
                    <a:pt x="693" y="11741"/>
                    <a:pt x="692" y="11748"/>
                  </a:cubicBezTo>
                  <a:cubicBezTo>
                    <a:pt x="691" y="11764"/>
                    <a:pt x="693" y="11782"/>
                    <a:pt x="699" y="11795"/>
                  </a:cubicBezTo>
                  <a:cubicBezTo>
                    <a:pt x="703" y="11803"/>
                    <a:pt x="711" y="11811"/>
                    <a:pt x="723" y="11823"/>
                  </a:cubicBezTo>
                  <a:lnTo>
                    <a:pt x="1777" y="12899"/>
                  </a:lnTo>
                  <a:cubicBezTo>
                    <a:pt x="1789" y="12912"/>
                    <a:pt x="1797" y="12919"/>
                    <a:pt x="1803" y="12921"/>
                  </a:cubicBezTo>
                  <a:cubicBezTo>
                    <a:pt x="1812" y="12924"/>
                    <a:pt x="1822" y="12920"/>
                    <a:pt x="1829" y="12909"/>
                  </a:cubicBezTo>
                  <a:cubicBezTo>
                    <a:pt x="1832" y="12904"/>
                    <a:pt x="1834" y="12899"/>
                    <a:pt x="1836" y="12893"/>
                  </a:cubicBezTo>
                  <a:cubicBezTo>
                    <a:pt x="1838" y="12887"/>
                    <a:pt x="1839" y="12881"/>
                    <a:pt x="1840" y="12874"/>
                  </a:cubicBezTo>
                  <a:cubicBezTo>
                    <a:pt x="1842" y="12857"/>
                    <a:pt x="1839" y="12840"/>
                    <a:pt x="1833" y="12827"/>
                  </a:cubicBezTo>
                  <a:cubicBezTo>
                    <a:pt x="1829" y="12819"/>
                    <a:pt x="1822" y="12811"/>
                    <a:pt x="1809" y="12799"/>
                  </a:cubicBezTo>
                  <a:lnTo>
                    <a:pt x="755" y="11722"/>
                  </a:lnTo>
                  <a:cubicBezTo>
                    <a:pt x="743" y="11710"/>
                    <a:pt x="736" y="11702"/>
                    <a:pt x="730" y="11700"/>
                  </a:cubicBezTo>
                  <a:close/>
                  <a:moveTo>
                    <a:pt x="3441" y="11700"/>
                  </a:moveTo>
                  <a:cubicBezTo>
                    <a:pt x="3435" y="11702"/>
                    <a:pt x="3428" y="11710"/>
                    <a:pt x="3415" y="11722"/>
                  </a:cubicBezTo>
                  <a:lnTo>
                    <a:pt x="2361" y="12799"/>
                  </a:lnTo>
                  <a:cubicBezTo>
                    <a:pt x="2349" y="12811"/>
                    <a:pt x="2342" y="12819"/>
                    <a:pt x="2338" y="12827"/>
                  </a:cubicBezTo>
                  <a:cubicBezTo>
                    <a:pt x="2331" y="12840"/>
                    <a:pt x="2329" y="12857"/>
                    <a:pt x="2330" y="12874"/>
                  </a:cubicBezTo>
                  <a:cubicBezTo>
                    <a:pt x="2331" y="12881"/>
                    <a:pt x="2333" y="12887"/>
                    <a:pt x="2334" y="12892"/>
                  </a:cubicBezTo>
                  <a:cubicBezTo>
                    <a:pt x="2336" y="12898"/>
                    <a:pt x="2339" y="12904"/>
                    <a:pt x="2341" y="12909"/>
                  </a:cubicBezTo>
                  <a:cubicBezTo>
                    <a:pt x="2349" y="12920"/>
                    <a:pt x="2359" y="12924"/>
                    <a:pt x="2368" y="12921"/>
                  </a:cubicBezTo>
                  <a:cubicBezTo>
                    <a:pt x="2374" y="12919"/>
                    <a:pt x="2381" y="12912"/>
                    <a:pt x="2394" y="12899"/>
                  </a:cubicBezTo>
                  <a:lnTo>
                    <a:pt x="3448" y="11823"/>
                  </a:lnTo>
                  <a:cubicBezTo>
                    <a:pt x="3460" y="11811"/>
                    <a:pt x="3468" y="11803"/>
                    <a:pt x="3471" y="11795"/>
                  </a:cubicBezTo>
                  <a:cubicBezTo>
                    <a:pt x="3478" y="11782"/>
                    <a:pt x="3480" y="11764"/>
                    <a:pt x="3478" y="11748"/>
                  </a:cubicBezTo>
                  <a:cubicBezTo>
                    <a:pt x="3478" y="11741"/>
                    <a:pt x="3477" y="11735"/>
                    <a:pt x="3475" y="11729"/>
                  </a:cubicBezTo>
                  <a:cubicBezTo>
                    <a:pt x="3473" y="11723"/>
                    <a:pt x="3470" y="11717"/>
                    <a:pt x="3467" y="11713"/>
                  </a:cubicBezTo>
                  <a:cubicBezTo>
                    <a:pt x="3460" y="11702"/>
                    <a:pt x="3450" y="11697"/>
                    <a:pt x="3441" y="11700"/>
                  </a:cubicBezTo>
                  <a:close/>
                  <a:moveTo>
                    <a:pt x="4842" y="11700"/>
                  </a:moveTo>
                  <a:cubicBezTo>
                    <a:pt x="4833" y="11697"/>
                    <a:pt x="4823" y="11702"/>
                    <a:pt x="4816" y="11713"/>
                  </a:cubicBezTo>
                  <a:cubicBezTo>
                    <a:pt x="4813" y="11717"/>
                    <a:pt x="4810" y="11723"/>
                    <a:pt x="4808" y="11729"/>
                  </a:cubicBezTo>
                  <a:cubicBezTo>
                    <a:pt x="4806" y="11735"/>
                    <a:pt x="4805" y="11741"/>
                    <a:pt x="4805" y="11748"/>
                  </a:cubicBezTo>
                  <a:cubicBezTo>
                    <a:pt x="4803" y="11764"/>
                    <a:pt x="4805" y="11782"/>
                    <a:pt x="4812" y="11795"/>
                  </a:cubicBezTo>
                  <a:cubicBezTo>
                    <a:pt x="4816" y="11803"/>
                    <a:pt x="4823" y="11811"/>
                    <a:pt x="4836" y="11823"/>
                  </a:cubicBezTo>
                  <a:lnTo>
                    <a:pt x="5889" y="12899"/>
                  </a:lnTo>
                  <a:cubicBezTo>
                    <a:pt x="5902" y="12912"/>
                    <a:pt x="5909" y="12919"/>
                    <a:pt x="5915" y="12921"/>
                  </a:cubicBezTo>
                  <a:cubicBezTo>
                    <a:pt x="5924" y="12924"/>
                    <a:pt x="5934" y="12920"/>
                    <a:pt x="5941" y="12909"/>
                  </a:cubicBezTo>
                  <a:cubicBezTo>
                    <a:pt x="5944" y="12904"/>
                    <a:pt x="5947" y="12899"/>
                    <a:pt x="5949" y="12893"/>
                  </a:cubicBezTo>
                  <a:cubicBezTo>
                    <a:pt x="5951" y="12887"/>
                    <a:pt x="5952" y="12881"/>
                    <a:pt x="5953" y="12874"/>
                  </a:cubicBezTo>
                  <a:cubicBezTo>
                    <a:pt x="5954" y="12857"/>
                    <a:pt x="5951" y="12840"/>
                    <a:pt x="5945" y="12827"/>
                  </a:cubicBezTo>
                  <a:cubicBezTo>
                    <a:pt x="5941" y="12819"/>
                    <a:pt x="5934" y="12811"/>
                    <a:pt x="5922" y="12799"/>
                  </a:cubicBezTo>
                  <a:lnTo>
                    <a:pt x="4867" y="11722"/>
                  </a:lnTo>
                  <a:cubicBezTo>
                    <a:pt x="4855" y="11710"/>
                    <a:pt x="4848" y="11702"/>
                    <a:pt x="4842" y="11700"/>
                  </a:cubicBezTo>
                  <a:close/>
                  <a:moveTo>
                    <a:pt x="7553" y="11700"/>
                  </a:moveTo>
                  <a:cubicBezTo>
                    <a:pt x="7548" y="11702"/>
                    <a:pt x="7540" y="11710"/>
                    <a:pt x="7528" y="11722"/>
                  </a:cubicBezTo>
                  <a:lnTo>
                    <a:pt x="6474" y="12799"/>
                  </a:lnTo>
                  <a:cubicBezTo>
                    <a:pt x="6461" y="12811"/>
                    <a:pt x="6454" y="12819"/>
                    <a:pt x="6450" y="12827"/>
                  </a:cubicBezTo>
                  <a:cubicBezTo>
                    <a:pt x="6444" y="12840"/>
                    <a:pt x="6441" y="12857"/>
                    <a:pt x="6443" y="12874"/>
                  </a:cubicBezTo>
                  <a:cubicBezTo>
                    <a:pt x="6443" y="12881"/>
                    <a:pt x="6445" y="12887"/>
                    <a:pt x="6447" y="12892"/>
                  </a:cubicBezTo>
                  <a:cubicBezTo>
                    <a:pt x="6449" y="12898"/>
                    <a:pt x="6451" y="12904"/>
                    <a:pt x="6454" y="12909"/>
                  </a:cubicBezTo>
                  <a:cubicBezTo>
                    <a:pt x="6461" y="12920"/>
                    <a:pt x="6471" y="12924"/>
                    <a:pt x="6481" y="12921"/>
                  </a:cubicBezTo>
                  <a:cubicBezTo>
                    <a:pt x="6486" y="12919"/>
                    <a:pt x="6494" y="12912"/>
                    <a:pt x="6506" y="12899"/>
                  </a:cubicBezTo>
                  <a:lnTo>
                    <a:pt x="7560" y="11823"/>
                  </a:lnTo>
                  <a:cubicBezTo>
                    <a:pt x="7572" y="11811"/>
                    <a:pt x="7580" y="11803"/>
                    <a:pt x="7584" y="11795"/>
                  </a:cubicBezTo>
                  <a:cubicBezTo>
                    <a:pt x="7590" y="11782"/>
                    <a:pt x="7593" y="11764"/>
                    <a:pt x="7591" y="11748"/>
                  </a:cubicBezTo>
                  <a:cubicBezTo>
                    <a:pt x="7590" y="11741"/>
                    <a:pt x="7589" y="11735"/>
                    <a:pt x="7587" y="11729"/>
                  </a:cubicBezTo>
                  <a:cubicBezTo>
                    <a:pt x="7585" y="11723"/>
                    <a:pt x="7583" y="11717"/>
                    <a:pt x="7580" y="11713"/>
                  </a:cubicBezTo>
                  <a:cubicBezTo>
                    <a:pt x="7572" y="11702"/>
                    <a:pt x="7563" y="11697"/>
                    <a:pt x="7553" y="11700"/>
                  </a:cubicBezTo>
                  <a:close/>
                  <a:moveTo>
                    <a:pt x="8967" y="11700"/>
                  </a:moveTo>
                  <a:cubicBezTo>
                    <a:pt x="8958" y="11697"/>
                    <a:pt x="8948" y="11702"/>
                    <a:pt x="8941" y="11713"/>
                  </a:cubicBezTo>
                  <a:cubicBezTo>
                    <a:pt x="8938" y="11717"/>
                    <a:pt x="8935" y="11723"/>
                    <a:pt x="8934" y="11729"/>
                  </a:cubicBezTo>
                  <a:cubicBezTo>
                    <a:pt x="8932" y="11735"/>
                    <a:pt x="8930" y="11741"/>
                    <a:pt x="8930" y="11748"/>
                  </a:cubicBezTo>
                  <a:cubicBezTo>
                    <a:pt x="8928" y="11764"/>
                    <a:pt x="8931" y="11782"/>
                    <a:pt x="8937" y="11795"/>
                  </a:cubicBezTo>
                  <a:cubicBezTo>
                    <a:pt x="8941" y="11803"/>
                    <a:pt x="8948" y="11811"/>
                    <a:pt x="8961" y="11823"/>
                  </a:cubicBezTo>
                  <a:lnTo>
                    <a:pt x="10014" y="12899"/>
                  </a:lnTo>
                  <a:cubicBezTo>
                    <a:pt x="10027" y="12912"/>
                    <a:pt x="10034" y="12919"/>
                    <a:pt x="10040" y="12921"/>
                  </a:cubicBezTo>
                  <a:cubicBezTo>
                    <a:pt x="10050" y="12924"/>
                    <a:pt x="10059" y="12920"/>
                    <a:pt x="10066" y="12909"/>
                  </a:cubicBezTo>
                  <a:cubicBezTo>
                    <a:pt x="10069" y="12904"/>
                    <a:pt x="10072" y="12899"/>
                    <a:pt x="10074" y="12893"/>
                  </a:cubicBezTo>
                  <a:cubicBezTo>
                    <a:pt x="10076" y="12887"/>
                    <a:pt x="10077" y="12881"/>
                    <a:pt x="10078" y="12874"/>
                  </a:cubicBezTo>
                  <a:cubicBezTo>
                    <a:pt x="10079" y="12857"/>
                    <a:pt x="10077" y="12840"/>
                    <a:pt x="10071" y="12827"/>
                  </a:cubicBezTo>
                  <a:cubicBezTo>
                    <a:pt x="10067" y="12819"/>
                    <a:pt x="10059" y="12811"/>
                    <a:pt x="10047" y="12799"/>
                  </a:cubicBezTo>
                  <a:lnTo>
                    <a:pt x="8993" y="11722"/>
                  </a:lnTo>
                  <a:cubicBezTo>
                    <a:pt x="8981" y="11710"/>
                    <a:pt x="8973" y="11702"/>
                    <a:pt x="8967" y="11700"/>
                  </a:cubicBezTo>
                  <a:close/>
                  <a:moveTo>
                    <a:pt x="11678" y="11700"/>
                  </a:moveTo>
                  <a:cubicBezTo>
                    <a:pt x="11673" y="11702"/>
                    <a:pt x="11665" y="11710"/>
                    <a:pt x="11653" y="11722"/>
                  </a:cubicBezTo>
                  <a:lnTo>
                    <a:pt x="10599" y="12799"/>
                  </a:lnTo>
                  <a:cubicBezTo>
                    <a:pt x="10586" y="12811"/>
                    <a:pt x="10579" y="12819"/>
                    <a:pt x="10575" y="12827"/>
                  </a:cubicBezTo>
                  <a:cubicBezTo>
                    <a:pt x="10569" y="12840"/>
                    <a:pt x="10566" y="12857"/>
                    <a:pt x="10568" y="12874"/>
                  </a:cubicBezTo>
                  <a:cubicBezTo>
                    <a:pt x="10568" y="12881"/>
                    <a:pt x="10570" y="12887"/>
                    <a:pt x="10572" y="12892"/>
                  </a:cubicBezTo>
                  <a:cubicBezTo>
                    <a:pt x="10574" y="12898"/>
                    <a:pt x="10576" y="12904"/>
                    <a:pt x="10579" y="12909"/>
                  </a:cubicBezTo>
                  <a:cubicBezTo>
                    <a:pt x="10586" y="12920"/>
                    <a:pt x="10596" y="12924"/>
                    <a:pt x="10606" y="12921"/>
                  </a:cubicBezTo>
                  <a:cubicBezTo>
                    <a:pt x="10612" y="12919"/>
                    <a:pt x="10619" y="12912"/>
                    <a:pt x="10631" y="12899"/>
                  </a:cubicBezTo>
                  <a:lnTo>
                    <a:pt x="11685" y="11823"/>
                  </a:lnTo>
                  <a:cubicBezTo>
                    <a:pt x="11697" y="11811"/>
                    <a:pt x="11705" y="11803"/>
                    <a:pt x="11709" y="11795"/>
                  </a:cubicBezTo>
                  <a:cubicBezTo>
                    <a:pt x="11715" y="11782"/>
                    <a:pt x="11718" y="11764"/>
                    <a:pt x="11716" y="11748"/>
                  </a:cubicBezTo>
                  <a:cubicBezTo>
                    <a:pt x="11715" y="11741"/>
                    <a:pt x="11714" y="11735"/>
                    <a:pt x="11712" y="11729"/>
                  </a:cubicBezTo>
                  <a:cubicBezTo>
                    <a:pt x="11710" y="11723"/>
                    <a:pt x="11708" y="11717"/>
                    <a:pt x="11705" y="11713"/>
                  </a:cubicBezTo>
                  <a:cubicBezTo>
                    <a:pt x="11697" y="11702"/>
                    <a:pt x="11688" y="11697"/>
                    <a:pt x="11678" y="11700"/>
                  </a:cubicBezTo>
                  <a:close/>
                  <a:moveTo>
                    <a:pt x="13074" y="11700"/>
                  </a:moveTo>
                  <a:cubicBezTo>
                    <a:pt x="13065" y="11697"/>
                    <a:pt x="13055" y="11702"/>
                    <a:pt x="13047" y="11713"/>
                  </a:cubicBezTo>
                  <a:cubicBezTo>
                    <a:pt x="13045" y="11717"/>
                    <a:pt x="13042" y="11723"/>
                    <a:pt x="13040" y="11729"/>
                  </a:cubicBezTo>
                  <a:cubicBezTo>
                    <a:pt x="13038" y="11735"/>
                    <a:pt x="13037" y="11741"/>
                    <a:pt x="13037" y="11748"/>
                  </a:cubicBezTo>
                  <a:cubicBezTo>
                    <a:pt x="13035" y="11764"/>
                    <a:pt x="13037" y="11782"/>
                    <a:pt x="13044" y="11795"/>
                  </a:cubicBezTo>
                  <a:cubicBezTo>
                    <a:pt x="13048" y="11803"/>
                    <a:pt x="13055" y="11811"/>
                    <a:pt x="13067" y="11823"/>
                  </a:cubicBezTo>
                  <a:lnTo>
                    <a:pt x="14121" y="12899"/>
                  </a:lnTo>
                  <a:cubicBezTo>
                    <a:pt x="14134" y="12912"/>
                    <a:pt x="14141" y="12919"/>
                    <a:pt x="14147" y="12921"/>
                  </a:cubicBezTo>
                  <a:cubicBezTo>
                    <a:pt x="14156" y="12924"/>
                    <a:pt x="14166" y="12920"/>
                    <a:pt x="14173" y="12909"/>
                  </a:cubicBezTo>
                  <a:cubicBezTo>
                    <a:pt x="14176" y="12904"/>
                    <a:pt x="14179" y="12899"/>
                    <a:pt x="14181" y="12893"/>
                  </a:cubicBezTo>
                  <a:cubicBezTo>
                    <a:pt x="14183" y="12887"/>
                    <a:pt x="14184" y="12881"/>
                    <a:pt x="14184" y="12874"/>
                  </a:cubicBezTo>
                  <a:cubicBezTo>
                    <a:pt x="14186" y="12857"/>
                    <a:pt x="14183" y="12840"/>
                    <a:pt x="14177" y="12827"/>
                  </a:cubicBezTo>
                  <a:cubicBezTo>
                    <a:pt x="14173" y="12819"/>
                    <a:pt x="14166" y="12811"/>
                    <a:pt x="14154" y="12799"/>
                  </a:cubicBezTo>
                  <a:lnTo>
                    <a:pt x="13099" y="11722"/>
                  </a:lnTo>
                  <a:cubicBezTo>
                    <a:pt x="13087" y="11710"/>
                    <a:pt x="13080" y="11702"/>
                    <a:pt x="13074" y="11700"/>
                  </a:cubicBezTo>
                  <a:close/>
                  <a:moveTo>
                    <a:pt x="15785" y="11700"/>
                  </a:moveTo>
                  <a:cubicBezTo>
                    <a:pt x="15779" y="11702"/>
                    <a:pt x="15772" y="11710"/>
                    <a:pt x="15760" y="11722"/>
                  </a:cubicBezTo>
                  <a:lnTo>
                    <a:pt x="14705" y="12799"/>
                  </a:lnTo>
                  <a:cubicBezTo>
                    <a:pt x="14693" y="12811"/>
                    <a:pt x="14686" y="12819"/>
                    <a:pt x="14682" y="12827"/>
                  </a:cubicBezTo>
                  <a:cubicBezTo>
                    <a:pt x="14676" y="12840"/>
                    <a:pt x="14673" y="12857"/>
                    <a:pt x="14675" y="12874"/>
                  </a:cubicBezTo>
                  <a:cubicBezTo>
                    <a:pt x="14675" y="12881"/>
                    <a:pt x="14677" y="12887"/>
                    <a:pt x="14679" y="12892"/>
                  </a:cubicBezTo>
                  <a:cubicBezTo>
                    <a:pt x="14681" y="12898"/>
                    <a:pt x="14683" y="12904"/>
                    <a:pt x="14686" y="12909"/>
                  </a:cubicBezTo>
                  <a:cubicBezTo>
                    <a:pt x="14693" y="12920"/>
                    <a:pt x="14703" y="12924"/>
                    <a:pt x="14712" y="12921"/>
                  </a:cubicBezTo>
                  <a:cubicBezTo>
                    <a:pt x="14718" y="12919"/>
                    <a:pt x="14726" y="12912"/>
                    <a:pt x="14738" y="12899"/>
                  </a:cubicBezTo>
                  <a:lnTo>
                    <a:pt x="15792" y="11823"/>
                  </a:lnTo>
                  <a:cubicBezTo>
                    <a:pt x="15804" y="11811"/>
                    <a:pt x="15812" y="11803"/>
                    <a:pt x="15816" y="11795"/>
                  </a:cubicBezTo>
                  <a:cubicBezTo>
                    <a:pt x="15822" y="11782"/>
                    <a:pt x="15824" y="11764"/>
                    <a:pt x="15823" y="11748"/>
                  </a:cubicBezTo>
                  <a:cubicBezTo>
                    <a:pt x="15822" y="11741"/>
                    <a:pt x="15821" y="11735"/>
                    <a:pt x="15819" y="11729"/>
                  </a:cubicBezTo>
                  <a:cubicBezTo>
                    <a:pt x="15817" y="11723"/>
                    <a:pt x="15815" y="11717"/>
                    <a:pt x="15812" y="11713"/>
                  </a:cubicBezTo>
                  <a:cubicBezTo>
                    <a:pt x="15804" y="11702"/>
                    <a:pt x="15795" y="11697"/>
                    <a:pt x="15785" y="11700"/>
                  </a:cubicBezTo>
                  <a:close/>
                  <a:moveTo>
                    <a:pt x="17199" y="11700"/>
                  </a:moveTo>
                  <a:cubicBezTo>
                    <a:pt x="17190" y="11697"/>
                    <a:pt x="17180" y="11702"/>
                    <a:pt x="17173" y="11713"/>
                  </a:cubicBezTo>
                  <a:cubicBezTo>
                    <a:pt x="17170" y="11717"/>
                    <a:pt x="17167" y="11723"/>
                    <a:pt x="17165" y="11729"/>
                  </a:cubicBezTo>
                  <a:cubicBezTo>
                    <a:pt x="17164" y="11735"/>
                    <a:pt x="17162" y="11741"/>
                    <a:pt x="17162" y="11748"/>
                  </a:cubicBezTo>
                  <a:cubicBezTo>
                    <a:pt x="17160" y="11764"/>
                    <a:pt x="17162" y="11782"/>
                    <a:pt x="17169" y="11795"/>
                  </a:cubicBezTo>
                  <a:cubicBezTo>
                    <a:pt x="17173" y="11803"/>
                    <a:pt x="17180" y="11811"/>
                    <a:pt x="17193" y="11823"/>
                  </a:cubicBezTo>
                  <a:lnTo>
                    <a:pt x="18246" y="12899"/>
                  </a:lnTo>
                  <a:cubicBezTo>
                    <a:pt x="18259" y="12912"/>
                    <a:pt x="18266" y="12919"/>
                    <a:pt x="18272" y="12921"/>
                  </a:cubicBezTo>
                  <a:cubicBezTo>
                    <a:pt x="18281" y="12924"/>
                    <a:pt x="18291" y="12920"/>
                    <a:pt x="18298" y="12909"/>
                  </a:cubicBezTo>
                  <a:cubicBezTo>
                    <a:pt x="18301" y="12904"/>
                    <a:pt x="18304" y="12899"/>
                    <a:pt x="18306" y="12893"/>
                  </a:cubicBezTo>
                  <a:cubicBezTo>
                    <a:pt x="18308" y="12887"/>
                    <a:pt x="18309" y="12881"/>
                    <a:pt x="18310" y="12874"/>
                  </a:cubicBezTo>
                  <a:cubicBezTo>
                    <a:pt x="18311" y="12857"/>
                    <a:pt x="18309" y="12840"/>
                    <a:pt x="18303" y="12827"/>
                  </a:cubicBezTo>
                  <a:cubicBezTo>
                    <a:pt x="18299" y="12819"/>
                    <a:pt x="18291" y="12811"/>
                    <a:pt x="18279" y="12799"/>
                  </a:cubicBezTo>
                  <a:lnTo>
                    <a:pt x="17225" y="11722"/>
                  </a:lnTo>
                  <a:cubicBezTo>
                    <a:pt x="17212" y="11710"/>
                    <a:pt x="17205" y="11702"/>
                    <a:pt x="17199" y="11700"/>
                  </a:cubicBezTo>
                  <a:close/>
                  <a:moveTo>
                    <a:pt x="19910" y="11700"/>
                  </a:moveTo>
                  <a:cubicBezTo>
                    <a:pt x="19904" y="11702"/>
                    <a:pt x="19897" y="11710"/>
                    <a:pt x="19885" y="11722"/>
                  </a:cubicBezTo>
                  <a:lnTo>
                    <a:pt x="18831" y="12799"/>
                  </a:lnTo>
                  <a:cubicBezTo>
                    <a:pt x="18818" y="12811"/>
                    <a:pt x="18811" y="12819"/>
                    <a:pt x="18807" y="12827"/>
                  </a:cubicBezTo>
                  <a:cubicBezTo>
                    <a:pt x="18801" y="12840"/>
                    <a:pt x="18798" y="12857"/>
                    <a:pt x="18800" y="12874"/>
                  </a:cubicBezTo>
                  <a:cubicBezTo>
                    <a:pt x="18800" y="12881"/>
                    <a:pt x="18802" y="12887"/>
                    <a:pt x="18804" y="12892"/>
                  </a:cubicBezTo>
                  <a:cubicBezTo>
                    <a:pt x="18806" y="12898"/>
                    <a:pt x="18808" y="12904"/>
                    <a:pt x="18811" y="12909"/>
                  </a:cubicBezTo>
                  <a:cubicBezTo>
                    <a:pt x="18818" y="12920"/>
                    <a:pt x="18828" y="12924"/>
                    <a:pt x="18838" y="12921"/>
                  </a:cubicBezTo>
                  <a:cubicBezTo>
                    <a:pt x="18843" y="12919"/>
                    <a:pt x="18851" y="12912"/>
                    <a:pt x="18863" y="12899"/>
                  </a:cubicBezTo>
                  <a:lnTo>
                    <a:pt x="19917" y="11823"/>
                  </a:lnTo>
                  <a:cubicBezTo>
                    <a:pt x="19929" y="11811"/>
                    <a:pt x="19937" y="11803"/>
                    <a:pt x="19941" y="11795"/>
                  </a:cubicBezTo>
                  <a:cubicBezTo>
                    <a:pt x="19947" y="11782"/>
                    <a:pt x="19950" y="11764"/>
                    <a:pt x="19948" y="11748"/>
                  </a:cubicBezTo>
                  <a:cubicBezTo>
                    <a:pt x="19947" y="11741"/>
                    <a:pt x="19946" y="11735"/>
                    <a:pt x="19944" y="11729"/>
                  </a:cubicBezTo>
                  <a:cubicBezTo>
                    <a:pt x="19942" y="11723"/>
                    <a:pt x="19940" y="11717"/>
                    <a:pt x="19937" y="11713"/>
                  </a:cubicBezTo>
                  <a:cubicBezTo>
                    <a:pt x="19929" y="11702"/>
                    <a:pt x="19920" y="11697"/>
                    <a:pt x="19910" y="11700"/>
                  </a:cubicBezTo>
                  <a:close/>
                  <a:moveTo>
                    <a:pt x="21312" y="11700"/>
                  </a:moveTo>
                  <a:cubicBezTo>
                    <a:pt x="21302" y="11697"/>
                    <a:pt x="21292" y="11702"/>
                    <a:pt x="21285" y="11713"/>
                  </a:cubicBezTo>
                  <a:cubicBezTo>
                    <a:pt x="21282" y="11717"/>
                    <a:pt x="21279" y="11723"/>
                    <a:pt x="21278" y="11729"/>
                  </a:cubicBezTo>
                  <a:cubicBezTo>
                    <a:pt x="21276" y="11735"/>
                    <a:pt x="21275" y="11741"/>
                    <a:pt x="21274" y="11748"/>
                  </a:cubicBezTo>
                  <a:cubicBezTo>
                    <a:pt x="21272" y="11764"/>
                    <a:pt x="21275" y="11782"/>
                    <a:pt x="21281" y="11795"/>
                  </a:cubicBezTo>
                  <a:cubicBezTo>
                    <a:pt x="21285" y="11803"/>
                    <a:pt x="21293" y="11811"/>
                    <a:pt x="21305" y="11823"/>
                  </a:cubicBezTo>
                  <a:lnTo>
                    <a:pt x="21600" y="12124"/>
                  </a:lnTo>
                  <a:lnTo>
                    <a:pt x="21600" y="11991"/>
                  </a:lnTo>
                  <a:lnTo>
                    <a:pt x="21337" y="11722"/>
                  </a:lnTo>
                  <a:cubicBezTo>
                    <a:pt x="21325" y="11710"/>
                    <a:pt x="21318" y="11702"/>
                    <a:pt x="21312" y="11700"/>
                  </a:cubicBezTo>
                  <a:close/>
                  <a:moveTo>
                    <a:pt x="730" y="12067"/>
                  </a:moveTo>
                  <a:cubicBezTo>
                    <a:pt x="720" y="12064"/>
                    <a:pt x="710" y="12069"/>
                    <a:pt x="703" y="12080"/>
                  </a:cubicBezTo>
                  <a:cubicBezTo>
                    <a:pt x="700" y="12084"/>
                    <a:pt x="698" y="12090"/>
                    <a:pt x="696" y="12096"/>
                  </a:cubicBezTo>
                  <a:cubicBezTo>
                    <a:pt x="694" y="12101"/>
                    <a:pt x="693" y="12108"/>
                    <a:pt x="692" y="12114"/>
                  </a:cubicBezTo>
                  <a:cubicBezTo>
                    <a:pt x="691" y="12131"/>
                    <a:pt x="693" y="12149"/>
                    <a:pt x="699" y="12162"/>
                  </a:cubicBezTo>
                  <a:cubicBezTo>
                    <a:pt x="703" y="12170"/>
                    <a:pt x="711" y="12177"/>
                    <a:pt x="723" y="12190"/>
                  </a:cubicBezTo>
                  <a:lnTo>
                    <a:pt x="1597" y="13082"/>
                  </a:lnTo>
                  <a:cubicBezTo>
                    <a:pt x="1609" y="13094"/>
                    <a:pt x="1616" y="13102"/>
                    <a:pt x="1622" y="13104"/>
                  </a:cubicBezTo>
                  <a:cubicBezTo>
                    <a:pt x="1631" y="13107"/>
                    <a:pt x="1642" y="13102"/>
                    <a:pt x="1649" y="13091"/>
                  </a:cubicBezTo>
                  <a:cubicBezTo>
                    <a:pt x="1652" y="13087"/>
                    <a:pt x="1654" y="13081"/>
                    <a:pt x="1656" y="13076"/>
                  </a:cubicBezTo>
                  <a:cubicBezTo>
                    <a:pt x="1658" y="13070"/>
                    <a:pt x="1659" y="13063"/>
                    <a:pt x="1660" y="13056"/>
                  </a:cubicBezTo>
                  <a:cubicBezTo>
                    <a:pt x="1661" y="13039"/>
                    <a:pt x="1659" y="13022"/>
                    <a:pt x="1652" y="13009"/>
                  </a:cubicBezTo>
                  <a:cubicBezTo>
                    <a:pt x="1648" y="13001"/>
                    <a:pt x="1641" y="12994"/>
                    <a:pt x="1629" y="12981"/>
                  </a:cubicBezTo>
                  <a:lnTo>
                    <a:pt x="755" y="12089"/>
                  </a:lnTo>
                  <a:cubicBezTo>
                    <a:pt x="743" y="12077"/>
                    <a:pt x="736" y="12069"/>
                    <a:pt x="730" y="12067"/>
                  </a:cubicBezTo>
                  <a:close/>
                  <a:moveTo>
                    <a:pt x="3441" y="12067"/>
                  </a:moveTo>
                  <a:cubicBezTo>
                    <a:pt x="3435" y="12069"/>
                    <a:pt x="3428" y="12077"/>
                    <a:pt x="3415" y="12089"/>
                  </a:cubicBezTo>
                  <a:lnTo>
                    <a:pt x="2542" y="12981"/>
                  </a:lnTo>
                  <a:cubicBezTo>
                    <a:pt x="2529" y="12994"/>
                    <a:pt x="2522" y="13001"/>
                    <a:pt x="2518" y="13009"/>
                  </a:cubicBezTo>
                  <a:cubicBezTo>
                    <a:pt x="2512" y="13022"/>
                    <a:pt x="2509" y="13039"/>
                    <a:pt x="2511" y="13056"/>
                  </a:cubicBezTo>
                  <a:cubicBezTo>
                    <a:pt x="2512" y="13063"/>
                    <a:pt x="2513" y="13070"/>
                    <a:pt x="2515" y="13076"/>
                  </a:cubicBezTo>
                  <a:cubicBezTo>
                    <a:pt x="2517" y="13081"/>
                    <a:pt x="2519" y="13087"/>
                    <a:pt x="2522" y="13091"/>
                  </a:cubicBezTo>
                  <a:cubicBezTo>
                    <a:pt x="2529" y="13102"/>
                    <a:pt x="2539" y="13107"/>
                    <a:pt x="2548" y="13104"/>
                  </a:cubicBezTo>
                  <a:cubicBezTo>
                    <a:pt x="2554" y="13102"/>
                    <a:pt x="2562" y="13094"/>
                    <a:pt x="2574" y="13082"/>
                  </a:cubicBezTo>
                  <a:lnTo>
                    <a:pt x="3448" y="12190"/>
                  </a:lnTo>
                  <a:cubicBezTo>
                    <a:pt x="3460" y="12177"/>
                    <a:pt x="3468" y="12170"/>
                    <a:pt x="3471" y="12162"/>
                  </a:cubicBezTo>
                  <a:cubicBezTo>
                    <a:pt x="3478" y="12149"/>
                    <a:pt x="3480" y="12131"/>
                    <a:pt x="3478" y="12114"/>
                  </a:cubicBezTo>
                  <a:cubicBezTo>
                    <a:pt x="3478" y="12108"/>
                    <a:pt x="3477" y="12101"/>
                    <a:pt x="3475" y="12096"/>
                  </a:cubicBezTo>
                  <a:cubicBezTo>
                    <a:pt x="3473" y="12090"/>
                    <a:pt x="3470" y="12084"/>
                    <a:pt x="3467" y="12080"/>
                  </a:cubicBezTo>
                  <a:cubicBezTo>
                    <a:pt x="3460" y="12069"/>
                    <a:pt x="3450" y="12064"/>
                    <a:pt x="3441" y="12067"/>
                  </a:cubicBezTo>
                  <a:close/>
                  <a:moveTo>
                    <a:pt x="4842" y="12067"/>
                  </a:moveTo>
                  <a:cubicBezTo>
                    <a:pt x="4833" y="12064"/>
                    <a:pt x="4823" y="12069"/>
                    <a:pt x="4816" y="12080"/>
                  </a:cubicBezTo>
                  <a:cubicBezTo>
                    <a:pt x="4813" y="12084"/>
                    <a:pt x="4810" y="12090"/>
                    <a:pt x="4808" y="12096"/>
                  </a:cubicBezTo>
                  <a:cubicBezTo>
                    <a:pt x="4806" y="12101"/>
                    <a:pt x="4805" y="12108"/>
                    <a:pt x="4805" y="12114"/>
                  </a:cubicBezTo>
                  <a:cubicBezTo>
                    <a:pt x="4803" y="12131"/>
                    <a:pt x="4805" y="12149"/>
                    <a:pt x="4812" y="12162"/>
                  </a:cubicBezTo>
                  <a:cubicBezTo>
                    <a:pt x="4816" y="12170"/>
                    <a:pt x="4823" y="12177"/>
                    <a:pt x="4836" y="12190"/>
                  </a:cubicBezTo>
                  <a:lnTo>
                    <a:pt x="5709" y="13082"/>
                  </a:lnTo>
                  <a:cubicBezTo>
                    <a:pt x="5721" y="13094"/>
                    <a:pt x="5728" y="13102"/>
                    <a:pt x="5734" y="13104"/>
                  </a:cubicBezTo>
                  <a:cubicBezTo>
                    <a:pt x="5744" y="13107"/>
                    <a:pt x="5754" y="13102"/>
                    <a:pt x="5761" y="13091"/>
                  </a:cubicBezTo>
                  <a:cubicBezTo>
                    <a:pt x="5764" y="13087"/>
                    <a:pt x="5766" y="13081"/>
                    <a:pt x="5768" y="13076"/>
                  </a:cubicBezTo>
                  <a:cubicBezTo>
                    <a:pt x="5770" y="13070"/>
                    <a:pt x="5772" y="13063"/>
                    <a:pt x="5772" y="13056"/>
                  </a:cubicBezTo>
                  <a:cubicBezTo>
                    <a:pt x="5774" y="13039"/>
                    <a:pt x="5771" y="13022"/>
                    <a:pt x="5765" y="13009"/>
                  </a:cubicBezTo>
                  <a:cubicBezTo>
                    <a:pt x="5761" y="13001"/>
                    <a:pt x="5754" y="12994"/>
                    <a:pt x="5741" y="12981"/>
                  </a:cubicBezTo>
                  <a:lnTo>
                    <a:pt x="4867" y="12089"/>
                  </a:lnTo>
                  <a:cubicBezTo>
                    <a:pt x="4855" y="12077"/>
                    <a:pt x="4848" y="12069"/>
                    <a:pt x="4842" y="12067"/>
                  </a:cubicBezTo>
                  <a:close/>
                  <a:moveTo>
                    <a:pt x="7553" y="12067"/>
                  </a:moveTo>
                  <a:cubicBezTo>
                    <a:pt x="7548" y="12069"/>
                    <a:pt x="7540" y="12077"/>
                    <a:pt x="7528" y="12089"/>
                  </a:cubicBezTo>
                  <a:lnTo>
                    <a:pt x="6654" y="12981"/>
                  </a:lnTo>
                  <a:cubicBezTo>
                    <a:pt x="6642" y="12994"/>
                    <a:pt x="6634" y="13001"/>
                    <a:pt x="6630" y="13009"/>
                  </a:cubicBezTo>
                  <a:cubicBezTo>
                    <a:pt x="6624" y="13022"/>
                    <a:pt x="6621" y="13039"/>
                    <a:pt x="6623" y="13056"/>
                  </a:cubicBezTo>
                  <a:cubicBezTo>
                    <a:pt x="6624" y="13063"/>
                    <a:pt x="6625" y="13070"/>
                    <a:pt x="6627" y="13076"/>
                  </a:cubicBezTo>
                  <a:cubicBezTo>
                    <a:pt x="6629" y="13081"/>
                    <a:pt x="6631" y="13087"/>
                    <a:pt x="6634" y="13091"/>
                  </a:cubicBezTo>
                  <a:cubicBezTo>
                    <a:pt x="6642" y="13102"/>
                    <a:pt x="6651" y="13107"/>
                    <a:pt x="6661" y="13104"/>
                  </a:cubicBezTo>
                  <a:cubicBezTo>
                    <a:pt x="6667" y="13102"/>
                    <a:pt x="6674" y="13094"/>
                    <a:pt x="6686" y="13082"/>
                  </a:cubicBezTo>
                  <a:lnTo>
                    <a:pt x="7560" y="12190"/>
                  </a:lnTo>
                  <a:cubicBezTo>
                    <a:pt x="7572" y="12177"/>
                    <a:pt x="7580" y="12170"/>
                    <a:pt x="7584" y="12162"/>
                  </a:cubicBezTo>
                  <a:cubicBezTo>
                    <a:pt x="7590" y="12149"/>
                    <a:pt x="7593" y="12131"/>
                    <a:pt x="7591" y="12114"/>
                  </a:cubicBezTo>
                  <a:cubicBezTo>
                    <a:pt x="7590" y="12108"/>
                    <a:pt x="7589" y="12101"/>
                    <a:pt x="7587" y="12096"/>
                  </a:cubicBezTo>
                  <a:cubicBezTo>
                    <a:pt x="7585" y="12090"/>
                    <a:pt x="7583" y="12084"/>
                    <a:pt x="7580" y="12080"/>
                  </a:cubicBezTo>
                  <a:cubicBezTo>
                    <a:pt x="7572" y="12069"/>
                    <a:pt x="7563" y="12064"/>
                    <a:pt x="7553" y="12067"/>
                  </a:cubicBezTo>
                  <a:close/>
                  <a:moveTo>
                    <a:pt x="8967" y="12067"/>
                  </a:moveTo>
                  <a:cubicBezTo>
                    <a:pt x="8958" y="12064"/>
                    <a:pt x="8948" y="12069"/>
                    <a:pt x="8941" y="12080"/>
                  </a:cubicBezTo>
                  <a:cubicBezTo>
                    <a:pt x="8938" y="12084"/>
                    <a:pt x="8935" y="12090"/>
                    <a:pt x="8934" y="12096"/>
                  </a:cubicBezTo>
                  <a:cubicBezTo>
                    <a:pt x="8932" y="12101"/>
                    <a:pt x="8930" y="12108"/>
                    <a:pt x="8930" y="12114"/>
                  </a:cubicBezTo>
                  <a:cubicBezTo>
                    <a:pt x="8928" y="12131"/>
                    <a:pt x="8931" y="12149"/>
                    <a:pt x="8937" y="12162"/>
                  </a:cubicBezTo>
                  <a:cubicBezTo>
                    <a:pt x="8941" y="12170"/>
                    <a:pt x="8948" y="12177"/>
                    <a:pt x="8961" y="12190"/>
                  </a:cubicBezTo>
                  <a:lnTo>
                    <a:pt x="9834" y="13082"/>
                  </a:lnTo>
                  <a:cubicBezTo>
                    <a:pt x="9846" y="13094"/>
                    <a:pt x="9854" y="13102"/>
                    <a:pt x="9859" y="13104"/>
                  </a:cubicBezTo>
                  <a:cubicBezTo>
                    <a:pt x="9869" y="13107"/>
                    <a:pt x="9879" y="13102"/>
                    <a:pt x="9886" y="13091"/>
                  </a:cubicBezTo>
                  <a:cubicBezTo>
                    <a:pt x="9889" y="13087"/>
                    <a:pt x="9892" y="13081"/>
                    <a:pt x="9893" y="13076"/>
                  </a:cubicBezTo>
                  <a:cubicBezTo>
                    <a:pt x="9895" y="13070"/>
                    <a:pt x="9897" y="13063"/>
                    <a:pt x="9897" y="13056"/>
                  </a:cubicBezTo>
                  <a:cubicBezTo>
                    <a:pt x="9899" y="13039"/>
                    <a:pt x="9896" y="13022"/>
                    <a:pt x="9890" y="13009"/>
                  </a:cubicBezTo>
                  <a:cubicBezTo>
                    <a:pt x="9886" y="13001"/>
                    <a:pt x="9879" y="12994"/>
                    <a:pt x="9866" y="12981"/>
                  </a:cubicBezTo>
                  <a:lnTo>
                    <a:pt x="8993" y="12089"/>
                  </a:lnTo>
                  <a:cubicBezTo>
                    <a:pt x="8981" y="12077"/>
                    <a:pt x="8973" y="12069"/>
                    <a:pt x="8967" y="12067"/>
                  </a:cubicBezTo>
                  <a:close/>
                  <a:moveTo>
                    <a:pt x="11678" y="12067"/>
                  </a:moveTo>
                  <a:cubicBezTo>
                    <a:pt x="11673" y="12069"/>
                    <a:pt x="11665" y="12077"/>
                    <a:pt x="11653" y="12089"/>
                  </a:cubicBezTo>
                  <a:lnTo>
                    <a:pt x="10779" y="12981"/>
                  </a:lnTo>
                  <a:cubicBezTo>
                    <a:pt x="10767" y="12994"/>
                    <a:pt x="10759" y="13001"/>
                    <a:pt x="10755" y="13009"/>
                  </a:cubicBezTo>
                  <a:cubicBezTo>
                    <a:pt x="10749" y="13022"/>
                    <a:pt x="10747" y="13039"/>
                    <a:pt x="10748" y="13056"/>
                  </a:cubicBezTo>
                  <a:cubicBezTo>
                    <a:pt x="10749" y="13063"/>
                    <a:pt x="10750" y="13070"/>
                    <a:pt x="10752" y="13076"/>
                  </a:cubicBezTo>
                  <a:cubicBezTo>
                    <a:pt x="10754" y="13081"/>
                    <a:pt x="10756" y="13087"/>
                    <a:pt x="10759" y="13091"/>
                  </a:cubicBezTo>
                  <a:cubicBezTo>
                    <a:pt x="10767" y="13102"/>
                    <a:pt x="10776" y="13107"/>
                    <a:pt x="10786" y="13104"/>
                  </a:cubicBezTo>
                  <a:cubicBezTo>
                    <a:pt x="10792" y="13102"/>
                    <a:pt x="10799" y="13094"/>
                    <a:pt x="10812" y="13082"/>
                  </a:cubicBezTo>
                  <a:lnTo>
                    <a:pt x="11685" y="12190"/>
                  </a:lnTo>
                  <a:cubicBezTo>
                    <a:pt x="11697" y="12177"/>
                    <a:pt x="11705" y="12170"/>
                    <a:pt x="11709" y="12162"/>
                  </a:cubicBezTo>
                  <a:cubicBezTo>
                    <a:pt x="11715" y="12149"/>
                    <a:pt x="11718" y="12131"/>
                    <a:pt x="11716" y="12114"/>
                  </a:cubicBezTo>
                  <a:cubicBezTo>
                    <a:pt x="11715" y="12108"/>
                    <a:pt x="11714" y="12101"/>
                    <a:pt x="11712" y="12096"/>
                  </a:cubicBezTo>
                  <a:cubicBezTo>
                    <a:pt x="11710" y="12090"/>
                    <a:pt x="11708" y="12084"/>
                    <a:pt x="11705" y="12080"/>
                  </a:cubicBezTo>
                  <a:cubicBezTo>
                    <a:pt x="11697" y="12069"/>
                    <a:pt x="11688" y="12064"/>
                    <a:pt x="11678" y="12067"/>
                  </a:cubicBezTo>
                  <a:close/>
                  <a:moveTo>
                    <a:pt x="13074" y="12067"/>
                  </a:moveTo>
                  <a:cubicBezTo>
                    <a:pt x="13065" y="12064"/>
                    <a:pt x="13055" y="12069"/>
                    <a:pt x="13047" y="12080"/>
                  </a:cubicBezTo>
                  <a:cubicBezTo>
                    <a:pt x="13045" y="12084"/>
                    <a:pt x="13042" y="12090"/>
                    <a:pt x="13040" y="12096"/>
                  </a:cubicBezTo>
                  <a:cubicBezTo>
                    <a:pt x="13038" y="12101"/>
                    <a:pt x="13037" y="12108"/>
                    <a:pt x="13037" y="12114"/>
                  </a:cubicBezTo>
                  <a:cubicBezTo>
                    <a:pt x="13035" y="12131"/>
                    <a:pt x="13037" y="12149"/>
                    <a:pt x="13044" y="12162"/>
                  </a:cubicBezTo>
                  <a:cubicBezTo>
                    <a:pt x="13048" y="12170"/>
                    <a:pt x="13055" y="12177"/>
                    <a:pt x="13067" y="12190"/>
                  </a:cubicBezTo>
                  <a:lnTo>
                    <a:pt x="13941" y="13082"/>
                  </a:lnTo>
                  <a:cubicBezTo>
                    <a:pt x="13953" y="13094"/>
                    <a:pt x="13960" y="13102"/>
                    <a:pt x="13966" y="13104"/>
                  </a:cubicBezTo>
                  <a:cubicBezTo>
                    <a:pt x="13976" y="13107"/>
                    <a:pt x="13986" y="13102"/>
                    <a:pt x="13993" y="13091"/>
                  </a:cubicBezTo>
                  <a:cubicBezTo>
                    <a:pt x="13996" y="13087"/>
                    <a:pt x="13998" y="13081"/>
                    <a:pt x="14000" y="13076"/>
                  </a:cubicBezTo>
                  <a:cubicBezTo>
                    <a:pt x="14002" y="13070"/>
                    <a:pt x="14003" y="13063"/>
                    <a:pt x="14004" y="13056"/>
                  </a:cubicBezTo>
                  <a:cubicBezTo>
                    <a:pt x="14006" y="13039"/>
                    <a:pt x="14003" y="13022"/>
                    <a:pt x="13997" y="13009"/>
                  </a:cubicBezTo>
                  <a:cubicBezTo>
                    <a:pt x="13993" y="13001"/>
                    <a:pt x="13986" y="12994"/>
                    <a:pt x="13973" y="12981"/>
                  </a:cubicBezTo>
                  <a:lnTo>
                    <a:pt x="13099" y="12089"/>
                  </a:lnTo>
                  <a:cubicBezTo>
                    <a:pt x="13087" y="12077"/>
                    <a:pt x="13080" y="12069"/>
                    <a:pt x="13074" y="12067"/>
                  </a:cubicBezTo>
                  <a:close/>
                  <a:moveTo>
                    <a:pt x="15785" y="12067"/>
                  </a:moveTo>
                  <a:cubicBezTo>
                    <a:pt x="15779" y="12069"/>
                    <a:pt x="15772" y="12077"/>
                    <a:pt x="15760" y="12089"/>
                  </a:cubicBezTo>
                  <a:lnTo>
                    <a:pt x="14886" y="12981"/>
                  </a:lnTo>
                  <a:cubicBezTo>
                    <a:pt x="14873" y="12994"/>
                    <a:pt x="14866" y="13001"/>
                    <a:pt x="14862" y="13009"/>
                  </a:cubicBezTo>
                  <a:cubicBezTo>
                    <a:pt x="14856" y="13022"/>
                    <a:pt x="14854" y="13039"/>
                    <a:pt x="14855" y="13056"/>
                  </a:cubicBezTo>
                  <a:cubicBezTo>
                    <a:pt x="14856" y="13063"/>
                    <a:pt x="14857" y="13070"/>
                    <a:pt x="14859" y="13076"/>
                  </a:cubicBezTo>
                  <a:cubicBezTo>
                    <a:pt x="14861" y="13081"/>
                    <a:pt x="14863" y="13087"/>
                    <a:pt x="14866" y="13091"/>
                  </a:cubicBezTo>
                  <a:cubicBezTo>
                    <a:pt x="14873" y="13102"/>
                    <a:pt x="14883" y="13107"/>
                    <a:pt x="14893" y="13104"/>
                  </a:cubicBezTo>
                  <a:cubicBezTo>
                    <a:pt x="14899" y="13102"/>
                    <a:pt x="14906" y="13094"/>
                    <a:pt x="14918" y="13082"/>
                  </a:cubicBezTo>
                  <a:lnTo>
                    <a:pt x="15792" y="12190"/>
                  </a:lnTo>
                  <a:cubicBezTo>
                    <a:pt x="15804" y="12177"/>
                    <a:pt x="15812" y="12170"/>
                    <a:pt x="15816" y="12162"/>
                  </a:cubicBezTo>
                  <a:cubicBezTo>
                    <a:pt x="15822" y="12149"/>
                    <a:pt x="15824" y="12131"/>
                    <a:pt x="15823" y="12114"/>
                  </a:cubicBezTo>
                  <a:cubicBezTo>
                    <a:pt x="15822" y="12108"/>
                    <a:pt x="15821" y="12101"/>
                    <a:pt x="15819" y="12096"/>
                  </a:cubicBezTo>
                  <a:cubicBezTo>
                    <a:pt x="15817" y="12090"/>
                    <a:pt x="15815" y="12084"/>
                    <a:pt x="15812" y="12080"/>
                  </a:cubicBezTo>
                  <a:cubicBezTo>
                    <a:pt x="15804" y="12069"/>
                    <a:pt x="15795" y="12064"/>
                    <a:pt x="15785" y="12067"/>
                  </a:cubicBezTo>
                  <a:close/>
                  <a:moveTo>
                    <a:pt x="17199" y="12067"/>
                  </a:moveTo>
                  <a:cubicBezTo>
                    <a:pt x="17190" y="12064"/>
                    <a:pt x="17180" y="12069"/>
                    <a:pt x="17173" y="12080"/>
                  </a:cubicBezTo>
                  <a:cubicBezTo>
                    <a:pt x="17170" y="12084"/>
                    <a:pt x="17167" y="12090"/>
                    <a:pt x="17165" y="12096"/>
                  </a:cubicBezTo>
                  <a:cubicBezTo>
                    <a:pt x="17164" y="12101"/>
                    <a:pt x="17162" y="12108"/>
                    <a:pt x="17162" y="12114"/>
                  </a:cubicBezTo>
                  <a:cubicBezTo>
                    <a:pt x="17160" y="12131"/>
                    <a:pt x="17162" y="12149"/>
                    <a:pt x="17169" y="12162"/>
                  </a:cubicBezTo>
                  <a:cubicBezTo>
                    <a:pt x="17173" y="12170"/>
                    <a:pt x="17180" y="12177"/>
                    <a:pt x="17193" y="12190"/>
                  </a:cubicBezTo>
                  <a:lnTo>
                    <a:pt x="18066" y="13082"/>
                  </a:lnTo>
                  <a:cubicBezTo>
                    <a:pt x="18078" y="13094"/>
                    <a:pt x="18085" y="13102"/>
                    <a:pt x="18091" y="13104"/>
                  </a:cubicBezTo>
                  <a:cubicBezTo>
                    <a:pt x="18101" y="13107"/>
                    <a:pt x="18111" y="13102"/>
                    <a:pt x="18118" y="13091"/>
                  </a:cubicBezTo>
                  <a:cubicBezTo>
                    <a:pt x="18121" y="13087"/>
                    <a:pt x="18123" y="13081"/>
                    <a:pt x="18125" y="13076"/>
                  </a:cubicBezTo>
                  <a:cubicBezTo>
                    <a:pt x="18127" y="13070"/>
                    <a:pt x="18129" y="13063"/>
                    <a:pt x="18129" y="13056"/>
                  </a:cubicBezTo>
                  <a:cubicBezTo>
                    <a:pt x="18131" y="13039"/>
                    <a:pt x="18128" y="13022"/>
                    <a:pt x="18122" y="13009"/>
                  </a:cubicBezTo>
                  <a:cubicBezTo>
                    <a:pt x="18118" y="13001"/>
                    <a:pt x="18111" y="12994"/>
                    <a:pt x="18098" y="12981"/>
                  </a:cubicBezTo>
                  <a:lnTo>
                    <a:pt x="17225" y="12089"/>
                  </a:lnTo>
                  <a:cubicBezTo>
                    <a:pt x="17212" y="12077"/>
                    <a:pt x="17205" y="12069"/>
                    <a:pt x="17199" y="12067"/>
                  </a:cubicBezTo>
                  <a:close/>
                  <a:moveTo>
                    <a:pt x="19910" y="12067"/>
                  </a:moveTo>
                  <a:cubicBezTo>
                    <a:pt x="19904" y="12069"/>
                    <a:pt x="19897" y="12077"/>
                    <a:pt x="19885" y="12089"/>
                  </a:cubicBezTo>
                  <a:lnTo>
                    <a:pt x="19011" y="12981"/>
                  </a:lnTo>
                  <a:cubicBezTo>
                    <a:pt x="18999" y="12994"/>
                    <a:pt x="18991" y="13001"/>
                    <a:pt x="18987" y="13009"/>
                  </a:cubicBezTo>
                  <a:cubicBezTo>
                    <a:pt x="18981" y="13022"/>
                    <a:pt x="18979" y="13039"/>
                    <a:pt x="18980" y="13056"/>
                  </a:cubicBezTo>
                  <a:cubicBezTo>
                    <a:pt x="18981" y="13063"/>
                    <a:pt x="18982" y="13070"/>
                    <a:pt x="18984" y="13076"/>
                  </a:cubicBezTo>
                  <a:cubicBezTo>
                    <a:pt x="18986" y="13081"/>
                    <a:pt x="18988" y="13087"/>
                    <a:pt x="18991" y="13091"/>
                  </a:cubicBezTo>
                  <a:cubicBezTo>
                    <a:pt x="18999" y="13102"/>
                    <a:pt x="19008" y="13107"/>
                    <a:pt x="19018" y="13104"/>
                  </a:cubicBezTo>
                  <a:cubicBezTo>
                    <a:pt x="19024" y="13102"/>
                    <a:pt x="19031" y="13094"/>
                    <a:pt x="19043" y="13082"/>
                  </a:cubicBezTo>
                  <a:lnTo>
                    <a:pt x="19917" y="12190"/>
                  </a:lnTo>
                  <a:cubicBezTo>
                    <a:pt x="19929" y="12177"/>
                    <a:pt x="19937" y="12170"/>
                    <a:pt x="19941" y="12162"/>
                  </a:cubicBezTo>
                  <a:cubicBezTo>
                    <a:pt x="19947" y="12149"/>
                    <a:pt x="19950" y="12131"/>
                    <a:pt x="19948" y="12114"/>
                  </a:cubicBezTo>
                  <a:cubicBezTo>
                    <a:pt x="19947" y="12108"/>
                    <a:pt x="19946" y="12101"/>
                    <a:pt x="19944" y="12096"/>
                  </a:cubicBezTo>
                  <a:cubicBezTo>
                    <a:pt x="19942" y="12090"/>
                    <a:pt x="19940" y="12084"/>
                    <a:pt x="19937" y="12080"/>
                  </a:cubicBezTo>
                  <a:cubicBezTo>
                    <a:pt x="19929" y="12069"/>
                    <a:pt x="19920" y="12064"/>
                    <a:pt x="19910" y="12067"/>
                  </a:cubicBezTo>
                  <a:close/>
                  <a:moveTo>
                    <a:pt x="21312" y="12067"/>
                  </a:moveTo>
                  <a:cubicBezTo>
                    <a:pt x="21302" y="12064"/>
                    <a:pt x="21292" y="12069"/>
                    <a:pt x="21285" y="12080"/>
                  </a:cubicBezTo>
                  <a:cubicBezTo>
                    <a:pt x="21282" y="12084"/>
                    <a:pt x="21279" y="12090"/>
                    <a:pt x="21278" y="12096"/>
                  </a:cubicBezTo>
                  <a:cubicBezTo>
                    <a:pt x="21276" y="12101"/>
                    <a:pt x="21275" y="12108"/>
                    <a:pt x="21274" y="12114"/>
                  </a:cubicBezTo>
                  <a:cubicBezTo>
                    <a:pt x="21272" y="12131"/>
                    <a:pt x="21275" y="12149"/>
                    <a:pt x="21281" y="12162"/>
                  </a:cubicBezTo>
                  <a:cubicBezTo>
                    <a:pt x="21285" y="12170"/>
                    <a:pt x="21293" y="12177"/>
                    <a:pt x="21305" y="12190"/>
                  </a:cubicBezTo>
                  <a:lnTo>
                    <a:pt x="21600" y="12491"/>
                  </a:lnTo>
                  <a:lnTo>
                    <a:pt x="21600" y="12358"/>
                  </a:lnTo>
                  <a:lnTo>
                    <a:pt x="21337" y="12089"/>
                  </a:lnTo>
                  <a:cubicBezTo>
                    <a:pt x="21325" y="12077"/>
                    <a:pt x="21318" y="12069"/>
                    <a:pt x="21312" y="12067"/>
                  </a:cubicBezTo>
                  <a:close/>
                  <a:moveTo>
                    <a:pt x="730" y="12454"/>
                  </a:moveTo>
                  <a:cubicBezTo>
                    <a:pt x="720" y="12451"/>
                    <a:pt x="710" y="12455"/>
                    <a:pt x="703" y="12466"/>
                  </a:cubicBezTo>
                  <a:cubicBezTo>
                    <a:pt x="700" y="12471"/>
                    <a:pt x="698" y="12476"/>
                    <a:pt x="696" y="12482"/>
                  </a:cubicBezTo>
                  <a:cubicBezTo>
                    <a:pt x="694" y="12488"/>
                    <a:pt x="693" y="12494"/>
                    <a:pt x="692" y="12501"/>
                  </a:cubicBezTo>
                  <a:cubicBezTo>
                    <a:pt x="691" y="12518"/>
                    <a:pt x="693" y="12535"/>
                    <a:pt x="699" y="12548"/>
                  </a:cubicBezTo>
                  <a:cubicBezTo>
                    <a:pt x="703" y="12556"/>
                    <a:pt x="711" y="12564"/>
                    <a:pt x="723" y="12576"/>
                  </a:cubicBezTo>
                  <a:lnTo>
                    <a:pt x="1408" y="13276"/>
                  </a:lnTo>
                  <a:cubicBezTo>
                    <a:pt x="1421" y="13288"/>
                    <a:pt x="1428" y="13296"/>
                    <a:pt x="1433" y="13298"/>
                  </a:cubicBezTo>
                  <a:cubicBezTo>
                    <a:pt x="1443" y="13300"/>
                    <a:pt x="1453" y="13296"/>
                    <a:pt x="1460" y="13285"/>
                  </a:cubicBezTo>
                  <a:cubicBezTo>
                    <a:pt x="1463" y="13281"/>
                    <a:pt x="1465" y="13275"/>
                    <a:pt x="1467" y="13269"/>
                  </a:cubicBezTo>
                  <a:cubicBezTo>
                    <a:pt x="1469" y="13264"/>
                    <a:pt x="1470" y="13257"/>
                    <a:pt x="1471" y="13251"/>
                  </a:cubicBezTo>
                  <a:cubicBezTo>
                    <a:pt x="1473" y="13234"/>
                    <a:pt x="1470" y="13216"/>
                    <a:pt x="1464" y="13203"/>
                  </a:cubicBezTo>
                  <a:cubicBezTo>
                    <a:pt x="1460" y="13195"/>
                    <a:pt x="1453" y="13188"/>
                    <a:pt x="1441" y="13175"/>
                  </a:cubicBezTo>
                  <a:lnTo>
                    <a:pt x="755" y="12476"/>
                  </a:lnTo>
                  <a:cubicBezTo>
                    <a:pt x="743" y="12463"/>
                    <a:pt x="736" y="12456"/>
                    <a:pt x="730" y="12454"/>
                  </a:cubicBezTo>
                  <a:close/>
                  <a:moveTo>
                    <a:pt x="3441" y="12454"/>
                  </a:moveTo>
                  <a:cubicBezTo>
                    <a:pt x="3435" y="12456"/>
                    <a:pt x="3428" y="12463"/>
                    <a:pt x="3415" y="12476"/>
                  </a:cubicBezTo>
                  <a:lnTo>
                    <a:pt x="2730" y="13175"/>
                  </a:lnTo>
                  <a:cubicBezTo>
                    <a:pt x="2718" y="13188"/>
                    <a:pt x="2711" y="13195"/>
                    <a:pt x="2707" y="13203"/>
                  </a:cubicBezTo>
                  <a:cubicBezTo>
                    <a:pt x="2700" y="13216"/>
                    <a:pt x="2698" y="13234"/>
                    <a:pt x="2699" y="13251"/>
                  </a:cubicBezTo>
                  <a:cubicBezTo>
                    <a:pt x="2700" y="13257"/>
                    <a:pt x="2701" y="13264"/>
                    <a:pt x="2703" y="13269"/>
                  </a:cubicBezTo>
                  <a:cubicBezTo>
                    <a:pt x="2705" y="13275"/>
                    <a:pt x="2708" y="13281"/>
                    <a:pt x="2711" y="13285"/>
                  </a:cubicBezTo>
                  <a:cubicBezTo>
                    <a:pt x="2718" y="13296"/>
                    <a:pt x="2728" y="13300"/>
                    <a:pt x="2737" y="13298"/>
                  </a:cubicBezTo>
                  <a:cubicBezTo>
                    <a:pt x="2743" y="13296"/>
                    <a:pt x="2750" y="13288"/>
                    <a:pt x="2762" y="13276"/>
                  </a:cubicBezTo>
                  <a:lnTo>
                    <a:pt x="3448" y="12576"/>
                  </a:lnTo>
                  <a:cubicBezTo>
                    <a:pt x="3460" y="12564"/>
                    <a:pt x="3468" y="12556"/>
                    <a:pt x="3471" y="12548"/>
                  </a:cubicBezTo>
                  <a:cubicBezTo>
                    <a:pt x="3478" y="12535"/>
                    <a:pt x="3480" y="12518"/>
                    <a:pt x="3478" y="12501"/>
                  </a:cubicBezTo>
                  <a:cubicBezTo>
                    <a:pt x="3478" y="12494"/>
                    <a:pt x="3477" y="12488"/>
                    <a:pt x="3475" y="12482"/>
                  </a:cubicBezTo>
                  <a:cubicBezTo>
                    <a:pt x="3473" y="12476"/>
                    <a:pt x="3470" y="12471"/>
                    <a:pt x="3467" y="12466"/>
                  </a:cubicBezTo>
                  <a:cubicBezTo>
                    <a:pt x="3460" y="12455"/>
                    <a:pt x="3450" y="12451"/>
                    <a:pt x="3441" y="12454"/>
                  </a:cubicBezTo>
                  <a:close/>
                  <a:moveTo>
                    <a:pt x="4842" y="12454"/>
                  </a:moveTo>
                  <a:cubicBezTo>
                    <a:pt x="4833" y="12451"/>
                    <a:pt x="4823" y="12455"/>
                    <a:pt x="4816" y="12466"/>
                  </a:cubicBezTo>
                  <a:cubicBezTo>
                    <a:pt x="4813" y="12471"/>
                    <a:pt x="4810" y="12476"/>
                    <a:pt x="4808" y="12482"/>
                  </a:cubicBezTo>
                  <a:cubicBezTo>
                    <a:pt x="4806" y="12488"/>
                    <a:pt x="4805" y="12494"/>
                    <a:pt x="4805" y="12501"/>
                  </a:cubicBezTo>
                  <a:cubicBezTo>
                    <a:pt x="4803" y="12518"/>
                    <a:pt x="4805" y="12535"/>
                    <a:pt x="4812" y="12548"/>
                  </a:cubicBezTo>
                  <a:cubicBezTo>
                    <a:pt x="4816" y="12556"/>
                    <a:pt x="4823" y="12564"/>
                    <a:pt x="4836" y="12576"/>
                  </a:cubicBezTo>
                  <a:lnTo>
                    <a:pt x="5520" y="13276"/>
                  </a:lnTo>
                  <a:cubicBezTo>
                    <a:pt x="5533" y="13288"/>
                    <a:pt x="5540" y="13296"/>
                    <a:pt x="5546" y="13298"/>
                  </a:cubicBezTo>
                  <a:cubicBezTo>
                    <a:pt x="5555" y="13300"/>
                    <a:pt x="5565" y="13296"/>
                    <a:pt x="5573" y="13285"/>
                  </a:cubicBezTo>
                  <a:cubicBezTo>
                    <a:pt x="5576" y="13281"/>
                    <a:pt x="5578" y="13275"/>
                    <a:pt x="5580" y="13269"/>
                  </a:cubicBezTo>
                  <a:cubicBezTo>
                    <a:pt x="5582" y="13264"/>
                    <a:pt x="5583" y="13257"/>
                    <a:pt x="5583" y="13251"/>
                  </a:cubicBezTo>
                  <a:cubicBezTo>
                    <a:pt x="5585" y="13234"/>
                    <a:pt x="5583" y="13216"/>
                    <a:pt x="5576" y="13203"/>
                  </a:cubicBezTo>
                  <a:cubicBezTo>
                    <a:pt x="5573" y="13195"/>
                    <a:pt x="5565" y="13188"/>
                    <a:pt x="5553" y="13175"/>
                  </a:cubicBezTo>
                  <a:lnTo>
                    <a:pt x="4867" y="12476"/>
                  </a:lnTo>
                  <a:cubicBezTo>
                    <a:pt x="4855" y="12463"/>
                    <a:pt x="4848" y="12456"/>
                    <a:pt x="4842" y="12454"/>
                  </a:cubicBezTo>
                  <a:close/>
                  <a:moveTo>
                    <a:pt x="7553" y="12454"/>
                  </a:moveTo>
                  <a:cubicBezTo>
                    <a:pt x="7548" y="12456"/>
                    <a:pt x="7540" y="12463"/>
                    <a:pt x="7528" y="12476"/>
                  </a:cubicBezTo>
                  <a:lnTo>
                    <a:pt x="6843" y="13175"/>
                  </a:lnTo>
                  <a:cubicBezTo>
                    <a:pt x="6830" y="13188"/>
                    <a:pt x="6823" y="13195"/>
                    <a:pt x="6819" y="13203"/>
                  </a:cubicBezTo>
                  <a:cubicBezTo>
                    <a:pt x="6813" y="13216"/>
                    <a:pt x="6810" y="13234"/>
                    <a:pt x="6812" y="13251"/>
                  </a:cubicBezTo>
                  <a:cubicBezTo>
                    <a:pt x="6812" y="13257"/>
                    <a:pt x="6814" y="13264"/>
                    <a:pt x="6816" y="13269"/>
                  </a:cubicBezTo>
                  <a:cubicBezTo>
                    <a:pt x="6817" y="13275"/>
                    <a:pt x="6820" y="13281"/>
                    <a:pt x="6823" y="13285"/>
                  </a:cubicBezTo>
                  <a:cubicBezTo>
                    <a:pt x="6830" y="13296"/>
                    <a:pt x="6840" y="13300"/>
                    <a:pt x="6849" y="13298"/>
                  </a:cubicBezTo>
                  <a:cubicBezTo>
                    <a:pt x="6855" y="13296"/>
                    <a:pt x="6863" y="13288"/>
                    <a:pt x="6875" y="13276"/>
                  </a:cubicBezTo>
                  <a:lnTo>
                    <a:pt x="7560" y="12576"/>
                  </a:lnTo>
                  <a:cubicBezTo>
                    <a:pt x="7572" y="12564"/>
                    <a:pt x="7580" y="12556"/>
                    <a:pt x="7584" y="12548"/>
                  </a:cubicBezTo>
                  <a:cubicBezTo>
                    <a:pt x="7590" y="12535"/>
                    <a:pt x="7593" y="12518"/>
                    <a:pt x="7591" y="12501"/>
                  </a:cubicBezTo>
                  <a:cubicBezTo>
                    <a:pt x="7590" y="12494"/>
                    <a:pt x="7589" y="12488"/>
                    <a:pt x="7587" y="12482"/>
                  </a:cubicBezTo>
                  <a:cubicBezTo>
                    <a:pt x="7585" y="12476"/>
                    <a:pt x="7583" y="12471"/>
                    <a:pt x="7580" y="12466"/>
                  </a:cubicBezTo>
                  <a:cubicBezTo>
                    <a:pt x="7572" y="12455"/>
                    <a:pt x="7563" y="12451"/>
                    <a:pt x="7553" y="12454"/>
                  </a:cubicBezTo>
                  <a:close/>
                  <a:moveTo>
                    <a:pt x="8967" y="12454"/>
                  </a:moveTo>
                  <a:cubicBezTo>
                    <a:pt x="8958" y="12451"/>
                    <a:pt x="8948" y="12455"/>
                    <a:pt x="8941" y="12466"/>
                  </a:cubicBezTo>
                  <a:cubicBezTo>
                    <a:pt x="8938" y="12471"/>
                    <a:pt x="8935" y="12476"/>
                    <a:pt x="8934" y="12482"/>
                  </a:cubicBezTo>
                  <a:cubicBezTo>
                    <a:pt x="8932" y="12488"/>
                    <a:pt x="8930" y="12494"/>
                    <a:pt x="8930" y="12501"/>
                  </a:cubicBezTo>
                  <a:cubicBezTo>
                    <a:pt x="8928" y="12518"/>
                    <a:pt x="8931" y="12535"/>
                    <a:pt x="8937" y="12548"/>
                  </a:cubicBezTo>
                  <a:cubicBezTo>
                    <a:pt x="8941" y="12556"/>
                    <a:pt x="8948" y="12564"/>
                    <a:pt x="8961" y="12576"/>
                  </a:cubicBezTo>
                  <a:lnTo>
                    <a:pt x="9645" y="13276"/>
                  </a:lnTo>
                  <a:cubicBezTo>
                    <a:pt x="9658" y="13288"/>
                    <a:pt x="9665" y="13296"/>
                    <a:pt x="9671" y="13298"/>
                  </a:cubicBezTo>
                  <a:cubicBezTo>
                    <a:pt x="9681" y="13300"/>
                    <a:pt x="9690" y="13296"/>
                    <a:pt x="9698" y="13285"/>
                  </a:cubicBezTo>
                  <a:cubicBezTo>
                    <a:pt x="9701" y="13281"/>
                    <a:pt x="9703" y="13275"/>
                    <a:pt x="9705" y="13269"/>
                  </a:cubicBezTo>
                  <a:cubicBezTo>
                    <a:pt x="9707" y="13264"/>
                    <a:pt x="9708" y="13257"/>
                    <a:pt x="9709" y="13251"/>
                  </a:cubicBezTo>
                  <a:cubicBezTo>
                    <a:pt x="9710" y="13234"/>
                    <a:pt x="9708" y="13216"/>
                    <a:pt x="9702" y="13203"/>
                  </a:cubicBezTo>
                  <a:cubicBezTo>
                    <a:pt x="9698" y="13195"/>
                    <a:pt x="9690" y="13188"/>
                    <a:pt x="9678" y="13175"/>
                  </a:cubicBezTo>
                  <a:lnTo>
                    <a:pt x="8993" y="12476"/>
                  </a:lnTo>
                  <a:cubicBezTo>
                    <a:pt x="8981" y="12463"/>
                    <a:pt x="8973" y="12456"/>
                    <a:pt x="8967" y="12454"/>
                  </a:cubicBezTo>
                  <a:close/>
                  <a:moveTo>
                    <a:pt x="11678" y="12454"/>
                  </a:moveTo>
                  <a:cubicBezTo>
                    <a:pt x="11673" y="12456"/>
                    <a:pt x="11665" y="12463"/>
                    <a:pt x="11653" y="12476"/>
                  </a:cubicBezTo>
                  <a:lnTo>
                    <a:pt x="10968" y="13175"/>
                  </a:lnTo>
                  <a:cubicBezTo>
                    <a:pt x="10955" y="13188"/>
                    <a:pt x="10948" y="13195"/>
                    <a:pt x="10944" y="13203"/>
                  </a:cubicBezTo>
                  <a:cubicBezTo>
                    <a:pt x="10938" y="13216"/>
                    <a:pt x="10935" y="13234"/>
                    <a:pt x="10937" y="13251"/>
                  </a:cubicBezTo>
                  <a:cubicBezTo>
                    <a:pt x="10937" y="13257"/>
                    <a:pt x="10939" y="13264"/>
                    <a:pt x="10941" y="13269"/>
                  </a:cubicBezTo>
                  <a:cubicBezTo>
                    <a:pt x="10943" y="13275"/>
                    <a:pt x="10945" y="13281"/>
                    <a:pt x="10948" y="13285"/>
                  </a:cubicBezTo>
                  <a:cubicBezTo>
                    <a:pt x="10955" y="13296"/>
                    <a:pt x="10965" y="13300"/>
                    <a:pt x="10975" y="13298"/>
                  </a:cubicBezTo>
                  <a:cubicBezTo>
                    <a:pt x="10981" y="13296"/>
                    <a:pt x="10988" y="13288"/>
                    <a:pt x="11000" y="13276"/>
                  </a:cubicBezTo>
                  <a:lnTo>
                    <a:pt x="11685" y="12576"/>
                  </a:lnTo>
                  <a:cubicBezTo>
                    <a:pt x="11697" y="12564"/>
                    <a:pt x="11705" y="12556"/>
                    <a:pt x="11709" y="12548"/>
                  </a:cubicBezTo>
                  <a:cubicBezTo>
                    <a:pt x="11715" y="12535"/>
                    <a:pt x="11718" y="12518"/>
                    <a:pt x="11716" y="12501"/>
                  </a:cubicBezTo>
                  <a:cubicBezTo>
                    <a:pt x="11715" y="12494"/>
                    <a:pt x="11714" y="12488"/>
                    <a:pt x="11712" y="12482"/>
                  </a:cubicBezTo>
                  <a:cubicBezTo>
                    <a:pt x="11710" y="12476"/>
                    <a:pt x="11708" y="12471"/>
                    <a:pt x="11705" y="12466"/>
                  </a:cubicBezTo>
                  <a:cubicBezTo>
                    <a:pt x="11697" y="12455"/>
                    <a:pt x="11688" y="12451"/>
                    <a:pt x="11678" y="12454"/>
                  </a:cubicBezTo>
                  <a:close/>
                  <a:moveTo>
                    <a:pt x="13074" y="12454"/>
                  </a:moveTo>
                  <a:cubicBezTo>
                    <a:pt x="13065" y="12451"/>
                    <a:pt x="13055" y="12455"/>
                    <a:pt x="13047" y="12466"/>
                  </a:cubicBezTo>
                  <a:cubicBezTo>
                    <a:pt x="13045" y="12471"/>
                    <a:pt x="13042" y="12476"/>
                    <a:pt x="13040" y="12482"/>
                  </a:cubicBezTo>
                  <a:cubicBezTo>
                    <a:pt x="13038" y="12488"/>
                    <a:pt x="13037" y="12494"/>
                    <a:pt x="13037" y="12501"/>
                  </a:cubicBezTo>
                  <a:cubicBezTo>
                    <a:pt x="13035" y="12518"/>
                    <a:pt x="13037" y="12535"/>
                    <a:pt x="13044" y="12548"/>
                  </a:cubicBezTo>
                  <a:cubicBezTo>
                    <a:pt x="13048" y="12556"/>
                    <a:pt x="13055" y="12564"/>
                    <a:pt x="13067" y="12576"/>
                  </a:cubicBezTo>
                  <a:lnTo>
                    <a:pt x="13752" y="13276"/>
                  </a:lnTo>
                  <a:cubicBezTo>
                    <a:pt x="13765" y="13288"/>
                    <a:pt x="13772" y="13296"/>
                    <a:pt x="13778" y="13298"/>
                  </a:cubicBezTo>
                  <a:cubicBezTo>
                    <a:pt x="13787" y="13300"/>
                    <a:pt x="13797" y="13296"/>
                    <a:pt x="13805" y="13285"/>
                  </a:cubicBezTo>
                  <a:cubicBezTo>
                    <a:pt x="13807" y="13281"/>
                    <a:pt x="13810" y="13275"/>
                    <a:pt x="13812" y="13269"/>
                  </a:cubicBezTo>
                  <a:cubicBezTo>
                    <a:pt x="13813" y="13264"/>
                    <a:pt x="13815" y="13257"/>
                    <a:pt x="13815" y="13251"/>
                  </a:cubicBezTo>
                  <a:cubicBezTo>
                    <a:pt x="13817" y="13234"/>
                    <a:pt x="13815" y="13216"/>
                    <a:pt x="13808" y="13203"/>
                  </a:cubicBezTo>
                  <a:cubicBezTo>
                    <a:pt x="13804" y="13195"/>
                    <a:pt x="13797" y="13188"/>
                    <a:pt x="13785" y="13175"/>
                  </a:cubicBezTo>
                  <a:lnTo>
                    <a:pt x="13099" y="12476"/>
                  </a:lnTo>
                  <a:cubicBezTo>
                    <a:pt x="13087" y="12463"/>
                    <a:pt x="13080" y="12456"/>
                    <a:pt x="13074" y="12454"/>
                  </a:cubicBezTo>
                  <a:close/>
                  <a:moveTo>
                    <a:pt x="15785" y="12454"/>
                  </a:moveTo>
                  <a:cubicBezTo>
                    <a:pt x="15779" y="12456"/>
                    <a:pt x="15772" y="12463"/>
                    <a:pt x="15760" y="12476"/>
                  </a:cubicBezTo>
                  <a:lnTo>
                    <a:pt x="15075" y="13175"/>
                  </a:lnTo>
                  <a:cubicBezTo>
                    <a:pt x="15062" y="13188"/>
                    <a:pt x="15055" y="13195"/>
                    <a:pt x="15051" y="13203"/>
                  </a:cubicBezTo>
                  <a:cubicBezTo>
                    <a:pt x="15044" y="13216"/>
                    <a:pt x="15042" y="13234"/>
                    <a:pt x="15044" y="13251"/>
                  </a:cubicBezTo>
                  <a:cubicBezTo>
                    <a:pt x="15044" y="13257"/>
                    <a:pt x="15046" y="13264"/>
                    <a:pt x="15048" y="13269"/>
                  </a:cubicBezTo>
                  <a:cubicBezTo>
                    <a:pt x="15049" y="13275"/>
                    <a:pt x="15052" y="13281"/>
                    <a:pt x="15055" y="13285"/>
                  </a:cubicBezTo>
                  <a:cubicBezTo>
                    <a:pt x="15062" y="13296"/>
                    <a:pt x="15072" y="13300"/>
                    <a:pt x="15081" y="13298"/>
                  </a:cubicBezTo>
                  <a:cubicBezTo>
                    <a:pt x="15087" y="13296"/>
                    <a:pt x="15095" y="13288"/>
                    <a:pt x="15107" y="13276"/>
                  </a:cubicBezTo>
                  <a:lnTo>
                    <a:pt x="15792" y="12576"/>
                  </a:lnTo>
                  <a:cubicBezTo>
                    <a:pt x="15804" y="12564"/>
                    <a:pt x="15812" y="12556"/>
                    <a:pt x="15816" y="12548"/>
                  </a:cubicBezTo>
                  <a:cubicBezTo>
                    <a:pt x="15822" y="12535"/>
                    <a:pt x="15824" y="12518"/>
                    <a:pt x="15823" y="12501"/>
                  </a:cubicBezTo>
                  <a:cubicBezTo>
                    <a:pt x="15822" y="12494"/>
                    <a:pt x="15821" y="12488"/>
                    <a:pt x="15819" y="12482"/>
                  </a:cubicBezTo>
                  <a:cubicBezTo>
                    <a:pt x="15817" y="12476"/>
                    <a:pt x="15815" y="12471"/>
                    <a:pt x="15812" y="12466"/>
                  </a:cubicBezTo>
                  <a:cubicBezTo>
                    <a:pt x="15804" y="12455"/>
                    <a:pt x="15795" y="12451"/>
                    <a:pt x="15785" y="12454"/>
                  </a:cubicBezTo>
                  <a:close/>
                  <a:moveTo>
                    <a:pt x="17199" y="12454"/>
                  </a:moveTo>
                  <a:cubicBezTo>
                    <a:pt x="17190" y="12451"/>
                    <a:pt x="17180" y="12455"/>
                    <a:pt x="17173" y="12466"/>
                  </a:cubicBezTo>
                  <a:cubicBezTo>
                    <a:pt x="17170" y="12471"/>
                    <a:pt x="17167" y="12476"/>
                    <a:pt x="17165" y="12482"/>
                  </a:cubicBezTo>
                  <a:cubicBezTo>
                    <a:pt x="17164" y="12488"/>
                    <a:pt x="17162" y="12494"/>
                    <a:pt x="17162" y="12501"/>
                  </a:cubicBezTo>
                  <a:cubicBezTo>
                    <a:pt x="17160" y="12518"/>
                    <a:pt x="17162" y="12535"/>
                    <a:pt x="17169" y="12548"/>
                  </a:cubicBezTo>
                  <a:cubicBezTo>
                    <a:pt x="17173" y="12556"/>
                    <a:pt x="17180" y="12564"/>
                    <a:pt x="17193" y="12576"/>
                  </a:cubicBezTo>
                  <a:lnTo>
                    <a:pt x="17878" y="13276"/>
                  </a:lnTo>
                  <a:cubicBezTo>
                    <a:pt x="17890" y="13288"/>
                    <a:pt x="17897" y="13296"/>
                    <a:pt x="17903" y="13298"/>
                  </a:cubicBezTo>
                  <a:cubicBezTo>
                    <a:pt x="17912" y="13300"/>
                    <a:pt x="17922" y="13296"/>
                    <a:pt x="17930" y="13285"/>
                  </a:cubicBezTo>
                  <a:cubicBezTo>
                    <a:pt x="17933" y="13281"/>
                    <a:pt x="17935" y="13275"/>
                    <a:pt x="17937" y="13269"/>
                  </a:cubicBezTo>
                  <a:cubicBezTo>
                    <a:pt x="17939" y="13264"/>
                    <a:pt x="17940" y="13257"/>
                    <a:pt x="17940" y="13251"/>
                  </a:cubicBezTo>
                  <a:cubicBezTo>
                    <a:pt x="17942" y="13234"/>
                    <a:pt x="17940" y="13216"/>
                    <a:pt x="17933" y="13203"/>
                  </a:cubicBezTo>
                  <a:cubicBezTo>
                    <a:pt x="17930" y="13195"/>
                    <a:pt x="17922" y="13188"/>
                    <a:pt x="17910" y="13175"/>
                  </a:cubicBezTo>
                  <a:lnTo>
                    <a:pt x="17225" y="12476"/>
                  </a:lnTo>
                  <a:cubicBezTo>
                    <a:pt x="17212" y="12463"/>
                    <a:pt x="17205" y="12456"/>
                    <a:pt x="17199" y="12454"/>
                  </a:cubicBezTo>
                  <a:close/>
                  <a:moveTo>
                    <a:pt x="19910" y="12454"/>
                  </a:moveTo>
                  <a:cubicBezTo>
                    <a:pt x="19904" y="12456"/>
                    <a:pt x="19897" y="12463"/>
                    <a:pt x="19885" y="12476"/>
                  </a:cubicBezTo>
                  <a:lnTo>
                    <a:pt x="19200" y="13175"/>
                  </a:lnTo>
                  <a:cubicBezTo>
                    <a:pt x="19187" y="13188"/>
                    <a:pt x="19180" y="13195"/>
                    <a:pt x="19176" y="13203"/>
                  </a:cubicBezTo>
                  <a:cubicBezTo>
                    <a:pt x="19170" y="13216"/>
                    <a:pt x="19167" y="13234"/>
                    <a:pt x="19169" y="13251"/>
                  </a:cubicBezTo>
                  <a:cubicBezTo>
                    <a:pt x="19169" y="13257"/>
                    <a:pt x="19171" y="13264"/>
                    <a:pt x="19173" y="13269"/>
                  </a:cubicBezTo>
                  <a:cubicBezTo>
                    <a:pt x="19174" y="13275"/>
                    <a:pt x="19177" y="13281"/>
                    <a:pt x="19180" y="13285"/>
                  </a:cubicBezTo>
                  <a:cubicBezTo>
                    <a:pt x="19187" y="13296"/>
                    <a:pt x="19197" y="13300"/>
                    <a:pt x="19207" y="13298"/>
                  </a:cubicBezTo>
                  <a:cubicBezTo>
                    <a:pt x="19213" y="13296"/>
                    <a:pt x="19220" y="13288"/>
                    <a:pt x="19232" y="13276"/>
                  </a:cubicBezTo>
                  <a:lnTo>
                    <a:pt x="19917" y="12576"/>
                  </a:lnTo>
                  <a:cubicBezTo>
                    <a:pt x="19929" y="12564"/>
                    <a:pt x="19937" y="12556"/>
                    <a:pt x="19941" y="12548"/>
                  </a:cubicBezTo>
                  <a:cubicBezTo>
                    <a:pt x="19947" y="12535"/>
                    <a:pt x="19950" y="12518"/>
                    <a:pt x="19948" y="12501"/>
                  </a:cubicBezTo>
                  <a:cubicBezTo>
                    <a:pt x="19947" y="12494"/>
                    <a:pt x="19946" y="12488"/>
                    <a:pt x="19944" y="12482"/>
                  </a:cubicBezTo>
                  <a:cubicBezTo>
                    <a:pt x="19942" y="12476"/>
                    <a:pt x="19940" y="12471"/>
                    <a:pt x="19937" y="12466"/>
                  </a:cubicBezTo>
                  <a:cubicBezTo>
                    <a:pt x="19929" y="12455"/>
                    <a:pt x="19920" y="12451"/>
                    <a:pt x="19910" y="12454"/>
                  </a:cubicBezTo>
                  <a:close/>
                  <a:moveTo>
                    <a:pt x="21312" y="12454"/>
                  </a:moveTo>
                  <a:cubicBezTo>
                    <a:pt x="21302" y="12451"/>
                    <a:pt x="21292" y="12455"/>
                    <a:pt x="21285" y="12466"/>
                  </a:cubicBezTo>
                  <a:cubicBezTo>
                    <a:pt x="21282" y="12471"/>
                    <a:pt x="21279" y="12476"/>
                    <a:pt x="21278" y="12482"/>
                  </a:cubicBezTo>
                  <a:cubicBezTo>
                    <a:pt x="21276" y="12488"/>
                    <a:pt x="21275" y="12494"/>
                    <a:pt x="21274" y="12501"/>
                  </a:cubicBezTo>
                  <a:cubicBezTo>
                    <a:pt x="21272" y="12518"/>
                    <a:pt x="21275" y="12535"/>
                    <a:pt x="21281" y="12548"/>
                  </a:cubicBezTo>
                  <a:cubicBezTo>
                    <a:pt x="21285" y="12556"/>
                    <a:pt x="21293" y="12564"/>
                    <a:pt x="21305" y="12576"/>
                  </a:cubicBezTo>
                  <a:lnTo>
                    <a:pt x="21600" y="12878"/>
                  </a:lnTo>
                  <a:lnTo>
                    <a:pt x="21600" y="12744"/>
                  </a:lnTo>
                  <a:lnTo>
                    <a:pt x="21337" y="12476"/>
                  </a:lnTo>
                  <a:cubicBezTo>
                    <a:pt x="21325" y="12463"/>
                    <a:pt x="21318" y="12456"/>
                    <a:pt x="21312" y="12454"/>
                  </a:cubicBezTo>
                  <a:close/>
                  <a:moveTo>
                    <a:pt x="2084" y="12750"/>
                  </a:moveTo>
                  <a:cubicBezTo>
                    <a:pt x="2080" y="12750"/>
                    <a:pt x="2076" y="12751"/>
                    <a:pt x="2073" y="12754"/>
                  </a:cubicBezTo>
                  <a:cubicBezTo>
                    <a:pt x="2064" y="12760"/>
                    <a:pt x="2056" y="12772"/>
                    <a:pt x="2053" y="12788"/>
                  </a:cubicBezTo>
                  <a:cubicBezTo>
                    <a:pt x="2051" y="12798"/>
                    <a:pt x="2051" y="12814"/>
                    <a:pt x="2051" y="12839"/>
                  </a:cubicBezTo>
                  <a:lnTo>
                    <a:pt x="2051" y="15383"/>
                  </a:lnTo>
                  <a:cubicBezTo>
                    <a:pt x="2051" y="15408"/>
                    <a:pt x="2051" y="15424"/>
                    <a:pt x="2053" y="15434"/>
                  </a:cubicBezTo>
                  <a:cubicBezTo>
                    <a:pt x="2056" y="15450"/>
                    <a:pt x="2064" y="15462"/>
                    <a:pt x="2073" y="15468"/>
                  </a:cubicBezTo>
                  <a:cubicBezTo>
                    <a:pt x="2076" y="15470"/>
                    <a:pt x="2080" y="15472"/>
                    <a:pt x="2084" y="15472"/>
                  </a:cubicBezTo>
                  <a:cubicBezTo>
                    <a:pt x="2087" y="15472"/>
                    <a:pt x="2091" y="15470"/>
                    <a:pt x="2095" y="15468"/>
                  </a:cubicBezTo>
                  <a:cubicBezTo>
                    <a:pt x="2104" y="15462"/>
                    <a:pt x="2111" y="15450"/>
                    <a:pt x="2114" y="15434"/>
                  </a:cubicBezTo>
                  <a:cubicBezTo>
                    <a:pt x="2116" y="15424"/>
                    <a:pt x="2116" y="15408"/>
                    <a:pt x="2116" y="15383"/>
                  </a:cubicBezTo>
                  <a:lnTo>
                    <a:pt x="2116" y="12839"/>
                  </a:lnTo>
                  <a:cubicBezTo>
                    <a:pt x="2116" y="12813"/>
                    <a:pt x="2116" y="12798"/>
                    <a:pt x="2114" y="12788"/>
                  </a:cubicBezTo>
                  <a:cubicBezTo>
                    <a:pt x="2111" y="12772"/>
                    <a:pt x="2104" y="12760"/>
                    <a:pt x="2095" y="12754"/>
                  </a:cubicBezTo>
                  <a:cubicBezTo>
                    <a:pt x="2091" y="12751"/>
                    <a:pt x="2087" y="12750"/>
                    <a:pt x="2084" y="12750"/>
                  </a:cubicBezTo>
                  <a:close/>
                  <a:moveTo>
                    <a:pt x="6196" y="12750"/>
                  </a:moveTo>
                  <a:cubicBezTo>
                    <a:pt x="6192" y="12750"/>
                    <a:pt x="6188" y="12751"/>
                    <a:pt x="6185" y="12754"/>
                  </a:cubicBezTo>
                  <a:cubicBezTo>
                    <a:pt x="6176" y="12760"/>
                    <a:pt x="6169" y="12772"/>
                    <a:pt x="6166" y="12788"/>
                  </a:cubicBezTo>
                  <a:cubicBezTo>
                    <a:pt x="6164" y="12798"/>
                    <a:pt x="6163" y="12814"/>
                    <a:pt x="6163" y="12839"/>
                  </a:cubicBezTo>
                  <a:lnTo>
                    <a:pt x="6163" y="15383"/>
                  </a:lnTo>
                  <a:cubicBezTo>
                    <a:pt x="6163" y="15408"/>
                    <a:pt x="6164" y="15424"/>
                    <a:pt x="6166" y="15434"/>
                  </a:cubicBezTo>
                  <a:cubicBezTo>
                    <a:pt x="6169" y="15450"/>
                    <a:pt x="6176" y="15462"/>
                    <a:pt x="6185" y="15468"/>
                  </a:cubicBezTo>
                  <a:cubicBezTo>
                    <a:pt x="6188" y="15470"/>
                    <a:pt x="6192" y="15472"/>
                    <a:pt x="6196" y="15472"/>
                  </a:cubicBezTo>
                  <a:cubicBezTo>
                    <a:pt x="6200" y="15472"/>
                    <a:pt x="6204" y="15470"/>
                    <a:pt x="6207" y="15468"/>
                  </a:cubicBezTo>
                  <a:cubicBezTo>
                    <a:pt x="6216" y="15462"/>
                    <a:pt x="6223" y="15450"/>
                    <a:pt x="6227" y="15434"/>
                  </a:cubicBezTo>
                  <a:cubicBezTo>
                    <a:pt x="6229" y="15424"/>
                    <a:pt x="6229" y="15408"/>
                    <a:pt x="6229" y="15383"/>
                  </a:cubicBezTo>
                  <a:lnTo>
                    <a:pt x="6229" y="12839"/>
                  </a:lnTo>
                  <a:cubicBezTo>
                    <a:pt x="6229" y="12813"/>
                    <a:pt x="6229" y="12798"/>
                    <a:pt x="6227" y="12788"/>
                  </a:cubicBezTo>
                  <a:cubicBezTo>
                    <a:pt x="6223" y="12772"/>
                    <a:pt x="6216" y="12760"/>
                    <a:pt x="6207" y="12754"/>
                  </a:cubicBezTo>
                  <a:cubicBezTo>
                    <a:pt x="6204" y="12751"/>
                    <a:pt x="6200" y="12750"/>
                    <a:pt x="6196" y="12750"/>
                  </a:cubicBezTo>
                  <a:close/>
                  <a:moveTo>
                    <a:pt x="10321" y="12750"/>
                  </a:moveTo>
                  <a:cubicBezTo>
                    <a:pt x="10317" y="12750"/>
                    <a:pt x="10314" y="12751"/>
                    <a:pt x="10310" y="12754"/>
                  </a:cubicBezTo>
                  <a:cubicBezTo>
                    <a:pt x="10301" y="12760"/>
                    <a:pt x="10294" y="12772"/>
                    <a:pt x="10291" y="12788"/>
                  </a:cubicBezTo>
                  <a:cubicBezTo>
                    <a:pt x="10289" y="12798"/>
                    <a:pt x="10288" y="12814"/>
                    <a:pt x="10288" y="12839"/>
                  </a:cubicBezTo>
                  <a:lnTo>
                    <a:pt x="10288" y="15383"/>
                  </a:lnTo>
                  <a:cubicBezTo>
                    <a:pt x="10288" y="15408"/>
                    <a:pt x="10289" y="15424"/>
                    <a:pt x="10291" y="15434"/>
                  </a:cubicBezTo>
                  <a:cubicBezTo>
                    <a:pt x="10294" y="15450"/>
                    <a:pt x="10301" y="15462"/>
                    <a:pt x="10310" y="15468"/>
                  </a:cubicBezTo>
                  <a:cubicBezTo>
                    <a:pt x="10314" y="15470"/>
                    <a:pt x="10317" y="15472"/>
                    <a:pt x="10321" y="15472"/>
                  </a:cubicBezTo>
                  <a:cubicBezTo>
                    <a:pt x="10325" y="15472"/>
                    <a:pt x="10329" y="15470"/>
                    <a:pt x="10332" y="15468"/>
                  </a:cubicBezTo>
                  <a:cubicBezTo>
                    <a:pt x="10341" y="15462"/>
                    <a:pt x="10348" y="15450"/>
                    <a:pt x="10352" y="15434"/>
                  </a:cubicBezTo>
                  <a:cubicBezTo>
                    <a:pt x="10354" y="15424"/>
                    <a:pt x="10354" y="15408"/>
                    <a:pt x="10354" y="15383"/>
                  </a:cubicBezTo>
                  <a:lnTo>
                    <a:pt x="10354" y="12839"/>
                  </a:lnTo>
                  <a:cubicBezTo>
                    <a:pt x="10354" y="12813"/>
                    <a:pt x="10354" y="12798"/>
                    <a:pt x="10352" y="12788"/>
                  </a:cubicBezTo>
                  <a:cubicBezTo>
                    <a:pt x="10348" y="12772"/>
                    <a:pt x="10341" y="12760"/>
                    <a:pt x="10332" y="12754"/>
                  </a:cubicBezTo>
                  <a:cubicBezTo>
                    <a:pt x="10329" y="12751"/>
                    <a:pt x="10325" y="12750"/>
                    <a:pt x="10321" y="12750"/>
                  </a:cubicBezTo>
                  <a:close/>
                  <a:moveTo>
                    <a:pt x="14428" y="12750"/>
                  </a:moveTo>
                  <a:cubicBezTo>
                    <a:pt x="14424" y="12750"/>
                    <a:pt x="14421" y="12751"/>
                    <a:pt x="14417" y="12754"/>
                  </a:cubicBezTo>
                  <a:cubicBezTo>
                    <a:pt x="14408" y="12760"/>
                    <a:pt x="14401" y="12772"/>
                    <a:pt x="14397" y="12788"/>
                  </a:cubicBezTo>
                  <a:cubicBezTo>
                    <a:pt x="14395" y="12798"/>
                    <a:pt x="14395" y="12814"/>
                    <a:pt x="14395" y="12839"/>
                  </a:cubicBezTo>
                  <a:lnTo>
                    <a:pt x="14395" y="15383"/>
                  </a:lnTo>
                  <a:cubicBezTo>
                    <a:pt x="14395" y="15408"/>
                    <a:pt x="14395" y="15424"/>
                    <a:pt x="14397" y="15434"/>
                  </a:cubicBezTo>
                  <a:cubicBezTo>
                    <a:pt x="14401" y="15450"/>
                    <a:pt x="14408" y="15462"/>
                    <a:pt x="14417" y="15468"/>
                  </a:cubicBezTo>
                  <a:cubicBezTo>
                    <a:pt x="14421" y="15470"/>
                    <a:pt x="14424" y="15472"/>
                    <a:pt x="14428" y="15472"/>
                  </a:cubicBezTo>
                  <a:cubicBezTo>
                    <a:pt x="14432" y="15472"/>
                    <a:pt x="14436" y="15470"/>
                    <a:pt x="14439" y="15468"/>
                  </a:cubicBezTo>
                  <a:cubicBezTo>
                    <a:pt x="14448" y="15462"/>
                    <a:pt x="14455" y="15450"/>
                    <a:pt x="14458" y="15434"/>
                  </a:cubicBezTo>
                  <a:cubicBezTo>
                    <a:pt x="14460" y="15424"/>
                    <a:pt x="14461" y="15408"/>
                    <a:pt x="14461" y="15383"/>
                  </a:cubicBezTo>
                  <a:lnTo>
                    <a:pt x="14461" y="12839"/>
                  </a:lnTo>
                  <a:cubicBezTo>
                    <a:pt x="14461" y="12813"/>
                    <a:pt x="14460" y="12798"/>
                    <a:pt x="14458" y="12788"/>
                  </a:cubicBezTo>
                  <a:cubicBezTo>
                    <a:pt x="14455" y="12772"/>
                    <a:pt x="14448" y="12760"/>
                    <a:pt x="14439" y="12754"/>
                  </a:cubicBezTo>
                  <a:cubicBezTo>
                    <a:pt x="14436" y="12751"/>
                    <a:pt x="14432" y="12750"/>
                    <a:pt x="14428" y="12750"/>
                  </a:cubicBezTo>
                  <a:close/>
                  <a:moveTo>
                    <a:pt x="18553" y="12750"/>
                  </a:moveTo>
                  <a:cubicBezTo>
                    <a:pt x="18549" y="12750"/>
                    <a:pt x="18546" y="12751"/>
                    <a:pt x="18542" y="12754"/>
                  </a:cubicBezTo>
                  <a:cubicBezTo>
                    <a:pt x="18533" y="12760"/>
                    <a:pt x="18526" y="12772"/>
                    <a:pt x="18523" y="12788"/>
                  </a:cubicBezTo>
                  <a:cubicBezTo>
                    <a:pt x="18521" y="12798"/>
                    <a:pt x="18520" y="12814"/>
                    <a:pt x="18520" y="12839"/>
                  </a:cubicBezTo>
                  <a:lnTo>
                    <a:pt x="18520" y="15383"/>
                  </a:lnTo>
                  <a:cubicBezTo>
                    <a:pt x="18520" y="15408"/>
                    <a:pt x="18521" y="15424"/>
                    <a:pt x="18523" y="15434"/>
                  </a:cubicBezTo>
                  <a:cubicBezTo>
                    <a:pt x="18526" y="15450"/>
                    <a:pt x="18533" y="15462"/>
                    <a:pt x="18542" y="15468"/>
                  </a:cubicBezTo>
                  <a:cubicBezTo>
                    <a:pt x="18546" y="15470"/>
                    <a:pt x="18549" y="15472"/>
                    <a:pt x="18553" y="15472"/>
                  </a:cubicBezTo>
                  <a:cubicBezTo>
                    <a:pt x="18557" y="15472"/>
                    <a:pt x="18561" y="15470"/>
                    <a:pt x="18564" y="15468"/>
                  </a:cubicBezTo>
                  <a:cubicBezTo>
                    <a:pt x="18573" y="15462"/>
                    <a:pt x="18581" y="15450"/>
                    <a:pt x="18584" y="15434"/>
                  </a:cubicBezTo>
                  <a:cubicBezTo>
                    <a:pt x="18586" y="15424"/>
                    <a:pt x="18586" y="15408"/>
                    <a:pt x="18586" y="15383"/>
                  </a:cubicBezTo>
                  <a:lnTo>
                    <a:pt x="18586" y="12839"/>
                  </a:lnTo>
                  <a:cubicBezTo>
                    <a:pt x="18586" y="12813"/>
                    <a:pt x="18586" y="12798"/>
                    <a:pt x="18584" y="12788"/>
                  </a:cubicBezTo>
                  <a:cubicBezTo>
                    <a:pt x="18581" y="12772"/>
                    <a:pt x="18573" y="12760"/>
                    <a:pt x="18564" y="12754"/>
                  </a:cubicBezTo>
                  <a:cubicBezTo>
                    <a:pt x="18561" y="12751"/>
                    <a:pt x="18557" y="12750"/>
                    <a:pt x="18553" y="12750"/>
                  </a:cubicBezTo>
                  <a:close/>
                  <a:moveTo>
                    <a:pt x="834" y="12844"/>
                  </a:moveTo>
                  <a:cubicBezTo>
                    <a:pt x="828" y="12846"/>
                    <a:pt x="820" y="12854"/>
                    <a:pt x="808" y="12866"/>
                  </a:cubicBezTo>
                  <a:lnTo>
                    <a:pt x="100" y="13589"/>
                  </a:lnTo>
                  <a:cubicBezTo>
                    <a:pt x="88" y="13601"/>
                    <a:pt x="80" y="13609"/>
                    <a:pt x="76" y="13617"/>
                  </a:cubicBezTo>
                  <a:cubicBezTo>
                    <a:pt x="70" y="13630"/>
                    <a:pt x="68" y="13647"/>
                    <a:pt x="69" y="13664"/>
                  </a:cubicBezTo>
                  <a:cubicBezTo>
                    <a:pt x="70" y="13671"/>
                    <a:pt x="71" y="13677"/>
                    <a:pt x="73" y="13683"/>
                  </a:cubicBezTo>
                  <a:cubicBezTo>
                    <a:pt x="75" y="13689"/>
                    <a:pt x="77" y="13694"/>
                    <a:pt x="80" y="13699"/>
                  </a:cubicBezTo>
                  <a:cubicBezTo>
                    <a:pt x="88" y="13710"/>
                    <a:pt x="98" y="13714"/>
                    <a:pt x="107" y="13711"/>
                  </a:cubicBezTo>
                  <a:cubicBezTo>
                    <a:pt x="113" y="13709"/>
                    <a:pt x="120" y="13702"/>
                    <a:pt x="133" y="13689"/>
                  </a:cubicBezTo>
                  <a:lnTo>
                    <a:pt x="840" y="12967"/>
                  </a:lnTo>
                  <a:cubicBezTo>
                    <a:pt x="853" y="12954"/>
                    <a:pt x="860" y="12947"/>
                    <a:pt x="864" y="12939"/>
                  </a:cubicBezTo>
                  <a:cubicBezTo>
                    <a:pt x="870" y="12926"/>
                    <a:pt x="873" y="12908"/>
                    <a:pt x="871" y="12891"/>
                  </a:cubicBezTo>
                  <a:cubicBezTo>
                    <a:pt x="870" y="12885"/>
                    <a:pt x="869" y="12878"/>
                    <a:pt x="867" y="12872"/>
                  </a:cubicBezTo>
                  <a:cubicBezTo>
                    <a:pt x="865" y="12867"/>
                    <a:pt x="863" y="12861"/>
                    <a:pt x="860" y="12857"/>
                  </a:cubicBezTo>
                  <a:cubicBezTo>
                    <a:pt x="853" y="12846"/>
                    <a:pt x="843" y="12841"/>
                    <a:pt x="834" y="12844"/>
                  </a:cubicBezTo>
                  <a:close/>
                  <a:moveTo>
                    <a:pt x="3321" y="12844"/>
                  </a:moveTo>
                  <a:cubicBezTo>
                    <a:pt x="3311" y="12841"/>
                    <a:pt x="3302" y="12846"/>
                    <a:pt x="3294" y="12857"/>
                  </a:cubicBezTo>
                  <a:cubicBezTo>
                    <a:pt x="3291" y="12861"/>
                    <a:pt x="3289" y="12867"/>
                    <a:pt x="3287" y="12872"/>
                  </a:cubicBezTo>
                  <a:cubicBezTo>
                    <a:pt x="3285" y="12878"/>
                    <a:pt x="3284" y="12885"/>
                    <a:pt x="3283" y="12891"/>
                  </a:cubicBezTo>
                  <a:cubicBezTo>
                    <a:pt x="3281" y="12908"/>
                    <a:pt x="3284" y="12926"/>
                    <a:pt x="3290" y="12939"/>
                  </a:cubicBezTo>
                  <a:cubicBezTo>
                    <a:pt x="3294" y="12947"/>
                    <a:pt x="3302" y="12954"/>
                    <a:pt x="3314" y="12967"/>
                  </a:cubicBezTo>
                  <a:lnTo>
                    <a:pt x="4022" y="13689"/>
                  </a:lnTo>
                  <a:cubicBezTo>
                    <a:pt x="4034" y="13702"/>
                    <a:pt x="4042" y="13709"/>
                    <a:pt x="4048" y="13711"/>
                  </a:cubicBezTo>
                  <a:cubicBezTo>
                    <a:pt x="4057" y="13714"/>
                    <a:pt x="4067" y="13710"/>
                    <a:pt x="4074" y="13699"/>
                  </a:cubicBezTo>
                  <a:cubicBezTo>
                    <a:pt x="4077" y="13694"/>
                    <a:pt x="4079" y="13689"/>
                    <a:pt x="4081" y="13683"/>
                  </a:cubicBezTo>
                  <a:cubicBezTo>
                    <a:pt x="4083" y="13677"/>
                    <a:pt x="4084" y="13671"/>
                    <a:pt x="4085" y="13664"/>
                  </a:cubicBezTo>
                  <a:cubicBezTo>
                    <a:pt x="4087" y="13647"/>
                    <a:pt x="4084" y="13630"/>
                    <a:pt x="4078" y="13617"/>
                  </a:cubicBezTo>
                  <a:cubicBezTo>
                    <a:pt x="4074" y="13609"/>
                    <a:pt x="4067" y="13601"/>
                    <a:pt x="4054" y="13589"/>
                  </a:cubicBezTo>
                  <a:lnTo>
                    <a:pt x="3346" y="12866"/>
                  </a:lnTo>
                  <a:cubicBezTo>
                    <a:pt x="3334" y="12854"/>
                    <a:pt x="3327" y="12846"/>
                    <a:pt x="3321" y="12844"/>
                  </a:cubicBezTo>
                  <a:close/>
                  <a:moveTo>
                    <a:pt x="4959" y="12844"/>
                  </a:moveTo>
                  <a:cubicBezTo>
                    <a:pt x="4953" y="12846"/>
                    <a:pt x="4945" y="12854"/>
                    <a:pt x="4933" y="12866"/>
                  </a:cubicBezTo>
                  <a:lnTo>
                    <a:pt x="4225" y="13589"/>
                  </a:lnTo>
                  <a:cubicBezTo>
                    <a:pt x="4213" y="13601"/>
                    <a:pt x="4206" y="13609"/>
                    <a:pt x="4202" y="13617"/>
                  </a:cubicBezTo>
                  <a:cubicBezTo>
                    <a:pt x="4195" y="13630"/>
                    <a:pt x="4193" y="13647"/>
                    <a:pt x="4195" y="13664"/>
                  </a:cubicBezTo>
                  <a:cubicBezTo>
                    <a:pt x="4195" y="13671"/>
                    <a:pt x="4197" y="13677"/>
                    <a:pt x="4198" y="13683"/>
                  </a:cubicBezTo>
                  <a:cubicBezTo>
                    <a:pt x="4200" y="13689"/>
                    <a:pt x="4203" y="13694"/>
                    <a:pt x="4205" y="13699"/>
                  </a:cubicBezTo>
                  <a:cubicBezTo>
                    <a:pt x="4213" y="13710"/>
                    <a:pt x="4223" y="13714"/>
                    <a:pt x="4232" y="13711"/>
                  </a:cubicBezTo>
                  <a:cubicBezTo>
                    <a:pt x="4238" y="13709"/>
                    <a:pt x="4245" y="13702"/>
                    <a:pt x="4258" y="13689"/>
                  </a:cubicBezTo>
                  <a:lnTo>
                    <a:pt x="4966" y="12967"/>
                  </a:lnTo>
                  <a:cubicBezTo>
                    <a:pt x="4978" y="12954"/>
                    <a:pt x="4985" y="12947"/>
                    <a:pt x="4989" y="12939"/>
                  </a:cubicBezTo>
                  <a:cubicBezTo>
                    <a:pt x="4995" y="12926"/>
                    <a:pt x="4998" y="12908"/>
                    <a:pt x="4997" y="12891"/>
                  </a:cubicBezTo>
                  <a:cubicBezTo>
                    <a:pt x="4996" y="12885"/>
                    <a:pt x="4994" y="12878"/>
                    <a:pt x="4992" y="12872"/>
                  </a:cubicBezTo>
                  <a:cubicBezTo>
                    <a:pt x="4990" y="12867"/>
                    <a:pt x="4988" y="12861"/>
                    <a:pt x="4985" y="12857"/>
                  </a:cubicBezTo>
                  <a:cubicBezTo>
                    <a:pt x="4978" y="12846"/>
                    <a:pt x="4968" y="12841"/>
                    <a:pt x="4959" y="12844"/>
                  </a:cubicBezTo>
                  <a:close/>
                  <a:moveTo>
                    <a:pt x="7433" y="12844"/>
                  </a:moveTo>
                  <a:cubicBezTo>
                    <a:pt x="7424" y="12841"/>
                    <a:pt x="7414" y="12846"/>
                    <a:pt x="7407" y="12857"/>
                  </a:cubicBezTo>
                  <a:cubicBezTo>
                    <a:pt x="7404" y="12861"/>
                    <a:pt x="7401" y="12867"/>
                    <a:pt x="7399" y="12872"/>
                  </a:cubicBezTo>
                  <a:cubicBezTo>
                    <a:pt x="7398" y="12878"/>
                    <a:pt x="7396" y="12885"/>
                    <a:pt x="7396" y="12891"/>
                  </a:cubicBezTo>
                  <a:cubicBezTo>
                    <a:pt x="7394" y="12908"/>
                    <a:pt x="7397" y="12926"/>
                    <a:pt x="7403" y="12939"/>
                  </a:cubicBezTo>
                  <a:cubicBezTo>
                    <a:pt x="7407" y="12947"/>
                    <a:pt x="7414" y="12954"/>
                    <a:pt x="7426" y="12967"/>
                  </a:cubicBezTo>
                  <a:lnTo>
                    <a:pt x="8134" y="13689"/>
                  </a:lnTo>
                  <a:cubicBezTo>
                    <a:pt x="8146" y="13702"/>
                    <a:pt x="8154" y="13709"/>
                    <a:pt x="8160" y="13711"/>
                  </a:cubicBezTo>
                  <a:cubicBezTo>
                    <a:pt x="8169" y="13714"/>
                    <a:pt x="8179" y="13710"/>
                    <a:pt x="8186" y="13699"/>
                  </a:cubicBezTo>
                  <a:cubicBezTo>
                    <a:pt x="8189" y="13694"/>
                    <a:pt x="8192" y="13689"/>
                    <a:pt x="8194" y="13683"/>
                  </a:cubicBezTo>
                  <a:cubicBezTo>
                    <a:pt x="8196" y="13677"/>
                    <a:pt x="8197" y="13671"/>
                    <a:pt x="8198" y="13664"/>
                  </a:cubicBezTo>
                  <a:cubicBezTo>
                    <a:pt x="8199" y="13647"/>
                    <a:pt x="8196" y="13630"/>
                    <a:pt x="8190" y="13617"/>
                  </a:cubicBezTo>
                  <a:cubicBezTo>
                    <a:pt x="8186" y="13609"/>
                    <a:pt x="8179" y="13601"/>
                    <a:pt x="8167" y="13589"/>
                  </a:cubicBezTo>
                  <a:lnTo>
                    <a:pt x="7459" y="12866"/>
                  </a:lnTo>
                  <a:cubicBezTo>
                    <a:pt x="7446" y="12854"/>
                    <a:pt x="7439" y="12846"/>
                    <a:pt x="7433" y="12844"/>
                  </a:cubicBezTo>
                  <a:close/>
                  <a:moveTo>
                    <a:pt x="9071" y="12844"/>
                  </a:moveTo>
                  <a:cubicBezTo>
                    <a:pt x="9065" y="12846"/>
                    <a:pt x="9058" y="12854"/>
                    <a:pt x="9045" y="12866"/>
                  </a:cubicBezTo>
                  <a:lnTo>
                    <a:pt x="8338" y="13589"/>
                  </a:lnTo>
                  <a:cubicBezTo>
                    <a:pt x="8325" y="13601"/>
                    <a:pt x="8318" y="13609"/>
                    <a:pt x="8314" y="13617"/>
                  </a:cubicBezTo>
                  <a:cubicBezTo>
                    <a:pt x="8308" y="13630"/>
                    <a:pt x="8305" y="13647"/>
                    <a:pt x="8307" y="13664"/>
                  </a:cubicBezTo>
                  <a:cubicBezTo>
                    <a:pt x="8308" y="13671"/>
                    <a:pt x="8309" y="13677"/>
                    <a:pt x="8310" y="13683"/>
                  </a:cubicBezTo>
                  <a:cubicBezTo>
                    <a:pt x="8312" y="13689"/>
                    <a:pt x="8315" y="13694"/>
                    <a:pt x="8318" y="13699"/>
                  </a:cubicBezTo>
                  <a:cubicBezTo>
                    <a:pt x="8325" y="13710"/>
                    <a:pt x="8335" y="13714"/>
                    <a:pt x="8345" y="13711"/>
                  </a:cubicBezTo>
                  <a:cubicBezTo>
                    <a:pt x="8350" y="13709"/>
                    <a:pt x="8358" y="13702"/>
                    <a:pt x="8370" y="13689"/>
                  </a:cubicBezTo>
                  <a:lnTo>
                    <a:pt x="9078" y="12967"/>
                  </a:lnTo>
                  <a:cubicBezTo>
                    <a:pt x="9090" y="12954"/>
                    <a:pt x="9098" y="12947"/>
                    <a:pt x="9102" y="12939"/>
                  </a:cubicBezTo>
                  <a:cubicBezTo>
                    <a:pt x="9108" y="12926"/>
                    <a:pt x="9110" y="12908"/>
                    <a:pt x="9109" y="12891"/>
                  </a:cubicBezTo>
                  <a:cubicBezTo>
                    <a:pt x="9108" y="12885"/>
                    <a:pt x="9107" y="12878"/>
                    <a:pt x="9105" y="12872"/>
                  </a:cubicBezTo>
                  <a:cubicBezTo>
                    <a:pt x="9103" y="12867"/>
                    <a:pt x="9100" y="12861"/>
                    <a:pt x="9097" y="12857"/>
                  </a:cubicBezTo>
                  <a:cubicBezTo>
                    <a:pt x="9090" y="12846"/>
                    <a:pt x="9081" y="12841"/>
                    <a:pt x="9071" y="12844"/>
                  </a:cubicBezTo>
                  <a:close/>
                  <a:moveTo>
                    <a:pt x="11558" y="12844"/>
                  </a:moveTo>
                  <a:cubicBezTo>
                    <a:pt x="11549" y="12841"/>
                    <a:pt x="11539" y="12846"/>
                    <a:pt x="11532" y="12857"/>
                  </a:cubicBezTo>
                  <a:cubicBezTo>
                    <a:pt x="11529" y="12861"/>
                    <a:pt x="11526" y="12867"/>
                    <a:pt x="11524" y="12872"/>
                  </a:cubicBezTo>
                  <a:cubicBezTo>
                    <a:pt x="11523" y="12878"/>
                    <a:pt x="11521" y="12885"/>
                    <a:pt x="11521" y="12891"/>
                  </a:cubicBezTo>
                  <a:cubicBezTo>
                    <a:pt x="11519" y="12908"/>
                    <a:pt x="11522" y="12926"/>
                    <a:pt x="11528" y="12939"/>
                  </a:cubicBezTo>
                  <a:cubicBezTo>
                    <a:pt x="11532" y="12947"/>
                    <a:pt x="11539" y="12954"/>
                    <a:pt x="11551" y="12967"/>
                  </a:cubicBezTo>
                  <a:lnTo>
                    <a:pt x="12259" y="13689"/>
                  </a:lnTo>
                  <a:cubicBezTo>
                    <a:pt x="12272" y="13702"/>
                    <a:pt x="12279" y="13709"/>
                    <a:pt x="12285" y="13711"/>
                  </a:cubicBezTo>
                  <a:cubicBezTo>
                    <a:pt x="12295" y="13714"/>
                    <a:pt x="12304" y="13710"/>
                    <a:pt x="12311" y="13699"/>
                  </a:cubicBezTo>
                  <a:cubicBezTo>
                    <a:pt x="12314" y="13694"/>
                    <a:pt x="12317" y="13689"/>
                    <a:pt x="12319" y="13683"/>
                  </a:cubicBezTo>
                  <a:cubicBezTo>
                    <a:pt x="12321" y="13677"/>
                    <a:pt x="12322" y="13671"/>
                    <a:pt x="12323" y="13664"/>
                  </a:cubicBezTo>
                  <a:cubicBezTo>
                    <a:pt x="12324" y="13647"/>
                    <a:pt x="12321" y="13630"/>
                    <a:pt x="12315" y="13617"/>
                  </a:cubicBezTo>
                  <a:cubicBezTo>
                    <a:pt x="12311" y="13609"/>
                    <a:pt x="12304" y="13601"/>
                    <a:pt x="12292" y="13589"/>
                  </a:cubicBezTo>
                  <a:lnTo>
                    <a:pt x="11584" y="12866"/>
                  </a:lnTo>
                  <a:cubicBezTo>
                    <a:pt x="11571" y="12854"/>
                    <a:pt x="11564" y="12846"/>
                    <a:pt x="11558" y="12844"/>
                  </a:cubicBezTo>
                  <a:close/>
                  <a:moveTo>
                    <a:pt x="13196" y="12844"/>
                  </a:moveTo>
                  <a:cubicBezTo>
                    <a:pt x="13190" y="12846"/>
                    <a:pt x="13183" y="12854"/>
                    <a:pt x="13171" y="12866"/>
                  </a:cubicBezTo>
                  <a:lnTo>
                    <a:pt x="12463" y="13589"/>
                  </a:lnTo>
                  <a:cubicBezTo>
                    <a:pt x="12451" y="13601"/>
                    <a:pt x="12443" y="13609"/>
                    <a:pt x="12439" y="13617"/>
                  </a:cubicBezTo>
                  <a:cubicBezTo>
                    <a:pt x="12433" y="13630"/>
                    <a:pt x="12430" y="13647"/>
                    <a:pt x="12432" y="13664"/>
                  </a:cubicBezTo>
                  <a:cubicBezTo>
                    <a:pt x="12433" y="13671"/>
                    <a:pt x="12434" y="13677"/>
                    <a:pt x="12436" y="13683"/>
                  </a:cubicBezTo>
                  <a:cubicBezTo>
                    <a:pt x="12438" y="13689"/>
                    <a:pt x="12440" y="13694"/>
                    <a:pt x="12443" y="13699"/>
                  </a:cubicBezTo>
                  <a:cubicBezTo>
                    <a:pt x="12450" y="13710"/>
                    <a:pt x="12460" y="13714"/>
                    <a:pt x="12470" y="13711"/>
                  </a:cubicBezTo>
                  <a:cubicBezTo>
                    <a:pt x="12476" y="13709"/>
                    <a:pt x="12483" y="13702"/>
                    <a:pt x="12495" y="13689"/>
                  </a:cubicBezTo>
                  <a:lnTo>
                    <a:pt x="13203" y="12967"/>
                  </a:lnTo>
                  <a:cubicBezTo>
                    <a:pt x="13215" y="12954"/>
                    <a:pt x="13223" y="12947"/>
                    <a:pt x="13227" y="12939"/>
                  </a:cubicBezTo>
                  <a:cubicBezTo>
                    <a:pt x="13233" y="12926"/>
                    <a:pt x="13235" y="12908"/>
                    <a:pt x="13234" y="12891"/>
                  </a:cubicBezTo>
                  <a:cubicBezTo>
                    <a:pt x="13233" y="12885"/>
                    <a:pt x="13232" y="12878"/>
                    <a:pt x="13230" y="12872"/>
                  </a:cubicBezTo>
                  <a:cubicBezTo>
                    <a:pt x="13228" y="12867"/>
                    <a:pt x="13226" y="12861"/>
                    <a:pt x="13223" y="12857"/>
                  </a:cubicBezTo>
                  <a:cubicBezTo>
                    <a:pt x="13215" y="12846"/>
                    <a:pt x="13206" y="12841"/>
                    <a:pt x="13196" y="12844"/>
                  </a:cubicBezTo>
                  <a:close/>
                  <a:moveTo>
                    <a:pt x="15665" y="12844"/>
                  </a:moveTo>
                  <a:cubicBezTo>
                    <a:pt x="15656" y="12841"/>
                    <a:pt x="15646" y="12846"/>
                    <a:pt x="15639" y="12857"/>
                  </a:cubicBezTo>
                  <a:cubicBezTo>
                    <a:pt x="15636" y="12861"/>
                    <a:pt x="15633" y="12867"/>
                    <a:pt x="15631" y="12872"/>
                  </a:cubicBezTo>
                  <a:cubicBezTo>
                    <a:pt x="15629" y="12878"/>
                    <a:pt x="15628" y="12885"/>
                    <a:pt x="15627" y="12891"/>
                  </a:cubicBezTo>
                  <a:cubicBezTo>
                    <a:pt x="15626" y="12908"/>
                    <a:pt x="15629" y="12926"/>
                    <a:pt x="15635" y="12939"/>
                  </a:cubicBezTo>
                  <a:cubicBezTo>
                    <a:pt x="15639" y="12947"/>
                    <a:pt x="15646" y="12954"/>
                    <a:pt x="15658" y="12967"/>
                  </a:cubicBezTo>
                  <a:lnTo>
                    <a:pt x="16366" y="13689"/>
                  </a:lnTo>
                  <a:cubicBezTo>
                    <a:pt x="16379" y="13702"/>
                    <a:pt x="16386" y="13709"/>
                    <a:pt x="16392" y="13711"/>
                  </a:cubicBezTo>
                  <a:cubicBezTo>
                    <a:pt x="16401" y="13714"/>
                    <a:pt x="16411" y="13710"/>
                    <a:pt x="16418" y="13699"/>
                  </a:cubicBezTo>
                  <a:cubicBezTo>
                    <a:pt x="16421" y="13694"/>
                    <a:pt x="16424" y="13689"/>
                    <a:pt x="16426" y="13683"/>
                  </a:cubicBezTo>
                  <a:cubicBezTo>
                    <a:pt x="16427" y="13677"/>
                    <a:pt x="16429" y="13671"/>
                    <a:pt x="16429" y="13664"/>
                  </a:cubicBezTo>
                  <a:cubicBezTo>
                    <a:pt x="16431" y="13647"/>
                    <a:pt x="16428" y="13630"/>
                    <a:pt x="16422" y="13617"/>
                  </a:cubicBezTo>
                  <a:cubicBezTo>
                    <a:pt x="16418" y="13609"/>
                    <a:pt x="16411" y="13601"/>
                    <a:pt x="16399" y="13589"/>
                  </a:cubicBezTo>
                  <a:lnTo>
                    <a:pt x="15691" y="12866"/>
                  </a:lnTo>
                  <a:cubicBezTo>
                    <a:pt x="15678" y="12854"/>
                    <a:pt x="15671" y="12846"/>
                    <a:pt x="15665" y="12844"/>
                  </a:cubicBezTo>
                  <a:close/>
                  <a:moveTo>
                    <a:pt x="17303" y="12844"/>
                  </a:moveTo>
                  <a:cubicBezTo>
                    <a:pt x="17297" y="12846"/>
                    <a:pt x="17290" y="12854"/>
                    <a:pt x="17277" y="12866"/>
                  </a:cubicBezTo>
                  <a:lnTo>
                    <a:pt x="16570" y="13589"/>
                  </a:lnTo>
                  <a:cubicBezTo>
                    <a:pt x="16557" y="13601"/>
                    <a:pt x="16550" y="13609"/>
                    <a:pt x="16546" y="13617"/>
                  </a:cubicBezTo>
                  <a:cubicBezTo>
                    <a:pt x="16540" y="13630"/>
                    <a:pt x="16537" y="13647"/>
                    <a:pt x="16539" y="13664"/>
                  </a:cubicBezTo>
                  <a:cubicBezTo>
                    <a:pt x="16540" y="13671"/>
                    <a:pt x="16541" y="13677"/>
                    <a:pt x="16542" y="13683"/>
                  </a:cubicBezTo>
                  <a:cubicBezTo>
                    <a:pt x="16544" y="13689"/>
                    <a:pt x="16547" y="13694"/>
                    <a:pt x="16550" y="13699"/>
                  </a:cubicBezTo>
                  <a:cubicBezTo>
                    <a:pt x="16557" y="13710"/>
                    <a:pt x="16567" y="13714"/>
                    <a:pt x="16576" y="13711"/>
                  </a:cubicBezTo>
                  <a:cubicBezTo>
                    <a:pt x="16582" y="13709"/>
                    <a:pt x="16590" y="13702"/>
                    <a:pt x="16602" y="13689"/>
                  </a:cubicBezTo>
                  <a:lnTo>
                    <a:pt x="17310" y="12967"/>
                  </a:lnTo>
                  <a:cubicBezTo>
                    <a:pt x="17322" y="12954"/>
                    <a:pt x="17330" y="12947"/>
                    <a:pt x="17334" y="12939"/>
                  </a:cubicBezTo>
                  <a:cubicBezTo>
                    <a:pt x="17340" y="12926"/>
                    <a:pt x="17342" y="12908"/>
                    <a:pt x="17341" y="12891"/>
                  </a:cubicBezTo>
                  <a:cubicBezTo>
                    <a:pt x="17340" y="12885"/>
                    <a:pt x="17339" y="12878"/>
                    <a:pt x="17337" y="12872"/>
                  </a:cubicBezTo>
                  <a:cubicBezTo>
                    <a:pt x="17335" y="12867"/>
                    <a:pt x="17332" y="12861"/>
                    <a:pt x="17329" y="12857"/>
                  </a:cubicBezTo>
                  <a:cubicBezTo>
                    <a:pt x="17322" y="12846"/>
                    <a:pt x="17312" y="12841"/>
                    <a:pt x="17303" y="12844"/>
                  </a:cubicBezTo>
                  <a:close/>
                  <a:moveTo>
                    <a:pt x="19790" y="12844"/>
                  </a:moveTo>
                  <a:cubicBezTo>
                    <a:pt x="19781" y="12841"/>
                    <a:pt x="19771" y="12846"/>
                    <a:pt x="19764" y="12857"/>
                  </a:cubicBezTo>
                  <a:cubicBezTo>
                    <a:pt x="19761" y="12861"/>
                    <a:pt x="19759" y="12867"/>
                    <a:pt x="19757" y="12872"/>
                  </a:cubicBezTo>
                  <a:cubicBezTo>
                    <a:pt x="19755" y="12878"/>
                    <a:pt x="19753" y="12885"/>
                    <a:pt x="19753" y="12891"/>
                  </a:cubicBezTo>
                  <a:cubicBezTo>
                    <a:pt x="19751" y="12908"/>
                    <a:pt x="19754" y="12926"/>
                    <a:pt x="19760" y="12939"/>
                  </a:cubicBezTo>
                  <a:cubicBezTo>
                    <a:pt x="19764" y="12947"/>
                    <a:pt x="19771" y="12954"/>
                    <a:pt x="19783" y="12967"/>
                  </a:cubicBezTo>
                  <a:lnTo>
                    <a:pt x="20491" y="13689"/>
                  </a:lnTo>
                  <a:cubicBezTo>
                    <a:pt x="20504" y="13702"/>
                    <a:pt x="20511" y="13709"/>
                    <a:pt x="20517" y="13711"/>
                  </a:cubicBezTo>
                  <a:cubicBezTo>
                    <a:pt x="20526" y="13714"/>
                    <a:pt x="20536" y="13710"/>
                    <a:pt x="20544" y="13699"/>
                  </a:cubicBezTo>
                  <a:cubicBezTo>
                    <a:pt x="20547" y="13694"/>
                    <a:pt x="20549" y="13689"/>
                    <a:pt x="20551" y="13683"/>
                  </a:cubicBezTo>
                  <a:cubicBezTo>
                    <a:pt x="20553" y="13677"/>
                    <a:pt x="20554" y="13671"/>
                    <a:pt x="20555" y="13664"/>
                  </a:cubicBezTo>
                  <a:cubicBezTo>
                    <a:pt x="20556" y="13647"/>
                    <a:pt x="20553" y="13630"/>
                    <a:pt x="20547" y="13617"/>
                  </a:cubicBezTo>
                  <a:cubicBezTo>
                    <a:pt x="20543" y="13609"/>
                    <a:pt x="20536" y="13601"/>
                    <a:pt x="20524" y="13589"/>
                  </a:cubicBezTo>
                  <a:lnTo>
                    <a:pt x="19816" y="12866"/>
                  </a:lnTo>
                  <a:cubicBezTo>
                    <a:pt x="19803" y="12854"/>
                    <a:pt x="19796" y="12846"/>
                    <a:pt x="19790" y="12844"/>
                  </a:cubicBezTo>
                  <a:close/>
                  <a:moveTo>
                    <a:pt x="21428" y="12844"/>
                  </a:moveTo>
                  <a:cubicBezTo>
                    <a:pt x="21422" y="12846"/>
                    <a:pt x="21415" y="12854"/>
                    <a:pt x="21402" y="12866"/>
                  </a:cubicBezTo>
                  <a:lnTo>
                    <a:pt x="20695" y="13589"/>
                  </a:lnTo>
                  <a:cubicBezTo>
                    <a:pt x="20683" y="13601"/>
                    <a:pt x="20675" y="13609"/>
                    <a:pt x="20671" y="13617"/>
                  </a:cubicBezTo>
                  <a:cubicBezTo>
                    <a:pt x="20665" y="13630"/>
                    <a:pt x="20662" y="13647"/>
                    <a:pt x="20664" y="13664"/>
                  </a:cubicBezTo>
                  <a:cubicBezTo>
                    <a:pt x="20665" y="13671"/>
                    <a:pt x="20666" y="13677"/>
                    <a:pt x="20668" y="13683"/>
                  </a:cubicBezTo>
                  <a:cubicBezTo>
                    <a:pt x="20670" y="13689"/>
                    <a:pt x="20672" y="13694"/>
                    <a:pt x="20675" y="13699"/>
                  </a:cubicBezTo>
                  <a:cubicBezTo>
                    <a:pt x="20682" y="13710"/>
                    <a:pt x="20692" y="13714"/>
                    <a:pt x="20702" y="13711"/>
                  </a:cubicBezTo>
                  <a:cubicBezTo>
                    <a:pt x="20707" y="13709"/>
                    <a:pt x="20715" y="13702"/>
                    <a:pt x="20727" y="13689"/>
                  </a:cubicBezTo>
                  <a:lnTo>
                    <a:pt x="21435" y="12967"/>
                  </a:lnTo>
                  <a:cubicBezTo>
                    <a:pt x="21447" y="12954"/>
                    <a:pt x="21455" y="12947"/>
                    <a:pt x="21459" y="12939"/>
                  </a:cubicBezTo>
                  <a:cubicBezTo>
                    <a:pt x="21465" y="12926"/>
                    <a:pt x="21468" y="12908"/>
                    <a:pt x="21466" y="12891"/>
                  </a:cubicBezTo>
                  <a:cubicBezTo>
                    <a:pt x="21465" y="12885"/>
                    <a:pt x="21464" y="12878"/>
                    <a:pt x="21462" y="12872"/>
                  </a:cubicBezTo>
                  <a:cubicBezTo>
                    <a:pt x="21460" y="12867"/>
                    <a:pt x="21458" y="12861"/>
                    <a:pt x="21455" y="12857"/>
                  </a:cubicBezTo>
                  <a:cubicBezTo>
                    <a:pt x="21447" y="12846"/>
                    <a:pt x="21438" y="12841"/>
                    <a:pt x="21428" y="12844"/>
                  </a:cubicBezTo>
                  <a:close/>
                  <a:moveTo>
                    <a:pt x="1907" y="12933"/>
                  </a:moveTo>
                  <a:cubicBezTo>
                    <a:pt x="1903" y="12933"/>
                    <a:pt x="1900" y="12934"/>
                    <a:pt x="1896" y="12936"/>
                  </a:cubicBezTo>
                  <a:cubicBezTo>
                    <a:pt x="1887" y="12942"/>
                    <a:pt x="1880" y="12955"/>
                    <a:pt x="1877" y="12971"/>
                  </a:cubicBezTo>
                  <a:cubicBezTo>
                    <a:pt x="1875" y="12981"/>
                    <a:pt x="1874" y="12996"/>
                    <a:pt x="1874" y="13021"/>
                  </a:cubicBezTo>
                  <a:lnTo>
                    <a:pt x="1874" y="15200"/>
                  </a:lnTo>
                  <a:cubicBezTo>
                    <a:pt x="1874" y="15225"/>
                    <a:pt x="1875" y="15241"/>
                    <a:pt x="1877" y="15251"/>
                  </a:cubicBezTo>
                  <a:cubicBezTo>
                    <a:pt x="1880" y="15267"/>
                    <a:pt x="1887" y="15279"/>
                    <a:pt x="1896" y="15285"/>
                  </a:cubicBezTo>
                  <a:cubicBezTo>
                    <a:pt x="1900" y="15287"/>
                    <a:pt x="1903" y="15289"/>
                    <a:pt x="1907" y="15289"/>
                  </a:cubicBezTo>
                  <a:cubicBezTo>
                    <a:pt x="1911" y="15289"/>
                    <a:pt x="1915" y="15287"/>
                    <a:pt x="1918" y="15285"/>
                  </a:cubicBezTo>
                  <a:cubicBezTo>
                    <a:pt x="1927" y="15279"/>
                    <a:pt x="1935" y="15267"/>
                    <a:pt x="1938" y="15251"/>
                  </a:cubicBezTo>
                  <a:cubicBezTo>
                    <a:pt x="1940" y="15241"/>
                    <a:pt x="1940" y="15225"/>
                    <a:pt x="1940" y="15200"/>
                  </a:cubicBezTo>
                  <a:lnTo>
                    <a:pt x="1940" y="13021"/>
                  </a:lnTo>
                  <a:cubicBezTo>
                    <a:pt x="1940" y="12996"/>
                    <a:pt x="1940" y="12981"/>
                    <a:pt x="1938" y="12971"/>
                  </a:cubicBezTo>
                  <a:cubicBezTo>
                    <a:pt x="1935" y="12955"/>
                    <a:pt x="1927" y="12942"/>
                    <a:pt x="1918" y="12936"/>
                  </a:cubicBezTo>
                  <a:cubicBezTo>
                    <a:pt x="1915" y="12934"/>
                    <a:pt x="1911" y="12933"/>
                    <a:pt x="1907" y="12933"/>
                  </a:cubicBezTo>
                  <a:close/>
                  <a:moveTo>
                    <a:pt x="2260" y="12933"/>
                  </a:moveTo>
                  <a:cubicBezTo>
                    <a:pt x="2256" y="12933"/>
                    <a:pt x="2253" y="12934"/>
                    <a:pt x="2249" y="12936"/>
                  </a:cubicBezTo>
                  <a:cubicBezTo>
                    <a:pt x="2240" y="12942"/>
                    <a:pt x="2233" y="12955"/>
                    <a:pt x="2230" y="12971"/>
                  </a:cubicBezTo>
                  <a:cubicBezTo>
                    <a:pt x="2228" y="12981"/>
                    <a:pt x="2227" y="12996"/>
                    <a:pt x="2227" y="13021"/>
                  </a:cubicBezTo>
                  <a:lnTo>
                    <a:pt x="2227" y="15200"/>
                  </a:lnTo>
                  <a:cubicBezTo>
                    <a:pt x="2227" y="15225"/>
                    <a:pt x="2228" y="15241"/>
                    <a:pt x="2230" y="15251"/>
                  </a:cubicBezTo>
                  <a:cubicBezTo>
                    <a:pt x="2233" y="15267"/>
                    <a:pt x="2240" y="15279"/>
                    <a:pt x="2249" y="15285"/>
                  </a:cubicBezTo>
                  <a:cubicBezTo>
                    <a:pt x="2253" y="15287"/>
                    <a:pt x="2256" y="15289"/>
                    <a:pt x="2260" y="15289"/>
                  </a:cubicBezTo>
                  <a:cubicBezTo>
                    <a:pt x="2264" y="15289"/>
                    <a:pt x="2268" y="15287"/>
                    <a:pt x="2271" y="15285"/>
                  </a:cubicBezTo>
                  <a:cubicBezTo>
                    <a:pt x="2280" y="15279"/>
                    <a:pt x="2287" y="15267"/>
                    <a:pt x="2291" y="15251"/>
                  </a:cubicBezTo>
                  <a:cubicBezTo>
                    <a:pt x="2293" y="15241"/>
                    <a:pt x="2293" y="15225"/>
                    <a:pt x="2293" y="15200"/>
                  </a:cubicBezTo>
                  <a:lnTo>
                    <a:pt x="2293" y="13021"/>
                  </a:lnTo>
                  <a:cubicBezTo>
                    <a:pt x="2293" y="12996"/>
                    <a:pt x="2293" y="12981"/>
                    <a:pt x="2291" y="12971"/>
                  </a:cubicBezTo>
                  <a:cubicBezTo>
                    <a:pt x="2287" y="12955"/>
                    <a:pt x="2280" y="12942"/>
                    <a:pt x="2271" y="12936"/>
                  </a:cubicBezTo>
                  <a:cubicBezTo>
                    <a:pt x="2268" y="12934"/>
                    <a:pt x="2264" y="12933"/>
                    <a:pt x="2260" y="12933"/>
                  </a:cubicBezTo>
                  <a:close/>
                  <a:moveTo>
                    <a:pt x="6020" y="12933"/>
                  </a:moveTo>
                  <a:cubicBezTo>
                    <a:pt x="6016" y="12933"/>
                    <a:pt x="6012" y="12934"/>
                    <a:pt x="6009" y="12936"/>
                  </a:cubicBezTo>
                  <a:cubicBezTo>
                    <a:pt x="6000" y="12942"/>
                    <a:pt x="5992" y="12955"/>
                    <a:pt x="5989" y="12971"/>
                  </a:cubicBezTo>
                  <a:cubicBezTo>
                    <a:pt x="5987" y="12981"/>
                    <a:pt x="5987" y="12996"/>
                    <a:pt x="5987" y="13021"/>
                  </a:cubicBezTo>
                  <a:lnTo>
                    <a:pt x="5987" y="15200"/>
                  </a:lnTo>
                  <a:cubicBezTo>
                    <a:pt x="5987" y="15225"/>
                    <a:pt x="5987" y="15241"/>
                    <a:pt x="5989" y="15251"/>
                  </a:cubicBezTo>
                  <a:cubicBezTo>
                    <a:pt x="5992" y="15267"/>
                    <a:pt x="6000" y="15279"/>
                    <a:pt x="6009" y="15285"/>
                  </a:cubicBezTo>
                  <a:cubicBezTo>
                    <a:pt x="6012" y="15287"/>
                    <a:pt x="6016" y="15289"/>
                    <a:pt x="6020" y="15289"/>
                  </a:cubicBezTo>
                  <a:cubicBezTo>
                    <a:pt x="6023" y="15289"/>
                    <a:pt x="6027" y="15287"/>
                    <a:pt x="6031" y="15285"/>
                  </a:cubicBezTo>
                  <a:cubicBezTo>
                    <a:pt x="6040" y="15279"/>
                    <a:pt x="6047" y="15267"/>
                    <a:pt x="6050" y="15251"/>
                  </a:cubicBezTo>
                  <a:cubicBezTo>
                    <a:pt x="6052" y="15241"/>
                    <a:pt x="6052" y="15225"/>
                    <a:pt x="6052" y="15200"/>
                  </a:cubicBezTo>
                  <a:lnTo>
                    <a:pt x="6052" y="13021"/>
                  </a:lnTo>
                  <a:cubicBezTo>
                    <a:pt x="6052" y="12996"/>
                    <a:pt x="6052" y="12981"/>
                    <a:pt x="6050" y="12971"/>
                  </a:cubicBezTo>
                  <a:cubicBezTo>
                    <a:pt x="6047" y="12955"/>
                    <a:pt x="6040" y="12942"/>
                    <a:pt x="6031" y="12936"/>
                  </a:cubicBezTo>
                  <a:cubicBezTo>
                    <a:pt x="6027" y="12934"/>
                    <a:pt x="6023" y="12933"/>
                    <a:pt x="6020" y="12933"/>
                  </a:cubicBezTo>
                  <a:close/>
                  <a:moveTo>
                    <a:pt x="6373" y="12933"/>
                  </a:moveTo>
                  <a:cubicBezTo>
                    <a:pt x="6369" y="12933"/>
                    <a:pt x="6365" y="12934"/>
                    <a:pt x="6361" y="12936"/>
                  </a:cubicBezTo>
                  <a:cubicBezTo>
                    <a:pt x="6352" y="12942"/>
                    <a:pt x="6345" y="12955"/>
                    <a:pt x="6342" y="12971"/>
                  </a:cubicBezTo>
                  <a:cubicBezTo>
                    <a:pt x="6340" y="12981"/>
                    <a:pt x="6340" y="12996"/>
                    <a:pt x="6340" y="13021"/>
                  </a:cubicBezTo>
                  <a:lnTo>
                    <a:pt x="6340" y="15200"/>
                  </a:lnTo>
                  <a:cubicBezTo>
                    <a:pt x="6340" y="15225"/>
                    <a:pt x="6340" y="15241"/>
                    <a:pt x="6342" y="15251"/>
                  </a:cubicBezTo>
                  <a:cubicBezTo>
                    <a:pt x="6345" y="15267"/>
                    <a:pt x="6352" y="15279"/>
                    <a:pt x="6361" y="15285"/>
                  </a:cubicBezTo>
                  <a:cubicBezTo>
                    <a:pt x="6365" y="15287"/>
                    <a:pt x="6369" y="15289"/>
                    <a:pt x="6373" y="15289"/>
                  </a:cubicBezTo>
                  <a:cubicBezTo>
                    <a:pt x="6376" y="15289"/>
                    <a:pt x="6380" y="15287"/>
                    <a:pt x="6384" y="15285"/>
                  </a:cubicBezTo>
                  <a:cubicBezTo>
                    <a:pt x="6393" y="15279"/>
                    <a:pt x="6400" y="15267"/>
                    <a:pt x="6403" y="15251"/>
                  </a:cubicBezTo>
                  <a:cubicBezTo>
                    <a:pt x="6405" y="15241"/>
                    <a:pt x="6405" y="15225"/>
                    <a:pt x="6405" y="15200"/>
                  </a:cubicBezTo>
                  <a:lnTo>
                    <a:pt x="6405" y="13021"/>
                  </a:lnTo>
                  <a:cubicBezTo>
                    <a:pt x="6405" y="12996"/>
                    <a:pt x="6405" y="12981"/>
                    <a:pt x="6403" y="12971"/>
                  </a:cubicBezTo>
                  <a:cubicBezTo>
                    <a:pt x="6400" y="12955"/>
                    <a:pt x="6393" y="12942"/>
                    <a:pt x="6384" y="12936"/>
                  </a:cubicBezTo>
                  <a:cubicBezTo>
                    <a:pt x="6380" y="12934"/>
                    <a:pt x="6376" y="12933"/>
                    <a:pt x="6373" y="12933"/>
                  </a:cubicBezTo>
                  <a:close/>
                  <a:moveTo>
                    <a:pt x="10145" y="12933"/>
                  </a:moveTo>
                  <a:cubicBezTo>
                    <a:pt x="10141" y="12933"/>
                    <a:pt x="10137" y="12934"/>
                    <a:pt x="10134" y="12936"/>
                  </a:cubicBezTo>
                  <a:cubicBezTo>
                    <a:pt x="10125" y="12942"/>
                    <a:pt x="10117" y="12955"/>
                    <a:pt x="10114" y="12971"/>
                  </a:cubicBezTo>
                  <a:cubicBezTo>
                    <a:pt x="10112" y="12981"/>
                    <a:pt x="10112" y="12996"/>
                    <a:pt x="10112" y="13021"/>
                  </a:cubicBezTo>
                  <a:lnTo>
                    <a:pt x="10112" y="15200"/>
                  </a:lnTo>
                  <a:cubicBezTo>
                    <a:pt x="10112" y="15225"/>
                    <a:pt x="10112" y="15241"/>
                    <a:pt x="10114" y="15251"/>
                  </a:cubicBezTo>
                  <a:cubicBezTo>
                    <a:pt x="10117" y="15267"/>
                    <a:pt x="10125" y="15279"/>
                    <a:pt x="10134" y="15285"/>
                  </a:cubicBezTo>
                  <a:cubicBezTo>
                    <a:pt x="10137" y="15287"/>
                    <a:pt x="10141" y="15289"/>
                    <a:pt x="10145" y="15289"/>
                  </a:cubicBezTo>
                  <a:cubicBezTo>
                    <a:pt x="10148" y="15289"/>
                    <a:pt x="10152" y="15287"/>
                    <a:pt x="10156" y="15285"/>
                  </a:cubicBezTo>
                  <a:cubicBezTo>
                    <a:pt x="10165" y="15279"/>
                    <a:pt x="10172" y="15267"/>
                    <a:pt x="10176" y="15251"/>
                  </a:cubicBezTo>
                  <a:cubicBezTo>
                    <a:pt x="10177" y="15241"/>
                    <a:pt x="10177" y="15225"/>
                    <a:pt x="10177" y="15200"/>
                  </a:cubicBezTo>
                  <a:lnTo>
                    <a:pt x="10177" y="13021"/>
                  </a:lnTo>
                  <a:cubicBezTo>
                    <a:pt x="10177" y="12996"/>
                    <a:pt x="10177" y="12981"/>
                    <a:pt x="10176" y="12971"/>
                  </a:cubicBezTo>
                  <a:cubicBezTo>
                    <a:pt x="10172" y="12955"/>
                    <a:pt x="10165" y="12942"/>
                    <a:pt x="10156" y="12936"/>
                  </a:cubicBezTo>
                  <a:cubicBezTo>
                    <a:pt x="10152" y="12934"/>
                    <a:pt x="10148" y="12933"/>
                    <a:pt x="10145" y="12933"/>
                  </a:cubicBezTo>
                  <a:close/>
                  <a:moveTo>
                    <a:pt x="10498" y="12933"/>
                  </a:moveTo>
                  <a:cubicBezTo>
                    <a:pt x="10494" y="12933"/>
                    <a:pt x="10490" y="12934"/>
                    <a:pt x="10487" y="12936"/>
                  </a:cubicBezTo>
                  <a:cubicBezTo>
                    <a:pt x="10478" y="12942"/>
                    <a:pt x="10470" y="12955"/>
                    <a:pt x="10467" y="12971"/>
                  </a:cubicBezTo>
                  <a:cubicBezTo>
                    <a:pt x="10465" y="12981"/>
                    <a:pt x="10465" y="12996"/>
                    <a:pt x="10465" y="13021"/>
                  </a:cubicBezTo>
                  <a:lnTo>
                    <a:pt x="10465" y="15200"/>
                  </a:lnTo>
                  <a:cubicBezTo>
                    <a:pt x="10465" y="15225"/>
                    <a:pt x="10465" y="15241"/>
                    <a:pt x="10467" y="15251"/>
                  </a:cubicBezTo>
                  <a:cubicBezTo>
                    <a:pt x="10470" y="15267"/>
                    <a:pt x="10478" y="15279"/>
                    <a:pt x="10487" y="15285"/>
                  </a:cubicBezTo>
                  <a:cubicBezTo>
                    <a:pt x="10490" y="15287"/>
                    <a:pt x="10494" y="15289"/>
                    <a:pt x="10498" y="15289"/>
                  </a:cubicBezTo>
                  <a:cubicBezTo>
                    <a:pt x="10501" y="15289"/>
                    <a:pt x="10505" y="15287"/>
                    <a:pt x="10509" y="15285"/>
                  </a:cubicBezTo>
                  <a:cubicBezTo>
                    <a:pt x="10518" y="15279"/>
                    <a:pt x="10525" y="15267"/>
                    <a:pt x="10528" y="15251"/>
                  </a:cubicBezTo>
                  <a:cubicBezTo>
                    <a:pt x="10530" y="15241"/>
                    <a:pt x="10530" y="15225"/>
                    <a:pt x="10530" y="15200"/>
                  </a:cubicBezTo>
                  <a:lnTo>
                    <a:pt x="10530" y="13021"/>
                  </a:lnTo>
                  <a:cubicBezTo>
                    <a:pt x="10530" y="12996"/>
                    <a:pt x="10530" y="12981"/>
                    <a:pt x="10528" y="12971"/>
                  </a:cubicBezTo>
                  <a:cubicBezTo>
                    <a:pt x="10525" y="12955"/>
                    <a:pt x="10518" y="12942"/>
                    <a:pt x="10509" y="12936"/>
                  </a:cubicBezTo>
                  <a:cubicBezTo>
                    <a:pt x="10505" y="12934"/>
                    <a:pt x="10501" y="12933"/>
                    <a:pt x="10498" y="12933"/>
                  </a:cubicBezTo>
                  <a:close/>
                  <a:moveTo>
                    <a:pt x="14251" y="12933"/>
                  </a:moveTo>
                  <a:cubicBezTo>
                    <a:pt x="14248" y="12933"/>
                    <a:pt x="14244" y="12934"/>
                    <a:pt x="14241" y="12936"/>
                  </a:cubicBezTo>
                  <a:cubicBezTo>
                    <a:pt x="14232" y="12942"/>
                    <a:pt x="14224" y="12955"/>
                    <a:pt x="14221" y="12971"/>
                  </a:cubicBezTo>
                  <a:cubicBezTo>
                    <a:pt x="14219" y="12981"/>
                    <a:pt x="14219" y="12996"/>
                    <a:pt x="14219" y="13021"/>
                  </a:cubicBezTo>
                  <a:lnTo>
                    <a:pt x="14219" y="15200"/>
                  </a:lnTo>
                  <a:cubicBezTo>
                    <a:pt x="14219" y="15225"/>
                    <a:pt x="14219" y="15241"/>
                    <a:pt x="14221" y="15251"/>
                  </a:cubicBezTo>
                  <a:cubicBezTo>
                    <a:pt x="14224" y="15267"/>
                    <a:pt x="14232" y="15279"/>
                    <a:pt x="14241" y="15285"/>
                  </a:cubicBezTo>
                  <a:cubicBezTo>
                    <a:pt x="14244" y="15287"/>
                    <a:pt x="14248" y="15289"/>
                    <a:pt x="14251" y="15289"/>
                  </a:cubicBezTo>
                  <a:cubicBezTo>
                    <a:pt x="14255" y="15289"/>
                    <a:pt x="14259" y="15287"/>
                    <a:pt x="14263" y="15285"/>
                  </a:cubicBezTo>
                  <a:cubicBezTo>
                    <a:pt x="14272" y="15279"/>
                    <a:pt x="14279" y="15267"/>
                    <a:pt x="14282" y="15251"/>
                  </a:cubicBezTo>
                  <a:cubicBezTo>
                    <a:pt x="14284" y="15241"/>
                    <a:pt x="14284" y="15225"/>
                    <a:pt x="14284" y="15200"/>
                  </a:cubicBezTo>
                  <a:lnTo>
                    <a:pt x="14284" y="13021"/>
                  </a:lnTo>
                  <a:cubicBezTo>
                    <a:pt x="14284" y="12996"/>
                    <a:pt x="14284" y="12981"/>
                    <a:pt x="14282" y="12971"/>
                  </a:cubicBezTo>
                  <a:cubicBezTo>
                    <a:pt x="14279" y="12955"/>
                    <a:pt x="14272" y="12942"/>
                    <a:pt x="14263" y="12936"/>
                  </a:cubicBezTo>
                  <a:cubicBezTo>
                    <a:pt x="14259" y="12934"/>
                    <a:pt x="14255" y="12933"/>
                    <a:pt x="14251" y="12933"/>
                  </a:cubicBezTo>
                  <a:close/>
                  <a:moveTo>
                    <a:pt x="14604" y="12933"/>
                  </a:moveTo>
                  <a:cubicBezTo>
                    <a:pt x="14601" y="12933"/>
                    <a:pt x="14597" y="12934"/>
                    <a:pt x="14593" y="12936"/>
                  </a:cubicBezTo>
                  <a:cubicBezTo>
                    <a:pt x="14584" y="12942"/>
                    <a:pt x="14577" y="12955"/>
                    <a:pt x="14574" y="12971"/>
                  </a:cubicBezTo>
                  <a:cubicBezTo>
                    <a:pt x="14572" y="12981"/>
                    <a:pt x="14572" y="12996"/>
                    <a:pt x="14572" y="13021"/>
                  </a:cubicBezTo>
                  <a:lnTo>
                    <a:pt x="14572" y="15200"/>
                  </a:lnTo>
                  <a:cubicBezTo>
                    <a:pt x="14572" y="15225"/>
                    <a:pt x="14572" y="15241"/>
                    <a:pt x="14574" y="15251"/>
                  </a:cubicBezTo>
                  <a:cubicBezTo>
                    <a:pt x="14577" y="15267"/>
                    <a:pt x="14584" y="15279"/>
                    <a:pt x="14593" y="15285"/>
                  </a:cubicBezTo>
                  <a:cubicBezTo>
                    <a:pt x="14597" y="15287"/>
                    <a:pt x="14601" y="15289"/>
                    <a:pt x="14604" y="15289"/>
                  </a:cubicBezTo>
                  <a:cubicBezTo>
                    <a:pt x="14608" y="15289"/>
                    <a:pt x="14612" y="15287"/>
                    <a:pt x="14616" y="15285"/>
                  </a:cubicBezTo>
                  <a:cubicBezTo>
                    <a:pt x="14625" y="15279"/>
                    <a:pt x="14632" y="15267"/>
                    <a:pt x="14635" y="15251"/>
                  </a:cubicBezTo>
                  <a:cubicBezTo>
                    <a:pt x="14637" y="15241"/>
                    <a:pt x="14637" y="15225"/>
                    <a:pt x="14637" y="15200"/>
                  </a:cubicBezTo>
                  <a:lnTo>
                    <a:pt x="14637" y="13021"/>
                  </a:lnTo>
                  <a:cubicBezTo>
                    <a:pt x="14637" y="12996"/>
                    <a:pt x="14637" y="12981"/>
                    <a:pt x="14635" y="12971"/>
                  </a:cubicBezTo>
                  <a:cubicBezTo>
                    <a:pt x="14632" y="12955"/>
                    <a:pt x="14625" y="12942"/>
                    <a:pt x="14616" y="12936"/>
                  </a:cubicBezTo>
                  <a:cubicBezTo>
                    <a:pt x="14612" y="12934"/>
                    <a:pt x="14608" y="12933"/>
                    <a:pt x="14604" y="12933"/>
                  </a:cubicBezTo>
                  <a:close/>
                  <a:moveTo>
                    <a:pt x="18377" y="12933"/>
                  </a:moveTo>
                  <a:cubicBezTo>
                    <a:pt x="18373" y="12933"/>
                    <a:pt x="18369" y="12934"/>
                    <a:pt x="18366" y="12936"/>
                  </a:cubicBezTo>
                  <a:cubicBezTo>
                    <a:pt x="18357" y="12942"/>
                    <a:pt x="18349" y="12955"/>
                    <a:pt x="18346" y="12971"/>
                  </a:cubicBezTo>
                  <a:cubicBezTo>
                    <a:pt x="18344" y="12981"/>
                    <a:pt x="18344" y="12996"/>
                    <a:pt x="18344" y="13021"/>
                  </a:cubicBezTo>
                  <a:lnTo>
                    <a:pt x="18344" y="15200"/>
                  </a:lnTo>
                  <a:cubicBezTo>
                    <a:pt x="18344" y="15225"/>
                    <a:pt x="18344" y="15241"/>
                    <a:pt x="18346" y="15251"/>
                  </a:cubicBezTo>
                  <a:cubicBezTo>
                    <a:pt x="18349" y="15267"/>
                    <a:pt x="18357" y="15279"/>
                    <a:pt x="18366" y="15285"/>
                  </a:cubicBezTo>
                  <a:cubicBezTo>
                    <a:pt x="18369" y="15287"/>
                    <a:pt x="18373" y="15289"/>
                    <a:pt x="18377" y="15289"/>
                  </a:cubicBezTo>
                  <a:cubicBezTo>
                    <a:pt x="18380" y="15289"/>
                    <a:pt x="18384" y="15287"/>
                    <a:pt x="18388" y="15285"/>
                  </a:cubicBezTo>
                  <a:cubicBezTo>
                    <a:pt x="18397" y="15279"/>
                    <a:pt x="18404" y="15267"/>
                    <a:pt x="18407" y="15251"/>
                  </a:cubicBezTo>
                  <a:cubicBezTo>
                    <a:pt x="18409" y="15241"/>
                    <a:pt x="18409" y="15225"/>
                    <a:pt x="18409" y="15200"/>
                  </a:cubicBezTo>
                  <a:lnTo>
                    <a:pt x="18409" y="13021"/>
                  </a:lnTo>
                  <a:cubicBezTo>
                    <a:pt x="18409" y="12996"/>
                    <a:pt x="18409" y="12981"/>
                    <a:pt x="18407" y="12971"/>
                  </a:cubicBezTo>
                  <a:cubicBezTo>
                    <a:pt x="18404" y="12955"/>
                    <a:pt x="18397" y="12942"/>
                    <a:pt x="18388" y="12936"/>
                  </a:cubicBezTo>
                  <a:cubicBezTo>
                    <a:pt x="18384" y="12934"/>
                    <a:pt x="18380" y="12933"/>
                    <a:pt x="18377" y="12933"/>
                  </a:cubicBezTo>
                  <a:close/>
                  <a:moveTo>
                    <a:pt x="18729" y="12933"/>
                  </a:moveTo>
                  <a:cubicBezTo>
                    <a:pt x="18726" y="12933"/>
                    <a:pt x="18722" y="12934"/>
                    <a:pt x="18719" y="12936"/>
                  </a:cubicBezTo>
                  <a:cubicBezTo>
                    <a:pt x="18710" y="12942"/>
                    <a:pt x="18702" y="12955"/>
                    <a:pt x="18699" y="12971"/>
                  </a:cubicBezTo>
                  <a:cubicBezTo>
                    <a:pt x="18697" y="12981"/>
                    <a:pt x="18697" y="12996"/>
                    <a:pt x="18697" y="13021"/>
                  </a:cubicBezTo>
                  <a:lnTo>
                    <a:pt x="18697" y="15200"/>
                  </a:lnTo>
                  <a:cubicBezTo>
                    <a:pt x="18697" y="15225"/>
                    <a:pt x="18697" y="15241"/>
                    <a:pt x="18699" y="15251"/>
                  </a:cubicBezTo>
                  <a:cubicBezTo>
                    <a:pt x="18702" y="15267"/>
                    <a:pt x="18710" y="15279"/>
                    <a:pt x="18719" y="15285"/>
                  </a:cubicBezTo>
                  <a:cubicBezTo>
                    <a:pt x="18722" y="15287"/>
                    <a:pt x="18726" y="15289"/>
                    <a:pt x="18729" y="15289"/>
                  </a:cubicBezTo>
                  <a:cubicBezTo>
                    <a:pt x="18733" y="15289"/>
                    <a:pt x="18737" y="15287"/>
                    <a:pt x="18741" y="15285"/>
                  </a:cubicBezTo>
                  <a:cubicBezTo>
                    <a:pt x="18750" y="15279"/>
                    <a:pt x="18757" y="15267"/>
                    <a:pt x="18760" y="15251"/>
                  </a:cubicBezTo>
                  <a:cubicBezTo>
                    <a:pt x="18762" y="15241"/>
                    <a:pt x="18762" y="15225"/>
                    <a:pt x="18762" y="15200"/>
                  </a:cubicBezTo>
                  <a:lnTo>
                    <a:pt x="18762" y="13021"/>
                  </a:lnTo>
                  <a:cubicBezTo>
                    <a:pt x="18762" y="12996"/>
                    <a:pt x="18762" y="12981"/>
                    <a:pt x="18760" y="12971"/>
                  </a:cubicBezTo>
                  <a:cubicBezTo>
                    <a:pt x="18757" y="12955"/>
                    <a:pt x="18750" y="12942"/>
                    <a:pt x="18741" y="12936"/>
                  </a:cubicBezTo>
                  <a:cubicBezTo>
                    <a:pt x="18737" y="12934"/>
                    <a:pt x="18733" y="12933"/>
                    <a:pt x="18729" y="12933"/>
                  </a:cubicBezTo>
                  <a:close/>
                  <a:moveTo>
                    <a:pt x="1017" y="13028"/>
                  </a:moveTo>
                  <a:cubicBezTo>
                    <a:pt x="1012" y="13029"/>
                    <a:pt x="1004" y="13037"/>
                    <a:pt x="992" y="13049"/>
                  </a:cubicBezTo>
                  <a:lnTo>
                    <a:pt x="102" y="13958"/>
                  </a:lnTo>
                  <a:cubicBezTo>
                    <a:pt x="89" y="13971"/>
                    <a:pt x="82" y="13978"/>
                    <a:pt x="78" y="13986"/>
                  </a:cubicBezTo>
                  <a:cubicBezTo>
                    <a:pt x="72" y="13999"/>
                    <a:pt x="70" y="14017"/>
                    <a:pt x="71" y="14034"/>
                  </a:cubicBezTo>
                  <a:cubicBezTo>
                    <a:pt x="72" y="14040"/>
                    <a:pt x="73" y="14047"/>
                    <a:pt x="75" y="14052"/>
                  </a:cubicBezTo>
                  <a:cubicBezTo>
                    <a:pt x="77" y="14058"/>
                    <a:pt x="79" y="14064"/>
                    <a:pt x="82" y="14068"/>
                  </a:cubicBezTo>
                  <a:cubicBezTo>
                    <a:pt x="89" y="14079"/>
                    <a:pt x="99" y="14084"/>
                    <a:pt x="109" y="14081"/>
                  </a:cubicBezTo>
                  <a:cubicBezTo>
                    <a:pt x="115" y="14079"/>
                    <a:pt x="122" y="14071"/>
                    <a:pt x="134" y="14059"/>
                  </a:cubicBezTo>
                  <a:lnTo>
                    <a:pt x="1024" y="13150"/>
                  </a:lnTo>
                  <a:cubicBezTo>
                    <a:pt x="1036" y="13137"/>
                    <a:pt x="1044" y="13130"/>
                    <a:pt x="1048" y="13122"/>
                  </a:cubicBezTo>
                  <a:cubicBezTo>
                    <a:pt x="1054" y="13109"/>
                    <a:pt x="1057" y="13091"/>
                    <a:pt x="1055" y="13074"/>
                  </a:cubicBezTo>
                  <a:cubicBezTo>
                    <a:pt x="1054" y="13068"/>
                    <a:pt x="1053" y="13061"/>
                    <a:pt x="1051" y="13056"/>
                  </a:cubicBezTo>
                  <a:cubicBezTo>
                    <a:pt x="1049" y="13050"/>
                    <a:pt x="1047" y="13044"/>
                    <a:pt x="1044" y="13040"/>
                  </a:cubicBezTo>
                  <a:cubicBezTo>
                    <a:pt x="1036" y="13029"/>
                    <a:pt x="1027" y="13025"/>
                    <a:pt x="1017" y="13028"/>
                  </a:cubicBezTo>
                  <a:close/>
                  <a:moveTo>
                    <a:pt x="3137" y="13028"/>
                  </a:moveTo>
                  <a:cubicBezTo>
                    <a:pt x="3128" y="13025"/>
                    <a:pt x="3118" y="13029"/>
                    <a:pt x="3110" y="13040"/>
                  </a:cubicBezTo>
                  <a:cubicBezTo>
                    <a:pt x="3108" y="13044"/>
                    <a:pt x="3105" y="13050"/>
                    <a:pt x="3103" y="13056"/>
                  </a:cubicBezTo>
                  <a:cubicBezTo>
                    <a:pt x="3101" y="13061"/>
                    <a:pt x="3100" y="13068"/>
                    <a:pt x="3100" y="13074"/>
                  </a:cubicBezTo>
                  <a:cubicBezTo>
                    <a:pt x="3098" y="13091"/>
                    <a:pt x="3100" y="13109"/>
                    <a:pt x="3107" y="13122"/>
                  </a:cubicBezTo>
                  <a:cubicBezTo>
                    <a:pt x="3111" y="13130"/>
                    <a:pt x="3118" y="13137"/>
                    <a:pt x="3130" y="13150"/>
                  </a:cubicBezTo>
                  <a:lnTo>
                    <a:pt x="4020" y="14059"/>
                  </a:lnTo>
                  <a:cubicBezTo>
                    <a:pt x="4032" y="14071"/>
                    <a:pt x="4040" y="14079"/>
                    <a:pt x="4046" y="14081"/>
                  </a:cubicBezTo>
                  <a:cubicBezTo>
                    <a:pt x="4055" y="14084"/>
                    <a:pt x="4065" y="14079"/>
                    <a:pt x="4072" y="14068"/>
                  </a:cubicBezTo>
                  <a:cubicBezTo>
                    <a:pt x="4075" y="14064"/>
                    <a:pt x="4078" y="14058"/>
                    <a:pt x="4079" y="14052"/>
                  </a:cubicBezTo>
                  <a:cubicBezTo>
                    <a:pt x="4081" y="14047"/>
                    <a:pt x="4083" y="14040"/>
                    <a:pt x="4083" y="14034"/>
                  </a:cubicBezTo>
                  <a:cubicBezTo>
                    <a:pt x="4085" y="14017"/>
                    <a:pt x="4083" y="13999"/>
                    <a:pt x="4076" y="13986"/>
                  </a:cubicBezTo>
                  <a:cubicBezTo>
                    <a:pt x="4072" y="13978"/>
                    <a:pt x="4065" y="13971"/>
                    <a:pt x="4053" y="13958"/>
                  </a:cubicBezTo>
                  <a:lnTo>
                    <a:pt x="3162" y="13049"/>
                  </a:lnTo>
                  <a:cubicBezTo>
                    <a:pt x="3150" y="13037"/>
                    <a:pt x="3143" y="13029"/>
                    <a:pt x="3137" y="13028"/>
                  </a:cubicBezTo>
                  <a:close/>
                  <a:moveTo>
                    <a:pt x="5142" y="13028"/>
                  </a:moveTo>
                  <a:cubicBezTo>
                    <a:pt x="5137" y="13029"/>
                    <a:pt x="5129" y="13037"/>
                    <a:pt x="5117" y="13049"/>
                  </a:cubicBezTo>
                  <a:lnTo>
                    <a:pt x="4227" y="13958"/>
                  </a:lnTo>
                  <a:cubicBezTo>
                    <a:pt x="4215" y="13971"/>
                    <a:pt x="4207" y="13978"/>
                    <a:pt x="4203" y="13986"/>
                  </a:cubicBezTo>
                  <a:cubicBezTo>
                    <a:pt x="4197" y="13999"/>
                    <a:pt x="4195" y="14017"/>
                    <a:pt x="4196" y="14034"/>
                  </a:cubicBezTo>
                  <a:cubicBezTo>
                    <a:pt x="4197" y="14040"/>
                    <a:pt x="4198" y="14047"/>
                    <a:pt x="4200" y="14052"/>
                  </a:cubicBezTo>
                  <a:cubicBezTo>
                    <a:pt x="4202" y="14058"/>
                    <a:pt x="4204" y="14064"/>
                    <a:pt x="4207" y="14068"/>
                  </a:cubicBezTo>
                  <a:cubicBezTo>
                    <a:pt x="4215" y="14079"/>
                    <a:pt x="4224" y="14084"/>
                    <a:pt x="4234" y="14081"/>
                  </a:cubicBezTo>
                  <a:cubicBezTo>
                    <a:pt x="4240" y="14079"/>
                    <a:pt x="4247" y="14071"/>
                    <a:pt x="4259" y="14059"/>
                  </a:cubicBezTo>
                  <a:lnTo>
                    <a:pt x="5149" y="13150"/>
                  </a:lnTo>
                  <a:cubicBezTo>
                    <a:pt x="5161" y="13137"/>
                    <a:pt x="5169" y="13130"/>
                    <a:pt x="5173" y="13122"/>
                  </a:cubicBezTo>
                  <a:cubicBezTo>
                    <a:pt x="5179" y="13109"/>
                    <a:pt x="5182" y="13091"/>
                    <a:pt x="5180" y="13074"/>
                  </a:cubicBezTo>
                  <a:cubicBezTo>
                    <a:pt x="5179" y="13068"/>
                    <a:pt x="5178" y="13061"/>
                    <a:pt x="5176" y="13056"/>
                  </a:cubicBezTo>
                  <a:cubicBezTo>
                    <a:pt x="5174" y="13050"/>
                    <a:pt x="5172" y="13044"/>
                    <a:pt x="5169" y="13040"/>
                  </a:cubicBezTo>
                  <a:cubicBezTo>
                    <a:pt x="5162" y="13029"/>
                    <a:pt x="5152" y="13025"/>
                    <a:pt x="5142" y="13028"/>
                  </a:cubicBezTo>
                  <a:close/>
                  <a:moveTo>
                    <a:pt x="7250" y="13028"/>
                  </a:moveTo>
                  <a:cubicBezTo>
                    <a:pt x="7240" y="13025"/>
                    <a:pt x="7230" y="13029"/>
                    <a:pt x="7223" y="13040"/>
                  </a:cubicBezTo>
                  <a:cubicBezTo>
                    <a:pt x="7220" y="13044"/>
                    <a:pt x="7217" y="13050"/>
                    <a:pt x="7216" y="13056"/>
                  </a:cubicBezTo>
                  <a:cubicBezTo>
                    <a:pt x="7214" y="13061"/>
                    <a:pt x="7212" y="13068"/>
                    <a:pt x="7212" y="13074"/>
                  </a:cubicBezTo>
                  <a:cubicBezTo>
                    <a:pt x="7210" y="13091"/>
                    <a:pt x="7213" y="13109"/>
                    <a:pt x="7219" y="13122"/>
                  </a:cubicBezTo>
                  <a:cubicBezTo>
                    <a:pt x="7223" y="13130"/>
                    <a:pt x="7230" y="13137"/>
                    <a:pt x="7243" y="13150"/>
                  </a:cubicBezTo>
                  <a:lnTo>
                    <a:pt x="8133" y="14059"/>
                  </a:lnTo>
                  <a:cubicBezTo>
                    <a:pt x="8145" y="14071"/>
                    <a:pt x="8152" y="14079"/>
                    <a:pt x="8158" y="14081"/>
                  </a:cubicBezTo>
                  <a:cubicBezTo>
                    <a:pt x="8168" y="14084"/>
                    <a:pt x="8177" y="14079"/>
                    <a:pt x="8185" y="14068"/>
                  </a:cubicBezTo>
                  <a:cubicBezTo>
                    <a:pt x="8187" y="14064"/>
                    <a:pt x="8190" y="14058"/>
                    <a:pt x="8192" y="14052"/>
                  </a:cubicBezTo>
                  <a:cubicBezTo>
                    <a:pt x="8194" y="14047"/>
                    <a:pt x="8195" y="14040"/>
                    <a:pt x="8196" y="14034"/>
                  </a:cubicBezTo>
                  <a:cubicBezTo>
                    <a:pt x="8197" y="14017"/>
                    <a:pt x="8195" y="13999"/>
                    <a:pt x="8189" y="13986"/>
                  </a:cubicBezTo>
                  <a:cubicBezTo>
                    <a:pt x="8185" y="13978"/>
                    <a:pt x="8177" y="13971"/>
                    <a:pt x="8165" y="13958"/>
                  </a:cubicBezTo>
                  <a:lnTo>
                    <a:pt x="7275" y="13049"/>
                  </a:lnTo>
                  <a:cubicBezTo>
                    <a:pt x="7263" y="13037"/>
                    <a:pt x="7255" y="13029"/>
                    <a:pt x="7250" y="13028"/>
                  </a:cubicBezTo>
                  <a:close/>
                  <a:moveTo>
                    <a:pt x="9255" y="13028"/>
                  </a:moveTo>
                  <a:cubicBezTo>
                    <a:pt x="9249" y="13029"/>
                    <a:pt x="9242" y="13037"/>
                    <a:pt x="9229" y="13049"/>
                  </a:cubicBezTo>
                  <a:lnTo>
                    <a:pt x="8339" y="13958"/>
                  </a:lnTo>
                  <a:cubicBezTo>
                    <a:pt x="8327" y="13971"/>
                    <a:pt x="8320" y="13978"/>
                    <a:pt x="8316" y="13986"/>
                  </a:cubicBezTo>
                  <a:cubicBezTo>
                    <a:pt x="8310" y="13999"/>
                    <a:pt x="8307" y="14017"/>
                    <a:pt x="8308" y="14034"/>
                  </a:cubicBezTo>
                  <a:cubicBezTo>
                    <a:pt x="8309" y="14040"/>
                    <a:pt x="8310" y="14047"/>
                    <a:pt x="8312" y="14052"/>
                  </a:cubicBezTo>
                  <a:cubicBezTo>
                    <a:pt x="8314" y="14058"/>
                    <a:pt x="8317" y="14064"/>
                    <a:pt x="8320" y="14068"/>
                  </a:cubicBezTo>
                  <a:cubicBezTo>
                    <a:pt x="8327" y="14079"/>
                    <a:pt x="8337" y="14084"/>
                    <a:pt x="8346" y="14081"/>
                  </a:cubicBezTo>
                  <a:cubicBezTo>
                    <a:pt x="8352" y="14079"/>
                    <a:pt x="8359" y="14071"/>
                    <a:pt x="8372" y="14059"/>
                  </a:cubicBezTo>
                  <a:lnTo>
                    <a:pt x="9262" y="13150"/>
                  </a:lnTo>
                  <a:cubicBezTo>
                    <a:pt x="9274" y="13137"/>
                    <a:pt x="9282" y="13130"/>
                    <a:pt x="9285" y="13122"/>
                  </a:cubicBezTo>
                  <a:cubicBezTo>
                    <a:pt x="9292" y="13109"/>
                    <a:pt x="9294" y="13091"/>
                    <a:pt x="9292" y="13074"/>
                  </a:cubicBezTo>
                  <a:cubicBezTo>
                    <a:pt x="9292" y="13068"/>
                    <a:pt x="9291" y="13061"/>
                    <a:pt x="9289" y="13056"/>
                  </a:cubicBezTo>
                  <a:cubicBezTo>
                    <a:pt x="9287" y="13050"/>
                    <a:pt x="9284" y="13044"/>
                    <a:pt x="9281" y="13040"/>
                  </a:cubicBezTo>
                  <a:cubicBezTo>
                    <a:pt x="9274" y="13029"/>
                    <a:pt x="9264" y="13025"/>
                    <a:pt x="9255" y="13028"/>
                  </a:cubicBezTo>
                  <a:close/>
                  <a:moveTo>
                    <a:pt x="11375" y="13028"/>
                  </a:moveTo>
                  <a:cubicBezTo>
                    <a:pt x="11365" y="13025"/>
                    <a:pt x="11355" y="13029"/>
                    <a:pt x="11348" y="13040"/>
                  </a:cubicBezTo>
                  <a:cubicBezTo>
                    <a:pt x="11345" y="13044"/>
                    <a:pt x="11343" y="13050"/>
                    <a:pt x="11341" y="13056"/>
                  </a:cubicBezTo>
                  <a:cubicBezTo>
                    <a:pt x="11339" y="13061"/>
                    <a:pt x="11338" y="13068"/>
                    <a:pt x="11337" y="13074"/>
                  </a:cubicBezTo>
                  <a:cubicBezTo>
                    <a:pt x="11335" y="13091"/>
                    <a:pt x="11338" y="13109"/>
                    <a:pt x="11344" y="13122"/>
                  </a:cubicBezTo>
                  <a:cubicBezTo>
                    <a:pt x="11348" y="13130"/>
                    <a:pt x="11356" y="13137"/>
                    <a:pt x="11368" y="13150"/>
                  </a:cubicBezTo>
                  <a:lnTo>
                    <a:pt x="12258" y="14059"/>
                  </a:lnTo>
                  <a:cubicBezTo>
                    <a:pt x="12270" y="14071"/>
                    <a:pt x="12277" y="14079"/>
                    <a:pt x="12283" y="14081"/>
                  </a:cubicBezTo>
                  <a:cubicBezTo>
                    <a:pt x="12293" y="14084"/>
                    <a:pt x="12303" y="14079"/>
                    <a:pt x="12310" y="14068"/>
                  </a:cubicBezTo>
                  <a:cubicBezTo>
                    <a:pt x="12313" y="14064"/>
                    <a:pt x="12315" y="14058"/>
                    <a:pt x="12317" y="14052"/>
                  </a:cubicBezTo>
                  <a:cubicBezTo>
                    <a:pt x="12319" y="14047"/>
                    <a:pt x="12320" y="14040"/>
                    <a:pt x="12321" y="14034"/>
                  </a:cubicBezTo>
                  <a:cubicBezTo>
                    <a:pt x="12322" y="14017"/>
                    <a:pt x="12320" y="13999"/>
                    <a:pt x="12314" y="13986"/>
                  </a:cubicBezTo>
                  <a:cubicBezTo>
                    <a:pt x="12310" y="13978"/>
                    <a:pt x="12303" y="13971"/>
                    <a:pt x="12290" y="13958"/>
                  </a:cubicBezTo>
                  <a:lnTo>
                    <a:pt x="11400" y="13049"/>
                  </a:lnTo>
                  <a:cubicBezTo>
                    <a:pt x="11388" y="13037"/>
                    <a:pt x="11381" y="13029"/>
                    <a:pt x="11375" y="13028"/>
                  </a:cubicBezTo>
                  <a:close/>
                  <a:moveTo>
                    <a:pt x="13380" y="13028"/>
                  </a:moveTo>
                  <a:cubicBezTo>
                    <a:pt x="13374" y="13029"/>
                    <a:pt x="13367" y="13037"/>
                    <a:pt x="13354" y="13049"/>
                  </a:cubicBezTo>
                  <a:lnTo>
                    <a:pt x="12464" y="13958"/>
                  </a:lnTo>
                  <a:cubicBezTo>
                    <a:pt x="12452" y="13971"/>
                    <a:pt x="12445" y="13978"/>
                    <a:pt x="12441" y="13986"/>
                  </a:cubicBezTo>
                  <a:cubicBezTo>
                    <a:pt x="12435" y="13999"/>
                    <a:pt x="12432" y="14017"/>
                    <a:pt x="12434" y="14034"/>
                  </a:cubicBezTo>
                  <a:cubicBezTo>
                    <a:pt x="12434" y="14040"/>
                    <a:pt x="12435" y="14047"/>
                    <a:pt x="12437" y="14052"/>
                  </a:cubicBezTo>
                  <a:cubicBezTo>
                    <a:pt x="12439" y="14058"/>
                    <a:pt x="12442" y="14064"/>
                    <a:pt x="12445" y="14068"/>
                  </a:cubicBezTo>
                  <a:cubicBezTo>
                    <a:pt x="12452" y="14079"/>
                    <a:pt x="12462" y="14084"/>
                    <a:pt x="12471" y="14081"/>
                  </a:cubicBezTo>
                  <a:cubicBezTo>
                    <a:pt x="12477" y="14079"/>
                    <a:pt x="12484" y="14071"/>
                    <a:pt x="12497" y="14059"/>
                  </a:cubicBezTo>
                  <a:lnTo>
                    <a:pt x="13387" y="13150"/>
                  </a:lnTo>
                  <a:cubicBezTo>
                    <a:pt x="13399" y="13137"/>
                    <a:pt x="13407" y="13130"/>
                    <a:pt x="13411" y="13122"/>
                  </a:cubicBezTo>
                  <a:cubicBezTo>
                    <a:pt x="13417" y="13109"/>
                    <a:pt x="13419" y="13091"/>
                    <a:pt x="13418" y="13074"/>
                  </a:cubicBezTo>
                  <a:cubicBezTo>
                    <a:pt x="13417" y="13068"/>
                    <a:pt x="13416" y="13061"/>
                    <a:pt x="13414" y="13056"/>
                  </a:cubicBezTo>
                  <a:cubicBezTo>
                    <a:pt x="13412" y="13050"/>
                    <a:pt x="13410" y="13044"/>
                    <a:pt x="13407" y="13040"/>
                  </a:cubicBezTo>
                  <a:cubicBezTo>
                    <a:pt x="13399" y="13029"/>
                    <a:pt x="13389" y="13025"/>
                    <a:pt x="13380" y="13028"/>
                  </a:cubicBezTo>
                  <a:close/>
                  <a:moveTo>
                    <a:pt x="15481" y="13028"/>
                  </a:moveTo>
                  <a:cubicBezTo>
                    <a:pt x="15472" y="13025"/>
                    <a:pt x="15462" y="13029"/>
                    <a:pt x="15455" y="13040"/>
                  </a:cubicBezTo>
                  <a:cubicBezTo>
                    <a:pt x="15452" y="13044"/>
                    <a:pt x="15449" y="13050"/>
                    <a:pt x="15447" y="13056"/>
                  </a:cubicBezTo>
                  <a:cubicBezTo>
                    <a:pt x="15446" y="13061"/>
                    <a:pt x="15445" y="13068"/>
                    <a:pt x="15444" y="13074"/>
                  </a:cubicBezTo>
                  <a:cubicBezTo>
                    <a:pt x="15442" y="13091"/>
                    <a:pt x="15445" y="13109"/>
                    <a:pt x="15451" y="13122"/>
                  </a:cubicBezTo>
                  <a:cubicBezTo>
                    <a:pt x="15455" y="13130"/>
                    <a:pt x="15462" y="13137"/>
                    <a:pt x="15474" y="13150"/>
                  </a:cubicBezTo>
                  <a:lnTo>
                    <a:pt x="16365" y="14059"/>
                  </a:lnTo>
                  <a:cubicBezTo>
                    <a:pt x="16377" y="14071"/>
                    <a:pt x="16384" y="14079"/>
                    <a:pt x="16390" y="14081"/>
                  </a:cubicBezTo>
                  <a:cubicBezTo>
                    <a:pt x="16400" y="14084"/>
                    <a:pt x="16409" y="14079"/>
                    <a:pt x="16416" y="14068"/>
                  </a:cubicBezTo>
                  <a:cubicBezTo>
                    <a:pt x="16419" y="14064"/>
                    <a:pt x="16422" y="14058"/>
                    <a:pt x="16424" y="14052"/>
                  </a:cubicBezTo>
                  <a:cubicBezTo>
                    <a:pt x="16426" y="14047"/>
                    <a:pt x="16427" y="14040"/>
                    <a:pt x="16428" y="14034"/>
                  </a:cubicBezTo>
                  <a:cubicBezTo>
                    <a:pt x="16429" y="14017"/>
                    <a:pt x="16427" y="13999"/>
                    <a:pt x="16421" y="13986"/>
                  </a:cubicBezTo>
                  <a:cubicBezTo>
                    <a:pt x="16417" y="13978"/>
                    <a:pt x="16409" y="13971"/>
                    <a:pt x="16397" y="13958"/>
                  </a:cubicBezTo>
                  <a:lnTo>
                    <a:pt x="15507" y="13049"/>
                  </a:lnTo>
                  <a:cubicBezTo>
                    <a:pt x="15494" y="13037"/>
                    <a:pt x="15487" y="13029"/>
                    <a:pt x="15481" y="13028"/>
                  </a:cubicBezTo>
                  <a:close/>
                  <a:moveTo>
                    <a:pt x="17487" y="13028"/>
                  </a:moveTo>
                  <a:cubicBezTo>
                    <a:pt x="17481" y="13029"/>
                    <a:pt x="17474" y="13037"/>
                    <a:pt x="17461" y="13049"/>
                  </a:cubicBezTo>
                  <a:lnTo>
                    <a:pt x="16571" y="13958"/>
                  </a:lnTo>
                  <a:cubicBezTo>
                    <a:pt x="16559" y="13971"/>
                    <a:pt x="16552" y="13978"/>
                    <a:pt x="16548" y="13986"/>
                  </a:cubicBezTo>
                  <a:cubicBezTo>
                    <a:pt x="16541" y="13999"/>
                    <a:pt x="16539" y="14017"/>
                    <a:pt x="16541" y="14034"/>
                  </a:cubicBezTo>
                  <a:cubicBezTo>
                    <a:pt x="16541" y="14040"/>
                    <a:pt x="16542" y="14047"/>
                    <a:pt x="16544" y="14052"/>
                  </a:cubicBezTo>
                  <a:cubicBezTo>
                    <a:pt x="16546" y="14058"/>
                    <a:pt x="16549" y="14064"/>
                    <a:pt x="16552" y="14068"/>
                  </a:cubicBezTo>
                  <a:cubicBezTo>
                    <a:pt x="16559" y="14079"/>
                    <a:pt x="16569" y="14084"/>
                    <a:pt x="16578" y="14081"/>
                  </a:cubicBezTo>
                  <a:cubicBezTo>
                    <a:pt x="16584" y="14079"/>
                    <a:pt x="16591" y="14071"/>
                    <a:pt x="16603" y="14059"/>
                  </a:cubicBezTo>
                  <a:lnTo>
                    <a:pt x="17494" y="13150"/>
                  </a:lnTo>
                  <a:cubicBezTo>
                    <a:pt x="17506" y="13137"/>
                    <a:pt x="17513" y="13130"/>
                    <a:pt x="17517" y="13122"/>
                  </a:cubicBezTo>
                  <a:cubicBezTo>
                    <a:pt x="17524" y="13109"/>
                    <a:pt x="17526" y="13091"/>
                    <a:pt x="17524" y="13074"/>
                  </a:cubicBezTo>
                  <a:cubicBezTo>
                    <a:pt x="17524" y="13068"/>
                    <a:pt x="17522" y="13061"/>
                    <a:pt x="17521" y="13056"/>
                  </a:cubicBezTo>
                  <a:cubicBezTo>
                    <a:pt x="17519" y="13050"/>
                    <a:pt x="17516" y="13044"/>
                    <a:pt x="17513" y="13040"/>
                  </a:cubicBezTo>
                  <a:cubicBezTo>
                    <a:pt x="17506" y="13029"/>
                    <a:pt x="17496" y="13025"/>
                    <a:pt x="17487" y="13028"/>
                  </a:cubicBezTo>
                  <a:close/>
                  <a:moveTo>
                    <a:pt x="19607" y="13028"/>
                  </a:moveTo>
                  <a:cubicBezTo>
                    <a:pt x="19597" y="13025"/>
                    <a:pt x="19587" y="13029"/>
                    <a:pt x="19580" y="13040"/>
                  </a:cubicBezTo>
                  <a:cubicBezTo>
                    <a:pt x="19577" y="13044"/>
                    <a:pt x="19574" y="13050"/>
                    <a:pt x="19573" y="13056"/>
                  </a:cubicBezTo>
                  <a:cubicBezTo>
                    <a:pt x="19571" y="13061"/>
                    <a:pt x="19570" y="13068"/>
                    <a:pt x="19569" y="13074"/>
                  </a:cubicBezTo>
                  <a:cubicBezTo>
                    <a:pt x="19567" y="13091"/>
                    <a:pt x="19570" y="13109"/>
                    <a:pt x="19576" y="13122"/>
                  </a:cubicBezTo>
                  <a:cubicBezTo>
                    <a:pt x="19580" y="13130"/>
                    <a:pt x="19588" y="13137"/>
                    <a:pt x="19600" y="13150"/>
                  </a:cubicBezTo>
                  <a:lnTo>
                    <a:pt x="20490" y="14059"/>
                  </a:lnTo>
                  <a:cubicBezTo>
                    <a:pt x="20502" y="14071"/>
                    <a:pt x="20509" y="14079"/>
                    <a:pt x="20515" y="14081"/>
                  </a:cubicBezTo>
                  <a:cubicBezTo>
                    <a:pt x="20525" y="14084"/>
                    <a:pt x="20535" y="14079"/>
                    <a:pt x="20542" y="14068"/>
                  </a:cubicBezTo>
                  <a:cubicBezTo>
                    <a:pt x="20545" y="14064"/>
                    <a:pt x="20547" y="14058"/>
                    <a:pt x="20549" y="14052"/>
                  </a:cubicBezTo>
                  <a:cubicBezTo>
                    <a:pt x="20551" y="14047"/>
                    <a:pt x="20552" y="14040"/>
                    <a:pt x="20553" y="14034"/>
                  </a:cubicBezTo>
                  <a:cubicBezTo>
                    <a:pt x="20554" y="14017"/>
                    <a:pt x="20552" y="13999"/>
                    <a:pt x="20546" y="13986"/>
                  </a:cubicBezTo>
                  <a:cubicBezTo>
                    <a:pt x="20542" y="13978"/>
                    <a:pt x="20535" y="13971"/>
                    <a:pt x="20522" y="13958"/>
                  </a:cubicBezTo>
                  <a:lnTo>
                    <a:pt x="19632" y="13049"/>
                  </a:lnTo>
                  <a:cubicBezTo>
                    <a:pt x="19620" y="13037"/>
                    <a:pt x="19612" y="13029"/>
                    <a:pt x="19607" y="13028"/>
                  </a:cubicBezTo>
                  <a:close/>
                  <a:moveTo>
                    <a:pt x="21600" y="13038"/>
                  </a:moveTo>
                  <a:cubicBezTo>
                    <a:pt x="21596" y="13041"/>
                    <a:pt x="21593" y="13043"/>
                    <a:pt x="21586" y="13049"/>
                  </a:cubicBezTo>
                  <a:lnTo>
                    <a:pt x="20696" y="13958"/>
                  </a:lnTo>
                  <a:cubicBezTo>
                    <a:pt x="20684" y="13971"/>
                    <a:pt x="20677" y="13978"/>
                    <a:pt x="20673" y="13986"/>
                  </a:cubicBezTo>
                  <a:cubicBezTo>
                    <a:pt x="20667" y="13999"/>
                    <a:pt x="20664" y="14017"/>
                    <a:pt x="20666" y="14034"/>
                  </a:cubicBezTo>
                  <a:cubicBezTo>
                    <a:pt x="20666" y="14040"/>
                    <a:pt x="20668" y="14047"/>
                    <a:pt x="20670" y="14052"/>
                  </a:cubicBezTo>
                  <a:cubicBezTo>
                    <a:pt x="20671" y="14058"/>
                    <a:pt x="20674" y="14064"/>
                    <a:pt x="20677" y="14068"/>
                  </a:cubicBezTo>
                  <a:cubicBezTo>
                    <a:pt x="20684" y="14079"/>
                    <a:pt x="20694" y="14084"/>
                    <a:pt x="20703" y="14081"/>
                  </a:cubicBezTo>
                  <a:cubicBezTo>
                    <a:pt x="20709" y="14079"/>
                    <a:pt x="20716" y="14071"/>
                    <a:pt x="20729" y="14059"/>
                  </a:cubicBezTo>
                  <a:lnTo>
                    <a:pt x="21600" y="13169"/>
                  </a:lnTo>
                  <a:lnTo>
                    <a:pt x="21600" y="13038"/>
                  </a:lnTo>
                  <a:close/>
                  <a:moveTo>
                    <a:pt x="1731" y="13119"/>
                  </a:moveTo>
                  <a:cubicBezTo>
                    <a:pt x="1727" y="13119"/>
                    <a:pt x="1723" y="13120"/>
                    <a:pt x="1720" y="13122"/>
                  </a:cubicBezTo>
                  <a:cubicBezTo>
                    <a:pt x="1711" y="13128"/>
                    <a:pt x="1703" y="13140"/>
                    <a:pt x="1700" y="13156"/>
                  </a:cubicBezTo>
                  <a:cubicBezTo>
                    <a:pt x="1698" y="13166"/>
                    <a:pt x="1698" y="13182"/>
                    <a:pt x="1698" y="13208"/>
                  </a:cubicBezTo>
                  <a:lnTo>
                    <a:pt x="1698" y="15014"/>
                  </a:lnTo>
                  <a:cubicBezTo>
                    <a:pt x="1698" y="15040"/>
                    <a:pt x="1698" y="15055"/>
                    <a:pt x="1700" y="15065"/>
                  </a:cubicBezTo>
                  <a:cubicBezTo>
                    <a:pt x="1703" y="15081"/>
                    <a:pt x="1711" y="15094"/>
                    <a:pt x="1720" y="15100"/>
                  </a:cubicBezTo>
                  <a:cubicBezTo>
                    <a:pt x="1723" y="15102"/>
                    <a:pt x="1727" y="15103"/>
                    <a:pt x="1731" y="15103"/>
                  </a:cubicBezTo>
                  <a:cubicBezTo>
                    <a:pt x="1734" y="15103"/>
                    <a:pt x="1738" y="15102"/>
                    <a:pt x="1742" y="15100"/>
                  </a:cubicBezTo>
                  <a:cubicBezTo>
                    <a:pt x="1751" y="15094"/>
                    <a:pt x="1758" y="15081"/>
                    <a:pt x="1762" y="15065"/>
                  </a:cubicBezTo>
                  <a:cubicBezTo>
                    <a:pt x="1763" y="15055"/>
                    <a:pt x="1763" y="15040"/>
                    <a:pt x="1763" y="15014"/>
                  </a:cubicBezTo>
                  <a:lnTo>
                    <a:pt x="1763" y="13208"/>
                  </a:lnTo>
                  <a:cubicBezTo>
                    <a:pt x="1763" y="13182"/>
                    <a:pt x="1763" y="13166"/>
                    <a:pt x="1762" y="13156"/>
                  </a:cubicBezTo>
                  <a:cubicBezTo>
                    <a:pt x="1758" y="13140"/>
                    <a:pt x="1751" y="13128"/>
                    <a:pt x="1742" y="13122"/>
                  </a:cubicBezTo>
                  <a:cubicBezTo>
                    <a:pt x="1738" y="13120"/>
                    <a:pt x="1734" y="13119"/>
                    <a:pt x="1731" y="13119"/>
                  </a:cubicBezTo>
                  <a:close/>
                  <a:moveTo>
                    <a:pt x="2437" y="13119"/>
                  </a:moveTo>
                  <a:cubicBezTo>
                    <a:pt x="2433" y="13119"/>
                    <a:pt x="2429" y="13120"/>
                    <a:pt x="2426" y="13122"/>
                  </a:cubicBezTo>
                  <a:cubicBezTo>
                    <a:pt x="2417" y="13128"/>
                    <a:pt x="2409" y="13140"/>
                    <a:pt x="2406" y="13156"/>
                  </a:cubicBezTo>
                  <a:cubicBezTo>
                    <a:pt x="2404" y="13166"/>
                    <a:pt x="2404" y="13182"/>
                    <a:pt x="2404" y="13208"/>
                  </a:cubicBezTo>
                  <a:lnTo>
                    <a:pt x="2404" y="15014"/>
                  </a:lnTo>
                  <a:cubicBezTo>
                    <a:pt x="2404" y="15040"/>
                    <a:pt x="2404" y="15055"/>
                    <a:pt x="2406" y="15065"/>
                  </a:cubicBezTo>
                  <a:cubicBezTo>
                    <a:pt x="2409" y="15081"/>
                    <a:pt x="2417" y="15094"/>
                    <a:pt x="2426" y="15100"/>
                  </a:cubicBezTo>
                  <a:cubicBezTo>
                    <a:pt x="2429" y="15102"/>
                    <a:pt x="2433" y="15103"/>
                    <a:pt x="2437" y="15103"/>
                  </a:cubicBezTo>
                  <a:cubicBezTo>
                    <a:pt x="2440" y="15103"/>
                    <a:pt x="2444" y="15102"/>
                    <a:pt x="2448" y="15100"/>
                  </a:cubicBezTo>
                  <a:cubicBezTo>
                    <a:pt x="2457" y="15094"/>
                    <a:pt x="2464" y="15081"/>
                    <a:pt x="2467" y="15065"/>
                  </a:cubicBezTo>
                  <a:cubicBezTo>
                    <a:pt x="2469" y="15055"/>
                    <a:pt x="2469" y="15040"/>
                    <a:pt x="2469" y="15014"/>
                  </a:cubicBezTo>
                  <a:lnTo>
                    <a:pt x="2469" y="13208"/>
                  </a:lnTo>
                  <a:cubicBezTo>
                    <a:pt x="2469" y="13182"/>
                    <a:pt x="2469" y="13166"/>
                    <a:pt x="2467" y="13156"/>
                  </a:cubicBezTo>
                  <a:cubicBezTo>
                    <a:pt x="2464" y="13140"/>
                    <a:pt x="2457" y="13128"/>
                    <a:pt x="2448" y="13122"/>
                  </a:cubicBezTo>
                  <a:cubicBezTo>
                    <a:pt x="2444" y="13120"/>
                    <a:pt x="2440" y="13119"/>
                    <a:pt x="2437" y="13119"/>
                  </a:cubicBezTo>
                  <a:close/>
                  <a:moveTo>
                    <a:pt x="5843" y="13119"/>
                  </a:moveTo>
                  <a:cubicBezTo>
                    <a:pt x="5839" y="13119"/>
                    <a:pt x="5836" y="13120"/>
                    <a:pt x="5832" y="13122"/>
                  </a:cubicBezTo>
                  <a:cubicBezTo>
                    <a:pt x="5823" y="13128"/>
                    <a:pt x="5816" y="13140"/>
                    <a:pt x="5813" y="13156"/>
                  </a:cubicBezTo>
                  <a:cubicBezTo>
                    <a:pt x="5811" y="13166"/>
                    <a:pt x="5810" y="13182"/>
                    <a:pt x="5810" y="13208"/>
                  </a:cubicBezTo>
                  <a:lnTo>
                    <a:pt x="5810" y="15014"/>
                  </a:lnTo>
                  <a:cubicBezTo>
                    <a:pt x="5810" y="15040"/>
                    <a:pt x="5811" y="15055"/>
                    <a:pt x="5813" y="15065"/>
                  </a:cubicBezTo>
                  <a:cubicBezTo>
                    <a:pt x="5816" y="15081"/>
                    <a:pt x="5823" y="15094"/>
                    <a:pt x="5832" y="15100"/>
                  </a:cubicBezTo>
                  <a:cubicBezTo>
                    <a:pt x="5836" y="15102"/>
                    <a:pt x="5839" y="15103"/>
                    <a:pt x="5843" y="15103"/>
                  </a:cubicBezTo>
                  <a:cubicBezTo>
                    <a:pt x="5847" y="15103"/>
                    <a:pt x="5851" y="15102"/>
                    <a:pt x="5854" y="15100"/>
                  </a:cubicBezTo>
                  <a:cubicBezTo>
                    <a:pt x="5863" y="15094"/>
                    <a:pt x="5870" y="15081"/>
                    <a:pt x="5874" y="15065"/>
                  </a:cubicBezTo>
                  <a:cubicBezTo>
                    <a:pt x="5876" y="15055"/>
                    <a:pt x="5876" y="15040"/>
                    <a:pt x="5876" y="15014"/>
                  </a:cubicBezTo>
                  <a:lnTo>
                    <a:pt x="5876" y="13208"/>
                  </a:lnTo>
                  <a:cubicBezTo>
                    <a:pt x="5876" y="13182"/>
                    <a:pt x="5876" y="13166"/>
                    <a:pt x="5874" y="13156"/>
                  </a:cubicBezTo>
                  <a:cubicBezTo>
                    <a:pt x="5870" y="13140"/>
                    <a:pt x="5863" y="13128"/>
                    <a:pt x="5854" y="13122"/>
                  </a:cubicBezTo>
                  <a:cubicBezTo>
                    <a:pt x="5851" y="13120"/>
                    <a:pt x="5847" y="13119"/>
                    <a:pt x="5843" y="13119"/>
                  </a:cubicBezTo>
                  <a:close/>
                  <a:moveTo>
                    <a:pt x="6549" y="13119"/>
                  </a:moveTo>
                  <a:cubicBezTo>
                    <a:pt x="6545" y="13119"/>
                    <a:pt x="6541" y="13120"/>
                    <a:pt x="6538" y="13122"/>
                  </a:cubicBezTo>
                  <a:cubicBezTo>
                    <a:pt x="6529" y="13128"/>
                    <a:pt x="6522" y="13140"/>
                    <a:pt x="6518" y="13156"/>
                  </a:cubicBezTo>
                  <a:cubicBezTo>
                    <a:pt x="6516" y="13166"/>
                    <a:pt x="6516" y="13182"/>
                    <a:pt x="6516" y="13208"/>
                  </a:cubicBezTo>
                  <a:lnTo>
                    <a:pt x="6516" y="15014"/>
                  </a:lnTo>
                  <a:cubicBezTo>
                    <a:pt x="6516" y="15040"/>
                    <a:pt x="6516" y="15055"/>
                    <a:pt x="6518" y="15065"/>
                  </a:cubicBezTo>
                  <a:cubicBezTo>
                    <a:pt x="6522" y="15081"/>
                    <a:pt x="6529" y="15094"/>
                    <a:pt x="6538" y="15100"/>
                  </a:cubicBezTo>
                  <a:cubicBezTo>
                    <a:pt x="6541" y="15102"/>
                    <a:pt x="6545" y="15103"/>
                    <a:pt x="6549" y="15103"/>
                  </a:cubicBezTo>
                  <a:cubicBezTo>
                    <a:pt x="6553" y="15103"/>
                    <a:pt x="6557" y="15102"/>
                    <a:pt x="6560" y="15100"/>
                  </a:cubicBezTo>
                  <a:cubicBezTo>
                    <a:pt x="6569" y="15094"/>
                    <a:pt x="6576" y="15081"/>
                    <a:pt x="6579" y="15065"/>
                  </a:cubicBezTo>
                  <a:cubicBezTo>
                    <a:pt x="6581" y="15055"/>
                    <a:pt x="6582" y="15040"/>
                    <a:pt x="6582" y="15014"/>
                  </a:cubicBezTo>
                  <a:lnTo>
                    <a:pt x="6582" y="13208"/>
                  </a:lnTo>
                  <a:cubicBezTo>
                    <a:pt x="6582" y="13182"/>
                    <a:pt x="6581" y="13166"/>
                    <a:pt x="6579" y="13156"/>
                  </a:cubicBezTo>
                  <a:cubicBezTo>
                    <a:pt x="6576" y="13140"/>
                    <a:pt x="6569" y="13128"/>
                    <a:pt x="6560" y="13122"/>
                  </a:cubicBezTo>
                  <a:cubicBezTo>
                    <a:pt x="6557" y="13120"/>
                    <a:pt x="6553" y="13119"/>
                    <a:pt x="6549" y="13119"/>
                  </a:cubicBezTo>
                  <a:close/>
                  <a:moveTo>
                    <a:pt x="9968" y="13119"/>
                  </a:moveTo>
                  <a:cubicBezTo>
                    <a:pt x="9964" y="13119"/>
                    <a:pt x="9961" y="13120"/>
                    <a:pt x="9957" y="13122"/>
                  </a:cubicBezTo>
                  <a:cubicBezTo>
                    <a:pt x="9948" y="13128"/>
                    <a:pt x="9941" y="13140"/>
                    <a:pt x="9938" y="13156"/>
                  </a:cubicBezTo>
                  <a:cubicBezTo>
                    <a:pt x="9936" y="13166"/>
                    <a:pt x="9936" y="13182"/>
                    <a:pt x="9936" y="13208"/>
                  </a:cubicBezTo>
                  <a:lnTo>
                    <a:pt x="9936" y="15014"/>
                  </a:lnTo>
                  <a:cubicBezTo>
                    <a:pt x="9936" y="15040"/>
                    <a:pt x="9936" y="15055"/>
                    <a:pt x="9938" y="15065"/>
                  </a:cubicBezTo>
                  <a:cubicBezTo>
                    <a:pt x="9941" y="15081"/>
                    <a:pt x="9948" y="15094"/>
                    <a:pt x="9957" y="15100"/>
                  </a:cubicBezTo>
                  <a:cubicBezTo>
                    <a:pt x="9961" y="15102"/>
                    <a:pt x="9964" y="15103"/>
                    <a:pt x="9968" y="15103"/>
                  </a:cubicBezTo>
                  <a:cubicBezTo>
                    <a:pt x="9972" y="15103"/>
                    <a:pt x="9976" y="15102"/>
                    <a:pt x="9979" y="15100"/>
                  </a:cubicBezTo>
                  <a:cubicBezTo>
                    <a:pt x="9988" y="15094"/>
                    <a:pt x="9996" y="15081"/>
                    <a:pt x="9999" y="15065"/>
                  </a:cubicBezTo>
                  <a:cubicBezTo>
                    <a:pt x="10001" y="15055"/>
                    <a:pt x="10001" y="15040"/>
                    <a:pt x="10001" y="15014"/>
                  </a:cubicBezTo>
                  <a:lnTo>
                    <a:pt x="10001" y="13208"/>
                  </a:lnTo>
                  <a:cubicBezTo>
                    <a:pt x="10001" y="13182"/>
                    <a:pt x="10001" y="13166"/>
                    <a:pt x="9999" y="13156"/>
                  </a:cubicBezTo>
                  <a:cubicBezTo>
                    <a:pt x="9996" y="13140"/>
                    <a:pt x="9988" y="13128"/>
                    <a:pt x="9979" y="13122"/>
                  </a:cubicBezTo>
                  <a:cubicBezTo>
                    <a:pt x="9976" y="13120"/>
                    <a:pt x="9972" y="13119"/>
                    <a:pt x="9968" y="13119"/>
                  </a:cubicBezTo>
                  <a:close/>
                  <a:moveTo>
                    <a:pt x="10674" y="13119"/>
                  </a:moveTo>
                  <a:cubicBezTo>
                    <a:pt x="10670" y="13119"/>
                    <a:pt x="10666" y="13120"/>
                    <a:pt x="10663" y="13122"/>
                  </a:cubicBezTo>
                  <a:cubicBezTo>
                    <a:pt x="10654" y="13128"/>
                    <a:pt x="10647" y="13140"/>
                    <a:pt x="10644" y="13156"/>
                  </a:cubicBezTo>
                  <a:cubicBezTo>
                    <a:pt x="10642" y="13166"/>
                    <a:pt x="10641" y="13182"/>
                    <a:pt x="10641" y="13208"/>
                  </a:cubicBezTo>
                  <a:lnTo>
                    <a:pt x="10641" y="15014"/>
                  </a:lnTo>
                  <a:cubicBezTo>
                    <a:pt x="10641" y="15040"/>
                    <a:pt x="10642" y="15055"/>
                    <a:pt x="10644" y="15065"/>
                  </a:cubicBezTo>
                  <a:cubicBezTo>
                    <a:pt x="10647" y="15081"/>
                    <a:pt x="10654" y="15094"/>
                    <a:pt x="10663" y="15100"/>
                  </a:cubicBezTo>
                  <a:cubicBezTo>
                    <a:pt x="10666" y="15102"/>
                    <a:pt x="10670" y="15103"/>
                    <a:pt x="10674" y="15103"/>
                  </a:cubicBezTo>
                  <a:cubicBezTo>
                    <a:pt x="10678" y="15103"/>
                    <a:pt x="10682" y="15102"/>
                    <a:pt x="10685" y="15100"/>
                  </a:cubicBezTo>
                  <a:cubicBezTo>
                    <a:pt x="10694" y="15094"/>
                    <a:pt x="10701" y="15081"/>
                    <a:pt x="10705" y="15065"/>
                  </a:cubicBezTo>
                  <a:cubicBezTo>
                    <a:pt x="10707" y="15055"/>
                    <a:pt x="10707" y="15040"/>
                    <a:pt x="10707" y="15014"/>
                  </a:cubicBezTo>
                  <a:lnTo>
                    <a:pt x="10707" y="13208"/>
                  </a:lnTo>
                  <a:cubicBezTo>
                    <a:pt x="10707" y="13182"/>
                    <a:pt x="10707" y="13166"/>
                    <a:pt x="10705" y="13156"/>
                  </a:cubicBezTo>
                  <a:cubicBezTo>
                    <a:pt x="10701" y="13140"/>
                    <a:pt x="10694" y="13128"/>
                    <a:pt x="10685" y="13122"/>
                  </a:cubicBezTo>
                  <a:cubicBezTo>
                    <a:pt x="10682" y="13120"/>
                    <a:pt x="10678" y="13119"/>
                    <a:pt x="10674" y="13119"/>
                  </a:cubicBezTo>
                  <a:close/>
                  <a:moveTo>
                    <a:pt x="14075" y="13119"/>
                  </a:moveTo>
                  <a:cubicBezTo>
                    <a:pt x="14071" y="13119"/>
                    <a:pt x="14068" y="13120"/>
                    <a:pt x="14064" y="13122"/>
                  </a:cubicBezTo>
                  <a:cubicBezTo>
                    <a:pt x="14055" y="13128"/>
                    <a:pt x="14048" y="13140"/>
                    <a:pt x="14044" y="13156"/>
                  </a:cubicBezTo>
                  <a:cubicBezTo>
                    <a:pt x="14043" y="13166"/>
                    <a:pt x="14042" y="13182"/>
                    <a:pt x="14042" y="13208"/>
                  </a:cubicBezTo>
                  <a:lnTo>
                    <a:pt x="14042" y="15014"/>
                  </a:lnTo>
                  <a:cubicBezTo>
                    <a:pt x="14042" y="15040"/>
                    <a:pt x="14043" y="15055"/>
                    <a:pt x="14044" y="15065"/>
                  </a:cubicBezTo>
                  <a:cubicBezTo>
                    <a:pt x="14048" y="15081"/>
                    <a:pt x="14055" y="15094"/>
                    <a:pt x="14064" y="15100"/>
                  </a:cubicBezTo>
                  <a:cubicBezTo>
                    <a:pt x="14068" y="15102"/>
                    <a:pt x="14071" y="15103"/>
                    <a:pt x="14075" y="15103"/>
                  </a:cubicBezTo>
                  <a:cubicBezTo>
                    <a:pt x="14079" y="15103"/>
                    <a:pt x="14083" y="15102"/>
                    <a:pt x="14086" y="15100"/>
                  </a:cubicBezTo>
                  <a:cubicBezTo>
                    <a:pt x="14095" y="15094"/>
                    <a:pt x="14103" y="15081"/>
                    <a:pt x="14106" y="15065"/>
                  </a:cubicBezTo>
                  <a:cubicBezTo>
                    <a:pt x="14108" y="15055"/>
                    <a:pt x="14108" y="15040"/>
                    <a:pt x="14108" y="15014"/>
                  </a:cubicBezTo>
                  <a:lnTo>
                    <a:pt x="14108" y="13208"/>
                  </a:lnTo>
                  <a:cubicBezTo>
                    <a:pt x="14108" y="13182"/>
                    <a:pt x="14108" y="13166"/>
                    <a:pt x="14106" y="13156"/>
                  </a:cubicBezTo>
                  <a:cubicBezTo>
                    <a:pt x="14103" y="13140"/>
                    <a:pt x="14095" y="13128"/>
                    <a:pt x="14086" y="13122"/>
                  </a:cubicBezTo>
                  <a:cubicBezTo>
                    <a:pt x="14083" y="13120"/>
                    <a:pt x="14079" y="13119"/>
                    <a:pt x="14075" y="13119"/>
                  </a:cubicBezTo>
                  <a:close/>
                  <a:moveTo>
                    <a:pt x="14781" y="13119"/>
                  </a:moveTo>
                  <a:cubicBezTo>
                    <a:pt x="14777" y="13119"/>
                    <a:pt x="14773" y="13120"/>
                    <a:pt x="14770" y="13122"/>
                  </a:cubicBezTo>
                  <a:cubicBezTo>
                    <a:pt x="14761" y="13128"/>
                    <a:pt x="14754" y="13140"/>
                    <a:pt x="14750" y="13156"/>
                  </a:cubicBezTo>
                  <a:cubicBezTo>
                    <a:pt x="14748" y="13166"/>
                    <a:pt x="14748" y="13182"/>
                    <a:pt x="14748" y="13208"/>
                  </a:cubicBezTo>
                  <a:lnTo>
                    <a:pt x="14748" y="15014"/>
                  </a:lnTo>
                  <a:cubicBezTo>
                    <a:pt x="14748" y="15040"/>
                    <a:pt x="14748" y="15055"/>
                    <a:pt x="14750" y="15065"/>
                  </a:cubicBezTo>
                  <a:cubicBezTo>
                    <a:pt x="14754" y="15081"/>
                    <a:pt x="14761" y="15094"/>
                    <a:pt x="14770" y="15100"/>
                  </a:cubicBezTo>
                  <a:cubicBezTo>
                    <a:pt x="14773" y="15102"/>
                    <a:pt x="14777" y="15103"/>
                    <a:pt x="14781" y="15103"/>
                  </a:cubicBezTo>
                  <a:cubicBezTo>
                    <a:pt x="14785" y="15103"/>
                    <a:pt x="14789" y="15102"/>
                    <a:pt x="14792" y="15100"/>
                  </a:cubicBezTo>
                  <a:cubicBezTo>
                    <a:pt x="14801" y="15094"/>
                    <a:pt x="14808" y="15081"/>
                    <a:pt x="14811" y="15065"/>
                  </a:cubicBezTo>
                  <a:cubicBezTo>
                    <a:pt x="14813" y="15055"/>
                    <a:pt x="14814" y="15040"/>
                    <a:pt x="14814" y="15014"/>
                  </a:cubicBezTo>
                  <a:lnTo>
                    <a:pt x="14814" y="13208"/>
                  </a:lnTo>
                  <a:cubicBezTo>
                    <a:pt x="14814" y="13182"/>
                    <a:pt x="14813" y="13166"/>
                    <a:pt x="14811" y="13156"/>
                  </a:cubicBezTo>
                  <a:cubicBezTo>
                    <a:pt x="14808" y="13140"/>
                    <a:pt x="14801" y="13128"/>
                    <a:pt x="14792" y="13122"/>
                  </a:cubicBezTo>
                  <a:cubicBezTo>
                    <a:pt x="14789" y="13120"/>
                    <a:pt x="14785" y="13119"/>
                    <a:pt x="14781" y="13119"/>
                  </a:cubicBezTo>
                  <a:close/>
                  <a:moveTo>
                    <a:pt x="18200" y="13119"/>
                  </a:moveTo>
                  <a:cubicBezTo>
                    <a:pt x="18196" y="13119"/>
                    <a:pt x="18193" y="13120"/>
                    <a:pt x="18189" y="13122"/>
                  </a:cubicBezTo>
                  <a:cubicBezTo>
                    <a:pt x="18180" y="13128"/>
                    <a:pt x="18173" y="13140"/>
                    <a:pt x="18170" y="13156"/>
                  </a:cubicBezTo>
                  <a:cubicBezTo>
                    <a:pt x="18168" y="13166"/>
                    <a:pt x="18167" y="13182"/>
                    <a:pt x="18167" y="13208"/>
                  </a:cubicBezTo>
                  <a:lnTo>
                    <a:pt x="18167" y="15014"/>
                  </a:lnTo>
                  <a:cubicBezTo>
                    <a:pt x="18167" y="15040"/>
                    <a:pt x="18168" y="15055"/>
                    <a:pt x="18170" y="15065"/>
                  </a:cubicBezTo>
                  <a:cubicBezTo>
                    <a:pt x="18173" y="15081"/>
                    <a:pt x="18180" y="15094"/>
                    <a:pt x="18189" y="15100"/>
                  </a:cubicBezTo>
                  <a:cubicBezTo>
                    <a:pt x="18193" y="15102"/>
                    <a:pt x="18196" y="15103"/>
                    <a:pt x="18200" y="15103"/>
                  </a:cubicBezTo>
                  <a:cubicBezTo>
                    <a:pt x="18204" y="15103"/>
                    <a:pt x="18208" y="15102"/>
                    <a:pt x="18211" y="15100"/>
                  </a:cubicBezTo>
                  <a:cubicBezTo>
                    <a:pt x="18220" y="15094"/>
                    <a:pt x="18228" y="15081"/>
                    <a:pt x="18231" y="15065"/>
                  </a:cubicBezTo>
                  <a:cubicBezTo>
                    <a:pt x="18233" y="15055"/>
                    <a:pt x="18233" y="15040"/>
                    <a:pt x="18233" y="15014"/>
                  </a:cubicBezTo>
                  <a:lnTo>
                    <a:pt x="18233" y="13208"/>
                  </a:lnTo>
                  <a:cubicBezTo>
                    <a:pt x="18233" y="13182"/>
                    <a:pt x="18233" y="13166"/>
                    <a:pt x="18231" y="13156"/>
                  </a:cubicBezTo>
                  <a:cubicBezTo>
                    <a:pt x="18228" y="13140"/>
                    <a:pt x="18220" y="13128"/>
                    <a:pt x="18211" y="13122"/>
                  </a:cubicBezTo>
                  <a:cubicBezTo>
                    <a:pt x="18208" y="13120"/>
                    <a:pt x="18204" y="13119"/>
                    <a:pt x="18200" y="13119"/>
                  </a:cubicBezTo>
                  <a:close/>
                  <a:moveTo>
                    <a:pt x="18906" y="13119"/>
                  </a:moveTo>
                  <a:cubicBezTo>
                    <a:pt x="18902" y="13119"/>
                    <a:pt x="18899" y="13120"/>
                    <a:pt x="18895" y="13122"/>
                  </a:cubicBezTo>
                  <a:cubicBezTo>
                    <a:pt x="18886" y="13128"/>
                    <a:pt x="18879" y="13140"/>
                    <a:pt x="18875" y="13156"/>
                  </a:cubicBezTo>
                  <a:cubicBezTo>
                    <a:pt x="18873" y="13166"/>
                    <a:pt x="18873" y="13182"/>
                    <a:pt x="18873" y="13208"/>
                  </a:cubicBezTo>
                  <a:lnTo>
                    <a:pt x="18873" y="15014"/>
                  </a:lnTo>
                  <a:cubicBezTo>
                    <a:pt x="18873" y="15040"/>
                    <a:pt x="18873" y="15055"/>
                    <a:pt x="18875" y="15065"/>
                  </a:cubicBezTo>
                  <a:cubicBezTo>
                    <a:pt x="18879" y="15081"/>
                    <a:pt x="18886" y="15094"/>
                    <a:pt x="18895" y="15100"/>
                  </a:cubicBezTo>
                  <a:cubicBezTo>
                    <a:pt x="18899" y="15102"/>
                    <a:pt x="18902" y="15103"/>
                    <a:pt x="18906" y="15103"/>
                  </a:cubicBezTo>
                  <a:cubicBezTo>
                    <a:pt x="18910" y="15103"/>
                    <a:pt x="18914" y="15102"/>
                    <a:pt x="18917" y="15100"/>
                  </a:cubicBezTo>
                  <a:cubicBezTo>
                    <a:pt x="18926" y="15094"/>
                    <a:pt x="18933" y="15081"/>
                    <a:pt x="18936" y="15065"/>
                  </a:cubicBezTo>
                  <a:cubicBezTo>
                    <a:pt x="18938" y="15055"/>
                    <a:pt x="18939" y="15040"/>
                    <a:pt x="18939" y="15014"/>
                  </a:cubicBezTo>
                  <a:lnTo>
                    <a:pt x="18939" y="13208"/>
                  </a:lnTo>
                  <a:cubicBezTo>
                    <a:pt x="18939" y="13182"/>
                    <a:pt x="18938" y="13166"/>
                    <a:pt x="18936" y="13156"/>
                  </a:cubicBezTo>
                  <a:cubicBezTo>
                    <a:pt x="18933" y="13140"/>
                    <a:pt x="18926" y="13128"/>
                    <a:pt x="18917" y="13122"/>
                  </a:cubicBezTo>
                  <a:cubicBezTo>
                    <a:pt x="18914" y="13120"/>
                    <a:pt x="18910" y="13119"/>
                    <a:pt x="18906" y="13119"/>
                  </a:cubicBezTo>
                  <a:close/>
                  <a:moveTo>
                    <a:pt x="1194" y="13218"/>
                  </a:moveTo>
                  <a:cubicBezTo>
                    <a:pt x="1188" y="13219"/>
                    <a:pt x="1181" y="13227"/>
                    <a:pt x="1168" y="13239"/>
                  </a:cubicBezTo>
                  <a:lnTo>
                    <a:pt x="105" y="14326"/>
                  </a:lnTo>
                  <a:cubicBezTo>
                    <a:pt x="92" y="14338"/>
                    <a:pt x="85" y="14345"/>
                    <a:pt x="81" y="14353"/>
                  </a:cubicBezTo>
                  <a:cubicBezTo>
                    <a:pt x="75" y="14366"/>
                    <a:pt x="72" y="14384"/>
                    <a:pt x="74" y="14401"/>
                  </a:cubicBezTo>
                  <a:cubicBezTo>
                    <a:pt x="74" y="14407"/>
                    <a:pt x="76" y="14414"/>
                    <a:pt x="78" y="14419"/>
                  </a:cubicBezTo>
                  <a:cubicBezTo>
                    <a:pt x="79" y="14425"/>
                    <a:pt x="82" y="14431"/>
                    <a:pt x="85" y="14436"/>
                  </a:cubicBezTo>
                  <a:cubicBezTo>
                    <a:pt x="92" y="14447"/>
                    <a:pt x="102" y="14451"/>
                    <a:pt x="111" y="14448"/>
                  </a:cubicBezTo>
                  <a:cubicBezTo>
                    <a:pt x="117" y="14446"/>
                    <a:pt x="125" y="14439"/>
                    <a:pt x="137" y="14426"/>
                  </a:cubicBezTo>
                  <a:lnTo>
                    <a:pt x="1201" y="13340"/>
                  </a:lnTo>
                  <a:cubicBezTo>
                    <a:pt x="1213" y="13327"/>
                    <a:pt x="1220" y="13320"/>
                    <a:pt x="1224" y="13312"/>
                  </a:cubicBezTo>
                  <a:cubicBezTo>
                    <a:pt x="1231" y="13299"/>
                    <a:pt x="1233" y="13281"/>
                    <a:pt x="1231" y="13264"/>
                  </a:cubicBezTo>
                  <a:cubicBezTo>
                    <a:pt x="1231" y="13258"/>
                    <a:pt x="1229" y="13251"/>
                    <a:pt x="1228" y="13246"/>
                  </a:cubicBezTo>
                  <a:cubicBezTo>
                    <a:pt x="1226" y="13240"/>
                    <a:pt x="1223" y="13234"/>
                    <a:pt x="1220" y="13230"/>
                  </a:cubicBezTo>
                  <a:cubicBezTo>
                    <a:pt x="1213" y="13219"/>
                    <a:pt x="1203" y="13215"/>
                    <a:pt x="1194" y="13218"/>
                  </a:cubicBezTo>
                  <a:close/>
                  <a:moveTo>
                    <a:pt x="2961" y="13218"/>
                  </a:moveTo>
                  <a:cubicBezTo>
                    <a:pt x="2951" y="13215"/>
                    <a:pt x="2941" y="13219"/>
                    <a:pt x="2934" y="13230"/>
                  </a:cubicBezTo>
                  <a:cubicBezTo>
                    <a:pt x="2931" y="13234"/>
                    <a:pt x="2929" y="13240"/>
                    <a:pt x="2927" y="13246"/>
                  </a:cubicBezTo>
                  <a:cubicBezTo>
                    <a:pt x="2925" y="13251"/>
                    <a:pt x="2924" y="13258"/>
                    <a:pt x="2923" y="13264"/>
                  </a:cubicBezTo>
                  <a:cubicBezTo>
                    <a:pt x="2921" y="13281"/>
                    <a:pt x="2924" y="13299"/>
                    <a:pt x="2930" y="13312"/>
                  </a:cubicBezTo>
                  <a:cubicBezTo>
                    <a:pt x="2934" y="13320"/>
                    <a:pt x="2942" y="13327"/>
                    <a:pt x="2954" y="13340"/>
                  </a:cubicBezTo>
                  <a:lnTo>
                    <a:pt x="4017" y="14426"/>
                  </a:lnTo>
                  <a:cubicBezTo>
                    <a:pt x="4030" y="14439"/>
                    <a:pt x="4037" y="14446"/>
                    <a:pt x="4043" y="14448"/>
                  </a:cubicBezTo>
                  <a:cubicBezTo>
                    <a:pt x="4053" y="14451"/>
                    <a:pt x="4062" y="14447"/>
                    <a:pt x="4070" y="14436"/>
                  </a:cubicBezTo>
                  <a:cubicBezTo>
                    <a:pt x="4073" y="14431"/>
                    <a:pt x="4075" y="14425"/>
                    <a:pt x="4077" y="14419"/>
                  </a:cubicBezTo>
                  <a:cubicBezTo>
                    <a:pt x="4079" y="14414"/>
                    <a:pt x="4080" y="14407"/>
                    <a:pt x="4081" y="14401"/>
                  </a:cubicBezTo>
                  <a:cubicBezTo>
                    <a:pt x="4083" y="14384"/>
                    <a:pt x="4080" y="14366"/>
                    <a:pt x="4074" y="14353"/>
                  </a:cubicBezTo>
                  <a:cubicBezTo>
                    <a:pt x="4070" y="14345"/>
                    <a:pt x="4062" y="14338"/>
                    <a:pt x="4050" y="14326"/>
                  </a:cubicBezTo>
                  <a:lnTo>
                    <a:pt x="2986" y="13239"/>
                  </a:lnTo>
                  <a:cubicBezTo>
                    <a:pt x="2974" y="13227"/>
                    <a:pt x="2967" y="13219"/>
                    <a:pt x="2961" y="13218"/>
                  </a:cubicBezTo>
                  <a:close/>
                  <a:moveTo>
                    <a:pt x="5319" y="13218"/>
                  </a:moveTo>
                  <a:cubicBezTo>
                    <a:pt x="5313" y="13219"/>
                    <a:pt x="5306" y="13227"/>
                    <a:pt x="5293" y="13239"/>
                  </a:cubicBezTo>
                  <a:lnTo>
                    <a:pt x="4230" y="14326"/>
                  </a:lnTo>
                  <a:cubicBezTo>
                    <a:pt x="4217" y="14338"/>
                    <a:pt x="4210" y="14345"/>
                    <a:pt x="4206" y="14353"/>
                  </a:cubicBezTo>
                  <a:cubicBezTo>
                    <a:pt x="4200" y="14366"/>
                    <a:pt x="4197" y="14384"/>
                    <a:pt x="4199" y="14401"/>
                  </a:cubicBezTo>
                  <a:cubicBezTo>
                    <a:pt x="4199" y="14407"/>
                    <a:pt x="4201" y="14414"/>
                    <a:pt x="4203" y="14419"/>
                  </a:cubicBezTo>
                  <a:cubicBezTo>
                    <a:pt x="4204" y="14425"/>
                    <a:pt x="4207" y="14431"/>
                    <a:pt x="4210" y="14436"/>
                  </a:cubicBezTo>
                  <a:cubicBezTo>
                    <a:pt x="4217" y="14447"/>
                    <a:pt x="4227" y="14451"/>
                    <a:pt x="4236" y="14448"/>
                  </a:cubicBezTo>
                  <a:cubicBezTo>
                    <a:pt x="4242" y="14446"/>
                    <a:pt x="4250" y="14439"/>
                    <a:pt x="4262" y="14426"/>
                  </a:cubicBezTo>
                  <a:lnTo>
                    <a:pt x="5326" y="13340"/>
                  </a:lnTo>
                  <a:cubicBezTo>
                    <a:pt x="5338" y="13327"/>
                    <a:pt x="5346" y="13320"/>
                    <a:pt x="5349" y="13312"/>
                  </a:cubicBezTo>
                  <a:cubicBezTo>
                    <a:pt x="5356" y="13299"/>
                    <a:pt x="5358" y="13281"/>
                    <a:pt x="5356" y="13264"/>
                  </a:cubicBezTo>
                  <a:cubicBezTo>
                    <a:pt x="5356" y="13258"/>
                    <a:pt x="5355" y="13251"/>
                    <a:pt x="5353" y="13246"/>
                  </a:cubicBezTo>
                  <a:cubicBezTo>
                    <a:pt x="5351" y="13240"/>
                    <a:pt x="5349" y="13234"/>
                    <a:pt x="5346" y="13230"/>
                  </a:cubicBezTo>
                  <a:cubicBezTo>
                    <a:pt x="5338" y="13219"/>
                    <a:pt x="5328" y="13215"/>
                    <a:pt x="5319" y="13218"/>
                  </a:cubicBezTo>
                  <a:close/>
                  <a:moveTo>
                    <a:pt x="7073" y="13218"/>
                  </a:moveTo>
                  <a:cubicBezTo>
                    <a:pt x="7064" y="13215"/>
                    <a:pt x="7054" y="13219"/>
                    <a:pt x="7046" y="13230"/>
                  </a:cubicBezTo>
                  <a:cubicBezTo>
                    <a:pt x="7044" y="13234"/>
                    <a:pt x="7041" y="13240"/>
                    <a:pt x="7039" y="13246"/>
                  </a:cubicBezTo>
                  <a:cubicBezTo>
                    <a:pt x="7037" y="13251"/>
                    <a:pt x="7036" y="13258"/>
                    <a:pt x="7036" y="13264"/>
                  </a:cubicBezTo>
                  <a:cubicBezTo>
                    <a:pt x="7034" y="13281"/>
                    <a:pt x="7036" y="13299"/>
                    <a:pt x="7043" y="13312"/>
                  </a:cubicBezTo>
                  <a:cubicBezTo>
                    <a:pt x="7047" y="13320"/>
                    <a:pt x="7054" y="13327"/>
                    <a:pt x="7066" y="13340"/>
                  </a:cubicBezTo>
                  <a:lnTo>
                    <a:pt x="8130" y="14426"/>
                  </a:lnTo>
                  <a:cubicBezTo>
                    <a:pt x="8142" y="14439"/>
                    <a:pt x="8150" y="14446"/>
                    <a:pt x="8155" y="14448"/>
                  </a:cubicBezTo>
                  <a:cubicBezTo>
                    <a:pt x="8165" y="14451"/>
                    <a:pt x="8175" y="14447"/>
                    <a:pt x="8182" y="14436"/>
                  </a:cubicBezTo>
                  <a:cubicBezTo>
                    <a:pt x="8185" y="14431"/>
                    <a:pt x="8188" y="14425"/>
                    <a:pt x="8189" y="14419"/>
                  </a:cubicBezTo>
                  <a:cubicBezTo>
                    <a:pt x="8191" y="14414"/>
                    <a:pt x="8192" y="14407"/>
                    <a:pt x="8193" y="14401"/>
                  </a:cubicBezTo>
                  <a:cubicBezTo>
                    <a:pt x="8195" y="14384"/>
                    <a:pt x="8192" y="14366"/>
                    <a:pt x="8186" y="14353"/>
                  </a:cubicBezTo>
                  <a:cubicBezTo>
                    <a:pt x="8182" y="14345"/>
                    <a:pt x="8175" y="14338"/>
                    <a:pt x="8162" y="14326"/>
                  </a:cubicBezTo>
                  <a:lnTo>
                    <a:pt x="7098" y="13239"/>
                  </a:lnTo>
                  <a:cubicBezTo>
                    <a:pt x="7086" y="13227"/>
                    <a:pt x="7079" y="13219"/>
                    <a:pt x="7073" y="13218"/>
                  </a:cubicBezTo>
                  <a:close/>
                  <a:moveTo>
                    <a:pt x="9431" y="13218"/>
                  </a:moveTo>
                  <a:cubicBezTo>
                    <a:pt x="9426" y="13219"/>
                    <a:pt x="9418" y="13227"/>
                    <a:pt x="9406" y="13239"/>
                  </a:cubicBezTo>
                  <a:lnTo>
                    <a:pt x="8342" y="14326"/>
                  </a:lnTo>
                  <a:cubicBezTo>
                    <a:pt x="8330" y="14338"/>
                    <a:pt x="8322" y="14345"/>
                    <a:pt x="8318" y="14353"/>
                  </a:cubicBezTo>
                  <a:cubicBezTo>
                    <a:pt x="8312" y="14366"/>
                    <a:pt x="8310" y="14384"/>
                    <a:pt x="8311" y="14401"/>
                  </a:cubicBezTo>
                  <a:cubicBezTo>
                    <a:pt x="8312" y="14407"/>
                    <a:pt x="8313" y="14414"/>
                    <a:pt x="8315" y="14419"/>
                  </a:cubicBezTo>
                  <a:cubicBezTo>
                    <a:pt x="8317" y="14425"/>
                    <a:pt x="8319" y="14431"/>
                    <a:pt x="8322" y="14436"/>
                  </a:cubicBezTo>
                  <a:cubicBezTo>
                    <a:pt x="8329" y="14447"/>
                    <a:pt x="8339" y="14451"/>
                    <a:pt x="8349" y="14448"/>
                  </a:cubicBezTo>
                  <a:cubicBezTo>
                    <a:pt x="8355" y="14446"/>
                    <a:pt x="8362" y="14439"/>
                    <a:pt x="8374" y="14426"/>
                  </a:cubicBezTo>
                  <a:lnTo>
                    <a:pt x="9438" y="13340"/>
                  </a:lnTo>
                  <a:cubicBezTo>
                    <a:pt x="9450" y="13327"/>
                    <a:pt x="9458" y="13320"/>
                    <a:pt x="9462" y="13312"/>
                  </a:cubicBezTo>
                  <a:cubicBezTo>
                    <a:pt x="9468" y="13299"/>
                    <a:pt x="9471" y="13281"/>
                    <a:pt x="9469" y="13264"/>
                  </a:cubicBezTo>
                  <a:cubicBezTo>
                    <a:pt x="9468" y="13258"/>
                    <a:pt x="9467" y="13251"/>
                    <a:pt x="9465" y="13246"/>
                  </a:cubicBezTo>
                  <a:cubicBezTo>
                    <a:pt x="9463" y="13240"/>
                    <a:pt x="9461" y="13234"/>
                    <a:pt x="9458" y="13230"/>
                  </a:cubicBezTo>
                  <a:cubicBezTo>
                    <a:pt x="9450" y="13219"/>
                    <a:pt x="9441" y="13215"/>
                    <a:pt x="9431" y="13218"/>
                  </a:cubicBezTo>
                  <a:close/>
                  <a:moveTo>
                    <a:pt x="11198" y="13218"/>
                  </a:moveTo>
                  <a:cubicBezTo>
                    <a:pt x="11189" y="13215"/>
                    <a:pt x="11179" y="13219"/>
                    <a:pt x="11172" y="13230"/>
                  </a:cubicBezTo>
                  <a:cubicBezTo>
                    <a:pt x="11169" y="13234"/>
                    <a:pt x="11166" y="13240"/>
                    <a:pt x="11165" y="13246"/>
                  </a:cubicBezTo>
                  <a:cubicBezTo>
                    <a:pt x="11163" y="13251"/>
                    <a:pt x="11161" y="13258"/>
                    <a:pt x="11161" y="13264"/>
                  </a:cubicBezTo>
                  <a:cubicBezTo>
                    <a:pt x="11159" y="13281"/>
                    <a:pt x="11161" y="13299"/>
                    <a:pt x="11168" y="13312"/>
                  </a:cubicBezTo>
                  <a:cubicBezTo>
                    <a:pt x="11172" y="13320"/>
                    <a:pt x="11179" y="13327"/>
                    <a:pt x="11192" y="13340"/>
                  </a:cubicBezTo>
                  <a:lnTo>
                    <a:pt x="12255" y="14426"/>
                  </a:lnTo>
                  <a:cubicBezTo>
                    <a:pt x="12267" y="14439"/>
                    <a:pt x="12275" y="14446"/>
                    <a:pt x="12281" y="14448"/>
                  </a:cubicBezTo>
                  <a:cubicBezTo>
                    <a:pt x="12290" y="14451"/>
                    <a:pt x="12300" y="14447"/>
                    <a:pt x="12307" y="14436"/>
                  </a:cubicBezTo>
                  <a:cubicBezTo>
                    <a:pt x="12310" y="14431"/>
                    <a:pt x="12313" y="14425"/>
                    <a:pt x="12315" y="14419"/>
                  </a:cubicBezTo>
                  <a:cubicBezTo>
                    <a:pt x="12316" y="14414"/>
                    <a:pt x="12318" y="14407"/>
                    <a:pt x="12318" y="14401"/>
                  </a:cubicBezTo>
                  <a:cubicBezTo>
                    <a:pt x="12320" y="14384"/>
                    <a:pt x="12317" y="14366"/>
                    <a:pt x="12311" y="14353"/>
                  </a:cubicBezTo>
                  <a:cubicBezTo>
                    <a:pt x="12307" y="14345"/>
                    <a:pt x="12300" y="14338"/>
                    <a:pt x="12288" y="14326"/>
                  </a:cubicBezTo>
                  <a:lnTo>
                    <a:pt x="11223" y="13239"/>
                  </a:lnTo>
                  <a:cubicBezTo>
                    <a:pt x="11211" y="13227"/>
                    <a:pt x="11204" y="13219"/>
                    <a:pt x="11198" y="13218"/>
                  </a:cubicBezTo>
                  <a:close/>
                  <a:moveTo>
                    <a:pt x="13556" y="13218"/>
                  </a:moveTo>
                  <a:cubicBezTo>
                    <a:pt x="13551" y="13219"/>
                    <a:pt x="13543" y="13227"/>
                    <a:pt x="13531" y="13239"/>
                  </a:cubicBezTo>
                  <a:lnTo>
                    <a:pt x="12467" y="14326"/>
                  </a:lnTo>
                  <a:cubicBezTo>
                    <a:pt x="12455" y="14338"/>
                    <a:pt x="12448" y="14345"/>
                    <a:pt x="12444" y="14353"/>
                  </a:cubicBezTo>
                  <a:cubicBezTo>
                    <a:pt x="12437" y="14366"/>
                    <a:pt x="12435" y="14384"/>
                    <a:pt x="12436" y="14401"/>
                  </a:cubicBezTo>
                  <a:cubicBezTo>
                    <a:pt x="12437" y="14407"/>
                    <a:pt x="12438" y="14414"/>
                    <a:pt x="12440" y="14419"/>
                  </a:cubicBezTo>
                  <a:cubicBezTo>
                    <a:pt x="12442" y="14425"/>
                    <a:pt x="12444" y="14431"/>
                    <a:pt x="12447" y="14436"/>
                  </a:cubicBezTo>
                  <a:cubicBezTo>
                    <a:pt x="12455" y="14447"/>
                    <a:pt x="12464" y="14451"/>
                    <a:pt x="12474" y="14448"/>
                  </a:cubicBezTo>
                  <a:cubicBezTo>
                    <a:pt x="12480" y="14446"/>
                    <a:pt x="12487" y="14439"/>
                    <a:pt x="12499" y="14426"/>
                  </a:cubicBezTo>
                  <a:lnTo>
                    <a:pt x="13563" y="13340"/>
                  </a:lnTo>
                  <a:cubicBezTo>
                    <a:pt x="13575" y="13327"/>
                    <a:pt x="13583" y="13320"/>
                    <a:pt x="13587" y="13312"/>
                  </a:cubicBezTo>
                  <a:cubicBezTo>
                    <a:pt x="13593" y="13299"/>
                    <a:pt x="13596" y="13281"/>
                    <a:pt x="13594" y="13264"/>
                  </a:cubicBezTo>
                  <a:cubicBezTo>
                    <a:pt x="13593" y="13258"/>
                    <a:pt x="13592" y="13251"/>
                    <a:pt x="13590" y="13246"/>
                  </a:cubicBezTo>
                  <a:cubicBezTo>
                    <a:pt x="13588" y="13240"/>
                    <a:pt x="13586" y="13234"/>
                    <a:pt x="13583" y="13230"/>
                  </a:cubicBezTo>
                  <a:cubicBezTo>
                    <a:pt x="13575" y="13219"/>
                    <a:pt x="13566" y="13215"/>
                    <a:pt x="13556" y="13218"/>
                  </a:cubicBezTo>
                  <a:close/>
                  <a:moveTo>
                    <a:pt x="15305" y="13218"/>
                  </a:moveTo>
                  <a:cubicBezTo>
                    <a:pt x="15296" y="13215"/>
                    <a:pt x="15286" y="13219"/>
                    <a:pt x="15278" y="13230"/>
                  </a:cubicBezTo>
                  <a:cubicBezTo>
                    <a:pt x="15275" y="13234"/>
                    <a:pt x="15273" y="13240"/>
                    <a:pt x="15271" y="13246"/>
                  </a:cubicBezTo>
                  <a:cubicBezTo>
                    <a:pt x="15269" y="13251"/>
                    <a:pt x="15268" y="13258"/>
                    <a:pt x="15267" y="13264"/>
                  </a:cubicBezTo>
                  <a:cubicBezTo>
                    <a:pt x="15266" y="13281"/>
                    <a:pt x="15268" y="13299"/>
                    <a:pt x="15275" y="13312"/>
                  </a:cubicBezTo>
                  <a:cubicBezTo>
                    <a:pt x="15278" y="13320"/>
                    <a:pt x="15286" y="13327"/>
                    <a:pt x="15298" y="13340"/>
                  </a:cubicBezTo>
                  <a:lnTo>
                    <a:pt x="16362" y="14426"/>
                  </a:lnTo>
                  <a:cubicBezTo>
                    <a:pt x="16374" y="14439"/>
                    <a:pt x="16381" y="14446"/>
                    <a:pt x="16387" y="14448"/>
                  </a:cubicBezTo>
                  <a:cubicBezTo>
                    <a:pt x="16397" y="14451"/>
                    <a:pt x="16407" y="14447"/>
                    <a:pt x="16414" y="14436"/>
                  </a:cubicBezTo>
                  <a:cubicBezTo>
                    <a:pt x="16417" y="14431"/>
                    <a:pt x="16419" y="14425"/>
                    <a:pt x="16421" y="14419"/>
                  </a:cubicBezTo>
                  <a:cubicBezTo>
                    <a:pt x="16423" y="14414"/>
                    <a:pt x="16425" y="14407"/>
                    <a:pt x="16425" y="14401"/>
                  </a:cubicBezTo>
                  <a:cubicBezTo>
                    <a:pt x="16427" y="14384"/>
                    <a:pt x="16424" y="14366"/>
                    <a:pt x="16418" y="14353"/>
                  </a:cubicBezTo>
                  <a:cubicBezTo>
                    <a:pt x="16414" y="14345"/>
                    <a:pt x="16407" y="14338"/>
                    <a:pt x="16394" y="14326"/>
                  </a:cubicBezTo>
                  <a:lnTo>
                    <a:pt x="15330" y="13239"/>
                  </a:lnTo>
                  <a:cubicBezTo>
                    <a:pt x="15318" y="13227"/>
                    <a:pt x="15311" y="13219"/>
                    <a:pt x="15305" y="13218"/>
                  </a:cubicBezTo>
                  <a:close/>
                  <a:moveTo>
                    <a:pt x="17663" y="13218"/>
                  </a:moveTo>
                  <a:cubicBezTo>
                    <a:pt x="17657" y="13219"/>
                    <a:pt x="17650" y="13227"/>
                    <a:pt x="17638" y="13239"/>
                  </a:cubicBezTo>
                  <a:lnTo>
                    <a:pt x="16574" y="14326"/>
                  </a:lnTo>
                  <a:cubicBezTo>
                    <a:pt x="16562" y="14338"/>
                    <a:pt x="16554" y="14345"/>
                    <a:pt x="16550" y="14353"/>
                  </a:cubicBezTo>
                  <a:cubicBezTo>
                    <a:pt x="16544" y="14366"/>
                    <a:pt x="16541" y="14384"/>
                    <a:pt x="16543" y="14401"/>
                  </a:cubicBezTo>
                  <a:cubicBezTo>
                    <a:pt x="16544" y="14407"/>
                    <a:pt x="16545" y="14414"/>
                    <a:pt x="16547" y="14419"/>
                  </a:cubicBezTo>
                  <a:cubicBezTo>
                    <a:pt x="16549" y="14425"/>
                    <a:pt x="16551" y="14431"/>
                    <a:pt x="16554" y="14436"/>
                  </a:cubicBezTo>
                  <a:cubicBezTo>
                    <a:pt x="16561" y="14447"/>
                    <a:pt x="16571" y="14451"/>
                    <a:pt x="16581" y="14448"/>
                  </a:cubicBezTo>
                  <a:cubicBezTo>
                    <a:pt x="16587" y="14446"/>
                    <a:pt x="16594" y="14439"/>
                    <a:pt x="16606" y="14426"/>
                  </a:cubicBezTo>
                  <a:lnTo>
                    <a:pt x="17670" y="13340"/>
                  </a:lnTo>
                  <a:cubicBezTo>
                    <a:pt x="17682" y="13327"/>
                    <a:pt x="17690" y="13320"/>
                    <a:pt x="17694" y="13312"/>
                  </a:cubicBezTo>
                  <a:cubicBezTo>
                    <a:pt x="17700" y="13299"/>
                    <a:pt x="17702" y="13281"/>
                    <a:pt x="17701" y="13264"/>
                  </a:cubicBezTo>
                  <a:cubicBezTo>
                    <a:pt x="17700" y="13258"/>
                    <a:pt x="17699" y="13251"/>
                    <a:pt x="17697" y="13246"/>
                  </a:cubicBezTo>
                  <a:cubicBezTo>
                    <a:pt x="17695" y="13240"/>
                    <a:pt x="17693" y="13234"/>
                    <a:pt x="17690" y="13230"/>
                  </a:cubicBezTo>
                  <a:cubicBezTo>
                    <a:pt x="17682" y="13219"/>
                    <a:pt x="17673" y="13215"/>
                    <a:pt x="17663" y="13218"/>
                  </a:cubicBezTo>
                  <a:close/>
                  <a:moveTo>
                    <a:pt x="19430" y="13218"/>
                  </a:moveTo>
                  <a:cubicBezTo>
                    <a:pt x="19421" y="13215"/>
                    <a:pt x="19411" y="13219"/>
                    <a:pt x="19403" y="13230"/>
                  </a:cubicBezTo>
                  <a:cubicBezTo>
                    <a:pt x="19401" y="13234"/>
                    <a:pt x="19398" y="13240"/>
                    <a:pt x="19396" y="13246"/>
                  </a:cubicBezTo>
                  <a:cubicBezTo>
                    <a:pt x="19395" y="13251"/>
                    <a:pt x="19393" y="13258"/>
                    <a:pt x="19393" y="13264"/>
                  </a:cubicBezTo>
                  <a:cubicBezTo>
                    <a:pt x="19391" y="13281"/>
                    <a:pt x="19393" y="13299"/>
                    <a:pt x="19400" y="13312"/>
                  </a:cubicBezTo>
                  <a:cubicBezTo>
                    <a:pt x="19404" y="13320"/>
                    <a:pt x="19411" y="13327"/>
                    <a:pt x="19423" y="13340"/>
                  </a:cubicBezTo>
                  <a:lnTo>
                    <a:pt x="20487" y="14426"/>
                  </a:lnTo>
                  <a:cubicBezTo>
                    <a:pt x="20499" y="14439"/>
                    <a:pt x="20507" y="14446"/>
                    <a:pt x="20513" y="14448"/>
                  </a:cubicBezTo>
                  <a:cubicBezTo>
                    <a:pt x="20522" y="14451"/>
                    <a:pt x="20532" y="14447"/>
                    <a:pt x="20539" y="14436"/>
                  </a:cubicBezTo>
                  <a:cubicBezTo>
                    <a:pt x="20542" y="14431"/>
                    <a:pt x="20545" y="14425"/>
                    <a:pt x="20546" y="14419"/>
                  </a:cubicBezTo>
                  <a:cubicBezTo>
                    <a:pt x="20548" y="14414"/>
                    <a:pt x="20550" y="14407"/>
                    <a:pt x="20550" y="14401"/>
                  </a:cubicBezTo>
                  <a:cubicBezTo>
                    <a:pt x="20552" y="14384"/>
                    <a:pt x="20549" y="14366"/>
                    <a:pt x="20543" y="14353"/>
                  </a:cubicBezTo>
                  <a:cubicBezTo>
                    <a:pt x="20539" y="14345"/>
                    <a:pt x="20532" y="14338"/>
                    <a:pt x="20519" y="14326"/>
                  </a:cubicBezTo>
                  <a:lnTo>
                    <a:pt x="19456" y="13239"/>
                  </a:lnTo>
                  <a:cubicBezTo>
                    <a:pt x="19443" y="13227"/>
                    <a:pt x="19436" y="13219"/>
                    <a:pt x="19430" y="13218"/>
                  </a:cubicBezTo>
                  <a:close/>
                  <a:moveTo>
                    <a:pt x="1554" y="13292"/>
                  </a:moveTo>
                  <a:cubicBezTo>
                    <a:pt x="1550" y="13293"/>
                    <a:pt x="1547" y="13293"/>
                    <a:pt x="1543" y="13296"/>
                  </a:cubicBezTo>
                  <a:cubicBezTo>
                    <a:pt x="1534" y="13301"/>
                    <a:pt x="1527" y="13315"/>
                    <a:pt x="1524" y="13331"/>
                  </a:cubicBezTo>
                  <a:cubicBezTo>
                    <a:pt x="1522" y="13341"/>
                    <a:pt x="1522" y="13356"/>
                    <a:pt x="1522" y="13381"/>
                  </a:cubicBezTo>
                  <a:lnTo>
                    <a:pt x="1522" y="14841"/>
                  </a:lnTo>
                  <a:cubicBezTo>
                    <a:pt x="1522" y="14866"/>
                    <a:pt x="1522" y="14881"/>
                    <a:pt x="1524" y="14891"/>
                  </a:cubicBezTo>
                  <a:cubicBezTo>
                    <a:pt x="1527" y="14907"/>
                    <a:pt x="1534" y="14920"/>
                    <a:pt x="1543" y="14926"/>
                  </a:cubicBezTo>
                  <a:cubicBezTo>
                    <a:pt x="1547" y="14928"/>
                    <a:pt x="1550" y="14929"/>
                    <a:pt x="1554" y="14929"/>
                  </a:cubicBezTo>
                  <a:cubicBezTo>
                    <a:pt x="1558" y="14929"/>
                    <a:pt x="1562" y="14928"/>
                    <a:pt x="1565" y="14926"/>
                  </a:cubicBezTo>
                  <a:cubicBezTo>
                    <a:pt x="1574" y="14920"/>
                    <a:pt x="1582" y="14907"/>
                    <a:pt x="1585" y="14891"/>
                  </a:cubicBezTo>
                  <a:cubicBezTo>
                    <a:pt x="1587" y="14881"/>
                    <a:pt x="1587" y="14866"/>
                    <a:pt x="1587" y="14841"/>
                  </a:cubicBezTo>
                  <a:lnTo>
                    <a:pt x="1587" y="13381"/>
                  </a:lnTo>
                  <a:cubicBezTo>
                    <a:pt x="1587" y="13356"/>
                    <a:pt x="1587" y="13341"/>
                    <a:pt x="1585" y="13331"/>
                  </a:cubicBezTo>
                  <a:cubicBezTo>
                    <a:pt x="1582" y="13315"/>
                    <a:pt x="1574" y="13301"/>
                    <a:pt x="1565" y="13296"/>
                  </a:cubicBezTo>
                  <a:cubicBezTo>
                    <a:pt x="1562" y="13293"/>
                    <a:pt x="1558" y="13292"/>
                    <a:pt x="1554" y="13292"/>
                  </a:cubicBezTo>
                  <a:close/>
                  <a:moveTo>
                    <a:pt x="2613" y="13292"/>
                  </a:moveTo>
                  <a:cubicBezTo>
                    <a:pt x="2609" y="13293"/>
                    <a:pt x="2605" y="13293"/>
                    <a:pt x="2602" y="13296"/>
                  </a:cubicBezTo>
                  <a:cubicBezTo>
                    <a:pt x="2593" y="13301"/>
                    <a:pt x="2586" y="13315"/>
                    <a:pt x="2582" y="13331"/>
                  </a:cubicBezTo>
                  <a:cubicBezTo>
                    <a:pt x="2581" y="13341"/>
                    <a:pt x="2580" y="13356"/>
                    <a:pt x="2580" y="13381"/>
                  </a:cubicBezTo>
                  <a:lnTo>
                    <a:pt x="2580" y="14841"/>
                  </a:lnTo>
                  <a:cubicBezTo>
                    <a:pt x="2580" y="14866"/>
                    <a:pt x="2581" y="14881"/>
                    <a:pt x="2582" y="14891"/>
                  </a:cubicBezTo>
                  <a:cubicBezTo>
                    <a:pt x="2586" y="14907"/>
                    <a:pt x="2593" y="14920"/>
                    <a:pt x="2602" y="14926"/>
                  </a:cubicBezTo>
                  <a:cubicBezTo>
                    <a:pt x="2605" y="14928"/>
                    <a:pt x="2609" y="14929"/>
                    <a:pt x="2613" y="14929"/>
                  </a:cubicBezTo>
                  <a:cubicBezTo>
                    <a:pt x="2617" y="14929"/>
                    <a:pt x="2621" y="14928"/>
                    <a:pt x="2624" y="14926"/>
                  </a:cubicBezTo>
                  <a:cubicBezTo>
                    <a:pt x="2633" y="14920"/>
                    <a:pt x="2640" y="14907"/>
                    <a:pt x="2644" y="14891"/>
                  </a:cubicBezTo>
                  <a:cubicBezTo>
                    <a:pt x="2645" y="14881"/>
                    <a:pt x="2646" y="14866"/>
                    <a:pt x="2646" y="14841"/>
                  </a:cubicBezTo>
                  <a:lnTo>
                    <a:pt x="2646" y="13381"/>
                  </a:lnTo>
                  <a:cubicBezTo>
                    <a:pt x="2646" y="13356"/>
                    <a:pt x="2645" y="13341"/>
                    <a:pt x="2644" y="13331"/>
                  </a:cubicBezTo>
                  <a:cubicBezTo>
                    <a:pt x="2640" y="13315"/>
                    <a:pt x="2633" y="13301"/>
                    <a:pt x="2624" y="13296"/>
                  </a:cubicBezTo>
                  <a:cubicBezTo>
                    <a:pt x="2621" y="13293"/>
                    <a:pt x="2617" y="13292"/>
                    <a:pt x="2613" y="13292"/>
                  </a:cubicBezTo>
                  <a:close/>
                  <a:moveTo>
                    <a:pt x="5667" y="13292"/>
                  </a:moveTo>
                  <a:cubicBezTo>
                    <a:pt x="5663" y="13293"/>
                    <a:pt x="5659" y="13293"/>
                    <a:pt x="5656" y="13296"/>
                  </a:cubicBezTo>
                  <a:cubicBezTo>
                    <a:pt x="5647" y="13301"/>
                    <a:pt x="5639" y="13315"/>
                    <a:pt x="5636" y="13331"/>
                  </a:cubicBezTo>
                  <a:cubicBezTo>
                    <a:pt x="5634" y="13341"/>
                    <a:pt x="5634" y="13356"/>
                    <a:pt x="5634" y="13381"/>
                  </a:cubicBezTo>
                  <a:lnTo>
                    <a:pt x="5634" y="14841"/>
                  </a:lnTo>
                  <a:cubicBezTo>
                    <a:pt x="5634" y="14866"/>
                    <a:pt x="5634" y="14881"/>
                    <a:pt x="5636" y="14891"/>
                  </a:cubicBezTo>
                  <a:cubicBezTo>
                    <a:pt x="5639" y="14907"/>
                    <a:pt x="5647" y="14920"/>
                    <a:pt x="5656" y="14926"/>
                  </a:cubicBezTo>
                  <a:cubicBezTo>
                    <a:pt x="5659" y="14928"/>
                    <a:pt x="5663" y="14929"/>
                    <a:pt x="5667" y="14929"/>
                  </a:cubicBezTo>
                  <a:cubicBezTo>
                    <a:pt x="5670" y="14929"/>
                    <a:pt x="5674" y="14928"/>
                    <a:pt x="5678" y="14926"/>
                  </a:cubicBezTo>
                  <a:cubicBezTo>
                    <a:pt x="5687" y="14920"/>
                    <a:pt x="5694" y="14907"/>
                    <a:pt x="5698" y="14891"/>
                  </a:cubicBezTo>
                  <a:cubicBezTo>
                    <a:pt x="5699" y="14881"/>
                    <a:pt x="5699" y="14866"/>
                    <a:pt x="5699" y="14841"/>
                  </a:cubicBezTo>
                  <a:lnTo>
                    <a:pt x="5699" y="13381"/>
                  </a:lnTo>
                  <a:cubicBezTo>
                    <a:pt x="5699" y="13356"/>
                    <a:pt x="5699" y="13341"/>
                    <a:pt x="5698" y="13331"/>
                  </a:cubicBezTo>
                  <a:cubicBezTo>
                    <a:pt x="5694" y="13315"/>
                    <a:pt x="5687" y="13301"/>
                    <a:pt x="5678" y="13296"/>
                  </a:cubicBezTo>
                  <a:cubicBezTo>
                    <a:pt x="5674" y="13293"/>
                    <a:pt x="5670" y="13292"/>
                    <a:pt x="5667" y="13292"/>
                  </a:cubicBezTo>
                  <a:close/>
                  <a:moveTo>
                    <a:pt x="6725" y="13292"/>
                  </a:moveTo>
                  <a:cubicBezTo>
                    <a:pt x="6722" y="13293"/>
                    <a:pt x="6718" y="13293"/>
                    <a:pt x="6714" y="13296"/>
                  </a:cubicBezTo>
                  <a:cubicBezTo>
                    <a:pt x="6705" y="13301"/>
                    <a:pt x="6698" y="13315"/>
                    <a:pt x="6695" y="13331"/>
                  </a:cubicBezTo>
                  <a:cubicBezTo>
                    <a:pt x="6693" y="13341"/>
                    <a:pt x="6693" y="13356"/>
                    <a:pt x="6693" y="13381"/>
                  </a:cubicBezTo>
                  <a:lnTo>
                    <a:pt x="6693" y="14841"/>
                  </a:lnTo>
                  <a:cubicBezTo>
                    <a:pt x="6693" y="14866"/>
                    <a:pt x="6693" y="14881"/>
                    <a:pt x="6695" y="14891"/>
                  </a:cubicBezTo>
                  <a:cubicBezTo>
                    <a:pt x="6698" y="14907"/>
                    <a:pt x="6705" y="14920"/>
                    <a:pt x="6714" y="14926"/>
                  </a:cubicBezTo>
                  <a:cubicBezTo>
                    <a:pt x="6718" y="14928"/>
                    <a:pt x="6722" y="14929"/>
                    <a:pt x="6725" y="14929"/>
                  </a:cubicBezTo>
                  <a:cubicBezTo>
                    <a:pt x="6729" y="14929"/>
                    <a:pt x="6733" y="14928"/>
                    <a:pt x="6737" y="14926"/>
                  </a:cubicBezTo>
                  <a:cubicBezTo>
                    <a:pt x="6746" y="14920"/>
                    <a:pt x="6753" y="14907"/>
                    <a:pt x="6756" y="14891"/>
                  </a:cubicBezTo>
                  <a:cubicBezTo>
                    <a:pt x="6758" y="14881"/>
                    <a:pt x="6758" y="14866"/>
                    <a:pt x="6758" y="14841"/>
                  </a:cubicBezTo>
                  <a:lnTo>
                    <a:pt x="6758" y="13381"/>
                  </a:lnTo>
                  <a:cubicBezTo>
                    <a:pt x="6758" y="13356"/>
                    <a:pt x="6758" y="13341"/>
                    <a:pt x="6756" y="13331"/>
                  </a:cubicBezTo>
                  <a:cubicBezTo>
                    <a:pt x="6753" y="13315"/>
                    <a:pt x="6746" y="13301"/>
                    <a:pt x="6737" y="13296"/>
                  </a:cubicBezTo>
                  <a:cubicBezTo>
                    <a:pt x="6733" y="13293"/>
                    <a:pt x="6729" y="13292"/>
                    <a:pt x="6725" y="13292"/>
                  </a:cubicBezTo>
                  <a:close/>
                  <a:moveTo>
                    <a:pt x="9792" y="13292"/>
                  </a:moveTo>
                  <a:cubicBezTo>
                    <a:pt x="9788" y="13293"/>
                    <a:pt x="9784" y="13293"/>
                    <a:pt x="9781" y="13296"/>
                  </a:cubicBezTo>
                  <a:cubicBezTo>
                    <a:pt x="9772" y="13301"/>
                    <a:pt x="9764" y="13315"/>
                    <a:pt x="9761" y="13331"/>
                  </a:cubicBezTo>
                  <a:cubicBezTo>
                    <a:pt x="9759" y="13341"/>
                    <a:pt x="9759" y="13356"/>
                    <a:pt x="9759" y="13381"/>
                  </a:cubicBezTo>
                  <a:lnTo>
                    <a:pt x="9759" y="14841"/>
                  </a:lnTo>
                  <a:cubicBezTo>
                    <a:pt x="9759" y="14866"/>
                    <a:pt x="9759" y="14881"/>
                    <a:pt x="9761" y="14891"/>
                  </a:cubicBezTo>
                  <a:cubicBezTo>
                    <a:pt x="9764" y="14907"/>
                    <a:pt x="9772" y="14920"/>
                    <a:pt x="9781" y="14926"/>
                  </a:cubicBezTo>
                  <a:cubicBezTo>
                    <a:pt x="9784" y="14928"/>
                    <a:pt x="9788" y="14929"/>
                    <a:pt x="9792" y="14929"/>
                  </a:cubicBezTo>
                  <a:cubicBezTo>
                    <a:pt x="9796" y="14929"/>
                    <a:pt x="9799" y="14928"/>
                    <a:pt x="9803" y="14926"/>
                  </a:cubicBezTo>
                  <a:cubicBezTo>
                    <a:pt x="9812" y="14920"/>
                    <a:pt x="9819" y="14907"/>
                    <a:pt x="9823" y="14891"/>
                  </a:cubicBezTo>
                  <a:cubicBezTo>
                    <a:pt x="9825" y="14881"/>
                    <a:pt x="9824" y="14866"/>
                    <a:pt x="9824" y="14841"/>
                  </a:cubicBezTo>
                  <a:lnTo>
                    <a:pt x="9824" y="13381"/>
                  </a:lnTo>
                  <a:cubicBezTo>
                    <a:pt x="9824" y="13356"/>
                    <a:pt x="9825" y="13341"/>
                    <a:pt x="9823" y="13331"/>
                  </a:cubicBezTo>
                  <a:cubicBezTo>
                    <a:pt x="9819" y="13315"/>
                    <a:pt x="9812" y="13301"/>
                    <a:pt x="9803" y="13296"/>
                  </a:cubicBezTo>
                  <a:cubicBezTo>
                    <a:pt x="9799" y="13293"/>
                    <a:pt x="9796" y="13292"/>
                    <a:pt x="9792" y="13292"/>
                  </a:cubicBezTo>
                  <a:close/>
                  <a:moveTo>
                    <a:pt x="10851" y="13292"/>
                  </a:moveTo>
                  <a:cubicBezTo>
                    <a:pt x="10847" y="13293"/>
                    <a:pt x="10843" y="13293"/>
                    <a:pt x="10839" y="13296"/>
                  </a:cubicBezTo>
                  <a:cubicBezTo>
                    <a:pt x="10830" y="13301"/>
                    <a:pt x="10823" y="13315"/>
                    <a:pt x="10820" y="13331"/>
                  </a:cubicBezTo>
                  <a:cubicBezTo>
                    <a:pt x="10818" y="13341"/>
                    <a:pt x="10818" y="13356"/>
                    <a:pt x="10818" y="13381"/>
                  </a:cubicBezTo>
                  <a:lnTo>
                    <a:pt x="10818" y="14841"/>
                  </a:lnTo>
                  <a:cubicBezTo>
                    <a:pt x="10818" y="14866"/>
                    <a:pt x="10818" y="14881"/>
                    <a:pt x="10820" y="14891"/>
                  </a:cubicBezTo>
                  <a:cubicBezTo>
                    <a:pt x="10823" y="14907"/>
                    <a:pt x="10830" y="14920"/>
                    <a:pt x="10839" y="14926"/>
                  </a:cubicBezTo>
                  <a:cubicBezTo>
                    <a:pt x="10843" y="14928"/>
                    <a:pt x="10847" y="14929"/>
                    <a:pt x="10851" y="14929"/>
                  </a:cubicBezTo>
                  <a:cubicBezTo>
                    <a:pt x="10854" y="14929"/>
                    <a:pt x="10858" y="14928"/>
                    <a:pt x="10862" y="14926"/>
                  </a:cubicBezTo>
                  <a:cubicBezTo>
                    <a:pt x="10871" y="14920"/>
                    <a:pt x="10878" y="14907"/>
                    <a:pt x="10881" y="14891"/>
                  </a:cubicBezTo>
                  <a:cubicBezTo>
                    <a:pt x="10883" y="14881"/>
                    <a:pt x="10883" y="14866"/>
                    <a:pt x="10883" y="14841"/>
                  </a:cubicBezTo>
                  <a:lnTo>
                    <a:pt x="10883" y="13381"/>
                  </a:lnTo>
                  <a:cubicBezTo>
                    <a:pt x="10883" y="13356"/>
                    <a:pt x="10883" y="13341"/>
                    <a:pt x="10881" y="13331"/>
                  </a:cubicBezTo>
                  <a:cubicBezTo>
                    <a:pt x="10878" y="13315"/>
                    <a:pt x="10871" y="13301"/>
                    <a:pt x="10862" y="13296"/>
                  </a:cubicBezTo>
                  <a:cubicBezTo>
                    <a:pt x="10858" y="13293"/>
                    <a:pt x="10854" y="13292"/>
                    <a:pt x="10851" y="13292"/>
                  </a:cubicBezTo>
                  <a:close/>
                  <a:moveTo>
                    <a:pt x="13899" y="13292"/>
                  </a:moveTo>
                  <a:cubicBezTo>
                    <a:pt x="13895" y="13293"/>
                    <a:pt x="13891" y="13293"/>
                    <a:pt x="13888" y="13296"/>
                  </a:cubicBezTo>
                  <a:cubicBezTo>
                    <a:pt x="13879" y="13301"/>
                    <a:pt x="13871" y="13315"/>
                    <a:pt x="13868" y="13331"/>
                  </a:cubicBezTo>
                  <a:cubicBezTo>
                    <a:pt x="13866" y="13341"/>
                    <a:pt x="13866" y="13356"/>
                    <a:pt x="13866" y="13381"/>
                  </a:cubicBezTo>
                  <a:lnTo>
                    <a:pt x="13866" y="14841"/>
                  </a:lnTo>
                  <a:cubicBezTo>
                    <a:pt x="13866" y="14866"/>
                    <a:pt x="13866" y="14881"/>
                    <a:pt x="13868" y="14891"/>
                  </a:cubicBezTo>
                  <a:cubicBezTo>
                    <a:pt x="13871" y="14907"/>
                    <a:pt x="13879" y="14920"/>
                    <a:pt x="13888" y="14926"/>
                  </a:cubicBezTo>
                  <a:cubicBezTo>
                    <a:pt x="13891" y="14928"/>
                    <a:pt x="13895" y="14929"/>
                    <a:pt x="13899" y="14929"/>
                  </a:cubicBezTo>
                  <a:cubicBezTo>
                    <a:pt x="13902" y="14929"/>
                    <a:pt x="13906" y="14928"/>
                    <a:pt x="13910" y="14926"/>
                  </a:cubicBezTo>
                  <a:cubicBezTo>
                    <a:pt x="13919" y="14920"/>
                    <a:pt x="13926" y="14907"/>
                    <a:pt x="13929" y="14891"/>
                  </a:cubicBezTo>
                  <a:cubicBezTo>
                    <a:pt x="13931" y="14881"/>
                    <a:pt x="13931" y="14866"/>
                    <a:pt x="13931" y="14841"/>
                  </a:cubicBezTo>
                  <a:lnTo>
                    <a:pt x="13931" y="13381"/>
                  </a:lnTo>
                  <a:cubicBezTo>
                    <a:pt x="13931" y="13356"/>
                    <a:pt x="13931" y="13341"/>
                    <a:pt x="13929" y="13331"/>
                  </a:cubicBezTo>
                  <a:cubicBezTo>
                    <a:pt x="13926" y="13315"/>
                    <a:pt x="13919" y="13301"/>
                    <a:pt x="13910" y="13296"/>
                  </a:cubicBezTo>
                  <a:cubicBezTo>
                    <a:pt x="13906" y="13293"/>
                    <a:pt x="13902" y="13292"/>
                    <a:pt x="13899" y="13292"/>
                  </a:cubicBezTo>
                  <a:close/>
                  <a:moveTo>
                    <a:pt x="14957" y="13292"/>
                  </a:moveTo>
                  <a:cubicBezTo>
                    <a:pt x="14954" y="13293"/>
                    <a:pt x="14950" y="13293"/>
                    <a:pt x="14946" y="13296"/>
                  </a:cubicBezTo>
                  <a:cubicBezTo>
                    <a:pt x="14937" y="13301"/>
                    <a:pt x="14930" y="13315"/>
                    <a:pt x="14927" y="13331"/>
                  </a:cubicBezTo>
                  <a:cubicBezTo>
                    <a:pt x="14925" y="13341"/>
                    <a:pt x="14925" y="13356"/>
                    <a:pt x="14925" y="13381"/>
                  </a:cubicBezTo>
                  <a:lnTo>
                    <a:pt x="14925" y="14841"/>
                  </a:lnTo>
                  <a:cubicBezTo>
                    <a:pt x="14925" y="14866"/>
                    <a:pt x="14925" y="14881"/>
                    <a:pt x="14927" y="14891"/>
                  </a:cubicBezTo>
                  <a:cubicBezTo>
                    <a:pt x="14930" y="14907"/>
                    <a:pt x="14937" y="14920"/>
                    <a:pt x="14946" y="14926"/>
                  </a:cubicBezTo>
                  <a:cubicBezTo>
                    <a:pt x="14950" y="14928"/>
                    <a:pt x="14954" y="14929"/>
                    <a:pt x="14957" y="14929"/>
                  </a:cubicBezTo>
                  <a:cubicBezTo>
                    <a:pt x="14961" y="14929"/>
                    <a:pt x="14965" y="14928"/>
                    <a:pt x="14969" y="14926"/>
                  </a:cubicBezTo>
                  <a:cubicBezTo>
                    <a:pt x="14978" y="14920"/>
                    <a:pt x="14985" y="14907"/>
                    <a:pt x="14988" y="14891"/>
                  </a:cubicBezTo>
                  <a:cubicBezTo>
                    <a:pt x="14990" y="14881"/>
                    <a:pt x="14990" y="14866"/>
                    <a:pt x="14990" y="14841"/>
                  </a:cubicBezTo>
                  <a:lnTo>
                    <a:pt x="14990" y="13381"/>
                  </a:lnTo>
                  <a:cubicBezTo>
                    <a:pt x="14990" y="13356"/>
                    <a:pt x="14990" y="13341"/>
                    <a:pt x="14988" y="13331"/>
                  </a:cubicBezTo>
                  <a:cubicBezTo>
                    <a:pt x="14985" y="13315"/>
                    <a:pt x="14978" y="13301"/>
                    <a:pt x="14969" y="13296"/>
                  </a:cubicBezTo>
                  <a:cubicBezTo>
                    <a:pt x="14965" y="13293"/>
                    <a:pt x="14961" y="13292"/>
                    <a:pt x="14957" y="13292"/>
                  </a:cubicBezTo>
                  <a:close/>
                  <a:moveTo>
                    <a:pt x="18024" y="13292"/>
                  </a:moveTo>
                  <a:cubicBezTo>
                    <a:pt x="18020" y="13293"/>
                    <a:pt x="18016" y="13293"/>
                    <a:pt x="18013" y="13296"/>
                  </a:cubicBezTo>
                  <a:cubicBezTo>
                    <a:pt x="18004" y="13301"/>
                    <a:pt x="17996" y="13315"/>
                    <a:pt x="17993" y="13331"/>
                  </a:cubicBezTo>
                  <a:cubicBezTo>
                    <a:pt x="17991" y="13341"/>
                    <a:pt x="17991" y="13356"/>
                    <a:pt x="17991" y="13381"/>
                  </a:cubicBezTo>
                  <a:lnTo>
                    <a:pt x="17991" y="14841"/>
                  </a:lnTo>
                  <a:cubicBezTo>
                    <a:pt x="17991" y="14866"/>
                    <a:pt x="17991" y="14881"/>
                    <a:pt x="17993" y="14891"/>
                  </a:cubicBezTo>
                  <a:cubicBezTo>
                    <a:pt x="17996" y="14907"/>
                    <a:pt x="18004" y="14920"/>
                    <a:pt x="18013" y="14926"/>
                  </a:cubicBezTo>
                  <a:cubicBezTo>
                    <a:pt x="18016" y="14928"/>
                    <a:pt x="18020" y="14929"/>
                    <a:pt x="18024" y="14929"/>
                  </a:cubicBezTo>
                  <a:cubicBezTo>
                    <a:pt x="18027" y="14929"/>
                    <a:pt x="18031" y="14928"/>
                    <a:pt x="18035" y="14926"/>
                  </a:cubicBezTo>
                  <a:cubicBezTo>
                    <a:pt x="18044" y="14920"/>
                    <a:pt x="18051" y="14907"/>
                    <a:pt x="18054" y="14891"/>
                  </a:cubicBezTo>
                  <a:cubicBezTo>
                    <a:pt x="18056" y="14881"/>
                    <a:pt x="18056" y="14866"/>
                    <a:pt x="18056" y="14841"/>
                  </a:cubicBezTo>
                  <a:lnTo>
                    <a:pt x="18056" y="13381"/>
                  </a:lnTo>
                  <a:cubicBezTo>
                    <a:pt x="18056" y="13356"/>
                    <a:pt x="18056" y="13341"/>
                    <a:pt x="18054" y="13331"/>
                  </a:cubicBezTo>
                  <a:cubicBezTo>
                    <a:pt x="18051" y="13315"/>
                    <a:pt x="18044" y="13301"/>
                    <a:pt x="18035" y="13296"/>
                  </a:cubicBezTo>
                  <a:cubicBezTo>
                    <a:pt x="18031" y="13293"/>
                    <a:pt x="18027" y="13292"/>
                    <a:pt x="18024" y="13292"/>
                  </a:cubicBezTo>
                  <a:close/>
                  <a:moveTo>
                    <a:pt x="19082" y="13292"/>
                  </a:moveTo>
                  <a:cubicBezTo>
                    <a:pt x="19079" y="13293"/>
                    <a:pt x="19075" y="13293"/>
                    <a:pt x="19071" y="13296"/>
                  </a:cubicBezTo>
                  <a:cubicBezTo>
                    <a:pt x="19062" y="13301"/>
                    <a:pt x="19055" y="13315"/>
                    <a:pt x="19052" y="13331"/>
                  </a:cubicBezTo>
                  <a:cubicBezTo>
                    <a:pt x="19050" y="13341"/>
                    <a:pt x="19050" y="13356"/>
                    <a:pt x="19050" y="13381"/>
                  </a:cubicBezTo>
                  <a:lnTo>
                    <a:pt x="19050" y="14841"/>
                  </a:lnTo>
                  <a:cubicBezTo>
                    <a:pt x="19050" y="14866"/>
                    <a:pt x="19050" y="14881"/>
                    <a:pt x="19052" y="14891"/>
                  </a:cubicBezTo>
                  <a:cubicBezTo>
                    <a:pt x="19055" y="14907"/>
                    <a:pt x="19062" y="14920"/>
                    <a:pt x="19071" y="14926"/>
                  </a:cubicBezTo>
                  <a:cubicBezTo>
                    <a:pt x="19075" y="14928"/>
                    <a:pt x="19079" y="14929"/>
                    <a:pt x="19082" y="14929"/>
                  </a:cubicBezTo>
                  <a:cubicBezTo>
                    <a:pt x="19086" y="14929"/>
                    <a:pt x="19090" y="14928"/>
                    <a:pt x="19094" y="14926"/>
                  </a:cubicBezTo>
                  <a:cubicBezTo>
                    <a:pt x="19103" y="14920"/>
                    <a:pt x="19110" y="14907"/>
                    <a:pt x="19113" y="14891"/>
                  </a:cubicBezTo>
                  <a:cubicBezTo>
                    <a:pt x="19115" y="14881"/>
                    <a:pt x="19115" y="14866"/>
                    <a:pt x="19115" y="14841"/>
                  </a:cubicBezTo>
                  <a:lnTo>
                    <a:pt x="19115" y="13381"/>
                  </a:lnTo>
                  <a:cubicBezTo>
                    <a:pt x="19115" y="13356"/>
                    <a:pt x="19115" y="13341"/>
                    <a:pt x="19113" y="13331"/>
                  </a:cubicBezTo>
                  <a:cubicBezTo>
                    <a:pt x="19110" y="13315"/>
                    <a:pt x="19103" y="13301"/>
                    <a:pt x="19094" y="13296"/>
                  </a:cubicBezTo>
                  <a:cubicBezTo>
                    <a:pt x="19090" y="13293"/>
                    <a:pt x="19086" y="13292"/>
                    <a:pt x="19082" y="13292"/>
                  </a:cubicBezTo>
                  <a:close/>
                  <a:moveTo>
                    <a:pt x="1366" y="13397"/>
                  </a:moveTo>
                  <a:cubicBezTo>
                    <a:pt x="1360" y="13399"/>
                    <a:pt x="1352" y="13406"/>
                    <a:pt x="1340" y="13419"/>
                  </a:cubicBezTo>
                  <a:lnTo>
                    <a:pt x="101" y="14684"/>
                  </a:lnTo>
                  <a:cubicBezTo>
                    <a:pt x="89" y="14696"/>
                    <a:pt x="81" y="14704"/>
                    <a:pt x="78" y="14712"/>
                  </a:cubicBezTo>
                  <a:cubicBezTo>
                    <a:pt x="71" y="14725"/>
                    <a:pt x="69" y="14742"/>
                    <a:pt x="71" y="14759"/>
                  </a:cubicBezTo>
                  <a:cubicBezTo>
                    <a:pt x="71" y="14765"/>
                    <a:pt x="72" y="14772"/>
                    <a:pt x="74" y="14778"/>
                  </a:cubicBezTo>
                  <a:cubicBezTo>
                    <a:pt x="76" y="14784"/>
                    <a:pt x="78" y="14789"/>
                    <a:pt x="81" y="14793"/>
                  </a:cubicBezTo>
                  <a:cubicBezTo>
                    <a:pt x="89" y="14804"/>
                    <a:pt x="99" y="14809"/>
                    <a:pt x="108" y="14806"/>
                  </a:cubicBezTo>
                  <a:cubicBezTo>
                    <a:pt x="114" y="14804"/>
                    <a:pt x="121" y="14796"/>
                    <a:pt x="134" y="14784"/>
                  </a:cubicBezTo>
                  <a:lnTo>
                    <a:pt x="1373" y="13519"/>
                  </a:lnTo>
                  <a:cubicBezTo>
                    <a:pt x="1385" y="13507"/>
                    <a:pt x="1392" y="13499"/>
                    <a:pt x="1396" y="13491"/>
                  </a:cubicBezTo>
                  <a:cubicBezTo>
                    <a:pt x="1403" y="13478"/>
                    <a:pt x="1405" y="13461"/>
                    <a:pt x="1403" y="13444"/>
                  </a:cubicBezTo>
                  <a:cubicBezTo>
                    <a:pt x="1403" y="13437"/>
                    <a:pt x="1402" y="13431"/>
                    <a:pt x="1400" y="13425"/>
                  </a:cubicBezTo>
                  <a:cubicBezTo>
                    <a:pt x="1398" y="13419"/>
                    <a:pt x="1395" y="13414"/>
                    <a:pt x="1392" y="13409"/>
                  </a:cubicBezTo>
                  <a:cubicBezTo>
                    <a:pt x="1385" y="13398"/>
                    <a:pt x="1375" y="13394"/>
                    <a:pt x="1366" y="13397"/>
                  </a:cubicBezTo>
                  <a:close/>
                  <a:moveTo>
                    <a:pt x="2789" y="13397"/>
                  </a:moveTo>
                  <a:cubicBezTo>
                    <a:pt x="2779" y="13394"/>
                    <a:pt x="2769" y="13398"/>
                    <a:pt x="2762" y="13409"/>
                  </a:cubicBezTo>
                  <a:cubicBezTo>
                    <a:pt x="2759" y="13414"/>
                    <a:pt x="2757" y="13419"/>
                    <a:pt x="2755" y="13425"/>
                  </a:cubicBezTo>
                  <a:cubicBezTo>
                    <a:pt x="2753" y="13431"/>
                    <a:pt x="2752" y="13437"/>
                    <a:pt x="2751" y="13444"/>
                  </a:cubicBezTo>
                  <a:cubicBezTo>
                    <a:pt x="2749" y="13461"/>
                    <a:pt x="2752" y="13478"/>
                    <a:pt x="2758" y="13491"/>
                  </a:cubicBezTo>
                  <a:cubicBezTo>
                    <a:pt x="2762" y="13499"/>
                    <a:pt x="2769" y="13507"/>
                    <a:pt x="2782" y="13519"/>
                  </a:cubicBezTo>
                  <a:lnTo>
                    <a:pt x="4021" y="14784"/>
                  </a:lnTo>
                  <a:cubicBezTo>
                    <a:pt x="4033" y="14796"/>
                    <a:pt x="4041" y="14804"/>
                    <a:pt x="4046" y="14806"/>
                  </a:cubicBezTo>
                  <a:cubicBezTo>
                    <a:pt x="4056" y="14809"/>
                    <a:pt x="4066" y="14804"/>
                    <a:pt x="4073" y="14793"/>
                  </a:cubicBezTo>
                  <a:cubicBezTo>
                    <a:pt x="4076" y="14789"/>
                    <a:pt x="4078" y="14784"/>
                    <a:pt x="4080" y="14778"/>
                  </a:cubicBezTo>
                  <a:cubicBezTo>
                    <a:pt x="4082" y="14772"/>
                    <a:pt x="4083" y="14765"/>
                    <a:pt x="4084" y="14759"/>
                  </a:cubicBezTo>
                  <a:cubicBezTo>
                    <a:pt x="4086" y="14742"/>
                    <a:pt x="4083" y="14725"/>
                    <a:pt x="4077" y="14712"/>
                  </a:cubicBezTo>
                  <a:cubicBezTo>
                    <a:pt x="4073" y="14704"/>
                    <a:pt x="4065" y="14696"/>
                    <a:pt x="4053" y="14684"/>
                  </a:cubicBezTo>
                  <a:lnTo>
                    <a:pt x="2814" y="13419"/>
                  </a:lnTo>
                  <a:cubicBezTo>
                    <a:pt x="2802" y="13406"/>
                    <a:pt x="2795" y="13399"/>
                    <a:pt x="2789" y="13397"/>
                  </a:cubicBezTo>
                  <a:close/>
                  <a:moveTo>
                    <a:pt x="5491" y="13397"/>
                  </a:moveTo>
                  <a:cubicBezTo>
                    <a:pt x="5485" y="13399"/>
                    <a:pt x="5478" y="13406"/>
                    <a:pt x="5465" y="13419"/>
                  </a:cubicBezTo>
                  <a:lnTo>
                    <a:pt x="4226" y="14684"/>
                  </a:lnTo>
                  <a:cubicBezTo>
                    <a:pt x="4214" y="14696"/>
                    <a:pt x="4207" y="14704"/>
                    <a:pt x="4203" y="14712"/>
                  </a:cubicBezTo>
                  <a:cubicBezTo>
                    <a:pt x="4196" y="14725"/>
                    <a:pt x="4194" y="14742"/>
                    <a:pt x="4196" y="14759"/>
                  </a:cubicBezTo>
                  <a:cubicBezTo>
                    <a:pt x="4196" y="14765"/>
                    <a:pt x="4198" y="14772"/>
                    <a:pt x="4199" y="14778"/>
                  </a:cubicBezTo>
                  <a:cubicBezTo>
                    <a:pt x="4201" y="14784"/>
                    <a:pt x="4204" y="14789"/>
                    <a:pt x="4206" y="14793"/>
                  </a:cubicBezTo>
                  <a:cubicBezTo>
                    <a:pt x="4214" y="14804"/>
                    <a:pt x="4224" y="14809"/>
                    <a:pt x="4233" y="14806"/>
                  </a:cubicBezTo>
                  <a:cubicBezTo>
                    <a:pt x="4239" y="14804"/>
                    <a:pt x="4246" y="14796"/>
                    <a:pt x="4259" y="14784"/>
                  </a:cubicBezTo>
                  <a:lnTo>
                    <a:pt x="5498" y="13519"/>
                  </a:lnTo>
                  <a:cubicBezTo>
                    <a:pt x="5510" y="13507"/>
                    <a:pt x="5517" y="13499"/>
                    <a:pt x="5521" y="13491"/>
                  </a:cubicBezTo>
                  <a:cubicBezTo>
                    <a:pt x="5528" y="13478"/>
                    <a:pt x="5530" y="13461"/>
                    <a:pt x="5529" y="13444"/>
                  </a:cubicBezTo>
                  <a:cubicBezTo>
                    <a:pt x="5528" y="13437"/>
                    <a:pt x="5527" y="13431"/>
                    <a:pt x="5525" y="13425"/>
                  </a:cubicBezTo>
                  <a:cubicBezTo>
                    <a:pt x="5523" y="13419"/>
                    <a:pt x="5520" y="13414"/>
                    <a:pt x="5518" y="13409"/>
                  </a:cubicBezTo>
                  <a:cubicBezTo>
                    <a:pt x="5510" y="13398"/>
                    <a:pt x="5500" y="13394"/>
                    <a:pt x="5491" y="13397"/>
                  </a:cubicBezTo>
                  <a:close/>
                  <a:moveTo>
                    <a:pt x="6901" y="13397"/>
                  </a:moveTo>
                  <a:cubicBezTo>
                    <a:pt x="6891" y="13394"/>
                    <a:pt x="6882" y="13398"/>
                    <a:pt x="6874" y="13409"/>
                  </a:cubicBezTo>
                  <a:cubicBezTo>
                    <a:pt x="6871" y="13414"/>
                    <a:pt x="6869" y="13419"/>
                    <a:pt x="6867" y="13425"/>
                  </a:cubicBezTo>
                  <a:cubicBezTo>
                    <a:pt x="6865" y="13431"/>
                    <a:pt x="6864" y="13437"/>
                    <a:pt x="6863" y="13444"/>
                  </a:cubicBezTo>
                  <a:cubicBezTo>
                    <a:pt x="6862" y="13461"/>
                    <a:pt x="6864" y="13478"/>
                    <a:pt x="6871" y="13491"/>
                  </a:cubicBezTo>
                  <a:cubicBezTo>
                    <a:pt x="6875" y="13499"/>
                    <a:pt x="6882" y="13507"/>
                    <a:pt x="6894" y="13519"/>
                  </a:cubicBezTo>
                  <a:lnTo>
                    <a:pt x="8133" y="14784"/>
                  </a:lnTo>
                  <a:cubicBezTo>
                    <a:pt x="8146" y="14796"/>
                    <a:pt x="8153" y="14804"/>
                    <a:pt x="8159" y="14806"/>
                  </a:cubicBezTo>
                  <a:cubicBezTo>
                    <a:pt x="8168" y="14809"/>
                    <a:pt x="8178" y="14804"/>
                    <a:pt x="8185" y="14793"/>
                  </a:cubicBezTo>
                  <a:cubicBezTo>
                    <a:pt x="8188" y="14789"/>
                    <a:pt x="8191" y="14784"/>
                    <a:pt x="8193" y="14778"/>
                  </a:cubicBezTo>
                  <a:cubicBezTo>
                    <a:pt x="8195" y="14772"/>
                    <a:pt x="8196" y="14765"/>
                    <a:pt x="8196" y="14759"/>
                  </a:cubicBezTo>
                  <a:cubicBezTo>
                    <a:pt x="8198" y="14742"/>
                    <a:pt x="8195" y="14725"/>
                    <a:pt x="8189" y="14712"/>
                  </a:cubicBezTo>
                  <a:cubicBezTo>
                    <a:pt x="8185" y="14704"/>
                    <a:pt x="8178" y="14696"/>
                    <a:pt x="8166" y="14684"/>
                  </a:cubicBezTo>
                  <a:lnTo>
                    <a:pt x="6926" y="13419"/>
                  </a:lnTo>
                  <a:cubicBezTo>
                    <a:pt x="6914" y="13406"/>
                    <a:pt x="6907" y="13399"/>
                    <a:pt x="6901" y="13397"/>
                  </a:cubicBezTo>
                  <a:close/>
                  <a:moveTo>
                    <a:pt x="9603" y="13397"/>
                  </a:moveTo>
                  <a:cubicBezTo>
                    <a:pt x="9597" y="13399"/>
                    <a:pt x="9590" y="13406"/>
                    <a:pt x="9578" y="13419"/>
                  </a:cubicBezTo>
                  <a:lnTo>
                    <a:pt x="8339" y="14684"/>
                  </a:lnTo>
                  <a:cubicBezTo>
                    <a:pt x="8326" y="14696"/>
                    <a:pt x="8319" y="14704"/>
                    <a:pt x="8315" y="14712"/>
                  </a:cubicBezTo>
                  <a:cubicBezTo>
                    <a:pt x="8309" y="14725"/>
                    <a:pt x="8306" y="14742"/>
                    <a:pt x="8308" y="14759"/>
                  </a:cubicBezTo>
                  <a:cubicBezTo>
                    <a:pt x="8309" y="14765"/>
                    <a:pt x="8310" y="14772"/>
                    <a:pt x="8312" y="14778"/>
                  </a:cubicBezTo>
                  <a:cubicBezTo>
                    <a:pt x="8313" y="14784"/>
                    <a:pt x="8316" y="14789"/>
                    <a:pt x="8319" y="14793"/>
                  </a:cubicBezTo>
                  <a:cubicBezTo>
                    <a:pt x="8326" y="14804"/>
                    <a:pt x="8336" y="14809"/>
                    <a:pt x="8346" y="14806"/>
                  </a:cubicBezTo>
                  <a:cubicBezTo>
                    <a:pt x="8351" y="14804"/>
                    <a:pt x="8359" y="14796"/>
                    <a:pt x="8371" y="14784"/>
                  </a:cubicBezTo>
                  <a:lnTo>
                    <a:pt x="9610" y="13519"/>
                  </a:lnTo>
                  <a:cubicBezTo>
                    <a:pt x="9622" y="13507"/>
                    <a:pt x="9630" y="13499"/>
                    <a:pt x="9634" y="13491"/>
                  </a:cubicBezTo>
                  <a:cubicBezTo>
                    <a:pt x="9640" y="13478"/>
                    <a:pt x="9642" y="13461"/>
                    <a:pt x="9641" y="13444"/>
                  </a:cubicBezTo>
                  <a:cubicBezTo>
                    <a:pt x="9640" y="13437"/>
                    <a:pt x="9639" y="13431"/>
                    <a:pt x="9637" y="13425"/>
                  </a:cubicBezTo>
                  <a:cubicBezTo>
                    <a:pt x="9635" y="13419"/>
                    <a:pt x="9633" y="13414"/>
                    <a:pt x="9630" y="13409"/>
                  </a:cubicBezTo>
                  <a:cubicBezTo>
                    <a:pt x="9623" y="13398"/>
                    <a:pt x="9613" y="13394"/>
                    <a:pt x="9603" y="13397"/>
                  </a:cubicBezTo>
                  <a:close/>
                  <a:moveTo>
                    <a:pt x="11026" y="13397"/>
                  </a:moveTo>
                  <a:cubicBezTo>
                    <a:pt x="11017" y="13394"/>
                    <a:pt x="11007" y="13398"/>
                    <a:pt x="11000" y="13409"/>
                  </a:cubicBezTo>
                  <a:cubicBezTo>
                    <a:pt x="10997" y="13414"/>
                    <a:pt x="10994" y="13419"/>
                    <a:pt x="10992" y="13425"/>
                  </a:cubicBezTo>
                  <a:cubicBezTo>
                    <a:pt x="10990" y="13431"/>
                    <a:pt x="10989" y="13437"/>
                    <a:pt x="10988" y="13444"/>
                  </a:cubicBezTo>
                  <a:cubicBezTo>
                    <a:pt x="10987" y="13461"/>
                    <a:pt x="10990" y="13478"/>
                    <a:pt x="10996" y="13491"/>
                  </a:cubicBezTo>
                  <a:cubicBezTo>
                    <a:pt x="11000" y="13499"/>
                    <a:pt x="11007" y="13507"/>
                    <a:pt x="11019" y="13519"/>
                  </a:cubicBezTo>
                  <a:lnTo>
                    <a:pt x="12258" y="14784"/>
                  </a:lnTo>
                  <a:cubicBezTo>
                    <a:pt x="12271" y="14796"/>
                    <a:pt x="12278" y="14804"/>
                    <a:pt x="12284" y="14806"/>
                  </a:cubicBezTo>
                  <a:cubicBezTo>
                    <a:pt x="12294" y="14809"/>
                    <a:pt x="12303" y="14804"/>
                    <a:pt x="12311" y="14793"/>
                  </a:cubicBezTo>
                  <a:cubicBezTo>
                    <a:pt x="12314" y="14789"/>
                    <a:pt x="12316" y="14784"/>
                    <a:pt x="12318" y="14778"/>
                  </a:cubicBezTo>
                  <a:cubicBezTo>
                    <a:pt x="12320" y="14772"/>
                    <a:pt x="12321" y="14765"/>
                    <a:pt x="12322" y="14759"/>
                  </a:cubicBezTo>
                  <a:cubicBezTo>
                    <a:pt x="12323" y="14742"/>
                    <a:pt x="12320" y="14725"/>
                    <a:pt x="12314" y="14712"/>
                  </a:cubicBezTo>
                  <a:cubicBezTo>
                    <a:pt x="12310" y="14704"/>
                    <a:pt x="12303" y="14696"/>
                    <a:pt x="12291" y="14684"/>
                  </a:cubicBezTo>
                  <a:lnTo>
                    <a:pt x="11052" y="13419"/>
                  </a:lnTo>
                  <a:cubicBezTo>
                    <a:pt x="11039" y="13406"/>
                    <a:pt x="11032" y="13399"/>
                    <a:pt x="11026" y="13397"/>
                  </a:cubicBezTo>
                  <a:close/>
                  <a:moveTo>
                    <a:pt x="13728" y="13397"/>
                  </a:moveTo>
                  <a:cubicBezTo>
                    <a:pt x="13722" y="13399"/>
                    <a:pt x="13715" y="13406"/>
                    <a:pt x="13703" y="13419"/>
                  </a:cubicBezTo>
                  <a:lnTo>
                    <a:pt x="12464" y="14684"/>
                  </a:lnTo>
                  <a:cubicBezTo>
                    <a:pt x="12452" y="14696"/>
                    <a:pt x="12444" y="14704"/>
                    <a:pt x="12440" y="14712"/>
                  </a:cubicBezTo>
                  <a:cubicBezTo>
                    <a:pt x="12434" y="14725"/>
                    <a:pt x="12431" y="14742"/>
                    <a:pt x="12433" y="14759"/>
                  </a:cubicBezTo>
                  <a:cubicBezTo>
                    <a:pt x="12434" y="14765"/>
                    <a:pt x="12435" y="14772"/>
                    <a:pt x="12437" y="14778"/>
                  </a:cubicBezTo>
                  <a:cubicBezTo>
                    <a:pt x="12439" y="14784"/>
                    <a:pt x="12441" y="14789"/>
                    <a:pt x="12444" y="14793"/>
                  </a:cubicBezTo>
                  <a:cubicBezTo>
                    <a:pt x="12451" y="14804"/>
                    <a:pt x="12461" y="14809"/>
                    <a:pt x="12471" y="14806"/>
                  </a:cubicBezTo>
                  <a:cubicBezTo>
                    <a:pt x="12477" y="14804"/>
                    <a:pt x="12484" y="14796"/>
                    <a:pt x="12496" y="14784"/>
                  </a:cubicBezTo>
                  <a:lnTo>
                    <a:pt x="13735" y="13519"/>
                  </a:lnTo>
                  <a:cubicBezTo>
                    <a:pt x="13748" y="13507"/>
                    <a:pt x="13755" y="13499"/>
                    <a:pt x="13759" y="13491"/>
                  </a:cubicBezTo>
                  <a:cubicBezTo>
                    <a:pt x="13765" y="13478"/>
                    <a:pt x="13768" y="13461"/>
                    <a:pt x="13766" y="13444"/>
                  </a:cubicBezTo>
                  <a:cubicBezTo>
                    <a:pt x="13766" y="13437"/>
                    <a:pt x="13764" y="13431"/>
                    <a:pt x="13762" y="13425"/>
                  </a:cubicBezTo>
                  <a:cubicBezTo>
                    <a:pt x="13761" y="13419"/>
                    <a:pt x="13758" y="13414"/>
                    <a:pt x="13755" y="13409"/>
                  </a:cubicBezTo>
                  <a:cubicBezTo>
                    <a:pt x="13748" y="13398"/>
                    <a:pt x="13738" y="13394"/>
                    <a:pt x="13728" y="13397"/>
                  </a:cubicBezTo>
                  <a:close/>
                  <a:moveTo>
                    <a:pt x="15133" y="13397"/>
                  </a:moveTo>
                  <a:cubicBezTo>
                    <a:pt x="15124" y="13394"/>
                    <a:pt x="15113" y="13398"/>
                    <a:pt x="15106" y="13409"/>
                  </a:cubicBezTo>
                  <a:cubicBezTo>
                    <a:pt x="15103" y="13414"/>
                    <a:pt x="15101" y="13419"/>
                    <a:pt x="15099" y="13425"/>
                  </a:cubicBezTo>
                  <a:cubicBezTo>
                    <a:pt x="15097" y="13431"/>
                    <a:pt x="15096" y="13437"/>
                    <a:pt x="15095" y="13444"/>
                  </a:cubicBezTo>
                  <a:cubicBezTo>
                    <a:pt x="15094" y="13461"/>
                    <a:pt x="15096" y="13478"/>
                    <a:pt x="15103" y="13491"/>
                  </a:cubicBezTo>
                  <a:cubicBezTo>
                    <a:pt x="15107" y="13499"/>
                    <a:pt x="15114" y="13507"/>
                    <a:pt x="15126" y="13519"/>
                  </a:cubicBezTo>
                  <a:lnTo>
                    <a:pt x="16365" y="14784"/>
                  </a:lnTo>
                  <a:cubicBezTo>
                    <a:pt x="16378" y="14796"/>
                    <a:pt x="16385" y="14804"/>
                    <a:pt x="16391" y="14806"/>
                  </a:cubicBezTo>
                  <a:cubicBezTo>
                    <a:pt x="16400" y="14809"/>
                    <a:pt x="16410" y="14804"/>
                    <a:pt x="16417" y="14793"/>
                  </a:cubicBezTo>
                  <a:cubicBezTo>
                    <a:pt x="16420" y="14789"/>
                    <a:pt x="16423" y="14784"/>
                    <a:pt x="16425" y="14778"/>
                  </a:cubicBezTo>
                  <a:cubicBezTo>
                    <a:pt x="16426" y="14772"/>
                    <a:pt x="16428" y="14765"/>
                    <a:pt x="16428" y="14759"/>
                  </a:cubicBezTo>
                  <a:cubicBezTo>
                    <a:pt x="16430" y="14742"/>
                    <a:pt x="16427" y="14725"/>
                    <a:pt x="16421" y="14712"/>
                  </a:cubicBezTo>
                  <a:cubicBezTo>
                    <a:pt x="16417" y="14704"/>
                    <a:pt x="16410" y="14696"/>
                    <a:pt x="16398" y="14684"/>
                  </a:cubicBezTo>
                  <a:lnTo>
                    <a:pt x="15158" y="13419"/>
                  </a:lnTo>
                  <a:cubicBezTo>
                    <a:pt x="15146" y="13406"/>
                    <a:pt x="15139" y="13399"/>
                    <a:pt x="15133" y="13397"/>
                  </a:cubicBezTo>
                  <a:close/>
                  <a:moveTo>
                    <a:pt x="17835" y="13397"/>
                  </a:moveTo>
                  <a:cubicBezTo>
                    <a:pt x="17829" y="13399"/>
                    <a:pt x="17822" y="13406"/>
                    <a:pt x="17810" y="13419"/>
                  </a:cubicBezTo>
                  <a:lnTo>
                    <a:pt x="16570" y="14684"/>
                  </a:lnTo>
                  <a:cubicBezTo>
                    <a:pt x="16558" y="14696"/>
                    <a:pt x="16551" y="14704"/>
                    <a:pt x="16547" y="14712"/>
                  </a:cubicBezTo>
                  <a:cubicBezTo>
                    <a:pt x="16541" y="14725"/>
                    <a:pt x="16538" y="14742"/>
                    <a:pt x="16540" y="14759"/>
                  </a:cubicBezTo>
                  <a:cubicBezTo>
                    <a:pt x="16541" y="14765"/>
                    <a:pt x="16542" y="14772"/>
                    <a:pt x="16543" y="14778"/>
                  </a:cubicBezTo>
                  <a:cubicBezTo>
                    <a:pt x="16545" y="14784"/>
                    <a:pt x="16548" y="14789"/>
                    <a:pt x="16551" y="14793"/>
                  </a:cubicBezTo>
                  <a:cubicBezTo>
                    <a:pt x="16558" y="14804"/>
                    <a:pt x="16568" y="14809"/>
                    <a:pt x="16577" y="14806"/>
                  </a:cubicBezTo>
                  <a:cubicBezTo>
                    <a:pt x="16583" y="14804"/>
                    <a:pt x="16591" y="14796"/>
                    <a:pt x="16603" y="14784"/>
                  </a:cubicBezTo>
                  <a:lnTo>
                    <a:pt x="17842" y="13519"/>
                  </a:lnTo>
                  <a:cubicBezTo>
                    <a:pt x="17855" y="13507"/>
                    <a:pt x="17862" y="13499"/>
                    <a:pt x="17866" y="13491"/>
                  </a:cubicBezTo>
                  <a:cubicBezTo>
                    <a:pt x="17872" y="13478"/>
                    <a:pt x="17874" y="13461"/>
                    <a:pt x="17873" y="13444"/>
                  </a:cubicBezTo>
                  <a:cubicBezTo>
                    <a:pt x="17872" y="13437"/>
                    <a:pt x="17871" y="13431"/>
                    <a:pt x="17869" y="13425"/>
                  </a:cubicBezTo>
                  <a:cubicBezTo>
                    <a:pt x="17867" y="13419"/>
                    <a:pt x="17865" y="13414"/>
                    <a:pt x="17862" y="13409"/>
                  </a:cubicBezTo>
                  <a:cubicBezTo>
                    <a:pt x="17855" y="13398"/>
                    <a:pt x="17845" y="13394"/>
                    <a:pt x="17835" y="13397"/>
                  </a:cubicBezTo>
                  <a:close/>
                  <a:moveTo>
                    <a:pt x="19258" y="13397"/>
                  </a:moveTo>
                  <a:cubicBezTo>
                    <a:pt x="19249" y="13394"/>
                    <a:pt x="19239" y="13398"/>
                    <a:pt x="19232" y="13409"/>
                  </a:cubicBezTo>
                  <a:cubicBezTo>
                    <a:pt x="19229" y="13414"/>
                    <a:pt x="19226" y="13419"/>
                    <a:pt x="19224" y="13425"/>
                  </a:cubicBezTo>
                  <a:cubicBezTo>
                    <a:pt x="19222" y="13431"/>
                    <a:pt x="19221" y="13437"/>
                    <a:pt x="19220" y="13444"/>
                  </a:cubicBezTo>
                  <a:cubicBezTo>
                    <a:pt x="19219" y="13461"/>
                    <a:pt x="19221" y="13478"/>
                    <a:pt x="19228" y="13491"/>
                  </a:cubicBezTo>
                  <a:cubicBezTo>
                    <a:pt x="19232" y="13499"/>
                    <a:pt x="19239" y="13507"/>
                    <a:pt x="19251" y="13519"/>
                  </a:cubicBezTo>
                  <a:lnTo>
                    <a:pt x="20490" y="14784"/>
                  </a:lnTo>
                  <a:cubicBezTo>
                    <a:pt x="20503" y="14796"/>
                    <a:pt x="20510" y="14804"/>
                    <a:pt x="20516" y="14806"/>
                  </a:cubicBezTo>
                  <a:cubicBezTo>
                    <a:pt x="20525" y="14809"/>
                    <a:pt x="20535" y="14804"/>
                    <a:pt x="20543" y="14793"/>
                  </a:cubicBezTo>
                  <a:cubicBezTo>
                    <a:pt x="20545" y="14789"/>
                    <a:pt x="20548" y="14784"/>
                    <a:pt x="20550" y="14778"/>
                  </a:cubicBezTo>
                  <a:cubicBezTo>
                    <a:pt x="20551" y="14772"/>
                    <a:pt x="20553" y="14765"/>
                    <a:pt x="20553" y="14759"/>
                  </a:cubicBezTo>
                  <a:cubicBezTo>
                    <a:pt x="20555" y="14742"/>
                    <a:pt x="20552" y="14725"/>
                    <a:pt x="20546" y="14712"/>
                  </a:cubicBezTo>
                  <a:cubicBezTo>
                    <a:pt x="20542" y="14704"/>
                    <a:pt x="20535" y="14696"/>
                    <a:pt x="20523" y="14684"/>
                  </a:cubicBezTo>
                  <a:lnTo>
                    <a:pt x="19283" y="13419"/>
                  </a:lnTo>
                  <a:cubicBezTo>
                    <a:pt x="19271" y="13406"/>
                    <a:pt x="19264" y="13399"/>
                    <a:pt x="19258" y="13397"/>
                  </a:cubicBezTo>
                  <a:close/>
                  <a:moveTo>
                    <a:pt x="21600" y="13406"/>
                  </a:moveTo>
                  <a:lnTo>
                    <a:pt x="20699" y="14326"/>
                  </a:lnTo>
                  <a:cubicBezTo>
                    <a:pt x="20687" y="14338"/>
                    <a:pt x="20680" y="14345"/>
                    <a:pt x="20676" y="14353"/>
                  </a:cubicBezTo>
                  <a:cubicBezTo>
                    <a:pt x="20669" y="14366"/>
                    <a:pt x="20667" y="14384"/>
                    <a:pt x="20668" y="14401"/>
                  </a:cubicBezTo>
                  <a:cubicBezTo>
                    <a:pt x="20669" y="14407"/>
                    <a:pt x="20670" y="14414"/>
                    <a:pt x="20672" y="14419"/>
                  </a:cubicBezTo>
                  <a:cubicBezTo>
                    <a:pt x="20674" y="14425"/>
                    <a:pt x="20676" y="14431"/>
                    <a:pt x="20679" y="14436"/>
                  </a:cubicBezTo>
                  <a:cubicBezTo>
                    <a:pt x="20686" y="14447"/>
                    <a:pt x="20696" y="14451"/>
                    <a:pt x="20706" y="14448"/>
                  </a:cubicBezTo>
                  <a:cubicBezTo>
                    <a:pt x="20712" y="14446"/>
                    <a:pt x="20719" y="14439"/>
                    <a:pt x="20731" y="14426"/>
                  </a:cubicBezTo>
                  <a:lnTo>
                    <a:pt x="21600" y="13539"/>
                  </a:lnTo>
                  <a:lnTo>
                    <a:pt x="21600" y="13406"/>
                  </a:lnTo>
                  <a:close/>
                  <a:moveTo>
                    <a:pt x="21600" y="13761"/>
                  </a:moveTo>
                  <a:lnTo>
                    <a:pt x="20696" y="14684"/>
                  </a:lnTo>
                  <a:cubicBezTo>
                    <a:pt x="20684" y="14696"/>
                    <a:pt x="20676" y="14704"/>
                    <a:pt x="20672" y="14712"/>
                  </a:cubicBezTo>
                  <a:cubicBezTo>
                    <a:pt x="20666" y="14725"/>
                    <a:pt x="20663" y="14742"/>
                    <a:pt x="20665" y="14759"/>
                  </a:cubicBezTo>
                  <a:cubicBezTo>
                    <a:pt x="20666" y="14765"/>
                    <a:pt x="20667" y="14772"/>
                    <a:pt x="20669" y="14778"/>
                  </a:cubicBezTo>
                  <a:cubicBezTo>
                    <a:pt x="20671" y="14784"/>
                    <a:pt x="20673" y="14789"/>
                    <a:pt x="20676" y="14793"/>
                  </a:cubicBezTo>
                  <a:cubicBezTo>
                    <a:pt x="20683" y="14804"/>
                    <a:pt x="20693" y="14809"/>
                    <a:pt x="20703" y="14806"/>
                  </a:cubicBezTo>
                  <a:cubicBezTo>
                    <a:pt x="20708" y="14804"/>
                    <a:pt x="20716" y="14796"/>
                    <a:pt x="20728" y="14784"/>
                  </a:cubicBezTo>
                  <a:lnTo>
                    <a:pt x="21600" y="13894"/>
                  </a:lnTo>
                  <a:lnTo>
                    <a:pt x="21600" y="13761"/>
                  </a:lnTo>
                  <a:close/>
                  <a:moveTo>
                    <a:pt x="1370" y="13780"/>
                  </a:moveTo>
                  <a:cubicBezTo>
                    <a:pt x="1364" y="13782"/>
                    <a:pt x="1357" y="13790"/>
                    <a:pt x="1345" y="13802"/>
                  </a:cubicBezTo>
                  <a:lnTo>
                    <a:pt x="290" y="14879"/>
                  </a:lnTo>
                  <a:cubicBezTo>
                    <a:pt x="278" y="14891"/>
                    <a:pt x="271" y="14899"/>
                    <a:pt x="267" y="14907"/>
                  </a:cubicBezTo>
                  <a:cubicBezTo>
                    <a:pt x="261" y="14920"/>
                    <a:pt x="258" y="14937"/>
                    <a:pt x="260" y="14954"/>
                  </a:cubicBezTo>
                  <a:cubicBezTo>
                    <a:pt x="260" y="14961"/>
                    <a:pt x="262" y="14967"/>
                    <a:pt x="264" y="14972"/>
                  </a:cubicBezTo>
                  <a:cubicBezTo>
                    <a:pt x="266" y="14978"/>
                    <a:pt x="268" y="14984"/>
                    <a:pt x="271" y="14989"/>
                  </a:cubicBezTo>
                  <a:cubicBezTo>
                    <a:pt x="278" y="15000"/>
                    <a:pt x="288" y="15004"/>
                    <a:pt x="298" y="15001"/>
                  </a:cubicBezTo>
                  <a:cubicBezTo>
                    <a:pt x="303" y="14999"/>
                    <a:pt x="311" y="14992"/>
                    <a:pt x="323" y="14979"/>
                  </a:cubicBezTo>
                  <a:lnTo>
                    <a:pt x="1377" y="13903"/>
                  </a:lnTo>
                  <a:cubicBezTo>
                    <a:pt x="1389" y="13891"/>
                    <a:pt x="1397" y="13883"/>
                    <a:pt x="1401" y="13875"/>
                  </a:cubicBezTo>
                  <a:cubicBezTo>
                    <a:pt x="1407" y="13862"/>
                    <a:pt x="1410" y="13844"/>
                    <a:pt x="1408" y="13828"/>
                  </a:cubicBezTo>
                  <a:cubicBezTo>
                    <a:pt x="1407" y="13821"/>
                    <a:pt x="1406" y="13815"/>
                    <a:pt x="1404" y="13809"/>
                  </a:cubicBezTo>
                  <a:cubicBezTo>
                    <a:pt x="1402" y="13803"/>
                    <a:pt x="1400" y="13797"/>
                    <a:pt x="1397" y="13793"/>
                  </a:cubicBezTo>
                  <a:cubicBezTo>
                    <a:pt x="1389" y="13782"/>
                    <a:pt x="1380" y="13777"/>
                    <a:pt x="1370" y="13780"/>
                  </a:cubicBezTo>
                  <a:close/>
                  <a:moveTo>
                    <a:pt x="2784" y="13780"/>
                  </a:moveTo>
                  <a:cubicBezTo>
                    <a:pt x="2775" y="13777"/>
                    <a:pt x="2765" y="13782"/>
                    <a:pt x="2758" y="13793"/>
                  </a:cubicBezTo>
                  <a:cubicBezTo>
                    <a:pt x="2755" y="13797"/>
                    <a:pt x="2752" y="13803"/>
                    <a:pt x="2751" y="13809"/>
                  </a:cubicBezTo>
                  <a:cubicBezTo>
                    <a:pt x="2749" y="13815"/>
                    <a:pt x="2747" y="13821"/>
                    <a:pt x="2747" y="13828"/>
                  </a:cubicBezTo>
                  <a:cubicBezTo>
                    <a:pt x="2745" y="13844"/>
                    <a:pt x="2747" y="13862"/>
                    <a:pt x="2754" y="13875"/>
                  </a:cubicBezTo>
                  <a:cubicBezTo>
                    <a:pt x="2758" y="13883"/>
                    <a:pt x="2765" y="13891"/>
                    <a:pt x="2778" y="13903"/>
                  </a:cubicBezTo>
                  <a:lnTo>
                    <a:pt x="3831" y="14979"/>
                  </a:lnTo>
                  <a:cubicBezTo>
                    <a:pt x="3844" y="14992"/>
                    <a:pt x="3851" y="14999"/>
                    <a:pt x="3857" y="15001"/>
                  </a:cubicBezTo>
                  <a:cubicBezTo>
                    <a:pt x="3867" y="15004"/>
                    <a:pt x="3876" y="15000"/>
                    <a:pt x="3883" y="14989"/>
                  </a:cubicBezTo>
                  <a:cubicBezTo>
                    <a:pt x="3886" y="14984"/>
                    <a:pt x="3889" y="14979"/>
                    <a:pt x="3891" y="14973"/>
                  </a:cubicBezTo>
                  <a:cubicBezTo>
                    <a:pt x="3893" y="14967"/>
                    <a:pt x="3894" y="14961"/>
                    <a:pt x="3895" y="14954"/>
                  </a:cubicBezTo>
                  <a:cubicBezTo>
                    <a:pt x="3896" y="14937"/>
                    <a:pt x="3894" y="14920"/>
                    <a:pt x="3888" y="14907"/>
                  </a:cubicBezTo>
                  <a:cubicBezTo>
                    <a:pt x="3884" y="14899"/>
                    <a:pt x="3876" y="14891"/>
                    <a:pt x="3864" y="14879"/>
                  </a:cubicBezTo>
                  <a:lnTo>
                    <a:pt x="2810" y="13802"/>
                  </a:lnTo>
                  <a:cubicBezTo>
                    <a:pt x="2798" y="13790"/>
                    <a:pt x="2790" y="13782"/>
                    <a:pt x="2784" y="13780"/>
                  </a:cubicBezTo>
                  <a:close/>
                  <a:moveTo>
                    <a:pt x="5495" y="13780"/>
                  </a:moveTo>
                  <a:cubicBezTo>
                    <a:pt x="5490" y="13782"/>
                    <a:pt x="5482" y="13790"/>
                    <a:pt x="5470" y="13802"/>
                  </a:cubicBezTo>
                  <a:lnTo>
                    <a:pt x="4416" y="14879"/>
                  </a:lnTo>
                  <a:cubicBezTo>
                    <a:pt x="4403" y="14891"/>
                    <a:pt x="4396" y="14899"/>
                    <a:pt x="4392" y="14907"/>
                  </a:cubicBezTo>
                  <a:cubicBezTo>
                    <a:pt x="4386" y="14920"/>
                    <a:pt x="4383" y="14937"/>
                    <a:pt x="4385" y="14954"/>
                  </a:cubicBezTo>
                  <a:cubicBezTo>
                    <a:pt x="4385" y="14961"/>
                    <a:pt x="4387" y="14967"/>
                    <a:pt x="4389" y="14972"/>
                  </a:cubicBezTo>
                  <a:cubicBezTo>
                    <a:pt x="4391" y="14978"/>
                    <a:pt x="4393" y="14984"/>
                    <a:pt x="4396" y="14989"/>
                  </a:cubicBezTo>
                  <a:cubicBezTo>
                    <a:pt x="4403" y="15000"/>
                    <a:pt x="4413" y="15004"/>
                    <a:pt x="4423" y="15001"/>
                  </a:cubicBezTo>
                  <a:cubicBezTo>
                    <a:pt x="4428" y="14999"/>
                    <a:pt x="4436" y="14992"/>
                    <a:pt x="4448" y="14979"/>
                  </a:cubicBezTo>
                  <a:lnTo>
                    <a:pt x="5502" y="13903"/>
                  </a:lnTo>
                  <a:cubicBezTo>
                    <a:pt x="5514" y="13891"/>
                    <a:pt x="5522" y="13883"/>
                    <a:pt x="5526" y="13875"/>
                  </a:cubicBezTo>
                  <a:cubicBezTo>
                    <a:pt x="5532" y="13862"/>
                    <a:pt x="5535" y="13844"/>
                    <a:pt x="5533" y="13828"/>
                  </a:cubicBezTo>
                  <a:cubicBezTo>
                    <a:pt x="5532" y="13821"/>
                    <a:pt x="5531" y="13815"/>
                    <a:pt x="5529" y="13809"/>
                  </a:cubicBezTo>
                  <a:cubicBezTo>
                    <a:pt x="5527" y="13803"/>
                    <a:pt x="5525" y="13797"/>
                    <a:pt x="5522" y="13793"/>
                  </a:cubicBezTo>
                  <a:cubicBezTo>
                    <a:pt x="5514" y="13782"/>
                    <a:pt x="5505" y="13777"/>
                    <a:pt x="5495" y="13780"/>
                  </a:cubicBezTo>
                  <a:close/>
                  <a:moveTo>
                    <a:pt x="6897" y="13780"/>
                  </a:moveTo>
                  <a:cubicBezTo>
                    <a:pt x="6887" y="13777"/>
                    <a:pt x="6877" y="13782"/>
                    <a:pt x="6870" y="13793"/>
                  </a:cubicBezTo>
                  <a:cubicBezTo>
                    <a:pt x="6867" y="13797"/>
                    <a:pt x="6865" y="13803"/>
                    <a:pt x="6863" y="13809"/>
                  </a:cubicBezTo>
                  <a:cubicBezTo>
                    <a:pt x="6861" y="13815"/>
                    <a:pt x="6860" y="13821"/>
                    <a:pt x="6859" y="13828"/>
                  </a:cubicBezTo>
                  <a:cubicBezTo>
                    <a:pt x="6857" y="13844"/>
                    <a:pt x="6860" y="13862"/>
                    <a:pt x="6866" y="13875"/>
                  </a:cubicBezTo>
                  <a:cubicBezTo>
                    <a:pt x="6870" y="13883"/>
                    <a:pt x="6878" y="13891"/>
                    <a:pt x="6890" y="13903"/>
                  </a:cubicBezTo>
                  <a:lnTo>
                    <a:pt x="7944" y="14979"/>
                  </a:lnTo>
                  <a:cubicBezTo>
                    <a:pt x="7956" y="14992"/>
                    <a:pt x="7963" y="14999"/>
                    <a:pt x="7969" y="15001"/>
                  </a:cubicBezTo>
                  <a:cubicBezTo>
                    <a:pt x="7979" y="15004"/>
                    <a:pt x="7988" y="15000"/>
                    <a:pt x="7996" y="14989"/>
                  </a:cubicBezTo>
                  <a:cubicBezTo>
                    <a:pt x="7999" y="14984"/>
                    <a:pt x="8001" y="14979"/>
                    <a:pt x="8003" y="14973"/>
                  </a:cubicBezTo>
                  <a:cubicBezTo>
                    <a:pt x="8005" y="14967"/>
                    <a:pt x="8006" y="14961"/>
                    <a:pt x="8007" y="14954"/>
                  </a:cubicBezTo>
                  <a:cubicBezTo>
                    <a:pt x="8009" y="14937"/>
                    <a:pt x="8006" y="14920"/>
                    <a:pt x="8000" y="14907"/>
                  </a:cubicBezTo>
                  <a:cubicBezTo>
                    <a:pt x="7996" y="14899"/>
                    <a:pt x="7988" y="14891"/>
                    <a:pt x="7976" y="14879"/>
                  </a:cubicBezTo>
                  <a:lnTo>
                    <a:pt x="6922" y="13802"/>
                  </a:lnTo>
                  <a:cubicBezTo>
                    <a:pt x="6910" y="13790"/>
                    <a:pt x="6903" y="13782"/>
                    <a:pt x="6897" y="13780"/>
                  </a:cubicBezTo>
                  <a:close/>
                  <a:moveTo>
                    <a:pt x="9608" y="13780"/>
                  </a:moveTo>
                  <a:cubicBezTo>
                    <a:pt x="9602" y="13782"/>
                    <a:pt x="9595" y="13790"/>
                    <a:pt x="9582" y="13802"/>
                  </a:cubicBezTo>
                  <a:lnTo>
                    <a:pt x="8528" y="14879"/>
                  </a:lnTo>
                  <a:cubicBezTo>
                    <a:pt x="8516" y="14891"/>
                    <a:pt x="8508" y="14899"/>
                    <a:pt x="8505" y="14907"/>
                  </a:cubicBezTo>
                  <a:cubicBezTo>
                    <a:pt x="8498" y="14920"/>
                    <a:pt x="8496" y="14937"/>
                    <a:pt x="8497" y="14954"/>
                  </a:cubicBezTo>
                  <a:cubicBezTo>
                    <a:pt x="8498" y="14961"/>
                    <a:pt x="8499" y="14967"/>
                    <a:pt x="8501" y="14972"/>
                  </a:cubicBezTo>
                  <a:cubicBezTo>
                    <a:pt x="8503" y="14978"/>
                    <a:pt x="8505" y="14984"/>
                    <a:pt x="8508" y="14989"/>
                  </a:cubicBezTo>
                  <a:cubicBezTo>
                    <a:pt x="8516" y="15000"/>
                    <a:pt x="8526" y="15004"/>
                    <a:pt x="8535" y="15001"/>
                  </a:cubicBezTo>
                  <a:cubicBezTo>
                    <a:pt x="8541" y="14999"/>
                    <a:pt x="8548" y="14992"/>
                    <a:pt x="8561" y="14979"/>
                  </a:cubicBezTo>
                  <a:lnTo>
                    <a:pt x="9615" y="13903"/>
                  </a:lnTo>
                  <a:cubicBezTo>
                    <a:pt x="9627" y="13891"/>
                    <a:pt x="9634" y="13883"/>
                    <a:pt x="9638" y="13875"/>
                  </a:cubicBezTo>
                  <a:cubicBezTo>
                    <a:pt x="9645" y="13862"/>
                    <a:pt x="9647" y="13844"/>
                    <a:pt x="9645" y="13828"/>
                  </a:cubicBezTo>
                  <a:cubicBezTo>
                    <a:pt x="9645" y="13821"/>
                    <a:pt x="9643" y="13815"/>
                    <a:pt x="9642" y="13809"/>
                  </a:cubicBezTo>
                  <a:cubicBezTo>
                    <a:pt x="9640" y="13803"/>
                    <a:pt x="9637" y="13797"/>
                    <a:pt x="9634" y="13793"/>
                  </a:cubicBezTo>
                  <a:cubicBezTo>
                    <a:pt x="9627" y="13782"/>
                    <a:pt x="9617" y="13777"/>
                    <a:pt x="9608" y="13780"/>
                  </a:cubicBezTo>
                  <a:close/>
                  <a:moveTo>
                    <a:pt x="11022" y="13780"/>
                  </a:moveTo>
                  <a:cubicBezTo>
                    <a:pt x="11012" y="13777"/>
                    <a:pt x="11002" y="13782"/>
                    <a:pt x="10995" y="13793"/>
                  </a:cubicBezTo>
                  <a:cubicBezTo>
                    <a:pt x="10992" y="13797"/>
                    <a:pt x="10990" y="13803"/>
                    <a:pt x="10988" y="13809"/>
                  </a:cubicBezTo>
                  <a:cubicBezTo>
                    <a:pt x="10986" y="13815"/>
                    <a:pt x="10985" y="13821"/>
                    <a:pt x="10984" y="13828"/>
                  </a:cubicBezTo>
                  <a:cubicBezTo>
                    <a:pt x="10983" y="13844"/>
                    <a:pt x="10985" y="13862"/>
                    <a:pt x="10991" y="13875"/>
                  </a:cubicBezTo>
                  <a:cubicBezTo>
                    <a:pt x="10995" y="13883"/>
                    <a:pt x="11003" y="13891"/>
                    <a:pt x="11015" y="13903"/>
                  </a:cubicBezTo>
                  <a:lnTo>
                    <a:pt x="12069" y="14979"/>
                  </a:lnTo>
                  <a:cubicBezTo>
                    <a:pt x="12081" y="14992"/>
                    <a:pt x="12089" y="14999"/>
                    <a:pt x="12095" y="15001"/>
                  </a:cubicBezTo>
                  <a:cubicBezTo>
                    <a:pt x="12104" y="15004"/>
                    <a:pt x="12114" y="15000"/>
                    <a:pt x="12121" y="14989"/>
                  </a:cubicBezTo>
                  <a:cubicBezTo>
                    <a:pt x="12124" y="14984"/>
                    <a:pt x="12126" y="14979"/>
                    <a:pt x="12128" y="14973"/>
                  </a:cubicBezTo>
                  <a:cubicBezTo>
                    <a:pt x="12130" y="14967"/>
                    <a:pt x="12131" y="14961"/>
                    <a:pt x="12132" y="14954"/>
                  </a:cubicBezTo>
                  <a:cubicBezTo>
                    <a:pt x="12134" y="14937"/>
                    <a:pt x="12131" y="14920"/>
                    <a:pt x="12125" y="14907"/>
                  </a:cubicBezTo>
                  <a:cubicBezTo>
                    <a:pt x="12121" y="14899"/>
                    <a:pt x="12114" y="14891"/>
                    <a:pt x="12101" y="14879"/>
                  </a:cubicBezTo>
                  <a:lnTo>
                    <a:pt x="11047" y="13802"/>
                  </a:lnTo>
                  <a:cubicBezTo>
                    <a:pt x="11035" y="13790"/>
                    <a:pt x="11028" y="13782"/>
                    <a:pt x="11022" y="13780"/>
                  </a:cubicBezTo>
                  <a:close/>
                  <a:moveTo>
                    <a:pt x="13733" y="13780"/>
                  </a:moveTo>
                  <a:cubicBezTo>
                    <a:pt x="13727" y="13782"/>
                    <a:pt x="13720" y="13790"/>
                    <a:pt x="13707" y="13802"/>
                  </a:cubicBezTo>
                  <a:lnTo>
                    <a:pt x="12653" y="14879"/>
                  </a:lnTo>
                  <a:cubicBezTo>
                    <a:pt x="12641" y="14891"/>
                    <a:pt x="12634" y="14899"/>
                    <a:pt x="12630" y="14907"/>
                  </a:cubicBezTo>
                  <a:cubicBezTo>
                    <a:pt x="12623" y="14920"/>
                    <a:pt x="12621" y="14937"/>
                    <a:pt x="12622" y="14954"/>
                  </a:cubicBezTo>
                  <a:cubicBezTo>
                    <a:pt x="12623" y="14961"/>
                    <a:pt x="12625" y="14967"/>
                    <a:pt x="12626" y="14972"/>
                  </a:cubicBezTo>
                  <a:cubicBezTo>
                    <a:pt x="12628" y="14978"/>
                    <a:pt x="12631" y="14984"/>
                    <a:pt x="12633" y="14989"/>
                  </a:cubicBezTo>
                  <a:cubicBezTo>
                    <a:pt x="12641" y="15000"/>
                    <a:pt x="12651" y="15004"/>
                    <a:pt x="12660" y="15001"/>
                  </a:cubicBezTo>
                  <a:cubicBezTo>
                    <a:pt x="12666" y="14999"/>
                    <a:pt x="12673" y="14992"/>
                    <a:pt x="12686" y="14979"/>
                  </a:cubicBezTo>
                  <a:lnTo>
                    <a:pt x="13740" y="13903"/>
                  </a:lnTo>
                  <a:cubicBezTo>
                    <a:pt x="13752" y="13891"/>
                    <a:pt x="13760" y="13883"/>
                    <a:pt x="13763" y="13875"/>
                  </a:cubicBezTo>
                  <a:cubicBezTo>
                    <a:pt x="13770" y="13862"/>
                    <a:pt x="13772" y="13844"/>
                    <a:pt x="13770" y="13828"/>
                  </a:cubicBezTo>
                  <a:cubicBezTo>
                    <a:pt x="13770" y="13821"/>
                    <a:pt x="13769" y="13815"/>
                    <a:pt x="13767" y="13809"/>
                  </a:cubicBezTo>
                  <a:cubicBezTo>
                    <a:pt x="13765" y="13803"/>
                    <a:pt x="13762" y="13797"/>
                    <a:pt x="13759" y="13793"/>
                  </a:cubicBezTo>
                  <a:cubicBezTo>
                    <a:pt x="13752" y="13782"/>
                    <a:pt x="13742" y="13777"/>
                    <a:pt x="13733" y="13780"/>
                  </a:cubicBezTo>
                  <a:close/>
                  <a:moveTo>
                    <a:pt x="15129" y="13780"/>
                  </a:moveTo>
                  <a:cubicBezTo>
                    <a:pt x="15119" y="13777"/>
                    <a:pt x="15109" y="13782"/>
                    <a:pt x="15102" y="13793"/>
                  </a:cubicBezTo>
                  <a:cubicBezTo>
                    <a:pt x="15099" y="13797"/>
                    <a:pt x="15096" y="13803"/>
                    <a:pt x="15095" y="13809"/>
                  </a:cubicBezTo>
                  <a:cubicBezTo>
                    <a:pt x="15093" y="13815"/>
                    <a:pt x="15092" y="13821"/>
                    <a:pt x="15091" y="13828"/>
                  </a:cubicBezTo>
                  <a:cubicBezTo>
                    <a:pt x="15089" y="13844"/>
                    <a:pt x="15092" y="13862"/>
                    <a:pt x="15098" y="13875"/>
                  </a:cubicBezTo>
                  <a:cubicBezTo>
                    <a:pt x="15102" y="13883"/>
                    <a:pt x="15110" y="13891"/>
                    <a:pt x="15122" y="13903"/>
                  </a:cubicBezTo>
                  <a:lnTo>
                    <a:pt x="16176" y="14979"/>
                  </a:lnTo>
                  <a:cubicBezTo>
                    <a:pt x="16188" y="14992"/>
                    <a:pt x="16196" y="14999"/>
                    <a:pt x="16201" y="15001"/>
                  </a:cubicBezTo>
                  <a:cubicBezTo>
                    <a:pt x="16211" y="15004"/>
                    <a:pt x="16220" y="15000"/>
                    <a:pt x="16228" y="14989"/>
                  </a:cubicBezTo>
                  <a:cubicBezTo>
                    <a:pt x="16231" y="14984"/>
                    <a:pt x="16233" y="14979"/>
                    <a:pt x="16235" y="14973"/>
                  </a:cubicBezTo>
                  <a:cubicBezTo>
                    <a:pt x="16237" y="14967"/>
                    <a:pt x="16238" y="14961"/>
                    <a:pt x="16239" y="14954"/>
                  </a:cubicBezTo>
                  <a:cubicBezTo>
                    <a:pt x="16241" y="14937"/>
                    <a:pt x="16238" y="14920"/>
                    <a:pt x="16232" y="14907"/>
                  </a:cubicBezTo>
                  <a:cubicBezTo>
                    <a:pt x="16228" y="14899"/>
                    <a:pt x="16220" y="14891"/>
                    <a:pt x="16208" y="14879"/>
                  </a:cubicBezTo>
                  <a:lnTo>
                    <a:pt x="15154" y="13802"/>
                  </a:lnTo>
                  <a:cubicBezTo>
                    <a:pt x="15142" y="13790"/>
                    <a:pt x="15134" y="13782"/>
                    <a:pt x="15129" y="13780"/>
                  </a:cubicBezTo>
                  <a:close/>
                  <a:moveTo>
                    <a:pt x="17840" y="13780"/>
                  </a:moveTo>
                  <a:cubicBezTo>
                    <a:pt x="17834" y="13782"/>
                    <a:pt x="17826" y="13790"/>
                    <a:pt x="17814" y="13802"/>
                  </a:cubicBezTo>
                  <a:lnTo>
                    <a:pt x="16760" y="14879"/>
                  </a:lnTo>
                  <a:cubicBezTo>
                    <a:pt x="16748" y="14891"/>
                    <a:pt x="16740" y="14899"/>
                    <a:pt x="16736" y="14907"/>
                  </a:cubicBezTo>
                  <a:cubicBezTo>
                    <a:pt x="16730" y="14920"/>
                    <a:pt x="16727" y="14937"/>
                    <a:pt x="16729" y="14954"/>
                  </a:cubicBezTo>
                  <a:cubicBezTo>
                    <a:pt x="16730" y="14961"/>
                    <a:pt x="16731" y="14967"/>
                    <a:pt x="16733" y="14972"/>
                  </a:cubicBezTo>
                  <a:cubicBezTo>
                    <a:pt x="16735" y="14978"/>
                    <a:pt x="16737" y="14984"/>
                    <a:pt x="16740" y="14989"/>
                  </a:cubicBezTo>
                  <a:cubicBezTo>
                    <a:pt x="16748" y="15000"/>
                    <a:pt x="16757" y="15004"/>
                    <a:pt x="16767" y="15001"/>
                  </a:cubicBezTo>
                  <a:cubicBezTo>
                    <a:pt x="16773" y="14999"/>
                    <a:pt x="16780" y="14992"/>
                    <a:pt x="16793" y="14979"/>
                  </a:cubicBezTo>
                  <a:lnTo>
                    <a:pt x="17846" y="13903"/>
                  </a:lnTo>
                  <a:cubicBezTo>
                    <a:pt x="17859" y="13891"/>
                    <a:pt x="17866" y="13883"/>
                    <a:pt x="17870" y="13875"/>
                  </a:cubicBezTo>
                  <a:cubicBezTo>
                    <a:pt x="17877" y="13862"/>
                    <a:pt x="17879" y="13844"/>
                    <a:pt x="17877" y="13828"/>
                  </a:cubicBezTo>
                  <a:cubicBezTo>
                    <a:pt x="17877" y="13821"/>
                    <a:pt x="17875" y="13815"/>
                    <a:pt x="17873" y="13809"/>
                  </a:cubicBezTo>
                  <a:cubicBezTo>
                    <a:pt x="17872" y="13803"/>
                    <a:pt x="17869" y="13797"/>
                    <a:pt x="17866" y="13793"/>
                  </a:cubicBezTo>
                  <a:cubicBezTo>
                    <a:pt x="17859" y="13782"/>
                    <a:pt x="17849" y="13777"/>
                    <a:pt x="17840" y="13780"/>
                  </a:cubicBezTo>
                  <a:close/>
                  <a:moveTo>
                    <a:pt x="19254" y="13780"/>
                  </a:moveTo>
                  <a:cubicBezTo>
                    <a:pt x="19244" y="13777"/>
                    <a:pt x="19234" y="13782"/>
                    <a:pt x="19227" y="13793"/>
                  </a:cubicBezTo>
                  <a:cubicBezTo>
                    <a:pt x="19224" y="13797"/>
                    <a:pt x="19222" y="13803"/>
                    <a:pt x="19220" y="13809"/>
                  </a:cubicBezTo>
                  <a:cubicBezTo>
                    <a:pt x="19218" y="13815"/>
                    <a:pt x="19217" y="13821"/>
                    <a:pt x="19216" y="13828"/>
                  </a:cubicBezTo>
                  <a:cubicBezTo>
                    <a:pt x="19214" y="13844"/>
                    <a:pt x="19217" y="13862"/>
                    <a:pt x="19223" y="13875"/>
                  </a:cubicBezTo>
                  <a:cubicBezTo>
                    <a:pt x="19227" y="13883"/>
                    <a:pt x="19235" y="13891"/>
                    <a:pt x="19247" y="13903"/>
                  </a:cubicBezTo>
                  <a:lnTo>
                    <a:pt x="20301" y="14979"/>
                  </a:lnTo>
                  <a:cubicBezTo>
                    <a:pt x="20313" y="14992"/>
                    <a:pt x="20321" y="14999"/>
                    <a:pt x="20326" y="15001"/>
                  </a:cubicBezTo>
                  <a:cubicBezTo>
                    <a:pt x="20336" y="15004"/>
                    <a:pt x="20345" y="15000"/>
                    <a:pt x="20353" y="14989"/>
                  </a:cubicBezTo>
                  <a:cubicBezTo>
                    <a:pt x="20356" y="14984"/>
                    <a:pt x="20358" y="14979"/>
                    <a:pt x="20360" y="14973"/>
                  </a:cubicBezTo>
                  <a:cubicBezTo>
                    <a:pt x="20362" y="14967"/>
                    <a:pt x="20363" y="14961"/>
                    <a:pt x="20364" y="14954"/>
                  </a:cubicBezTo>
                  <a:cubicBezTo>
                    <a:pt x="20366" y="14937"/>
                    <a:pt x="20363" y="14920"/>
                    <a:pt x="20357" y="14907"/>
                  </a:cubicBezTo>
                  <a:cubicBezTo>
                    <a:pt x="20353" y="14899"/>
                    <a:pt x="20345" y="14891"/>
                    <a:pt x="20333" y="14879"/>
                  </a:cubicBezTo>
                  <a:lnTo>
                    <a:pt x="19279" y="13802"/>
                  </a:lnTo>
                  <a:cubicBezTo>
                    <a:pt x="19267" y="13790"/>
                    <a:pt x="19260" y="13782"/>
                    <a:pt x="19254" y="13780"/>
                  </a:cubicBezTo>
                  <a:close/>
                  <a:moveTo>
                    <a:pt x="1370" y="14147"/>
                  </a:moveTo>
                  <a:cubicBezTo>
                    <a:pt x="1364" y="14149"/>
                    <a:pt x="1357" y="14157"/>
                    <a:pt x="1345" y="14169"/>
                  </a:cubicBezTo>
                  <a:lnTo>
                    <a:pt x="471" y="15061"/>
                  </a:lnTo>
                  <a:cubicBezTo>
                    <a:pt x="459" y="15074"/>
                    <a:pt x="451" y="15081"/>
                    <a:pt x="447" y="15089"/>
                  </a:cubicBezTo>
                  <a:cubicBezTo>
                    <a:pt x="441" y="15102"/>
                    <a:pt x="439" y="15119"/>
                    <a:pt x="440" y="15136"/>
                  </a:cubicBezTo>
                  <a:cubicBezTo>
                    <a:pt x="441" y="15143"/>
                    <a:pt x="442" y="15150"/>
                    <a:pt x="444" y="15156"/>
                  </a:cubicBezTo>
                  <a:cubicBezTo>
                    <a:pt x="446" y="15161"/>
                    <a:pt x="448" y="15167"/>
                    <a:pt x="451" y="15171"/>
                  </a:cubicBezTo>
                  <a:cubicBezTo>
                    <a:pt x="459" y="15182"/>
                    <a:pt x="468" y="15187"/>
                    <a:pt x="478" y="15184"/>
                  </a:cubicBezTo>
                  <a:cubicBezTo>
                    <a:pt x="484" y="15182"/>
                    <a:pt x="491" y="15174"/>
                    <a:pt x="503" y="15162"/>
                  </a:cubicBezTo>
                  <a:lnTo>
                    <a:pt x="1377" y="14270"/>
                  </a:lnTo>
                  <a:cubicBezTo>
                    <a:pt x="1389" y="14257"/>
                    <a:pt x="1397" y="14250"/>
                    <a:pt x="1401" y="14242"/>
                  </a:cubicBezTo>
                  <a:cubicBezTo>
                    <a:pt x="1407" y="14229"/>
                    <a:pt x="1410" y="14211"/>
                    <a:pt x="1408" y="14194"/>
                  </a:cubicBezTo>
                  <a:cubicBezTo>
                    <a:pt x="1407" y="14188"/>
                    <a:pt x="1406" y="14181"/>
                    <a:pt x="1404" y="14176"/>
                  </a:cubicBezTo>
                  <a:cubicBezTo>
                    <a:pt x="1402" y="14170"/>
                    <a:pt x="1400" y="14164"/>
                    <a:pt x="1397" y="14160"/>
                  </a:cubicBezTo>
                  <a:cubicBezTo>
                    <a:pt x="1389" y="14149"/>
                    <a:pt x="1380" y="14144"/>
                    <a:pt x="1370" y="14147"/>
                  </a:cubicBezTo>
                  <a:close/>
                  <a:moveTo>
                    <a:pt x="2784" y="14147"/>
                  </a:moveTo>
                  <a:cubicBezTo>
                    <a:pt x="2775" y="14144"/>
                    <a:pt x="2765" y="14149"/>
                    <a:pt x="2758" y="14160"/>
                  </a:cubicBezTo>
                  <a:cubicBezTo>
                    <a:pt x="2755" y="14164"/>
                    <a:pt x="2752" y="14170"/>
                    <a:pt x="2751" y="14176"/>
                  </a:cubicBezTo>
                  <a:cubicBezTo>
                    <a:pt x="2749" y="14181"/>
                    <a:pt x="2747" y="14188"/>
                    <a:pt x="2747" y="14194"/>
                  </a:cubicBezTo>
                  <a:cubicBezTo>
                    <a:pt x="2745" y="14211"/>
                    <a:pt x="2747" y="14229"/>
                    <a:pt x="2754" y="14242"/>
                  </a:cubicBezTo>
                  <a:cubicBezTo>
                    <a:pt x="2758" y="14250"/>
                    <a:pt x="2765" y="14257"/>
                    <a:pt x="2778" y="14270"/>
                  </a:cubicBezTo>
                  <a:lnTo>
                    <a:pt x="3651" y="15162"/>
                  </a:lnTo>
                  <a:cubicBezTo>
                    <a:pt x="3663" y="15174"/>
                    <a:pt x="3670" y="15182"/>
                    <a:pt x="3676" y="15184"/>
                  </a:cubicBezTo>
                  <a:cubicBezTo>
                    <a:pt x="3686" y="15187"/>
                    <a:pt x="3696" y="15182"/>
                    <a:pt x="3703" y="15171"/>
                  </a:cubicBezTo>
                  <a:cubicBezTo>
                    <a:pt x="3706" y="15167"/>
                    <a:pt x="3709" y="15161"/>
                    <a:pt x="3710" y="15156"/>
                  </a:cubicBezTo>
                  <a:cubicBezTo>
                    <a:pt x="3712" y="15150"/>
                    <a:pt x="3714" y="15143"/>
                    <a:pt x="3714" y="15136"/>
                  </a:cubicBezTo>
                  <a:cubicBezTo>
                    <a:pt x="3716" y="15119"/>
                    <a:pt x="3713" y="15102"/>
                    <a:pt x="3707" y="15089"/>
                  </a:cubicBezTo>
                  <a:cubicBezTo>
                    <a:pt x="3703" y="15081"/>
                    <a:pt x="3696" y="15074"/>
                    <a:pt x="3683" y="15061"/>
                  </a:cubicBezTo>
                  <a:lnTo>
                    <a:pt x="2810" y="14169"/>
                  </a:lnTo>
                  <a:cubicBezTo>
                    <a:pt x="2798" y="14157"/>
                    <a:pt x="2790" y="14149"/>
                    <a:pt x="2784" y="14147"/>
                  </a:cubicBezTo>
                  <a:close/>
                  <a:moveTo>
                    <a:pt x="5495" y="14147"/>
                  </a:moveTo>
                  <a:cubicBezTo>
                    <a:pt x="5490" y="14149"/>
                    <a:pt x="5482" y="14157"/>
                    <a:pt x="5470" y="14169"/>
                  </a:cubicBezTo>
                  <a:lnTo>
                    <a:pt x="4596" y="15061"/>
                  </a:lnTo>
                  <a:cubicBezTo>
                    <a:pt x="4584" y="15074"/>
                    <a:pt x="4576" y="15081"/>
                    <a:pt x="4572" y="15089"/>
                  </a:cubicBezTo>
                  <a:cubicBezTo>
                    <a:pt x="4566" y="15102"/>
                    <a:pt x="4564" y="15119"/>
                    <a:pt x="4565" y="15136"/>
                  </a:cubicBezTo>
                  <a:cubicBezTo>
                    <a:pt x="4566" y="15143"/>
                    <a:pt x="4567" y="15150"/>
                    <a:pt x="4569" y="15156"/>
                  </a:cubicBezTo>
                  <a:cubicBezTo>
                    <a:pt x="4571" y="15161"/>
                    <a:pt x="4573" y="15167"/>
                    <a:pt x="4576" y="15171"/>
                  </a:cubicBezTo>
                  <a:cubicBezTo>
                    <a:pt x="4584" y="15182"/>
                    <a:pt x="4593" y="15187"/>
                    <a:pt x="4603" y="15184"/>
                  </a:cubicBezTo>
                  <a:cubicBezTo>
                    <a:pt x="4609" y="15182"/>
                    <a:pt x="4616" y="15174"/>
                    <a:pt x="4629" y="15162"/>
                  </a:cubicBezTo>
                  <a:lnTo>
                    <a:pt x="5502" y="14270"/>
                  </a:lnTo>
                  <a:cubicBezTo>
                    <a:pt x="5514" y="14257"/>
                    <a:pt x="5522" y="14250"/>
                    <a:pt x="5526" y="14242"/>
                  </a:cubicBezTo>
                  <a:cubicBezTo>
                    <a:pt x="5532" y="14229"/>
                    <a:pt x="5535" y="14211"/>
                    <a:pt x="5533" y="14194"/>
                  </a:cubicBezTo>
                  <a:cubicBezTo>
                    <a:pt x="5532" y="14188"/>
                    <a:pt x="5531" y="14181"/>
                    <a:pt x="5529" y="14176"/>
                  </a:cubicBezTo>
                  <a:cubicBezTo>
                    <a:pt x="5527" y="14170"/>
                    <a:pt x="5525" y="14164"/>
                    <a:pt x="5522" y="14160"/>
                  </a:cubicBezTo>
                  <a:cubicBezTo>
                    <a:pt x="5514" y="14149"/>
                    <a:pt x="5505" y="14144"/>
                    <a:pt x="5495" y="14147"/>
                  </a:cubicBezTo>
                  <a:close/>
                  <a:moveTo>
                    <a:pt x="6897" y="14147"/>
                  </a:moveTo>
                  <a:cubicBezTo>
                    <a:pt x="6887" y="14144"/>
                    <a:pt x="6877" y="14149"/>
                    <a:pt x="6870" y="14160"/>
                  </a:cubicBezTo>
                  <a:cubicBezTo>
                    <a:pt x="6867" y="14164"/>
                    <a:pt x="6865" y="14170"/>
                    <a:pt x="6863" y="14176"/>
                  </a:cubicBezTo>
                  <a:cubicBezTo>
                    <a:pt x="6861" y="14181"/>
                    <a:pt x="6860" y="14188"/>
                    <a:pt x="6859" y="14194"/>
                  </a:cubicBezTo>
                  <a:cubicBezTo>
                    <a:pt x="6857" y="14211"/>
                    <a:pt x="6860" y="14229"/>
                    <a:pt x="6866" y="14242"/>
                  </a:cubicBezTo>
                  <a:cubicBezTo>
                    <a:pt x="6870" y="14250"/>
                    <a:pt x="6878" y="14257"/>
                    <a:pt x="6890" y="14270"/>
                  </a:cubicBezTo>
                  <a:lnTo>
                    <a:pt x="7764" y="15162"/>
                  </a:lnTo>
                  <a:cubicBezTo>
                    <a:pt x="7776" y="15174"/>
                    <a:pt x="7783" y="15182"/>
                    <a:pt x="7789" y="15184"/>
                  </a:cubicBezTo>
                  <a:cubicBezTo>
                    <a:pt x="7798" y="15187"/>
                    <a:pt x="7808" y="15182"/>
                    <a:pt x="7815" y="15171"/>
                  </a:cubicBezTo>
                  <a:cubicBezTo>
                    <a:pt x="7818" y="15167"/>
                    <a:pt x="7821" y="15161"/>
                    <a:pt x="7823" y="15156"/>
                  </a:cubicBezTo>
                  <a:cubicBezTo>
                    <a:pt x="7825" y="15150"/>
                    <a:pt x="7826" y="15143"/>
                    <a:pt x="7827" y="15136"/>
                  </a:cubicBezTo>
                  <a:cubicBezTo>
                    <a:pt x="7828" y="15119"/>
                    <a:pt x="7826" y="15102"/>
                    <a:pt x="7819" y="15089"/>
                  </a:cubicBezTo>
                  <a:cubicBezTo>
                    <a:pt x="7815" y="15081"/>
                    <a:pt x="7808" y="15074"/>
                    <a:pt x="7796" y="15061"/>
                  </a:cubicBezTo>
                  <a:lnTo>
                    <a:pt x="6922" y="14169"/>
                  </a:lnTo>
                  <a:cubicBezTo>
                    <a:pt x="6910" y="14157"/>
                    <a:pt x="6903" y="14149"/>
                    <a:pt x="6897" y="14147"/>
                  </a:cubicBezTo>
                  <a:close/>
                  <a:moveTo>
                    <a:pt x="9608" y="14147"/>
                  </a:moveTo>
                  <a:cubicBezTo>
                    <a:pt x="9602" y="14149"/>
                    <a:pt x="9595" y="14157"/>
                    <a:pt x="9582" y="14169"/>
                  </a:cubicBezTo>
                  <a:lnTo>
                    <a:pt x="8708" y="15061"/>
                  </a:lnTo>
                  <a:cubicBezTo>
                    <a:pt x="8696" y="15074"/>
                    <a:pt x="8689" y="15081"/>
                    <a:pt x="8685" y="15089"/>
                  </a:cubicBezTo>
                  <a:cubicBezTo>
                    <a:pt x="8679" y="15102"/>
                    <a:pt x="8676" y="15119"/>
                    <a:pt x="8677" y="15136"/>
                  </a:cubicBezTo>
                  <a:cubicBezTo>
                    <a:pt x="8678" y="15143"/>
                    <a:pt x="8679" y="15150"/>
                    <a:pt x="8681" y="15156"/>
                  </a:cubicBezTo>
                  <a:cubicBezTo>
                    <a:pt x="8683" y="15161"/>
                    <a:pt x="8686" y="15167"/>
                    <a:pt x="8689" y="15171"/>
                  </a:cubicBezTo>
                  <a:cubicBezTo>
                    <a:pt x="8696" y="15182"/>
                    <a:pt x="8706" y="15187"/>
                    <a:pt x="8715" y="15184"/>
                  </a:cubicBezTo>
                  <a:cubicBezTo>
                    <a:pt x="8721" y="15182"/>
                    <a:pt x="8729" y="15174"/>
                    <a:pt x="8741" y="15162"/>
                  </a:cubicBezTo>
                  <a:lnTo>
                    <a:pt x="9615" y="14270"/>
                  </a:lnTo>
                  <a:cubicBezTo>
                    <a:pt x="9627" y="14257"/>
                    <a:pt x="9634" y="14250"/>
                    <a:pt x="9638" y="14242"/>
                  </a:cubicBezTo>
                  <a:cubicBezTo>
                    <a:pt x="9645" y="14229"/>
                    <a:pt x="9647" y="14211"/>
                    <a:pt x="9645" y="14194"/>
                  </a:cubicBezTo>
                  <a:cubicBezTo>
                    <a:pt x="9645" y="14188"/>
                    <a:pt x="9643" y="14181"/>
                    <a:pt x="9642" y="14176"/>
                  </a:cubicBezTo>
                  <a:cubicBezTo>
                    <a:pt x="9640" y="14170"/>
                    <a:pt x="9637" y="14164"/>
                    <a:pt x="9634" y="14160"/>
                  </a:cubicBezTo>
                  <a:cubicBezTo>
                    <a:pt x="9627" y="14149"/>
                    <a:pt x="9617" y="14144"/>
                    <a:pt x="9608" y="14147"/>
                  </a:cubicBezTo>
                  <a:close/>
                  <a:moveTo>
                    <a:pt x="11022" y="14147"/>
                  </a:moveTo>
                  <a:cubicBezTo>
                    <a:pt x="11012" y="14144"/>
                    <a:pt x="11002" y="14149"/>
                    <a:pt x="10995" y="14160"/>
                  </a:cubicBezTo>
                  <a:cubicBezTo>
                    <a:pt x="10992" y="14164"/>
                    <a:pt x="10990" y="14170"/>
                    <a:pt x="10988" y="14176"/>
                  </a:cubicBezTo>
                  <a:cubicBezTo>
                    <a:pt x="10986" y="14181"/>
                    <a:pt x="10985" y="14188"/>
                    <a:pt x="10984" y="14194"/>
                  </a:cubicBezTo>
                  <a:cubicBezTo>
                    <a:pt x="10983" y="14211"/>
                    <a:pt x="10985" y="14229"/>
                    <a:pt x="10991" y="14242"/>
                  </a:cubicBezTo>
                  <a:cubicBezTo>
                    <a:pt x="10995" y="14250"/>
                    <a:pt x="11003" y="14257"/>
                    <a:pt x="11015" y="14270"/>
                  </a:cubicBezTo>
                  <a:lnTo>
                    <a:pt x="11889" y="15162"/>
                  </a:lnTo>
                  <a:cubicBezTo>
                    <a:pt x="11901" y="15174"/>
                    <a:pt x="11908" y="15182"/>
                    <a:pt x="11914" y="15184"/>
                  </a:cubicBezTo>
                  <a:cubicBezTo>
                    <a:pt x="11923" y="15187"/>
                    <a:pt x="11934" y="15182"/>
                    <a:pt x="11941" y="15171"/>
                  </a:cubicBezTo>
                  <a:cubicBezTo>
                    <a:pt x="11944" y="15167"/>
                    <a:pt x="11946" y="15161"/>
                    <a:pt x="11948" y="15156"/>
                  </a:cubicBezTo>
                  <a:cubicBezTo>
                    <a:pt x="11950" y="15150"/>
                    <a:pt x="11951" y="15143"/>
                    <a:pt x="11952" y="15136"/>
                  </a:cubicBezTo>
                  <a:cubicBezTo>
                    <a:pt x="11953" y="15119"/>
                    <a:pt x="11951" y="15102"/>
                    <a:pt x="11944" y="15089"/>
                  </a:cubicBezTo>
                  <a:cubicBezTo>
                    <a:pt x="11940" y="15081"/>
                    <a:pt x="11933" y="15074"/>
                    <a:pt x="11921" y="15061"/>
                  </a:cubicBezTo>
                  <a:lnTo>
                    <a:pt x="11047" y="14169"/>
                  </a:lnTo>
                  <a:cubicBezTo>
                    <a:pt x="11035" y="14157"/>
                    <a:pt x="11028" y="14149"/>
                    <a:pt x="11022" y="14147"/>
                  </a:cubicBezTo>
                  <a:close/>
                  <a:moveTo>
                    <a:pt x="13733" y="14147"/>
                  </a:moveTo>
                  <a:cubicBezTo>
                    <a:pt x="13727" y="14149"/>
                    <a:pt x="13720" y="14157"/>
                    <a:pt x="13707" y="14169"/>
                  </a:cubicBezTo>
                  <a:lnTo>
                    <a:pt x="12834" y="15061"/>
                  </a:lnTo>
                  <a:cubicBezTo>
                    <a:pt x="12821" y="15074"/>
                    <a:pt x="12814" y="15081"/>
                    <a:pt x="12810" y="15089"/>
                  </a:cubicBezTo>
                  <a:cubicBezTo>
                    <a:pt x="12804" y="15102"/>
                    <a:pt x="12801" y="15119"/>
                    <a:pt x="12803" y="15136"/>
                  </a:cubicBezTo>
                  <a:cubicBezTo>
                    <a:pt x="12804" y="15143"/>
                    <a:pt x="12805" y="15150"/>
                    <a:pt x="12806" y="15156"/>
                  </a:cubicBezTo>
                  <a:cubicBezTo>
                    <a:pt x="12808" y="15161"/>
                    <a:pt x="12811" y="15167"/>
                    <a:pt x="12814" y="15171"/>
                  </a:cubicBezTo>
                  <a:cubicBezTo>
                    <a:pt x="12821" y="15182"/>
                    <a:pt x="12831" y="15187"/>
                    <a:pt x="12840" y="15184"/>
                  </a:cubicBezTo>
                  <a:cubicBezTo>
                    <a:pt x="12846" y="15182"/>
                    <a:pt x="12854" y="15174"/>
                    <a:pt x="12866" y="15162"/>
                  </a:cubicBezTo>
                  <a:lnTo>
                    <a:pt x="13740" y="14270"/>
                  </a:lnTo>
                  <a:cubicBezTo>
                    <a:pt x="13752" y="14257"/>
                    <a:pt x="13760" y="14250"/>
                    <a:pt x="13763" y="14242"/>
                  </a:cubicBezTo>
                  <a:cubicBezTo>
                    <a:pt x="13770" y="14229"/>
                    <a:pt x="13772" y="14211"/>
                    <a:pt x="13770" y="14194"/>
                  </a:cubicBezTo>
                  <a:cubicBezTo>
                    <a:pt x="13770" y="14188"/>
                    <a:pt x="13769" y="14181"/>
                    <a:pt x="13767" y="14176"/>
                  </a:cubicBezTo>
                  <a:cubicBezTo>
                    <a:pt x="13765" y="14170"/>
                    <a:pt x="13762" y="14164"/>
                    <a:pt x="13759" y="14160"/>
                  </a:cubicBezTo>
                  <a:cubicBezTo>
                    <a:pt x="13752" y="14149"/>
                    <a:pt x="13742" y="14144"/>
                    <a:pt x="13733" y="14147"/>
                  </a:cubicBezTo>
                  <a:close/>
                  <a:moveTo>
                    <a:pt x="15129" y="14147"/>
                  </a:moveTo>
                  <a:cubicBezTo>
                    <a:pt x="15119" y="14144"/>
                    <a:pt x="15109" y="14149"/>
                    <a:pt x="15102" y="14160"/>
                  </a:cubicBezTo>
                  <a:cubicBezTo>
                    <a:pt x="15099" y="14164"/>
                    <a:pt x="15096" y="14170"/>
                    <a:pt x="15095" y="14176"/>
                  </a:cubicBezTo>
                  <a:cubicBezTo>
                    <a:pt x="15093" y="14181"/>
                    <a:pt x="15092" y="14188"/>
                    <a:pt x="15091" y="14194"/>
                  </a:cubicBezTo>
                  <a:cubicBezTo>
                    <a:pt x="15089" y="14211"/>
                    <a:pt x="15092" y="14229"/>
                    <a:pt x="15098" y="14242"/>
                  </a:cubicBezTo>
                  <a:cubicBezTo>
                    <a:pt x="15102" y="14250"/>
                    <a:pt x="15110" y="14257"/>
                    <a:pt x="15122" y="14270"/>
                  </a:cubicBezTo>
                  <a:lnTo>
                    <a:pt x="15995" y="15162"/>
                  </a:lnTo>
                  <a:cubicBezTo>
                    <a:pt x="16008" y="15174"/>
                    <a:pt x="16015" y="15182"/>
                    <a:pt x="16021" y="15184"/>
                  </a:cubicBezTo>
                  <a:cubicBezTo>
                    <a:pt x="16030" y="15187"/>
                    <a:pt x="16040" y="15182"/>
                    <a:pt x="16047" y="15171"/>
                  </a:cubicBezTo>
                  <a:cubicBezTo>
                    <a:pt x="16050" y="15167"/>
                    <a:pt x="16053" y="15161"/>
                    <a:pt x="16055" y="15156"/>
                  </a:cubicBezTo>
                  <a:cubicBezTo>
                    <a:pt x="16057" y="15150"/>
                    <a:pt x="16058" y="15143"/>
                    <a:pt x="16059" y="15136"/>
                  </a:cubicBezTo>
                  <a:cubicBezTo>
                    <a:pt x="16060" y="15119"/>
                    <a:pt x="16057" y="15102"/>
                    <a:pt x="16051" y="15089"/>
                  </a:cubicBezTo>
                  <a:cubicBezTo>
                    <a:pt x="16047" y="15081"/>
                    <a:pt x="16040" y="15074"/>
                    <a:pt x="16028" y="15061"/>
                  </a:cubicBezTo>
                  <a:lnTo>
                    <a:pt x="15154" y="14169"/>
                  </a:lnTo>
                  <a:cubicBezTo>
                    <a:pt x="15142" y="14157"/>
                    <a:pt x="15134" y="14149"/>
                    <a:pt x="15129" y="14147"/>
                  </a:cubicBezTo>
                  <a:close/>
                  <a:moveTo>
                    <a:pt x="17840" y="14147"/>
                  </a:moveTo>
                  <a:cubicBezTo>
                    <a:pt x="17834" y="14149"/>
                    <a:pt x="17826" y="14157"/>
                    <a:pt x="17814" y="14169"/>
                  </a:cubicBezTo>
                  <a:lnTo>
                    <a:pt x="16940" y="15061"/>
                  </a:lnTo>
                  <a:cubicBezTo>
                    <a:pt x="16928" y="15074"/>
                    <a:pt x="16921" y="15081"/>
                    <a:pt x="16917" y="15089"/>
                  </a:cubicBezTo>
                  <a:cubicBezTo>
                    <a:pt x="16911" y="15102"/>
                    <a:pt x="16908" y="15119"/>
                    <a:pt x="16910" y="15136"/>
                  </a:cubicBezTo>
                  <a:cubicBezTo>
                    <a:pt x="16910" y="15143"/>
                    <a:pt x="16911" y="15150"/>
                    <a:pt x="16913" y="15156"/>
                  </a:cubicBezTo>
                  <a:cubicBezTo>
                    <a:pt x="16915" y="15161"/>
                    <a:pt x="16918" y="15167"/>
                    <a:pt x="16921" y="15171"/>
                  </a:cubicBezTo>
                  <a:cubicBezTo>
                    <a:pt x="16928" y="15182"/>
                    <a:pt x="16938" y="15187"/>
                    <a:pt x="16947" y="15184"/>
                  </a:cubicBezTo>
                  <a:cubicBezTo>
                    <a:pt x="16953" y="15182"/>
                    <a:pt x="16961" y="15174"/>
                    <a:pt x="16973" y="15162"/>
                  </a:cubicBezTo>
                  <a:lnTo>
                    <a:pt x="17846" y="14270"/>
                  </a:lnTo>
                  <a:cubicBezTo>
                    <a:pt x="17859" y="14257"/>
                    <a:pt x="17866" y="14250"/>
                    <a:pt x="17870" y="14242"/>
                  </a:cubicBezTo>
                  <a:cubicBezTo>
                    <a:pt x="17877" y="14229"/>
                    <a:pt x="17879" y="14211"/>
                    <a:pt x="17877" y="14194"/>
                  </a:cubicBezTo>
                  <a:cubicBezTo>
                    <a:pt x="17877" y="14188"/>
                    <a:pt x="17875" y="14181"/>
                    <a:pt x="17873" y="14176"/>
                  </a:cubicBezTo>
                  <a:cubicBezTo>
                    <a:pt x="17872" y="14170"/>
                    <a:pt x="17869" y="14164"/>
                    <a:pt x="17866" y="14160"/>
                  </a:cubicBezTo>
                  <a:cubicBezTo>
                    <a:pt x="17859" y="14149"/>
                    <a:pt x="17849" y="14144"/>
                    <a:pt x="17840" y="14147"/>
                  </a:cubicBezTo>
                  <a:close/>
                  <a:moveTo>
                    <a:pt x="19254" y="14147"/>
                  </a:moveTo>
                  <a:cubicBezTo>
                    <a:pt x="19244" y="14144"/>
                    <a:pt x="19234" y="14149"/>
                    <a:pt x="19227" y="14160"/>
                  </a:cubicBezTo>
                  <a:cubicBezTo>
                    <a:pt x="19224" y="14164"/>
                    <a:pt x="19222" y="14170"/>
                    <a:pt x="19220" y="14176"/>
                  </a:cubicBezTo>
                  <a:cubicBezTo>
                    <a:pt x="19218" y="14181"/>
                    <a:pt x="19217" y="14188"/>
                    <a:pt x="19216" y="14194"/>
                  </a:cubicBezTo>
                  <a:cubicBezTo>
                    <a:pt x="19214" y="14211"/>
                    <a:pt x="19217" y="14229"/>
                    <a:pt x="19223" y="14242"/>
                  </a:cubicBezTo>
                  <a:cubicBezTo>
                    <a:pt x="19227" y="14250"/>
                    <a:pt x="19235" y="14257"/>
                    <a:pt x="19247" y="14270"/>
                  </a:cubicBezTo>
                  <a:lnTo>
                    <a:pt x="20121" y="15162"/>
                  </a:lnTo>
                  <a:cubicBezTo>
                    <a:pt x="20133" y="15174"/>
                    <a:pt x="20140" y="15182"/>
                    <a:pt x="20146" y="15184"/>
                  </a:cubicBezTo>
                  <a:cubicBezTo>
                    <a:pt x="20155" y="15187"/>
                    <a:pt x="20165" y="15182"/>
                    <a:pt x="20173" y="15171"/>
                  </a:cubicBezTo>
                  <a:cubicBezTo>
                    <a:pt x="20176" y="15167"/>
                    <a:pt x="20178" y="15161"/>
                    <a:pt x="20180" y="15156"/>
                  </a:cubicBezTo>
                  <a:cubicBezTo>
                    <a:pt x="20182" y="15150"/>
                    <a:pt x="20183" y="15143"/>
                    <a:pt x="20184" y="15136"/>
                  </a:cubicBezTo>
                  <a:cubicBezTo>
                    <a:pt x="20185" y="15119"/>
                    <a:pt x="20183" y="15102"/>
                    <a:pt x="20176" y="15089"/>
                  </a:cubicBezTo>
                  <a:cubicBezTo>
                    <a:pt x="20172" y="15081"/>
                    <a:pt x="20165" y="15074"/>
                    <a:pt x="20153" y="15061"/>
                  </a:cubicBezTo>
                  <a:lnTo>
                    <a:pt x="19279" y="14169"/>
                  </a:lnTo>
                  <a:cubicBezTo>
                    <a:pt x="19267" y="14157"/>
                    <a:pt x="19260" y="14149"/>
                    <a:pt x="19254" y="14147"/>
                  </a:cubicBezTo>
                  <a:close/>
                  <a:moveTo>
                    <a:pt x="21600" y="14149"/>
                  </a:moveTo>
                  <a:lnTo>
                    <a:pt x="20885" y="14879"/>
                  </a:lnTo>
                  <a:cubicBezTo>
                    <a:pt x="20873" y="14891"/>
                    <a:pt x="20865" y="14899"/>
                    <a:pt x="20861" y="14907"/>
                  </a:cubicBezTo>
                  <a:cubicBezTo>
                    <a:pt x="20855" y="14920"/>
                    <a:pt x="20852" y="14937"/>
                    <a:pt x="20854" y="14954"/>
                  </a:cubicBezTo>
                  <a:cubicBezTo>
                    <a:pt x="20855" y="14961"/>
                    <a:pt x="20856" y="14967"/>
                    <a:pt x="20858" y="14972"/>
                  </a:cubicBezTo>
                  <a:cubicBezTo>
                    <a:pt x="20860" y="14978"/>
                    <a:pt x="20862" y="14984"/>
                    <a:pt x="20865" y="14989"/>
                  </a:cubicBezTo>
                  <a:cubicBezTo>
                    <a:pt x="20873" y="15000"/>
                    <a:pt x="20883" y="15004"/>
                    <a:pt x="20892" y="15001"/>
                  </a:cubicBezTo>
                  <a:cubicBezTo>
                    <a:pt x="20898" y="14999"/>
                    <a:pt x="20905" y="14992"/>
                    <a:pt x="20918" y="14979"/>
                  </a:cubicBezTo>
                  <a:lnTo>
                    <a:pt x="21600" y="14282"/>
                  </a:lnTo>
                  <a:lnTo>
                    <a:pt x="21600" y="14149"/>
                  </a:lnTo>
                  <a:close/>
                  <a:moveTo>
                    <a:pt x="21600" y="14516"/>
                  </a:moveTo>
                  <a:lnTo>
                    <a:pt x="21066" y="15061"/>
                  </a:lnTo>
                  <a:cubicBezTo>
                    <a:pt x="21053" y="15074"/>
                    <a:pt x="21046" y="15081"/>
                    <a:pt x="21042" y="15089"/>
                  </a:cubicBezTo>
                  <a:cubicBezTo>
                    <a:pt x="21036" y="15102"/>
                    <a:pt x="21033" y="15119"/>
                    <a:pt x="21035" y="15136"/>
                  </a:cubicBezTo>
                  <a:cubicBezTo>
                    <a:pt x="21035" y="15143"/>
                    <a:pt x="21037" y="15150"/>
                    <a:pt x="21039" y="15156"/>
                  </a:cubicBezTo>
                  <a:cubicBezTo>
                    <a:pt x="21041" y="15161"/>
                    <a:pt x="21043" y="15167"/>
                    <a:pt x="21046" y="15171"/>
                  </a:cubicBezTo>
                  <a:cubicBezTo>
                    <a:pt x="21053" y="15182"/>
                    <a:pt x="21063" y="15187"/>
                    <a:pt x="21072" y="15184"/>
                  </a:cubicBezTo>
                  <a:cubicBezTo>
                    <a:pt x="21078" y="15182"/>
                    <a:pt x="21086" y="15174"/>
                    <a:pt x="21098" y="15162"/>
                  </a:cubicBezTo>
                  <a:lnTo>
                    <a:pt x="21600" y="14649"/>
                  </a:lnTo>
                  <a:lnTo>
                    <a:pt x="21600" y="14516"/>
                  </a:lnTo>
                  <a:close/>
                  <a:moveTo>
                    <a:pt x="1370" y="14534"/>
                  </a:moveTo>
                  <a:cubicBezTo>
                    <a:pt x="1364" y="14536"/>
                    <a:pt x="1357" y="14543"/>
                    <a:pt x="1345" y="14556"/>
                  </a:cubicBezTo>
                  <a:lnTo>
                    <a:pt x="660" y="15255"/>
                  </a:lnTo>
                  <a:cubicBezTo>
                    <a:pt x="647" y="15268"/>
                    <a:pt x="640" y="15275"/>
                    <a:pt x="636" y="15283"/>
                  </a:cubicBezTo>
                  <a:cubicBezTo>
                    <a:pt x="629" y="15296"/>
                    <a:pt x="627" y="15314"/>
                    <a:pt x="629" y="15331"/>
                  </a:cubicBezTo>
                  <a:cubicBezTo>
                    <a:pt x="629" y="15337"/>
                    <a:pt x="631" y="15344"/>
                    <a:pt x="633" y="15349"/>
                  </a:cubicBezTo>
                  <a:cubicBezTo>
                    <a:pt x="634" y="15355"/>
                    <a:pt x="637" y="15361"/>
                    <a:pt x="640" y="15365"/>
                  </a:cubicBezTo>
                  <a:cubicBezTo>
                    <a:pt x="647" y="15376"/>
                    <a:pt x="657" y="15380"/>
                    <a:pt x="666" y="15378"/>
                  </a:cubicBezTo>
                  <a:cubicBezTo>
                    <a:pt x="672" y="15376"/>
                    <a:pt x="680" y="15368"/>
                    <a:pt x="692" y="15356"/>
                  </a:cubicBezTo>
                  <a:lnTo>
                    <a:pt x="1377" y="14656"/>
                  </a:lnTo>
                  <a:cubicBezTo>
                    <a:pt x="1389" y="14644"/>
                    <a:pt x="1397" y="14636"/>
                    <a:pt x="1401" y="14628"/>
                  </a:cubicBezTo>
                  <a:cubicBezTo>
                    <a:pt x="1407" y="14615"/>
                    <a:pt x="1410" y="14598"/>
                    <a:pt x="1408" y="14581"/>
                  </a:cubicBezTo>
                  <a:cubicBezTo>
                    <a:pt x="1407" y="14574"/>
                    <a:pt x="1406" y="14568"/>
                    <a:pt x="1404" y="14562"/>
                  </a:cubicBezTo>
                  <a:cubicBezTo>
                    <a:pt x="1402" y="14556"/>
                    <a:pt x="1400" y="14551"/>
                    <a:pt x="1397" y="14546"/>
                  </a:cubicBezTo>
                  <a:cubicBezTo>
                    <a:pt x="1389" y="14535"/>
                    <a:pt x="1380" y="14531"/>
                    <a:pt x="1370" y="14534"/>
                  </a:cubicBezTo>
                  <a:close/>
                  <a:moveTo>
                    <a:pt x="2784" y="14534"/>
                  </a:moveTo>
                  <a:cubicBezTo>
                    <a:pt x="2775" y="14531"/>
                    <a:pt x="2765" y="14535"/>
                    <a:pt x="2758" y="14546"/>
                  </a:cubicBezTo>
                  <a:cubicBezTo>
                    <a:pt x="2755" y="14551"/>
                    <a:pt x="2752" y="14556"/>
                    <a:pt x="2751" y="14562"/>
                  </a:cubicBezTo>
                  <a:cubicBezTo>
                    <a:pt x="2749" y="14568"/>
                    <a:pt x="2747" y="14574"/>
                    <a:pt x="2747" y="14581"/>
                  </a:cubicBezTo>
                  <a:cubicBezTo>
                    <a:pt x="2745" y="14598"/>
                    <a:pt x="2747" y="14615"/>
                    <a:pt x="2754" y="14628"/>
                  </a:cubicBezTo>
                  <a:cubicBezTo>
                    <a:pt x="2758" y="14636"/>
                    <a:pt x="2765" y="14644"/>
                    <a:pt x="2778" y="14656"/>
                  </a:cubicBezTo>
                  <a:lnTo>
                    <a:pt x="3463" y="15356"/>
                  </a:lnTo>
                  <a:cubicBezTo>
                    <a:pt x="3475" y="15368"/>
                    <a:pt x="3482" y="15376"/>
                    <a:pt x="3488" y="15378"/>
                  </a:cubicBezTo>
                  <a:cubicBezTo>
                    <a:pt x="3497" y="15380"/>
                    <a:pt x="3507" y="15376"/>
                    <a:pt x="3515" y="15365"/>
                  </a:cubicBezTo>
                  <a:cubicBezTo>
                    <a:pt x="3518" y="15361"/>
                    <a:pt x="3520" y="15355"/>
                    <a:pt x="3522" y="15349"/>
                  </a:cubicBezTo>
                  <a:cubicBezTo>
                    <a:pt x="3524" y="15344"/>
                    <a:pt x="3525" y="15337"/>
                    <a:pt x="3526" y="15331"/>
                  </a:cubicBezTo>
                  <a:cubicBezTo>
                    <a:pt x="3527" y="15314"/>
                    <a:pt x="3525" y="15296"/>
                    <a:pt x="3518" y="15283"/>
                  </a:cubicBezTo>
                  <a:cubicBezTo>
                    <a:pt x="3515" y="15275"/>
                    <a:pt x="3507" y="15268"/>
                    <a:pt x="3495" y="15255"/>
                  </a:cubicBezTo>
                  <a:lnTo>
                    <a:pt x="2810" y="14556"/>
                  </a:lnTo>
                  <a:cubicBezTo>
                    <a:pt x="2798" y="14543"/>
                    <a:pt x="2790" y="14536"/>
                    <a:pt x="2784" y="14534"/>
                  </a:cubicBezTo>
                  <a:close/>
                  <a:moveTo>
                    <a:pt x="5495" y="14534"/>
                  </a:moveTo>
                  <a:cubicBezTo>
                    <a:pt x="5490" y="14536"/>
                    <a:pt x="5482" y="14543"/>
                    <a:pt x="5470" y="14556"/>
                  </a:cubicBezTo>
                  <a:lnTo>
                    <a:pt x="4785" y="15255"/>
                  </a:lnTo>
                  <a:cubicBezTo>
                    <a:pt x="4772" y="15268"/>
                    <a:pt x="4765" y="15275"/>
                    <a:pt x="4761" y="15283"/>
                  </a:cubicBezTo>
                  <a:cubicBezTo>
                    <a:pt x="4755" y="15296"/>
                    <a:pt x="4752" y="15314"/>
                    <a:pt x="4754" y="15331"/>
                  </a:cubicBezTo>
                  <a:cubicBezTo>
                    <a:pt x="4754" y="15337"/>
                    <a:pt x="4756" y="15344"/>
                    <a:pt x="4758" y="15349"/>
                  </a:cubicBezTo>
                  <a:cubicBezTo>
                    <a:pt x="4760" y="15355"/>
                    <a:pt x="4762" y="15361"/>
                    <a:pt x="4765" y="15365"/>
                  </a:cubicBezTo>
                  <a:cubicBezTo>
                    <a:pt x="4772" y="15376"/>
                    <a:pt x="4782" y="15380"/>
                    <a:pt x="4792" y="15378"/>
                  </a:cubicBezTo>
                  <a:cubicBezTo>
                    <a:pt x="4798" y="15376"/>
                    <a:pt x="4805" y="15368"/>
                    <a:pt x="4817" y="15356"/>
                  </a:cubicBezTo>
                  <a:lnTo>
                    <a:pt x="5502" y="14656"/>
                  </a:lnTo>
                  <a:cubicBezTo>
                    <a:pt x="5514" y="14644"/>
                    <a:pt x="5522" y="14636"/>
                    <a:pt x="5526" y="14628"/>
                  </a:cubicBezTo>
                  <a:cubicBezTo>
                    <a:pt x="5532" y="14615"/>
                    <a:pt x="5535" y="14598"/>
                    <a:pt x="5533" y="14581"/>
                  </a:cubicBezTo>
                  <a:cubicBezTo>
                    <a:pt x="5532" y="14574"/>
                    <a:pt x="5531" y="14568"/>
                    <a:pt x="5529" y="14562"/>
                  </a:cubicBezTo>
                  <a:cubicBezTo>
                    <a:pt x="5527" y="14556"/>
                    <a:pt x="5525" y="14551"/>
                    <a:pt x="5522" y="14546"/>
                  </a:cubicBezTo>
                  <a:cubicBezTo>
                    <a:pt x="5514" y="14535"/>
                    <a:pt x="5505" y="14531"/>
                    <a:pt x="5495" y="14534"/>
                  </a:cubicBezTo>
                  <a:close/>
                  <a:moveTo>
                    <a:pt x="6897" y="14534"/>
                  </a:moveTo>
                  <a:cubicBezTo>
                    <a:pt x="6887" y="14531"/>
                    <a:pt x="6877" y="14535"/>
                    <a:pt x="6870" y="14546"/>
                  </a:cubicBezTo>
                  <a:cubicBezTo>
                    <a:pt x="6867" y="14551"/>
                    <a:pt x="6865" y="14556"/>
                    <a:pt x="6863" y="14562"/>
                  </a:cubicBezTo>
                  <a:cubicBezTo>
                    <a:pt x="6861" y="14568"/>
                    <a:pt x="6860" y="14574"/>
                    <a:pt x="6859" y="14581"/>
                  </a:cubicBezTo>
                  <a:cubicBezTo>
                    <a:pt x="6857" y="14598"/>
                    <a:pt x="6860" y="14615"/>
                    <a:pt x="6866" y="14628"/>
                  </a:cubicBezTo>
                  <a:cubicBezTo>
                    <a:pt x="6870" y="14636"/>
                    <a:pt x="6878" y="14644"/>
                    <a:pt x="6890" y="14656"/>
                  </a:cubicBezTo>
                  <a:lnTo>
                    <a:pt x="7575" y="15356"/>
                  </a:lnTo>
                  <a:cubicBezTo>
                    <a:pt x="7587" y="15368"/>
                    <a:pt x="7595" y="15376"/>
                    <a:pt x="7600" y="15378"/>
                  </a:cubicBezTo>
                  <a:cubicBezTo>
                    <a:pt x="7610" y="15380"/>
                    <a:pt x="7620" y="15376"/>
                    <a:pt x="7627" y="15365"/>
                  </a:cubicBezTo>
                  <a:cubicBezTo>
                    <a:pt x="7630" y="15361"/>
                    <a:pt x="7632" y="15355"/>
                    <a:pt x="7634" y="15349"/>
                  </a:cubicBezTo>
                  <a:cubicBezTo>
                    <a:pt x="7636" y="15344"/>
                    <a:pt x="7637" y="15337"/>
                    <a:pt x="7638" y="15331"/>
                  </a:cubicBezTo>
                  <a:cubicBezTo>
                    <a:pt x="7640" y="15314"/>
                    <a:pt x="7637" y="15296"/>
                    <a:pt x="7631" y="15283"/>
                  </a:cubicBezTo>
                  <a:cubicBezTo>
                    <a:pt x="7627" y="15275"/>
                    <a:pt x="7620" y="15268"/>
                    <a:pt x="7607" y="15255"/>
                  </a:cubicBezTo>
                  <a:lnTo>
                    <a:pt x="6922" y="14556"/>
                  </a:lnTo>
                  <a:cubicBezTo>
                    <a:pt x="6910" y="14543"/>
                    <a:pt x="6903" y="14536"/>
                    <a:pt x="6897" y="14534"/>
                  </a:cubicBezTo>
                  <a:close/>
                  <a:moveTo>
                    <a:pt x="9608" y="14534"/>
                  </a:moveTo>
                  <a:cubicBezTo>
                    <a:pt x="9602" y="14536"/>
                    <a:pt x="9595" y="14543"/>
                    <a:pt x="9582" y="14556"/>
                  </a:cubicBezTo>
                  <a:lnTo>
                    <a:pt x="8897" y="15255"/>
                  </a:lnTo>
                  <a:cubicBezTo>
                    <a:pt x="8885" y="15268"/>
                    <a:pt x="8877" y="15275"/>
                    <a:pt x="8873" y="15283"/>
                  </a:cubicBezTo>
                  <a:cubicBezTo>
                    <a:pt x="8867" y="15296"/>
                    <a:pt x="8865" y="15314"/>
                    <a:pt x="8866" y="15331"/>
                  </a:cubicBezTo>
                  <a:cubicBezTo>
                    <a:pt x="8867" y="15337"/>
                    <a:pt x="8868" y="15344"/>
                    <a:pt x="8870" y="15349"/>
                  </a:cubicBezTo>
                  <a:cubicBezTo>
                    <a:pt x="8872" y="15355"/>
                    <a:pt x="8875" y="15361"/>
                    <a:pt x="8877" y="15365"/>
                  </a:cubicBezTo>
                  <a:cubicBezTo>
                    <a:pt x="8885" y="15376"/>
                    <a:pt x="8894" y="15380"/>
                    <a:pt x="8904" y="15378"/>
                  </a:cubicBezTo>
                  <a:cubicBezTo>
                    <a:pt x="8910" y="15376"/>
                    <a:pt x="8917" y="15368"/>
                    <a:pt x="8929" y="15356"/>
                  </a:cubicBezTo>
                  <a:lnTo>
                    <a:pt x="9615" y="14656"/>
                  </a:lnTo>
                  <a:cubicBezTo>
                    <a:pt x="9627" y="14644"/>
                    <a:pt x="9634" y="14636"/>
                    <a:pt x="9638" y="14628"/>
                  </a:cubicBezTo>
                  <a:cubicBezTo>
                    <a:pt x="9645" y="14615"/>
                    <a:pt x="9647" y="14598"/>
                    <a:pt x="9645" y="14581"/>
                  </a:cubicBezTo>
                  <a:cubicBezTo>
                    <a:pt x="9645" y="14574"/>
                    <a:pt x="9643" y="14568"/>
                    <a:pt x="9642" y="14562"/>
                  </a:cubicBezTo>
                  <a:cubicBezTo>
                    <a:pt x="9640" y="14556"/>
                    <a:pt x="9637" y="14551"/>
                    <a:pt x="9634" y="14546"/>
                  </a:cubicBezTo>
                  <a:cubicBezTo>
                    <a:pt x="9627" y="14535"/>
                    <a:pt x="9617" y="14531"/>
                    <a:pt x="9608" y="14534"/>
                  </a:cubicBezTo>
                  <a:close/>
                  <a:moveTo>
                    <a:pt x="11022" y="14534"/>
                  </a:moveTo>
                  <a:cubicBezTo>
                    <a:pt x="11012" y="14531"/>
                    <a:pt x="11002" y="14535"/>
                    <a:pt x="10995" y="14546"/>
                  </a:cubicBezTo>
                  <a:cubicBezTo>
                    <a:pt x="10992" y="14551"/>
                    <a:pt x="10990" y="14556"/>
                    <a:pt x="10988" y="14562"/>
                  </a:cubicBezTo>
                  <a:cubicBezTo>
                    <a:pt x="10986" y="14568"/>
                    <a:pt x="10985" y="14574"/>
                    <a:pt x="10984" y="14581"/>
                  </a:cubicBezTo>
                  <a:cubicBezTo>
                    <a:pt x="10983" y="14598"/>
                    <a:pt x="10985" y="14615"/>
                    <a:pt x="10991" y="14628"/>
                  </a:cubicBezTo>
                  <a:cubicBezTo>
                    <a:pt x="10995" y="14636"/>
                    <a:pt x="11003" y="14644"/>
                    <a:pt x="11015" y="14656"/>
                  </a:cubicBezTo>
                  <a:lnTo>
                    <a:pt x="11700" y="15356"/>
                  </a:lnTo>
                  <a:cubicBezTo>
                    <a:pt x="11712" y="15368"/>
                    <a:pt x="11720" y="15376"/>
                    <a:pt x="11725" y="15378"/>
                  </a:cubicBezTo>
                  <a:cubicBezTo>
                    <a:pt x="11735" y="15380"/>
                    <a:pt x="11745" y="15376"/>
                    <a:pt x="11752" y="15365"/>
                  </a:cubicBezTo>
                  <a:cubicBezTo>
                    <a:pt x="11755" y="15361"/>
                    <a:pt x="11757" y="15355"/>
                    <a:pt x="11759" y="15349"/>
                  </a:cubicBezTo>
                  <a:cubicBezTo>
                    <a:pt x="11761" y="15344"/>
                    <a:pt x="11762" y="15337"/>
                    <a:pt x="11763" y="15331"/>
                  </a:cubicBezTo>
                  <a:cubicBezTo>
                    <a:pt x="11765" y="15314"/>
                    <a:pt x="11762" y="15296"/>
                    <a:pt x="11756" y="15283"/>
                  </a:cubicBezTo>
                  <a:cubicBezTo>
                    <a:pt x="11752" y="15275"/>
                    <a:pt x="11745" y="15268"/>
                    <a:pt x="11733" y="15255"/>
                  </a:cubicBezTo>
                  <a:lnTo>
                    <a:pt x="11047" y="14556"/>
                  </a:lnTo>
                  <a:cubicBezTo>
                    <a:pt x="11035" y="14543"/>
                    <a:pt x="11028" y="14536"/>
                    <a:pt x="11022" y="14534"/>
                  </a:cubicBezTo>
                  <a:close/>
                  <a:moveTo>
                    <a:pt x="13733" y="14534"/>
                  </a:moveTo>
                  <a:cubicBezTo>
                    <a:pt x="13727" y="14536"/>
                    <a:pt x="13720" y="14543"/>
                    <a:pt x="13707" y="14556"/>
                  </a:cubicBezTo>
                  <a:lnTo>
                    <a:pt x="13022" y="15255"/>
                  </a:lnTo>
                  <a:cubicBezTo>
                    <a:pt x="13010" y="15268"/>
                    <a:pt x="13003" y="15275"/>
                    <a:pt x="12999" y="15283"/>
                  </a:cubicBezTo>
                  <a:cubicBezTo>
                    <a:pt x="12992" y="15296"/>
                    <a:pt x="12990" y="15314"/>
                    <a:pt x="12991" y="15331"/>
                  </a:cubicBezTo>
                  <a:cubicBezTo>
                    <a:pt x="12992" y="15337"/>
                    <a:pt x="12993" y="15344"/>
                    <a:pt x="12995" y="15349"/>
                  </a:cubicBezTo>
                  <a:cubicBezTo>
                    <a:pt x="12997" y="15355"/>
                    <a:pt x="13000" y="15361"/>
                    <a:pt x="13003" y="15365"/>
                  </a:cubicBezTo>
                  <a:cubicBezTo>
                    <a:pt x="13010" y="15376"/>
                    <a:pt x="13020" y="15380"/>
                    <a:pt x="13029" y="15378"/>
                  </a:cubicBezTo>
                  <a:cubicBezTo>
                    <a:pt x="13035" y="15376"/>
                    <a:pt x="13042" y="15368"/>
                    <a:pt x="13054" y="15356"/>
                  </a:cubicBezTo>
                  <a:lnTo>
                    <a:pt x="13740" y="14656"/>
                  </a:lnTo>
                  <a:cubicBezTo>
                    <a:pt x="13752" y="14644"/>
                    <a:pt x="13760" y="14636"/>
                    <a:pt x="13763" y="14628"/>
                  </a:cubicBezTo>
                  <a:cubicBezTo>
                    <a:pt x="13770" y="14615"/>
                    <a:pt x="13772" y="14598"/>
                    <a:pt x="13770" y="14581"/>
                  </a:cubicBezTo>
                  <a:cubicBezTo>
                    <a:pt x="13770" y="14574"/>
                    <a:pt x="13769" y="14568"/>
                    <a:pt x="13767" y="14562"/>
                  </a:cubicBezTo>
                  <a:cubicBezTo>
                    <a:pt x="13765" y="14556"/>
                    <a:pt x="13762" y="14551"/>
                    <a:pt x="13759" y="14546"/>
                  </a:cubicBezTo>
                  <a:cubicBezTo>
                    <a:pt x="13752" y="14535"/>
                    <a:pt x="13742" y="14531"/>
                    <a:pt x="13733" y="14534"/>
                  </a:cubicBezTo>
                  <a:close/>
                  <a:moveTo>
                    <a:pt x="15129" y="14534"/>
                  </a:moveTo>
                  <a:cubicBezTo>
                    <a:pt x="15119" y="14531"/>
                    <a:pt x="15109" y="14535"/>
                    <a:pt x="15102" y="14546"/>
                  </a:cubicBezTo>
                  <a:cubicBezTo>
                    <a:pt x="15099" y="14551"/>
                    <a:pt x="15096" y="14556"/>
                    <a:pt x="15095" y="14562"/>
                  </a:cubicBezTo>
                  <a:cubicBezTo>
                    <a:pt x="15093" y="14568"/>
                    <a:pt x="15092" y="14574"/>
                    <a:pt x="15091" y="14581"/>
                  </a:cubicBezTo>
                  <a:cubicBezTo>
                    <a:pt x="15089" y="14598"/>
                    <a:pt x="15092" y="14615"/>
                    <a:pt x="15098" y="14628"/>
                  </a:cubicBezTo>
                  <a:cubicBezTo>
                    <a:pt x="15102" y="14636"/>
                    <a:pt x="15110" y="14644"/>
                    <a:pt x="15122" y="14656"/>
                  </a:cubicBezTo>
                  <a:lnTo>
                    <a:pt x="15807" y="15356"/>
                  </a:lnTo>
                  <a:cubicBezTo>
                    <a:pt x="15819" y="15368"/>
                    <a:pt x="15826" y="15376"/>
                    <a:pt x="15832" y="15378"/>
                  </a:cubicBezTo>
                  <a:cubicBezTo>
                    <a:pt x="15842" y="15380"/>
                    <a:pt x="15852" y="15376"/>
                    <a:pt x="15859" y="15365"/>
                  </a:cubicBezTo>
                  <a:cubicBezTo>
                    <a:pt x="15862" y="15361"/>
                    <a:pt x="15864" y="15355"/>
                    <a:pt x="15866" y="15349"/>
                  </a:cubicBezTo>
                  <a:cubicBezTo>
                    <a:pt x="15868" y="15344"/>
                    <a:pt x="15869" y="15337"/>
                    <a:pt x="15870" y="15331"/>
                  </a:cubicBezTo>
                  <a:cubicBezTo>
                    <a:pt x="15872" y="15314"/>
                    <a:pt x="15869" y="15296"/>
                    <a:pt x="15863" y="15283"/>
                  </a:cubicBezTo>
                  <a:cubicBezTo>
                    <a:pt x="15859" y="15275"/>
                    <a:pt x="15852" y="15268"/>
                    <a:pt x="15839" y="15255"/>
                  </a:cubicBezTo>
                  <a:lnTo>
                    <a:pt x="15154" y="14556"/>
                  </a:lnTo>
                  <a:cubicBezTo>
                    <a:pt x="15142" y="14543"/>
                    <a:pt x="15134" y="14536"/>
                    <a:pt x="15129" y="14534"/>
                  </a:cubicBezTo>
                  <a:close/>
                  <a:moveTo>
                    <a:pt x="17840" y="14534"/>
                  </a:moveTo>
                  <a:cubicBezTo>
                    <a:pt x="17834" y="14536"/>
                    <a:pt x="17826" y="14543"/>
                    <a:pt x="17814" y="14556"/>
                  </a:cubicBezTo>
                  <a:lnTo>
                    <a:pt x="17129" y="15255"/>
                  </a:lnTo>
                  <a:cubicBezTo>
                    <a:pt x="17117" y="15268"/>
                    <a:pt x="17109" y="15275"/>
                    <a:pt x="17105" y="15283"/>
                  </a:cubicBezTo>
                  <a:cubicBezTo>
                    <a:pt x="17099" y="15296"/>
                    <a:pt x="17096" y="15314"/>
                    <a:pt x="17098" y="15331"/>
                  </a:cubicBezTo>
                  <a:cubicBezTo>
                    <a:pt x="17099" y="15337"/>
                    <a:pt x="17100" y="15344"/>
                    <a:pt x="17102" y="15349"/>
                  </a:cubicBezTo>
                  <a:cubicBezTo>
                    <a:pt x="17104" y="15355"/>
                    <a:pt x="17106" y="15361"/>
                    <a:pt x="17109" y="15365"/>
                  </a:cubicBezTo>
                  <a:cubicBezTo>
                    <a:pt x="17117" y="15376"/>
                    <a:pt x="17126" y="15380"/>
                    <a:pt x="17136" y="15378"/>
                  </a:cubicBezTo>
                  <a:cubicBezTo>
                    <a:pt x="17142" y="15376"/>
                    <a:pt x="17149" y="15368"/>
                    <a:pt x="17161" y="15356"/>
                  </a:cubicBezTo>
                  <a:lnTo>
                    <a:pt x="17846" y="14656"/>
                  </a:lnTo>
                  <a:cubicBezTo>
                    <a:pt x="17859" y="14644"/>
                    <a:pt x="17866" y="14636"/>
                    <a:pt x="17870" y="14628"/>
                  </a:cubicBezTo>
                  <a:cubicBezTo>
                    <a:pt x="17877" y="14615"/>
                    <a:pt x="17879" y="14598"/>
                    <a:pt x="17877" y="14581"/>
                  </a:cubicBezTo>
                  <a:cubicBezTo>
                    <a:pt x="17877" y="14574"/>
                    <a:pt x="17875" y="14568"/>
                    <a:pt x="17873" y="14562"/>
                  </a:cubicBezTo>
                  <a:cubicBezTo>
                    <a:pt x="17872" y="14556"/>
                    <a:pt x="17869" y="14551"/>
                    <a:pt x="17866" y="14546"/>
                  </a:cubicBezTo>
                  <a:cubicBezTo>
                    <a:pt x="17859" y="14535"/>
                    <a:pt x="17849" y="14531"/>
                    <a:pt x="17840" y="14534"/>
                  </a:cubicBezTo>
                  <a:close/>
                  <a:moveTo>
                    <a:pt x="19254" y="14534"/>
                  </a:moveTo>
                  <a:cubicBezTo>
                    <a:pt x="19244" y="14531"/>
                    <a:pt x="19234" y="14535"/>
                    <a:pt x="19227" y="14546"/>
                  </a:cubicBezTo>
                  <a:cubicBezTo>
                    <a:pt x="19224" y="14551"/>
                    <a:pt x="19222" y="14556"/>
                    <a:pt x="19220" y="14562"/>
                  </a:cubicBezTo>
                  <a:cubicBezTo>
                    <a:pt x="19218" y="14568"/>
                    <a:pt x="19217" y="14574"/>
                    <a:pt x="19216" y="14581"/>
                  </a:cubicBezTo>
                  <a:cubicBezTo>
                    <a:pt x="19214" y="14598"/>
                    <a:pt x="19217" y="14615"/>
                    <a:pt x="19223" y="14628"/>
                  </a:cubicBezTo>
                  <a:cubicBezTo>
                    <a:pt x="19227" y="14636"/>
                    <a:pt x="19235" y="14644"/>
                    <a:pt x="19247" y="14656"/>
                  </a:cubicBezTo>
                  <a:lnTo>
                    <a:pt x="19932" y="15356"/>
                  </a:lnTo>
                  <a:cubicBezTo>
                    <a:pt x="19944" y="15368"/>
                    <a:pt x="19952" y="15376"/>
                    <a:pt x="19957" y="15378"/>
                  </a:cubicBezTo>
                  <a:cubicBezTo>
                    <a:pt x="19967" y="15380"/>
                    <a:pt x="19977" y="15376"/>
                    <a:pt x="19984" y="15365"/>
                  </a:cubicBezTo>
                  <a:cubicBezTo>
                    <a:pt x="19987" y="15361"/>
                    <a:pt x="19989" y="15355"/>
                    <a:pt x="19991" y="15349"/>
                  </a:cubicBezTo>
                  <a:cubicBezTo>
                    <a:pt x="19993" y="15344"/>
                    <a:pt x="19994" y="15337"/>
                    <a:pt x="19995" y="15331"/>
                  </a:cubicBezTo>
                  <a:cubicBezTo>
                    <a:pt x="19997" y="15314"/>
                    <a:pt x="19994" y="15296"/>
                    <a:pt x="19988" y="15283"/>
                  </a:cubicBezTo>
                  <a:cubicBezTo>
                    <a:pt x="19984" y="15275"/>
                    <a:pt x="19977" y="15268"/>
                    <a:pt x="19964" y="15255"/>
                  </a:cubicBezTo>
                  <a:lnTo>
                    <a:pt x="19279" y="14556"/>
                  </a:lnTo>
                  <a:cubicBezTo>
                    <a:pt x="19267" y="14543"/>
                    <a:pt x="19260" y="14536"/>
                    <a:pt x="19254" y="14534"/>
                  </a:cubicBezTo>
                  <a:close/>
                  <a:moveTo>
                    <a:pt x="21600" y="14902"/>
                  </a:moveTo>
                  <a:lnTo>
                    <a:pt x="21254" y="15255"/>
                  </a:lnTo>
                  <a:cubicBezTo>
                    <a:pt x="21242" y="15268"/>
                    <a:pt x="21235" y="15275"/>
                    <a:pt x="21231" y="15283"/>
                  </a:cubicBezTo>
                  <a:cubicBezTo>
                    <a:pt x="21224" y="15296"/>
                    <a:pt x="21222" y="15314"/>
                    <a:pt x="21223" y="15331"/>
                  </a:cubicBezTo>
                  <a:cubicBezTo>
                    <a:pt x="21224" y="15337"/>
                    <a:pt x="21225" y="15344"/>
                    <a:pt x="21227" y="15349"/>
                  </a:cubicBezTo>
                  <a:cubicBezTo>
                    <a:pt x="21229" y="15355"/>
                    <a:pt x="21232" y="15361"/>
                    <a:pt x="21234" y="15365"/>
                  </a:cubicBezTo>
                  <a:cubicBezTo>
                    <a:pt x="21242" y="15376"/>
                    <a:pt x="21252" y="15380"/>
                    <a:pt x="21261" y="15378"/>
                  </a:cubicBezTo>
                  <a:cubicBezTo>
                    <a:pt x="21267" y="15376"/>
                    <a:pt x="21274" y="15368"/>
                    <a:pt x="21286" y="15356"/>
                  </a:cubicBezTo>
                  <a:lnTo>
                    <a:pt x="21600" y="15036"/>
                  </a:lnTo>
                  <a:lnTo>
                    <a:pt x="21600" y="14902"/>
                  </a:lnTo>
                  <a:close/>
                  <a:moveTo>
                    <a:pt x="29" y="14970"/>
                  </a:moveTo>
                  <a:cubicBezTo>
                    <a:pt x="25" y="14970"/>
                    <a:pt x="22" y="14971"/>
                    <a:pt x="18" y="14974"/>
                  </a:cubicBezTo>
                  <a:cubicBezTo>
                    <a:pt x="10" y="14979"/>
                    <a:pt x="4" y="14990"/>
                    <a:pt x="0" y="15004"/>
                  </a:cubicBezTo>
                  <a:lnTo>
                    <a:pt x="0" y="17658"/>
                  </a:lnTo>
                  <a:cubicBezTo>
                    <a:pt x="4" y="17672"/>
                    <a:pt x="10" y="17683"/>
                    <a:pt x="18" y="17688"/>
                  </a:cubicBezTo>
                  <a:cubicBezTo>
                    <a:pt x="22" y="17690"/>
                    <a:pt x="25" y="17692"/>
                    <a:pt x="29" y="17692"/>
                  </a:cubicBezTo>
                  <a:cubicBezTo>
                    <a:pt x="33" y="17692"/>
                    <a:pt x="37" y="17690"/>
                    <a:pt x="40" y="17688"/>
                  </a:cubicBezTo>
                  <a:cubicBezTo>
                    <a:pt x="49" y="17682"/>
                    <a:pt x="57" y="17670"/>
                    <a:pt x="60" y="17654"/>
                  </a:cubicBezTo>
                  <a:cubicBezTo>
                    <a:pt x="62" y="17644"/>
                    <a:pt x="62" y="17628"/>
                    <a:pt x="62" y="17603"/>
                  </a:cubicBezTo>
                  <a:lnTo>
                    <a:pt x="62" y="15059"/>
                  </a:lnTo>
                  <a:cubicBezTo>
                    <a:pt x="62" y="15033"/>
                    <a:pt x="62" y="15018"/>
                    <a:pt x="60" y="15008"/>
                  </a:cubicBezTo>
                  <a:cubicBezTo>
                    <a:pt x="57" y="14992"/>
                    <a:pt x="49" y="14980"/>
                    <a:pt x="40" y="14974"/>
                  </a:cubicBezTo>
                  <a:cubicBezTo>
                    <a:pt x="37" y="14971"/>
                    <a:pt x="33" y="14970"/>
                    <a:pt x="29" y="14970"/>
                  </a:cubicBezTo>
                  <a:close/>
                  <a:moveTo>
                    <a:pt x="4142" y="14970"/>
                  </a:moveTo>
                  <a:cubicBezTo>
                    <a:pt x="4138" y="14970"/>
                    <a:pt x="4134" y="14971"/>
                    <a:pt x="4130" y="14974"/>
                  </a:cubicBezTo>
                  <a:cubicBezTo>
                    <a:pt x="4121" y="14980"/>
                    <a:pt x="4114" y="14992"/>
                    <a:pt x="4111" y="15008"/>
                  </a:cubicBezTo>
                  <a:cubicBezTo>
                    <a:pt x="4109" y="15018"/>
                    <a:pt x="4109" y="15033"/>
                    <a:pt x="4109" y="15059"/>
                  </a:cubicBezTo>
                  <a:lnTo>
                    <a:pt x="4109" y="17603"/>
                  </a:lnTo>
                  <a:cubicBezTo>
                    <a:pt x="4109" y="17628"/>
                    <a:pt x="4109" y="17644"/>
                    <a:pt x="4111" y="17654"/>
                  </a:cubicBezTo>
                  <a:cubicBezTo>
                    <a:pt x="4114" y="17670"/>
                    <a:pt x="4121" y="17682"/>
                    <a:pt x="4130" y="17688"/>
                  </a:cubicBezTo>
                  <a:cubicBezTo>
                    <a:pt x="4134" y="17690"/>
                    <a:pt x="4138" y="17692"/>
                    <a:pt x="4142" y="17692"/>
                  </a:cubicBezTo>
                  <a:cubicBezTo>
                    <a:pt x="4145" y="17692"/>
                    <a:pt x="4149" y="17690"/>
                    <a:pt x="4153" y="17688"/>
                  </a:cubicBezTo>
                  <a:cubicBezTo>
                    <a:pt x="4162" y="17682"/>
                    <a:pt x="4169" y="17670"/>
                    <a:pt x="4172" y="17654"/>
                  </a:cubicBezTo>
                  <a:cubicBezTo>
                    <a:pt x="4174" y="17644"/>
                    <a:pt x="4174" y="17628"/>
                    <a:pt x="4174" y="17603"/>
                  </a:cubicBezTo>
                  <a:lnTo>
                    <a:pt x="4174" y="15059"/>
                  </a:lnTo>
                  <a:cubicBezTo>
                    <a:pt x="4174" y="15033"/>
                    <a:pt x="4174" y="15018"/>
                    <a:pt x="4172" y="15008"/>
                  </a:cubicBezTo>
                  <a:cubicBezTo>
                    <a:pt x="4169" y="14992"/>
                    <a:pt x="4162" y="14980"/>
                    <a:pt x="4153" y="14974"/>
                  </a:cubicBezTo>
                  <a:cubicBezTo>
                    <a:pt x="4149" y="14971"/>
                    <a:pt x="4145" y="14970"/>
                    <a:pt x="4142" y="14970"/>
                  </a:cubicBezTo>
                  <a:close/>
                  <a:moveTo>
                    <a:pt x="8267" y="14970"/>
                  </a:moveTo>
                  <a:cubicBezTo>
                    <a:pt x="8263" y="14970"/>
                    <a:pt x="8259" y="14971"/>
                    <a:pt x="8256" y="14974"/>
                  </a:cubicBezTo>
                  <a:cubicBezTo>
                    <a:pt x="8247" y="14980"/>
                    <a:pt x="8239" y="14992"/>
                    <a:pt x="8236" y="15008"/>
                  </a:cubicBezTo>
                  <a:cubicBezTo>
                    <a:pt x="8234" y="15018"/>
                    <a:pt x="8234" y="15033"/>
                    <a:pt x="8234" y="15059"/>
                  </a:cubicBezTo>
                  <a:lnTo>
                    <a:pt x="8234" y="17603"/>
                  </a:lnTo>
                  <a:cubicBezTo>
                    <a:pt x="8234" y="17628"/>
                    <a:pt x="8234" y="17644"/>
                    <a:pt x="8236" y="17654"/>
                  </a:cubicBezTo>
                  <a:cubicBezTo>
                    <a:pt x="8239" y="17670"/>
                    <a:pt x="8247" y="17682"/>
                    <a:pt x="8256" y="17688"/>
                  </a:cubicBezTo>
                  <a:cubicBezTo>
                    <a:pt x="8259" y="17690"/>
                    <a:pt x="8263" y="17692"/>
                    <a:pt x="8267" y="17692"/>
                  </a:cubicBezTo>
                  <a:cubicBezTo>
                    <a:pt x="8270" y="17692"/>
                    <a:pt x="8274" y="17690"/>
                    <a:pt x="8278" y="17688"/>
                  </a:cubicBezTo>
                  <a:cubicBezTo>
                    <a:pt x="8287" y="17682"/>
                    <a:pt x="8294" y="17670"/>
                    <a:pt x="8297" y="17654"/>
                  </a:cubicBezTo>
                  <a:cubicBezTo>
                    <a:pt x="8299" y="17644"/>
                    <a:pt x="8299" y="17628"/>
                    <a:pt x="8299" y="17603"/>
                  </a:cubicBezTo>
                  <a:lnTo>
                    <a:pt x="8299" y="15059"/>
                  </a:lnTo>
                  <a:cubicBezTo>
                    <a:pt x="8299" y="15033"/>
                    <a:pt x="8299" y="15018"/>
                    <a:pt x="8297" y="15008"/>
                  </a:cubicBezTo>
                  <a:cubicBezTo>
                    <a:pt x="8294" y="14992"/>
                    <a:pt x="8287" y="14980"/>
                    <a:pt x="8278" y="14974"/>
                  </a:cubicBezTo>
                  <a:cubicBezTo>
                    <a:pt x="8274" y="14971"/>
                    <a:pt x="8270" y="14970"/>
                    <a:pt x="8267" y="14970"/>
                  </a:cubicBezTo>
                  <a:close/>
                  <a:moveTo>
                    <a:pt x="12373" y="14970"/>
                  </a:moveTo>
                  <a:cubicBezTo>
                    <a:pt x="12370" y="14970"/>
                    <a:pt x="12366" y="14971"/>
                    <a:pt x="12363" y="14974"/>
                  </a:cubicBezTo>
                  <a:cubicBezTo>
                    <a:pt x="12354" y="14980"/>
                    <a:pt x="12346" y="14992"/>
                    <a:pt x="12343" y="15008"/>
                  </a:cubicBezTo>
                  <a:cubicBezTo>
                    <a:pt x="12341" y="15018"/>
                    <a:pt x="12341" y="15033"/>
                    <a:pt x="12341" y="15059"/>
                  </a:cubicBezTo>
                  <a:lnTo>
                    <a:pt x="12341" y="17603"/>
                  </a:lnTo>
                  <a:cubicBezTo>
                    <a:pt x="12341" y="17628"/>
                    <a:pt x="12341" y="17644"/>
                    <a:pt x="12343" y="17654"/>
                  </a:cubicBezTo>
                  <a:cubicBezTo>
                    <a:pt x="12346" y="17670"/>
                    <a:pt x="12354" y="17682"/>
                    <a:pt x="12363" y="17688"/>
                  </a:cubicBezTo>
                  <a:cubicBezTo>
                    <a:pt x="12366" y="17690"/>
                    <a:pt x="12370" y="17692"/>
                    <a:pt x="12373" y="17692"/>
                  </a:cubicBezTo>
                  <a:cubicBezTo>
                    <a:pt x="12377" y="17692"/>
                    <a:pt x="12381" y="17690"/>
                    <a:pt x="12385" y="17688"/>
                  </a:cubicBezTo>
                  <a:cubicBezTo>
                    <a:pt x="12394" y="17682"/>
                    <a:pt x="12401" y="17670"/>
                    <a:pt x="12404" y="17654"/>
                  </a:cubicBezTo>
                  <a:cubicBezTo>
                    <a:pt x="12406" y="17644"/>
                    <a:pt x="12406" y="17628"/>
                    <a:pt x="12406" y="17603"/>
                  </a:cubicBezTo>
                  <a:lnTo>
                    <a:pt x="12406" y="15059"/>
                  </a:lnTo>
                  <a:cubicBezTo>
                    <a:pt x="12406" y="15033"/>
                    <a:pt x="12406" y="15018"/>
                    <a:pt x="12404" y="15008"/>
                  </a:cubicBezTo>
                  <a:cubicBezTo>
                    <a:pt x="12401" y="14992"/>
                    <a:pt x="12394" y="14980"/>
                    <a:pt x="12385" y="14974"/>
                  </a:cubicBezTo>
                  <a:cubicBezTo>
                    <a:pt x="12381" y="14971"/>
                    <a:pt x="12377" y="14970"/>
                    <a:pt x="12373" y="14970"/>
                  </a:cubicBezTo>
                  <a:close/>
                  <a:moveTo>
                    <a:pt x="16499" y="14970"/>
                  </a:moveTo>
                  <a:cubicBezTo>
                    <a:pt x="16495" y="14970"/>
                    <a:pt x="16491" y="14971"/>
                    <a:pt x="16488" y="14974"/>
                  </a:cubicBezTo>
                  <a:cubicBezTo>
                    <a:pt x="16479" y="14980"/>
                    <a:pt x="16471" y="14992"/>
                    <a:pt x="16468" y="15008"/>
                  </a:cubicBezTo>
                  <a:cubicBezTo>
                    <a:pt x="16466" y="15018"/>
                    <a:pt x="16466" y="15033"/>
                    <a:pt x="16466" y="15059"/>
                  </a:cubicBezTo>
                  <a:lnTo>
                    <a:pt x="16466" y="17603"/>
                  </a:lnTo>
                  <a:cubicBezTo>
                    <a:pt x="16466" y="17628"/>
                    <a:pt x="16466" y="17644"/>
                    <a:pt x="16468" y="17654"/>
                  </a:cubicBezTo>
                  <a:cubicBezTo>
                    <a:pt x="16471" y="17670"/>
                    <a:pt x="16479" y="17682"/>
                    <a:pt x="16488" y="17688"/>
                  </a:cubicBezTo>
                  <a:cubicBezTo>
                    <a:pt x="16491" y="17690"/>
                    <a:pt x="16495" y="17692"/>
                    <a:pt x="16499" y="17692"/>
                  </a:cubicBezTo>
                  <a:cubicBezTo>
                    <a:pt x="16502" y="17692"/>
                    <a:pt x="16506" y="17690"/>
                    <a:pt x="16510" y="17688"/>
                  </a:cubicBezTo>
                  <a:cubicBezTo>
                    <a:pt x="16519" y="17682"/>
                    <a:pt x="16526" y="17670"/>
                    <a:pt x="16529" y="17654"/>
                  </a:cubicBezTo>
                  <a:cubicBezTo>
                    <a:pt x="16531" y="17644"/>
                    <a:pt x="16531" y="17628"/>
                    <a:pt x="16531" y="17603"/>
                  </a:cubicBezTo>
                  <a:lnTo>
                    <a:pt x="16531" y="15059"/>
                  </a:lnTo>
                  <a:cubicBezTo>
                    <a:pt x="16531" y="15033"/>
                    <a:pt x="16531" y="15018"/>
                    <a:pt x="16529" y="15008"/>
                  </a:cubicBezTo>
                  <a:cubicBezTo>
                    <a:pt x="16526" y="14992"/>
                    <a:pt x="16519" y="14980"/>
                    <a:pt x="16510" y="14974"/>
                  </a:cubicBezTo>
                  <a:cubicBezTo>
                    <a:pt x="16506" y="14971"/>
                    <a:pt x="16502" y="14970"/>
                    <a:pt x="16499" y="14970"/>
                  </a:cubicBezTo>
                  <a:close/>
                  <a:moveTo>
                    <a:pt x="20611" y="14970"/>
                  </a:moveTo>
                  <a:cubicBezTo>
                    <a:pt x="20607" y="14970"/>
                    <a:pt x="20603" y="14971"/>
                    <a:pt x="20600" y="14974"/>
                  </a:cubicBezTo>
                  <a:cubicBezTo>
                    <a:pt x="20591" y="14980"/>
                    <a:pt x="20584" y="14992"/>
                    <a:pt x="20580" y="15008"/>
                  </a:cubicBezTo>
                  <a:cubicBezTo>
                    <a:pt x="20579" y="15018"/>
                    <a:pt x="20578" y="15033"/>
                    <a:pt x="20578" y="15059"/>
                  </a:cubicBezTo>
                  <a:lnTo>
                    <a:pt x="20578" y="17603"/>
                  </a:lnTo>
                  <a:cubicBezTo>
                    <a:pt x="20578" y="17628"/>
                    <a:pt x="20579" y="17644"/>
                    <a:pt x="20580" y="17654"/>
                  </a:cubicBezTo>
                  <a:cubicBezTo>
                    <a:pt x="20584" y="17670"/>
                    <a:pt x="20591" y="17682"/>
                    <a:pt x="20600" y="17688"/>
                  </a:cubicBezTo>
                  <a:cubicBezTo>
                    <a:pt x="20603" y="17690"/>
                    <a:pt x="20607" y="17692"/>
                    <a:pt x="20611" y="17692"/>
                  </a:cubicBezTo>
                  <a:cubicBezTo>
                    <a:pt x="20615" y="17692"/>
                    <a:pt x="20619" y="17690"/>
                    <a:pt x="20622" y="17688"/>
                  </a:cubicBezTo>
                  <a:cubicBezTo>
                    <a:pt x="20631" y="17682"/>
                    <a:pt x="20638" y="17670"/>
                    <a:pt x="20642" y="17654"/>
                  </a:cubicBezTo>
                  <a:cubicBezTo>
                    <a:pt x="20643" y="17644"/>
                    <a:pt x="20644" y="17628"/>
                    <a:pt x="20644" y="17603"/>
                  </a:cubicBezTo>
                  <a:lnTo>
                    <a:pt x="20644" y="15059"/>
                  </a:lnTo>
                  <a:cubicBezTo>
                    <a:pt x="20644" y="15033"/>
                    <a:pt x="20643" y="15018"/>
                    <a:pt x="20642" y="15008"/>
                  </a:cubicBezTo>
                  <a:cubicBezTo>
                    <a:pt x="20638" y="14992"/>
                    <a:pt x="20631" y="14980"/>
                    <a:pt x="20622" y="14974"/>
                  </a:cubicBezTo>
                  <a:cubicBezTo>
                    <a:pt x="20619" y="14971"/>
                    <a:pt x="20615" y="14970"/>
                    <a:pt x="20611" y="14970"/>
                  </a:cubicBezTo>
                  <a:close/>
                  <a:moveTo>
                    <a:pt x="1267" y="15064"/>
                  </a:moveTo>
                  <a:cubicBezTo>
                    <a:pt x="1257" y="15061"/>
                    <a:pt x="1247" y="15066"/>
                    <a:pt x="1240" y="15077"/>
                  </a:cubicBezTo>
                  <a:cubicBezTo>
                    <a:pt x="1237" y="15081"/>
                    <a:pt x="1235" y="15087"/>
                    <a:pt x="1233" y="15092"/>
                  </a:cubicBezTo>
                  <a:cubicBezTo>
                    <a:pt x="1231" y="15098"/>
                    <a:pt x="1229" y="15105"/>
                    <a:pt x="1229" y="15111"/>
                  </a:cubicBezTo>
                  <a:cubicBezTo>
                    <a:pt x="1227" y="15128"/>
                    <a:pt x="1230" y="15146"/>
                    <a:pt x="1236" y="15159"/>
                  </a:cubicBezTo>
                  <a:cubicBezTo>
                    <a:pt x="1240" y="15167"/>
                    <a:pt x="1247" y="15174"/>
                    <a:pt x="1259" y="15187"/>
                  </a:cubicBezTo>
                  <a:lnTo>
                    <a:pt x="1967" y="15909"/>
                  </a:lnTo>
                  <a:cubicBezTo>
                    <a:pt x="1980" y="15922"/>
                    <a:pt x="1987" y="15929"/>
                    <a:pt x="1993" y="15931"/>
                  </a:cubicBezTo>
                  <a:cubicBezTo>
                    <a:pt x="2003" y="15934"/>
                    <a:pt x="2012" y="15930"/>
                    <a:pt x="2020" y="15919"/>
                  </a:cubicBezTo>
                  <a:cubicBezTo>
                    <a:pt x="2023" y="15914"/>
                    <a:pt x="2025" y="15909"/>
                    <a:pt x="2027" y="15903"/>
                  </a:cubicBezTo>
                  <a:cubicBezTo>
                    <a:pt x="2029" y="15897"/>
                    <a:pt x="2030" y="15891"/>
                    <a:pt x="2031" y="15884"/>
                  </a:cubicBezTo>
                  <a:cubicBezTo>
                    <a:pt x="2032" y="15867"/>
                    <a:pt x="2029" y="15850"/>
                    <a:pt x="2023" y="15837"/>
                  </a:cubicBezTo>
                  <a:cubicBezTo>
                    <a:pt x="2019" y="15829"/>
                    <a:pt x="2012" y="15821"/>
                    <a:pt x="2000" y="15809"/>
                  </a:cubicBezTo>
                  <a:lnTo>
                    <a:pt x="1292" y="15086"/>
                  </a:lnTo>
                  <a:cubicBezTo>
                    <a:pt x="1279" y="15074"/>
                    <a:pt x="1272" y="15066"/>
                    <a:pt x="1267" y="15064"/>
                  </a:cubicBezTo>
                  <a:close/>
                  <a:moveTo>
                    <a:pt x="2904" y="15064"/>
                  </a:moveTo>
                  <a:cubicBezTo>
                    <a:pt x="2898" y="15066"/>
                    <a:pt x="2891" y="15074"/>
                    <a:pt x="2879" y="15086"/>
                  </a:cubicBezTo>
                  <a:lnTo>
                    <a:pt x="2171" y="15809"/>
                  </a:lnTo>
                  <a:cubicBezTo>
                    <a:pt x="2159" y="15821"/>
                    <a:pt x="2151" y="15829"/>
                    <a:pt x="2147" y="15837"/>
                  </a:cubicBezTo>
                  <a:cubicBezTo>
                    <a:pt x="2141" y="15850"/>
                    <a:pt x="2138" y="15867"/>
                    <a:pt x="2140" y="15884"/>
                  </a:cubicBezTo>
                  <a:cubicBezTo>
                    <a:pt x="2141" y="15891"/>
                    <a:pt x="2142" y="15897"/>
                    <a:pt x="2144" y="15903"/>
                  </a:cubicBezTo>
                  <a:cubicBezTo>
                    <a:pt x="2146" y="15909"/>
                    <a:pt x="2148" y="15914"/>
                    <a:pt x="2151" y="15919"/>
                  </a:cubicBezTo>
                  <a:cubicBezTo>
                    <a:pt x="2158" y="15930"/>
                    <a:pt x="2168" y="15934"/>
                    <a:pt x="2178" y="15931"/>
                  </a:cubicBezTo>
                  <a:cubicBezTo>
                    <a:pt x="2184" y="15929"/>
                    <a:pt x="2191" y="15922"/>
                    <a:pt x="2203" y="15909"/>
                  </a:cubicBezTo>
                  <a:lnTo>
                    <a:pt x="2911" y="15187"/>
                  </a:lnTo>
                  <a:cubicBezTo>
                    <a:pt x="2923" y="15174"/>
                    <a:pt x="2931" y="15167"/>
                    <a:pt x="2935" y="15159"/>
                  </a:cubicBezTo>
                  <a:cubicBezTo>
                    <a:pt x="2941" y="15146"/>
                    <a:pt x="2944" y="15128"/>
                    <a:pt x="2942" y="15111"/>
                  </a:cubicBezTo>
                  <a:cubicBezTo>
                    <a:pt x="2941" y="15105"/>
                    <a:pt x="2940" y="15098"/>
                    <a:pt x="2938" y="15092"/>
                  </a:cubicBezTo>
                  <a:cubicBezTo>
                    <a:pt x="2936" y="15087"/>
                    <a:pt x="2934" y="15081"/>
                    <a:pt x="2931" y="15077"/>
                  </a:cubicBezTo>
                  <a:cubicBezTo>
                    <a:pt x="2923" y="15066"/>
                    <a:pt x="2914" y="15061"/>
                    <a:pt x="2904" y="15064"/>
                  </a:cubicBezTo>
                  <a:close/>
                  <a:moveTo>
                    <a:pt x="5379" y="15064"/>
                  </a:moveTo>
                  <a:cubicBezTo>
                    <a:pt x="5369" y="15061"/>
                    <a:pt x="5360" y="15066"/>
                    <a:pt x="5352" y="15077"/>
                  </a:cubicBezTo>
                  <a:cubicBezTo>
                    <a:pt x="5349" y="15081"/>
                    <a:pt x="5347" y="15087"/>
                    <a:pt x="5345" y="15092"/>
                  </a:cubicBezTo>
                  <a:cubicBezTo>
                    <a:pt x="5343" y="15098"/>
                    <a:pt x="5342" y="15105"/>
                    <a:pt x="5341" y="15111"/>
                  </a:cubicBezTo>
                  <a:cubicBezTo>
                    <a:pt x="5339" y="15128"/>
                    <a:pt x="5342" y="15146"/>
                    <a:pt x="5348" y="15159"/>
                  </a:cubicBezTo>
                  <a:cubicBezTo>
                    <a:pt x="5352" y="15167"/>
                    <a:pt x="5360" y="15174"/>
                    <a:pt x="5372" y="15187"/>
                  </a:cubicBezTo>
                  <a:lnTo>
                    <a:pt x="6080" y="15909"/>
                  </a:lnTo>
                  <a:cubicBezTo>
                    <a:pt x="6092" y="15922"/>
                    <a:pt x="6100" y="15929"/>
                    <a:pt x="6106" y="15931"/>
                  </a:cubicBezTo>
                  <a:cubicBezTo>
                    <a:pt x="6115" y="15934"/>
                    <a:pt x="6124" y="15930"/>
                    <a:pt x="6132" y="15919"/>
                  </a:cubicBezTo>
                  <a:cubicBezTo>
                    <a:pt x="6135" y="15914"/>
                    <a:pt x="6137" y="15909"/>
                    <a:pt x="6139" y="15903"/>
                  </a:cubicBezTo>
                  <a:cubicBezTo>
                    <a:pt x="6141" y="15897"/>
                    <a:pt x="6142" y="15891"/>
                    <a:pt x="6143" y="15884"/>
                  </a:cubicBezTo>
                  <a:cubicBezTo>
                    <a:pt x="6145" y="15867"/>
                    <a:pt x="6142" y="15850"/>
                    <a:pt x="6136" y="15837"/>
                  </a:cubicBezTo>
                  <a:cubicBezTo>
                    <a:pt x="6132" y="15829"/>
                    <a:pt x="6124" y="15821"/>
                    <a:pt x="6112" y="15809"/>
                  </a:cubicBezTo>
                  <a:lnTo>
                    <a:pt x="5404" y="15086"/>
                  </a:lnTo>
                  <a:cubicBezTo>
                    <a:pt x="5392" y="15074"/>
                    <a:pt x="5385" y="15066"/>
                    <a:pt x="5379" y="15064"/>
                  </a:cubicBezTo>
                  <a:close/>
                  <a:moveTo>
                    <a:pt x="7017" y="15064"/>
                  </a:moveTo>
                  <a:cubicBezTo>
                    <a:pt x="7011" y="15066"/>
                    <a:pt x="7003" y="15074"/>
                    <a:pt x="6991" y="15086"/>
                  </a:cubicBezTo>
                  <a:lnTo>
                    <a:pt x="6283" y="15809"/>
                  </a:lnTo>
                  <a:cubicBezTo>
                    <a:pt x="6271" y="15821"/>
                    <a:pt x="6263" y="15829"/>
                    <a:pt x="6260" y="15837"/>
                  </a:cubicBezTo>
                  <a:cubicBezTo>
                    <a:pt x="6253" y="15850"/>
                    <a:pt x="6251" y="15867"/>
                    <a:pt x="6253" y="15884"/>
                  </a:cubicBezTo>
                  <a:cubicBezTo>
                    <a:pt x="6253" y="15891"/>
                    <a:pt x="6254" y="15897"/>
                    <a:pt x="6256" y="15903"/>
                  </a:cubicBezTo>
                  <a:cubicBezTo>
                    <a:pt x="6258" y="15909"/>
                    <a:pt x="6260" y="15914"/>
                    <a:pt x="6263" y="15919"/>
                  </a:cubicBezTo>
                  <a:cubicBezTo>
                    <a:pt x="6271" y="15930"/>
                    <a:pt x="6281" y="15934"/>
                    <a:pt x="6290" y="15931"/>
                  </a:cubicBezTo>
                  <a:cubicBezTo>
                    <a:pt x="6296" y="15929"/>
                    <a:pt x="6303" y="15922"/>
                    <a:pt x="6316" y="15909"/>
                  </a:cubicBezTo>
                  <a:lnTo>
                    <a:pt x="7023" y="15187"/>
                  </a:lnTo>
                  <a:cubicBezTo>
                    <a:pt x="7036" y="15174"/>
                    <a:pt x="7043" y="15167"/>
                    <a:pt x="7047" y="15159"/>
                  </a:cubicBezTo>
                  <a:cubicBezTo>
                    <a:pt x="7053" y="15146"/>
                    <a:pt x="7056" y="15128"/>
                    <a:pt x="7054" y="15111"/>
                  </a:cubicBezTo>
                  <a:cubicBezTo>
                    <a:pt x="7054" y="15105"/>
                    <a:pt x="7052" y="15098"/>
                    <a:pt x="7050" y="15092"/>
                  </a:cubicBezTo>
                  <a:cubicBezTo>
                    <a:pt x="7048" y="15087"/>
                    <a:pt x="7046" y="15081"/>
                    <a:pt x="7043" y="15077"/>
                  </a:cubicBezTo>
                  <a:cubicBezTo>
                    <a:pt x="7036" y="15066"/>
                    <a:pt x="7026" y="15061"/>
                    <a:pt x="7017" y="15064"/>
                  </a:cubicBezTo>
                  <a:close/>
                  <a:moveTo>
                    <a:pt x="9504" y="15064"/>
                  </a:moveTo>
                  <a:cubicBezTo>
                    <a:pt x="9495" y="15061"/>
                    <a:pt x="9485" y="15066"/>
                    <a:pt x="9477" y="15077"/>
                  </a:cubicBezTo>
                  <a:cubicBezTo>
                    <a:pt x="9474" y="15081"/>
                    <a:pt x="9472" y="15087"/>
                    <a:pt x="9470" y="15092"/>
                  </a:cubicBezTo>
                  <a:cubicBezTo>
                    <a:pt x="9468" y="15098"/>
                    <a:pt x="9467" y="15105"/>
                    <a:pt x="9466" y="15111"/>
                  </a:cubicBezTo>
                  <a:cubicBezTo>
                    <a:pt x="9464" y="15128"/>
                    <a:pt x="9467" y="15146"/>
                    <a:pt x="9474" y="15159"/>
                  </a:cubicBezTo>
                  <a:cubicBezTo>
                    <a:pt x="9477" y="15167"/>
                    <a:pt x="9485" y="15174"/>
                    <a:pt x="9497" y="15187"/>
                  </a:cubicBezTo>
                  <a:lnTo>
                    <a:pt x="10205" y="15909"/>
                  </a:lnTo>
                  <a:cubicBezTo>
                    <a:pt x="10217" y="15922"/>
                    <a:pt x="10225" y="15929"/>
                    <a:pt x="10231" y="15931"/>
                  </a:cubicBezTo>
                  <a:cubicBezTo>
                    <a:pt x="10240" y="15934"/>
                    <a:pt x="10250" y="15930"/>
                    <a:pt x="10257" y="15919"/>
                  </a:cubicBezTo>
                  <a:cubicBezTo>
                    <a:pt x="10260" y="15914"/>
                    <a:pt x="10262" y="15909"/>
                    <a:pt x="10264" y="15903"/>
                  </a:cubicBezTo>
                  <a:cubicBezTo>
                    <a:pt x="10266" y="15897"/>
                    <a:pt x="10267" y="15891"/>
                    <a:pt x="10268" y="15884"/>
                  </a:cubicBezTo>
                  <a:cubicBezTo>
                    <a:pt x="10270" y="15867"/>
                    <a:pt x="10267" y="15850"/>
                    <a:pt x="10261" y="15837"/>
                  </a:cubicBezTo>
                  <a:cubicBezTo>
                    <a:pt x="10257" y="15829"/>
                    <a:pt x="10250" y="15821"/>
                    <a:pt x="10237" y="15809"/>
                  </a:cubicBezTo>
                  <a:lnTo>
                    <a:pt x="9529" y="15086"/>
                  </a:lnTo>
                  <a:cubicBezTo>
                    <a:pt x="9517" y="15074"/>
                    <a:pt x="9510" y="15066"/>
                    <a:pt x="9504" y="15064"/>
                  </a:cubicBezTo>
                  <a:close/>
                  <a:moveTo>
                    <a:pt x="11142" y="15064"/>
                  </a:moveTo>
                  <a:cubicBezTo>
                    <a:pt x="11136" y="15066"/>
                    <a:pt x="11128" y="15074"/>
                    <a:pt x="11116" y="15086"/>
                  </a:cubicBezTo>
                  <a:lnTo>
                    <a:pt x="10408" y="15809"/>
                  </a:lnTo>
                  <a:cubicBezTo>
                    <a:pt x="10396" y="15821"/>
                    <a:pt x="10389" y="15829"/>
                    <a:pt x="10385" y="15837"/>
                  </a:cubicBezTo>
                  <a:cubicBezTo>
                    <a:pt x="10378" y="15850"/>
                    <a:pt x="10376" y="15867"/>
                    <a:pt x="10378" y="15884"/>
                  </a:cubicBezTo>
                  <a:cubicBezTo>
                    <a:pt x="10378" y="15891"/>
                    <a:pt x="10380" y="15897"/>
                    <a:pt x="10381" y="15903"/>
                  </a:cubicBezTo>
                  <a:cubicBezTo>
                    <a:pt x="10383" y="15909"/>
                    <a:pt x="10386" y="15914"/>
                    <a:pt x="10388" y="15919"/>
                  </a:cubicBezTo>
                  <a:cubicBezTo>
                    <a:pt x="10396" y="15930"/>
                    <a:pt x="10406" y="15934"/>
                    <a:pt x="10415" y="15931"/>
                  </a:cubicBezTo>
                  <a:cubicBezTo>
                    <a:pt x="10421" y="15929"/>
                    <a:pt x="10428" y="15922"/>
                    <a:pt x="10441" y="15909"/>
                  </a:cubicBezTo>
                  <a:lnTo>
                    <a:pt x="11149" y="15187"/>
                  </a:lnTo>
                  <a:cubicBezTo>
                    <a:pt x="11161" y="15174"/>
                    <a:pt x="11168" y="15167"/>
                    <a:pt x="11172" y="15159"/>
                  </a:cubicBezTo>
                  <a:cubicBezTo>
                    <a:pt x="11178" y="15146"/>
                    <a:pt x="11181" y="15128"/>
                    <a:pt x="11179" y="15111"/>
                  </a:cubicBezTo>
                  <a:cubicBezTo>
                    <a:pt x="11179" y="15105"/>
                    <a:pt x="11177" y="15098"/>
                    <a:pt x="11175" y="15092"/>
                  </a:cubicBezTo>
                  <a:cubicBezTo>
                    <a:pt x="11173" y="15087"/>
                    <a:pt x="11171" y="15081"/>
                    <a:pt x="11168" y="15077"/>
                  </a:cubicBezTo>
                  <a:cubicBezTo>
                    <a:pt x="11161" y="15066"/>
                    <a:pt x="11151" y="15061"/>
                    <a:pt x="11142" y="15064"/>
                  </a:cubicBezTo>
                  <a:close/>
                  <a:moveTo>
                    <a:pt x="13611" y="15064"/>
                  </a:moveTo>
                  <a:cubicBezTo>
                    <a:pt x="13601" y="15061"/>
                    <a:pt x="13592" y="15066"/>
                    <a:pt x="13584" y="15077"/>
                  </a:cubicBezTo>
                  <a:cubicBezTo>
                    <a:pt x="13581" y="15081"/>
                    <a:pt x="13579" y="15087"/>
                    <a:pt x="13577" y="15092"/>
                  </a:cubicBezTo>
                  <a:cubicBezTo>
                    <a:pt x="13575" y="15098"/>
                    <a:pt x="13574" y="15105"/>
                    <a:pt x="13573" y="15111"/>
                  </a:cubicBezTo>
                  <a:cubicBezTo>
                    <a:pt x="13571" y="15128"/>
                    <a:pt x="13574" y="15146"/>
                    <a:pt x="13580" y="15159"/>
                  </a:cubicBezTo>
                  <a:cubicBezTo>
                    <a:pt x="13584" y="15167"/>
                    <a:pt x="13592" y="15174"/>
                    <a:pt x="13604" y="15187"/>
                  </a:cubicBezTo>
                  <a:lnTo>
                    <a:pt x="14312" y="15909"/>
                  </a:lnTo>
                  <a:cubicBezTo>
                    <a:pt x="14324" y="15922"/>
                    <a:pt x="14332" y="15929"/>
                    <a:pt x="14337" y="15931"/>
                  </a:cubicBezTo>
                  <a:cubicBezTo>
                    <a:pt x="14347" y="15934"/>
                    <a:pt x="14356" y="15930"/>
                    <a:pt x="14364" y="15919"/>
                  </a:cubicBezTo>
                  <a:cubicBezTo>
                    <a:pt x="14367" y="15914"/>
                    <a:pt x="14369" y="15909"/>
                    <a:pt x="14371" y="15903"/>
                  </a:cubicBezTo>
                  <a:cubicBezTo>
                    <a:pt x="14373" y="15897"/>
                    <a:pt x="14374" y="15891"/>
                    <a:pt x="14375" y="15884"/>
                  </a:cubicBezTo>
                  <a:cubicBezTo>
                    <a:pt x="14377" y="15867"/>
                    <a:pt x="14374" y="15850"/>
                    <a:pt x="14368" y="15837"/>
                  </a:cubicBezTo>
                  <a:cubicBezTo>
                    <a:pt x="14364" y="15829"/>
                    <a:pt x="14356" y="15821"/>
                    <a:pt x="14344" y="15809"/>
                  </a:cubicBezTo>
                  <a:lnTo>
                    <a:pt x="13636" y="15086"/>
                  </a:lnTo>
                  <a:cubicBezTo>
                    <a:pt x="13624" y="15074"/>
                    <a:pt x="13617" y="15066"/>
                    <a:pt x="13611" y="15064"/>
                  </a:cubicBezTo>
                  <a:close/>
                  <a:moveTo>
                    <a:pt x="15249" y="15064"/>
                  </a:moveTo>
                  <a:cubicBezTo>
                    <a:pt x="15243" y="15066"/>
                    <a:pt x="15235" y="15074"/>
                    <a:pt x="15223" y="15086"/>
                  </a:cubicBezTo>
                  <a:lnTo>
                    <a:pt x="14515" y="15809"/>
                  </a:lnTo>
                  <a:cubicBezTo>
                    <a:pt x="14503" y="15821"/>
                    <a:pt x="14495" y="15829"/>
                    <a:pt x="14491" y="15837"/>
                  </a:cubicBezTo>
                  <a:cubicBezTo>
                    <a:pt x="14485" y="15850"/>
                    <a:pt x="14483" y="15867"/>
                    <a:pt x="14484" y="15884"/>
                  </a:cubicBezTo>
                  <a:cubicBezTo>
                    <a:pt x="14485" y="15891"/>
                    <a:pt x="14486" y="15897"/>
                    <a:pt x="14488" y="15903"/>
                  </a:cubicBezTo>
                  <a:cubicBezTo>
                    <a:pt x="14490" y="15909"/>
                    <a:pt x="14492" y="15914"/>
                    <a:pt x="14495" y="15919"/>
                  </a:cubicBezTo>
                  <a:cubicBezTo>
                    <a:pt x="14503" y="15930"/>
                    <a:pt x="14512" y="15934"/>
                    <a:pt x="14522" y="15931"/>
                  </a:cubicBezTo>
                  <a:cubicBezTo>
                    <a:pt x="14528" y="15929"/>
                    <a:pt x="14535" y="15922"/>
                    <a:pt x="14548" y="15909"/>
                  </a:cubicBezTo>
                  <a:lnTo>
                    <a:pt x="15255" y="15187"/>
                  </a:lnTo>
                  <a:cubicBezTo>
                    <a:pt x="15268" y="15174"/>
                    <a:pt x="15275" y="15167"/>
                    <a:pt x="15279" y="15159"/>
                  </a:cubicBezTo>
                  <a:cubicBezTo>
                    <a:pt x="15285" y="15146"/>
                    <a:pt x="15288" y="15128"/>
                    <a:pt x="15286" y="15111"/>
                  </a:cubicBezTo>
                  <a:cubicBezTo>
                    <a:pt x="15285" y="15105"/>
                    <a:pt x="15284" y="15098"/>
                    <a:pt x="15282" y="15092"/>
                  </a:cubicBezTo>
                  <a:cubicBezTo>
                    <a:pt x="15280" y="15087"/>
                    <a:pt x="15278" y="15081"/>
                    <a:pt x="15275" y="15077"/>
                  </a:cubicBezTo>
                  <a:cubicBezTo>
                    <a:pt x="15268" y="15066"/>
                    <a:pt x="15258" y="15061"/>
                    <a:pt x="15249" y="15064"/>
                  </a:cubicBezTo>
                  <a:close/>
                  <a:moveTo>
                    <a:pt x="17736" y="15064"/>
                  </a:moveTo>
                  <a:cubicBezTo>
                    <a:pt x="17726" y="15061"/>
                    <a:pt x="17717" y="15066"/>
                    <a:pt x="17709" y="15077"/>
                  </a:cubicBezTo>
                  <a:cubicBezTo>
                    <a:pt x="17706" y="15081"/>
                    <a:pt x="17704" y="15087"/>
                    <a:pt x="17702" y="15092"/>
                  </a:cubicBezTo>
                  <a:cubicBezTo>
                    <a:pt x="17700" y="15098"/>
                    <a:pt x="17699" y="15105"/>
                    <a:pt x="17698" y="15111"/>
                  </a:cubicBezTo>
                  <a:cubicBezTo>
                    <a:pt x="17696" y="15128"/>
                    <a:pt x="17699" y="15146"/>
                    <a:pt x="17705" y="15159"/>
                  </a:cubicBezTo>
                  <a:cubicBezTo>
                    <a:pt x="17709" y="15167"/>
                    <a:pt x="17717" y="15174"/>
                    <a:pt x="17729" y="15187"/>
                  </a:cubicBezTo>
                  <a:lnTo>
                    <a:pt x="18437" y="15909"/>
                  </a:lnTo>
                  <a:cubicBezTo>
                    <a:pt x="18449" y="15922"/>
                    <a:pt x="18457" y="15929"/>
                    <a:pt x="18463" y="15931"/>
                  </a:cubicBezTo>
                  <a:cubicBezTo>
                    <a:pt x="18472" y="15934"/>
                    <a:pt x="18482" y="15930"/>
                    <a:pt x="18489" y="15919"/>
                  </a:cubicBezTo>
                  <a:cubicBezTo>
                    <a:pt x="18492" y="15914"/>
                    <a:pt x="18494" y="15909"/>
                    <a:pt x="18496" y="15903"/>
                  </a:cubicBezTo>
                  <a:cubicBezTo>
                    <a:pt x="18498" y="15897"/>
                    <a:pt x="18499" y="15891"/>
                    <a:pt x="18500" y="15884"/>
                  </a:cubicBezTo>
                  <a:cubicBezTo>
                    <a:pt x="18502" y="15867"/>
                    <a:pt x="18499" y="15850"/>
                    <a:pt x="18493" y="15837"/>
                  </a:cubicBezTo>
                  <a:cubicBezTo>
                    <a:pt x="18489" y="15829"/>
                    <a:pt x="18481" y="15821"/>
                    <a:pt x="18469" y="15809"/>
                  </a:cubicBezTo>
                  <a:lnTo>
                    <a:pt x="17761" y="15086"/>
                  </a:lnTo>
                  <a:cubicBezTo>
                    <a:pt x="17749" y="15074"/>
                    <a:pt x="17742" y="15066"/>
                    <a:pt x="17736" y="15064"/>
                  </a:cubicBezTo>
                  <a:close/>
                  <a:moveTo>
                    <a:pt x="19374" y="15064"/>
                  </a:moveTo>
                  <a:cubicBezTo>
                    <a:pt x="19368" y="15066"/>
                    <a:pt x="19360" y="15074"/>
                    <a:pt x="19348" y="15086"/>
                  </a:cubicBezTo>
                  <a:lnTo>
                    <a:pt x="18640" y="15809"/>
                  </a:lnTo>
                  <a:cubicBezTo>
                    <a:pt x="18628" y="15821"/>
                    <a:pt x="18620" y="15829"/>
                    <a:pt x="18617" y="15837"/>
                  </a:cubicBezTo>
                  <a:cubicBezTo>
                    <a:pt x="18610" y="15850"/>
                    <a:pt x="18608" y="15867"/>
                    <a:pt x="18610" y="15884"/>
                  </a:cubicBezTo>
                  <a:cubicBezTo>
                    <a:pt x="18610" y="15891"/>
                    <a:pt x="18611" y="15897"/>
                    <a:pt x="18613" y="15903"/>
                  </a:cubicBezTo>
                  <a:cubicBezTo>
                    <a:pt x="18615" y="15909"/>
                    <a:pt x="18617" y="15914"/>
                    <a:pt x="18620" y="15919"/>
                  </a:cubicBezTo>
                  <a:cubicBezTo>
                    <a:pt x="18628" y="15930"/>
                    <a:pt x="18638" y="15934"/>
                    <a:pt x="18647" y="15931"/>
                  </a:cubicBezTo>
                  <a:cubicBezTo>
                    <a:pt x="18653" y="15929"/>
                    <a:pt x="18660" y="15922"/>
                    <a:pt x="18673" y="15909"/>
                  </a:cubicBezTo>
                  <a:lnTo>
                    <a:pt x="19381" y="15187"/>
                  </a:lnTo>
                  <a:cubicBezTo>
                    <a:pt x="19393" y="15174"/>
                    <a:pt x="19400" y="15167"/>
                    <a:pt x="19404" y="15159"/>
                  </a:cubicBezTo>
                  <a:cubicBezTo>
                    <a:pt x="19410" y="15146"/>
                    <a:pt x="19413" y="15128"/>
                    <a:pt x="19412" y="15111"/>
                  </a:cubicBezTo>
                  <a:cubicBezTo>
                    <a:pt x="19411" y="15105"/>
                    <a:pt x="19409" y="15098"/>
                    <a:pt x="19407" y="15092"/>
                  </a:cubicBezTo>
                  <a:cubicBezTo>
                    <a:pt x="19405" y="15087"/>
                    <a:pt x="19403" y="15081"/>
                    <a:pt x="19400" y="15077"/>
                  </a:cubicBezTo>
                  <a:cubicBezTo>
                    <a:pt x="19393" y="15066"/>
                    <a:pt x="19383" y="15061"/>
                    <a:pt x="19374" y="15064"/>
                  </a:cubicBezTo>
                  <a:close/>
                  <a:moveTo>
                    <a:pt x="206" y="15153"/>
                  </a:moveTo>
                  <a:cubicBezTo>
                    <a:pt x="202" y="15153"/>
                    <a:pt x="198" y="15154"/>
                    <a:pt x="195" y="15156"/>
                  </a:cubicBezTo>
                  <a:cubicBezTo>
                    <a:pt x="186" y="15162"/>
                    <a:pt x="178" y="15175"/>
                    <a:pt x="175" y="15191"/>
                  </a:cubicBezTo>
                  <a:cubicBezTo>
                    <a:pt x="173" y="15201"/>
                    <a:pt x="173" y="15216"/>
                    <a:pt x="173" y="15241"/>
                  </a:cubicBezTo>
                  <a:lnTo>
                    <a:pt x="173" y="17420"/>
                  </a:lnTo>
                  <a:cubicBezTo>
                    <a:pt x="173" y="17445"/>
                    <a:pt x="173" y="17461"/>
                    <a:pt x="175" y="17471"/>
                  </a:cubicBezTo>
                  <a:cubicBezTo>
                    <a:pt x="178" y="17487"/>
                    <a:pt x="186" y="17499"/>
                    <a:pt x="195" y="17505"/>
                  </a:cubicBezTo>
                  <a:cubicBezTo>
                    <a:pt x="198" y="17507"/>
                    <a:pt x="202" y="17509"/>
                    <a:pt x="206" y="17509"/>
                  </a:cubicBezTo>
                  <a:cubicBezTo>
                    <a:pt x="209" y="17509"/>
                    <a:pt x="213" y="17507"/>
                    <a:pt x="217" y="17505"/>
                  </a:cubicBezTo>
                  <a:cubicBezTo>
                    <a:pt x="226" y="17499"/>
                    <a:pt x="233" y="17487"/>
                    <a:pt x="236" y="17471"/>
                  </a:cubicBezTo>
                  <a:cubicBezTo>
                    <a:pt x="238" y="17461"/>
                    <a:pt x="238" y="17445"/>
                    <a:pt x="238" y="17420"/>
                  </a:cubicBezTo>
                  <a:lnTo>
                    <a:pt x="238" y="15241"/>
                  </a:lnTo>
                  <a:cubicBezTo>
                    <a:pt x="238" y="15216"/>
                    <a:pt x="238" y="15201"/>
                    <a:pt x="236" y="15191"/>
                  </a:cubicBezTo>
                  <a:cubicBezTo>
                    <a:pt x="233" y="15175"/>
                    <a:pt x="226" y="15162"/>
                    <a:pt x="217" y="15156"/>
                  </a:cubicBezTo>
                  <a:cubicBezTo>
                    <a:pt x="213" y="15154"/>
                    <a:pt x="209" y="15153"/>
                    <a:pt x="206" y="15153"/>
                  </a:cubicBezTo>
                  <a:close/>
                  <a:moveTo>
                    <a:pt x="3965" y="15153"/>
                  </a:moveTo>
                  <a:cubicBezTo>
                    <a:pt x="3961" y="15153"/>
                    <a:pt x="3958" y="15154"/>
                    <a:pt x="3954" y="15156"/>
                  </a:cubicBezTo>
                  <a:cubicBezTo>
                    <a:pt x="3945" y="15162"/>
                    <a:pt x="3938" y="15175"/>
                    <a:pt x="3935" y="15191"/>
                  </a:cubicBezTo>
                  <a:cubicBezTo>
                    <a:pt x="3933" y="15201"/>
                    <a:pt x="3932" y="15216"/>
                    <a:pt x="3932" y="15241"/>
                  </a:cubicBezTo>
                  <a:lnTo>
                    <a:pt x="3932" y="17420"/>
                  </a:lnTo>
                  <a:cubicBezTo>
                    <a:pt x="3932" y="17445"/>
                    <a:pt x="3933" y="17461"/>
                    <a:pt x="3935" y="17471"/>
                  </a:cubicBezTo>
                  <a:cubicBezTo>
                    <a:pt x="3938" y="17487"/>
                    <a:pt x="3945" y="17499"/>
                    <a:pt x="3954" y="17505"/>
                  </a:cubicBezTo>
                  <a:cubicBezTo>
                    <a:pt x="3958" y="17507"/>
                    <a:pt x="3961" y="17509"/>
                    <a:pt x="3965" y="17509"/>
                  </a:cubicBezTo>
                  <a:cubicBezTo>
                    <a:pt x="3969" y="17509"/>
                    <a:pt x="3973" y="17507"/>
                    <a:pt x="3976" y="17505"/>
                  </a:cubicBezTo>
                  <a:cubicBezTo>
                    <a:pt x="3985" y="17499"/>
                    <a:pt x="3992" y="17487"/>
                    <a:pt x="3996" y="17471"/>
                  </a:cubicBezTo>
                  <a:cubicBezTo>
                    <a:pt x="3998" y="17461"/>
                    <a:pt x="3998" y="17445"/>
                    <a:pt x="3998" y="17420"/>
                  </a:cubicBezTo>
                  <a:lnTo>
                    <a:pt x="3998" y="15241"/>
                  </a:lnTo>
                  <a:cubicBezTo>
                    <a:pt x="3998" y="15216"/>
                    <a:pt x="3998" y="15201"/>
                    <a:pt x="3996" y="15191"/>
                  </a:cubicBezTo>
                  <a:cubicBezTo>
                    <a:pt x="3992" y="15175"/>
                    <a:pt x="3985" y="15162"/>
                    <a:pt x="3976" y="15156"/>
                  </a:cubicBezTo>
                  <a:cubicBezTo>
                    <a:pt x="3973" y="15154"/>
                    <a:pt x="3969" y="15153"/>
                    <a:pt x="3965" y="15153"/>
                  </a:cubicBezTo>
                  <a:close/>
                  <a:moveTo>
                    <a:pt x="4318" y="15153"/>
                  </a:moveTo>
                  <a:cubicBezTo>
                    <a:pt x="4314" y="15153"/>
                    <a:pt x="4310" y="15154"/>
                    <a:pt x="4307" y="15156"/>
                  </a:cubicBezTo>
                  <a:cubicBezTo>
                    <a:pt x="4298" y="15162"/>
                    <a:pt x="4291" y="15175"/>
                    <a:pt x="4288" y="15191"/>
                  </a:cubicBezTo>
                  <a:cubicBezTo>
                    <a:pt x="4286" y="15201"/>
                    <a:pt x="4285" y="15216"/>
                    <a:pt x="4285" y="15241"/>
                  </a:cubicBezTo>
                  <a:lnTo>
                    <a:pt x="4285" y="17420"/>
                  </a:lnTo>
                  <a:cubicBezTo>
                    <a:pt x="4285" y="17445"/>
                    <a:pt x="4286" y="17461"/>
                    <a:pt x="4288" y="17471"/>
                  </a:cubicBezTo>
                  <a:cubicBezTo>
                    <a:pt x="4291" y="17487"/>
                    <a:pt x="4298" y="17499"/>
                    <a:pt x="4307" y="17505"/>
                  </a:cubicBezTo>
                  <a:cubicBezTo>
                    <a:pt x="4310" y="17507"/>
                    <a:pt x="4314" y="17509"/>
                    <a:pt x="4318" y="17509"/>
                  </a:cubicBezTo>
                  <a:cubicBezTo>
                    <a:pt x="4322" y="17509"/>
                    <a:pt x="4326" y="17507"/>
                    <a:pt x="4329" y="17505"/>
                  </a:cubicBezTo>
                  <a:cubicBezTo>
                    <a:pt x="4338" y="17499"/>
                    <a:pt x="4345" y="17487"/>
                    <a:pt x="4349" y="17471"/>
                  </a:cubicBezTo>
                  <a:cubicBezTo>
                    <a:pt x="4351" y="17461"/>
                    <a:pt x="4351" y="17445"/>
                    <a:pt x="4351" y="17420"/>
                  </a:cubicBezTo>
                  <a:lnTo>
                    <a:pt x="4351" y="15241"/>
                  </a:lnTo>
                  <a:cubicBezTo>
                    <a:pt x="4351" y="15216"/>
                    <a:pt x="4351" y="15201"/>
                    <a:pt x="4349" y="15191"/>
                  </a:cubicBezTo>
                  <a:cubicBezTo>
                    <a:pt x="4345" y="15175"/>
                    <a:pt x="4338" y="15162"/>
                    <a:pt x="4329" y="15156"/>
                  </a:cubicBezTo>
                  <a:cubicBezTo>
                    <a:pt x="4326" y="15154"/>
                    <a:pt x="4322" y="15153"/>
                    <a:pt x="4318" y="15153"/>
                  </a:cubicBezTo>
                  <a:close/>
                  <a:moveTo>
                    <a:pt x="8090" y="15153"/>
                  </a:moveTo>
                  <a:cubicBezTo>
                    <a:pt x="8086" y="15153"/>
                    <a:pt x="8083" y="15154"/>
                    <a:pt x="8079" y="15156"/>
                  </a:cubicBezTo>
                  <a:cubicBezTo>
                    <a:pt x="8070" y="15162"/>
                    <a:pt x="8063" y="15175"/>
                    <a:pt x="8060" y="15191"/>
                  </a:cubicBezTo>
                  <a:cubicBezTo>
                    <a:pt x="8058" y="15201"/>
                    <a:pt x="8058" y="15216"/>
                    <a:pt x="8058" y="15241"/>
                  </a:cubicBezTo>
                  <a:lnTo>
                    <a:pt x="8058" y="17420"/>
                  </a:lnTo>
                  <a:cubicBezTo>
                    <a:pt x="8058" y="17445"/>
                    <a:pt x="8058" y="17461"/>
                    <a:pt x="8060" y="17471"/>
                  </a:cubicBezTo>
                  <a:cubicBezTo>
                    <a:pt x="8063" y="17487"/>
                    <a:pt x="8070" y="17499"/>
                    <a:pt x="8079" y="17505"/>
                  </a:cubicBezTo>
                  <a:cubicBezTo>
                    <a:pt x="8083" y="17507"/>
                    <a:pt x="8086" y="17509"/>
                    <a:pt x="8090" y="17509"/>
                  </a:cubicBezTo>
                  <a:cubicBezTo>
                    <a:pt x="8094" y="17509"/>
                    <a:pt x="8098" y="17507"/>
                    <a:pt x="8101" y="17505"/>
                  </a:cubicBezTo>
                  <a:cubicBezTo>
                    <a:pt x="8110" y="17499"/>
                    <a:pt x="8118" y="17487"/>
                    <a:pt x="8121" y="17471"/>
                  </a:cubicBezTo>
                  <a:cubicBezTo>
                    <a:pt x="8123" y="17461"/>
                    <a:pt x="8123" y="17445"/>
                    <a:pt x="8123" y="17420"/>
                  </a:cubicBezTo>
                  <a:lnTo>
                    <a:pt x="8123" y="15241"/>
                  </a:lnTo>
                  <a:cubicBezTo>
                    <a:pt x="8123" y="15216"/>
                    <a:pt x="8123" y="15201"/>
                    <a:pt x="8121" y="15191"/>
                  </a:cubicBezTo>
                  <a:cubicBezTo>
                    <a:pt x="8118" y="15175"/>
                    <a:pt x="8110" y="15162"/>
                    <a:pt x="8101" y="15156"/>
                  </a:cubicBezTo>
                  <a:cubicBezTo>
                    <a:pt x="8098" y="15154"/>
                    <a:pt x="8094" y="15153"/>
                    <a:pt x="8090" y="15153"/>
                  </a:cubicBezTo>
                  <a:close/>
                  <a:moveTo>
                    <a:pt x="8443" y="15153"/>
                  </a:moveTo>
                  <a:cubicBezTo>
                    <a:pt x="8439" y="15153"/>
                    <a:pt x="8436" y="15154"/>
                    <a:pt x="8432" y="15156"/>
                  </a:cubicBezTo>
                  <a:cubicBezTo>
                    <a:pt x="8423" y="15162"/>
                    <a:pt x="8416" y="15175"/>
                    <a:pt x="8413" y="15191"/>
                  </a:cubicBezTo>
                  <a:cubicBezTo>
                    <a:pt x="8411" y="15201"/>
                    <a:pt x="8410" y="15216"/>
                    <a:pt x="8410" y="15241"/>
                  </a:cubicBezTo>
                  <a:lnTo>
                    <a:pt x="8410" y="17420"/>
                  </a:lnTo>
                  <a:cubicBezTo>
                    <a:pt x="8410" y="17445"/>
                    <a:pt x="8411" y="17461"/>
                    <a:pt x="8413" y="17471"/>
                  </a:cubicBezTo>
                  <a:cubicBezTo>
                    <a:pt x="8416" y="17487"/>
                    <a:pt x="8423" y="17499"/>
                    <a:pt x="8432" y="17505"/>
                  </a:cubicBezTo>
                  <a:cubicBezTo>
                    <a:pt x="8436" y="17507"/>
                    <a:pt x="8439" y="17509"/>
                    <a:pt x="8443" y="17509"/>
                  </a:cubicBezTo>
                  <a:cubicBezTo>
                    <a:pt x="8447" y="17509"/>
                    <a:pt x="8451" y="17507"/>
                    <a:pt x="8454" y="17505"/>
                  </a:cubicBezTo>
                  <a:cubicBezTo>
                    <a:pt x="8463" y="17499"/>
                    <a:pt x="8470" y="17487"/>
                    <a:pt x="8474" y="17471"/>
                  </a:cubicBezTo>
                  <a:cubicBezTo>
                    <a:pt x="8476" y="17461"/>
                    <a:pt x="8476" y="17445"/>
                    <a:pt x="8476" y="17420"/>
                  </a:cubicBezTo>
                  <a:lnTo>
                    <a:pt x="8476" y="15241"/>
                  </a:lnTo>
                  <a:cubicBezTo>
                    <a:pt x="8476" y="15216"/>
                    <a:pt x="8476" y="15201"/>
                    <a:pt x="8474" y="15191"/>
                  </a:cubicBezTo>
                  <a:cubicBezTo>
                    <a:pt x="8470" y="15175"/>
                    <a:pt x="8463" y="15162"/>
                    <a:pt x="8454" y="15156"/>
                  </a:cubicBezTo>
                  <a:cubicBezTo>
                    <a:pt x="8451" y="15154"/>
                    <a:pt x="8447" y="15153"/>
                    <a:pt x="8443" y="15153"/>
                  </a:cubicBezTo>
                  <a:close/>
                  <a:moveTo>
                    <a:pt x="12197" y="15153"/>
                  </a:moveTo>
                  <a:cubicBezTo>
                    <a:pt x="12193" y="15153"/>
                    <a:pt x="12190" y="15154"/>
                    <a:pt x="12186" y="15156"/>
                  </a:cubicBezTo>
                  <a:cubicBezTo>
                    <a:pt x="12177" y="15162"/>
                    <a:pt x="12170" y="15175"/>
                    <a:pt x="12166" y="15191"/>
                  </a:cubicBezTo>
                  <a:cubicBezTo>
                    <a:pt x="12165" y="15201"/>
                    <a:pt x="12164" y="15216"/>
                    <a:pt x="12164" y="15241"/>
                  </a:cubicBezTo>
                  <a:lnTo>
                    <a:pt x="12164" y="17420"/>
                  </a:lnTo>
                  <a:cubicBezTo>
                    <a:pt x="12164" y="17445"/>
                    <a:pt x="12165" y="17461"/>
                    <a:pt x="12166" y="17471"/>
                  </a:cubicBezTo>
                  <a:cubicBezTo>
                    <a:pt x="12170" y="17487"/>
                    <a:pt x="12177" y="17499"/>
                    <a:pt x="12186" y="17505"/>
                  </a:cubicBezTo>
                  <a:cubicBezTo>
                    <a:pt x="12190" y="17507"/>
                    <a:pt x="12193" y="17509"/>
                    <a:pt x="12197" y="17509"/>
                  </a:cubicBezTo>
                  <a:cubicBezTo>
                    <a:pt x="12201" y="17509"/>
                    <a:pt x="12205" y="17507"/>
                    <a:pt x="12208" y="17505"/>
                  </a:cubicBezTo>
                  <a:cubicBezTo>
                    <a:pt x="12217" y="17499"/>
                    <a:pt x="12224" y="17487"/>
                    <a:pt x="12228" y="17471"/>
                  </a:cubicBezTo>
                  <a:cubicBezTo>
                    <a:pt x="12229" y="17461"/>
                    <a:pt x="12230" y="17445"/>
                    <a:pt x="12230" y="17420"/>
                  </a:cubicBezTo>
                  <a:lnTo>
                    <a:pt x="12230" y="15241"/>
                  </a:lnTo>
                  <a:cubicBezTo>
                    <a:pt x="12230" y="15216"/>
                    <a:pt x="12229" y="15201"/>
                    <a:pt x="12228" y="15191"/>
                  </a:cubicBezTo>
                  <a:cubicBezTo>
                    <a:pt x="12224" y="15175"/>
                    <a:pt x="12217" y="15162"/>
                    <a:pt x="12208" y="15156"/>
                  </a:cubicBezTo>
                  <a:cubicBezTo>
                    <a:pt x="12205" y="15154"/>
                    <a:pt x="12201" y="15153"/>
                    <a:pt x="12197" y="15153"/>
                  </a:cubicBezTo>
                  <a:close/>
                  <a:moveTo>
                    <a:pt x="12550" y="15153"/>
                  </a:moveTo>
                  <a:cubicBezTo>
                    <a:pt x="12546" y="15153"/>
                    <a:pt x="12542" y="15154"/>
                    <a:pt x="12539" y="15156"/>
                  </a:cubicBezTo>
                  <a:cubicBezTo>
                    <a:pt x="12530" y="15162"/>
                    <a:pt x="12523" y="15175"/>
                    <a:pt x="12519" y="15191"/>
                  </a:cubicBezTo>
                  <a:cubicBezTo>
                    <a:pt x="12517" y="15201"/>
                    <a:pt x="12517" y="15216"/>
                    <a:pt x="12517" y="15241"/>
                  </a:cubicBezTo>
                  <a:lnTo>
                    <a:pt x="12517" y="17420"/>
                  </a:lnTo>
                  <a:cubicBezTo>
                    <a:pt x="12517" y="17445"/>
                    <a:pt x="12517" y="17461"/>
                    <a:pt x="12519" y="17471"/>
                  </a:cubicBezTo>
                  <a:cubicBezTo>
                    <a:pt x="12523" y="17487"/>
                    <a:pt x="12530" y="17499"/>
                    <a:pt x="12539" y="17505"/>
                  </a:cubicBezTo>
                  <a:cubicBezTo>
                    <a:pt x="12542" y="17507"/>
                    <a:pt x="12546" y="17509"/>
                    <a:pt x="12550" y="17509"/>
                  </a:cubicBezTo>
                  <a:cubicBezTo>
                    <a:pt x="12554" y="17509"/>
                    <a:pt x="12558" y="17507"/>
                    <a:pt x="12561" y="17505"/>
                  </a:cubicBezTo>
                  <a:cubicBezTo>
                    <a:pt x="12570" y="17499"/>
                    <a:pt x="12577" y="17487"/>
                    <a:pt x="12580" y="17471"/>
                  </a:cubicBezTo>
                  <a:cubicBezTo>
                    <a:pt x="12582" y="17461"/>
                    <a:pt x="12583" y="17445"/>
                    <a:pt x="12583" y="17420"/>
                  </a:cubicBezTo>
                  <a:lnTo>
                    <a:pt x="12583" y="15241"/>
                  </a:lnTo>
                  <a:cubicBezTo>
                    <a:pt x="12583" y="15216"/>
                    <a:pt x="12582" y="15201"/>
                    <a:pt x="12580" y="15191"/>
                  </a:cubicBezTo>
                  <a:cubicBezTo>
                    <a:pt x="12577" y="15175"/>
                    <a:pt x="12570" y="15162"/>
                    <a:pt x="12561" y="15156"/>
                  </a:cubicBezTo>
                  <a:cubicBezTo>
                    <a:pt x="12558" y="15154"/>
                    <a:pt x="12554" y="15153"/>
                    <a:pt x="12550" y="15153"/>
                  </a:cubicBezTo>
                  <a:close/>
                  <a:moveTo>
                    <a:pt x="16322" y="15153"/>
                  </a:moveTo>
                  <a:cubicBezTo>
                    <a:pt x="16318" y="15153"/>
                    <a:pt x="16315" y="15154"/>
                    <a:pt x="16311" y="15156"/>
                  </a:cubicBezTo>
                  <a:cubicBezTo>
                    <a:pt x="16302" y="15162"/>
                    <a:pt x="16295" y="15175"/>
                    <a:pt x="16292" y="15191"/>
                  </a:cubicBezTo>
                  <a:cubicBezTo>
                    <a:pt x="16290" y="15201"/>
                    <a:pt x="16289" y="15216"/>
                    <a:pt x="16289" y="15241"/>
                  </a:cubicBezTo>
                  <a:lnTo>
                    <a:pt x="16289" y="17420"/>
                  </a:lnTo>
                  <a:cubicBezTo>
                    <a:pt x="16289" y="17445"/>
                    <a:pt x="16290" y="17461"/>
                    <a:pt x="16292" y="17471"/>
                  </a:cubicBezTo>
                  <a:cubicBezTo>
                    <a:pt x="16295" y="17487"/>
                    <a:pt x="16302" y="17499"/>
                    <a:pt x="16311" y="17505"/>
                  </a:cubicBezTo>
                  <a:cubicBezTo>
                    <a:pt x="16315" y="17507"/>
                    <a:pt x="16318" y="17509"/>
                    <a:pt x="16322" y="17509"/>
                  </a:cubicBezTo>
                  <a:cubicBezTo>
                    <a:pt x="16326" y="17509"/>
                    <a:pt x="16330" y="17507"/>
                    <a:pt x="16333" y="17505"/>
                  </a:cubicBezTo>
                  <a:cubicBezTo>
                    <a:pt x="16342" y="17499"/>
                    <a:pt x="16350" y="17487"/>
                    <a:pt x="16353" y="17471"/>
                  </a:cubicBezTo>
                  <a:cubicBezTo>
                    <a:pt x="16355" y="17461"/>
                    <a:pt x="16355" y="17445"/>
                    <a:pt x="16355" y="17420"/>
                  </a:cubicBezTo>
                  <a:lnTo>
                    <a:pt x="16355" y="15241"/>
                  </a:lnTo>
                  <a:cubicBezTo>
                    <a:pt x="16355" y="15216"/>
                    <a:pt x="16355" y="15201"/>
                    <a:pt x="16353" y="15191"/>
                  </a:cubicBezTo>
                  <a:cubicBezTo>
                    <a:pt x="16350" y="15175"/>
                    <a:pt x="16342" y="15162"/>
                    <a:pt x="16333" y="15156"/>
                  </a:cubicBezTo>
                  <a:cubicBezTo>
                    <a:pt x="16330" y="15154"/>
                    <a:pt x="16326" y="15153"/>
                    <a:pt x="16322" y="15153"/>
                  </a:cubicBezTo>
                  <a:close/>
                  <a:moveTo>
                    <a:pt x="16675" y="15153"/>
                  </a:moveTo>
                  <a:cubicBezTo>
                    <a:pt x="16671" y="15153"/>
                    <a:pt x="16668" y="15154"/>
                    <a:pt x="16664" y="15156"/>
                  </a:cubicBezTo>
                  <a:cubicBezTo>
                    <a:pt x="16655" y="15162"/>
                    <a:pt x="16648" y="15175"/>
                    <a:pt x="16645" y="15191"/>
                  </a:cubicBezTo>
                  <a:cubicBezTo>
                    <a:pt x="16643" y="15201"/>
                    <a:pt x="16642" y="15216"/>
                    <a:pt x="16642" y="15241"/>
                  </a:cubicBezTo>
                  <a:lnTo>
                    <a:pt x="16642" y="17420"/>
                  </a:lnTo>
                  <a:cubicBezTo>
                    <a:pt x="16642" y="17445"/>
                    <a:pt x="16643" y="17461"/>
                    <a:pt x="16645" y="17471"/>
                  </a:cubicBezTo>
                  <a:cubicBezTo>
                    <a:pt x="16648" y="17487"/>
                    <a:pt x="16655" y="17499"/>
                    <a:pt x="16664" y="17505"/>
                  </a:cubicBezTo>
                  <a:cubicBezTo>
                    <a:pt x="16668" y="17507"/>
                    <a:pt x="16671" y="17509"/>
                    <a:pt x="16675" y="17509"/>
                  </a:cubicBezTo>
                  <a:cubicBezTo>
                    <a:pt x="16679" y="17509"/>
                    <a:pt x="16683" y="17507"/>
                    <a:pt x="16686" y="17505"/>
                  </a:cubicBezTo>
                  <a:cubicBezTo>
                    <a:pt x="16695" y="17499"/>
                    <a:pt x="16702" y="17487"/>
                    <a:pt x="16706" y="17471"/>
                  </a:cubicBezTo>
                  <a:cubicBezTo>
                    <a:pt x="16708" y="17461"/>
                    <a:pt x="16708" y="17445"/>
                    <a:pt x="16708" y="17420"/>
                  </a:cubicBezTo>
                  <a:lnTo>
                    <a:pt x="16708" y="15241"/>
                  </a:lnTo>
                  <a:cubicBezTo>
                    <a:pt x="16708" y="15216"/>
                    <a:pt x="16708" y="15201"/>
                    <a:pt x="16706" y="15191"/>
                  </a:cubicBezTo>
                  <a:cubicBezTo>
                    <a:pt x="16702" y="15175"/>
                    <a:pt x="16695" y="15162"/>
                    <a:pt x="16686" y="15156"/>
                  </a:cubicBezTo>
                  <a:cubicBezTo>
                    <a:pt x="16683" y="15154"/>
                    <a:pt x="16679" y="15153"/>
                    <a:pt x="16675" y="15153"/>
                  </a:cubicBezTo>
                  <a:close/>
                  <a:moveTo>
                    <a:pt x="20435" y="15153"/>
                  </a:moveTo>
                  <a:cubicBezTo>
                    <a:pt x="20431" y="15153"/>
                    <a:pt x="20427" y="15154"/>
                    <a:pt x="20424" y="15156"/>
                  </a:cubicBezTo>
                  <a:cubicBezTo>
                    <a:pt x="20415" y="15162"/>
                    <a:pt x="20407" y="15175"/>
                    <a:pt x="20404" y="15191"/>
                  </a:cubicBezTo>
                  <a:cubicBezTo>
                    <a:pt x="20402" y="15201"/>
                    <a:pt x="20402" y="15216"/>
                    <a:pt x="20402" y="15241"/>
                  </a:cubicBezTo>
                  <a:lnTo>
                    <a:pt x="20402" y="17420"/>
                  </a:lnTo>
                  <a:cubicBezTo>
                    <a:pt x="20402" y="17445"/>
                    <a:pt x="20402" y="17461"/>
                    <a:pt x="20404" y="17471"/>
                  </a:cubicBezTo>
                  <a:cubicBezTo>
                    <a:pt x="20407" y="17487"/>
                    <a:pt x="20415" y="17499"/>
                    <a:pt x="20424" y="17505"/>
                  </a:cubicBezTo>
                  <a:cubicBezTo>
                    <a:pt x="20427" y="17507"/>
                    <a:pt x="20431" y="17509"/>
                    <a:pt x="20435" y="17509"/>
                  </a:cubicBezTo>
                  <a:cubicBezTo>
                    <a:pt x="20438" y="17509"/>
                    <a:pt x="20442" y="17507"/>
                    <a:pt x="20446" y="17505"/>
                  </a:cubicBezTo>
                  <a:cubicBezTo>
                    <a:pt x="20455" y="17499"/>
                    <a:pt x="20462" y="17487"/>
                    <a:pt x="20465" y="17471"/>
                  </a:cubicBezTo>
                  <a:cubicBezTo>
                    <a:pt x="20467" y="17461"/>
                    <a:pt x="20467" y="17445"/>
                    <a:pt x="20467" y="17420"/>
                  </a:cubicBezTo>
                  <a:lnTo>
                    <a:pt x="20467" y="15241"/>
                  </a:lnTo>
                  <a:cubicBezTo>
                    <a:pt x="20467" y="15216"/>
                    <a:pt x="20467" y="15201"/>
                    <a:pt x="20465" y="15191"/>
                  </a:cubicBezTo>
                  <a:cubicBezTo>
                    <a:pt x="20462" y="15175"/>
                    <a:pt x="20455" y="15162"/>
                    <a:pt x="20446" y="15156"/>
                  </a:cubicBezTo>
                  <a:cubicBezTo>
                    <a:pt x="20442" y="15154"/>
                    <a:pt x="20438" y="15153"/>
                    <a:pt x="20435" y="15153"/>
                  </a:cubicBezTo>
                  <a:close/>
                  <a:moveTo>
                    <a:pt x="20787" y="15153"/>
                  </a:moveTo>
                  <a:cubicBezTo>
                    <a:pt x="20784" y="15153"/>
                    <a:pt x="20780" y="15154"/>
                    <a:pt x="20776" y="15156"/>
                  </a:cubicBezTo>
                  <a:cubicBezTo>
                    <a:pt x="20767" y="15162"/>
                    <a:pt x="20760" y="15175"/>
                    <a:pt x="20757" y="15191"/>
                  </a:cubicBezTo>
                  <a:cubicBezTo>
                    <a:pt x="20755" y="15201"/>
                    <a:pt x="20755" y="15216"/>
                    <a:pt x="20755" y="15241"/>
                  </a:cubicBezTo>
                  <a:lnTo>
                    <a:pt x="20755" y="17420"/>
                  </a:lnTo>
                  <a:cubicBezTo>
                    <a:pt x="20755" y="17445"/>
                    <a:pt x="20755" y="17461"/>
                    <a:pt x="20757" y="17471"/>
                  </a:cubicBezTo>
                  <a:cubicBezTo>
                    <a:pt x="20760" y="17487"/>
                    <a:pt x="20767" y="17499"/>
                    <a:pt x="20776" y="17505"/>
                  </a:cubicBezTo>
                  <a:cubicBezTo>
                    <a:pt x="20780" y="17507"/>
                    <a:pt x="20784" y="17509"/>
                    <a:pt x="20787" y="17509"/>
                  </a:cubicBezTo>
                  <a:cubicBezTo>
                    <a:pt x="20791" y="17509"/>
                    <a:pt x="20795" y="17507"/>
                    <a:pt x="20799" y="17505"/>
                  </a:cubicBezTo>
                  <a:cubicBezTo>
                    <a:pt x="20808" y="17499"/>
                    <a:pt x="20815" y="17487"/>
                    <a:pt x="20818" y="17471"/>
                  </a:cubicBezTo>
                  <a:cubicBezTo>
                    <a:pt x="20820" y="17461"/>
                    <a:pt x="20820" y="17445"/>
                    <a:pt x="20820" y="17420"/>
                  </a:cubicBezTo>
                  <a:lnTo>
                    <a:pt x="20820" y="15241"/>
                  </a:lnTo>
                  <a:cubicBezTo>
                    <a:pt x="20820" y="15216"/>
                    <a:pt x="20820" y="15201"/>
                    <a:pt x="20818" y="15191"/>
                  </a:cubicBezTo>
                  <a:cubicBezTo>
                    <a:pt x="20815" y="15175"/>
                    <a:pt x="20808" y="15162"/>
                    <a:pt x="20799" y="15156"/>
                  </a:cubicBezTo>
                  <a:cubicBezTo>
                    <a:pt x="20795" y="15154"/>
                    <a:pt x="20791" y="15153"/>
                    <a:pt x="20787" y="15153"/>
                  </a:cubicBezTo>
                  <a:close/>
                  <a:moveTo>
                    <a:pt x="1083" y="15248"/>
                  </a:moveTo>
                  <a:cubicBezTo>
                    <a:pt x="1073" y="15245"/>
                    <a:pt x="1063" y="15249"/>
                    <a:pt x="1056" y="15260"/>
                  </a:cubicBezTo>
                  <a:cubicBezTo>
                    <a:pt x="1053" y="15264"/>
                    <a:pt x="1051" y="15270"/>
                    <a:pt x="1049" y="15276"/>
                  </a:cubicBezTo>
                  <a:cubicBezTo>
                    <a:pt x="1047" y="15281"/>
                    <a:pt x="1046" y="15288"/>
                    <a:pt x="1045" y="15294"/>
                  </a:cubicBezTo>
                  <a:cubicBezTo>
                    <a:pt x="1043" y="15311"/>
                    <a:pt x="1046" y="15329"/>
                    <a:pt x="1052" y="15342"/>
                  </a:cubicBezTo>
                  <a:cubicBezTo>
                    <a:pt x="1056" y="15350"/>
                    <a:pt x="1064" y="15357"/>
                    <a:pt x="1076" y="15370"/>
                  </a:cubicBezTo>
                  <a:lnTo>
                    <a:pt x="1966" y="16279"/>
                  </a:lnTo>
                  <a:cubicBezTo>
                    <a:pt x="1978" y="16291"/>
                    <a:pt x="1985" y="16299"/>
                    <a:pt x="1991" y="16301"/>
                  </a:cubicBezTo>
                  <a:cubicBezTo>
                    <a:pt x="2001" y="16304"/>
                    <a:pt x="2011" y="16299"/>
                    <a:pt x="2018" y="16288"/>
                  </a:cubicBezTo>
                  <a:cubicBezTo>
                    <a:pt x="2021" y="16284"/>
                    <a:pt x="2023" y="16278"/>
                    <a:pt x="2025" y="16272"/>
                  </a:cubicBezTo>
                  <a:cubicBezTo>
                    <a:pt x="2027" y="16267"/>
                    <a:pt x="2028" y="16260"/>
                    <a:pt x="2029" y="16254"/>
                  </a:cubicBezTo>
                  <a:cubicBezTo>
                    <a:pt x="2030" y="16237"/>
                    <a:pt x="2028" y="16219"/>
                    <a:pt x="2022" y="16206"/>
                  </a:cubicBezTo>
                  <a:cubicBezTo>
                    <a:pt x="2018" y="16198"/>
                    <a:pt x="2011" y="16191"/>
                    <a:pt x="1998" y="16178"/>
                  </a:cubicBezTo>
                  <a:lnTo>
                    <a:pt x="1108" y="15269"/>
                  </a:lnTo>
                  <a:cubicBezTo>
                    <a:pt x="1096" y="15257"/>
                    <a:pt x="1089" y="15249"/>
                    <a:pt x="1083" y="15248"/>
                  </a:cubicBezTo>
                  <a:close/>
                  <a:moveTo>
                    <a:pt x="3088" y="15248"/>
                  </a:moveTo>
                  <a:cubicBezTo>
                    <a:pt x="3082" y="15249"/>
                    <a:pt x="3075" y="15257"/>
                    <a:pt x="3062" y="15269"/>
                  </a:cubicBezTo>
                  <a:lnTo>
                    <a:pt x="2172" y="16178"/>
                  </a:lnTo>
                  <a:cubicBezTo>
                    <a:pt x="2160" y="16191"/>
                    <a:pt x="2153" y="16198"/>
                    <a:pt x="2149" y="16206"/>
                  </a:cubicBezTo>
                  <a:cubicBezTo>
                    <a:pt x="2143" y="16219"/>
                    <a:pt x="2140" y="16237"/>
                    <a:pt x="2142" y="16254"/>
                  </a:cubicBezTo>
                  <a:cubicBezTo>
                    <a:pt x="2142" y="16260"/>
                    <a:pt x="2144" y="16267"/>
                    <a:pt x="2146" y="16272"/>
                  </a:cubicBezTo>
                  <a:cubicBezTo>
                    <a:pt x="2148" y="16278"/>
                    <a:pt x="2150" y="16284"/>
                    <a:pt x="2153" y="16288"/>
                  </a:cubicBezTo>
                  <a:cubicBezTo>
                    <a:pt x="2160" y="16299"/>
                    <a:pt x="2170" y="16304"/>
                    <a:pt x="2179" y="16301"/>
                  </a:cubicBezTo>
                  <a:cubicBezTo>
                    <a:pt x="2185" y="16299"/>
                    <a:pt x="2192" y="16291"/>
                    <a:pt x="2205" y="16279"/>
                  </a:cubicBezTo>
                  <a:lnTo>
                    <a:pt x="3095" y="15370"/>
                  </a:lnTo>
                  <a:cubicBezTo>
                    <a:pt x="3107" y="15357"/>
                    <a:pt x="3115" y="15350"/>
                    <a:pt x="3119" y="15342"/>
                  </a:cubicBezTo>
                  <a:cubicBezTo>
                    <a:pt x="3125" y="15329"/>
                    <a:pt x="3127" y="15311"/>
                    <a:pt x="3126" y="15294"/>
                  </a:cubicBezTo>
                  <a:cubicBezTo>
                    <a:pt x="3125" y="15288"/>
                    <a:pt x="3124" y="15281"/>
                    <a:pt x="3122" y="15276"/>
                  </a:cubicBezTo>
                  <a:cubicBezTo>
                    <a:pt x="3120" y="15270"/>
                    <a:pt x="3118" y="15264"/>
                    <a:pt x="3115" y="15260"/>
                  </a:cubicBezTo>
                  <a:cubicBezTo>
                    <a:pt x="3107" y="15249"/>
                    <a:pt x="3098" y="15245"/>
                    <a:pt x="3088" y="15248"/>
                  </a:cubicBezTo>
                  <a:close/>
                  <a:moveTo>
                    <a:pt x="5195" y="15248"/>
                  </a:moveTo>
                  <a:cubicBezTo>
                    <a:pt x="5186" y="15245"/>
                    <a:pt x="5176" y="15249"/>
                    <a:pt x="5168" y="15260"/>
                  </a:cubicBezTo>
                  <a:cubicBezTo>
                    <a:pt x="5166" y="15264"/>
                    <a:pt x="5163" y="15270"/>
                    <a:pt x="5161" y="15276"/>
                  </a:cubicBezTo>
                  <a:cubicBezTo>
                    <a:pt x="5159" y="15281"/>
                    <a:pt x="5158" y="15288"/>
                    <a:pt x="5157" y="15294"/>
                  </a:cubicBezTo>
                  <a:cubicBezTo>
                    <a:pt x="5156" y="15311"/>
                    <a:pt x="5158" y="15329"/>
                    <a:pt x="5165" y="15342"/>
                  </a:cubicBezTo>
                  <a:cubicBezTo>
                    <a:pt x="5169" y="15350"/>
                    <a:pt x="5176" y="15357"/>
                    <a:pt x="5188" y="15370"/>
                  </a:cubicBezTo>
                  <a:lnTo>
                    <a:pt x="6078" y="16279"/>
                  </a:lnTo>
                  <a:cubicBezTo>
                    <a:pt x="6090" y="16291"/>
                    <a:pt x="6098" y="16299"/>
                    <a:pt x="6104" y="16301"/>
                  </a:cubicBezTo>
                  <a:cubicBezTo>
                    <a:pt x="6113" y="16304"/>
                    <a:pt x="6123" y="16299"/>
                    <a:pt x="6130" y="16288"/>
                  </a:cubicBezTo>
                  <a:cubicBezTo>
                    <a:pt x="6133" y="16284"/>
                    <a:pt x="6136" y="16278"/>
                    <a:pt x="6137" y="16272"/>
                  </a:cubicBezTo>
                  <a:cubicBezTo>
                    <a:pt x="6139" y="16267"/>
                    <a:pt x="6141" y="16260"/>
                    <a:pt x="6141" y="16254"/>
                  </a:cubicBezTo>
                  <a:cubicBezTo>
                    <a:pt x="6143" y="16237"/>
                    <a:pt x="6141" y="16219"/>
                    <a:pt x="6134" y="16206"/>
                  </a:cubicBezTo>
                  <a:cubicBezTo>
                    <a:pt x="6130" y="16198"/>
                    <a:pt x="6123" y="16191"/>
                    <a:pt x="6110" y="16178"/>
                  </a:cubicBezTo>
                  <a:lnTo>
                    <a:pt x="5220" y="15269"/>
                  </a:lnTo>
                  <a:cubicBezTo>
                    <a:pt x="5208" y="15257"/>
                    <a:pt x="5201" y="15249"/>
                    <a:pt x="5195" y="15248"/>
                  </a:cubicBezTo>
                  <a:close/>
                  <a:moveTo>
                    <a:pt x="7200" y="15248"/>
                  </a:moveTo>
                  <a:cubicBezTo>
                    <a:pt x="7195" y="15249"/>
                    <a:pt x="7187" y="15257"/>
                    <a:pt x="7175" y="15269"/>
                  </a:cubicBezTo>
                  <a:lnTo>
                    <a:pt x="6285" y="16178"/>
                  </a:lnTo>
                  <a:cubicBezTo>
                    <a:pt x="6273" y="16191"/>
                    <a:pt x="6265" y="16198"/>
                    <a:pt x="6261" y="16206"/>
                  </a:cubicBezTo>
                  <a:cubicBezTo>
                    <a:pt x="6255" y="16219"/>
                    <a:pt x="6252" y="16237"/>
                    <a:pt x="6254" y="16254"/>
                  </a:cubicBezTo>
                  <a:cubicBezTo>
                    <a:pt x="6255" y="16260"/>
                    <a:pt x="6256" y="16267"/>
                    <a:pt x="6258" y="16272"/>
                  </a:cubicBezTo>
                  <a:cubicBezTo>
                    <a:pt x="6260" y="16278"/>
                    <a:pt x="6262" y="16284"/>
                    <a:pt x="6265" y="16288"/>
                  </a:cubicBezTo>
                  <a:cubicBezTo>
                    <a:pt x="6273" y="16299"/>
                    <a:pt x="6282" y="16304"/>
                    <a:pt x="6292" y="16301"/>
                  </a:cubicBezTo>
                  <a:cubicBezTo>
                    <a:pt x="6298" y="16299"/>
                    <a:pt x="6305" y="16291"/>
                    <a:pt x="6317" y="16279"/>
                  </a:cubicBezTo>
                  <a:lnTo>
                    <a:pt x="7207" y="15370"/>
                  </a:lnTo>
                  <a:cubicBezTo>
                    <a:pt x="7219" y="15357"/>
                    <a:pt x="7227" y="15350"/>
                    <a:pt x="7231" y="15342"/>
                  </a:cubicBezTo>
                  <a:cubicBezTo>
                    <a:pt x="7237" y="15329"/>
                    <a:pt x="7240" y="15311"/>
                    <a:pt x="7238" y="15294"/>
                  </a:cubicBezTo>
                  <a:cubicBezTo>
                    <a:pt x="7237" y="15288"/>
                    <a:pt x="7236" y="15281"/>
                    <a:pt x="7234" y="15276"/>
                  </a:cubicBezTo>
                  <a:cubicBezTo>
                    <a:pt x="7232" y="15270"/>
                    <a:pt x="7230" y="15264"/>
                    <a:pt x="7227" y="15260"/>
                  </a:cubicBezTo>
                  <a:cubicBezTo>
                    <a:pt x="7219" y="15249"/>
                    <a:pt x="7210" y="15245"/>
                    <a:pt x="7200" y="15248"/>
                  </a:cubicBezTo>
                  <a:close/>
                  <a:moveTo>
                    <a:pt x="9320" y="15248"/>
                  </a:moveTo>
                  <a:cubicBezTo>
                    <a:pt x="9311" y="15245"/>
                    <a:pt x="9301" y="15249"/>
                    <a:pt x="9294" y="15260"/>
                  </a:cubicBezTo>
                  <a:cubicBezTo>
                    <a:pt x="9291" y="15264"/>
                    <a:pt x="9288" y="15270"/>
                    <a:pt x="9286" y="15276"/>
                  </a:cubicBezTo>
                  <a:cubicBezTo>
                    <a:pt x="9284" y="15281"/>
                    <a:pt x="9283" y="15288"/>
                    <a:pt x="9283" y="15294"/>
                  </a:cubicBezTo>
                  <a:cubicBezTo>
                    <a:pt x="9281" y="15311"/>
                    <a:pt x="9283" y="15329"/>
                    <a:pt x="9290" y="15342"/>
                  </a:cubicBezTo>
                  <a:cubicBezTo>
                    <a:pt x="9294" y="15350"/>
                    <a:pt x="9301" y="15357"/>
                    <a:pt x="9314" y="15370"/>
                  </a:cubicBezTo>
                  <a:lnTo>
                    <a:pt x="10203" y="16279"/>
                  </a:lnTo>
                  <a:cubicBezTo>
                    <a:pt x="10216" y="16291"/>
                    <a:pt x="10223" y="16299"/>
                    <a:pt x="10229" y="16301"/>
                  </a:cubicBezTo>
                  <a:cubicBezTo>
                    <a:pt x="10238" y="16304"/>
                    <a:pt x="10248" y="16299"/>
                    <a:pt x="10256" y="16288"/>
                  </a:cubicBezTo>
                  <a:cubicBezTo>
                    <a:pt x="10258" y="16284"/>
                    <a:pt x="10261" y="16278"/>
                    <a:pt x="10263" y="16272"/>
                  </a:cubicBezTo>
                  <a:cubicBezTo>
                    <a:pt x="10264" y="16267"/>
                    <a:pt x="10266" y="16260"/>
                    <a:pt x="10266" y="16254"/>
                  </a:cubicBezTo>
                  <a:cubicBezTo>
                    <a:pt x="10268" y="16237"/>
                    <a:pt x="10266" y="16219"/>
                    <a:pt x="10259" y="16206"/>
                  </a:cubicBezTo>
                  <a:cubicBezTo>
                    <a:pt x="10255" y="16198"/>
                    <a:pt x="10248" y="16191"/>
                    <a:pt x="10236" y="16178"/>
                  </a:cubicBezTo>
                  <a:lnTo>
                    <a:pt x="9345" y="15269"/>
                  </a:lnTo>
                  <a:cubicBezTo>
                    <a:pt x="9333" y="15257"/>
                    <a:pt x="9326" y="15249"/>
                    <a:pt x="9320" y="15248"/>
                  </a:cubicBezTo>
                  <a:close/>
                  <a:moveTo>
                    <a:pt x="11326" y="15248"/>
                  </a:moveTo>
                  <a:cubicBezTo>
                    <a:pt x="11320" y="15249"/>
                    <a:pt x="11312" y="15257"/>
                    <a:pt x="11300" y="15269"/>
                  </a:cubicBezTo>
                  <a:lnTo>
                    <a:pt x="10410" y="16178"/>
                  </a:lnTo>
                  <a:cubicBezTo>
                    <a:pt x="10398" y="16191"/>
                    <a:pt x="10390" y="16198"/>
                    <a:pt x="10386" y="16206"/>
                  </a:cubicBezTo>
                  <a:cubicBezTo>
                    <a:pt x="10380" y="16219"/>
                    <a:pt x="10378" y="16237"/>
                    <a:pt x="10379" y="16254"/>
                  </a:cubicBezTo>
                  <a:cubicBezTo>
                    <a:pt x="10380" y="16260"/>
                    <a:pt x="10381" y="16267"/>
                    <a:pt x="10383" y="16272"/>
                  </a:cubicBezTo>
                  <a:cubicBezTo>
                    <a:pt x="10385" y="16278"/>
                    <a:pt x="10387" y="16284"/>
                    <a:pt x="10390" y="16288"/>
                  </a:cubicBezTo>
                  <a:cubicBezTo>
                    <a:pt x="10398" y="16299"/>
                    <a:pt x="10407" y="16304"/>
                    <a:pt x="10417" y="16301"/>
                  </a:cubicBezTo>
                  <a:cubicBezTo>
                    <a:pt x="10423" y="16299"/>
                    <a:pt x="10430" y="16291"/>
                    <a:pt x="10442" y="16279"/>
                  </a:cubicBezTo>
                  <a:lnTo>
                    <a:pt x="11332" y="15370"/>
                  </a:lnTo>
                  <a:cubicBezTo>
                    <a:pt x="11345" y="15357"/>
                    <a:pt x="11352" y="15350"/>
                    <a:pt x="11356" y="15342"/>
                  </a:cubicBezTo>
                  <a:cubicBezTo>
                    <a:pt x="11362" y="15329"/>
                    <a:pt x="11365" y="15311"/>
                    <a:pt x="11363" y="15294"/>
                  </a:cubicBezTo>
                  <a:cubicBezTo>
                    <a:pt x="11362" y="15288"/>
                    <a:pt x="11361" y="15281"/>
                    <a:pt x="11359" y="15276"/>
                  </a:cubicBezTo>
                  <a:cubicBezTo>
                    <a:pt x="11357" y="15270"/>
                    <a:pt x="11355" y="15264"/>
                    <a:pt x="11352" y="15260"/>
                  </a:cubicBezTo>
                  <a:cubicBezTo>
                    <a:pt x="11345" y="15249"/>
                    <a:pt x="11335" y="15245"/>
                    <a:pt x="11326" y="15248"/>
                  </a:cubicBezTo>
                  <a:close/>
                  <a:moveTo>
                    <a:pt x="13427" y="15248"/>
                  </a:moveTo>
                  <a:cubicBezTo>
                    <a:pt x="13418" y="15245"/>
                    <a:pt x="13408" y="15249"/>
                    <a:pt x="13400" y="15260"/>
                  </a:cubicBezTo>
                  <a:cubicBezTo>
                    <a:pt x="13397" y="15264"/>
                    <a:pt x="13395" y="15270"/>
                    <a:pt x="13393" y="15276"/>
                  </a:cubicBezTo>
                  <a:cubicBezTo>
                    <a:pt x="13391" y="15281"/>
                    <a:pt x="13390" y="15288"/>
                    <a:pt x="13389" y="15294"/>
                  </a:cubicBezTo>
                  <a:cubicBezTo>
                    <a:pt x="13388" y="15311"/>
                    <a:pt x="13390" y="15329"/>
                    <a:pt x="13397" y="15342"/>
                  </a:cubicBezTo>
                  <a:cubicBezTo>
                    <a:pt x="13400" y="15350"/>
                    <a:pt x="13408" y="15357"/>
                    <a:pt x="13420" y="15370"/>
                  </a:cubicBezTo>
                  <a:lnTo>
                    <a:pt x="14310" y="16279"/>
                  </a:lnTo>
                  <a:cubicBezTo>
                    <a:pt x="14322" y="16291"/>
                    <a:pt x="14330" y="16299"/>
                    <a:pt x="14336" y="16301"/>
                  </a:cubicBezTo>
                  <a:cubicBezTo>
                    <a:pt x="14345" y="16304"/>
                    <a:pt x="14355" y="16299"/>
                    <a:pt x="14362" y="16288"/>
                  </a:cubicBezTo>
                  <a:cubicBezTo>
                    <a:pt x="14365" y="16284"/>
                    <a:pt x="14367" y="16278"/>
                    <a:pt x="14369" y="16272"/>
                  </a:cubicBezTo>
                  <a:cubicBezTo>
                    <a:pt x="14371" y="16267"/>
                    <a:pt x="14373" y="16260"/>
                    <a:pt x="14373" y="16254"/>
                  </a:cubicBezTo>
                  <a:cubicBezTo>
                    <a:pt x="14375" y="16237"/>
                    <a:pt x="14372" y="16219"/>
                    <a:pt x="14366" y="16206"/>
                  </a:cubicBezTo>
                  <a:cubicBezTo>
                    <a:pt x="14362" y="16198"/>
                    <a:pt x="14355" y="16191"/>
                    <a:pt x="14342" y="16178"/>
                  </a:cubicBezTo>
                  <a:lnTo>
                    <a:pt x="13452" y="15269"/>
                  </a:lnTo>
                  <a:cubicBezTo>
                    <a:pt x="13440" y="15257"/>
                    <a:pt x="13433" y="15249"/>
                    <a:pt x="13427" y="15248"/>
                  </a:cubicBezTo>
                  <a:close/>
                  <a:moveTo>
                    <a:pt x="15432" y="15248"/>
                  </a:moveTo>
                  <a:cubicBezTo>
                    <a:pt x="15426" y="15249"/>
                    <a:pt x="15419" y="15257"/>
                    <a:pt x="15407" y="15269"/>
                  </a:cubicBezTo>
                  <a:lnTo>
                    <a:pt x="14517" y="16178"/>
                  </a:lnTo>
                  <a:cubicBezTo>
                    <a:pt x="14504" y="16191"/>
                    <a:pt x="14497" y="16198"/>
                    <a:pt x="14493" y="16206"/>
                  </a:cubicBezTo>
                  <a:cubicBezTo>
                    <a:pt x="14487" y="16219"/>
                    <a:pt x="14485" y="16237"/>
                    <a:pt x="14486" y="16254"/>
                  </a:cubicBezTo>
                  <a:cubicBezTo>
                    <a:pt x="14487" y="16260"/>
                    <a:pt x="14488" y="16267"/>
                    <a:pt x="14490" y="16272"/>
                  </a:cubicBezTo>
                  <a:cubicBezTo>
                    <a:pt x="14492" y="16278"/>
                    <a:pt x="14494" y="16284"/>
                    <a:pt x="14497" y="16288"/>
                  </a:cubicBezTo>
                  <a:cubicBezTo>
                    <a:pt x="14504" y="16299"/>
                    <a:pt x="14514" y="16304"/>
                    <a:pt x="14524" y="16301"/>
                  </a:cubicBezTo>
                  <a:cubicBezTo>
                    <a:pt x="14530" y="16299"/>
                    <a:pt x="14537" y="16291"/>
                    <a:pt x="14549" y="16279"/>
                  </a:cubicBezTo>
                  <a:lnTo>
                    <a:pt x="15439" y="15370"/>
                  </a:lnTo>
                  <a:cubicBezTo>
                    <a:pt x="15451" y="15357"/>
                    <a:pt x="15459" y="15350"/>
                    <a:pt x="15463" y="15342"/>
                  </a:cubicBezTo>
                  <a:cubicBezTo>
                    <a:pt x="15469" y="15329"/>
                    <a:pt x="15472" y="15311"/>
                    <a:pt x="15470" y="15294"/>
                  </a:cubicBezTo>
                  <a:cubicBezTo>
                    <a:pt x="15469" y="15288"/>
                    <a:pt x="15468" y="15281"/>
                    <a:pt x="15466" y="15276"/>
                  </a:cubicBezTo>
                  <a:cubicBezTo>
                    <a:pt x="15464" y="15270"/>
                    <a:pt x="15462" y="15264"/>
                    <a:pt x="15459" y="15260"/>
                  </a:cubicBezTo>
                  <a:cubicBezTo>
                    <a:pt x="15451" y="15249"/>
                    <a:pt x="15442" y="15245"/>
                    <a:pt x="15432" y="15248"/>
                  </a:cubicBezTo>
                  <a:close/>
                  <a:moveTo>
                    <a:pt x="17552" y="15248"/>
                  </a:moveTo>
                  <a:cubicBezTo>
                    <a:pt x="17543" y="15245"/>
                    <a:pt x="17533" y="15249"/>
                    <a:pt x="17525" y="15260"/>
                  </a:cubicBezTo>
                  <a:cubicBezTo>
                    <a:pt x="17523" y="15264"/>
                    <a:pt x="17520" y="15270"/>
                    <a:pt x="17518" y="15276"/>
                  </a:cubicBezTo>
                  <a:cubicBezTo>
                    <a:pt x="17516" y="15281"/>
                    <a:pt x="17515" y="15288"/>
                    <a:pt x="17515" y="15294"/>
                  </a:cubicBezTo>
                  <a:cubicBezTo>
                    <a:pt x="17513" y="15311"/>
                    <a:pt x="17515" y="15329"/>
                    <a:pt x="17522" y="15342"/>
                  </a:cubicBezTo>
                  <a:cubicBezTo>
                    <a:pt x="17526" y="15350"/>
                    <a:pt x="17533" y="15357"/>
                    <a:pt x="17545" y="15370"/>
                  </a:cubicBezTo>
                  <a:lnTo>
                    <a:pt x="18435" y="16279"/>
                  </a:lnTo>
                  <a:cubicBezTo>
                    <a:pt x="18447" y="16291"/>
                    <a:pt x="18455" y="16299"/>
                    <a:pt x="18461" y="16301"/>
                  </a:cubicBezTo>
                  <a:cubicBezTo>
                    <a:pt x="18470" y="16304"/>
                    <a:pt x="18480" y="16299"/>
                    <a:pt x="18487" y="16288"/>
                  </a:cubicBezTo>
                  <a:cubicBezTo>
                    <a:pt x="18490" y="16284"/>
                    <a:pt x="18493" y="16278"/>
                    <a:pt x="18494" y="16272"/>
                  </a:cubicBezTo>
                  <a:cubicBezTo>
                    <a:pt x="18496" y="16267"/>
                    <a:pt x="18498" y="16260"/>
                    <a:pt x="18498" y="16254"/>
                  </a:cubicBezTo>
                  <a:cubicBezTo>
                    <a:pt x="18500" y="16237"/>
                    <a:pt x="18497" y="16219"/>
                    <a:pt x="18491" y="16206"/>
                  </a:cubicBezTo>
                  <a:cubicBezTo>
                    <a:pt x="18487" y="16198"/>
                    <a:pt x="18480" y="16191"/>
                    <a:pt x="18468" y="16178"/>
                  </a:cubicBezTo>
                  <a:lnTo>
                    <a:pt x="17577" y="15269"/>
                  </a:lnTo>
                  <a:cubicBezTo>
                    <a:pt x="17565" y="15257"/>
                    <a:pt x="17558" y="15249"/>
                    <a:pt x="17552" y="15248"/>
                  </a:cubicBezTo>
                  <a:close/>
                  <a:moveTo>
                    <a:pt x="19557" y="15248"/>
                  </a:moveTo>
                  <a:cubicBezTo>
                    <a:pt x="19552" y="15249"/>
                    <a:pt x="19544" y="15257"/>
                    <a:pt x="19532" y="15269"/>
                  </a:cubicBezTo>
                  <a:lnTo>
                    <a:pt x="18642" y="16178"/>
                  </a:lnTo>
                  <a:cubicBezTo>
                    <a:pt x="18629" y="16191"/>
                    <a:pt x="18622" y="16198"/>
                    <a:pt x="18618" y="16206"/>
                  </a:cubicBezTo>
                  <a:cubicBezTo>
                    <a:pt x="18612" y="16219"/>
                    <a:pt x="18610" y="16237"/>
                    <a:pt x="18611" y="16254"/>
                  </a:cubicBezTo>
                  <a:cubicBezTo>
                    <a:pt x="18612" y="16260"/>
                    <a:pt x="18613" y="16267"/>
                    <a:pt x="18615" y="16272"/>
                  </a:cubicBezTo>
                  <a:cubicBezTo>
                    <a:pt x="18617" y="16278"/>
                    <a:pt x="18619" y="16284"/>
                    <a:pt x="18622" y="16288"/>
                  </a:cubicBezTo>
                  <a:cubicBezTo>
                    <a:pt x="18629" y="16299"/>
                    <a:pt x="18639" y="16304"/>
                    <a:pt x="18649" y="16301"/>
                  </a:cubicBezTo>
                  <a:cubicBezTo>
                    <a:pt x="18655" y="16299"/>
                    <a:pt x="18662" y="16291"/>
                    <a:pt x="18674" y="16279"/>
                  </a:cubicBezTo>
                  <a:lnTo>
                    <a:pt x="19564" y="15370"/>
                  </a:lnTo>
                  <a:cubicBezTo>
                    <a:pt x="19576" y="15357"/>
                    <a:pt x="19584" y="15350"/>
                    <a:pt x="19588" y="15342"/>
                  </a:cubicBezTo>
                  <a:cubicBezTo>
                    <a:pt x="19594" y="15329"/>
                    <a:pt x="19597" y="15311"/>
                    <a:pt x="19595" y="15294"/>
                  </a:cubicBezTo>
                  <a:cubicBezTo>
                    <a:pt x="19594" y="15288"/>
                    <a:pt x="19593" y="15281"/>
                    <a:pt x="19591" y="15276"/>
                  </a:cubicBezTo>
                  <a:cubicBezTo>
                    <a:pt x="19589" y="15270"/>
                    <a:pt x="19587" y="15264"/>
                    <a:pt x="19584" y="15260"/>
                  </a:cubicBezTo>
                  <a:cubicBezTo>
                    <a:pt x="19577" y="15249"/>
                    <a:pt x="19567" y="15245"/>
                    <a:pt x="19557" y="15248"/>
                  </a:cubicBezTo>
                  <a:close/>
                  <a:moveTo>
                    <a:pt x="382" y="15339"/>
                  </a:moveTo>
                  <a:cubicBezTo>
                    <a:pt x="378" y="15339"/>
                    <a:pt x="375" y="15340"/>
                    <a:pt x="371" y="15342"/>
                  </a:cubicBezTo>
                  <a:cubicBezTo>
                    <a:pt x="362" y="15348"/>
                    <a:pt x="355" y="15360"/>
                    <a:pt x="352" y="15376"/>
                  </a:cubicBezTo>
                  <a:cubicBezTo>
                    <a:pt x="350" y="15386"/>
                    <a:pt x="349" y="15402"/>
                    <a:pt x="349" y="15428"/>
                  </a:cubicBezTo>
                  <a:lnTo>
                    <a:pt x="349" y="17234"/>
                  </a:lnTo>
                  <a:cubicBezTo>
                    <a:pt x="349" y="17260"/>
                    <a:pt x="350" y="17275"/>
                    <a:pt x="352" y="17285"/>
                  </a:cubicBezTo>
                  <a:cubicBezTo>
                    <a:pt x="355" y="17301"/>
                    <a:pt x="362" y="17314"/>
                    <a:pt x="371" y="17320"/>
                  </a:cubicBezTo>
                  <a:cubicBezTo>
                    <a:pt x="375" y="17322"/>
                    <a:pt x="378" y="17323"/>
                    <a:pt x="382" y="17323"/>
                  </a:cubicBezTo>
                  <a:cubicBezTo>
                    <a:pt x="386" y="17323"/>
                    <a:pt x="390" y="17322"/>
                    <a:pt x="393" y="17320"/>
                  </a:cubicBezTo>
                  <a:cubicBezTo>
                    <a:pt x="402" y="17314"/>
                    <a:pt x="409" y="17301"/>
                    <a:pt x="413" y="17285"/>
                  </a:cubicBezTo>
                  <a:cubicBezTo>
                    <a:pt x="415" y="17275"/>
                    <a:pt x="415" y="17260"/>
                    <a:pt x="415" y="17234"/>
                  </a:cubicBezTo>
                  <a:lnTo>
                    <a:pt x="415" y="15428"/>
                  </a:lnTo>
                  <a:cubicBezTo>
                    <a:pt x="415" y="15402"/>
                    <a:pt x="415" y="15386"/>
                    <a:pt x="413" y="15376"/>
                  </a:cubicBezTo>
                  <a:cubicBezTo>
                    <a:pt x="409" y="15360"/>
                    <a:pt x="402" y="15348"/>
                    <a:pt x="393" y="15342"/>
                  </a:cubicBezTo>
                  <a:cubicBezTo>
                    <a:pt x="390" y="15340"/>
                    <a:pt x="386" y="15339"/>
                    <a:pt x="382" y="15339"/>
                  </a:cubicBezTo>
                  <a:close/>
                  <a:moveTo>
                    <a:pt x="3789" y="15339"/>
                  </a:moveTo>
                  <a:cubicBezTo>
                    <a:pt x="3785" y="15339"/>
                    <a:pt x="3781" y="15340"/>
                    <a:pt x="3778" y="15342"/>
                  </a:cubicBezTo>
                  <a:cubicBezTo>
                    <a:pt x="3769" y="15348"/>
                    <a:pt x="3761" y="15360"/>
                    <a:pt x="3758" y="15376"/>
                  </a:cubicBezTo>
                  <a:cubicBezTo>
                    <a:pt x="3756" y="15386"/>
                    <a:pt x="3756" y="15402"/>
                    <a:pt x="3756" y="15428"/>
                  </a:cubicBezTo>
                  <a:lnTo>
                    <a:pt x="3756" y="17234"/>
                  </a:lnTo>
                  <a:cubicBezTo>
                    <a:pt x="3756" y="17260"/>
                    <a:pt x="3756" y="17275"/>
                    <a:pt x="3758" y="17285"/>
                  </a:cubicBezTo>
                  <a:cubicBezTo>
                    <a:pt x="3761" y="17301"/>
                    <a:pt x="3769" y="17314"/>
                    <a:pt x="3778" y="17320"/>
                  </a:cubicBezTo>
                  <a:cubicBezTo>
                    <a:pt x="3781" y="17322"/>
                    <a:pt x="3785" y="17323"/>
                    <a:pt x="3789" y="17323"/>
                  </a:cubicBezTo>
                  <a:cubicBezTo>
                    <a:pt x="3792" y="17323"/>
                    <a:pt x="3796" y="17322"/>
                    <a:pt x="3800" y="17320"/>
                  </a:cubicBezTo>
                  <a:cubicBezTo>
                    <a:pt x="3809" y="17314"/>
                    <a:pt x="3816" y="17301"/>
                    <a:pt x="3819" y="17285"/>
                  </a:cubicBezTo>
                  <a:cubicBezTo>
                    <a:pt x="3821" y="17275"/>
                    <a:pt x="3821" y="17260"/>
                    <a:pt x="3821" y="17234"/>
                  </a:cubicBezTo>
                  <a:lnTo>
                    <a:pt x="3821" y="15428"/>
                  </a:lnTo>
                  <a:cubicBezTo>
                    <a:pt x="3821" y="15402"/>
                    <a:pt x="3821" y="15386"/>
                    <a:pt x="3819" y="15376"/>
                  </a:cubicBezTo>
                  <a:cubicBezTo>
                    <a:pt x="3816" y="15360"/>
                    <a:pt x="3809" y="15348"/>
                    <a:pt x="3800" y="15342"/>
                  </a:cubicBezTo>
                  <a:cubicBezTo>
                    <a:pt x="3796" y="15340"/>
                    <a:pt x="3792" y="15339"/>
                    <a:pt x="3789" y="15339"/>
                  </a:cubicBezTo>
                  <a:close/>
                  <a:moveTo>
                    <a:pt x="4495" y="15339"/>
                  </a:moveTo>
                  <a:cubicBezTo>
                    <a:pt x="4491" y="15339"/>
                    <a:pt x="4487" y="15340"/>
                    <a:pt x="4483" y="15342"/>
                  </a:cubicBezTo>
                  <a:cubicBezTo>
                    <a:pt x="4474" y="15348"/>
                    <a:pt x="4467" y="15360"/>
                    <a:pt x="4464" y="15376"/>
                  </a:cubicBezTo>
                  <a:cubicBezTo>
                    <a:pt x="4462" y="15386"/>
                    <a:pt x="4462" y="15402"/>
                    <a:pt x="4462" y="15428"/>
                  </a:cubicBezTo>
                  <a:lnTo>
                    <a:pt x="4462" y="17234"/>
                  </a:lnTo>
                  <a:cubicBezTo>
                    <a:pt x="4462" y="17260"/>
                    <a:pt x="4462" y="17275"/>
                    <a:pt x="4464" y="17285"/>
                  </a:cubicBezTo>
                  <a:cubicBezTo>
                    <a:pt x="4467" y="17301"/>
                    <a:pt x="4474" y="17314"/>
                    <a:pt x="4483" y="17320"/>
                  </a:cubicBezTo>
                  <a:cubicBezTo>
                    <a:pt x="4487" y="17322"/>
                    <a:pt x="4491" y="17323"/>
                    <a:pt x="4495" y="17323"/>
                  </a:cubicBezTo>
                  <a:cubicBezTo>
                    <a:pt x="4498" y="17323"/>
                    <a:pt x="4502" y="17322"/>
                    <a:pt x="4506" y="17320"/>
                  </a:cubicBezTo>
                  <a:cubicBezTo>
                    <a:pt x="4515" y="17314"/>
                    <a:pt x="4522" y="17301"/>
                    <a:pt x="4525" y="17285"/>
                  </a:cubicBezTo>
                  <a:cubicBezTo>
                    <a:pt x="4527" y="17275"/>
                    <a:pt x="4527" y="17260"/>
                    <a:pt x="4527" y="17234"/>
                  </a:cubicBezTo>
                  <a:lnTo>
                    <a:pt x="4527" y="15428"/>
                  </a:lnTo>
                  <a:cubicBezTo>
                    <a:pt x="4527" y="15402"/>
                    <a:pt x="4527" y="15386"/>
                    <a:pt x="4525" y="15376"/>
                  </a:cubicBezTo>
                  <a:cubicBezTo>
                    <a:pt x="4522" y="15360"/>
                    <a:pt x="4515" y="15348"/>
                    <a:pt x="4506" y="15342"/>
                  </a:cubicBezTo>
                  <a:cubicBezTo>
                    <a:pt x="4502" y="15340"/>
                    <a:pt x="4498" y="15339"/>
                    <a:pt x="4495" y="15339"/>
                  </a:cubicBezTo>
                  <a:close/>
                  <a:moveTo>
                    <a:pt x="7914" y="15339"/>
                  </a:moveTo>
                  <a:cubicBezTo>
                    <a:pt x="7910" y="15339"/>
                    <a:pt x="7906" y="15340"/>
                    <a:pt x="7903" y="15342"/>
                  </a:cubicBezTo>
                  <a:cubicBezTo>
                    <a:pt x="7894" y="15348"/>
                    <a:pt x="7886" y="15360"/>
                    <a:pt x="7883" y="15376"/>
                  </a:cubicBezTo>
                  <a:cubicBezTo>
                    <a:pt x="7881" y="15386"/>
                    <a:pt x="7881" y="15402"/>
                    <a:pt x="7881" y="15428"/>
                  </a:cubicBezTo>
                  <a:lnTo>
                    <a:pt x="7881" y="17234"/>
                  </a:lnTo>
                  <a:cubicBezTo>
                    <a:pt x="7881" y="17260"/>
                    <a:pt x="7881" y="17275"/>
                    <a:pt x="7883" y="17285"/>
                  </a:cubicBezTo>
                  <a:cubicBezTo>
                    <a:pt x="7886" y="17301"/>
                    <a:pt x="7894" y="17314"/>
                    <a:pt x="7903" y="17320"/>
                  </a:cubicBezTo>
                  <a:cubicBezTo>
                    <a:pt x="7906" y="17322"/>
                    <a:pt x="7910" y="17323"/>
                    <a:pt x="7914" y="17323"/>
                  </a:cubicBezTo>
                  <a:cubicBezTo>
                    <a:pt x="7918" y="17323"/>
                    <a:pt x="7921" y="17322"/>
                    <a:pt x="7925" y="17320"/>
                  </a:cubicBezTo>
                  <a:cubicBezTo>
                    <a:pt x="7934" y="17314"/>
                    <a:pt x="7941" y="17301"/>
                    <a:pt x="7945" y="17285"/>
                  </a:cubicBezTo>
                  <a:cubicBezTo>
                    <a:pt x="7947" y="17275"/>
                    <a:pt x="7946" y="17260"/>
                    <a:pt x="7946" y="17234"/>
                  </a:cubicBezTo>
                  <a:lnTo>
                    <a:pt x="7946" y="15428"/>
                  </a:lnTo>
                  <a:cubicBezTo>
                    <a:pt x="7946" y="15402"/>
                    <a:pt x="7947" y="15386"/>
                    <a:pt x="7945" y="15376"/>
                  </a:cubicBezTo>
                  <a:cubicBezTo>
                    <a:pt x="7941" y="15360"/>
                    <a:pt x="7934" y="15348"/>
                    <a:pt x="7925" y="15342"/>
                  </a:cubicBezTo>
                  <a:cubicBezTo>
                    <a:pt x="7921" y="15340"/>
                    <a:pt x="7918" y="15339"/>
                    <a:pt x="7914" y="15339"/>
                  </a:cubicBezTo>
                  <a:close/>
                  <a:moveTo>
                    <a:pt x="8620" y="15339"/>
                  </a:moveTo>
                  <a:cubicBezTo>
                    <a:pt x="8616" y="15339"/>
                    <a:pt x="8612" y="15340"/>
                    <a:pt x="8608" y="15342"/>
                  </a:cubicBezTo>
                  <a:cubicBezTo>
                    <a:pt x="8599" y="15348"/>
                    <a:pt x="8592" y="15360"/>
                    <a:pt x="8589" y="15376"/>
                  </a:cubicBezTo>
                  <a:cubicBezTo>
                    <a:pt x="8587" y="15386"/>
                    <a:pt x="8587" y="15402"/>
                    <a:pt x="8587" y="15428"/>
                  </a:cubicBezTo>
                  <a:lnTo>
                    <a:pt x="8587" y="17234"/>
                  </a:lnTo>
                  <a:cubicBezTo>
                    <a:pt x="8587" y="17260"/>
                    <a:pt x="8587" y="17275"/>
                    <a:pt x="8589" y="17285"/>
                  </a:cubicBezTo>
                  <a:cubicBezTo>
                    <a:pt x="8592" y="17301"/>
                    <a:pt x="8599" y="17314"/>
                    <a:pt x="8608" y="17320"/>
                  </a:cubicBezTo>
                  <a:cubicBezTo>
                    <a:pt x="8612" y="17322"/>
                    <a:pt x="8616" y="17323"/>
                    <a:pt x="8620" y="17323"/>
                  </a:cubicBezTo>
                  <a:cubicBezTo>
                    <a:pt x="8623" y="17323"/>
                    <a:pt x="8627" y="17322"/>
                    <a:pt x="8631" y="17320"/>
                  </a:cubicBezTo>
                  <a:cubicBezTo>
                    <a:pt x="8640" y="17314"/>
                    <a:pt x="8647" y="17301"/>
                    <a:pt x="8650" y="17285"/>
                  </a:cubicBezTo>
                  <a:cubicBezTo>
                    <a:pt x="8652" y="17275"/>
                    <a:pt x="8652" y="17260"/>
                    <a:pt x="8652" y="17234"/>
                  </a:cubicBezTo>
                  <a:lnTo>
                    <a:pt x="8652" y="15428"/>
                  </a:lnTo>
                  <a:cubicBezTo>
                    <a:pt x="8652" y="15402"/>
                    <a:pt x="8652" y="15386"/>
                    <a:pt x="8650" y="15376"/>
                  </a:cubicBezTo>
                  <a:cubicBezTo>
                    <a:pt x="8647" y="15360"/>
                    <a:pt x="8640" y="15348"/>
                    <a:pt x="8631" y="15342"/>
                  </a:cubicBezTo>
                  <a:cubicBezTo>
                    <a:pt x="8627" y="15340"/>
                    <a:pt x="8623" y="15339"/>
                    <a:pt x="8620" y="15339"/>
                  </a:cubicBezTo>
                  <a:close/>
                  <a:moveTo>
                    <a:pt x="12021" y="15339"/>
                  </a:moveTo>
                  <a:cubicBezTo>
                    <a:pt x="12017" y="15339"/>
                    <a:pt x="12013" y="15340"/>
                    <a:pt x="12010" y="15342"/>
                  </a:cubicBezTo>
                  <a:cubicBezTo>
                    <a:pt x="12001" y="15348"/>
                    <a:pt x="11993" y="15360"/>
                    <a:pt x="11990" y="15376"/>
                  </a:cubicBezTo>
                  <a:cubicBezTo>
                    <a:pt x="11988" y="15386"/>
                    <a:pt x="11988" y="15402"/>
                    <a:pt x="11988" y="15428"/>
                  </a:cubicBezTo>
                  <a:lnTo>
                    <a:pt x="11988" y="17234"/>
                  </a:lnTo>
                  <a:cubicBezTo>
                    <a:pt x="11988" y="17260"/>
                    <a:pt x="11988" y="17275"/>
                    <a:pt x="11990" y="17285"/>
                  </a:cubicBezTo>
                  <a:cubicBezTo>
                    <a:pt x="11993" y="17301"/>
                    <a:pt x="12001" y="17314"/>
                    <a:pt x="12010" y="17320"/>
                  </a:cubicBezTo>
                  <a:cubicBezTo>
                    <a:pt x="12013" y="17322"/>
                    <a:pt x="12017" y="17323"/>
                    <a:pt x="12021" y="17323"/>
                  </a:cubicBezTo>
                  <a:cubicBezTo>
                    <a:pt x="12024" y="17323"/>
                    <a:pt x="12028" y="17322"/>
                    <a:pt x="12032" y="17320"/>
                  </a:cubicBezTo>
                  <a:cubicBezTo>
                    <a:pt x="12041" y="17314"/>
                    <a:pt x="12048" y="17301"/>
                    <a:pt x="12051" y="17285"/>
                  </a:cubicBezTo>
                  <a:cubicBezTo>
                    <a:pt x="12053" y="17275"/>
                    <a:pt x="12053" y="17260"/>
                    <a:pt x="12053" y="17234"/>
                  </a:cubicBezTo>
                  <a:lnTo>
                    <a:pt x="12053" y="15428"/>
                  </a:lnTo>
                  <a:cubicBezTo>
                    <a:pt x="12053" y="15402"/>
                    <a:pt x="12053" y="15386"/>
                    <a:pt x="12051" y="15376"/>
                  </a:cubicBezTo>
                  <a:cubicBezTo>
                    <a:pt x="12048" y="15360"/>
                    <a:pt x="12041" y="15348"/>
                    <a:pt x="12032" y="15342"/>
                  </a:cubicBezTo>
                  <a:cubicBezTo>
                    <a:pt x="12028" y="15340"/>
                    <a:pt x="12024" y="15339"/>
                    <a:pt x="12021" y="15339"/>
                  </a:cubicBezTo>
                  <a:close/>
                  <a:moveTo>
                    <a:pt x="12726" y="15339"/>
                  </a:moveTo>
                  <a:cubicBezTo>
                    <a:pt x="12723" y="15339"/>
                    <a:pt x="12719" y="15340"/>
                    <a:pt x="12715" y="15342"/>
                  </a:cubicBezTo>
                  <a:cubicBezTo>
                    <a:pt x="12706" y="15348"/>
                    <a:pt x="12699" y="15360"/>
                    <a:pt x="12696" y="15376"/>
                  </a:cubicBezTo>
                  <a:cubicBezTo>
                    <a:pt x="12694" y="15386"/>
                    <a:pt x="12694" y="15402"/>
                    <a:pt x="12694" y="15428"/>
                  </a:cubicBezTo>
                  <a:lnTo>
                    <a:pt x="12694" y="17234"/>
                  </a:lnTo>
                  <a:cubicBezTo>
                    <a:pt x="12694" y="17260"/>
                    <a:pt x="12694" y="17275"/>
                    <a:pt x="12696" y="17285"/>
                  </a:cubicBezTo>
                  <a:cubicBezTo>
                    <a:pt x="12699" y="17301"/>
                    <a:pt x="12706" y="17314"/>
                    <a:pt x="12715" y="17320"/>
                  </a:cubicBezTo>
                  <a:cubicBezTo>
                    <a:pt x="12719" y="17322"/>
                    <a:pt x="12723" y="17323"/>
                    <a:pt x="12726" y="17323"/>
                  </a:cubicBezTo>
                  <a:cubicBezTo>
                    <a:pt x="12730" y="17323"/>
                    <a:pt x="12734" y="17322"/>
                    <a:pt x="12738" y="17320"/>
                  </a:cubicBezTo>
                  <a:cubicBezTo>
                    <a:pt x="12747" y="17314"/>
                    <a:pt x="12754" y="17301"/>
                    <a:pt x="12757" y="17285"/>
                  </a:cubicBezTo>
                  <a:cubicBezTo>
                    <a:pt x="12759" y="17275"/>
                    <a:pt x="12759" y="17260"/>
                    <a:pt x="12759" y="17234"/>
                  </a:cubicBezTo>
                  <a:lnTo>
                    <a:pt x="12759" y="15428"/>
                  </a:lnTo>
                  <a:cubicBezTo>
                    <a:pt x="12759" y="15402"/>
                    <a:pt x="12759" y="15386"/>
                    <a:pt x="12757" y="15376"/>
                  </a:cubicBezTo>
                  <a:cubicBezTo>
                    <a:pt x="12754" y="15360"/>
                    <a:pt x="12747" y="15348"/>
                    <a:pt x="12738" y="15342"/>
                  </a:cubicBezTo>
                  <a:cubicBezTo>
                    <a:pt x="12734" y="15340"/>
                    <a:pt x="12730" y="15339"/>
                    <a:pt x="12726" y="15339"/>
                  </a:cubicBezTo>
                  <a:close/>
                  <a:moveTo>
                    <a:pt x="16146" y="15339"/>
                  </a:moveTo>
                  <a:cubicBezTo>
                    <a:pt x="16142" y="15339"/>
                    <a:pt x="16138" y="15340"/>
                    <a:pt x="16135" y="15342"/>
                  </a:cubicBezTo>
                  <a:cubicBezTo>
                    <a:pt x="16126" y="15348"/>
                    <a:pt x="16118" y="15360"/>
                    <a:pt x="16115" y="15376"/>
                  </a:cubicBezTo>
                  <a:cubicBezTo>
                    <a:pt x="16113" y="15386"/>
                    <a:pt x="16113" y="15402"/>
                    <a:pt x="16113" y="15428"/>
                  </a:cubicBezTo>
                  <a:lnTo>
                    <a:pt x="16113" y="17234"/>
                  </a:lnTo>
                  <a:cubicBezTo>
                    <a:pt x="16113" y="17260"/>
                    <a:pt x="16113" y="17275"/>
                    <a:pt x="16115" y="17285"/>
                  </a:cubicBezTo>
                  <a:cubicBezTo>
                    <a:pt x="16118" y="17301"/>
                    <a:pt x="16126" y="17314"/>
                    <a:pt x="16135" y="17320"/>
                  </a:cubicBezTo>
                  <a:cubicBezTo>
                    <a:pt x="16138" y="17322"/>
                    <a:pt x="16142" y="17323"/>
                    <a:pt x="16146" y="17323"/>
                  </a:cubicBezTo>
                  <a:cubicBezTo>
                    <a:pt x="16149" y="17323"/>
                    <a:pt x="16153" y="17322"/>
                    <a:pt x="16157" y="17320"/>
                  </a:cubicBezTo>
                  <a:cubicBezTo>
                    <a:pt x="16166" y="17314"/>
                    <a:pt x="16173" y="17301"/>
                    <a:pt x="16176" y="17285"/>
                  </a:cubicBezTo>
                  <a:cubicBezTo>
                    <a:pt x="16178" y="17275"/>
                    <a:pt x="16178" y="17260"/>
                    <a:pt x="16178" y="17234"/>
                  </a:cubicBezTo>
                  <a:lnTo>
                    <a:pt x="16178" y="15428"/>
                  </a:lnTo>
                  <a:cubicBezTo>
                    <a:pt x="16178" y="15402"/>
                    <a:pt x="16178" y="15386"/>
                    <a:pt x="16176" y="15376"/>
                  </a:cubicBezTo>
                  <a:cubicBezTo>
                    <a:pt x="16173" y="15360"/>
                    <a:pt x="16166" y="15348"/>
                    <a:pt x="16157" y="15342"/>
                  </a:cubicBezTo>
                  <a:cubicBezTo>
                    <a:pt x="16153" y="15340"/>
                    <a:pt x="16149" y="15339"/>
                    <a:pt x="16146" y="15339"/>
                  </a:cubicBezTo>
                  <a:close/>
                  <a:moveTo>
                    <a:pt x="16851" y="15339"/>
                  </a:moveTo>
                  <a:cubicBezTo>
                    <a:pt x="16848" y="15339"/>
                    <a:pt x="16844" y="15340"/>
                    <a:pt x="16841" y="15342"/>
                  </a:cubicBezTo>
                  <a:cubicBezTo>
                    <a:pt x="16832" y="15348"/>
                    <a:pt x="16824" y="15360"/>
                    <a:pt x="16821" y="15376"/>
                  </a:cubicBezTo>
                  <a:cubicBezTo>
                    <a:pt x="16819" y="15386"/>
                    <a:pt x="16819" y="15402"/>
                    <a:pt x="16819" y="15428"/>
                  </a:cubicBezTo>
                  <a:lnTo>
                    <a:pt x="16819" y="17234"/>
                  </a:lnTo>
                  <a:cubicBezTo>
                    <a:pt x="16819" y="17260"/>
                    <a:pt x="16819" y="17275"/>
                    <a:pt x="16821" y="17285"/>
                  </a:cubicBezTo>
                  <a:cubicBezTo>
                    <a:pt x="16824" y="17301"/>
                    <a:pt x="16832" y="17314"/>
                    <a:pt x="16841" y="17320"/>
                  </a:cubicBezTo>
                  <a:cubicBezTo>
                    <a:pt x="16844" y="17322"/>
                    <a:pt x="16848" y="17323"/>
                    <a:pt x="16851" y="17323"/>
                  </a:cubicBezTo>
                  <a:cubicBezTo>
                    <a:pt x="16855" y="17323"/>
                    <a:pt x="16859" y="17322"/>
                    <a:pt x="16863" y="17320"/>
                  </a:cubicBezTo>
                  <a:cubicBezTo>
                    <a:pt x="16872" y="17314"/>
                    <a:pt x="16879" y="17301"/>
                    <a:pt x="16882" y="17285"/>
                  </a:cubicBezTo>
                  <a:cubicBezTo>
                    <a:pt x="16884" y="17275"/>
                    <a:pt x="16884" y="17260"/>
                    <a:pt x="16884" y="17234"/>
                  </a:cubicBezTo>
                  <a:lnTo>
                    <a:pt x="16884" y="15428"/>
                  </a:lnTo>
                  <a:cubicBezTo>
                    <a:pt x="16884" y="15402"/>
                    <a:pt x="16884" y="15386"/>
                    <a:pt x="16882" y="15376"/>
                  </a:cubicBezTo>
                  <a:cubicBezTo>
                    <a:pt x="16879" y="15360"/>
                    <a:pt x="16872" y="15348"/>
                    <a:pt x="16863" y="15342"/>
                  </a:cubicBezTo>
                  <a:cubicBezTo>
                    <a:pt x="16859" y="15340"/>
                    <a:pt x="16855" y="15339"/>
                    <a:pt x="16851" y="15339"/>
                  </a:cubicBezTo>
                  <a:close/>
                  <a:moveTo>
                    <a:pt x="20258" y="15339"/>
                  </a:moveTo>
                  <a:cubicBezTo>
                    <a:pt x="20254" y="15339"/>
                    <a:pt x="20251" y="15340"/>
                    <a:pt x="20247" y="15342"/>
                  </a:cubicBezTo>
                  <a:cubicBezTo>
                    <a:pt x="20238" y="15348"/>
                    <a:pt x="20231" y="15360"/>
                    <a:pt x="20228" y="15376"/>
                  </a:cubicBezTo>
                  <a:cubicBezTo>
                    <a:pt x="20226" y="15386"/>
                    <a:pt x="20225" y="15402"/>
                    <a:pt x="20225" y="15428"/>
                  </a:cubicBezTo>
                  <a:lnTo>
                    <a:pt x="20225" y="17234"/>
                  </a:lnTo>
                  <a:cubicBezTo>
                    <a:pt x="20225" y="17260"/>
                    <a:pt x="20226" y="17275"/>
                    <a:pt x="20228" y="17285"/>
                  </a:cubicBezTo>
                  <a:cubicBezTo>
                    <a:pt x="20231" y="17301"/>
                    <a:pt x="20238" y="17314"/>
                    <a:pt x="20247" y="17320"/>
                  </a:cubicBezTo>
                  <a:cubicBezTo>
                    <a:pt x="20251" y="17322"/>
                    <a:pt x="20254" y="17323"/>
                    <a:pt x="20258" y="17323"/>
                  </a:cubicBezTo>
                  <a:cubicBezTo>
                    <a:pt x="20262" y="17323"/>
                    <a:pt x="20266" y="17322"/>
                    <a:pt x="20269" y="17320"/>
                  </a:cubicBezTo>
                  <a:cubicBezTo>
                    <a:pt x="20278" y="17314"/>
                    <a:pt x="20285" y="17301"/>
                    <a:pt x="20289" y="17285"/>
                  </a:cubicBezTo>
                  <a:cubicBezTo>
                    <a:pt x="20291" y="17275"/>
                    <a:pt x="20291" y="17260"/>
                    <a:pt x="20291" y="17234"/>
                  </a:cubicBezTo>
                  <a:lnTo>
                    <a:pt x="20291" y="15428"/>
                  </a:lnTo>
                  <a:cubicBezTo>
                    <a:pt x="20291" y="15402"/>
                    <a:pt x="20291" y="15386"/>
                    <a:pt x="20289" y="15376"/>
                  </a:cubicBezTo>
                  <a:cubicBezTo>
                    <a:pt x="20285" y="15360"/>
                    <a:pt x="20278" y="15348"/>
                    <a:pt x="20269" y="15342"/>
                  </a:cubicBezTo>
                  <a:cubicBezTo>
                    <a:pt x="20266" y="15340"/>
                    <a:pt x="20262" y="15339"/>
                    <a:pt x="20258" y="15339"/>
                  </a:cubicBezTo>
                  <a:close/>
                  <a:moveTo>
                    <a:pt x="20964" y="15339"/>
                  </a:moveTo>
                  <a:cubicBezTo>
                    <a:pt x="20960" y="15339"/>
                    <a:pt x="20956" y="15340"/>
                    <a:pt x="20953" y="15342"/>
                  </a:cubicBezTo>
                  <a:cubicBezTo>
                    <a:pt x="20944" y="15348"/>
                    <a:pt x="20937" y="15360"/>
                    <a:pt x="20933" y="15376"/>
                  </a:cubicBezTo>
                  <a:cubicBezTo>
                    <a:pt x="20931" y="15386"/>
                    <a:pt x="20931" y="15402"/>
                    <a:pt x="20931" y="15428"/>
                  </a:cubicBezTo>
                  <a:lnTo>
                    <a:pt x="20931" y="17234"/>
                  </a:lnTo>
                  <a:cubicBezTo>
                    <a:pt x="20931" y="17260"/>
                    <a:pt x="20931" y="17275"/>
                    <a:pt x="20933" y="17285"/>
                  </a:cubicBezTo>
                  <a:cubicBezTo>
                    <a:pt x="20937" y="17301"/>
                    <a:pt x="20944" y="17314"/>
                    <a:pt x="20953" y="17320"/>
                  </a:cubicBezTo>
                  <a:cubicBezTo>
                    <a:pt x="20956" y="17322"/>
                    <a:pt x="20960" y="17323"/>
                    <a:pt x="20964" y="17323"/>
                  </a:cubicBezTo>
                  <a:cubicBezTo>
                    <a:pt x="20968" y="17323"/>
                    <a:pt x="20972" y="17322"/>
                    <a:pt x="20975" y="17320"/>
                  </a:cubicBezTo>
                  <a:cubicBezTo>
                    <a:pt x="20984" y="17314"/>
                    <a:pt x="20991" y="17301"/>
                    <a:pt x="20994" y="17285"/>
                  </a:cubicBezTo>
                  <a:cubicBezTo>
                    <a:pt x="20996" y="17275"/>
                    <a:pt x="20997" y="17260"/>
                    <a:pt x="20997" y="17234"/>
                  </a:cubicBezTo>
                  <a:lnTo>
                    <a:pt x="20997" y="15428"/>
                  </a:lnTo>
                  <a:cubicBezTo>
                    <a:pt x="20997" y="15402"/>
                    <a:pt x="20996" y="15386"/>
                    <a:pt x="20994" y="15376"/>
                  </a:cubicBezTo>
                  <a:cubicBezTo>
                    <a:pt x="20991" y="15360"/>
                    <a:pt x="20984" y="15348"/>
                    <a:pt x="20975" y="15342"/>
                  </a:cubicBezTo>
                  <a:cubicBezTo>
                    <a:pt x="20972" y="15340"/>
                    <a:pt x="20968" y="15339"/>
                    <a:pt x="20964" y="15339"/>
                  </a:cubicBezTo>
                  <a:close/>
                  <a:moveTo>
                    <a:pt x="906" y="15438"/>
                  </a:moveTo>
                  <a:cubicBezTo>
                    <a:pt x="897" y="15435"/>
                    <a:pt x="887" y="15439"/>
                    <a:pt x="880" y="15450"/>
                  </a:cubicBezTo>
                  <a:cubicBezTo>
                    <a:pt x="877" y="15454"/>
                    <a:pt x="874" y="15460"/>
                    <a:pt x="873" y="15466"/>
                  </a:cubicBezTo>
                  <a:cubicBezTo>
                    <a:pt x="871" y="15471"/>
                    <a:pt x="869" y="15478"/>
                    <a:pt x="869" y="15484"/>
                  </a:cubicBezTo>
                  <a:cubicBezTo>
                    <a:pt x="867" y="15501"/>
                    <a:pt x="869" y="15519"/>
                    <a:pt x="876" y="15532"/>
                  </a:cubicBezTo>
                  <a:cubicBezTo>
                    <a:pt x="880" y="15540"/>
                    <a:pt x="887" y="15547"/>
                    <a:pt x="900" y="15560"/>
                  </a:cubicBezTo>
                  <a:lnTo>
                    <a:pt x="1963" y="16646"/>
                  </a:lnTo>
                  <a:cubicBezTo>
                    <a:pt x="1975" y="16659"/>
                    <a:pt x="1983" y="16666"/>
                    <a:pt x="1989" y="16668"/>
                  </a:cubicBezTo>
                  <a:cubicBezTo>
                    <a:pt x="1998" y="16671"/>
                    <a:pt x="2008" y="16667"/>
                    <a:pt x="2015" y="16656"/>
                  </a:cubicBezTo>
                  <a:cubicBezTo>
                    <a:pt x="2018" y="16651"/>
                    <a:pt x="2021" y="16645"/>
                    <a:pt x="2023" y="16639"/>
                  </a:cubicBezTo>
                  <a:cubicBezTo>
                    <a:pt x="2024" y="16634"/>
                    <a:pt x="2026" y="16627"/>
                    <a:pt x="2026" y="16621"/>
                  </a:cubicBezTo>
                  <a:cubicBezTo>
                    <a:pt x="2028" y="16604"/>
                    <a:pt x="2025" y="16586"/>
                    <a:pt x="2019" y="16573"/>
                  </a:cubicBezTo>
                  <a:cubicBezTo>
                    <a:pt x="2015" y="16565"/>
                    <a:pt x="2008" y="16558"/>
                    <a:pt x="1996" y="16546"/>
                  </a:cubicBezTo>
                  <a:lnTo>
                    <a:pt x="932" y="15459"/>
                  </a:lnTo>
                  <a:cubicBezTo>
                    <a:pt x="920" y="15447"/>
                    <a:pt x="912" y="15439"/>
                    <a:pt x="906" y="15438"/>
                  </a:cubicBezTo>
                  <a:close/>
                  <a:moveTo>
                    <a:pt x="3264" y="15438"/>
                  </a:moveTo>
                  <a:cubicBezTo>
                    <a:pt x="3259" y="15439"/>
                    <a:pt x="3251" y="15447"/>
                    <a:pt x="3239" y="15459"/>
                  </a:cubicBezTo>
                  <a:lnTo>
                    <a:pt x="2175" y="16546"/>
                  </a:lnTo>
                  <a:cubicBezTo>
                    <a:pt x="2163" y="16558"/>
                    <a:pt x="2156" y="16565"/>
                    <a:pt x="2152" y="16573"/>
                  </a:cubicBezTo>
                  <a:cubicBezTo>
                    <a:pt x="2145" y="16586"/>
                    <a:pt x="2143" y="16604"/>
                    <a:pt x="2144" y="16621"/>
                  </a:cubicBezTo>
                  <a:cubicBezTo>
                    <a:pt x="2145" y="16627"/>
                    <a:pt x="2146" y="16634"/>
                    <a:pt x="2148" y="16639"/>
                  </a:cubicBezTo>
                  <a:cubicBezTo>
                    <a:pt x="2150" y="16645"/>
                    <a:pt x="2152" y="16651"/>
                    <a:pt x="2155" y="16656"/>
                  </a:cubicBezTo>
                  <a:cubicBezTo>
                    <a:pt x="2163" y="16667"/>
                    <a:pt x="2172" y="16671"/>
                    <a:pt x="2182" y="16668"/>
                  </a:cubicBezTo>
                  <a:cubicBezTo>
                    <a:pt x="2188" y="16666"/>
                    <a:pt x="2195" y="16659"/>
                    <a:pt x="2207" y="16646"/>
                  </a:cubicBezTo>
                  <a:lnTo>
                    <a:pt x="3271" y="15560"/>
                  </a:lnTo>
                  <a:cubicBezTo>
                    <a:pt x="3283" y="15547"/>
                    <a:pt x="3291" y="15540"/>
                    <a:pt x="3295" y="15532"/>
                  </a:cubicBezTo>
                  <a:cubicBezTo>
                    <a:pt x="3301" y="15519"/>
                    <a:pt x="3304" y="15501"/>
                    <a:pt x="3302" y="15484"/>
                  </a:cubicBezTo>
                  <a:cubicBezTo>
                    <a:pt x="3301" y="15478"/>
                    <a:pt x="3300" y="15471"/>
                    <a:pt x="3298" y="15466"/>
                  </a:cubicBezTo>
                  <a:cubicBezTo>
                    <a:pt x="3296" y="15460"/>
                    <a:pt x="3294" y="15454"/>
                    <a:pt x="3291" y="15450"/>
                  </a:cubicBezTo>
                  <a:cubicBezTo>
                    <a:pt x="3284" y="15439"/>
                    <a:pt x="3274" y="15435"/>
                    <a:pt x="3264" y="15438"/>
                  </a:cubicBezTo>
                  <a:close/>
                  <a:moveTo>
                    <a:pt x="5019" y="15438"/>
                  </a:moveTo>
                  <a:cubicBezTo>
                    <a:pt x="5009" y="15435"/>
                    <a:pt x="4999" y="15439"/>
                    <a:pt x="4992" y="15450"/>
                  </a:cubicBezTo>
                  <a:cubicBezTo>
                    <a:pt x="4989" y="15454"/>
                    <a:pt x="4987" y="15460"/>
                    <a:pt x="4985" y="15466"/>
                  </a:cubicBezTo>
                  <a:cubicBezTo>
                    <a:pt x="4983" y="15471"/>
                    <a:pt x="4982" y="15478"/>
                    <a:pt x="4981" y="15484"/>
                  </a:cubicBezTo>
                  <a:cubicBezTo>
                    <a:pt x="4979" y="15501"/>
                    <a:pt x="4982" y="15519"/>
                    <a:pt x="4988" y="15532"/>
                  </a:cubicBezTo>
                  <a:cubicBezTo>
                    <a:pt x="4992" y="15540"/>
                    <a:pt x="4999" y="15547"/>
                    <a:pt x="5012" y="15560"/>
                  </a:cubicBezTo>
                  <a:lnTo>
                    <a:pt x="6075" y="16646"/>
                  </a:lnTo>
                  <a:cubicBezTo>
                    <a:pt x="6088" y="16659"/>
                    <a:pt x="6095" y="16666"/>
                    <a:pt x="6101" y="16668"/>
                  </a:cubicBezTo>
                  <a:cubicBezTo>
                    <a:pt x="6110" y="16671"/>
                    <a:pt x="6120" y="16667"/>
                    <a:pt x="6128" y="16656"/>
                  </a:cubicBezTo>
                  <a:cubicBezTo>
                    <a:pt x="6131" y="16651"/>
                    <a:pt x="6133" y="16645"/>
                    <a:pt x="6135" y="16639"/>
                  </a:cubicBezTo>
                  <a:cubicBezTo>
                    <a:pt x="6137" y="16634"/>
                    <a:pt x="6138" y="16627"/>
                    <a:pt x="6139" y="16621"/>
                  </a:cubicBezTo>
                  <a:cubicBezTo>
                    <a:pt x="6140" y="16604"/>
                    <a:pt x="6138" y="16586"/>
                    <a:pt x="6131" y="16573"/>
                  </a:cubicBezTo>
                  <a:cubicBezTo>
                    <a:pt x="6128" y="16565"/>
                    <a:pt x="6120" y="16558"/>
                    <a:pt x="6108" y="16546"/>
                  </a:cubicBezTo>
                  <a:lnTo>
                    <a:pt x="5044" y="15459"/>
                  </a:lnTo>
                  <a:cubicBezTo>
                    <a:pt x="5032" y="15447"/>
                    <a:pt x="5025" y="15439"/>
                    <a:pt x="5019" y="15438"/>
                  </a:cubicBezTo>
                  <a:close/>
                  <a:moveTo>
                    <a:pt x="7377" y="15438"/>
                  </a:moveTo>
                  <a:cubicBezTo>
                    <a:pt x="7371" y="15439"/>
                    <a:pt x="7364" y="15447"/>
                    <a:pt x="7351" y="15459"/>
                  </a:cubicBezTo>
                  <a:lnTo>
                    <a:pt x="6288" y="16546"/>
                  </a:lnTo>
                  <a:cubicBezTo>
                    <a:pt x="6275" y="16558"/>
                    <a:pt x="6268" y="16565"/>
                    <a:pt x="6264" y="16573"/>
                  </a:cubicBezTo>
                  <a:cubicBezTo>
                    <a:pt x="6258" y="16586"/>
                    <a:pt x="6255" y="16604"/>
                    <a:pt x="6257" y="16621"/>
                  </a:cubicBezTo>
                  <a:cubicBezTo>
                    <a:pt x="6257" y="16627"/>
                    <a:pt x="6259" y="16634"/>
                    <a:pt x="6261" y="16639"/>
                  </a:cubicBezTo>
                  <a:cubicBezTo>
                    <a:pt x="6262" y="16645"/>
                    <a:pt x="6265" y="16651"/>
                    <a:pt x="6268" y="16656"/>
                  </a:cubicBezTo>
                  <a:cubicBezTo>
                    <a:pt x="6275" y="16667"/>
                    <a:pt x="6285" y="16671"/>
                    <a:pt x="6294" y="16668"/>
                  </a:cubicBezTo>
                  <a:cubicBezTo>
                    <a:pt x="6300" y="16666"/>
                    <a:pt x="6308" y="16659"/>
                    <a:pt x="6320" y="16646"/>
                  </a:cubicBezTo>
                  <a:lnTo>
                    <a:pt x="7384" y="15560"/>
                  </a:lnTo>
                  <a:cubicBezTo>
                    <a:pt x="7396" y="15547"/>
                    <a:pt x="7404" y="15540"/>
                    <a:pt x="7407" y="15532"/>
                  </a:cubicBezTo>
                  <a:cubicBezTo>
                    <a:pt x="7414" y="15519"/>
                    <a:pt x="7416" y="15501"/>
                    <a:pt x="7414" y="15484"/>
                  </a:cubicBezTo>
                  <a:cubicBezTo>
                    <a:pt x="7414" y="15478"/>
                    <a:pt x="7413" y="15471"/>
                    <a:pt x="7411" y="15466"/>
                  </a:cubicBezTo>
                  <a:cubicBezTo>
                    <a:pt x="7409" y="15460"/>
                    <a:pt x="7406" y="15454"/>
                    <a:pt x="7403" y="15450"/>
                  </a:cubicBezTo>
                  <a:cubicBezTo>
                    <a:pt x="7396" y="15439"/>
                    <a:pt x="7386" y="15435"/>
                    <a:pt x="7377" y="15438"/>
                  </a:cubicBezTo>
                  <a:close/>
                  <a:moveTo>
                    <a:pt x="9144" y="15438"/>
                  </a:moveTo>
                  <a:cubicBezTo>
                    <a:pt x="9134" y="15435"/>
                    <a:pt x="9124" y="15439"/>
                    <a:pt x="9117" y="15450"/>
                  </a:cubicBezTo>
                  <a:cubicBezTo>
                    <a:pt x="9114" y="15454"/>
                    <a:pt x="9112" y="15460"/>
                    <a:pt x="9110" y="15466"/>
                  </a:cubicBezTo>
                  <a:cubicBezTo>
                    <a:pt x="9108" y="15471"/>
                    <a:pt x="9107" y="15478"/>
                    <a:pt x="9106" y="15484"/>
                  </a:cubicBezTo>
                  <a:cubicBezTo>
                    <a:pt x="9105" y="15501"/>
                    <a:pt x="9107" y="15519"/>
                    <a:pt x="9113" y="15532"/>
                  </a:cubicBezTo>
                  <a:cubicBezTo>
                    <a:pt x="9117" y="15540"/>
                    <a:pt x="9125" y="15547"/>
                    <a:pt x="9137" y="15560"/>
                  </a:cubicBezTo>
                  <a:lnTo>
                    <a:pt x="10200" y="16646"/>
                  </a:lnTo>
                  <a:cubicBezTo>
                    <a:pt x="10213" y="16659"/>
                    <a:pt x="10220" y="16666"/>
                    <a:pt x="10226" y="16668"/>
                  </a:cubicBezTo>
                  <a:cubicBezTo>
                    <a:pt x="10236" y="16671"/>
                    <a:pt x="10245" y="16667"/>
                    <a:pt x="10253" y="16656"/>
                  </a:cubicBezTo>
                  <a:cubicBezTo>
                    <a:pt x="10256" y="16651"/>
                    <a:pt x="10258" y="16645"/>
                    <a:pt x="10260" y="16639"/>
                  </a:cubicBezTo>
                  <a:cubicBezTo>
                    <a:pt x="10262" y="16634"/>
                    <a:pt x="10263" y="16627"/>
                    <a:pt x="10264" y="16621"/>
                  </a:cubicBezTo>
                  <a:cubicBezTo>
                    <a:pt x="10266" y="16604"/>
                    <a:pt x="10263" y="16586"/>
                    <a:pt x="10257" y="16573"/>
                  </a:cubicBezTo>
                  <a:cubicBezTo>
                    <a:pt x="10253" y="16565"/>
                    <a:pt x="10245" y="16558"/>
                    <a:pt x="10233" y="16546"/>
                  </a:cubicBezTo>
                  <a:lnTo>
                    <a:pt x="9169" y="15459"/>
                  </a:lnTo>
                  <a:cubicBezTo>
                    <a:pt x="9157" y="15447"/>
                    <a:pt x="9150" y="15439"/>
                    <a:pt x="9144" y="15438"/>
                  </a:cubicBezTo>
                  <a:close/>
                  <a:moveTo>
                    <a:pt x="11502" y="15438"/>
                  </a:moveTo>
                  <a:cubicBezTo>
                    <a:pt x="11496" y="15439"/>
                    <a:pt x="11489" y="15447"/>
                    <a:pt x="11476" y="15459"/>
                  </a:cubicBezTo>
                  <a:lnTo>
                    <a:pt x="10413" y="16546"/>
                  </a:lnTo>
                  <a:cubicBezTo>
                    <a:pt x="10400" y="16558"/>
                    <a:pt x="10393" y="16565"/>
                    <a:pt x="10389" y="16573"/>
                  </a:cubicBezTo>
                  <a:cubicBezTo>
                    <a:pt x="10383" y="16586"/>
                    <a:pt x="10380" y="16604"/>
                    <a:pt x="10382" y="16621"/>
                  </a:cubicBezTo>
                  <a:cubicBezTo>
                    <a:pt x="10382" y="16627"/>
                    <a:pt x="10384" y="16634"/>
                    <a:pt x="10386" y="16639"/>
                  </a:cubicBezTo>
                  <a:cubicBezTo>
                    <a:pt x="10388" y="16645"/>
                    <a:pt x="10390" y="16651"/>
                    <a:pt x="10393" y="16656"/>
                  </a:cubicBezTo>
                  <a:cubicBezTo>
                    <a:pt x="10400" y="16667"/>
                    <a:pt x="10410" y="16671"/>
                    <a:pt x="10419" y="16668"/>
                  </a:cubicBezTo>
                  <a:cubicBezTo>
                    <a:pt x="10425" y="16666"/>
                    <a:pt x="10433" y="16659"/>
                    <a:pt x="10445" y="16646"/>
                  </a:cubicBezTo>
                  <a:lnTo>
                    <a:pt x="11509" y="15560"/>
                  </a:lnTo>
                  <a:cubicBezTo>
                    <a:pt x="11521" y="15547"/>
                    <a:pt x="11529" y="15540"/>
                    <a:pt x="11533" y="15532"/>
                  </a:cubicBezTo>
                  <a:cubicBezTo>
                    <a:pt x="11539" y="15519"/>
                    <a:pt x="11541" y="15501"/>
                    <a:pt x="11540" y="15484"/>
                  </a:cubicBezTo>
                  <a:cubicBezTo>
                    <a:pt x="11539" y="15478"/>
                    <a:pt x="11538" y="15471"/>
                    <a:pt x="11536" y="15466"/>
                  </a:cubicBezTo>
                  <a:cubicBezTo>
                    <a:pt x="11534" y="15460"/>
                    <a:pt x="11531" y="15454"/>
                    <a:pt x="11528" y="15450"/>
                  </a:cubicBezTo>
                  <a:cubicBezTo>
                    <a:pt x="11521" y="15439"/>
                    <a:pt x="11511" y="15435"/>
                    <a:pt x="11502" y="15438"/>
                  </a:cubicBezTo>
                  <a:close/>
                  <a:moveTo>
                    <a:pt x="13251" y="15438"/>
                  </a:moveTo>
                  <a:cubicBezTo>
                    <a:pt x="13241" y="15435"/>
                    <a:pt x="13231" y="15439"/>
                    <a:pt x="13224" y="15450"/>
                  </a:cubicBezTo>
                  <a:cubicBezTo>
                    <a:pt x="13221" y="15454"/>
                    <a:pt x="13218" y="15460"/>
                    <a:pt x="13217" y="15466"/>
                  </a:cubicBezTo>
                  <a:cubicBezTo>
                    <a:pt x="13215" y="15471"/>
                    <a:pt x="13214" y="15478"/>
                    <a:pt x="13213" y="15484"/>
                  </a:cubicBezTo>
                  <a:cubicBezTo>
                    <a:pt x="13211" y="15501"/>
                    <a:pt x="13214" y="15519"/>
                    <a:pt x="13220" y="15532"/>
                  </a:cubicBezTo>
                  <a:cubicBezTo>
                    <a:pt x="13224" y="15540"/>
                    <a:pt x="13232" y="15547"/>
                    <a:pt x="13244" y="15560"/>
                  </a:cubicBezTo>
                  <a:lnTo>
                    <a:pt x="14307" y="16646"/>
                  </a:lnTo>
                  <a:cubicBezTo>
                    <a:pt x="14320" y="16659"/>
                    <a:pt x="14327" y="16666"/>
                    <a:pt x="14333" y="16668"/>
                  </a:cubicBezTo>
                  <a:cubicBezTo>
                    <a:pt x="14342" y="16671"/>
                    <a:pt x="14352" y="16667"/>
                    <a:pt x="14360" y="16656"/>
                  </a:cubicBezTo>
                  <a:cubicBezTo>
                    <a:pt x="14362" y="16651"/>
                    <a:pt x="14365" y="16645"/>
                    <a:pt x="14367" y="16639"/>
                  </a:cubicBezTo>
                  <a:cubicBezTo>
                    <a:pt x="14369" y="16634"/>
                    <a:pt x="14370" y="16627"/>
                    <a:pt x="14371" y="16621"/>
                  </a:cubicBezTo>
                  <a:cubicBezTo>
                    <a:pt x="14372" y="16604"/>
                    <a:pt x="14370" y="16586"/>
                    <a:pt x="14363" y="16573"/>
                  </a:cubicBezTo>
                  <a:cubicBezTo>
                    <a:pt x="14359" y="16565"/>
                    <a:pt x="14352" y="16558"/>
                    <a:pt x="14340" y="16546"/>
                  </a:cubicBezTo>
                  <a:lnTo>
                    <a:pt x="13276" y="15459"/>
                  </a:lnTo>
                  <a:cubicBezTo>
                    <a:pt x="13264" y="15447"/>
                    <a:pt x="13256" y="15439"/>
                    <a:pt x="13251" y="15438"/>
                  </a:cubicBezTo>
                  <a:close/>
                  <a:moveTo>
                    <a:pt x="15609" y="15438"/>
                  </a:moveTo>
                  <a:cubicBezTo>
                    <a:pt x="15603" y="15439"/>
                    <a:pt x="15596" y="15447"/>
                    <a:pt x="15583" y="15459"/>
                  </a:cubicBezTo>
                  <a:lnTo>
                    <a:pt x="14520" y="16546"/>
                  </a:lnTo>
                  <a:cubicBezTo>
                    <a:pt x="14507" y="16558"/>
                    <a:pt x="14500" y="16565"/>
                    <a:pt x="14496" y="16573"/>
                  </a:cubicBezTo>
                  <a:cubicBezTo>
                    <a:pt x="14490" y="16586"/>
                    <a:pt x="14487" y="16604"/>
                    <a:pt x="14489" y="16621"/>
                  </a:cubicBezTo>
                  <a:cubicBezTo>
                    <a:pt x="14489" y="16627"/>
                    <a:pt x="14491" y="16634"/>
                    <a:pt x="14493" y="16639"/>
                  </a:cubicBezTo>
                  <a:cubicBezTo>
                    <a:pt x="14494" y="16645"/>
                    <a:pt x="14497" y="16651"/>
                    <a:pt x="14500" y="16656"/>
                  </a:cubicBezTo>
                  <a:cubicBezTo>
                    <a:pt x="14507" y="16667"/>
                    <a:pt x="14517" y="16671"/>
                    <a:pt x="14526" y="16668"/>
                  </a:cubicBezTo>
                  <a:cubicBezTo>
                    <a:pt x="14532" y="16666"/>
                    <a:pt x="14539" y="16659"/>
                    <a:pt x="14552" y="16646"/>
                  </a:cubicBezTo>
                  <a:lnTo>
                    <a:pt x="15616" y="15560"/>
                  </a:lnTo>
                  <a:cubicBezTo>
                    <a:pt x="15628" y="15547"/>
                    <a:pt x="15635" y="15540"/>
                    <a:pt x="15639" y="15532"/>
                  </a:cubicBezTo>
                  <a:cubicBezTo>
                    <a:pt x="15646" y="15519"/>
                    <a:pt x="15648" y="15501"/>
                    <a:pt x="15646" y="15484"/>
                  </a:cubicBezTo>
                  <a:cubicBezTo>
                    <a:pt x="15646" y="15478"/>
                    <a:pt x="15644" y="15471"/>
                    <a:pt x="15643" y="15466"/>
                  </a:cubicBezTo>
                  <a:cubicBezTo>
                    <a:pt x="15641" y="15460"/>
                    <a:pt x="15638" y="15454"/>
                    <a:pt x="15635" y="15450"/>
                  </a:cubicBezTo>
                  <a:cubicBezTo>
                    <a:pt x="15628" y="15439"/>
                    <a:pt x="15618" y="15435"/>
                    <a:pt x="15609" y="15438"/>
                  </a:cubicBezTo>
                  <a:close/>
                  <a:moveTo>
                    <a:pt x="17376" y="15438"/>
                  </a:moveTo>
                  <a:cubicBezTo>
                    <a:pt x="17366" y="15435"/>
                    <a:pt x="17356" y="15439"/>
                    <a:pt x="17349" y="15450"/>
                  </a:cubicBezTo>
                  <a:cubicBezTo>
                    <a:pt x="17346" y="15454"/>
                    <a:pt x="17344" y="15460"/>
                    <a:pt x="17342" y="15466"/>
                  </a:cubicBezTo>
                  <a:cubicBezTo>
                    <a:pt x="17340" y="15471"/>
                    <a:pt x="17339" y="15478"/>
                    <a:pt x="17338" y="15484"/>
                  </a:cubicBezTo>
                  <a:cubicBezTo>
                    <a:pt x="17336" y="15501"/>
                    <a:pt x="17339" y="15519"/>
                    <a:pt x="17345" y="15532"/>
                  </a:cubicBezTo>
                  <a:cubicBezTo>
                    <a:pt x="17349" y="15540"/>
                    <a:pt x="17357" y="15547"/>
                    <a:pt x="17369" y="15560"/>
                  </a:cubicBezTo>
                  <a:lnTo>
                    <a:pt x="18432" y="16646"/>
                  </a:lnTo>
                  <a:cubicBezTo>
                    <a:pt x="18445" y="16659"/>
                    <a:pt x="18452" y="16666"/>
                    <a:pt x="18458" y="16668"/>
                  </a:cubicBezTo>
                  <a:cubicBezTo>
                    <a:pt x="18468" y="16671"/>
                    <a:pt x="18477" y="16667"/>
                    <a:pt x="18485" y="16656"/>
                  </a:cubicBezTo>
                  <a:cubicBezTo>
                    <a:pt x="18488" y="16651"/>
                    <a:pt x="18490" y="16645"/>
                    <a:pt x="18492" y="16639"/>
                  </a:cubicBezTo>
                  <a:cubicBezTo>
                    <a:pt x="18494" y="16634"/>
                    <a:pt x="18495" y="16627"/>
                    <a:pt x="18496" y="16621"/>
                  </a:cubicBezTo>
                  <a:cubicBezTo>
                    <a:pt x="18497" y="16604"/>
                    <a:pt x="18495" y="16586"/>
                    <a:pt x="18488" y="16573"/>
                  </a:cubicBezTo>
                  <a:cubicBezTo>
                    <a:pt x="18485" y="16565"/>
                    <a:pt x="18477" y="16558"/>
                    <a:pt x="18465" y="16546"/>
                  </a:cubicBezTo>
                  <a:lnTo>
                    <a:pt x="17401" y="15459"/>
                  </a:lnTo>
                  <a:cubicBezTo>
                    <a:pt x="17389" y="15447"/>
                    <a:pt x="17382" y="15439"/>
                    <a:pt x="17376" y="15438"/>
                  </a:cubicBezTo>
                  <a:close/>
                  <a:moveTo>
                    <a:pt x="19734" y="15438"/>
                  </a:moveTo>
                  <a:cubicBezTo>
                    <a:pt x="19728" y="15439"/>
                    <a:pt x="19721" y="15447"/>
                    <a:pt x="19708" y="15459"/>
                  </a:cubicBezTo>
                  <a:lnTo>
                    <a:pt x="18645" y="16546"/>
                  </a:lnTo>
                  <a:cubicBezTo>
                    <a:pt x="18632" y="16558"/>
                    <a:pt x="18625" y="16565"/>
                    <a:pt x="18621" y="16573"/>
                  </a:cubicBezTo>
                  <a:cubicBezTo>
                    <a:pt x="18615" y="16586"/>
                    <a:pt x="18612" y="16604"/>
                    <a:pt x="18614" y="16621"/>
                  </a:cubicBezTo>
                  <a:cubicBezTo>
                    <a:pt x="18614" y="16627"/>
                    <a:pt x="18616" y="16634"/>
                    <a:pt x="18618" y="16639"/>
                  </a:cubicBezTo>
                  <a:cubicBezTo>
                    <a:pt x="18619" y="16645"/>
                    <a:pt x="18622" y="16651"/>
                    <a:pt x="18625" y="16656"/>
                  </a:cubicBezTo>
                  <a:cubicBezTo>
                    <a:pt x="18632" y="16667"/>
                    <a:pt x="18642" y="16671"/>
                    <a:pt x="18651" y="16668"/>
                  </a:cubicBezTo>
                  <a:cubicBezTo>
                    <a:pt x="18657" y="16666"/>
                    <a:pt x="18665" y="16659"/>
                    <a:pt x="18677" y="16646"/>
                  </a:cubicBezTo>
                  <a:lnTo>
                    <a:pt x="19741" y="15560"/>
                  </a:lnTo>
                  <a:cubicBezTo>
                    <a:pt x="19753" y="15547"/>
                    <a:pt x="19761" y="15540"/>
                    <a:pt x="19764" y="15532"/>
                  </a:cubicBezTo>
                  <a:cubicBezTo>
                    <a:pt x="19771" y="15519"/>
                    <a:pt x="19773" y="15501"/>
                    <a:pt x="19771" y="15484"/>
                  </a:cubicBezTo>
                  <a:cubicBezTo>
                    <a:pt x="19771" y="15478"/>
                    <a:pt x="19769" y="15471"/>
                    <a:pt x="19768" y="15466"/>
                  </a:cubicBezTo>
                  <a:cubicBezTo>
                    <a:pt x="19766" y="15460"/>
                    <a:pt x="19763" y="15454"/>
                    <a:pt x="19761" y="15450"/>
                  </a:cubicBezTo>
                  <a:cubicBezTo>
                    <a:pt x="19753" y="15439"/>
                    <a:pt x="19743" y="15435"/>
                    <a:pt x="19734" y="15438"/>
                  </a:cubicBezTo>
                  <a:close/>
                  <a:moveTo>
                    <a:pt x="21488" y="15438"/>
                  </a:moveTo>
                  <a:cubicBezTo>
                    <a:pt x="21479" y="15435"/>
                    <a:pt x="21469" y="15439"/>
                    <a:pt x="21461" y="15450"/>
                  </a:cubicBezTo>
                  <a:cubicBezTo>
                    <a:pt x="21459" y="15454"/>
                    <a:pt x="21456" y="15460"/>
                    <a:pt x="21454" y="15466"/>
                  </a:cubicBezTo>
                  <a:cubicBezTo>
                    <a:pt x="21452" y="15471"/>
                    <a:pt x="21451" y="15478"/>
                    <a:pt x="21451" y="15484"/>
                  </a:cubicBezTo>
                  <a:cubicBezTo>
                    <a:pt x="21449" y="15501"/>
                    <a:pt x="21451" y="15519"/>
                    <a:pt x="21458" y="15532"/>
                  </a:cubicBezTo>
                  <a:cubicBezTo>
                    <a:pt x="21462" y="15540"/>
                    <a:pt x="21469" y="15547"/>
                    <a:pt x="21481" y="15560"/>
                  </a:cubicBezTo>
                  <a:lnTo>
                    <a:pt x="21600" y="15681"/>
                  </a:lnTo>
                  <a:lnTo>
                    <a:pt x="21600" y="15548"/>
                  </a:lnTo>
                  <a:lnTo>
                    <a:pt x="21513" y="15459"/>
                  </a:lnTo>
                  <a:cubicBezTo>
                    <a:pt x="21501" y="15447"/>
                    <a:pt x="21494" y="15439"/>
                    <a:pt x="21488" y="15438"/>
                  </a:cubicBezTo>
                  <a:close/>
                  <a:moveTo>
                    <a:pt x="559" y="15512"/>
                  </a:moveTo>
                  <a:cubicBezTo>
                    <a:pt x="555" y="15513"/>
                    <a:pt x="551" y="15513"/>
                    <a:pt x="547" y="15516"/>
                  </a:cubicBezTo>
                  <a:cubicBezTo>
                    <a:pt x="538" y="15521"/>
                    <a:pt x="531" y="15535"/>
                    <a:pt x="528" y="15551"/>
                  </a:cubicBezTo>
                  <a:cubicBezTo>
                    <a:pt x="526" y="15561"/>
                    <a:pt x="526" y="15576"/>
                    <a:pt x="526" y="15601"/>
                  </a:cubicBezTo>
                  <a:lnTo>
                    <a:pt x="526" y="17061"/>
                  </a:lnTo>
                  <a:cubicBezTo>
                    <a:pt x="526" y="17086"/>
                    <a:pt x="526" y="17101"/>
                    <a:pt x="528" y="17111"/>
                  </a:cubicBezTo>
                  <a:cubicBezTo>
                    <a:pt x="531" y="17127"/>
                    <a:pt x="538" y="17140"/>
                    <a:pt x="547" y="17146"/>
                  </a:cubicBezTo>
                  <a:cubicBezTo>
                    <a:pt x="551" y="17148"/>
                    <a:pt x="555" y="17149"/>
                    <a:pt x="559" y="17149"/>
                  </a:cubicBezTo>
                  <a:cubicBezTo>
                    <a:pt x="562" y="17149"/>
                    <a:pt x="566" y="17148"/>
                    <a:pt x="570" y="17146"/>
                  </a:cubicBezTo>
                  <a:cubicBezTo>
                    <a:pt x="579" y="17140"/>
                    <a:pt x="586" y="17127"/>
                    <a:pt x="589" y="17111"/>
                  </a:cubicBezTo>
                  <a:cubicBezTo>
                    <a:pt x="591" y="17101"/>
                    <a:pt x="591" y="17086"/>
                    <a:pt x="591" y="17061"/>
                  </a:cubicBezTo>
                  <a:lnTo>
                    <a:pt x="591" y="15601"/>
                  </a:lnTo>
                  <a:cubicBezTo>
                    <a:pt x="591" y="15576"/>
                    <a:pt x="591" y="15561"/>
                    <a:pt x="589" y="15551"/>
                  </a:cubicBezTo>
                  <a:cubicBezTo>
                    <a:pt x="586" y="15535"/>
                    <a:pt x="579" y="15521"/>
                    <a:pt x="570" y="15516"/>
                  </a:cubicBezTo>
                  <a:cubicBezTo>
                    <a:pt x="566" y="15513"/>
                    <a:pt x="562" y="15512"/>
                    <a:pt x="559" y="15512"/>
                  </a:cubicBezTo>
                  <a:close/>
                  <a:moveTo>
                    <a:pt x="3612" y="15512"/>
                  </a:moveTo>
                  <a:cubicBezTo>
                    <a:pt x="3608" y="15513"/>
                    <a:pt x="3605" y="15513"/>
                    <a:pt x="3601" y="15516"/>
                  </a:cubicBezTo>
                  <a:cubicBezTo>
                    <a:pt x="3592" y="15521"/>
                    <a:pt x="3585" y="15535"/>
                    <a:pt x="3582" y="15551"/>
                  </a:cubicBezTo>
                  <a:cubicBezTo>
                    <a:pt x="3580" y="15561"/>
                    <a:pt x="3580" y="15576"/>
                    <a:pt x="3580" y="15601"/>
                  </a:cubicBezTo>
                  <a:lnTo>
                    <a:pt x="3580" y="17061"/>
                  </a:lnTo>
                  <a:cubicBezTo>
                    <a:pt x="3580" y="17086"/>
                    <a:pt x="3580" y="17101"/>
                    <a:pt x="3582" y="17111"/>
                  </a:cubicBezTo>
                  <a:cubicBezTo>
                    <a:pt x="3585" y="17127"/>
                    <a:pt x="3592" y="17140"/>
                    <a:pt x="3601" y="17146"/>
                  </a:cubicBezTo>
                  <a:cubicBezTo>
                    <a:pt x="3605" y="17148"/>
                    <a:pt x="3608" y="17149"/>
                    <a:pt x="3612" y="17149"/>
                  </a:cubicBezTo>
                  <a:cubicBezTo>
                    <a:pt x="3616" y="17149"/>
                    <a:pt x="3620" y="17148"/>
                    <a:pt x="3623" y="17146"/>
                  </a:cubicBezTo>
                  <a:cubicBezTo>
                    <a:pt x="3632" y="17140"/>
                    <a:pt x="3640" y="17127"/>
                    <a:pt x="3643" y="17111"/>
                  </a:cubicBezTo>
                  <a:cubicBezTo>
                    <a:pt x="3645" y="17101"/>
                    <a:pt x="3645" y="17086"/>
                    <a:pt x="3645" y="17061"/>
                  </a:cubicBezTo>
                  <a:lnTo>
                    <a:pt x="3645" y="15601"/>
                  </a:lnTo>
                  <a:cubicBezTo>
                    <a:pt x="3645" y="15576"/>
                    <a:pt x="3645" y="15561"/>
                    <a:pt x="3643" y="15551"/>
                  </a:cubicBezTo>
                  <a:cubicBezTo>
                    <a:pt x="3640" y="15535"/>
                    <a:pt x="3632" y="15521"/>
                    <a:pt x="3623" y="15516"/>
                  </a:cubicBezTo>
                  <a:cubicBezTo>
                    <a:pt x="3620" y="15513"/>
                    <a:pt x="3616" y="15512"/>
                    <a:pt x="3612" y="15512"/>
                  </a:cubicBezTo>
                  <a:close/>
                  <a:moveTo>
                    <a:pt x="4671" y="15512"/>
                  </a:moveTo>
                  <a:cubicBezTo>
                    <a:pt x="4667" y="15513"/>
                    <a:pt x="4663" y="15513"/>
                    <a:pt x="4660" y="15516"/>
                  </a:cubicBezTo>
                  <a:cubicBezTo>
                    <a:pt x="4651" y="15521"/>
                    <a:pt x="4644" y="15535"/>
                    <a:pt x="4640" y="15551"/>
                  </a:cubicBezTo>
                  <a:cubicBezTo>
                    <a:pt x="4638" y="15561"/>
                    <a:pt x="4638" y="15576"/>
                    <a:pt x="4638" y="15601"/>
                  </a:cubicBezTo>
                  <a:lnTo>
                    <a:pt x="4638" y="17061"/>
                  </a:lnTo>
                  <a:cubicBezTo>
                    <a:pt x="4638" y="17086"/>
                    <a:pt x="4638" y="17101"/>
                    <a:pt x="4640" y="17111"/>
                  </a:cubicBezTo>
                  <a:cubicBezTo>
                    <a:pt x="4644" y="17127"/>
                    <a:pt x="4651" y="17140"/>
                    <a:pt x="4660" y="17146"/>
                  </a:cubicBezTo>
                  <a:cubicBezTo>
                    <a:pt x="4663" y="17148"/>
                    <a:pt x="4667" y="17149"/>
                    <a:pt x="4671" y="17149"/>
                  </a:cubicBezTo>
                  <a:cubicBezTo>
                    <a:pt x="4675" y="17149"/>
                    <a:pt x="4679" y="17148"/>
                    <a:pt x="4682" y="17146"/>
                  </a:cubicBezTo>
                  <a:cubicBezTo>
                    <a:pt x="4691" y="17140"/>
                    <a:pt x="4698" y="17127"/>
                    <a:pt x="4701" y="17111"/>
                  </a:cubicBezTo>
                  <a:cubicBezTo>
                    <a:pt x="4703" y="17101"/>
                    <a:pt x="4703" y="17086"/>
                    <a:pt x="4703" y="17061"/>
                  </a:cubicBezTo>
                  <a:lnTo>
                    <a:pt x="4703" y="15601"/>
                  </a:lnTo>
                  <a:cubicBezTo>
                    <a:pt x="4703" y="15576"/>
                    <a:pt x="4703" y="15561"/>
                    <a:pt x="4701" y="15551"/>
                  </a:cubicBezTo>
                  <a:cubicBezTo>
                    <a:pt x="4698" y="15535"/>
                    <a:pt x="4691" y="15521"/>
                    <a:pt x="4682" y="15516"/>
                  </a:cubicBezTo>
                  <a:cubicBezTo>
                    <a:pt x="4679" y="15513"/>
                    <a:pt x="4675" y="15512"/>
                    <a:pt x="4671" y="15512"/>
                  </a:cubicBezTo>
                  <a:close/>
                  <a:moveTo>
                    <a:pt x="7737" y="15512"/>
                  </a:moveTo>
                  <a:cubicBezTo>
                    <a:pt x="7733" y="15513"/>
                    <a:pt x="7730" y="15513"/>
                    <a:pt x="7726" y="15516"/>
                  </a:cubicBezTo>
                  <a:cubicBezTo>
                    <a:pt x="7717" y="15521"/>
                    <a:pt x="7710" y="15535"/>
                    <a:pt x="7707" y="15551"/>
                  </a:cubicBezTo>
                  <a:cubicBezTo>
                    <a:pt x="7705" y="15561"/>
                    <a:pt x="7705" y="15576"/>
                    <a:pt x="7705" y="15601"/>
                  </a:cubicBezTo>
                  <a:lnTo>
                    <a:pt x="7705" y="17061"/>
                  </a:lnTo>
                  <a:cubicBezTo>
                    <a:pt x="7705" y="17086"/>
                    <a:pt x="7705" y="17101"/>
                    <a:pt x="7707" y="17111"/>
                  </a:cubicBezTo>
                  <a:cubicBezTo>
                    <a:pt x="7710" y="17127"/>
                    <a:pt x="7717" y="17140"/>
                    <a:pt x="7726" y="17146"/>
                  </a:cubicBezTo>
                  <a:cubicBezTo>
                    <a:pt x="7730" y="17148"/>
                    <a:pt x="7733" y="17149"/>
                    <a:pt x="7737" y="17149"/>
                  </a:cubicBezTo>
                  <a:cubicBezTo>
                    <a:pt x="7741" y="17149"/>
                    <a:pt x="7745" y="17148"/>
                    <a:pt x="7748" y="17146"/>
                  </a:cubicBezTo>
                  <a:cubicBezTo>
                    <a:pt x="7758" y="17140"/>
                    <a:pt x="7765" y="17127"/>
                    <a:pt x="7768" y="17111"/>
                  </a:cubicBezTo>
                  <a:cubicBezTo>
                    <a:pt x="7770" y="17101"/>
                    <a:pt x="7770" y="17086"/>
                    <a:pt x="7770" y="17061"/>
                  </a:cubicBezTo>
                  <a:lnTo>
                    <a:pt x="7770" y="15601"/>
                  </a:lnTo>
                  <a:cubicBezTo>
                    <a:pt x="7770" y="15576"/>
                    <a:pt x="7770" y="15561"/>
                    <a:pt x="7768" y="15551"/>
                  </a:cubicBezTo>
                  <a:cubicBezTo>
                    <a:pt x="7765" y="15535"/>
                    <a:pt x="7758" y="15521"/>
                    <a:pt x="7748" y="15516"/>
                  </a:cubicBezTo>
                  <a:cubicBezTo>
                    <a:pt x="7745" y="15513"/>
                    <a:pt x="7741" y="15512"/>
                    <a:pt x="7737" y="15512"/>
                  </a:cubicBezTo>
                  <a:close/>
                  <a:moveTo>
                    <a:pt x="8796" y="15512"/>
                  </a:moveTo>
                  <a:cubicBezTo>
                    <a:pt x="8792" y="15513"/>
                    <a:pt x="8788" y="15513"/>
                    <a:pt x="8785" y="15516"/>
                  </a:cubicBezTo>
                  <a:cubicBezTo>
                    <a:pt x="8776" y="15521"/>
                    <a:pt x="8769" y="15535"/>
                    <a:pt x="8766" y="15551"/>
                  </a:cubicBezTo>
                  <a:cubicBezTo>
                    <a:pt x="8764" y="15561"/>
                    <a:pt x="8763" y="15576"/>
                    <a:pt x="8763" y="15601"/>
                  </a:cubicBezTo>
                  <a:lnTo>
                    <a:pt x="8763" y="17061"/>
                  </a:lnTo>
                  <a:cubicBezTo>
                    <a:pt x="8763" y="17086"/>
                    <a:pt x="8764" y="17101"/>
                    <a:pt x="8766" y="17111"/>
                  </a:cubicBezTo>
                  <a:cubicBezTo>
                    <a:pt x="8769" y="17127"/>
                    <a:pt x="8776" y="17140"/>
                    <a:pt x="8785" y="17146"/>
                  </a:cubicBezTo>
                  <a:cubicBezTo>
                    <a:pt x="8788" y="17148"/>
                    <a:pt x="8792" y="17149"/>
                    <a:pt x="8796" y="17149"/>
                  </a:cubicBezTo>
                  <a:cubicBezTo>
                    <a:pt x="8800" y="17149"/>
                    <a:pt x="8804" y="17148"/>
                    <a:pt x="8807" y="17146"/>
                  </a:cubicBezTo>
                  <a:cubicBezTo>
                    <a:pt x="8816" y="17140"/>
                    <a:pt x="8823" y="17127"/>
                    <a:pt x="8827" y="17111"/>
                  </a:cubicBezTo>
                  <a:cubicBezTo>
                    <a:pt x="8829" y="17101"/>
                    <a:pt x="8829" y="17086"/>
                    <a:pt x="8829" y="17061"/>
                  </a:cubicBezTo>
                  <a:lnTo>
                    <a:pt x="8829" y="15601"/>
                  </a:lnTo>
                  <a:cubicBezTo>
                    <a:pt x="8829" y="15576"/>
                    <a:pt x="8829" y="15561"/>
                    <a:pt x="8827" y="15551"/>
                  </a:cubicBezTo>
                  <a:cubicBezTo>
                    <a:pt x="8823" y="15535"/>
                    <a:pt x="8816" y="15521"/>
                    <a:pt x="8807" y="15516"/>
                  </a:cubicBezTo>
                  <a:cubicBezTo>
                    <a:pt x="8804" y="15513"/>
                    <a:pt x="8800" y="15512"/>
                    <a:pt x="8796" y="15512"/>
                  </a:cubicBezTo>
                  <a:close/>
                  <a:moveTo>
                    <a:pt x="11844" y="15512"/>
                  </a:moveTo>
                  <a:cubicBezTo>
                    <a:pt x="11840" y="15513"/>
                    <a:pt x="11837" y="15513"/>
                    <a:pt x="11833" y="15516"/>
                  </a:cubicBezTo>
                  <a:cubicBezTo>
                    <a:pt x="11824" y="15521"/>
                    <a:pt x="11817" y="15535"/>
                    <a:pt x="11814" y="15551"/>
                  </a:cubicBezTo>
                  <a:cubicBezTo>
                    <a:pt x="11812" y="15561"/>
                    <a:pt x="11811" y="15576"/>
                    <a:pt x="11811" y="15601"/>
                  </a:cubicBezTo>
                  <a:lnTo>
                    <a:pt x="11811" y="17061"/>
                  </a:lnTo>
                  <a:cubicBezTo>
                    <a:pt x="11811" y="17086"/>
                    <a:pt x="11812" y="17101"/>
                    <a:pt x="11814" y="17111"/>
                  </a:cubicBezTo>
                  <a:cubicBezTo>
                    <a:pt x="11817" y="17127"/>
                    <a:pt x="11824" y="17140"/>
                    <a:pt x="11833" y="17146"/>
                  </a:cubicBezTo>
                  <a:cubicBezTo>
                    <a:pt x="11837" y="17148"/>
                    <a:pt x="11840" y="17149"/>
                    <a:pt x="11844" y="17149"/>
                  </a:cubicBezTo>
                  <a:cubicBezTo>
                    <a:pt x="11848" y="17149"/>
                    <a:pt x="11852" y="17148"/>
                    <a:pt x="11855" y="17146"/>
                  </a:cubicBezTo>
                  <a:cubicBezTo>
                    <a:pt x="11864" y="17140"/>
                    <a:pt x="11872" y="17127"/>
                    <a:pt x="11875" y="17111"/>
                  </a:cubicBezTo>
                  <a:cubicBezTo>
                    <a:pt x="11877" y="17101"/>
                    <a:pt x="11877" y="17086"/>
                    <a:pt x="11877" y="17061"/>
                  </a:cubicBezTo>
                  <a:lnTo>
                    <a:pt x="11877" y="15601"/>
                  </a:lnTo>
                  <a:cubicBezTo>
                    <a:pt x="11877" y="15576"/>
                    <a:pt x="11877" y="15561"/>
                    <a:pt x="11875" y="15551"/>
                  </a:cubicBezTo>
                  <a:cubicBezTo>
                    <a:pt x="11872" y="15535"/>
                    <a:pt x="11864" y="15521"/>
                    <a:pt x="11855" y="15516"/>
                  </a:cubicBezTo>
                  <a:cubicBezTo>
                    <a:pt x="11852" y="15513"/>
                    <a:pt x="11848" y="15512"/>
                    <a:pt x="11844" y="15512"/>
                  </a:cubicBezTo>
                  <a:close/>
                  <a:moveTo>
                    <a:pt x="12903" y="15512"/>
                  </a:moveTo>
                  <a:cubicBezTo>
                    <a:pt x="12899" y="15513"/>
                    <a:pt x="12895" y="15513"/>
                    <a:pt x="12892" y="15516"/>
                  </a:cubicBezTo>
                  <a:cubicBezTo>
                    <a:pt x="12883" y="15521"/>
                    <a:pt x="12876" y="15535"/>
                    <a:pt x="12872" y="15551"/>
                  </a:cubicBezTo>
                  <a:cubicBezTo>
                    <a:pt x="12870" y="15561"/>
                    <a:pt x="12870" y="15576"/>
                    <a:pt x="12870" y="15601"/>
                  </a:cubicBezTo>
                  <a:lnTo>
                    <a:pt x="12870" y="17061"/>
                  </a:lnTo>
                  <a:cubicBezTo>
                    <a:pt x="12870" y="17086"/>
                    <a:pt x="12870" y="17101"/>
                    <a:pt x="12872" y="17111"/>
                  </a:cubicBezTo>
                  <a:cubicBezTo>
                    <a:pt x="12876" y="17127"/>
                    <a:pt x="12883" y="17140"/>
                    <a:pt x="12892" y="17146"/>
                  </a:cubicBezTo>
                  <a:cubicBezTo>
                    <a:pt x="12895" y="17148"/>
                    <a:pt x="12899" y="17149"/>
                    <a:pt x="12903" y="17149"/>
                  </a:cubicBezTo>
                  <a:cubicBezTo>
                    <a:pt x="12907" y="17149"/>
                    <a:pt x="12911" y="17148"/>
                    <a:pt x="12914" y="17146"/>
                  </a:cubicBezTo>
                  <a:cubicBezTo>
                    <a:pt x="12923" y="17140"/>
                    <a:pt x="12930" y="17127"/>
                    <a:pt x="12933" y="17111"/>
                  </a:cubicBezTo>
                  <a:cubicBezTo>
                    <a:pt x="12935" y="17101"/>
                    <a:pt x="12936" y="17086"/>
                    <a:pt x="12936" y="17061"/>
                  </a:cubicBezTo>
                  <a:lnTo>
                    <a:pt x="12936" y="15601"/>
                  </a:lnTo>
                  <a:cubicBezTo>
                    <a:pt x="12936" y="15576"/>
                    <a:pt x="12935" y="15561"/>
                    <a:pt x="12933" y="15551"/>
                  </a:cubicBezTo>
                  <a:cubicBezTo>
                    <a:pt x="12930" y="15535"/>
                    <a:pt x="12923" y="15521"/>
                    <a:pt x="12914" y="15516"/>
                  </a:cubicBezTo>
                  <a:cubicBezTo>
                    <a:pt x="12911" y="15513"/>
                    <a:pt x="12907" y="15512"/>
                    <a:pt x="12903" y="15512"/>
                  </a:cubicBezTo>
                  <a:close/>
                  <a:moveTo>
                    <a:pt x="15969" y="15512"/>
                  </a:moveTo>
                  <a:cubicBezTo>
                    <a:pt x="15965" y="15513"/>
                    <a:pt x="15962" y="15513"/>
                    <a:pt x="15958" y="15516"/>
                  </a:cubicBezTo>
                  <a:cubicBezTo>
                    <a:pt x="15949" y="15521"/>
                    <a:pt x="15942" y="15535"/>
                    <a:pt x="15939" y="15551"/>
                  </a:cubicBezTo>
                  <a:cubicBezTo>
                    <a:pt x="15937" y="15561"/>
                    <a:pt x="15937" y="15576"/>
                    <a:pt x="15937" y="15601"/>
                  </a:cubicBezTo>
                  <a:lnTo>
                    <a:pt x="15937" y="17061"/>
                  </a:lnTo>
                  <a:cubicBezTo>
                    <a:pt x="15937" y="17086"/>
                    <a:pt x="15937" y="17101"/>
                    <a:pt x="15939" y="17111"/>
                  </a:cubicBezTo>
                  <a:cubicBezTo>
                    <a:pt x="15942" y="17127"/>
                    <a:pt x="15949" y="17140"/>
                    <a:pt x="15958" y="17146"/>
                  </a:cubicBezTo>
                  <a:cubicBezTo>
                    <a:pt x="15962" y="17148"/>
                    <a:pt x="15965" y="17149"/>
                    <a:pt x="15969" y="17149"/>
                  </a:cubicBezTo>
                  <a:cubicBezTo>
                    <a:pt x="15973" y="17149"/>
                    <a:pt x="15977" y="17148"/>
                    <a:pt x="15980" y="17146"/>
                  </a:cubicBezTo>
                  <a:cubicBezTo>
                    <a:pt x="15989" y="17140"/>
                    <a:pt x="15997" y="17127"/>
                    <a:pt x="16000" y="17111"/>
                  </a:cubicBezTo>
                  <a:cubicBezTo>
                    <a:pt x="16002" y="17101"/>
                    <a:pt x="16002" y="17086"/>
                    <a:pt x="16002" y="17061"/>
                  </a:cubicBezTo>
                  <a:lnTo>
                    <a:pt x="16002" y="15601"/>
                  </a:lnTo>
                  <a:cubicBezTo>
                    <a:pt x="16002" y="15576"/>
                    <a:pt x="16002" y="15561"/>
                    <a:pt x="16000" y="15551"/>
                  </a:cubicBezTo>
                  <a:cubicBezTo>
                    <a:pt x="15997" y="15535"/>
                    <a:pt x="15989" y="15521"/>
                    <a:pt x="15980" y="15516"/>
                  </a:cubicBezTo>
                  <a:cubicBezTo>
                    <a:pt x="15977" y="15513"/>
                    <a:pt x="15973" y="15512"/>
                    <a:pt x="15969" y="15512"/>
                  </a:cubicBezTo>
                  <a:close/>
                  <a:moveTo>
                    <a:pt x="17028" y="15512"/>
                  </a:moveTo>
                  <a:cubicBezTo>
                    <a:pt x="17024" y="15513"/>
                    <a:pt x="17020" y="15513"/>
                    <a:pt x="17017" y="15516"/>
                  </a:cubicBezTo>
                  <a:cubicBezTo>
                    <a:pt x="17008" y="15521"/>
                    <a:pt x="17001" y="15535"/>
                    <a:pt x="16997" y="15551"/>
                  </a:cubicBezTo>
                  <a:cubicBezTo>
                    <a:pt x="16995" y="15561"/>
                    <a:pt x="16995" y="15576"/>
                    <a:pt x="16995" y="15601"/>
                  </a:cubicBezTo>
                  <a:lnTo>
                    <a:pt x="16995" y="17061"/>
                  </a:lnTo>
                  <a:cubicBezTo>
                    <a:pt x="16995" y="17086"/>
                    <a:pt x="16995" y="17101"/>
                    <a:pt x="16997" y="17111"/>
                  </a:cubicBezTo>
                  <a:cubicBezTo>
                    <a:pt x="17001" y="17127"/>
                    <a:pt x="17008" y="17140"/>
                    <a:pt x="17017" y="17146"/>
                  </a:cubicBezTo>
                  <a:cubicBezTo>
                    <a:pt x="17020" y="17148"/>
                    <a:pt x="17024" y="17149"/>
                    <a:pt x="17028" y="17149"/>
                  </a:cubicBezTo>
                  <a:cubicBezTo>
                    <a:pt x="17032" y="17149"/>
                    <a:pt x="17036" y="17148"/>
                    <a:pt x="17039" y="17146"/>
                  </a:cubicBezTo>
                  <a:cubicBezTo>
                    <a:pt x="17048" y="17140"/>
                    <a:pt x="17055" y="17127"/>
                    <a:pt x="17058" y="17111"/>
                  </a:cubicBezTo>
                  <a:cubicBezTo>
                    <a:pt x="17060" y="17101"/>
                    <a:pt x="17061" y="17086"/>
                    <a:pt x="17061" y="17061"/>
                  </a:cubicBezTo>
                  <a:lnTo>
                    <a:pt x="17061" y="15601"/>
                  </a:lnTo>
                  <a:cubicBezTo>
                    <a:pt x="17061" y="15576"/>
                    <a:pt x="17060" y="15561"/>
                    <a:pt x="17058" y="15551"/>
                  </a:cubicBezTo>
                  <a:cubicBezTo>
                    <a:pt x="17055" y="15535"/>
                    <a:pt x="17048" y="15521"/>
                    <a:pt x="17039" y="15516"/>
                  </a:cubicBezTo>
                  <a:cubicBezTo>
                    <a:pt x="17036" y="15513"/>
                    <a:pt x="17032" y="15512"/>
                    <a:pt x="17028" y="15512"/>
                  </a:cubicBezTo>
                  <a:close/>
                  <a:moveTo>
                    <a:pt x="20082" y="15512"/>
                  </a:moveTo>
                  <a:cubicBezTo>
                    <a:pt x="20078" y="15513"/>
                    <a:pt x="20074" y="15513"/>
                    <a:pt x="20071" y="15516"/>
                  </a:cubicBezTo>
                  <a:cubicBezTo>
                    <a:pt x="20062" y="15521"/>
                    <a:pt x="20054" y="15535"/>
                    <a:pt x="20051" y="15551"/>
                  </a:cubicBezTo>
                  <a:cubicBezTo>
                    <a:pt x="20049" y="15561"/>
                    <a:pt x="20049" y="15576"/>
                    <a:pt x="20049" y="15601"/>
                  </a:cubicBezTo>
                  <a:lnTo>
                    <a:pt x="20049" y="17061"/>
                  </a:lnTo>
                  <a:cubicBezTo>
                    <a:pt x="20049" y="17086"/>
                    <a:pt x="20049" y="17101"/>
                    <a:pt x="20051" y="17111"/>
                  </a:cubicBezTo>
                  <a:cubicBezTo>
                    <a:pt x="20054" y="17127"/>
                    <a:pt x="20062" y="17140"/>
                    <a:pt x="20071" y="17146"/>
                  </a:cubicBezTo>
                  <a:cubicBezTo>
                    <a:pt x="20074" y="17148"/>
                    <a:pt x="20078" y="17149"/>
                    <a:pt x="20082" y="17149"/>
                  </a:cubicBezTo>
                  <a:cubicBezTo>
                    <a:pt x="20085" y="17149"/>
                    <a:pt x="20089" y="17148"/>
                    <a:pt x="20093" y="17146"/>
                  </a:cubicBezTo>
                  <a:cubicBezTo>
                    <a:pt x="20102" y="17140"/>
                    <a:pt x="20109" y="17127"/>
                    <a:pt x="20112" y="17111"/>
                  </a:cubicBezTo>
                  <a:cubicBezTo>
                    <a:pt x="20114" y="17101"/>
                    <a:pt x="20114" y="17086"/>
                    <a:pt x="20114" y="17061"/>
                  </a:cubicBezTo>
                  <a:lnTo>
                    <a:pt x="20114" y="15601"/>
                  </a:lnTo>
                  <a:cubicBezTo>
                    <a:pt x="20114" y="15576"/>
                    <a:pt x="20114" y="15561"/>
                    <a:pt x="20112" y="15551"/>
                  </a:cubicBezTo>
                  <a:cubicBezTo>
                    <a:pt x="20109" y="15535"/>
                    <a:pt x="20102" y="15521"/>
                    <a:pt x="20093" y="15516"/>
                  </a:cubicBezTo>
                  <a:cubicBezTo>
                    <a:pt x="20089" y="15513"/>
                    <a:pt x="20085" y="15512"/>
                    <a:pt x="20082" y="15512"/>
                  </a:cubicBezTo>
                  <a:close/>
                  <a:moveTo>
                    <a:pt x="21140" y="15512"/>
                  </a:moveTo>
                  <a:cubicBezTo>
                    <a:pt x="21137" y="15513"/>
                    <a:pt x="21133" y="15513"/>
                    <a:pt x="21129" y="15516"/>
                  </a:cubicBezTo>
                  <a:cubicBezTo>
                    <a:pt x="21120" y="15521"/>
                    <a:pt x="21113" y="15535"/>
                    <a:pt x="21110" y="15551"/>
                  </a:cubicBezTo>
                  <a:cubicBezTo>
                    <a:pt x="21108" y="15561"/>
                    <a:pt x="21108" y="15576"/>
                    <a:pt x="21108" y="15601"/>
                  </a:cubicBezTo>
                  <a:lnTo>
                    <a:pt x="21108" y="17061"/>
                  </a:lnTo>
                  <a:cubicBezTo>
                    <a:pt x="21108" y="17086"/>
                    <a:pt x="21108" y="17101"/>
                    <a:pt x="21110" y="17111"/>
                  </a:cubicBezTo>
                  <a:cubicBezTo>
                    <a:pt x="21113" y="17127"/>
                    <a:pt x="21120" y="17140"/>
                    <a:pt x="21129" y="17146"/>
                  </a:cubicBezTo>
                  <a:cubicBezTo>
                    <a:pt x="21133" y="17148"/>
                    <a:pt x="21137" y="17149"/>
                    <a:pt x="21140" y="17149"/>
                  </a:cubicBezTo>
                  <a:cubicBezTo>
                    <a:pt x="21144" y="17149"/>
                    <a:pt x="21148" y="17148"/>
                    <a:pt x="21152" y="17146"/>
                  </a:cubicBezTo>
                  <a:cubicBezTo>
                    <a:pt x="21161" y="17140"/>
                    <a:pt x="21168" y="17127"/>
                    <a:pt x="21171" y="17111"/>
                  </a:cubicBezTo>
                  <a:cubicBezTo>
                    <a:pt x="21173" y="17101"/>
                    <a:pt x="21173" y="17086"/>
                    <a:pt x="21173" y="17061"/>
                  </a:cubicBezTo>
                  <a:lnTo>
                    <a:pt x="21173" y="15601"/>
                  </a:lnTo>
                  <a:cubicBezTo>
                    <a:pt x="21173" y="15576"/>
                    <a:pt x="21173" y="15561"/>
                    <a:pt x="21171" y="15551"/>
                  </a:cubicBezTo>
                  <a:cubicBezTo>
                    <a:pt x="21168" y="15535"/>
                    <a:pt x="21161" y="15521"/>
                    <a:pt x="21152" y="15516"/>
                  </a:cubicBezTo>
                  <a:cubicBezTo>
                    <a:pt x="21148" y="15513"/>
                    <a:pt x="21144" y="15512"/>
                    <a:pt x="21140" y="15512"/>
                  </a:cubicBezTo>
                  <a:close/>
                  <a:moveTo>
                    <a:pt x="734" y="15617"/>
                  </a:moveTo>
                  <a:cubicBezTo>
                    <a:pt x="725" y="15614"/>
                    <a:pt x="715" y="15618"/>
                    <a:pt x="708" y="15629"/>
                  </a:cubicBezTo>
                  <a:cubicBezTo>
                    <a:pt x="705" y="15634"/>
                    <a:pt x="702" y="15639"/>
                    <a:pt x="700" y="15645"/>
                  </a:cubicBezTo>
                  <a:cubicBezTo>
                    <a:pt x="698" y="15651"/>
                    <a:pt x="697" y="15657"/>
                    <a:pt x="696" y="15664"/>
                  </a:cubicBezTo>
                  <a:cubicBezTo>
                    <a:pt x="695" y="15681"/>
                    <a:pt x="698" y="15698"/>
                    <a:pt x="704" y="15711"/>
                  </a:cubicBezTo>
                  <a:cubicBezTo>
                    <a:pt x="708" y="15719"/>
                    <a:pt x="715" y="15727"/>
                    <a:pt x="727" y="15739"/>
                  </a:cubicBezTo>
                  <a:lnTo>
                    <a:pt x="1966" y="17004"/>
                  </a:lnTo>
                  <a:cubicBezTo>
                    <a:pt x="1979" y="17016"/>
                    <a:pt x="1986" y="17024"/>
                    <a:pt x="1992" y="17026"/>
                  </a:cubicBezTo>
                  <a:cubicBezTo>
                    <a:pt x="2002" y="17029"/>
                    <a:pt x="2011" y="17024"/>
                    <a:pt x="2019" y="17013"/>
                  </a:cubicBezTo>
                  <a:cubicBezTo>
                    <a:pt x="2022" y="17009"/>
                    <a:pt x="2024" y="17004"/>
                    <a:pt x="2026" y="16998"/>
                  </a:cubicBezTo>
                  <a:cubicBezTo>
                    <a:pt x="2028" y="16992"/>
                    <a:pt x="2029" y="16985"/>
                    <a:pt x="2030" y="16979"/>
                  </a:cubicBezTo>
                  <a:cubicBezTo>
                    <a:pt x="2031" y="16962"/>
                    <a:pt x="2028" y="16945"/>
                    <a:pt x="2022" y="16932"/>
                  </a:cubicBezTo>
                  <a:cubicBezTo>
                    <a:pt x="2018" y="16924"/>
                    <a:pt x="2011" y="16916"/>
                    <a:pt x="1999" y="16904"/>
                  </a:cubicBezTo>
                  <a:lnTo>
                    <a:pt x="760" y="15639"/>
                  </a:lnTo>
                  <a:cubicBezTo>
                    <a:pt x="747" y="15626"/>
                    <a:pt x="740" y="15619"/>
                    <a:pt x="734" y="15617"/>
                  </a:cubicBezTo>
                  <a:close/>
                  <a:moveTo>
                    <a:pt x="3436" y="15617"/>
                  </a:moveTo>
                  <a:cubicBezTo>
                    <a:pt x="3431" y="15619"/>
                    <a:pt x="3423" y="15626"/>
                    <a:pt x="3411" y="15639"/>
                  </a:cubicBezTo>
                  <a:lnTo>
                    <a:pt x="2172" y="16904"/>
                  </a:lnTo>
                  <a:cubicBezTo>
                    <a:pt x="2160" y="16916"/>
                    <a:pt x="2152" y="16924"/>
                    <a:pt x="2148" y="16932"/>
                  </a:cubicBezTo>
                  <a:cubicBezTo>
                    <a:pt x="2142" y="16945"/>
                    <a:pt x="2139" y="16962"/>
                    <a:pt x="2141" y="16979"/>
                  </a:cubicBezTo>
                  <a:cubicBezTo>
                    <a:pt x="2142" y="16985"/>
                    <a:pt x="2143" y="16992"/>
                    <a:pt x="2145" y="16998"/>
                  </a:cubicBezTo>
                  <a:cubicBezTo>
                    <a:pt x="2147" y="17004"/>
                    <a:pt x="2149" y="17009"/>
                    <a:pt x="2152" y="17013"/>
                  </a:cubicBezTo>
                  <a:cubicBezTo>
                    <a:pt x="2159" y="17024"/>
                    <a:pt x="2169" y="17029"/>
                    <a:pt x="2179" y="17026"/>
                  </a:cubicBezTo>
                  <a:cubicBezTo>
                    <a:pt x="2185" y="17024"/>
                    <a:pt x="2192" y="17016"/>
                    <a:pt x="2204" y="17004"/>
                  </a:cubicBezTo>
                  <a:lnTo>
                    <a:pt x="3443" y="15739"/>
                  </a:lnTo>
                  <a:cubicBezTo>
                    <a:pt x="3456" y="15727"/>
                    <a:pt x="3463" y="15719"/>
                    <a:pt x="3467" y="15711"/>
                  </a:cubicBezTo>
                  <a:cubicBezTo>
                    <a:pt x="3473" y="15698"/>
                    <a:pt x="3476" y="15681"/>
                    <a:pt x="3474" y="15664"/>
                  </a:cubicBezTo>
                  <a:cubicBezTo>
                    <a:pt x="3474" y="15657"/>
                    <a:pt x="3472" y="15651"/>
                    <a:pt x="3470" y="15645"/>
                  </a:cubicBezTo>
                  <a:cubicBezTo>
                    <a:pt x="3469" y="15639"/>
                    <a:pt x="3466" y="15634"/>
                    <a:pt x="3463" y="15629"/>
                  </a:cubicBezTo>
                  <a:cubicBezTo>
                    <a:pt x="3456" y="15618"/>
                    <a:pt x="3446" y="15614"/>
                    <a:pt x="3436" y="15617"/>
                  </a:cubicBezTo>
                  <a:close/>
                  <a:moveTo>
                    <a:pt x="4846" y="15617"/>
                  </a:moveTo>
                  <a:cubicBezTo>
                    <a:pt x="4837" y="15614"/>
                    <a:pt x="4827" y="15618"/>
                    <a:pt x="4820" y="15629"/>
                  </a:cubicBezTo>
                  <a:cubicBezTo>
                    <a:pt x="4817" y="15634"/>
                    <a:pt x="4815" y="15639"/>
                    <a:pt x="4813" y="15645"/>
                  </a:cubicBezTo>
                  <a:cubicBezTo>
                    <a:pt x="4811" y="15651"/>
                    <a:pt x="4809" y="15657"/>
                    <a:pt x="4809" y="15664"/>
                  </a:cubicBezTo>
                  <a:cubicBezTo>
                    <a:pt x="4807" y="15681"/>
                    <a:pt x="4810" y="15698"/>
                    <a:pt x="4816" y="15711"/>
                  </a:cubicBezTo>
                  <a:cubicBezTo>
                    <a:pt x="4820" y="15719"/>
                    <a:pt x="4827" y="15727"/>
                    <a:pt x="4840" y="15739"/>
                  </a:cubicBezTo>
                  <a:lnTo>
                    <a:pt x="6079" y="17004"/>
                  </a:lnTo>
                  <a:cubicBezTo>
                    <a:pt x="6091" y="17016"/>
                    <a:pt x="6099" y="17024"/>
                    <a:pt x="6104" y="17026"/>
                  </a:cubicBezTo>
                  <a:cubicBezTo>
                    <a:pt x="6114" y="17029"/>
                    <a:pt x="6123" y="17024"/>
                    <a:pt x="6131" y="17013"/>
                  </a:cubicBezTo>
                  <a:cubicBezTo>
                    <a:pt x="6134" y="17009"/>
                    <a:pt x="6136" y="17004"/>
                    <a:pt x="6138" y="16998"/>
                  </a:cubicBezTo>
                  <a:cubicBezTo>
                    <a:pt x="6140" y="16992"/>
                    <a:pt x="6141" y="16985"/>
                    <a:pt x="6142" y="16979"/>
                  </a:cubicBezTo>
                  <a:cubicBezTo>
                    <a:pt x="6144" y="16962"/>
                    <a:pt x="6141" y="16945"/>
                    <a:pt x="6135" y="16932"/>
                  </a:cubicBezTo>
                  <a:cubicBezTo>
                    <a:pt x="6131" y="16924"/>
                    <a:pt x="6123" y="16916"/>
                    <a:pt x="6111" y="16904"/>
                  </a:cubicBezTo>
                  <a:lnTo>
                    <a:pt x="4872" y="15639"/>
                  </a:lnTo>
                  <a:cubicBezTo>
                    <a:pt x="4860" y="15626"/>
                    <a:pt x="4852" y="15619"/>
                    <a:pt x="4846" y="15617"/>
                  </a:cubicBezTo>
                  <a:close/>
                  <a:moveTo>
                    <a:pt x="7549" y="15617"/>
                  </a:moveTo>
                  <a:cubicBezTo>
                    <a:pt x="7543" y="15619"/>
                    <a:pt x="7536" y="15626"/>
                    <a:pt x="7523" y="15639"/>
                  </a:cubicBezTo>
                  <a:lnTo>
                    <a:pt x="6284" y="16904"/>
                  </a:lnTo>
                  <a:cubicBezTo>
                    <a:pt x="6272" y="16916"/>
                    <a:pt x="6265" y="16924"/>
                    <a:pt x="6261" y="16932"/>
                  </a:cubicBezTo>
                  <a:cubicBezTo>
                    <a:pt x="6254" y="16945"/>
                    <a:pt x="6252" y="16962"/>
                    <a:pt x="6254" y="16979"/>
                  </a:cubicBezTo>
                  <a:cubicBezTo>
                    <a:pt x="6254" y="16985"/>
                    <a:pt x="6255" y="16992"/>
                    <a:pt x="6257" y="16998"/>
                  </a:cubicBezTo>
                  <a:cubicBezTo>
                    <a:pt x="6259" y="17004"/>
                    <a:pt x="6262" y="17009"/>
                    <a:pt x="6264" y="17013"/>
                  </a:cubicBezTo>
                  <a:cubicBezTo>
                    <a:pt x="6272" y="17024"/>
                    <a:pt x="6282" y="17029"/>
                    <a:pt x="6291" y="17026"/>
                  </a:cubicBezTo>
                  <a:cubicBezTo>
                    <a:pt x="6297" y="17024"/>
                    <a:pt x="6304" y="17016"/>
                    <a:pt x="6317" y="17004"/>
                  </a:cubicBezTo>
                  <a:lnTo>
                    <a:pt x="7556" y="15739"/>
                  </a:lnTo>
                  <a:cubicBezTo>
                    <a:pt x="7568" y="15727"/>
                    <a:pt x="7575" y="15719"/>
                    <a:pt x="7579" y="15711"/>
                  </a:cubicBezTo>
                  <a:cubicBezTo>
                    <a:pt x="7586" y="15698"/>
                    <a:pt x="7588" y="15681"/>
                    <a:pt x="7586" y="15664"/>
                  </a:cubicBezTo>
                  <a:cubicBezTo>
                    <a:pt x="7586" y="15657"/>
                    <a:pt x="7585" y="15651"/>
                    <a:pt x="7583" y="15645"/>
                  </a:cubicBezTo>
                  <a:cubicBezTo>
                    <a:pt x="7581" y="15639"/>
                    <a:pt x="7578" y="15634"/>
                    <a:pt x="7576" y="15629"/>
                  </a:cubicBezTo>
                  <a:cubicBezTo>
                    <a:pt x="7568" y="15618"/>
                    <a:pt x="7558" y="15614"/>
                    <a:pt x="7549" y="15617"/>
                  </a:cubicBezTo>
                  <a:close/>
                  <a:moveTo>
                    <a:pt x="8972" y="15617"/>
                  </a:moveTo>
                  <a:cubicBezTo>
                    <a:pt x="8962" y="15614"/>
                    <a:pt x="8953" y="15618"/>
                    <a:pt x="8945" y="15629"/>
                  </a:cubicBezTo>
                  <a:cubicBezTo>
                    <a:pt x="8942" y="15634"/>
                    <a:pt x="8940" y="15639"/>
                    <a:pt x="8938" y="15645"/>
                  </a:cubicBezTo>
                  <a:cubicBezTo>
                    <a:pt x="8936" y="15651"/>
                    <a:pt x="8935" y="15657"/>
                    <a:pt x="8934" y="15664"/>
                  </a:cubicBezTo>
                  <a:cubicBezTo>
                    <a:pt x="8932" y="15681"/>
                    <a:pt x="8935" y="15698"/>
                    <a:pt x="8941" y="15711"/>
                  </a:cubicBezTo>
                  <a:cubicBezTo>
                    <a:pt x="8945" y="15719"/>
                    <a:pt x="8953" y="15727"/>
                    <a:pt x="8965" y="15739"/>
                  </a:cubicBezTo>
                  <a:lnTo>
                    <a:pt x="10204" y="17004"/>
                  </a:lnTo>
                  <a:cubicBezTo>
                    <a:pt x="10216" y="17016"/>
                    <a:pt x="10224" y="17024"/>
                    <a:pt x="10230" y="17026"/>
                  </a:cubicBezTo>
                  <a:cubicBezTo>
                    <a:pt x="10239" y="17029"/>
                    <a:pt x="10249" y="17024"/>
                    <a:pt x="10256" y="17013"/>
                  </a:cubicBezTo>
                  <a:cubicBezTo>
                    <a:pt x="10259" y="17009"/>
                    <a:pt x="10261" y="17004"/>
                    <a:pt x="10263" y="16998"/>
                  </a:cubicBezTo>
                  <a:cubicBezTo>
                    <a:pt x="10265" y="16992"/>
                    <a:pt x="10266" y="16985"/>
                    <a:pt x="10267" y="16979"/>
                  </a:cubicBezTo>
                  <a:cubicBezTo>
                    <a:pt x="10269" y="16962"/>
                    <a:pt x="10266" y="16945"/>
                    <a:pt x="10260" y="16932"/>
                  </a:cubicBezTo>
                  <a:cubicBezTo>
                    <a:pt x="10256" y="16924"/>
                    <a:pt x="10249" y="16916"/>
                    <a:pt x="10236" y="16904"/>
                  </a:cubicBezTo>
                  <a:lnTo>
                    <a:pt x="8997" y="15639"/>
                  </a:lnTo>
                  <a:cubicBezTo>
                    <a:pt x="8985" y="15626"/>
                    <a:pt x="8978" y="15619"/>
                    <a:pt x="8972" y="15617"/>
                  </a:cubicBezTo>
                  <a:close/>
                  <a:moveTo>
                    <a:pt x="11674" y="15617"/>
                  </a:moveTo>
                  <a:cubicBezTo>
                    <a:pt x="11668" y="15619"/>
                    <a:pt x="11661" y="15626"/>
                    <a:pt x="11648" y="15639"/>
                  </a:cubicBezTo>
                  <a:lnTo>
                    <a:pt x="10410" y="16904"/>
                  </a:lnTo>
                  <a:cubicBezTo>
                    <a:pt x="10397" y="16916"/>
                    <a:pt x="10390" y="16924"/>
                    <a:pt x="10386" y="16932"/>
                  </a:cubicBezTo>
                  <a:cubicBezTo>
                    <a:pt x="10379" y="16945"/>
                    <a:pt x="10377" y="16962"/>
                    <a:pt x="10379" y="16979"/>
                  </a:cubicBezTo>
                  <a:cubicBezTo>
                    <a:pt x="10379" y="16985"/>
                    <a:pt x="10380" y="16992"/>
                    <a:pt x="10382" y="16998"/>
                  </a:cubicBezTo>
                  <a:cubicBezTo>
                    <a:pt x="10384" y="17004"/>
                    <a:pt x="10387" y="17009"/>
                    <a:pt x="10390" y="17013"/>
                  </a:cubicBezTo>
                  <a:cubicBezTo>
                    <a:pt x="10397" y="17024"/>
                    <a:pt x="10407" y="17029"/>
                    <a:pt x="10416" y="17026"/>
                  </a:cubicBezTo>
                  <a:cubicBezTo>
                    <a:pt x="10422" y="17024"/>
                    <a:pt x="10430" y="17016"/>
                    <a:pt x="10442" y="17004"/>
                  </a:cubicBezTo>
                  <a:lnTo>
                    <a:pt x="11681" y="15739"/>
                  </a:lnTo>
                  <a:cubicBezTo>
                    <a:pt x="11693" y="15727"/>
                    <a:pt x="11701" y="15719"/>
                    <a:pt x="11704" y="15711"/>
                  </a:cubicBezTo>
                  <a:cubicBezTo>
                    <a:pt x="11711" y="15698"/>
                    <a:pt x="11713" y="15681"/>
                    <a:pt x="11712" y="15664"/>
                  </a:cubicBezTo>
                  <a:cubicBezTo>
                    <a:pt x="11711" y="15657"/>
                    <a:pt x="11710" y="15651"/>
                    <a:pt x="11708" y="15645"/>
                  </a:cubicBezTo>
                  <a:cubicBezTo>
                    <a:pt x="11706" y="15639"/>
                    <a:pt x="11703" y="15634"/>
                    <a:pt x="11701" y="15629"/>
                  </a:cubicBezTo>
                  <a:cubicBezTo>
                    <a:pt x="11693" y="15618"/>
                    <a:pt x="11683" y="15614"/>
                    <a:pt x="11674" y="15617"/>
                  </a:cubicBezTo>
                  <a:close/>
                  <a:moveTo>
                    <a:pt x="13079" y="15617"/>
                  </a:moveTo>
                  <a:cubicBezTo>
                    <a:pt x="13069" y="15614"/>
                    <a:pt x="13059" y="15618"/>
                    <a:pt x="13052" y="15629"/>
                  </a:cubicBezTo>
                  <a:cubicBezTo>
                    <a:pt x="13049" y="15634"/>
                    <a:pt x="13047" y="15639"/>
                    <a:pt x="13045" y="15645"/>
                  </a:cubicBezTo>
                  <a:cubicBezTo>
                    <a:pt x="13043" y="15651"/>
                    <a:pt x="13041" y="15657"/>
                    <a:pt x="13041" y="15664"/>
                  </a:cubicBezTo>
                  <a:cubicBezTo>
                    <a:pt x="13039" y="15681"/>
                    <a:pt x="13042" y="15698"/>
                    <a:pt x="13048" y="15711"/>
                  </a:cubicBezTo>
                  <a:cubicBezTo>
                    <a:pt x="13052" y="15719"/>
                    <a:pt x="13059" y="15727"/>
                    <a:pt x="13072" y="15739"/>
                  </a:cubicBezTo>
                  <a:lnTo>
                    <a:pt x="14311" y="17004"/>
                  </a:lnTo>
                  <a:cubicBezTo>
                    <a:pt x="14323" y="17016"/>
                    <a:pt x="14330" y="17024"/>
                    <a:pt x="14336" y="17026"/>
                  </a:cubicBezTo>
                  <a:cubicBezTo>
                    <a:pt x="14346" y="17029"/>
                    <a:pt x="14355" y="17024"/>
                    <a:pt x="14363" y="17013"/>
                  </a:cubicBezTo>
                  <a:cubicBezTo>
                    <a:pt x="14366" y="17009"/>
                    <a:pt x="14368" y="17004"/>
                    <a:pt x="14370" y="16998"/>
                  </a:cubicBezTo>
                  <a:cubicBezTo>
                    <a:pt x="14372" y="16992"/>
                    <a:pt x="14373" y="16985"/>
                    <a:pt x="14374" y="16979"/>
                  </a:cubicBezTo>
                  <a:cubicBezTo>
                    <a:pt x="14376" y="16962"/>
                    <a:pt x="14373" y="16945"/>
                    <a:pt x="14367" y="16932"/>
                  </a:cubicBezTo>
                  <a:cubicBezTo>
                    <a:pt x="14363" y="16924"/>
                    <a:pt x="14355" y="16916"/>
                    <a:pt x="14343" y="16904"/>
                  </a:cubicBezTo>
                  <a:lnTo>
                    <a:pt x="13104" y="15639"/>
                  </a:lnTo>
                  <a:cubicBezTo>
                    <a:pt x="13092" y="15626"/>
                    <a:pt x="13085" y="15619"/>
                    <a:pt x="13079" y="15617"/>
                  </a:cubicBezTo>
                  <a:close/>
                  <a:moveTo>
                    <a:pt x="15781" y="15617"/>
                  </a:moveTo>
                  <a:cubicBezTo>
                    <a:pt x="15775" y="15619"/>
                    <a:pt x="15767" y="15626"/>
                    <a:pt x="15755" y="15639"/>
                  </a:cubicBezTo>
                  <a:lnTo>
                    <a:pt x="14516" y="16904"/>
                  </a:lnTo>
                  <a:cubicBezTo>
                    <a:pt x="14504" y="16916"/>
                    <a:pt x="14496" y="16924"/>
                    <a:pt x="14493" y="16932"/>
                  </a:cubicBezTo>
                  <a:cubicBezTo>
                    <a:pt x="14486" y="16945"/>
                    <a:pt x="14484" y="16962"/>
                    <a:pt x="14485" y="16979"/>
                  </a:cubicBezTo>
                  <a:cubicBezTo>
                    <a:pt x="14486" y="16985"/>
                    <a:pt x="14487" y="16992"/>
                    <a:pt x="14489" y="16998"/>
                  </a:cubicBezTo>
                  <a:cubicBezTo>
                    <a:pt x="14491" y="17004"/>
                    <a:pt x="14493" y="17009"/>
                    <a:pt x="14496" y="17013"/>
                  </a:cubicBezTo>
                  <a:cubicBezTo>
                    <a:pt x="14504" y="17024"/>
                    <a:pt x="14514" y="17029"/>
                    <a:pt x="14523" y="17026"/>
                  </a:cubicBezTo>
                  <a:cubicBezTo>
                    <a:pt x="14529" y="17024"/>
                    <a:pt x="14536" y="17016"/>
                    <a:pt x="14549" y="17004"/>
                  </a:cubicBezTo>
                  <a:lnTo>
                    <a:pt x="15788" y="15739"/>
                  </a:lnTo>
                  <a:cubicBezTo>
                    <a:pt x="15800" y="15727"/>
                    <a:pt x="15807" y="15719"/>
                    <a:pt x="15811" y="15711"/>
                  </a:cubicBezTo>
                  <a:cubicBezTo>
                    <a:pt x="15817" y="15698"/>
                    <a:pt x="15820" y="15681"/>
                    <a:pt x="15818" y="15664"/>
                  </a:cubicBezTo>
                  <a:cubicBezTo>
                    <a:pt x="15818" y="15657"/>
                    <a:pt x="15817" y="15651"/>
                    <a:pt x="15815" y="15645"/>
                  </a:cubicBezTo>
                  <a:cubicBezTo>
                    <a:pt x="15813" y="15639"/>
                    <a:pt x="15810" y="15634"/>
                    <a:pt x="15807" y="15629"/>
                  </a:cubicBezTo>
                  <a:cubicBezTo>
                    <a:pt x="15800" y="15618"/>
                    <a:pt x="15790" y="15614"/>
                    <a:pt x="15781" y="15617"/>
                  </a:cubicBezTo>
                  <a:close/>
                  <a:moveTo>
                    <a:pt x="17204" y="15617"/>
                  </a:moveTo>
                  <a:cubicBezTo>
                    <a:pt x="17194" y="15614"/>
                    <a:pt x="17184" y="15618"/>
                    <a:pt x="17177" y="15629"/>
                  </a:cubicBezTo>
                  <a:cubicBezTo>
                    <a:pt x="17174" y="15634"/>
                    <a:pt x="17172" y="15639"/>
                    <a:pt x="17170" y="15645"/>
                  </a:cubicBezTo>
                  <a:cubicBezTo>
                    <a:pt x="17168" y="15651"/>
                    <a:pt x="17166" y="15657"/>
                    <a:pt x="17166" y="15664"/>
                  </a:cubicBezTo>
                  <a:cubicBezTo>
                    <a:pt x="17164" y="15681"/>
                    <a:pt x="17167" y="15698"/>
                    <a:pt x="17173" y="15711"/>
                  </a:cubicBezTo>
                  <a:cubicBezTo>
                    <a:pt x="17177" y="15719"/>
                    <a:pt x="17184" y="15727"/>
                    <a:pt x="17197" y="15739"/>
                  </a:cubicBezTo>
                  <a:lnTo>
                    <a:pt x="18436" y="17004"/>
                  </a:lnTo>
                  <a:cubicBezTo>
                    <a:pt x="18448" y="17016"/>
                    <a:pt x="18456" y="17024"/>
                    <a:pt x="18461" y="17026"/>
                  </a:cubicBezTo>
                  <a:cubicBezTo>
                    <a:pt x="18471" y="17029"/>
                    <a:pt x="18481" y="17024"/>
                    <a:pt x="18488" y="17013"/>
                  </a:cubicBezTo>
                  <a:cubicBezTo>
                    <a:pt x="18491" y="17009"/>
                    <a:pt x="18493" y="17004"/>
                    <a:pt x="18495" y="16998"/>
                  </a:cubicBezTo>
                  <a:cubicBezTo>
                    <a:pt x="18497" y="16992"/>
                    <a:pt x="18498" y="16985"/>
                    <a:pt x="18499" y="16979"/>
                  </a:cubicBezTo>
                  <a:cubicBezTo>
                    <a:pt x="18501" y="16962"/>
                    <a:pt x="18498" y="16945"/>
                    <a:pt x="18492" y="16932"/>
                  </a:cubicBezTo>
                  <a:cubicBezTo>
                    <a:pt x="18488" y="16924"/>
                    <a:pt x="18480" y="16916"/>
                    <a:pt x="18468" y="16904"/>
                  </a:cubicBezTo>
                  <a:lnTo>
                    <a:pt x="17229" y="15639"/>
                  </a:lnTo>
                  <a:cubicBezTo>
                    <a:pt x="17217" y="15626"/>
                    <a:pt x="17210" y="15619"/>
                    <a:pt x="17204" y="15617"/>
                  </a:cubicBezTo>
                  <a:close/>
                  <a:moveTo>
                    <a:pt x="19906" y="15617"/>
                  </a:moveTo>
                  <a:cubicBezTo>
                    <a:pt x="19900" y="15619"/>
                    <a:pt x="19893" y="15626"/>
                    <a:pt x="19880" y="15639"/>
                  </a:cubicBezTo>
                  <a:lnTo>
                    <a:pt x="18641" y="16904"/>
                  </a:lnTo>
                  <a:cubicBezTo>
                    <a:pt x="18629" y="16916"/>
                    <a:pt x="18622" y="16924"/>
                    <a:pt x="18618" y="16932"/>
                  </a:cubicBezTo>
                  <a:cubicBezTo>
                    <a:pt x="18611" y="16945"/>
                    <a:pt x="18609" y="16962"/>
                    <a:pt x="18611" y="16979"/>
                  </a:cubicBezTo>
                  <a:cubicBezTo>
                    <a:pt x="18611" y="16985"/>
                    <a:pt x="18613" y="16992"/>
                    <a:pt x="18614" y="16998"/>
                  </a:cubicBezTo>
                  <a:cubicBezTo>
                    <a:pt x="18616" y="17004"/>
                    <a:pt x="18619" y="17009"/>
                    <a:pt x="18621" y="17013"/>
                  </a:cubicBezTo>
                  <a:cubicBezTo>
                    <a:pt x="18629" y="17024"/>
                    <a:pt x="18639" y="17029"/>
                    <a:pt x="18648" y="17026"/>
                  </a:cubicBezTo>
                  <a:cubicBezTo>
                    <a:pt x="18654" y="17024"/>
                    <a:pt x="18661" y="17016"/>
                    <a:pt x="18674" y="17004"/>
                  </a:cubicBezTo>
                  <a:lnTo>
                    <a:pt x="19913" y="15739"/>
                  </a:lnTo>
                  <a:cubicBezTo>
                    <a:pt x="19925" y="15727"/>
                    <a:pt x="19932" y="15719"/>
                    <a:pt x="19936" y="15711"/>
                  </a:cubicBezTo>
                  <a:cubicBezTo>
                    <a:pt x="19943" y="15698"/>
                    <a:pt x="19945" y="15681"/>
                    <a:pt x="19944" y="15664"/>
                  </a:cubicBezTo>
                  <a:cubicBezTo>
                    <a:pt x="19943" y="15657"/>
                    <a:pt x="19942" y="15651"/>
                    <a:pt x="19940" y="15645"/>
                  </a:cubicBezTo>
                  <a:cubicBezTo>
                    <a:pt x="19938" y="15639"/>
                    <a:pt x="19935" y="15634"/>
                    <a:pt x="19932" y="15629"/>
                  </a:cubicBezTo>
                  <a:cubicBezTo>
                    <a:pt x="19925" y="15618"/>
                    <a:pt x="19915" y="15614"/>
                    <a:pt x="19906" y="15617"/>
                  </a:cubicBezTo>
                  <a:close/>
                  <a:moveTo>
                    <a:pt x="21316" y="15617"/>
                  </a:moveTo>
                  <a:cubicBezTo>
                    <a:pt x="21306" y="15614"/>
                    <a:pt x="21297" y="15618"/>
                    <a:pt x="21289" y="15629"/>
                  </a:cubicBezTo>
                  <a:cubicBezTo>
                    <a:pt x="21286" y="15634"/>
                    <a:pt x="21284" y="15639"/>
                    <a:pt x="21282" y="15645"/>
                  </a:cubicBezTo>
                  <a:cubicBezTo>
                    <a:pt x="21280" y="15651"/>
                    <a:pt x="21279" y="15657"/>
                    <a:pt x="21278" y="15664"/>
                  </a:cubicBezTo>
                  <a:cubicBezTo>
                    <a:pt x="21277" y="15681"/>
                    <a:pt x="21279" y="15698"/>
                    <a:pt x="21286" y="15711"/>
                  </a:cubicBezTo>
                  <a:cubicBezTo>
                    <a:pt x="21290" y="15719"/>
                    <a:pt x="21297" y="15727"/>
                    <a:pt x="21309" y="15739"/>
                  </a:cubicBezTo>
                  <a:lnTo>
                    <a:pt x="21600" y="16036"/>
                  </a:lnTo>
                  <a:lnTo>
                    <a:pt x="21600" y="15902"/>
                  </a:lnTo>
                  <a:lnTo>
                    <a:pt x="21341" y="15639"/>
                  </a:lnTo>
                  <a:cubicBezTo>
                    <a:pt x="21329" y="15626"/>
                    <a:pt x="21322" y="15619"/>
                    <a:pt x="21316" y="15617"/>
                  </a:cubicBezTo>
                  <a:close/>
                  <a:moveTo>
                    <a:pt x="730" y="16000"/>
                  </a:moveTo>
                  <a:cubicBezTo>
                    <a:pt x="720" y="15997"/>
                    <a:pt x="710" y="16002"/>
                    <a:pt x="703" y="16013"/>
                  </a:cubicBezTo>
                  <a:cubicBezTo>
                    <a:pt x="700" y="16017"/>
                    <a:pt x="698" y="16023"/>
                    <a:pt x="696" y="16029"/>
                  </a:cubicBezTo>
                  <a:cubicBezTo>
                    <a:pt x="694" y="16035"/>
                    <a:pt x="693" y="16041"/>
                    <a:pt x="692" y="16048"/>
                  </a:cubicBezTo>
                  <a:cubicBezTo>
                    <a:pt x="691" y="16064"/>
                    <a:pt x="693" y="16082"/>
                    <a:pt x="699" y="16095"/>
                  </a:cubicBezTo>
                  <a:cubicBezTo>
                    <a:pt x="703" y="16103"/>
                    <a:pt x="711" y="16111"/>
                    <a:pt x="723" y="16123"/>
                  </a:cubicBezTo>
                  <a:lnTo>
                    <a:pt x="1777" y="17199"/>
                  </a:lnTo>
                  <a:cubicBezTo>
                    <a:pt x="1789" y="17212"/>
                    <a:pt x="1797" y="17219"/>
                    <a:pt x="1803" y="17221"/>
                  </a:cubicBezTo>
                  <a:cubicBezTo>
                    <a:pt x="1812" y="17224"/>
                    <a:pt x="1822" y="17220"/>
                    <a:pt x="1829" y="17209"/>
                  </a:cubicBezTo>
                  <a:cubicBezTo>
                    <a:pt x="1832" y="17204"/>
                    <a:pt x="1834" y="17199"/>
                    <a:pt x="1836" y="17193"/>
                  </a:cubicBezTo>
                  <a:cubicBezTo>
                    <a:pt x="1838" y="17187"/>
                    <a:pt x="1839" y="17181"/>
                    <a:pt x="1840" y="17174"/>
                  </a:cubicBezTo>
                  <a:cubicBezTo>
                    <a:pt x="1842" y="17157"/>
                    <a:pt x="1839" y="17140"/>
                    <a:pt x="1833" y="17127"/>
                  </a:cubicBezTo>
                  <a:cubicBezTo>
                    <a:pt x="1829" y="17119"/>
                    <a:pt x="1822" y="17111"/>
                    <a:pt x="1809" y="17099"/>
                  </a:cubicBezTo>
                  <a:lnTo>
                    <a:pt x="755" y="16022"/>
                  </a:lnTo>
                  <a:cubicBezTo>
                    <a:pt x="743" y="16010"/>
                    <a:pt x="736" y="16002"/>
                    <a:pt x="730" y="16000"/>
                  </a:cubicBezTo>
                  <a:close/>
                  <a:moveTo>
                    <a:pt x="3441" y="16000"/>
                  </a:moveTo>
                  <a:cubicBezTo>
                    <a:pt x="3435" y="16002"/>
                    <a:pt x="3428" y="16010"/>
                    <a:pt x="3415" y="16022"/>
                  </a:cubicBezTo>
                  <a:lnTo>
                    <a:pt x="2361" y="17099"/>
                  </a:lnTo>
                  <a:cubicBezTo>
                    <a:pt x="2349" y="17111"/>
                    <a:pt x="2342" y="17119"/>
                    <a:pt x="2338" y="17127"/>
                  </a:cubicBezTo>
                  <a:cubicBezTo>
                    <a:pt x="2331" y="17140"/>
                    <a:pt x="2329" y="17157"/>
                    <a:pt x="2330" y="17174"/>
                  </a:cubicBezTo>
                  <a:cubicBezTo>
                    <a:pt x="2331" y="17181"/>
                    <a:pt x="2333" y="17187"/>
                    <a:pt x="2334" y="17192"/>
                  </a:cubicBezTo>
                  <a:cubicBezTo>
                    <a:pt x="2336" y="17198"/>
                    <a:pt x="2339" y="17204"/>
                    <a:pt x="2341" y="17209"/>
                  </a:cubicBezTo>
                  <a:cubicBezTo>
                    <a:pt x="2349" y="17220"/>
                    <a:pt x="2359" y="17224"/>
                    <a:pt x="2368" y="17221"/>
                  </a:cubicBezTo>
                  <a:cubicBezTo>
                    <a:pt x="2374" y="17219"/>
                    <a:pt x="2381" y="17212"/>
                    <a:pt x="2394" y="17199"/>
                  </a:cubicBezTo>
                  <a:lnTo>
                    <a:pt x="3448" y="16123"/>
                  </a:lnTo>
                  <a:cubicBezTo>
                    <a:pt x="3460" y="16111"/>
                    <a:pt x="3468" y="16103"/>
                    <a:pt x="3471" y="16095"/>
                  </a:cubicBezTo>
                  <a:cubicBezTo>
                    <a:pt x="3478" y="16082"/>
                    <a:pt x="3480" y="16064"/>
                    <a:pt x="3478" y="16048"/>
                  </a:cubicBezTo>
                  <a:cubicBezTo>
                    <a:pt x="3478" y="16041"/>
                    <a:pt x="3477" y="16035"/>
                    <a:pt x="3475" y="16029"/>
                  </a:cubicBezTo>
                  <a:cubicBezTo>
                    <a:pt x="3473" y="16023"/>
                    <a:pt x="3470" y="16017"/>
                    <a:pt x="3467" y="16013"/>
                  </a:cubicBezTo>
                  <a:cubicBezTo>
                    <a:pt x="3460" y="16002"/>
                    <a:pt x="3450" y="15997"/>
                    <a:pt x="3441" y="16000"/>
                  </a:cubicBezTo>
                  <a:close/>
                  <a:moveTo>
                    <a:pt x="4842" y="16000"/>
                  </a:moveTo>
                  <a:cubicBezTo>
                    <a:pt x="4833" y="15997"/>
                    <a:pt x="4823" y="16002"/>
                    <a:pt x="4816" y="16013"/>
                  </a:cubicBezTo>
                  <a:cubicBezTo>
                    <a:pt x="4813" y="16017"/>
                    <a:pt x="4810" y="16023"/>
                    <a:pt x="4808" y="16029"/>
                  </a:cubicBezTo>
                  <a:cubicBezTo>
                    <a:pt x="4806" y="16035"/>
                    <a:pt x="4805" y="16041"/>
                    <a:pt x="4805" y="16048"/>
                  </a:cubicBezTo>
                  <a:cubicBezTo>
                    <a:pt x="4803" y="16064"/>
                    <a:pt x="4805" y="16082"/>
                    <a:pt x="4812" y="16095"/>
                  </a:cubicBezTo>
                  <a:cubicBezTo>
                    <a:pt x="4816" y="16103"/>
                    <a:pt x="4823" y="16111"/>
                    <a:pt x="4836" y="16123"/>
                  </a:cubicBezTo>
                  <a:lnTo>
                    <a:pt x="5889" y="17199"/>
                  </a:lnTo>
                  <a:cubicBezTo>
                    <a:pt x="5902" y="17212"/>
                    <a:pt x="5909" y="17219"/>
                    <a:pt x="5915" y="17221"/>
                  </a:cubicBezTo>
                  <a:cubicBezTo>
                    <a:pt x="5924" y="17224"/>
                    <a:pt x="5934" y="17220"/>
                    <a:pt x="5941" y="17209"/>
                  </a:cubicBezTo>
                  <a:cubicBezTo>
                    <a:pt x="5944" y="17204"/>
                    <a:pt x="5947" y="17199"/>
                    <a:pt x="5949" y="17193"/>
                  </a:cubicBezTo>
                  <a:cubicBezTo>
                    <a:pt x="5951" y="17187"/>
                    <a:pt x="5952" y="17181"/>
                    <a:pt x="5953" y="17174"/>
                  </a:cubicBezTo>
                  <a:cubicBezTo>
                    <a:pt x="5954" y="17157"/>
                    <a:pt x="5951" y="17140"/>
                    <a:pt x="5945" y="17127"/>
                  </a:cubicBezTo>
                  <a:cubicBezTo>
                    <a:pt x="5941" y="17119"/>
                    <a:pt x="5934" y="17111"/>
                    <a:pt x="5922" y="17099"/>
                  </a:cubicBezTo>
                  <a:lnTo>
                    <a:pt x="4867" y="16022"/>
                  </a:lnTo>
                  <a:cubicBezTo>
                    <a:pt x="4855" y="16010"/>
                    <a:pt x="4848" y="16002"/>
                    <a:pt x="4842" y="16000"/>
                  </a:cubicBezTo>
                  <a:close/>
                  <a:moveTo>
                    <a:pt x="7553" y="16000"/>
                  </a:moveTo>
                  <a:cubicBezTo>
                    <a:pt x="7548" y="16002"/>
                    <a:pt x="7540" y="16010"/>
                    <a:pt x="7528" y="16022"/>
                  </a:cubicBezTo>
                  <a:lnTo>
                    <a:pt x="6474" y="17099"/>
                  </a:lnTo>
                  <a:cubicBezTo>
                    <a:pt x="6461" y="17111"/>
                    <a:pt x="6454" y="17119"/>
                    <a:pt x="6450" y="17127"/>
                  </a:cubicBezTo>
                  <a:cubicBezTo>
                    <a:pt x="6444" y="17140"/>
                    <a:pt x="6441" y="17157"/>
                    <a:pt x="6443" y="17174"/>
                  </a:cubicBezTo>
                  <a:cubicBezTo>
                    <a:pt x="6443" y="17181"/>
                    <a:pt x="6445" y="17187"/>
                    <a:pt x="6447" y="17192"/>
                  </a:cubicBezTo>
                  <a:cubicBezTo>
                    <a:pt x="6449" y="17198"/>
                    <a:pt x="6451" y="17204"/>
                    <a:pt x="6454" y="17209"/>
                  </a:cubicBezTo>
                  <a:cubicBezTo>
                    <a:pt x="6461" y="17220"/>
                    <a:pt x="6471" y="17224"/>
                    <a:pt x="6481" y="17221"/>
                  </a:cubicBezTo>
                  <a:cubicBezTo>
                    <a:pt x="6486" y="17219"/>
                    <a:pt x="6494" y="17212"/>
                    <a:pt x="6506" y="17199"/>
                  </a:cubicBezTo>
                  <a:lnTo>
                    <a:pt x="7560" y="16123"/>
                  </a:lnTo>
                  <a:cubicBezTo>
                    <a:pt x="7572" y="16111"/>
                    <a:pt x="7580" y="16103"/>
                    <a:pt x="7584" y="16095"/>
                  </a:cubicBezTo>
                  <a:cubicBezTo>
                    <a:pt x="7590" y="16082"/>
                    <a:pt x="7593" y="16064"/>
                    <a:pt x="7591" y="16048"/>
                  </a:cubicBezTo>
                  <a:cubicBezTo>
                    <a:pt x="7590" y="16041"/>
                    <a:pt x="7589" y="16035"/>
                    <a:pt x="7587" y="16029"/>
                  </a:cubicBezTo>
                  <a:cubicBezTo>
                    <a:pt x="7585" y="16023"/>
                    <a:pt x="7583" y="16017"/>
                    <a:pt x="7580" y="16013"/>
                  </a:cubicBezTo>
                  <a:cubicBezTo>
                    <a:pt x="7572" y="16002"/>
                    <a:pt x="7563" y="15997"/>
                    <a:pt x="7553" y="16000"/>
                  </a:cubicBezTo>
                  <a:close/>
                  <a:moveTo>
                    <a:pt x="8967" y="16000"/>
                  </a:moveTo>
                  <a:cubicBezTo>
                    <a:pt x="8958" y="15997"/>
                    <a:pt x="8948" y="16002"/>
                    <a:pt x="8941" y="16013"/>
                  </a:cubicBezTo>
                  <a:cubicBezTo>
                    <a:pt x="8938" y="16017"/>
                    <a:pt x="8935" y="16023"/>
                    <a:pt x="8934" y="16029"/>
                  </a:cubicBezTo>
                  <a:cubicBezTo>
                    <a:pt x="8932" y="16035"/>
                    <a:pt x="8930" y="16041"/>
                    <a:pt x="8930" y="16048"/>
                  </a:cubicBezTo>
                  <a:cubicBezTo>
                    <a:pt x="8928" y="16064"/>
                    <a:pt x="8931" y="16082"/>
                    <a:pt x="8937" y="16095"/>
                  </a:cubicBezTo>
                  <a:cubicBezTo>
                    <a:pt x="8941" y="16103"/>
                    <a:pt x="8948" y="16111"/>
                    <a:pt x="8961" y="16123"/>
                  </a:cubicBezTo>
                  <a:lnTo>
                    <a:pt x="10014" y="17199"/>
                  </a:lnTo>
                  <a:cubicBezTo>
                    <a:pt x="10027" y="17212"/>
                    <a:pt x="10034" y="17219"/>
                    <a:pt x="10040" y="17221"/>
                  </a:cubicBezTo>
                  <a:cubicBezTo>
                    <a:pt x="10050" y="17224"/>
                    <a:pt x="10059" y="17220"/>
                    <a:pt x="10066" y="17209"/>
                  </a:cubicBezTo>
                  <a:cubicBezTo>
                    <a:pt x="10069" y="17204"/>
                    <a:pt x="10072" y="17199"/>
                    <a:pt x="10074" y="17193"/>
                  </a:cubicBezTo>
                  <a:cubicBezTo>
                    <a:pt x="10076" y="17187"/>
                    <a:pt x="10077" y="17181"/>
                    <a:pt x="10078" y="17174"/>
                  </a:cubicBezTo>
                  <a:cubicBezTo>
                    <a:pt x="10079" y="17157"/>
                    <a:pt x="10077" y="17140"/>
                    <a:pt x="10071" y="17127"/>
                  </a:cubicBezTo>
                  <a:cubicBezTo>
                    <a:pt x="10067" y="17119"/>
                    <a:pt x="10059" y="17111"/>
                    <a:pt x="10047" y="17099"/>
                  </a:cubicBezTo>
                  <a:lnTo>
                    <a:pt x="8993" y="16022"/>
                  </a:lnTo>
                  <a:cubicBezTo>
                    <a:pt x="8981" y="16010"/>
                    <a:pt x="8973" y="16002"/>
                    <a:pt x="8967" y="16000"/>
                  </a:cubicBezTo>
                  <a:close/>
                  <a:moveTo>
                    <a:pt x="11678" y="16000"/>
                  </a:moveTo>
                  <a:cubicBezTo>
                    <a:pt x="11673" y="16002"/>
                    <a:pt x="11665" y="16010"/>
                    <a:pt x="11653" y="16022"/>
                  </a:cubicBezTo>
                  <a:lnTo>
                    <a:pt x="10599" y="17099"/>
                  </a:lnTo>
                  <a:cubicBezTo>
                    <a:pt x="10586" y="17111"/>
                    <a:pt x="10579" y="17119"/>
                    <a:pt x="10575" y="17127"/>
                  </a:cubicBezTo>
                  <a:cubicBezTo>
                    <a:pt x="10569" y="17140"/>
                    <a:pt x="10566" y="17157"/>
                    <a:pt x="10568" y="17174"/>
                  </a:cubicBezTo>
                  <a:cubicBezTo>
                    <a:pt x="10568" y="17181"/>
                    <a:pt x="10570" y="17187"/>
                    <a:pt x="10572" y="17192"/>
                  </a:cubicBezTo>
                  <a:cubicBezTo>
                    <a:pt x="10574" y="17198"/>
                    <a:pt x="10576" y="17204"/>
                    <a:pt x="10579" y="17209"/>
                  </a:cubicBezTo>
                  <a:cubicBezTo>
                    <a:pt x="10586" y="17220"/>
                    <a:pt x="10596" y="17224"/>
                    <a:pt x="10606" y="17221"/>
                  </a:cubicBezTo>
                  <a:cubicBezTo>
                    <a:pt x="10612" y="17219"/>
                    <a:pt x="10619" y="17212"/>
                    <a:pt x="10631" y="17199"/>
                  </a:cubicBezTo>
                  <a:lnTo>
                    <a:pt x="11685" y="16123"/>
                  </a:lnTo>
                  <a:cubicBezTo>
                    <a:pt x="11697" y="16111"/>
                    <a:pt x="11705" y="16103"/>
                    <a:pt x="11709" y="16095"/>
                  </a:cubicBezTo>
                  <a:cubicBezTo>
                    <a:pt x="11715" y="16082"/>
                    <a:pt x="11718" y="16064"/>
                    <a:pt x="11716" y="16048"/>
                  </a:cubicBezTo>
                  <a:cubicBezTo>
                    <a:pt x="11715" y="16041"/>
                    <a:pt x="11714" y="16035"/>
                    <a:pt x="11712" y="16029"/>
                  </a:cubicBezTo>
                  <a:cubicBezTo>
                    <a:pt x="11710" y="16023"/>
                    <a:pt x="11708" y="16017"/>
                    <a:pt x="11705" y="16013"/>
                  </a:cubicBezTo>
                  <a:cubicBezTo>
                    <a:pt x="11697" y="16002"/>
                    <a:pt x="11688" y="15997"/>
                    <a:pt x="11678" y="16000"/>
                  </a:cubicBezTo>
                  <a:close/>
                  <a:moveTo>
                    <a:pt x="13074" y="16000"/>
                  </a:moveTo>
                  <a:cubicBezTo>
                    <a:pt x="13065" y="15997"/>
                    <a:pt x="13055" y="16002"/>
                    <a:pt x="13047" y="16013"/>
                  </a:cubicBezTo>
                  <a:cubicBezTo>
                    <a:pt x="13045" y="16017"/>
                    <a:pt x="13042" y="16023"/>
                    <a:pt x="13040" y="16029"/>
                  </a:cubicBezTo>
                  <a:cubicBezTo>
                    <a:pt x="13038" y="16035"/>
                    <a:pt x="13037" y="16041"/>
                    <a:pt x="13037" y="16048"/>
                  </a:cubicBezTo>
                  <a:cubicBezTo>
                    <a:pt x="13035" y="16064"/>
                    <a:pt x="13037" y="16082"/>
                    <a:pt x="13044" y="16095"/>
                  </a:cubicBezTo>
                  <a:cubicBezTo>
                    <a:pt x="13048" y="16103"/>
                    <a:pt x="13055" y="16111"/>
                    <a:pt x="13067" y="16123"/>
                  </a:cubicBezTo>
                  <a:lnTo>
                    <a:pt x="14121" y="17199"/>
                  </a:lnTo>
                  <a:cubicBezTo>
                    <a:pt x="14134" y="17212"/>
                    <a:pt x="14141" y="17219"/>
                    <a:pt x="14147" y="17221"/>
                  </a:cubicBezTo>
                  <a:cubicBezTo>
                    <a:pt x="14156" y="17224"/>
                    <a:pt x="14166" y="17220"/>
                    <a:pt x="14173" y="17209"/>
                  </a:cubicBezTo>
                  <a:cubicBezTo>
                    <a:pt x="14176" y="17204"/>
                    <a:pt x="14179" y="17199"/>
                    <a:pt x="14181" y="17193"/>
                  </a:cubicBezTo>
                  <a:cubicBezTo>
                    <a:pt x="14183" y="17187"/>
                    <a:pt x="14184" y="17181"/>
                    <a:pt x="14184" y="17174"/>
                  </a:cubicBezTo>
                  <a:cubicBezTo>
                    <a:pt x="14186" y="17157"/>
                    <a:pt x="14183" y="17140"/>
                    <a:pt x="14177" y="17127"/>
                  </a:cubicBezTo>
                  <a:cubicBezTo>
                    <a:pt x="14173" y="17119"/>
                    <a:pt x="14166" y="17111"/>
                    <a:pt x="14154" y="17099"/>
                  </a:cubicBezTo>
                  <a:lnTo>
                    <a:pt x="13099" y="16022"/>
                  </a:lnTo>
                  <a:cubicBezTo>
                    <a:pt x="13087" y="16010"/>
                    <a:pt x="13080" y="16002"/>
                    <a:pt x="13074" y="16000"/>
                  </a:cubicBezTo>
                  <a:close/>
                  <a:moveTo>
                    <a:pt x="15785" y="16000"/>
                  </a:moveTo>
                  <a:cubicBezTo>
                    <a:pt x="15779" y="16002"/>
                    <a:pt x="15772" y="16010"/>
                    <a:pt x="15760" y="16022"/>
                  </a:cubicBezTo>
                  <a:lnTo>
                    <a:pt x="14705" y="17099"/>
                  </a:lnTo>
                  <a:cubicBezTo>
                    <a:pt x="14693" y="17111"/>
                    <a:pt x="14686" y="17119"/>
                    <a:pt x="14682" y="17127"/>
                  </a:cubicBezTo>
                  <a:cubicBezTo>
                    <a:pt x="14676" y="17140"/>
                    <a:pt x="14673" y="17157"/>
                    <a:pt x="14675" y="17174"/>
                  </a:cubicBezTo>
                  <a:cubicBezTo>
                    <a:pt x="14675" y="17181"/>
                    <a:pt x="14677" y="17187"/>
                    <a:pt x="14679" y="17192"/>
                  </a:cubicBezTo>
                  <a:cubicBezTo>
                    <a:pt x="14681" y="17198"/>
                    <a:pt x="14683" y="17204"/>
                    <a:pt x="14686" y="17209"/>
                  </a:cubicBezTo>
                  <a:cubicBezTo>
                    <a:pt x="14693" y="17220"/>
                    <a:pt x="14703" y="17224"/>
                    <a:pt x="14712" y="17221"/>
                  </a:cubicBezTo>
                  <a:cubicBezTo>
                    <a:pt x="14718" y="17219"/>
                    <a:pt x="14726" y="17212"/>
                    <a:pt x="14738" y="17199"/>
                  </a:cubicBezTo>
                  <a:lnTo>
                    <a:pt x="15792" y="16123"/>
                  </a:lnTo>
                  <a:cubicBezTo>
                    <a:pt x="15804" y="16111"/>
                    <a:pt x="15812" y="16103"/>
                    <a:pt x="15816" y="16095"/>
                  </a:cubicBezTo>
                  <a:cubicBezTo>
                    <a:pt x="15822" y="16082"/>
                    <a:pt x="15824" y="16064"/>
                    <a:pt x="15823" y="16048"/>
                  </a:cubicBezTo>
                  <a:cubicBezTo>
                    <a:pt x="15822" y="16041"/>
                    <a:pt x="15821" y="16035"/>
                    <a:pt x="15819" y="16029"/>
                  </a:cubicBezTo>
                  <a:cubicBezTo>
                    <a:pt x="15817" y="16023"/>
                    <a:pt x="15815" y="16017"/>
                    <a:pt x="15812" y="16013"/>
                  </a:cubicBezTo>
                  <a:cubicBezTo>
                    <a:pt x="15804" y="16002"/>
                    <a:pt x="15795" y="15997"/>
                    <a:pt x="15785" y="16000"/>
                  </a:cubicBezTo>
                  <a:close/>
                  <a:moveTo>
                    <a:pt x="17199" y="16000"/>
                  </a:moveTo>
                  <a:cubicBezTo>
                    <a:pt x="17190" y="15997"/>
                    <a:pt x="17180" y="16002"/>
                    <a:pt x="17173" y="16013"/>
                  </a:cubicBezTo>
                  <a:cubicBezTo>
                    <a:pt x="17170" y="16017"/>
                    <a:pt x="17167" y="16023"/>
                    <a:pt x="17165" y="16029"/>
                  </a:cubicBezTo>
                  <a:cubicBezTo>
                    <a:pt x="17164" y="16035"/>
                    <a:pt x="17162" y="16041"/>
                    <a:pt x="17162" y="16048"/>
                  </a:cubicBezTo>
                  <a:cubicBezTo>
                    <a:pt x="17160" y="16064"/>
                    <a:pt x="17162" y="16082"/>
                    <a:pt x="17169" y="16095"/>
                  </a:cubicBezTo>
                  <a:cubicBezTo>
                    <a:pt x="17173" y="16103"/>
                    <a:pt x="17180" y="16111"/>
                    <a:pt x="17193" y="16123"/>
                  </a:cubicBezTo>
                  <a:lnTo>
                    <a:pt x="18246" y="17199"/>
                  </a:lnTo>
                  <a:cubicBezTo>
                    <a:pt x="18259" y="17212"/>
                    <a:pt x="18266" y="17219"/>
                    <a:pt x="18272" y="17221"/>
                  </a:cubicBezTo>
                  <a:cubicBezTo>
                    <a:pt x="18281" y="17224"/>
                    <a:pt x="18291" y="17220"/>
                    <a:pt x="18298" y="17209"/>
                  </a:cubicBezTo>
                  <a:cubicBezTo>
                    <a:pt x="18301" y="17204"/>
                    <a:pt x="18304" y="17199"/>
                    <a:pt x="18306" y="17193"/>
                  </a:cubicBezTo>
                  <a:cubicBezTo>
                    <a:pt x="18308" y="17187"/>
                    <a:pt x="18309" y="17181"/>
                    <a:pt x="18310" y="17174"/>
                  </a:cubicBezTo>
                  <a:cubicBezTo>
                    <a:pt x="18311" y="17157"/>
                    <a:pt x="18309" y="17140"/>
                    <a:pt x="18303" y="17127"/>
                  </a:cubicBezTo>
                  <a:cubicBezTo>
                    <a:pt x="18299" y="17119"/>
                    <a:pt x="18291" y="17111"/>
                    <a:pt x="18279" y="17099"/>
                  </a:cubicBezTo>
                  <a:lnTo>
                    <a:pt x="17225" y="16022"/>
                  </a:lnTo>
                  <a:cubicBezTo>
                    <a:pt x="17212" y="16010"/>
                    <a:pt x="17205" y="16002"/>
                    <a:pt x="17199" y="16000"/>
                  </a:cubicBezTo>
                  <a:close/>
                  <a:moveTo>
                    <a:pt x="19910" y="16000"/>
                  </a:moveTo>
                  <a:cubicBezTo>
                    <a:pt x="19904" y="16002"/>
                    <a:pt x="19897" y="16010"/>
                    <a:pt x="19885" y="16022"/>
                  </a:cubicBezTo>
                  <a:lnTo>
                    <a:pt x="18831" y="17099"/>
                  </a:lnTo>
                  <a:cubicBezTo>
                    <a:pt x="18818" y="17111"/>
                    <a:pt x="18811" y="17119"/>
                    <a:pt x="18807" y="17127"/>
                  </a:cubicBezTo>
                  <a:cubicBezTo>
                    <a:pt x="18801" y="17140"/>
                    <a:pt x="18798" y="17157"/>
                    <a:pt x="18800" y="17174"/>
                  </a:cubicBezTo>
                  <a:cubicBezTo>
                    <a:pt x="18800" y="17181"/>
                    <a:pt x="18802" y="17187"/>
                    <a:pt x="18804" y="17192"/>
                  </a:cubicBezTo>
                  <a:cubicBezTo>
                    <a:pt x="18806" y="17198"/>
                    <a:pt x="18808" y="17204"/>
                    <a:pt x="18811" y="17209"/>
                  </a:cubicBezTo>
                  <a:cubicBezTo>
                    <a:pt x="18818" y="17220"/>
                    <a:pt x="18828" y="17224"/>
                    <a:pt x="18838" y="17221"/>
                  </a:cubicBezTo>
                  <a:cubicBezTo>
                    <a:pt x="18843" y="17219"/>
                    <a:pt x="18851" y="17212"/>
                    <a:pt x="18863" y="17199"/>
                  </a:cubicBezTo>
                  <a:lnTo>
                    <a:pt x="19917" y="16123"/>
                  </a:lnTo>
                  <a:cubicBezTo>
                    <a:pt x="19929" y="16111"/>
                    <a:pt x="19937" y="16103"/>
                    <a:pt x="19941" y="16095"/>
                  </a:cubicBezTo>
                  <a:cubicBezTo>
                    <a:pt x="19947" y="16082"/>
                    <a:pt x="19950" y="16064"/>
                    <a:pt x="19948" y="16048"/>
                  </a:cubicBezTo>
                  <a:cubicBezTo>
                    <a:pt x="19947" y="16041"/>
                    <a:pt x="19946" y="16035"/>
                    <a:pt x="19944" y="16029"/>
                  </a:cubicBezTo>
                  <a:cubicBezTo>
                    <a:pt x="19942" y="16023"/>
                    <a:pt x="19940" y="16017"/>
                    <a:pt x="19937" y="16013"/>
                  </a:cubicBezTo>
                  <a:cubicBezTo>
                    <a:pt x="19929" y="16002"/>
                    <a:pt x="19920" y="15997"/>
                    <a:pt x="19910" y="16000"/>
                  </a:cubicBezTo>
                  <a:close/>
                  <a:moveTo>
                    <a:pt x="21312" y="16000"/>
                  </a:moveTo>
                  <a:cubicBezTo>
                    <a:pt x="21302" y="15997"/>
                    <a:pt x="21292" y="16002"/>
                    <a:pt x="21285" y="16013"/>
                  </a:cubicBezTo>
                  <a:cubicBezTo>
                    <a:pt x="21282" y="16017"/>
                    <a:pt x="21279" y="16023"/>
                    <a:pt x="21278" y="16029"/>
                  </a:cubicBezTo>
                  <a:cubicBezTo>
                    <a:pt x="21276" y="16035"/>
                    <a:pt x="21275" y="16041"/>
                    <a:pt x="21274" y="16048"/>
                  </a:cubicBezTo>
                  <a:cubicBezTo>
                    <a:pt x="21272" y="16064"/>
                    <a:pt x="21275" y="16082"/>
                    <a:pt x="21281" y="16095"/>
                  </a:cubicBezTo>
                  <a:cubicBezTo>
                    <a:pt x="21285" y="16103"/>
                    <a:pt x="21293" y="16111"/>
                    <a:pt x="21305" y="16123"/>
                  </a:cubicBezTo>
                  <a:lnTo>
                    <a:pt x="21600" y="16424"/>
                  </a:lnTo>
                  <a:lnTo>
                    <a:pt x="21600" y="16291"/>
                  </a:lnTo>
                  <a:lnTo>
                    <a:pt x="21337" y="16022"/>
                  </a:lnTo>
                  <a:cubicBezTo>
                    <a:pt x="21325" y="16010"/>
                    <a:pt x="21318" y="16002"/>
                    <a:pt x="21312" y="16000"/>
                  </a:cubicBezTo>
                  <a:close/>
                  <a:moveTo>
                    <a:pt x="730" y="16367"/>
                  </a:moveTo>
                  <a:cubicBezTo>
                    <a:pt x="720" y="16364"/>
                    <a:pt x="710" y="16369"/>
                    <a:pt x="703" y="16380"/>
                  </a:cubicBezTo>
                  <a:cubicBezTo>
                    <a:pt x="700" y="16384"/>
                    <a:pt x="698" y="16390"/>
                    <a:pt x="696" y="16396"/>
                  </a:cubicBezTo>
                  <a:cubicBezTo>
                    <a:pt x="694" y="16401"/>
                    <a:pt x="693" y="16408"/>
                    <a:pt x="692" y="16414"/>
                  </a:cubicBezTo>
                  <a:cubicBezTo>
                    <a:pt x="691" y="16431"/>
                    <a:pt x="693" y="16449"/>
                    <a:pt x="699" y="16462"/>
                  </a:cubicBezTo>
                  <a:cubicBezTo>
                    <a:pt x="703" y="16470"/>
                    <a:pt x="711" y="16477"/>
                    <a:pt x="723" y="16490"/>
                  </a:cubicBezTo>
                  <a:lnTo>
                    <a:pt x="1597" y="17382"/>
                  </a:lnTo>
                  <a:cubicBezTo>
                    <a:pt x="1609" y="17394"/>
                    <a:pt x="1616" y="17402"/>
                    <a:pt x="1622" y="17404"/>
                  </a:cubicBezTo>
                  <a:cubicBezTo>
                    <a:pt x="1631" y="17407"/>
                    <a:pt x="1642" y="17402"/>
                    <a:pt x="1649" y="17391"/>
                  </a:cubicBezTo>
                  <a:cubicBezTo>
                    <a:pt x="1652" y="17387"/>
                    <a:pt x="1654" y="17381"/>
                    <a:pt x="1656" y="17376"/>
                  </a:cubicBezTo>
                  <a:cubicBezTo>
                    <a:pt x="1658" y="17370"/>
                    <a:pt x="1659" y="17363"/>
                    <a:pt x="1660" y="17356"/>
                  </a:cubicBezTo>
                  <a:cubicBezTo>
                    <a:pt x="1661" y="17339"/>
                    <a:pt x="1659" y="17322"/>
                    <a:pt x="1652" y="17309"/>
                  </a:cubicBezTo>
                  <a:cubicBezTo>
                    <a:pt x="1648" y="17301"/>
                    <a:pt x="1641" y="17294"/>
                    <a:pt x="1629" y="17281"/>
                  </a:cubicBezTo>
                  <a:lnTo>
                    <a:pt x="755" y="16389"/>
                  </a:lnTo>
                  <a:cubicBezTo>
                    <a:pt x="743" y="16377"/>
                    <a:pt x="736" y="16369"/>
                    <a:pt x="730" y="16367"/>
                  </a:cubicBezTo>
                  <a:close/>
                  <a:moveTo>
                    <a:pt x="3441" y="16367"/>
                  </a:moveTo>
                  <a:cubicBezTo>
                    <a:pt x="3435" y="16369"/>
                    <a:pt x="3428" y="16377"/>
                    <a:pt x="3415" y="16389"/>
                  </a:cubicBezTo>
                  <a:lnTo>
                    <a:pt x="2542" y="17281"/>
                  </a:lnTo>
                  <a:cubicBezTo>
                    <a:pt x="2529" y="17294"/>
                    <a:pt x="2522" y="17301"/>
                    <a:pt x="2518" y="17309"/>
                  </a:cubicBezTo>
                  <a:cubicBezTo>
                    <a:pt x="2512" y="17322"/>
                    <a:pt x="2509" y="17339"/>
                    <a:pt x="2511" y="17356"/>
                  </a:cubicBezTo>
                  <a:cubicBezTo>
                    <a:pt x="2512" y="17363"/>
                    <a:pt x="2513" y="17370"/>
                    <a:pt x="2515" y="17376"/>
                  </a:cubicBezTo>
                  <a:cubicBezTo>
                    <a:pt x="2517" y="17381"/>
                    <a:pt x="2519" y="17387"/>
                    <a:pt x="2522" y="17391"/>
                  </a:cubicBezTo>
                  <a:cubicBezTo>
                    <a:pt x="2529" y="17402"/>
                    <a:pt x="2539" y="17407"/>
                    <a:pt x="2548" y="17404"/>
                  </a:cubicBezTo>
                  <a:cubicBezTo>
                    <a:pt x="2554" y="17402"/>
                    <a:pt x="2562" y="17394"/>
                    <a:pt x="2574" y="17382"/>
                  </a:cubicBezTo>
                  <a:lnTo>
                    <a:pt x="3448" y="16490"/>
                  </a:lnTo>
                  <a:cubicBezTo>
                    <a:pt x="3460" y="16477"/>
                    <a:pt x="3468" y="16470"/>
                    <a:pt x="3471" y="16462"/>
                  </a:cubicBezTo>
                  <a:cubicBezTo>
                    <a:pt x="3478" y="16449"/>
                    <a:pt x="3480" y="16431"/>
                    <a:pt x="3478" y="16414"/>
                  </a:cubicBezTo>
                  <a:cubicBezTo>
                    <a:pt x="3478" y="16408"/>
                    <a:pt x="3477" y="16401"/>
                    <a:pt x="3475" y="16396"/>
                  </a:cubicBezTo>
                  <a:cubicBezTo>
                    <a:pt x="3473" y="16390"/>
                    <a:pt x="3470" y="16384"/>
                    <a:pt x="3467" y="16380"/>
                  </a:cubicBezTo>
                  <a:cubicBezTo>
                    <a:pt x="3460" y="16369"/>
                    <a:pt x="3450" y="16364"/>
                    <a:pt x="3441" y="16367"/>
                  </a:cubicBezTo>
                  <a:close/>
                  <a:moveTo>
                    <a:pt x="4842" y="16367"/>
                  </a:moveTo>
                  <a:cubicBezTo>
                    <a:pt x="4833" y="16364"/>
                    <a:pt x="4823" y="16369"/>
                    <a:pt x="4816" y="16380"/>
                  </a:cubicBezTo>
                  <a:cubicBezTo>
                    <a:pt x="4813" y="16384"/>
                    <a:pt x="4810" y="16390"/>
                    <a:pt x="4808" y="16396"/>
                  </a:cubicBezTo>
                  <a:cubicBezTo>
                    <a:pt x="4806" y="16401"/>
                    <a:pt x="4805" y="16408"/>
                    <a:pt x="4805" y="16414"/>
                  </a:cubicBezTo>
                  <a:cubicBezTo>
                    <a:pt x="4803" y="16431"/>
                    <a:pt x="4805" y="16449"/>
                    <a:pt x="4812" y="16462"/>
                  </a:cubicBezTo>
                  <a:cubicBezTo>
                    <a:pt x="4816" y="16470"/>
                    <a:pt x="4823" y="16477"/>
                    <a:pt x="4836" y="16490"/>
                  </a:cubicBezTo>
                  <a:lnTo>
                    <a:pt x="5709" y="17382"/>
                  </a:lnTo>
                  <a:cubicBezTo>
                    <a:pt x="5721" y="17394"/>
                    <a:pt x="5728" y="17402"/>
                    <a:pt x="5734" y="17404"/>
                  </a:cubicBezTo>
                  <a:cubicBezTo>
                    <a:pt x="5744" y="17407"/>
                    <a:pt x="5754" y="17402"/>
                    <a:pt x="5761" y="17391"/>
                  </a:cubicBezTo>
                  <a:cubicBezTo>
                    <a:pt x="5764" y="17387"/>
                    <a:pt x="5766" y="17381"/>
                    <a:pt x="5768" y="17376"/>
                  </a:cubicBezTo>
                  <a:cubicBezTo>
                    <a:pt x="5770" y="17370"/>
                    <a:pt x="5772" y="17363"/>
                    <a:pt x="5772" y="17356"/>
                  </a:cubicBezTo>
                  <a:cubicBezTo>
                    <a:pt x="5774" y="17339"/>
                    <a:pt x="5771" y="17322"/>
                    <a:pt x="5765" y="17309"/>
                  </a:cubicBezTo>
                  <a:cubicBezTo>
                    <a:pt x="5761" y="17301"/>
                    <a:pt x="5754" y="17294"/>
                    <a:pt x="5741" y="17281"/>
                  </a:cubicBezTo>
                  <a:lnTo>
                    <a:pt x="4867" y="16389"/>
                  </a:lnTo>
                  <a:cubicBezTo>
                    <a:pt x="4855" y="16377"/>
                    <a:pt x="4848" y="16369"/>
                    <a:pt x="4842" y="16367"/>
                  </a:cubicBezTo>
                  <a:close/>
                  <a:moveTo>
                    <a:pt x="7553" y="16367"/>
                  </a:moveTo>
                  <a:cubicBezTo>
                    <a:pt x="7548" y="16369"/>
                    <a:pt x="7540" y="16377"/>
                    <a:pt x="7528" y="16389"/>
                  </a:cubicBezTo>
                  <a:lnTo>
                    <a:pt x="6654" y="17281"/>
                  </a:lnTo>
                  <a:cubicBezTo>
                    <a:pt x="6642" y="17294"/>
                    <a:pt x="6634" y="17301"/>
                    <a:pt x="6630" y="17309"/>
                  </a:cubicBezTo>
                  <a:cubicBezTo>
                    <a:pt x="6624" y="17322"/>
                    <a:pt x="6621" y="17339"/>
                    <a:pt x="6623" y="17356"/>
                  </a:cubicBezTo>
                  <a:cubicBezTo>
                    <a:pt x="6624" y="17363"/>
                    <a:pt x="6625" y="17370"/>
                    <a:pt x="6627" y="17376"/>
                  </a:cubicBezTo>
                  <a:cubicBezTo>
                    <a:pt x="6629" y="17381"/>
                    <a:pt x="6631" y="17387"/>
                    <a:pt x="6634" y="17391"/>
                  </a:cubicBezTo>
                  <a:cubicBezTo>
                    <a:pt x="6642" y="17402"/>
                    <a:pt x="6651" y="17407"/>
                    <a:pt x="6661" y="17404"/>
                  </a:cubicBezTo>
                  <a:cubicBezTo>
                    <a:pt x="6667" y="17402"/>
                    <a:pt x="6674" y="17394"/>
                    <a:pt x="6686" y="17382"/>
                  </a:cubicBezTo>
                  <a:lnTo>
                    <a:pt x="7560" y="16490"/>
                  </a:lnTo>
                  <a:cubicBezTo>
                    <a:pt x="7572" y="16477"/>
                    <a:pt x="7580" y="16470"/>
                    <a:pt x="7584" y="16462"/>
                  </a:cubicBezTo>
                  <a:cubicBezTo>
                    <a:pt x="7590" y="16449"/>
                    <a:pt x="7593" y="16431"/>
                    <a:pt x="7591" y="16414"/>
                  </a:cubicBezTo>
                  <a:cubicBezTo>
                    <a:pt x="7590" y="16408"/>
                    <a:pt x="7589" y="16401"/>
                    <a:pt x="7587" y="16396"/>
                  </a:cubicBezTo>
                  <a:cubicBezTo>
                    <a:pt x="7585" y="16390"/>
                    <a:pt x="7583" y="16384"/>
                    <a:pt x="7580" y="16380"/>
                  </a:cubicBezTo>
                  <a:cubicBezTo>
                    <a:pt x="7572" y="16369"/>
                    <a:pt x="7563" y="16364"/>
                    <a:pt x="7553" y="16367"/>
                  </a:cubicBezTo>
                  <a:close/>
                  <a:moveTo>
                    <a:pt x="8967" y="16367"/>
                  </a:moveTo>
                  <a:cubicBezTo>
                    <a:pt x="8958" y="16364"/>
                    <a:pt x="8948" y="16369"/>
                    <a:pt x="8941" y="16380"/>
                  </a:cubicBezTo>
                  <a:cubicBezTo>
                    <a:pt x="8938" y="16384"/>
                    <a:pt x="8935" y="16390"/>
                    <a:pt x="8934" y="16396"/>
                  </a:cubicBezTo>
                  <a:cubicBezTo>
                    <a:pt x="8932" y="16401"/>
                    <a:pt x="8930" y="16408"/>
                    <a:pt x="8930" y="16414"/>
                  </a:cubicBezTo>
                  <a:cubicBezTo>
                    <a:pt x="8928" y="16431"/>
                    <a:pt x="8931" y="16449"/>
                    <a:pt x="8937" y="16462"/>
                  </a:cubicBezTo>
                  <a:cubicBezTo>
                    <a:pt x="8941" y="16470"/>
                    <a:pt x="8948" y="16477"/>
                    <a:pt x="8961" y="16490"/>
                  </a:cubicBezTo>
                  <a:lnTo>
                    <a:pt x="9834" y="17382"/>
                  </a:lnTo>
                  <a:cubicBezTo>
                    <a:pt x="9846" y="17394"/>
                    <a:pt x="9854" y="17402"/>
                    <a:pt x="9859" y="17404"/>
                  </a:cubicBezTo>
                  <a:cubicBezTo>
                    <a:pt x="9869" y="17407"/>
                    <a:pt x="9879" y="17402"/>
                    <a:pt x="9886" y="17391"/>
                  </a:cubicBezTo>
                  <a:cubicBezTo>
                    <a:pt x="9889" y="17387"/>
                    <a:pt x="9892" y="17381"/>
                    <a:pt x="9893" y="17376"/>
                  </a:cubicBezTo>
                  <a:cubicBezTo>
                    <a:pt x="9895" y="17370"/>
                    <a:pt x="9897" y="17363"/>
                    <a:pt x="9897" y="17356"/>
                  </a:cubicBezTo>
                  <a:cubicBezTo>
                    <a:pt x="9899" y="17339"/>
                    <a:pt x="9896" y="17322"/>
                    <a:pt x="9890" y="17309"/>
                  </a:cubicBezTo>
                  <a:cubicBezTo>
                    <a:pt x="9886" y="17301"/>
                    <a:pt x="9879" y="17294"/>
                    <a:pt x="9866" y="17281"/>
                  </a:cubicBezTo>
                  <a:lnTo>
                    <a:pt x="8993" y="16389"/>
                  </a:lnTo>
                  <a:cubicBezTo>
                    <a:pt x="8981" y="16377"/>
                    <a:pt x="8973" y="16369"/>
                    <a:pt x="8967" y="16367"/>
                  </a:cubicBezTo>
                  <a:close/>
                  <a:moveTo>
                    <a:pt x="11678" y="16367"/>
                  </a:moveTo>
                  <a:cubicBezTo>
                    <a:pt x="11673" y="16369"/>
                    <a:pt x="11665" y="16377"/>
                    <a:pt x="11653" y="16389"/>
                  </a:cubicBezTo>
                  <a:lnTo>
                    <a:pt x="10779" y="17281"/>
                  </a:lnTo>
                  <a:cubicBezTo>
                    <a:pt x="10767" y="17294"/>
                    <a:pt x="10759" y="17301"/>
                    <a:pt x="10755" y="17309"/>
                  </a:cubicBezTo>
                  <a:cubicBezTo>
                    <a:pt x="10749" y="17322"/>
                    <a:pt x="10747" y="17339"/>
                    <a:pt x="10748" y="17356"/>
                  </a:cubicBezTo>
                  <a:cubicBezTo>
                    <a:pt x="10749" y="17363"/>
                    <a:pt x="10750" y="17370"/>
                    <a:pt x="10752" y="17376"/>
                  </a:cubicBezTo>
                  <a:cubicBezTo>
                    <a:pt x="10754" y="17381"/>
                    <a:pt x="10756" y="17387"/>
                    <a:pt x="10759" y="17391"/>
                  </a:cubicBezTo>
                  <a:cubicBezTo>
                    <a:pt x="10767" y="17402"/>
                    <a:pt x="10776" y="17407"/>
                    <a:pt x="10786" y="17404"/>
                  </a:cubicBezTo>
                  <a:cubicBezTo>
                    <a:pt x="10792" y="17402"/>
                    <a:pt x="10799" y="17394"/>
                    <a:pt x="10812" y="17382"/>
                  </a:cubicBezTo>
                  <a:lnTo>
                    <a:pt x="11685" y="16490"/>
                  </a:lnTo>
                  <a:cubicBezTo>
                    <a:pt x="11697" y="16477"/>
                    <a:pt x="11705" y="16470"/>
                    <a:pt x="11709" y="16462"/>
                  </a:cubicBezTo>
                  <a:cubicBezTo>
                    <a:pt x="11715" y="16449"/>
                    <a:pt x="11718" y="16431"/>
                    <a:pt x="11716" y="16414"/>
                  </a:cubicBezTo>
                  <a:cubicBezTo>
                    <a:pt x="11715" y="16408"/>
                    <a:pt x="11714" y="16401"/>
                    <a:pt x="11712" y="16396"/>
                  </a:cubicBezTo>
                  <a:cubicBezTo>
                    <a:pt x="11710" y="16390"/>
                    <a:pt x="11708" y="16384"/>
                    <a:pt x="11705" y="16380"/>
                  </a:cubicBezTo>
                  <a:cubicBezTo>
                    <a:pt x="11697" y="16369"/>
                    <a:pt x="11688" y="16364"/>
                    <a:pt x="11678" y="16367"/>
                  </a:cubicBezTo>
                  <a:close/>
                  <a:moveTo>
                    <a:pt x="13074" y="16367"/>
                  </a:moveTo>
                  <a:cubicBezTo>
                    <a:pt x="13065" y="16364"/>
                    <a:pt x="13055" y="16369"/>
                    <a:pt x="13047" y="16380"/>
                  </a:cubicBezTo>
                  <a:cubicBezTo>
                    <a:pt x="13045" y="16384"/>
                    <a:pt x="13042" y="16390"/>
                    <a:pt x="13040" y="16396"/>
                  </a:cubicBezTo>
                  <a:cubicBezTo>
                    <a:pt x="13038" y="16401"/>
                    <a:pt x="13037" y="16408"/>
                    <a:pt x="13037" y="16414"/>
                  </a:cubicBezTo>
                  <a:cubicBezTo>
                    <a:pt x="13035" y="16431"/>
                    <a:pt x="13037" y="16449"/>
                    <a:pt x="13044" y="16462"/>
                  </a:cubicBezTo>
                  <a:cubicBezTo>
                    <a:pt x="13048" y="16470"/>
                    <a:pt x="13055" y="16477"/>
                    <a:pt x="13067" y="16490"/>
                  </a:cubicBezTo>
                  <a:lnTo>
                    <a:pt x="13941" y="17382"/>
                  </a:lnTo>
                  <a:cubicBezTo>
                    <a:pt x="13953" y="17394"/>
                    <a:pt x="13960" y="17402"/>
                    <a:pt x="13966" y="17404"/>
                  </a:cubicBezTo>
                  <a:cubicBezTo>
                    <a:pt x="13976" y="17407"/>
                    <a:pt x="13986" y="17402"/>
                    <a:pt x="13993" y="17391"/>
                  </a:cubicBezTo>
                  <a:cubicBezTo>
                    <a:pt x="13996" y="17387"/>
                    <a:pt x="13998" y="17381"/>
                    <a:pt x="14000" y="17376"/>
                  </a:cubicBezTo>
                  <a:cubicBezTo>
                    <a:pt x="14002" y="17370"/>
                    <a:pt x="14003" y="17363"/>
                    <a:pt x="14004" y="17356"/>
                  </a:cubicBezTo>
                  <a:cubicBezTo>
                    <a:pt x="14006" y="17339"/>
                    <a:pt x="14003" y="17322"/>
                    <a:pt x="13997" y="17309"/>
                  </a:cubicBezTo>
                  <a:cubicBezTo>
                    <a:pt x="13993" y="17301"/>
                    <a:pt x="13986" y="17294"/>
                    <a:pt x="13973" y="17281"/>
                  </a:cubicBezTo>
                  <a:lnTo>
                    <a:pt x="13099" y="16389"/>
                  </a:lnTo>
                  <a:cubicBezTo>
                    <a:pt x="13087" y="16377"/>
                    <a:pt x="13080" y="16369"/>
                    <a:pt x="13074" y="16367"/>
                  </a:cubicBezTo>
                  <a:close/>
                  <a:moveTo>
                    <a:pt x="15785" y="16367"/>
                  </a:moveTo>
                  <a:cubicBezTo>
                    <a:pt x="15779" y="16369"/>
                    <a:pt x="15772" y="16377"/>
                    <a:pt x="15760" y="16389"/>
                  </a:cubicBezTo>
                  <a:lnTo>
                    <a:pt x="14886" y="17281"/>
                  </a:lnTo>
                  <a:cubicBezTo>
                    <a:pt x="14873" y="17294"/>
                    <a:pt x="14866" y="17301"/>
                    <a:pt x="14862" y="17309"/>
                  </a:cubicBezTo>
                  <a:cubicBezTo>
                    <a:pt x="14856" y="17322"/>
                    <a:pt x="14854" y="17339"/>
                    <a:pt x="14855" y="17356"/>
                  </a:cubicBezTo>
                  <a:cubicBezTo>
                    <a:pt x="14856" y="17363"/>
                    <a:pt x="14857" y="17370"/>
                    <a:pt x="14859" y="17376"/>
                  </a:cubicBezTo>
                  <a:cubicBezTo>
                    <a:pt x="14861" y="17381"/>
                    <a:pt x="14863" y="17387"/>
                    <a:pt x="14866" y="17391"/>
                  </a:cubicBezTo>
                  <a:cubicBezTo>
                    <a:pt x="14873" y="17402"/>
                    <a:pt x="14883" y="17407"/>
                    <a:pt x="14893" y="17404"/>
                  </a:cubicBezTo>
                  <a:cubicBezTo>
                    <a:pt x="14899" y="17402"/>
                    <a:pt x="14906" y="17394"/>
                    <a:pt x="14918" y="17382"/>
                  </a:cubicBezTo>
                  <a:lnTo>
                    <a:pt x="15792" y="16490"/>
                  </a:lnTo>
                  <a:cubicBezTo>
                    <a:pt x="15804" y="16477"/>
                    <a:pt x="15812" y="16470"/>
                    <a:pt x="15816" y="16462"/>
                  </a:cubicBezTo>
                  <a:cubicBezTo>
                    <a:pt x="15822" y="16449"/>
                    <a:pt x="15824" y="16431"/>
                    <a:pt x="15823" y="16414"/>
                  </a:cubicBezTo>
                  <a:cubicBezTo>
                    <a:pt x="15822" y="16408"/>
                    <a:pt x="15821" y="16401"/>
                    <a:pt x="15819" y="16396"/>
                  </a:cubicBezTo>
                  <a:cubicBezTo>
                    <a:pt x="15817" y="16390"/>
                    <a:pt x="15815" y="16384"/>
                    <a:pt x="15812" y="16380"/>
                  </a:cubicBezTo>
                  <a:cubicBezTo>
                    <a:pt x="15804" y="16369"/>
                    <a:pt x="15795" y="16364"/>
                    <a:pt x="15785" y="16367"/>
                  </a:cubicBezTo>
                  <a:close/>
                  <a:moveTo>
                    <a:pt x="17199" y="16367"/>
                  </a:moveTo>
                  <a:cubicBezTo>
                    <a:pt x="17190" y="16364"/>
                    <a:pt x="17180" y="16369"/>
                    <a:pt x="17173" y="16380"/>
                  </a:cubicBezTo>
                  <a:cubicBezTo>
                    <a:pt x="17170" y="16384"/>
                    <a:pt x="17167" y="16390"/>
                    <a:pt x="17165" y="16396"/>
                  </a:cubicBezTo>
                  <a:cubicBezTo>
                    <a:pt x="17164" y="16401"/>
                    <a:pt x="17162" y="16408"/>
                    <a:pt x="17162" y="16414"/>
                  </a:cubicBezTo>
                  <a:cubicBezTo>
                    <a:pt x="17160" y="16431"/>
                    <a:pt x="17162" y="16449"/>
                    <a:pt x="17169" y="16462"/>
                  </a:cubicBezTo>
                  <a:cubicBezTo>
                    <a:pt x="17173" y="16470"/>
                    <a:pt x="17180" y="16477"/>
                    <a:pt x="17193" y="16490"/>
                  </a:cubicBezTo>
                  <a:lnTo>
                    <a:pt x="18066" y="17382"/>
                  </a:lnTo>
                  <a:cubicBezTo>
                    <a:pt x="18078" y="17394"/>
                    <a:pt x="18085" y="17402"/>
                    <a:pt x="18091" y="17404"/>
                  </a:cubicBezTo>
                  <a:cubicBezTo>
                    <a:pt x="18101" y="17407"/>
                    <a:pt x="18111" y="17402"/>
                    <a:pt x="18118" y="17391"/>
                  </a:cubicBezTo>
                  <a:cubicBezTo>
                    <a:pt x="18121" y="17387"/>
                    <a:pt x="18123" y="17381"/>
                    <a:pt x="18125" y="17376"/>
                  </a:cubicBezTo>
                  <a:cubicBezTo>
                    <a:pt x="18127" y="17370"/>
                    <a:pt x="18129" y="17363"/>
                    <a:pt x="18129" y="17356"/>
                  </a:cubicBezTo>
                  <a:cubicBezTo>
                    <a:pt x="18131" y="17339"/>
                    <a:pt x="18128" y="17322"/>
                    <a:pt x="18122" y="17309"/>
                  </a:cubicBezTo>
                  <a:cubicBezTo>
                    <a:pt x="18118" y="17301"/>
                    <a:pt x="18111" y="17294"/>
                    <a:pt x="18098" y="17281"/>
                  </a:cubicBezTo>
                  <a:lnTo>
                    <a:pt x="17225" y="16389"/>
                  </a:lnTo>
                  <a:cubicBezTo>
                    <a:pt x="17212" y="16377"/>
                    <a:pt x="17205" y="16369"/>
                    <a:pt x="17199" y="16367"/>
                  </a:cubicBezTo>
                  <a:close/>
                  <a:moveTo>
                    <a:pt x="19910" y="16367"/>
                  </a:moveTo>
                  <a:cubicBezTo>
                    <a:pt x="19904" y="16369"/>
                    <a:pt x="19897" y="16377"/>
                    <a:pt x="19885" y="16389"/>
                  </a:cubicBezTo>
                  <a:lnTo>
                    <a:pt x="19011" y="17281"/>
                  </a:lnTo>
                  <a:cubicBezTo>
                    <a:pt x="18999" y="17294"/>
                    <a:pt x="18991" y="17301"/>
                    <a:pt x="18987" y="17309"/>
                  </a:cubicBezTo>
                  <a:cubicBezTo>
                    <a:pt x="18981" y="17322"/>
                    <a:pt x="18979" y="17339"/>
                    <a:pt x="18980" y="17356"/>
                  </a:cubicBezTo>
                  <a:cubicBezTo>
                    <a:pt x="18981" y="17363"/>
                    <a:pt x="18982" y="17370"/>
                    <a:pt x="18984" y="17376"/>
                  </a:cubicBezTo>
                  <a:cubicBezTo>
                    <a:pt x="18986" y="17381"/>
                    <a:pt x="18988" y="17387"/>
                    <a:pt x="18991" y="17391"/>
                  </a:cubicBezTo>
                  <a:cubicBezTo>
                    <a:pt x="18999" y="17402"/>
                    <a:pt x="19008" y="17407"/>
                    <a:pt x="19018" y="17404"/>
                  </a:cubicBezTo>
                  <a:cubicBezTo>
                    <a:pt x="19024" y="17402"/>
                    <a:pt x="19031" y="17394"/>
                    <a:pt x="19043" y="17382"/>
                  </a:cubicBezTo>
                  <a:lnTo>
                    <a:pt x="19917" y="16490"/>
                  </a:lnTo>
                  <a:cubicBezTo>
                    <a:pt x="19929" y="16477"/>
                    <a:pt x="19937" y="16470"/>
                    <a:pt x="19941" y="16462"/>
                  </a:cubicBezTo>
                  <a:cubicBezTo>
                    <a:pt x="19947" y="16449"/>
                    <a:pt x="19950" y="16431"/>
                    <a:pt x="19948" y="16414"/>
                  </a:cubicBezTo>
                  <a:cubicBezTo>
                    <a:pt x="19947" y="16408"/>
                    <a:pt x="19946" y="16401"/>
                    <a:pt x="19944" y="16396"/>
                  </a:cubicBezTo>
                  <a:cubicBezTo>
                    <a:pt x="19942" y="16390"/>
                    <a:pt x="19940" y="16384"/>
                    <a:pt x="19937" y="16380"/>
                  </a:cubicBezTo>
                  <a:cubicBezTo>
                    <a:pt x="19929" y="16369"/>
                    <a:pt x="19920" y="16364"/>
                    <a:pt x="19910" y="16367"/>
                  </a:cubicBezTo>
                  <a:close/>
                  <a:moveTo>
                    <a:pt x="21312" y="16367"/>
                  </a:moveTo>
                  <a:cubicBezTo>
                    <a:pt x="21302" y="16364"/>
                    <a:pt x="21292" y="16369"/>
                    <a:pt x="21285" y="16380"/>
                  </a:cubicBezTo>
                  <a:cubicBezTo>
                    <a:pt x="21282" y="16384"/>
                    <a:pt x="21279" y="16390"/>
                    <a:pt x="21278" y="16396"/>
                  </a:cubicBezTo>
                  <a:cubicBezTo>
                    <a:pt x="21276" y="16401"/>
                    <a:pt x="21275" y="16408"/>
                    <a:pt x="21274" y="16414"/>
                  </a:cubicBezTo>
                  <a:cubicBezTo>
                    <a:pt x="21272" y="16431"/>
                    <a:pt x="21275" y="16449"/>
                    <a:pt x="21281" y="16462"/>
                  </a:cubicBezTo>
                  <a:cubicBezTo>
                    <a:pt x="21285" y="16470"/>
                    <a:pt x="21293" y="16477"/>
                    <a:pt x="21305" y="16490"/>
                  </a:cubicBezTo>
                  <a:lnTo>
                    <a:pt x="21600" y="16791"/>
                  </a:lnTo>
                  <a:lnTo>
                    <a:pt x="21600" y="16658"/>
                  </a:lnTo>
                  <a:lnTo>
                    <a:pt x="21337" y="16389"/>
                  </a:lnTo>
                  <a:cubicBezTo>
                    <a:pt x="21325" y="16377"/>
                    <a:pt x="21318" y="16369"/>
                    <a:pt x="21312" y="16367"/>
                  </a:cubicBezTo>
                  <a:close/>
                  <a:moveTo>
                    <a:pt x="730" y="16754"/>
                  </a:moveTo>
                  <a:cubicBezTo>
                    <a:pt x="720" y="16751"/>
                    <a:pt x="710" y="16755"/>
                    <a:pt x="703" y="16766"/>
                  </a:cubicBezTo>
                  <a:cubicBezTo>
                    <a:pt x="700" y="16771"/>
                    <a:pt x="698" y="16776"/>
                    <a:pt x="696" y="16782"/>
                  </a:cubicBezTo>
                  <a:cubicBezTo>
                    <a:pt x="694" y="16788"/>
                    <a:pt x="693" y="16794"/>
                    <a:pt x="692" y="16801"/>
                  </a:cubicBezTo>
                  <a:cubicBezTo>
                    <a:pt x="691" y="16818"/>
                    <a:pt x="693" y="16835"/>
                    <a:pt x="699" y="16848"/>
                  </a:cubicBezTo>
                  <a:cubicBezTo>
                    <a:pt x="703" y="16856"/>
                    <a:pt x="711" y="16864"/>
                    <a:pt x="723" y="16876"/>
                  </a:cubicBezTo>
                  <a:lnTo>
                    <a:pt x="1408" y="17576"/>
                  </a:lnTo>
                  <a:cubicBezTo>
                    <a:pt x="1421" y="17588"/>
                    <a:pt x="1428" y="17596"/>
                    <a:pt x="1433" y="17598"/>
                  </a:cubicBezTo>
                  <a:cubicBezTo>
                    <a:pt x="1443" y="17600"/>
                    <a:pt x="1453" y="17596"/>
                    <a:pt x="1460" y="17585"/>
                  </a:cubicBezTo>
                  <a:cubicBezTo>
                    <a:pt x="1463" y="17581"/>
                    <a:pt x="1465" y="17575"/>
                    <a:pt x="1467" y="17569"/>
                  </a:cubicBezTo>
                  <a:cubicBezTo>
                    <a:pt x="1469" y="17564"/>
                    <a:pt x="1470" y="17557"/>
                    <a:pt x="1471" y="17551"/>
                  </a:cubicBezTo>
                  <a:cubicBezTo>
                    <a:pt x="1473" y="17534"/>
                    <a:pt x="1470" y="17516"/>
                    <a:pt x="1464" y="17503"/>
                  </a:cubicBezTo>
                  <a:cubicBezTo>
                    <a:pt x="1460" y="17495"/>
                    <a:pt x="1453" y="17488"/>
                    <a:pt x="1441" y="17475"/>
                  </a:cubicBezTo>
                  <a:lnTo>
                    <a:pt x="755" y="16776"/>
                  </a:lnTo>
                  <a:cubicBezTo>
                    <a:pt x="743" y="16763"/>
                    <a:pt x="736" y="16756"/>
                    <a:pt x="730" y="16754"/>
                  </a:cubicBezTo>
                  <a:close/>
                  <a:moveTo>
                    <a:pt x="3441" y="16754"/>
                  </a:moveTo>
                  <a:cubicBezTo>
                    <a:pt x="3435" y="16756"/>
                    <a:pt x="3428" y="16763"/>
                    <a:pt x="3415" y="16776"/>
                  </a:cubicBezTo>
                  <a:lnTo>
                    <a:pt x="2730" y="17475"/>
                  </a:lnTo>
                  <a:cubicBezTo>
                    <a:pt x="2718" y="17488"/>
                    <a:pt x="2711" y="17495"/>
                    <a:pt x="2707" y="17503"/>
                  </a:cubicBezTo>
                  <a:cubicBezTo>
                    <a:pt x="2700" y="17516"/>
                    <a:pt x="2698" y="17534"/>
                    <a:pt x="2699" y="17551"/>
                  </a:cubicBezTo>
                  <a:cubicBezTo>
                    <a:pt x="2700" y="17557"/>
                    <a:pt x="2701" y="17564"/>
                    <a:pt x="2703" y="17569"/>
                  </a:cubicBezTo>
                  <a:cubicBezTo>
                    <a:pt x="2705" y="17575"/>
                    <a:pt x="2708" y="17581"/>
                    <a:pt x="2711" y="17585"/>
                  </a:cubicBezTo>
                  <a:cubicBezTo>
                    <a:pt x="2718" y="17596"/>
                    <a:pt x="2728" y="17600"/>
                    <a:pt x="2737" y="17598"/>
                  </a:cubicBezTo>
                  <a:cubicBezTo>
                    <a:pt x="2743" y="17596"/>
                    <a:pt x="2750" y="17588"/>
                    <a:pt x="2762" y="17576"/>
                  </a:cubicBezTo>
                  <a:lnTo>
                    <a:pt x="3448" y="16876"/>
                  </a:lnTo>
                  <a:cubicBezTo>
                    <a:pt x="3460" y="16864"/>
                    <a:pt x="3468" y="16856"/>
                    <a:pt x="3471" y="16848"/>
                  </a:cubicBezTo>
                  <a:cubicBezTo>
                    <a:pt x="3478" y="16835"/>
                    <a:pt x="3480" y="16818"/>
                    <a:pt x="3478" y="16801"/>
                  </a:cubicBezTo>
                  <a:cubicBezTo>
                    <a:pt x="3478" y="16794"/>
                    <a:pt x="3477" y="16788"/>
                    <a:pt x="3475" y="16782"/>
                  </a:cubicBezTo>
                  <a:cubicBezTo>
                    <a:pt x="3473" y="16776"/>
                    <a:pt x="3470" y="16771"/>
                    <a:pt x="3467" y="16766"/>
                  </a:cubicBezTo>
                  <a:cubicBezTo>
                    <a:pt x="3460" y="16755"/>
                    <a:pt x="3450" y="16751"/>
                    <a:pt x="3441" y="16754"/>
                  </a:cubicBezTo>
                  <a:close/>
                  <a:moveTo>
                    <a:pt x="4842" y="16754"/>
                  </a:moveTo>
                  <a:cubicBezTo>
                    <a:pt x="4833" y="16751"/>
                    <a:pt x="4823" y="16755"/>
                    <a:pt x="4816" y="16766"/>
                  </a:cubicBezTo>
                  <a:cubicBezTo>
                    <a:pt x="4813" y="16771"/>
                    <a:pt x="4810" y="16776"/>
                    <a:pt x="4808" y="16782"/>
                  </a:cubicBezTo>
                  <a:cubicBezTo>
                    <a:pt x="4806" y="16788"/>
                    <a:pt x="4805" y="16794"/>
                    <a:pt x="4805" y="16801"/>
                  </a:cubicBezTo>
                  <a:cubicBezTo>
                    <a:pt x="4803" y="16818"/>
                    <a:pt x="4805" y="16835"/>
                    <a:pt x="4812" y="16848"/>
                  </a:cubicBezTo>
                  <a:cubicBezTo>
                    <a:pt x="4816" y="16856"/>
                    <a:pt x="4823" y="16864"/>
                    <a:pt x="4836" y="16876"/>
                  </a:cubicBezTo>
                  <a:lnTo>
                    <a:pt x="5520" y="17576"/>
                  </a:lnTo>
                  <a:cubicBezTo>
                    <a:pt x="5533" y="17588"/>
                    <a:pt x="5540" y="17596"/>
                    <a:pt x="5546" y="17598"/>
                  </a:cubicBezTo>
                  <a:cubicBezTo>
                    <a:pt x="5555" y="17600"/>
                    <a:pt x="5565" y="17596"/>
                    <a:pt x="5573" y="17585"/>
                  </a:cubicBezTo>
                  <a:cubicBezTo>
                    <a:pt x="5576" y="17581"/>
                    <a:pt x="5578" y="17575"/>
                    <a:pt x="5580" y="17569"/>
                  </a:cubicBezTo>
                  <a:cubicBezTo>
                    <a:pt x="5582" y="17564"/>
                    <a:pt x="5583" y="17557"/>
                    <a:pt x="5583" y="17551"/>
                  </a:cubicBezTo>
                  <a:cubicBezTo>
                    <a:pt x="5585" y="17534"/>
                    <a:pt x="5583" y="17516"/>
                    <a:pt x="5576" y="17503"/>
                  </a:cubicBezTo>
                  <a:cubicBezTo>
                    <a:pt x="5573" y="17495"/>
                    <a:pt x="5565" y="17488"/>
                    <a:pt x="5553" y="17475"/>
                  </a:cubicBezTo>
                  <a:lnTo>
                    <a:pt x="4867" y="16776"/>
                  </a:lnTo>
                  <a:cubicBezTo>
                    <a:pt x="4855" y="16763"/>
                    <a:pt x="4848" y="16756"/>
                    <a:pt x="4842" y="16754"/>
                  </a:cubicBezTo>
                  <a:close/>
                  <a:moveTo>
                    <a:pt x="7553" y="16754"/>
                  </a:moveTo>
                  <a:cubicBezTo>
                    <a:pt x="7548" y="16756"/>
                    <a:pt x="7540" y="16763"/>
                    <a:pt x="7528" y="16776"/>
                  </a:cubicBezTo>
                  <a:lnTo>
                    <a:pt x="6843" y="17475"/>
                  </a:lnTo>
                  <a:cubicBezTo>
                    <a:pt x="6830" y="17488"/>
                    <a:pt x="6823" y="17495"/>
                    <a:pt x="6819" y="17503"/>
                  </a:cubicBezTo>
                  <a:cubicBezTo>
                    <a:pt x="6813" y="17516"/>
                    <a:pt x="6810" y="17534"/>
                    <a:pt x="6812" y="17551"/>
                  </a:cubicBezTo>
                  <a:cubicBezTo>
                    <a:pt x="6812" y="17557"/>
                    <a:pt x="6814" y="17564"/>
                    <a:pt x="6816" y="17569"/>
                  </a:cubicBezTo>
                  <a:cubicBezTo>
                    <a:pt x="6817" y="17575"/>
                    <a:pt x="6820" y="17581"/>
                    <a:pt x="6823" y="17585"/>
                  </a:cubicBezTo>
                  <a:cubicBezTo>
                    <a:pt x="6830" y="17596"/>
                    <a:pt x="6840" y="17600"/>
                    <a:pt x="6849" y="17598"/>
                  </a:cubicBezTo>
                  <a:cubicBezTo>
                    <a:pt x="6855" y="17596"/>
                    <a:pt x="6863" y="17588"/>
                    <a:pt x="6875" y="17576"/>
                  </a:cubicBezTo>
                  <a:lnTo>
                    <a:pt x="7560" y="16876"/>
                  </a:lnTo>
                  <a:cubicBezTo>
                    <a:pt x="7572" y="16864"/>
                    <a:pt x="7580" y="16856"/>
                    <a:pt x="7584" y="16848"/>
                  </a:cubicBezTo>
                  <a:cubicBezTo>
                    <a:pt x="7590" y="16835"/>
                    <a:pt x="7593" y="16818"/>
                    <a:pt x="7591" y="16801"/>
                  </a:cubicBezTo>
                  <a:cubicBezTo>
                    <a:pt x="7590" y="16794"/>
                    <a:pt x="7589" y="16788"/>
                    <a:pt x="7587" y="16782"/>
                  </a:cubicBezTo>
                  <a:cubicBezTo>
                    <a:pt x="7585" y="16776"/>
                    <a:pt x="7583" y="16771"/>
                    <a:pt x="7580" y="16766"/>
                  </a:cubicBezTo>
                  <a:cubicBezTo>
                    <a:pt x="7572" y="16755"/>
                    <a:pt x="7563" y="16751"/>
                    <a:pt x="7553" y="16754"/>
                  </a:cubicBezTo>
                  <a:close/>
                  <a:moveTo>
                    <a:pt x="8967" y="16754"/>
                  </a:moveTo>
                  <a:cubicBezTo>
                    <a:pt x="8958" y="16751"/>
                    <a:pt x="8948" y="16755"/>
                    <a:pt x="8941" y="16766"/>
                  </a:cubicBezTo>
                  <a:cubicBezTo>
                    <a:pt x="8938" y="16771"/>
                    <a:pt x="8935" y="16776"/>
                    <a:pt x="8934" y="16782"/>
                  </a:cubicBezTo>
                  <a:cubicBezTo>
                    <a:pt x="8932" y="16788"/>
                    <a:pt x="8930" y="16794"/>
                    <a:pt x="8930" y="16801"/>
                  </a:cubicBezTo>
                  <a:cubicBezTo>
                    <a:pt x="8928" y="16818"/>
                    <a:pt x="8931" y="16835"/>
                    <a:pt x="8937" y="16848"/>
                  </a:cubicBezTo>
                  <a:cubicBezTo>
                    <a:pt x="8941" y="16856"/>
                    <a:pt x="8948" y="16864"/>
                    <a:pt x="8961" y="16876"/>
                  </a:cubicBezTo>
                  <a:lnTo>
                    <a:pt x="9645" y="17576"/>
                  </a:lnTo>
                  <a:cubicBezTo>
                    <a:pt x="9658" y="17588"/>
                    <a:pt x="9665" y="17596"/>
                    <a:pt x="9671" y="17598"/>
                  </a:cubicBezTo>
                  <a:cubicBezTo>
                    <a:pt x="9681" y="17600"/>
                    <a:pt x="9690" y="17596"/>
                    <a:pt x="9698" y="17585"/>
                  </a:cubicBezTo>
                  <a:cubicBezTo>
                    <a:pt x="9701" y="17581"/>
                    <a:pt x="9703" y="17575"/>
                    <a:pt x="9705" y="17569"/>
                  </a:cubicBezTo>
                  <a:cubicBezTo>
                    <a:pt x="9707" y="17564"/>
                    <a:pt x="9708" y="17557"/>
                    <a:pt x="9709" y="17551"/>
                  </a:cubicBezTo>
                  <a:cubicBezTo>
                    <a:pt x="9710" y="17534"/>
                    <a:pt x="9708" y="17516"/>
                    <a:pt x="9702" y="17503"/>
                  </a:cubicBezTo>
                  <a:cubicBezTo>
                    <a:pt x="9698" y="17495"/>
                    <a:pt x="9690" y="17488"/>
                    <a:pt x="9678" y="17475"/>
                  </a:cubicBezTo>
                  <a:lnTo>
                    <a:pt x="8993" y="16776"/>
                  </a:lnTo>
                  <a:cubicBezTo>
                    <a:pt x="8981" y="16763"/>
                    <a:pt x="8973" y="16756"/>
                    <a:pt x="8967" y="16754"/>
                  </a:cubicBezTo>
                  <a:close/>
                  <a:moveTo>
                    <a:pt x="11678" y="16754"/>
                  </a:moveTo>
                  <a:cubicBezTo>
                    <a:pt x="11673" y="16756"/>
                    <a:pt x="11665" y="16763"/>
                    <a:pt x="11653" y="16776"/>
                  </a:cubicBezTo>
                  <a:lnTo>
                    <a:pt x="10968" y="17475"/>
                  </a:lnTo>
                  <a:cubicBezTo>
                    <a:pt x="10955" y="17488"/>
                    <a:pt x="10948" y="17495"/>
                    <a:pt x="10944" y="17503"/>
                  </a:cubicBezTo>
                  <a:cubicBezTo>
                    <a:pt x="10938" y="17516"/>
                    <a:pt x="10935" y="17534"/>
                    <a:pt x="10937" y="17551"/>
                  </a:cubicBezTo>
                  <a:cubicBezTo>
                    <a:pt x="10937" y="17557"/>
                    <a:pt x="10939" y="17564"/>
                    <a:pt x="10941" y="17569"/>
                  </a:cubicBezTo>
                  <a:cubicBezTo>
                    <a:pt x="10943" y="17575"/>
                    <a:pt x="10945" y="17581"/>
                    <a:pt x="10948" y="17585"/>
                  </a:cubicBezTo>
                  <a:cubicBezTo>
                    <a:pt x="10955" y="17596"/>
                    <a:pt x="10965" y="17600"/>
                    <a:pt x="10975" y="17598"/>
                  </a:cubicBezTo>
                  <a:cubicBezTo>
                    <a:pt x="10981" y="17596"/>
                    <a:pt x="10988" y="17588"/>
                    <a:pt x="11000" y="17576"/>
                  </a:cubicBezTo>
                  <a:lnTo>
                    <a:pt x="11685" y="16876"/>
                  </a:lnTo>
                  <a:cubicBezTo>
                    <a:pt x="11697" y="16864"/>
                    <a:pt x="11705" y="16856"/>
                    <a:pt x="11709" y="16848"/>
                  </a:cubicBezTo>
                  <a:cubicBezTo>
                    <a:pt x="11715" y="16835"/>
                    <a:pt x="11718" y="16818"/>
                    <a:pt x="11716" y="16801"/>
                  </a:cubicBezTo>
                  <a:cubicBezTo>
                    <a:pt x="11715" y="16794"/>
                    <a:pt x="11714" y="16788"/>
                    <a:pt x="11712" y="16782"/>
                  </a:cubicBezTo>
                  <a:cubicBezTo>
                    <a:pt x="11710" y="16776"/>
                    <a:pt x="11708" y="16771"/>
                    <a:pt x="11705" y="16766"/>
                  </a:cubicBezTo>
                  <a:cubicBezTo>
                    <a:pt x="11697" y="16755"/>
                    <a:pt x="11688" y="16751"/>
                    <a:pt x="11678" y="16754"/>
                  </a:cubicBezTo>
                  <a:close/>
                  <a:moveTo>
                    <a:pt x="13074" y="16754"/>
                  </a:moveTo>
                  <a:cubicBezTo>
                    <a:pt x="13065" y="16751"/>
                    <a:pt x="13055" y="16755"/>
                    <a:pt x="13047" y="16766"/>
                  </a:cubicBezTo>
                  <a:cubicBezTo>
                    <a:pt x="13045" y="16771"/>
                    <a:pt x="13042" y="16776"/>
                    <a:pt x="13040" y="16782"/>
                  </a:cubicBezTo>
                  <a:cubicBezTo>
                    <a:pt x="13038" y="16788"/>
                    <a:pt x="13037" y="16794"/>
                    <a:pt x="13037" y="16801"/>
                  </a:cubicBezTo>
                  <a:cubicBezTo>
                    <a:pt x="13035" y="16818"/>
                    <a:pt x="13037" y="16835"/>
                    <a:pt x="13044" y="16848"/>
                  </a:cubicBezTo>
                  <a:cubicBezTo>
                    <a:pt x="13048" y="16856"/>
                    <a:pt x="13055" y="16864"/>
                    <a:pt x="13067" y="16876"/>
                  </a:cubicBezTo>
                  <a:lnTo>
                    <a:pt x="13752" y="17576"/>
                  </a:lnTo>
                  <a:cubicBezTo>
                    <a:pt x="13765" y="17588"/>
                    <a:pt x="13772" y="17596"/>
                    <a:pt x="13778" y="17598"/>
                  </a:cubicBezTo>
                  <a:cubicBezTo>
                    <a:pt x="13787" y="17600"/>
                    <a:pt x="13797" y="17596"/>
                    <a:pt x="13805" y="17585"/>
                  </a:cubicBezTo>
                  <a:cubicBezTo>
                    <a:pt x="13807" y="17581"/>
                    <a:pt x="13810" y="17575"/>
                    <a:pt x="13812" y="17569"/>
                  </a:cubicBezTo>
                  <a:cubicBezTo>
                    <a:pt x="13813" y="17564"/>
                    <a:pt x="13815" y="17557"/>
                    <a:pt x="13815" y="17551"/>
                  </a:cubicBezTo>
                  <a:cubicBezTo>
                    <a:pt x="13817" y="17534"/>
                    <a:pt x="13815" y="17516"/>
                    <a:pt x="13808" y="17503"/>
                  </a:cubicBezTo>
                  <a:cubicBezTo>
                    <a:pt x="13804" y="17495"/>
                    <a:pt x="13797" y="17488"/>
                    <a:pt x="13785" y="17475"/>
                  </a:cubicBezTo>
                  <a:lnTo>
                    <a:pt x="13099" y="16776"/>
                  </a:lnTo>
                  <a:cubicBezTo>
                    <a:pt x="13087" y="16763"/>
                    <a:pt x="13080" y="16756"/>
                    <a:pt x="13074" y="16754"/>
                  </a:cubicBezTo>
                  <a:close/>
                  <a:moveTo>
                    <a:pt x="15785" y="16754"/>
                  </a:moveTo>
                  <a:cubicBezTo>
                    <a:pt x="15779" y="16756"/>
                    <a:pt x="15772" y="16763"/>
                    <a:pt x="15760" y="16776"/>
                  </a:cubicBezTo>
                  <a:lnTo>
                    <a:pt x="15075" y="17475"/>
                  </a:lnTo>
                  <a:cubicBezTo>
                    <a:pt x="15062" y="17488"/>
                    <a:pt x="15055" y="17495"/>
                    <a:pt x="15051" y="17503"/>
                  </a:cubicBezTo>
                  <a:cubicBezTo>
                    <a:pt x="15044" y="17516"/>
                    <a:pt x="15042" y="17534"/>
                    <a:pt x="15044" y="17551"/>
                  </a:cubicBezTo>
                  <a:cubicBezTo>
                    <a:pt x="15044" y="17557"/>
                    <a:pt x="15046" y="17564"/>
                    <a:pt x="15048" y="17569"/>
                  </a:cubicBezTo>
                  <a:cubicBezTo>
                    <a:pt x="15049" y="17575"/>
                    <a:pt x="15052" y="17581"/>
                    <a:pt x="15055" y="17585"/>
                  </a:cubicBezTo>
                  <a:cubicBezTo>
                    <a:pt x="15062" y="17596"/>
                    <a:pt x="15072" y="17600"/>
                    <a:pt x="15081" y="17598"/>
                  </a:cubicBezTo>
                  <a:cubicBezTo>
                    <a:pt x="15087" y="17596"/>
                    <a:pt x="15095" y="17588"/>
                    <a:pt x="15107" y="17576"/>
                  </a:cubicBezTo>
                  <a:lnTo>
                    <a:pt x="15792" y="16876"/>
                  </a:lnTo>
                  <a:cubicBezTo>
                    <a:pt x="15804" y="16864"/>
                    <a:pt x="15812" y="16856"/>
                    <a:pt x="15816" y="16848"/>
                  </a:cubicBezTo>
                  <a:cubicBezTo>
                    <a:pt x="15822" y="16835"/>
                    <a:pt x="15824" y="16818"/>
                    <a:pt x="15823" y="16801"/>
                  </a:cubicBezTo>
                  <a:cubicBezTo>
                    <a:pt x="15822" y="16794"/>
                    <a:pt x="15821" y="16788"/>
                    <a:pt x="15819" y="16782"/>
                  </a:cubicBezTo>
                  <a:cubicBezTo>
                    <a:pt x="15817" y="16776"/>
                    <a:pt x="15815" y="16771"/>
                    <a:pt x="15812" y="16766"/>
                  </a:cubicBezTo>
                  <a:cubicBezTo>
                    <a:pt x="15804" y="16755"/>
                    <a:pt x="15795" y="16751"/>
                    <a:pt x="15785" y="16754"/>
                  </a:cubicBezTo>
                  <a:close/>
                  <a:moveTo>
                    <a:pt x="17199" y="16754"/>
                  </a:moveTo>
                  <a:cubicBezTo>
                    <a:pt x="17190" y="16751"/>
                    <a:pt x="17180" y="16755"/>
                    <a:pt x="17173" y="16766"/>
                  </a:cubicBezTo>
                  <a:cubicBezTo>
                    <a:pt x="17170" y="16771"/>
                    <a:pt x="17167" y="16776"/>
                    <a:pt x="17165" y="16782"/>
                  </a:cubicBezTo>
                  <a:cubicBezTo>
                    <a:pt x="17164" y="16788"/>
                    <a:pt x="17162" y="16794"/>
                    <a:pt x="17162" y="16801"/>
                  </a:cubicBezTo>
                  <a:cubicBezTo>
                    <a:pt x="17160" y="16818"/>
                    <a:pt x="17162" y="16835"/>
                    <a:pt x="17169" y="16848"/>
                  </a:cubicBezTo>
                  <a:cubicBezTo>
                    <a:pt x="17173" y="16856"/>
                    <a:pt x="17180" y="16864"/>
                    <a:pt x="17193" y="16876"/>
                  </a:cubicBezTo>
                  <a:lnTo>
                    <a:pt x="17878" y="17576"/>
                  </a:lnTo>
                  <a:cubicBezTo>
                    <a:pt x="17890" y="17588"/>
                    <a:pt x="17897" y="17596"/>
                    <a:pt x="17903" y="17598"/>
                  </a:cubicBezTo>
                  <a:cubicBezTo>
                    <a:pt x="17912" y="17600"/>
                    <a:pt x="17922" y="17596"/>
                    <a:pt x="17930" y="17585"/>
                  </a:cubicBezTo>
                  <a:cubicBezTo>
                    <a:pt x="17933" y="17581"/>
                    <a:pt x="17935" y="17575"/>
                    <a:pt x="17937" y="17569"/>
                  </a:cubicBezTo>
                  <a:cubicBezTo>
                    <a:pt x="17939" y="17564"/>
                    <a:pt x="17940" y="17557"/>
                    <a:pt x="17940" y="17551"/>
                  </a:cubicBezTo>
                  <a:cubicBezTo>
                    <a:pt x="17942" y="17534"/>
                    <a:pt x="17940" y="17516"/>
                    <a:pt x="17933" y="17503"/>
                  </a:cubicBezTo>
                  <a:cubicBezTo>
                    <a:pt x="17930" y="17495"/>
                    <a:pt x="17922" y="17488"/>
                    <a:pt x="17910" y="17475"/>
                  </a:cubicBezTo>
                  <a:lnTo>
                    <a:pt x="17225" y="16776"/>
                  </a:lnTo>
                  <a:cubicBezTo>
                    <a:pt x="17212" y="16763"/>
                    <a:pt x="17205" y="16756"/>
                    <a:pt x="17199" y="16754"/>
                  </a:cubicBezTo>
                  <a:close/>
                  <a:moveTo>
                    <a:pt x="19910" y="16754"/>
                  </a:moveTo>
                  <a:cubicBezTo>
                    <a:pt x="19904" y="16756"/>
                    <a:pt x="19897" y="16763"/>
                    <a:pt x="19885" y="16776"/>
                  </a:cubicBezTo>
                  <a:lnTo>
                    <a:pt x="19200" y="17475"/>
                  </a:lnTo>
                  <a:cubicBezTo>
                    <a:pt x="19187" y="17488"/>
                    <a:pt x="19180" y="17495"/>
                    <a:pt x="19176" y="17503"/>
                  </a:cubicBezTo>
                  <a:cubicBezTo>
                    <a:pt x="19170" y="17516"/>
                    <a:pt x="19167" y="17534"/>
                    <a:pt x="19169" y="17551"/>
                  </a:cubicBezTo>
                  <a:cubicBezTo>
                    <a:pt x="19169" y="17557"/>
                    <a:pt x="19171" y="17564"/>
                    <a:pt x="19173" y="17569"/>
                  </a:cubicBezTo>
                  <a:cubicBezTo>
                    <a:pt x="19174" y="17575"/>
                    <a:pt x="19177" y="17581"/>
                    <a:pt x="19180" y="17585"/>
                  </a:cubicBezTo>
                  <a:cubicBezTo>
                    <a:pt x="19187" y="17596"/>
                    <a:pt x="19197" y="17600"/>
                    <a:pt x="19207" y="17598"/>
                  </a:cubicBezTo>
                  <a:cubicBezTo>
                    <a:pt x="19213" y="17596"/>
                    <a:pt x="19220" y="17588"/>
                    <a:pt x="19232" y="17576"/>
                  </a:cubicBezTo>
                  <a:lnTo>
                    <a:pt x="19917" y="16876"/>
                  </a:lnTo>
                  <a:cubicBezTo>
                    <a:pt x="19929" y="16864"/>
                    <a:pt x="19937" y="16856"/>
                    <a:pt x="19941" y="16848"/>
                  </a:cubicBezTo>
                  <a:cubicBezTo>
                    <a:pt x="19947" y="16835"/>
                    <a:pt x="19950" y="16818"/>
                    <a:pt x="19948" y="16801"/>
                  </a:cubicBezTo>
                  <a:cubicBezTo>
                    <a:pt x="19947" y="16794"/>
                    <a:pt x="19946" y="16788"/>
                    <a:pt x="19944" y="16782"/>
                  </a:cubicBezTo>
                  <a:cubicBezTo>
                    <a:pt x="19942" y="16776"/>
                    <a:pt x="19940" y="16771"/>
                    <a:pt x="19937" y="16766"/>
                  </a:cubicBezTo>
                  <a:cubicBezTo>
                    <a:pt x="19929" y="16755"/>
                    <a:pt x="19920" y="16751"/>
                    <a:pt x="19910" y="16754"/>
                  </a:cubicBezTo>
                  <a:close/>
                  <a:moveTo>
                    <a:pt x="21312" y="16754"/>
                  </a:moveTo>
                  <a:cubicBezTo>
                    <a:pt x="21302" y="16751"/>
                    <a:pt x="21292" y="16755"/>
                    <a:pt x="21285" y="16766"/>
                  </a:cubicBezTo>
                  <a:cubicBezTo>
                    <a:pt x="21282" y="16771"/>
                    <a:pt x="21279" y="16776"/>
                    <a:pt x="21278" y="16782"/>
                  </a:cubicBezTo>
                  <a:cubicBezTo>
                    <a:pt x="21276" y="16788"/>
                    <a:pt x="21275" y="16794"/>
                    <a:pt x="21274" y="16801"/>
                  </a:cubicBezTo>
                  <a:cubicBezTo>
                    <a:pt x="21272" y="16818"/>
                    <a:pt x="21275" y="16835"/>
                    <a:pt x="21281" y="16848"/>
                  </a:cubicBezTo>
                  <a:cubicBezTo>
                    <a:pt x="21285" y="16856"/>
                    <a:pt x="21293" y="16864"/>
                    <a:pt x="21305" y="16876"/>
                  </a:cubicBezTo>
                  <a:lnTo>
                    <a:pt x="21600" y="17178"/>
                  </a:lnTo>
                  <a:lnTo>
                    <a:pt x="21600" y="17044"/>
                  </a:lnTo>
                  <a:lnTo>
                    <a:pt x="21337" y="16776"/>
                  </a:lnTo>
                  <a:cubicBezTo>
                    <a:pt x="21325" y="16763"/>
                    <a:pt x="21318" y="16756"/>
                    <a:pt x="21312" y="16754"/>
                  </a:cubicBezTo>
                  <a:close/>
                  <a:moveTo>
                    <a:pt x="2084" y="17210"/>
                  </a:moveTo>
                  <a:cubicBezTo>
                    <a:pt x="2080" y="17210"/>
                    <a:pt x="2076" y="17211"/>
                    <a:pt x="2073" y="17214"/>
                  </a:cubicBezTo>
                  <a:cubicBezTo>
                    <a:pt x="2064" y="17220"/>
                    <a:pt x="2056" y="17232"/>
                    <a:pt x="2053" y="17248"/>
                  </a:cubicBezTo>
                  <a:cubicBezTo>
                    <a:pt x="2051" y="17258"/>
                    <a:pt x="2051" y="17273"/>
                    <a:pt x="2051" y="17299"/>
                  </a:cubicBezTo>
                  <a:lnTo>
                    <a:pt x="2051" y="19843"/>
                  </a:lnTo>
                  <a:cubicBezTo>
                    <a:pt x="2051" y="19868"/>
                    <a:pt x="2051" y="19884"/>
                    <a:pt x="2053" y="19894"/>
                  </a:cubicBezTo>
                  <a:cubicBezTo>
                    <a:pt x="2056" y="19910"/>
                    <a:pt x="2064" y="19922"/>
                    <a:pt x="2073" y="19928"/>
                  </a:cubicBezTo>
                  <a:cubicBezTo>
                    <a:pt x="2076" y="19930"/>
                    <a:pt x="2080" y="19932"/>
                    <a:pt x="2084" y="19932"/>
                  </a:cubicBezTo>
                  <a:cubicBezTo>
                    <a:pt x="2087" y="19932"/>
                    <a:pt x="2091" y="19930"/>
                    <a:pt x="2095" y="19928"/>
                  </a:cubicBezTo>
                  <a:cubicBezTo>
                    <a:pt x="2104" y="19922"/>
                    <a:pt x="2111" y="19910"/>
                    <a:pt x="2114" y="19894"/>
                  </a:cubicBezTo>
                  <a:cubicBezTo>
                    <a:pt x="2116" y="19884"/>
                    <a:pt x="2116" y="19868"/>
                    <a:pt x="2116" y="19843"/>
                  </a:cubicBezTo>
                  <a:lnTo>
                    <a:pt x="2116" y="17299"/>
                  </a:lnTo>
                  <a:cubicBezTo>
                    <a:pt x="2116" y="17273"/>
                    <a:pt x="2116" y="17258"/>
                    <a:pt x="2114" y="17248"/>
                  </a:cubicBezTo>
                  <a:cubicBezTo>
                    <a:pt x="2111" y="17232"/>
                    <a:pt x="2104" y="17220"/>
                    <a:pt x="2095" y="17214"/>
                  </a:cubicBezTo>
                  <a:cubicBezTo>
                    <a:pt x="2091" y="17211"/>
                    <a:pt x="2087" y="17210"/>
                    <a:pt x="2084" y="17210"/>
                  </a:cubicBezTo>
                  <a:close/>
                  <a:moveTo>
                    <a:pt x="6196" y="17210"/>
                  </a:moveTo>
                  <a:cubicBezTo>
                    <a:pt x="6192" y="17210"/>
                    <a:pt x="6188" y="17211"/>
                    <a:pt x="6185" y="17214"/>
                  </a:cubicBezTo>
                  <a:cubicBezTo>
                    <a:pt x="6176" y="17220"/>
                    <a:pt x="6169" y="17232"/>
                    <a:pt x="6166" y="17248"/>
                  </a:cubicBezTo>
                  <a:cubicBezTo>
                    <a:pt x="6164" y="17258"/>
                    <a:pt x="6163" y="17273"/>
                    <a:pt x="6163" y="17299"/>
                  </a:cubicBezTo>
                  <a:lnTo>
                    <a:pt x="6163" y="19843"/>
                  </a:lnTo>
                  <a:cubicBezTo>
                    <a:pt x="6163" y="19868"/>
                    <a:pt x="6164" y="19884"/>
                    <a:pt x="6166" y="19894"/>
                  </a:cubicBezTo>
                  <a:cubicBezTo>
                    <a:pt x="6169" y="19910"/>
                    <a:pt x="6176" y="19922"/>
                    <a:pt x="6185" y="19928"/>
                  </a:cubicBezTo>
                  <a:cubicBezTo>
                    <a:pt x="6188" y="19930"/>
                    <a:pt x="6192" y="19932"/>
                    <a:pt x="6196" y="19932"/>
                  </a:cubicBezTo>
                  <a:cubicBezTo>
                    <a:pt x="6200" y="19932"/>
                    <a:pt x="6204" y="19930"/>
                    <a:pt x="6207" y="19928"/>
                  </a:cubicBezTo>
                  <a:cubicBezTo>
                    <a:pt x="6216" y="19922"/>
                    <a:pt x="6223" y="19910"/>
                    <a:pt x="6227" y="19894"/>
                  </a:cubicBezTo>
                  <a:cubicBezTo>
                    <a:pt x="6229" y="19884"/>
                    <a:pt x="6229" y="19868"/>
                    <a:pt x="6229" y="19843"/>
                  </a:cubicBezTo>
                  <a:lnTo>
                    <a:pt x="6229" y="17299"/>
                  </a:lnTo>
                  <a:cubicBezTo>
                    <a:pt x="6229" y="17273"/>
                    <a:pt x="6229" y="17258"/>
                    <a:pt x="6227" y="17248"/>
                  </a:cubicBezTo>
                  <a:cubicBezTo>
                    <a:pt x="6223" y="17232"/>
                    <a:pt x="6216" y="17220"/>
                    <a:pt x="6207" y="17214"/>
                  </a:cubicBezTo>
                  <a:cubicBezTo>
                    <a:pt x="6204" y="17211"/>
                    <a:pt x="6200" y="17210"/>
                    <a:pt x="6196" y="17210"/>
                  </a:cubicBezTo>
                  <a:close/>
                  <a:moveTo>
                    <a:pt x="10321" y="17210"/>
                  </a:moveTo>
                  <a:cubicBezTo>
                    <a:pt x="10317" y="17210"/>
                    <a:pt x="10314" y="17211"/>
                    <a:pt x="10310" y="17214"/>
                  </a:cubicBezTo>
                  <a:cubicBezTo>
                    <a:pt x="10301" y="17220"/>
                    <a:pt x="10294" y="17232"/>
                    <a:pt x="10291" y="17248"/>
                  </a:cubicBezTo>
                  <a:cubicBezTo>
                    <a:pt x="10289" y="17258"/>
                    <a:pt x="10288" y="17273"/>
                    <a:pt x="10288" y="17299"/>
                  </a:cubicBezTo>
                  <a:lnTo>
                    <a:pt x="10288" y="19843"/>
                  </a:lnTo>
                  <a:cubicBezTo>
                    <a:pt x="10288" y="19868"/>
                    <a:pt x="10289" y="19884"/>
                    <a:pt x="10291" y="19894"/>
                  </a:cubicBezTo>
                  <a:cubicBezTo>
                    <a:pt x="10294" y="19910"/>
                    <a:pt x="10301" y="19922"/>
                    <a:pt x="10310" y="19928"/>
                  </a:cubicBezTo>
                  <a:cubicBezTo>
                    <a:pt x="10314" y="19930"/>
                    <a:pt x="10317" y="19932"/>
                    <a:pt x="10321" y="19932"/>
                  </a:cubicBezTo>
                  <a:cubicBezTo>
                    <a:pt x="10325" y="19932"/>
                    <a:pt x="10329" y="19930"/>
                    <a:pt x="10332" y="19928"/>
                  </a:cubicBezTo>
                  <a:cubicBezTo>
                    <a:pt x="10341" y="19922"/>
                    <a:pt x="10348" y="19910"/>
                    <a:pt x="10352" y="19894"/>
                  </a:cubicBezTo>
                  <a:cubicBezTo>
                    <a:pt x="10354" y="19884"/>
                    <a:pt x="10354" y="19868"/>
                    <a:pt x="10354" y="19843"/>
                  </a:cubicBezTo>
                  <a:lnTo>
                    <a:pt x="10354" y="17299"/>
                  </a:lnTo>
                  <a:cubicBezTo>
                    <a:pt x="10354" y="17273"/>
                    <a:pt x="10354" y="17258"/>
                    <a:pt x="10352" y="17248"/>
                  </a:cubicBezTo>
                  <a:cubicBezTo>
                    <a:pt x="10348" y="17232"/>
                    <a:pt x="10341" y="17220"/>
                    <a:pt x="10332" y="17214"/>
                  </a:cubicBezTo>
                  <a:cubicBezTo>
                    <a:pt x="10329" y="17211"/>
                    <a:pt x="10325" y="17210"/>
                    <a:pt x="10321" y="17210"/>
                  </a:cubicBezTo>
                  <a:close/>
                  <a:moveTo>
                    <a:pt x="14428" y="17210"/>
                  </a:moveTo>
                  <a:cubicBezTo>
                    <a:pt x="14424" y="17210"/>
                    <a:pt x="14421" y="17211"/>
                    <a:pt x="14417" y="17214"/>
                  </a:cubicBezTo>
                  <a:cubicBezTo>
                    <a:pt x="14408" y="17220"/>
                    <a:pt x="14401" y="17232"/>
                    <a:pt x="14397" y="17248"/>
                  </a:cubicBezTo>
                  <a:cubicBezTo>
                    <a:pt x="14395" y="17258"/>
                    <a:pt x="14395" y="17273"/>
                    <a:pt x="14395" y="17299"/>
                  </a:cubicBezTo>
                  <a:lnTo>
                    <a:pt x="14395" y="19843"/>
                  </a:lnTo>
                  <a:cubicBezTo>
                    <a:pt x="14395" y="19868"/>
                    <a:pt x="14395" y="19884"/>
                    <a:pt x="14397" y="19894"/>
                  </a:cubicBezTo>
                  <a:cubicBezTo>
                    <a:pt x="14401" y="19910"/>
                    <a:pt x="14408" y="19922"/>
                    <a:pt x="14417" y="19928"/>
                  </a:cubicBezTo>
                  <a:cubicBezTo>
                    <a:pt x="14421" y="19930"/>
                    <a:pt x="14424" y="19932"/>
                    <a:pt x="14428" y="19932"/>
                  </a:cubicBezTo>
                  <a:cubicBezTo>
                    <a:pt x="14432" y="19932"/>
                    <a:pt x="14436" y="19930"/>
                    <a:pt x="14439" y="19928"/>
                  </a:cubicBezTo>
                  <a:cubicBezTo>
                    <a:pt x="14448" y="19922"/>
                    <a:pt x="14455" y="19910"/>
                    <a:pt x="14458" y="19894"/>
                  </a:cubicBezTo>
                  <a:cubicBezTo>
                    <a:pt x="14460" y="19884"/>
                    <a:pt x="14461" y="19868"/>
                    <a:pt x="14461" y="19843"/>
                  </a:cubicBezTo>
                  <a:lnTo>
                    <a:pt x="14461" y="17299"/>
                  </a:lnTo>
                  <a:cubicBezTo>
                    <a:pt x="14461" y="17273"/>
                    <a:pt x="14460" y="17258"/>
                    <a:pt x="14458" y="17248"/>
                  </a:cubicBezTo>
                  <a:cubicBezTo>
                    <a:pt x="14455" y="17232"/>
                    <a:pt x="14448" y="17220"/>
                    <a:pt x="14439" y="17214"/>
                  </a:cubicBezTo>
                  <a:cubicBezTo>
                    <a:pt x="14436" y="17211"/>
                    <a:pt x="14432" y="17210"/>
                    <a:pt x="14428" y="17210"/>
                  </a:cubicBezTo>
                  <a:close/>
                  <a:moveTo>
                    <a:pt x="18553" y="17210"/>
                  </a:moveTo>
                  <a:cubicBezTo>
                    <a:pt x="18549" y="17210"/>
                    <a:pt x="18546" y="17211"/>
                    <a:pt x="18542" y="17214"/>
                  </a:cubicBezTo>
                  <a:cubicBezTo>
                    <a:pt x="18533" y="17220"/>
                    <a:pt x="18526" y="17232"/>
                    <a:pt x="18523" y="17248"/>
                  </a:cubicBezTo>
                  <a:cubicBezTo>
                    <a:pt x="18521" y="17258"/>
                    <a:pt x="18520" y="17273"/>
                    <a:pt x="18520" y="17299"/>
                  </a:cubicBezTo>
                  <a:lnTo>
                    <a:pt x="18520" y="19843"/>
                  </a:lnTo>
                  <a:cubicBezTo>
                    <a:pt x="18520" y="19868"/>
                    <a:pt x="18521" y="19884"/>
                    <a:pt x="18523" y="19894"/>
                  </a:cubicBezTo>
                  <a:cubicBezTo>
                    <a:pt x="18526" y="19910"/>
                    <a:pt x="18533" y="19922"/>
                    <a:pt x="18542" y="19928"/>
                  </a:cubicBezTo>
                  <a:cubicBezTo>
                    <a:pt x="18546" y="19930"/>
                    <a:pt x="18549" y="19932"/>
                    <a:pt x="18553" y="19932"/>
                  </a:cubicBezTo>
                  <a:cubicBezTo>
                    <a:pt x="18557" y="19932"/>
                    <a:pt x="18561" y="19930"/>
                    <a:pt x="18564" y="19928"/>
                  </a:cubicBezTo>
                  <a:cubicBezTo>
                    <a:pt x="18573" y="19922"/>
                    <a:pt x="18581" y="19910"/>
                    <a:pt x="18584" y="19894"/>
                  </a:cubicBezTo>
                  <a:cubicBezTo>
                    <a:pt x="18586" y="19884"/>
                    <a:pt x="18586" y="19868"/>
                    <a:pt x="18586" y="19843"/>
                  </a:cubicBezTo>
                  <a:lnTo>
                    <a:pt x="18586" y="17299"/>
                  </a:lnTo>
                  <a:cubicBezTo>
                    <a:pt x="18586" y="17273"/>
                    <a:pt x="18586" y="17258"/>
                    <a:pt x="18584" y="17248"/>
                  </a:cubicBezTo>
                  <a:cubicBezTo>
                    <a:pt x="18581" y="17232"/>
                    <a:pt x="18573" y="17220"/>
                    <a:pt x="18564" y="17214"/>
                  </a:cubicBezTo>
                  <a:cubicBezTo>
                    <a:pt x="18561" y="17211"/>
                    <a:pt x="18557" y="17210"/>
                    <a:pt x="18553" y="17210"/>
                  </a:cubicBezTo>
                  <a:close/>
                  <a:moveTo>
                    <a:pt x="834" y="17304"/>
                  </a:moveTo>
                  <a:cubicBezTo>
                    <a:pt x="828" y="17306"/>
                    <a:pt x="820" y="17314"/>
                    <a:pt x="808" y="17326"/>
                  </a:cubicBezTo>
                  <a:lnTo>
                    <a:pt x="100" y="18049"/>
                  </a:lnTo>
                  <a:cubicBezTo>
                    <a:pt x="88" y="18061"/>
                    <a:pt x="80" y="18069"/>
                    <a:pt x="76" y="18077"/>
                  </a:cubicBezTo>
                  <a:cubicBezTo>
                    <a:pt x="70" y="18090"/>
                    <a:pt x="68" y="18107"/>
                    <a:pt x="69" y="18124"/>
                  </a:cubicBezTo>
                  <a:cubicBezTo>
                    <a:pt x="70" y="18131"/>
                    <a:pt x="71" y="18137"/>
                    <a:pt x="73" y="18143"/>
                  </a:cubicBezTo>
                  <a:cubicBezTo>
                    <a:pt x="75" y="18149"/>
                    <a:pt x="77" y="18154"/>
                    <a:pt x="80" y="18159"/>
                  </a:cubicBezTo>
                  <a:cubicBezTo>
                    <a:pt x="88" y="18170"/>
                    <a:pt x="98" y="18174"/>
                    <a:pt x="107" y="18171"/>
                  </a:cubicBezTo>
                  <a:cubicBezTo>
                    <a:pt x="113" y="18169"/>
                    <a:pt x="120" y="18162"/>
                    <a:pt x="133" y="18149"/>
                  </a:cubicBezTo>
                  <a:lnTo>
                    <a:pt x="840" y="17427"/>
                  </a:lnTo>
                  <a:cubicBezTo>
                    <a:pt x="853" y="17414"/>
                    <a:pt x="860" y="17407"/>
                    <a:pt x="864" y="17399"/>
                  </a:cubicBezTo>
                  <a:cubicBezTo>
                    <a:pt x="870" y="17386"/>
                    <a:pt x="873" y="17368"/>
                    <a:pt x="871" y="17351"/>
                  </a:cubicBezTo>
                  <a:cubicBezTo>
                    <a:pt x="870" y="17345"/>
                    <a:pt x="869" y="17338"/>
                    <a:pt x="867" y="17332"/>
                  </a:cubicBezTo>
                  <a:cubicBezTo>
                    <a:pt x="865" y="17327"/>
                    <a:pt x="863" y="17321"/>
                    <a:pt x="860" y="17317"/>
                  </a:cubicBezTo>
                  <a:cubicBezTo>
                    <a:pt x="853" y="17306"/>
                    <a:pt x="843" y="17301"/>
                    <a:pt x="834" y="17304"/>
                  </a:cubicBezTo>
                  <a:close/>
                  <a:moveTo>
                    <a:pt x="3321" y="17304"/>
                  </a:moveTo>
                  <a:cubicBezTo>
                    <a:pt x="3311" y="17301"/>
                    <a:pt x="3302" y="17306"/>
                    <a:pt x="3294" y="17317"/>
                  </a:cubicBezTo>
                  <a:cubicBezTo>
                    <a:pt x="3291" y="17321"/>
                    <a:pt x="3289" y="17327"/>
                    <a:pt x="3287" y="17332"/>
                  </a:cubicBezTo>
                  <a:cubicBezTo>
                    <a:pt x="3285" y="17338"/>
                    <a:pt x="3284" y="17345"/>
                    <a:pt x="3283" y="17351"/>
                  </a:cubicBezTo>
                  <a:cubicBezTo>
                    <a:pt x="3281" y="17368"/>
                    <a:pt x="3284" y="17386"/>
                    <a:pt x="3290" y="17399"/>
                  </a:cubicBezTo>
                  <a:cubicBezTo>
                    <a:pt x="3294" y="17407"/>
                    <a:pt x="3302" y="17414"/>
                    <a:pt x="3314" y="17427"/>
                  </a:cubicBezTo>
                  <a:lnTo>
                    <a:pt x="4022" y="18149"/>
                  </a:lnTo>
                  <a:cubicBezTo>
                    <a:pt x="4034" y="18162"/>
                    <a:pt x="4042" y="18169"/>
                    <a:pt x="4048" y="18171"/>
                  </a:cubicBezTo>
                  <a:cubicBezTo>
                    <a:pt x="4057" y="18174"/>
                    <a:pt x="4067" y="18170"/>
                    <a:pt x="4074" y="18159"/>
                  </a:cubicBezTo>
                  <a:cubicBezTo>
                    <a:pt x="4077" y="18154"/>
                    <a:pt x="4079" y="18149"/>
                    <a:pt x="4081" y="18143"/>
                  </a:cubicBezTo>
                  <a:cubicBezTo>
                    <a:pt x="4083" y="18137"/>
                    <a:pt x="4084" y="18131"/>
                    <a:pt x="4085" y="18124"/>
                  </a:cubicBezTo>
                  <a:cubicBezTo>
                    <a:pt x="4087" y="18107"/>
                    <a:pt x="4084" y="18090"/>
                    <a:pt x="4078" y="18077"/>
                  </a:cubicBezTo>
                  <a:cubicBezTo>
                    <a:pt x="4074" y="18069"/>
                    <a:pt x="4067" y="18061"/>
                    <a:pt x="4054" y="18049"/>
                  </a:cubicBezTo>
                  <a:lnTo>
                    <a:pt x="3346" y="17326"/>
                  </a:lnTo>
                  <a:cubicBezTo>
                    <a:pt x="3334" y="17314"/>
                    <a:pt x="3327" y="17306"/>
                    <a:pt x="3321" y="17304"/>
                  </a:cubicBezTo>
                  <a:close/>
                  <a:moveTo>
                    <a:pt x="4959" y="17304"/>
                  </a:moveTo>
                  <a:cubicBezTo>
                    <a:pt x="4953" y="17306"/>
                    <a:pt x="4945" y="17314"/>
                    <a:pt x="4933" y="17326"/>
                  </a:cubicBezTo>
                  <a:lnTo>
                    <a:pt x="4225" y="18049"/>
                  </a:lnTo>
                  <a:cubicBezTo>
                    <a:pt x="4213" y="18061"/>
                    <a:pt x="4206" y="18069"/>
                    <a:pt x="4202" y="18077"/>
                  </a:cubicBezTo>
                  <a:cubicBezTo>
                    <a:pt x="4195" y="18090"/>
                    <a:pt x="4193" y="18107"/>
                    <a:pt x="4195" y="18124"/>
                  </a:cubicBezTo>
                  <a:cubicBezTo>
                    <a:pt x="4195" y="18131"/>
                    <a:pt x="4197" y="18137"/>
                    <a:pt x="4198" y="18143"/>
                  </a:cubicBezTo>
                  <a:cubicBezTo>
                    <a:pt x="4200" y="18149"/>
                    <a:pt x="4203" y="18154"/>
                    <a:pt x="4205" y="18159"/>
                  </a:cubicBezTo>
                  <a:cubicBezTo>
                    <a:pt x="4213" y="18170"/>
                    <a:pt x="4223" y="18174"/>
                    <a:pt x="4232" y="18171"/>
                  </a:cubicBezTo>
                  <a:cubicBezTo>
                    <a:pt x="4238" y="18169"/>
                    <a:pt x="4245" y="18162"/>
                    <a:pt x="4258" y="18149"/>
                  </a:cubicBezTo>
                  <a:lnTo>
                    <a:pt x="4966" y="17427"/>
                  </a:lnTo>
                  <a:cubicBezTo>
                    <a:pt x="4978" y="17414"/>
                    <a:pt x="4985" y="17407"/>
                    <a:pt x="4989" y="17399"/>
                  </a:cubicBezTo>
                  <a:cubicBezTo>
                    <a:pt x="4995" y="17386"/>
                    <a:pt x="4998" y="17368"/>
                    <a:pt x="4997" y="17351"/>
                  </a:cubicBezTo>
                  <a:cubicBezTo>
                    <a:pt x="4996" y="17345"/>
                    <a:pt x="4994" y="17338"/>
                    <a:pt x="4992" y="17332"/>
                  </a:cubicBezTo>
                  <a:cubicBezTo>
                    <a:pt x="4990" y="17327"/>
                    <a:pt x="4988" y="17321"/>
                    <a:pt x="4985" y="17317"/>
                  </a:cubicBezTo>
                  <a:cubicBezTo>
                    <a:pt x="4978" y="17306"/>
                    <a:pt x="4968" y="17301"/>
                    <a:pt x="4959" y="17304"/>
                  </a:cubicBezTo>
                  <a:close/>
                  <a:moveTo>
                    <a:pt x="7433" y="17304"/>
                  </a:moveTo>
                  <a:cubicBezTo>
                    <a:pt x="7424" y="17301"/>
                    <a:pt x="7414" y="17306"/>
                    <a:pt x="7407" y="17317"/>
                  </a:cubicBezTo>
                  <a:cubicBezTo>
                    <a:pt x="7404" y="17321"/>
                    <a:pt x="7401" y="17327"/>
                    <a:pt x="7399" y="17332"/>
                  </a:cubicBezTo>
                  <a:cubicBezTo>
                    <a:pt x="7398" y="17338"/>
                    <a:pt x="7396" y="17345"/>
                    <a:pt x="7396" y="17351"/>
                  </a:cubicBezTo>
                  <a:cubicBezTo>
                    <a:pt x="7394" y="17368"/>
                    <a:pt x="7397" y="17386"/>
                    <a:pt x="7403" y="17399"/>
                  </a:cubicBezTo>
                  <a:cubicBezTo>
                    <a:pt x="7407" y="17407"/>
                    <a:pt x="7414" y="17414"/>
                    <a:pt x="7426" y="17427"/>
                  </a:cubicBezTo>
                  <a:lnTo>
                    <a:pt x="8134" y="18149"/>
                  </a:lnTo>
                  <a:cubicBezTo>
                    <a:pt x="8146" y="18162"/>
                    <a:pt x="8154" y="18169"/>
                    <a:pt x="8160" y="18171"/>
                  </a:cubicBezTo>
                  <a:cubicBezTo>
                    <a:pt x="8169" y="18174"/>
                    <a:pt x="8179" y="18170"/>
                    <a:pt x="8186" y="18159"/>
                  </a:cubicBezTo>
                  <a:cubicBezTo>
                    <a:pt x="8189" y="18154"/>
                    <a:pt x="8192" y="18149"/>
                    <a:pt x="8194" y="18143"/>
                  </a:cubicBezTo>
                  <a:cubicBezTo>
                    <a:pt x="8196" y="18137"/>
                    <a:pt x="8197" y="18131"/>
                    <a:pt x="8198" y="18124"/>
                  </a:cubicBezTo>
                  <a:cubicBezTo>
                    <a:pt x="8199" y="18107"/>
                    <a:pt x="8196" y="18090"/>
                    <a:pt x="8190" y="18077"/>
                  </a:cubicBezTo>
                  <a:cubicBezTo>
                    <a:pt x="8186" y="18069"/>
                    <a:pt x="8179" y="18061"/>
                    <a:pt x="8167" y="18049"/>
                  </a:cubicBezTo>
                  <a:lnTo>
                    <a:pt x="7459" y="17326"/>
                  </a:lnTo>
                  <a:cubicBezTo>
                    <a:pt x="7446" y="17314"/>
                    <a:pt x="7439" y="17306"/>
                    <a:pt x="7433" y="17304"/>
                  </a:cubicBezTo>
                  <a:close/>
                  <a:moveTo>
                    <a:pt x="9071" y="17304"/>
                  </a:moveTo>
                  <a:cubicBezTo>
                    <a:pt x="9065" y="17306"/>
                    <a:pt x="9058" y="17314"/>
                    <a:pt x="9045" y="17326"/>
                  </a:cubicBezTo>
                  <a:lnTo>
                    <a:pt x="8338" y="18049"/>
                  </a:lnTo>
                  <a:cubicBezTo>
                    <a:pt x="8325" y="18061"/>
                    <a:pt x="8318" y="18069"/>
                    <a:pt x="8314" y="18077"/>
                  </a:cubicBezTo>
                  <a:cubicBezTo>
                    <a:pt x="8308" y="18090"/>
                    <a:pt x="8305" y="18107"/>
                    <a:pt x="8307" y="18124"/>
                  </a:cubicBezTo>
                  <a:cubicBezTo>
                    <a:pt x="8308" y="18131"/>
                    <a:pt x="8309" y="18137"/>
                    <a:pt x="8310" y="18143"/>
                  </a:cubicBezTo>
                  <a:cubicBezTo>
                    <a:pt x="8312" y="18149"/>
                    <a:pt x="8315" y="18154"/>
                    <a:pt x="8318" y="18159"/>
                  </a:cubicBezTo>
                  <a:cubicBezTo>
                    <a:pt x="8325" y="18170"/>
                    <a:pt x="8335" y="18174"/>
                    <a:pt x="8345" y="18171"/>
                  </a:cubicBezTo>
                  <a:cubicBezTo>
                    <a:pt x="8350" y="18169"/>
                    <a:pt x="8358" y="18162"/>
                    <a:pt x="8370" y="18149"/>
                  </a:cubicBezTo>
                  <a:lnTo>
                    <a:pt x="9078" y="17427"/>
                  </a:lnTo>
                  <a:cubicBezTo>
                    <a:pt x="9090" y="17414"/>
                    <a:pt x="9098" y="17407"/>
                    <a:pt x="9102" y="17399"/>
                  </a:cubicBezTo>
                  <a:cubicBezTo>
                    <a:pt x="9108" y="17386"/>
                    <a:pt x="9110" y="17368"/>
                    <a:pt x="9109" y="17351"/>
                  </a:cubicBezTo>
                  <a:cubicBezTo>
                    <a:pt x="9108" y="17345"/>
                    <a:pt x="9107" y="17338"/>
                    <a:pt x="9105" y="17332"/>
                  </a:cubicBezTo>
                  <a:cubicBezTo>
                    <a:pt x="9103" y="17327"/>
                    <a:pt x="9100" y="17321"/>
                    <a:pt x="9097" y="17317"/>
                  </a:cubicBezTo>
                  <a:cubicBezTo>
                    <a:pt x="9090" y="17306"/>
                    <a:pt x="9081" y="17301"/>
                    <a:pt x="9071" y="17304"/>
                  </a:cubicBezTo>
                  <a:close/>
                  <a:moveTo>
                    <a:pt x="11558" y="17304"/>
                  </a:moveTo>
                  <a:cubicBezTo>
                    <a:pt x="11549" y="17301"/>
                    <a:pt x="11539" y="17306"/>
                    <a:pt x="11532" y="17317"/>
                  </a:cubicBezTo>
                  <a:cubicBezTo>
                    <a:pt x="11529" y="17321"/>
                    <a:pt x="11526" y="17327"/>
                    <a:pt x="11524" y="17332"/>
                  </a:cubicBezTo>
                  <a:cubicBezTo>
                    <a:pt x="11523" y="17338"/>
                    <a:pt x="11521" y="17345"/>
                    <a:pt x="11521" y="17351"/>
                  </a:cubicBezTo>
                  <a:cubicBezTo>
                    <a:pt x="11519" y="17368"/>
                    <a:pt x="11522" y="17386"/>
                    <a:pt x="11528" y="17399"/>
                  </a:cubicBezTo>
                  <a:cubicBezTo>
                    <a:pt x="11532" y="17407"/>
                    <a:pt x="11539" y="17414"/>
                    <a:pt x="11551" y="17427"/>
                  </a:cubicBezTo>
                  <a:lnTo>
                    <a:pt x="12259" y="18149"/>
                  </a:lnTo>
                  <a:cubicBezTo>
                    <a:pt x="12272" y="18162"/>
                    <a:pt x="12279" y="18169"/>
                    <a:pt x="12285" y="18171"/>
                  </a:cubicBezTo>
                  <a:cubicBezTo>
                    <a:pt x="12295" y="18174"/>
                    <a:pt x="12304" y="18170"/>
                    <a:pt x="12311" y="18159"/>
                  </a:cubicBezTo>
                  <a:cubicBezTo>
                    <a:pt x="12314" y="18154"/>
                    <a:pt x="12317" y="18149"/>
                    <a:pt x="12319" y="18143"/>
                  </a:cubicBezTo>
                  <a:cubicBezTo>
                    <a:pt x="12321" y="18137"/>
                    <a:pt x="12322" y="18131"/>
                    <a:pt x="12323" y="18124"/>
                  </a:cubicBezTo>
                  <a:cubicBezTo>
                    <a:pt x="12324" y="18107"/>
                    <a:pt x="12321" y="18090"/>
                    <a:pt x="12315" y="18077"/>
                  </a:cubicBezTo>
                  <a:cubicBezTo>
                    <a:pt x="12311" y="18069"/>
                    <a:pt x="12304" y="18061"/>
                    <a:pt x="12292" y="18049"/>
                  </a:cubicBezTo>
                  <a:lnTo>
                    <a:pt x="11584" y="17326"/>
                  </a:lnTo>
                  <a:cubicBezTo>
                    <a:pt x="11571" y="17314"/>
                    <a:pt x="11564" y="17306"/>
                    <a:pt x="11558" y="17304"/>
                  </a:cubicBezTo>
                  <a:close/>
                  <a:moveTo>
                    <a:pt x="13196" y="17304"/>
                  </a:moveTo>
                  <a:cubicBezTo>
                    <a:pt x="13190" y="17306"/>
                    <a:pt x="13183" y="17314"/>
                    <a:pt x="13171" y="17326"/>
                  </a:cubicBezTo>
                  <a:lnTo>
                    <a:pt x="12463" y="18049"/>
                  </a:lnTo>
                  <a:cubicBezTo>
                    <a:pt x="12451" y="18061"/>
                    <a:pt x="12443" y="18069"/>
                    <a:pt x="12439" y="18077"/>
                  </a:cubicBezTo>
                  <a:cubicBezTo>
                    <a:pt x="12433" y="18090"/>
                    <a:pt x="12430" y="18107"/>
                    <a:pt x="12432" y="18124"/>
                  </a:cubicBezTo>
                  <a:cubicBezTo>
                    <a:pt x="12433" y="18131"/>
                    <a:pt x="12434" y="18137"/>
                    <a:pt x="12436" y="18143"/>
                  </a:cubicBezTo>
                  <a:cubicBezTo>
                    <a:pt x="12438" y="18149"/>
                    <a:pt x="12440" y="18154"/>
                    <a:pt x="12443" y="18159"/>
                  </a:cubicBezTo>
                  <a:cubicBezTo>
                    <a:pt x="12450" y="18170"/>
                    <a:pt x="12460" y="18174"/>
                    <a:pt x="12470" y="18171"/>
                  </a:cubicBezTo>
                  <a:cubicBezTo>
                    <a:pt x="12476" y="18169"/>
                    <a:pt x="12483" y="18162"/>
                    <a:pt x="12495" y="18149"/>
                  </a:cubicBezTo>
                  <a:lnTo>
                    <a:pt x="13203" y="17427"/>
                  </a:lnTo>
                  <a:cubicBezTo>
                    <a:pt x="13215" y="17414"/>
                    <a:pt x="13223" y="17407"/>
                    <a:pt x="13227" y="17399"/>
                  </a:cubicBezTo>
                  <a:cubicBezTo>
                    <a:pt x="13233" y="17386"/>
                    <a:pt x="13235" y="17368"/>
                    <a:pt x="13234" y="17351"/>
                  </a:cubicBezTo>
                  <a:cubicBezTo>
                    <a:pt x="13233" y="17345"/>
                    <a:pt x="13232" y="17338"/>
                    <a:pt x="13230" y="17332"/>
                  </a:cubicBezTo>
                  <a:cubicBezTo>
                    <a:pt x="13228" y="17327"/>
                    <a:pt x="13226" y="17321"/>
                    <a:pt x="13223" y="17317"/>
                  </a:cubicBezTo>
                  <a:cubicBezTo>
                    <a:pt x="13215" y="17306"/>
                    <a:pt x="13206" y="17301"/>
                    <a:pt x="13196" y="17304"/>
                  </a:cubicBezTo>
                  <a:close/>
                  <a:moveTo>
                    <a:pt x="15665" y="17304"/>
                  </a:moveTo>
                  <a:cubicBezTo>
                    <a:pt x="15656" y="17301"/>
                    <a:pt x="15646" y="17306"/>
                    <a:pt x="15639" y="17317"/>
                  </a:cubicBezTo>
                  <a:cubicBezTo>
                    <a:pt x="15636" y="17321"/>
                    <a:pt x="15633" y="17327"/>
                    <a:pt x="15631" y="17332"/>
                  </a:cubicBezTo>
                  <a:cubicBezTo>
                    <a:pt x="15629" y="17338"/>
                    <a:pt x="15628" y="17345"/>
                    <a:pt x="15627" y="17351"/>
                  </a:cubicBezTo>
                  <a:cubicBezTo>
                    <a:pt x="15626" y="17368"/>
                    <a:pt x="15629" y="17386"/>
                    <a:pt x="15635" y="17399"/>
                  </a:cubicBezTo>
                  <a:cubicBezTo>
                    <a:pt x="15639" y="17407"/>
                    <a:pt x="15646" y="17414"/>
                    <a:pt x="15658" y="17427"/>
                  </a:cubicBezTo>
                  <a:lnTo>
                    <a:pt x="16366" y="18149"/>
                  </a:lnTo>
                  <a:cubicBezTo>
                    <a:pt x="16379" y="18162"/>
                    <a:pt x="16386" y="18169"/>
                    <a:pt x="16392" y="18171"/>
                  </a:cubicBezTo>
                  <a:cubicBezTo>
                    <a:pt x="16401" y="18174"/>
                    <a:pt x="16411" y="18170"/>
                    <a:pt x="16418" y="18159"/>
                  </a:cubicBezTo>
                  <a:cubicBezTo>
                    <a:pt x="16421" y="18154"/>
                    <a:pt x="16424" y="18149"/>
                    <a:pt x="16426" y="18143"/>
                  </a:cubicBezTo>
                  <a:cubicBezTo>
                    <a:pt x="16427" y="18137"/>
                    <a:pt x="16429" y="18131"/>
                    <a:pt x="16429" y="18124"/>
                  </a:cubicBezTo>
                  <a:cubicBezTo>
                    <a:pt x="16431" y="18107"/>
                    <a:pt x="16428" y="18090"/>
                    <a:pt x="16422" y="18077"/>
                  </a:cubicBezTo>
                  <a:cubicBezTo>
                    <a:pt x="16418" y="18069"/>
                    <a:pt x="16411" y="18061"/>
                    <a:pt x="16399" y="18049"/>
                  </a:cubicBezTo>
                  <a:lnTo>
                    <a:pt x="15691" y="17326"/>
                  </a:lnTo>
                  <a:cubicBezTo>
                    <a:pt x="15678" y="17314"/>
                    <a:pt x="15671" y="17306"/>
                    <a:pt x="15665" y="17304"/>
                  </a:cubicBezTo>
                  <a:close/>
                  <a:moveTo>
                    <a:pt x="17303" y="17304"/>
                  </a:moveTo>
                  <a:cubicBezTo>
                    <a:pt x="17297" y="17306"/>
                    <a:pt x="17290" y="17314"/>
                    <a:pt x="17277" y="17326"/>
                  </a:cubicBezTo>
                  <a:lnTo>
                    <a:pt x="16570" y="18049"/>
                  </a:lnTo>
                  <a:cubicBezTo>
                    <a:pt x="16557" y="18061"/>
                    <a:pt x="16550" y="18069"/>
                    <a:pt x="16546" y="18077"/>
                  </a:cubicBezTo>
                  <a:cubicBezTo>
                    <a:pt x="16540" y="18090"/>
                    <a:pt x="16537" y="18107"/>
                    <a:pt x="16539" y="18124"/>
                  </a:cubicBezTo>
                  <a:cubicBezTo>
                    <a:pt x="16540" y="18131"/>
                    <a:pt x="16541" y="18137"/>
                    <a:pt x="16542" y="18143"/>
                  </a:cubicBezTo>
                  <a:cubicBezTo>
                    <a:pt x="16544" y="18149"/>
                    <a:pt x="16547" y="18154"/>
                    <a:pt x="16550" y="18159"/>
                  </a:cubicBezTo>
                  <a:cubicBezTo>
                    <a:pt x="16557" y="18170"/>
                    <a:pt x="16567" y="18174"/>
                    <a:pt x="16576" y="18171"/>
                  </a:cubicBezTo>
                  <a:cubicBezTo>
                    <a:pt x="16582" y="18169"/>
                    <a:pt x="16590" y="18162"/>
                    <a:pt x="16602" y="18149"/>
                  </a:cubicBezTo>
                  <a:lnTo>
                    <a:pt x="17310" y="17427"/>
                  </a:lnTo>
                  <a:cubicBezTo>
                    <a:pt x="17322" y="17414"/>
                    <a:pt x="17330" y="17407"/>
                    <a:pt x="17334" y="17399"/>
                  </a:cubicBezTo>
                  <a:cubicBezTo>
                    <a:pt x="17340" y="17386"/>
                    <a:pt x="17342" y="17368"/>
                    <a:pt x="17341" y="17351"/>
                  </a:cubicBezTo>
                  <a:cubicBezTo>
                    <a:pt x="17340" y="17345"/>
                    <a:pt x="17339" y="17338"/>
                    <a:pt x="17337" y="17332"/>
                  </a:cubicBezTo>
                  <a:cubicBezTo>
                    <a:pt x="17335" y="17327"/>
                    <a:pt x="17332" y="17321"/>
                    <a:pt x="17329" y="17317"/>
                  </a:cubicBezTo>
                  <a:cubicBezTo>
                    <a:pt x="17322" y="17306"/>
                    <a:pt x="17312" y="17301"/>
                    <a:pt x="17303" y="17304"/>
                  </a:cubicBezTo>
                  <a:close/>
                  <a:moveTo>
                    <a:pt x="19790" y="17304"/>
                  </a:moveTo>
                  <a:cubicBezTo>
                    <a:pt x="19781" y="17301"/>
                    <a:pt x="19771" y="17306"/>
                    <a:pt x="19764" y="17317"/>
                  </a:cubicBezTo>
                  <a:cubicBezTo>
                    <a:pt x="19761" y="17321"/>
                    <a:pt x="19759" y="17327"/>
                    <a:pt x="19757" y="17332"/>
                  </a:cubicBezTo>
                  <a:cubicBezTo>
                    <a:pt x="19755" y="17338"/>
                    <a:pt x="19753" y="17345"/>
                    <a:pt x="19753" y="17351"/>
                  </a:cubicBezTo>
                  <a:cubicBezTo>
                    <a:pt x="19751" y="17368"/>
                    <a:pt x="19754" y="17386"/>
                    <a:pt x="19760" y="17399"/>
                  </a:cubicBezTo>
                  <a:cubicBezTo>
                    <a:pt x="19764" y="17407"/>
                    <a:pt x="19771" y="17414"/>
                    <a:pt x="19783" y="17427"/>
                  </a:cubicBezTo>
                  <a:lnTo>
                    <a:pt x="20491" y="18149"/>
                  </a:lnTo>
                  <a:cubicBezTo>
                    <a:pt x="20504" y="18162"/>
                    <a:pt x="20511" y="18169"/>
                    <a:pt x="20517" y="18171"/>
                  </a:cubicBezTo>
                  <a:cubicBezTo>
                    <a:pt x="20526" y="18174"/>
                    <a:pt x="20536" y="18170"/>
                    <a:pt x="20544" y="18159"/>
                  </a:cubicBezTo>
                  <a:cubicBezTo>
                    <a:pt x="20547" y="18154"/>
                    <a:pt x="20549" y="18149"/>
                    <a:pt x="20551" y="18143"/>
                  </a:cubicBezTo>
                  <a:cubicBezTo>
                    <a:pt x="20553" y="18137"/>
                    <a:pt x="20554" y="18131"/>
                    <a:pt x="20555" y="18124"/>
                  </a:cubicBezTo>
                  <a:cubicBezTo>
                    <a:pt x="20556" y="18107"/>
                    <a:pt x="20553" y="18090"/>
                    <a:pt x="20547" y="18077"/>
                  </a:cubicBezTo>
                  <a:cubicBezTo>
                    <a:pt x="20543" y="18069"/>
                    <a:pt x="20536" y="18061"/>
                    <a:pt x="20524" y="18049"/>
                  </a:cubicBezTo>
                  <a:lnTo>
                    <a:pt x="19816" y="17326"/>
                  </a:lnTo>
                  <a:cubicBezTo>
                    <a:pt x="19803" y="17314"/>
                    <a:pt x="19796" y="17306"/>
                    <a:pt x="19790" y="17304"/>
                  </a:cubicBezTo>
                  <a:close/>
                  <a:moveTo>
                    <a:pt x="21428" y="17304"/>
                  </a:moveTo>
                  <a:cubicBezTo>
                    <a:pt x="21422" y="17306"/>
                    <a:pt x="21415" y="17314"/>
                    <a:pt x="21402" y="17326"/>
                  </a:cubicBezTo>
                  <a:lnTo>
                    <a:pt x="20695" y="18049"/>
                  </a:lnTo>
                  <a:cubicBezTo>
                    <a:pt x="20683" y="18061"/>
                    <a:pt x="20675" y="18069"/>
                    <a:pt x="20671" y="18077"/>
                  </a:cubicBezTo>
                  <a:cubicBezTo>
                    <a:pt x="20665" y="18090"/>
                    <a:pt x="20662" y="18107"/>
                    <a:pt x="20664" y="18124"/>
                  </a:cubicBezTo>
                  <a:cubicBezTo>
                    <a:pt x="20665" y="18131"/>
                    <a:pt x="20666" y="18137"/>
                    <a:pt x="20668" y="18143"/>
                  </a:cubicBezTo>
                  <a:cubicBezTo>
                    <a:pt x="20670" y="18149"/>
                    <a:pt x="20672" y="18154"/>
                    <a:pt x="20675" y="18159"/>
                  </a:cubicBezTo>
                  <a:cubicBezTo>
                    <a:pt x="20682" y="18170"/>
                    <a:pt x="20692" y="18174"/>
                    <a:pt x="20702" y="18171"/>
                  </a:cubicBezTo>
                  <a:cubicBezTo>
                    <a:pt x="20707" y="18169"/>
                    <a:pt x="20715" y="18162"/>
                    <a:pt x="20727" y="18149"/>
                  </a:cubicBezTo>
                  <a:lnTo>
                    <a:pt x="21435" y="17427"/>
                  </a:lnTo>
                  <a:cubicBezTo>
                    <a:pt x="21447" y="17414"/>
                    <a:pt x="21455" y="17407"/>
                    <a:pt x="21459" y="17399"/>
                  </a:cubicBezTo>
                  <a:cubicBezTo>
                    <a:pt x="21465" y="17386"/>
                    <a:pt x="21468" y="17368"/>
                    <a:pt x="21466" y="17351"/>
                  </a:cubicBezTo>
                  <a:cubicBezTo>
                    <a:pt x="21465" y="17345"/>
                    <a:pt x="21464" y="17338"/>
                    <a:pt x="21462" y="17332"/>
                  </a:cubicBezTo>
                  <a:cubicBezTo>
                    <a:pt x="21460" y="17327"/>
                    <a:pt x="21458" y="17321"/>
                    <a:pt x="21455" y="17317"/>
                  </a:cubicBezTo>
                  <a:cubicBezTo>
                    <a:pt x="21447" y="17306"/>
                    <a:pt x="21438" y="17301"/>
                    <a:pt x="21428" y="17304"/>
                  </a:cubicBezTo>
                  <a:close/>
                  <a:moveTo>
                    <a:pt x="1907" y="17393"/>
                  </a:moveTo>
                  <a:cubicBezTo>
                    <a:pt x="1903" y="17393"/>
                    <a:pt x="1900" y="17394"/>
                    <a:pt x="1896" y="17396"/>
                  </a:cubicBezTo>
                  <a:cubicBezTo>
                    <a:pt x="1887" y="17402"/>
                    <a:pt x="1880" y="17415"/>
                    <a:pt x="1877" y="17431"/>
                  </a:cubicBezTo>
                  <a:cubicBezTo>
                    <a:pt x="1875" y="17441"/>
                    <a:pt x="1874" y="17456"/>
                    <a:pt x="1874" y="17481"/>
                  </a:cubicBezTo>
                  <a:lnTo>
                    <a:pt x="1874" y="19660"/>
                  </a:lnTo>
                  <a:cubicBezTo>
                    <a:pt x="1874" y="19685"/>
                    <a:pt x="1875" y="19701"/>
                    <a:pt x="1877" y="19711"/>
                  </a:cubicBezTo>
                  <a:cubicBezTo>
                    <a:pt x="1880" y="19727"/>
                    <a:pt x="1887" y="19739"/>
                    <a:pt x="1896" y="19745"/>
                  </a:cubicBezTo>
                  <a:cubicBezTo>
                    <a:pt x="1900" y="19747"/>
                    <a:pt x="1903" y="19749"/>
                    <a:pt x="1907" y="19749"/>
                  </a:cubicBezTo>
                  <a:cubicBezTo>
                    <a:pt x="1911" y="19749"/>
                    <a:pt x="1915" y="19747"/>
                    <a:pt x="1918" y="19745"/>
                  </a:cubicBezTo>
                  <a:cubicBezTo>
                    <a:pt x="1927" y="19739"/>
                    <a:pt x="1935" y="19727"/>
                    <a:pt x="1938" y="19711"/>
                  </a:cubicBezTo>
                  <a:cubicBezTo>
                    <a:pt x="1940" y="19701"/>
                    <a:pt x="1940" y="19685"/>
                    <a:pt x="1940" y="19660"/>
                  </a:cubicBezTo>
                  <a:lnTo>
                    <a:pt x="1940" y="17481"/>
                  </a:lnTo>
                  <a:cubicBezTo>
                    <a:pt x="1940" y="17456"/>
                    <a:pt x="1940" y="17441"/>
                    <a:pt x="1938" y="17431"/>
                  </a:cubicBezTo>
                  <a:cubicBezTo>
                    <a:pt x="1935" y="17415"/>
                    <a:pt x="1927" y="17402"/>
                    <a:pt x="1918" y="17396"/>
                  </a:cubicBezTo>
                  <a:cubicBezTo>
                    <a:pt x="1915" y="17394"/>
                    <a:pt x="1911" y="17393"/>
                    <a:pt x="1907" y="17393"/>
                  </a:cubicBezTo>
                  <a:close/>
                  <a:moveTo>
                    <a:pt x="2260" y="17393"/>
                  </a:moveTo>
                  <a:cubicBezTo>
                    <a:pt x="2256" y="17393"/>
                    <a:pt x="2253" y="17394"/>
                    <a:pt x="2249" y="17396"/>
                  </a:cubicBezTo>
                  <a:cubicBezTo>
                    <a:pt x="2240" y="17402"/>
                    <a:pt x="2233" y="17415"/>
                    <a:pt x="2230" y="17431"/>
                  </a:cubicBezTo>
                  <a:cubicBezTo>
                    <a:pt x="2228" y="17441"/>
                    <a:pt x="2227" y="17456"/>
                    <a:pt x="2227" y="17481"/>
                  </a:cubicBezTo>
                  <a:lnTo>
                    <a:pt x="2227" y="19660"/>
                  </a:lnTo>
                  <a:cubicBezTo>
                    <a:pt x="2227" y="19685"/>
                    <a:pt x="2228" y="19701"/>
                    <a:pt x="2230" y="19711"/>
                  </a:cubicBezTo>
                  <a:cubicBezTo>
                    <a:pt x="2233" y="19727"/>
                    <a:pt x="2240" y="19739"/>
                    <a:pt x="2249" y="19745"/>
                  </a:cubicBezTo>
                  <a:cubicBezTo>
                    <a:pt x="2253" y="19747"/>
                    <a:pt x="2256" y="19749"/>
                    <a:pt x="2260" y="19749"/>
                  </a:cubicBezTo>
                  <a:cubicBezTo>
                    <a:pt x="2264" y="19749"/>
                    <a:pt x="2268" y="19747"/>
                    <a:pt x="2271" y="19745"/>
                  </a:cubicBezTo>
                  <a:cubicBezTo>
                    <a:pt x="2280" y="19739"/>
                    <a:pt x="2287" y="19727"/>
                    <a:pt x="2291" y="19711"/>
                  </a:cubicBezTo>
                  <a:cubicBezTo>
                    <a:pt x="2293" y="19701"/>
                    <a:pt x="2293" y="19685"/>
                    <a:pt x="2293" y="19660"/>
                  </a:cubicBezTo>
                  <a:lnTo>
                    <a:pt x="2293" y="17481"/>
                  </a:lnTo>
                  <a:cubicBezTo>
                    <a:pt x="2293" y="17456"/>
                    <a:pt x="2293" y="17441"/>
                    <a:pt x="2291" y="17431"/>
                  </a:cubicBezTo>
                  <a:cubicBezTo>
                    <a:pt x="2287" y="17415"/>
                    <a:pt x="2280" y="17402"/>
                    <a:pt x="2271" y="17396"/>
                  </a:cubicBezTo>
                  <a:cubicBezTo>
                    <a:pt x="2268" y="17394"/>
                    <a:pt x="2264" y="17393"/>
                    <a:pt x="2260" y="17393"/>
                  </a:cubicBezTo>
                  <a:close/>
                  <a:moveTo>
                    <a:pt x="6020" y="17393"/>
                  </a:moveTo>
                  <a:cubicBezTo>
                    <a:pt x="6016" y="17393"/>
                    <a:pt x="6012" y="17394"/>
                    <a:pt x="6009" y="17396"/>
                  </a:cubicBezTo>
                  <a:cubicBezTo>
                    <a:pt x="6000" y="17402"/>
                    <a:pt x="5992" y="17415"/>
                    <a:pt x="5989" y="17431"/>
                  </a:cubicBezTo>
                  <a:cubicBezTo>
                    <a:pt x="5987" y="17441"/>
                    <a:pt x="5987" y="17456"/>
                    <a:pt x="5987" y="17481"/>
                  </a:cubicBezTo>
                  <a:lnTo>
                    <a:pt x="5987" y="19660"/>
                  </a:lnTo>
                  <a:cubicBezTo>
                    <a:pt x="5987" y="19685"/>
                    <a:pt x="5987" y="19701"/>
                    <a:pt x="5989" y="19711"/>
                  </a:cubicBezTo>
                  <a:cubicBezTo>
                    <a:pt x="5992" y="19727"/>
                    <a:pt x="6000" y="19739"/>
                    <a:pt x="6009" y="19745"/>
                  </a:cubicBezTo>
                  <a:cubicBezTo>
                    <a:pt x="6012" y="19747"/>
                    <a:pt x="6016" y="19749"/>
                    <a:pt x="6020" y="19749"/>
                  </a:cubicBezTo>
                  <a:cubicBezTo>
                    <a:pt x="6023" y="19749"/>
                    <a:pt x="6027" y="19747"/>
                    <a:pt x="6031" y="19745"/>
                  </a:cubicBezTo>
                  <a:cubicBezTo>
                    <a:pt x="6040" y="19739"/>
                    <a:pt x="6047" y="19727"/>
                    <a:pt x="6050" y="19711"/>
                  </a:cubicBezTo>
                  <a:cubicBezTo>
                    <a:pt x="6052" y="19701"/>
                    <a:pt x="6052" y="19685"/>
                    <a:pt x="6052" y="19660"/>
                  </a:cubicBezTo>
                  <a:lnTo>
                    <a:pt x="6052" y="17481"/>
                  </a:lnTo>
                  <a:cubicBezTo>
                    <a:pt x="6052" y="17456"/>
                    <a:pt x="6052" y="17441"/>
                    <a:pt x="6050" y="17431"/>
                  </a:cubicBezTo>
                  <a:cubicBezTo>
                    <a:pt x="6047" y="17415"/>
                    <a:pt x="6040" y="17402"/>
                    <a:pt x="6031" y="17396"/>
                  </a:cubicBezTo>
                  <a:cubicBezTo>
                    <a:pt x="6027" y="17394"/>
                    <a:pt x="6023" y="17393"/>
                    <a:pt x="6020" y="17393"/>
                  </a:cubicBezTo>
                  <a:close/>
                  <a:moveTo>
                    <a:pt x="6373" y="17393"/>
                  </a:moveTo>
                  <a:cubicBezTo>
                    <a:pt x="6369" y="17393"/>
                    <a:pt x="6365" y="17394"/>
                    <a:pt x="6361" y="17396"/>
                  </a:cubicBezTo>
                  <a:cubicBezTo>
                    <a:pt x="6352" y="17402"/>
                    <a:pt x="6345" y="17415"/>
                    <a:pt x="6342" y="17431"/>
                  </a:cubicBezTo>
                  <a:cubicBezTo>
                    <a:pt x="6340" y="17441"/>
                    <a:pt x="6340" y="17456"/>
                    <a:pt x="6340" y="17481"/>
                  </a:cubicBezTo>
                  <a:lnTo>
                    <a:pt x="6340" y="19660"/>
                  </a:lnTo>
                  <a:cubicBezTo>
                    <a:pt x="6340" y="19685"/>
                    <a:pt x="6340" y="19701"/>
                    <a:pt x="6342" y="19711"/>
                  </a:cubicBezTo>
                  <a:cubicBezTo>
                    <a:pt x="6345" y="19727"/>
                    <a:pt x="6352" y="19739"/>
                    <a:pt x="6361" y="19745"/>
                  </a:cubicBezTo>
                  <a:cubicBezTo>
                    <a:pt x="6365" y="19747"/>
                    <a:pt x="6369" y="19749"/>
                    <a:pt x="6373" y="19749"/>
                  </a:cubicBezTo>
                  <a:cubicBezTo>
                    <a:pt x="6376" y="19749"/>
                    <a:pt x="6380" y="19747"/>
                    <a:pt x="6384" y="19745"/>
                  </a:cubicBezTo>
                  <a:cubicBezTo>
                    <a:pt x="6393" y="19739"/>
                    <a:pt x="6400" y="19727"/>
                    <a:pt x="6403" y="19711"/>
                  </a:cubicBezTo>
                  <a:cubicBezTo>
                    <a:pt x="6405" y="19701"/>
                    <a:pt x="6405" y="19685"/>
                    <a:pt x="6405" y="19660"/>
                  </a:cubicBezTo>
                  <a:lnTo>
                    <a:pt x="6405" y="17481"/>
                  </a:lnTo>
                  <a:cubicBezTo>
                    <a:pt x="6405" y="17456"/>
                    <a:pt x="6405" y="17441"/>
                    <a:pt x="6403" y="17431"/>
                  </a:cubicBezTo>
                  <a:cubicBezTo>
                    <a:pt x="6400" y="17415"/>
                    <a:pt x="6393" y="17402"/>
                    <a:pt x="6384" y="17396"/>
                  </a:cubicBezTo>
                  <a:cubicBezTo>
                    <a:pt x="6380" y="17394"/>
                    <a:pt x="6376" y="17393"/>
                    <a:pt x="6373" y="17393"/>
                  </a:cubicBezTo>
                  <a:close/>
                  <a:moveTo>
                    <a:pt x="10145" y="17393"/>
                  </a:moveTo>
                  <a:cubicBezTo>
                    <a:pt x="10141" y="17393"/>
                    <a:pt x="10137" y="17394"/>
                    <a:pt x="10134" y="17396"/>
                  </a:cubicBezTo>
                  <a:cubicBezTo>
                    <a:pt x="10125" y="17402"/>
                    <a:pt x="10117" y="17415"/>
                    <a:pt x="10114" y="17431"/>
                  </a:cubicBezTo>
                  <a:cubicBezTo>
                    <a:pt x="10112" y="17441"/>
                    <a:pt x="10112" y="17456"/>
                    <a:pt x="10112" y="17481"/>
                  </a:cubicBezTo>
                  <a:lnTo>
                    <a:pt x="10112" y="19660"/>
                  </a:lnTo>
                  <a:cubicBezTo>
                    <a:pt x="10112" y="19685"/>
                    <a:pt x="10112" y="19701"/>
                    <a:pt x="10114" y="19711"/>
                  </a:cubicBezTo>
                  <a:cubicBezTo>
                    <a:pt x="10117" y="19727"/>
                    <a:pt x="10125" y="19739"/>
                    <a:pt x="10134" y="19745"/>
                  </a:cubicBezTo>
                  <a:cubicBezTo>
                    <a:pt x="10137" y="19747"/>
                    <a:pt x="10141" y="19749"/>
                    <a:pt x="10145" y="19749"/>
                  </a:cubicBezTo>
                  <a:cubicBezTo>
                    <a:pt x="10148" y="19749"/>
                    <a:pt x="10152" y="19747"/>
                    <a:pt x="10156" y="19745"/>
                  </a:cubicBezTo>
                  <a:cubicBezTo>
                    <a:pt x="10165" y="19739"/>
                    <a:pt x="10172" y="19727"/>
                    <a:pt x="10176" y="19711"/>
                  </a:cubicBezTo>
                  <a:cubicBezTo>
                    <a:pt x="10177" y="19701"/>
                    <a:pt x="10177" y="19685"/>
                    <a:pt x="10177" y="19660"/>
                  </a:cubicBezTo>
                  <a:lnTo>
                    <a:pt x="10177" y="17481"/>
                  </a:lnTo>
                  <a:cubicBezTo>
                    <a:pt x="10177" y="17456"/>
                    <a:pt x="10177" y="17441"/>
                    <a:pt x="10176" y="17431"/>
                  </a:cubicBezTo>
                  <a:cubicBezTo>
                    <a:pt x="10172" y="17415"/>
                    <a:pt x="10165" y="17402"/>
                    <a:pt x="10156" y="17396"/>
                  </a:cubicBezTo>
                  <a:cubicBezTo>
                    <a:pt x="10152" y="17394"/>
                    <a:pt x="10148" y="17393"/>
                    <a:pt x="10145" y="17393"/>
                  </a:cubicBezTo>
                  <a:close/>
                  <a:moveTo>
                    <a:pt x="10498" y="17393"/>
                  </a:moveTo>
                  <a:cubicBezTo>
                    <a:pt x="10494" y="17393"/>
                    <a:pt x="10490" y="17394"/>
                    <a:pt x="10487" y="17396"/>
                  </a:cubicBezTo>
                  <a:cubicBezTo>
                    <a:pt x="10478" y="17402"/>
                    <a:pt x="10470" y="17415"/>
                    <a:pt x="10467" y="17431"/>
                  </a:cubicBezTo>
                  <a:cubicBezTo>
                    <a:pt x="10465" y="17441"/>
                    <a:pt x="10465" y="17456"/>
                    <a:pt x="10465" y="17481"/>
                  </a:cubicBezTo>
                  <a:lnTo>
                    <a:pt x="10465" y="19660"/>
                  </a:lnTo>
                  <a:cubicBezTo>
                    <a:pt x="10465" y="19685"/>
                    <a:pt x="10465" y="19701"/>
                    <a:pt x="10467" y="19711"/>
                  </a:cubicBezTo>
                  <a:cubicBezTo>
                    <a:pt x="10470" y="19727"/>
                    <a:pt x="10478" y="19739"/>
                    <a:pt x="10487" y="19745"/>
                  </a:cubicBezTo>
                  <a:cubicBezTo>
                    <a:pt x="10490" y="19747"/>
                    <a:pt x="10494" y="19749"/>
                    <a:pt x="10498" y="19749"/>
                  </a:cubicBezTo>
                  <a:cubicBezTo>
                    <a:pt x="10501" y="19749"/>
                    <a:pt x="10505" y="19747"/>
                    <a:pt x="10509" y="19745"/>
                  </a:cubicBezTo>
                  <a:cubicBezTo>
                    <a:pt x="10518" y="19739"/>
                    <a:pt x="10525" y="19727"/>
                    <a:pt x="10528" y="19711"/>
                  </a:cubicBezTo>
                  <a:cubicBezTo>
                    <a:pt x="10530" y="19701"/>
                    <a:pt x="10530" y="19685"/>
                    <a:pt x="10530" y="19660"/>
                  </a:cubicBezTo>
                  <a:lnTo>
                    <a:pt x="10530" y="17481"/>
                  </a:lnTo>
                  <a:cubicBezTo>
                    <a:pt x="10530" y="17456"/>
                    <a:pt x="10530" y="17441"/>
                    <a:pt x="10528" y="17431"/>
                  </a:cubicBezTo>
                  <a:cubicBezTo>
                    <a:pt x="10525" y="17415"/>
                    <a:pt x="10518" y="17402"/>
                    <a:pt x="10509" y="17396"/>
                  </a:cubicBezTo>
                  <a:cubicBezTo>
                    <a:pt x="10505" y="17394"/>
                    <a:pt x="10501" y="17393"/>
                    <a:pt x="10498" y="17393"/>
                  </a:cubicBezTo>
                  <a:close/>
                  <a:moveTo>
                    <a:pt x="14251" y="17393"/>
                  </a:moveTo>
                  <a:cubicBezTo>
                    <a:pt x="14248" y="17393"/>
                    <a:pt x="14244" y="17394"/>
                    <a:pt x="14241" y="17396"/>
                  </a:cubicBezTo>
                  <a:cubicBezTo>
                    <a:pt x="14232" y="17402"/>
                    <a:pt x="14224" y="17415"/>
                    <a:pt x="14221" y="17431"/>
                  </a:cubicBezTo>
                  <a:cubicBezTo>
                    <a:pt x="14219" y="17441"/>
                    <a:pt x="14219" y="17456"/>
                    <a:pt x="14219" y="17481"/>
                  </a:cubicBezTo>
                  <a:lnTo>
                    <a:pt x="14219" y="19660"/>
                  </a:lnTo>
                  <a:cubicBezTo>
                    <a:pt x="14219" y="19685"/>
                    <a:pt x="14219" y="19701"/>
                    <a:pt x="14221" y="19711"/>
                  </a:cubicBezTo>
                  <a:cubicBezTo>
                    <a:pt x="14224" y="19727"/>
                    <a:pt x="14232" y="19739"/>
                    <a:pt x="14241" y="19745"/>
                  </a:cubicBezTo>
                  <a:cubicBezTo>
                    <a:pt x="14244" y="19747"/>
                    <a:pt x="14248" y="19749"/>
                    <a:pt x="14251" y="19749"/>
                  </a:cubicBezTo>
                  <a:cubicBezTo>
                    <a:pt x="14255" y="19749"/>
                    <a:pt x="14259" y="19747"/>
                    <a:pt x="14263" y="19745"/>
                  </a:cubicBezTo>
                  <a:cubicBezTo>
                    <a:pt x="14272" y="19739"/>
                    <a:pt x="14279" y="19727"/>
                    <a:pt x="14282" y="19711"/>
                  </a:cubicBezTo>
                  <a:cubicBezTo>
                    <a:pt x="14284" y="19701"/>
                    <a:pt x="14284" y="19685"/>
                    <a:pt x="14284" y="19660"/>
                  </a:cubicBezTo>
                  <a:lnTo>
                    <a:pt x="14284" y="17481"/>
                  </a:lnTo>
                  <a:cubicBezTo>
                    <a:pt x="14284" y="17456"/>
                    <a:pt x="14284" y="17441"/>
                    <a:pt x="14282" y="17431"/>
                  </a:cubicBezTo>
                  <a:cubicBezTo>
                    <a:pt x="14279" y="17415"/>
                    <a:pt x="14272" y="17402"/>
                    <a:pt x="14263" y="17396"/>
                  </a:cubicBezTo>
                  <a:cubicBezTo>
                    <a:pt x="14259" y="17394"/>
                    <a:pt x="14255" y="17393"/>
                    <a:pt x="14251" y="17393"/>
                  </a:cubicBezTo>
                  <a:close/>
                  <a:moveTo>
                    <a:pt x="14604" y="17393"/>
                  </a:moveTo>
                  <a:cubicBezTo>
                    <a:pt x="14601" y="17393"/>
                    <a:pt x="14597" y="17394"/>
                    <a:pt x="14593" y="17396"/>
                  </a:cubicBezTo>
                  <a:cubicBezTo>
                    <a:pt x="14584" y="17402"/>
                    <a:pt x="14577" y="17415"/>
                    <a:pt x="14574" y="17431"/>
                  </a:cubicBezTo>
                  <a:cubicBezTo>
                    <a:pt x="14572" y="17441"/>
                    <a:pt x="14572" y="17456"/>
                    <a:pt x="14572" y="17481"/>
                  </a:cubicBezTo>
                  <a:lnTo>
                    <a:pt x="14572" y="19660"/>
                  </a:lnTo>
                  <a:cubicBezTo>
                    <a:pt x="14572" y="19685"/>
                    <a:pt x="14572" y="19701"/>
                    <a:pt x="14574" y="19711"/>
                  </a:cubicBezTo>
                  <a:cubicBezTo>
                    <a:pt x="14577" y="19727"/>
                    <a:pt x="14584" y="19739"/>
                    <a:pt x="14593" y="19745"/>
                  </a:cubicBezTo>
                  <a:cubicBezTo>
                    <a:pt x="14597" y="19747"/>
                    <a:pt x="14601" y="19749"/>
                    <a:pt x="14604" y="19749"/>
                  </a:cubicBezTo>
                  <a:cubicBezTo>
                    <a:pt x="14608" y="19749"/>
                    <a:pt x="14612" y="19747"/>
                    <a:pt x="14616" y="19745"/>
                  </a:cubicBezTo>
                  <a:cubicBezTo>
                    <a:pt x="14625" y="19739"/>
                    <a:pt x="14632" y="19727"/>
                    <a:pt x="14635" y="19711"/>
                  </a:cubicBezTo>
                  <a:cubicBezTo>
                    <a:pt x="14637" y="19701"/>
                    <a:pt x="14637" y="19685"/>
                    <a:pt x="14637" y="19660"/>
                  </a:cubicBezTo>
                  <a:lnTo>
                    <a:pt x="14637" y="17481"/>
                  </a:lnTo>
                  <a:cubicBezTo>
                    <a:pt x="14637" y="17456"/>
                    <a:pt x="14637" y="17441"/>
                    <a:pt x="14635" y="17431"/>
                  </a:cubicBezTo>
                  <a:cubicBezTo>
                    <a:pt x="14632" y="17415"/>
                    <a:pt x="14625" y="17402"/>
                    <a:pt x="14616" y="17396"/>
                  </a:cubicBezTo>
                  <a:cubicBezTo>
                    <a:pt x="14612" y="17394"/>
                    <a:pt x="14608" y="17393"/>
                    <a:pt x="14604" y="17393"/>
                  </a:cubicBezTo>
                  <a:close/>
                  <a:moveTo>
                    <a:pt x="18377" y="17393"/>
                  </a:moveTo>
                  <a:cubicBezTo>
                    <a:pt x="18373" y="17393"/>
                    <a:pt x="18369" y="17394"/>
                    <a:pt x="18366" y="17396"/>
                  </a:cubicBezTo>
                  <a:cubicBezTo>
                    <a:pt x="18357" y="17402"/>
                    <a:pt x="18349" y="17415"/>
                    <a:pt x="18346" y="17431"/>
                  </a:cubicBezTo>
                  <a:cubicBezTo>
                    <a:pt x="18344" y="17441"/>
                    <a:pt x="18344" y="17456"/>
                    <a:pt x="18344" y="17481"/>
                  </a:cubicBezTo>
                  <a:lnTo>
                    <a:pt x="18344" y="19660"/>
                  </a:lnTo>
                  <a:cubicBezTo>
                    <a:pt x="18344" y="19685"/>
                    <a:pt x="18344" y="19701"/>
                    <a:pt x="18346" y="19711"/>
                  </a:cubicBezTo>
                  <a:cubicBezTo>
                    <a:pt x="18349" y="19727"/>
                    <a:pt x="18357" y="19739"/>
                    <a:pt x="18366" y="19745"/>
                  </a:cubicBezTo>
                  <a:cubicBezTo>
                    <a:pt x="18369" y="19747"/>
                    <a:pt x="18373" y="19749"/>
                    <a:pt x="18377" y="19749"/>
                  </a:cubicBezTo>
                  <a:cubicBezTo>
                    <a:pt x="18380" y="19749"/>
                    <a:pt x="18384" y="19747"/>
                    <a:pt x="18388" y="19745"/>
                  </a:cubicBezTo>
                  <a:cubicBezTo>
                    <a:pt x="18397" y="19739"/>
                    <a:pt x="18404" y="19727"/>
                    <a:pt x="18407" y="19711"/>
                  </a:cubicBezTo>
                  <a:cubicBezTo>
                    <a:pt x="18409" y="19701"/>
                    <a:pt x="18409" y="19685"/>
                    <a:pt x="18409" y="19660"/>
                  </a:cubicBezTo>
                  <a:lnTo>
                    <a:pt x="18409" y="17481"/>
                  </a:lnTo>
                  <a:cubicBezTo>
                    <a:pt x="18409" y="17456"/>
                    <a:pt x="18409" y="17441"/>
                    <a:pt x="18407" y="17431"/>
                  </a:cubicBezTo>
                  <a:cubicBezTo>
                    <a:pt x="18404" y="17415"/>
                    <a:pt x="18397" y="17402"/>
                    <a:pt x="18388" y="17396"/>
                  </a:cubicBezTo>
                  <a:cubicBezTo>
                    <a:pt x="18384" y="17394"/>
                    <a:pt x="18380" y="17393"/>
                    <a:pt x="18377" y="17393"/>
                  </a:cubicBezTo>
                  <a:close/>
                  <a:moveTo>
                    <a:pt x="18729" y="17393"/>
                  </a:moveTo>
                  <a:cubicBezTo>
                    <a:pt x="18726" y="17393"/>
                    <a:pt x="18722" y="17394"/>
                    <a:pt x="18719" y="17396"/>
                  </a:cubicBezTo>
                  <a:cubicBezTo>
                    <a:pt x="18710" y="17402"/>
                    <a:pt x="18702" y="17415"/>
                    <a:pt x="18699" y="17431"/>
                  </a:cubicBezTo>
                  <a:cubicBezTo>
                    <a:pt x="18697" y="17441"/>
                    <a:pt x="18697" y="17456"/>
                    <a:pt x="18697" y="17481"/>
                  </a:cubicBezTo>
                  <a:lnTo>
                    <a:pt x="18697" y="19660"/>
                  </a:lnTo>
                  <a:cubicBezTo>
                    <a:pt x="18697" y="19685"/>
                    <a:pt x="18697" y="19701"/>
                    <a:pt x="18699" y="19711"/>
                  </a:cubicBezTo>
                  <a:cubicBezTo>
                    <a:pt x="18702" y="19727"/>
                    <a:pt x="18710" y="19739"/>
                    <a:pt x="18719" y="19745"/>
                  </a:cubicBezTo>
                  <a:cubicBezTo>
                    <a:pt x="18722" y="19747"/>
                    <a:pt x="18726" y="19749"/>
                    <a:pt x="18729" y="19749"/>
                  </a:cubicBezTo>
                  <a:cubicBezTo>
                    <a:pt x="18733" y="19749"/>
                    <a:pt x="18737" y="19747"/>
                    <a:pt x="18741" y="19745"/>
                  </a:cubicBezTo>
                  <a:cubicBezTo>
                    <a:pt x="18750" y="19739"/>
                    <a:pt x="18757" y="19727"/>
                    <a:pt x="18760" y="19711"/>
                  </a:cubicBezTo>
                  <a:cubicBezTo>
                    <a:pt x="18762" y="19701"/>
                    <a:pt x="18762" y="19685"/>
                    <a:pt x="18762" y="19660"/>
                  </a:cubicBezTo>
                  <a:lnTo>
                    <a:pt x="18762" y="17481"/>
                  </a:lnTo>
                  <a:cubicBezTo>
                    <a:pt x="18762" y="17456"/>
                    <a:pt x="18762" y="17441"/>
                    <a:pt x="18760" y="17431"/>
                  </a:cubicBezTo>
                  <a:cubicBezTo>
                    <a:pt x="18757" y="17415"/>
                    <a:pt x="18750" y="17402"/>
                    <a:pt x="18741" y="17396"/>
                  </a:cubicBezTo>
                  <a:cubicBezTo>
                    <a:pt x="18737" y="17394"/>
                    <a:pt x="18733" y="17393"/>
                    <a:pt x="18729" y="17393"/>
                  </a:cubicBezTo>
                  <a:close/>
                  <a:moveTo>
                    <a:pt x="1017" y="17488"/>
                  </a:moveTo>
                  <a:cubicBezTo>
                    <a:pt x="1012" y="17489"/>
                    <a:pt x="1004" y="17497"/>
                    <a:pt x="992" y="17509"/>
                  </a:cubicBezTo>
                  <a:lnTo>
                    <a:pt x="102" y="18418"/>
                  </a:lnTo>
                  <a:cubicBezTo>
                    <a:pt x="89" y="18431"/>
                    <a:pt x="82" y="18438"/>
                    <a:pt x="78" y="18446"/>
                  </a:cubicBezTo>
                  <a:cubicBezTo>
                    <a:pt x="72" y="18459"/>
                    <a:pt x="70" y="18477"/>
                    <a:pt x="71" y="18494"/>
                  </a:cubicBezTo>
                  <a:cubicBezTo>
                    <a:pt x="72" y="18500"/>
                    <a:pt x="73" y="18507"/>
                    <a:pt x="75" y="18512"/>
                  </a:cubicBezTo>
                  <a:cubicBezTo>
                    <a:pt x="77" y="18518"/>
                    <a:pt x="79" y="18524"/>
                    <a:pt x="82" y="18528"/>
                  </a:cubicBezTo>
                  <a:cubicBezTo>
                    <a:pt x="89" y="18539"/>
                    <a:pt x="99" y="18544"/>
                    <a:pt x="109" y="18541"/>
                  </a:cubicBezTo>
                  <a:cubicBezTo>
                    <a:pt x="115" y="18539"/>
                    <a:pt x="122" y="18531"/>
                    <a:pt x="134" y="18519"/>
                  </a:cubicBezTo>
                  <a:lnTo>
                    <a:pt x="1024" y="17610"/>
                  </a:lnTo>
                  <a:cubicBezTo>
                    <a:pt x="1036" y="17597"/>
                    <a:pt x="1044" y="17590"/>
                    <a:pt x="1048" y="17582"/>
                  </a:cubicBezTo>
                  <a:cubicBezTo>
                    <a:pt x="1054" y="17569"/>
                    <a:pt x="1057" y="17551"/>
                    <a:pt x="1055" y="17534"/>
                  </a:cubicBezTo>
                  <a:cubicBezTo>
                    <a:pt x="1054" y="17528"/>
                    <a:pt x="1053" y="17521"/>
                    <a:pt x="1051" y="17516"/>
                  </a:cubicBezTo>
                  <a:cubicBezTo>
                    <a:pt x="1049" y="17510"/>
                    <a:pt x="1047" y="17504"/>
                    <a:pt x="1044" y="17500"/>
                  </a:cubicBezTo>
                  <a:cubicBezTo>
                    <a:pt x="1036" y="17489"/>
                    <a:pt x="1027" y="17485"/>
                    <a:pt x="1017" y="17488"/>
                  </a:cubicBezTo>
                  <a:close/>
                  <a:moveTo>
                    <a:pt x="3137" y="17488"/>
                  </a:moveTo>
                  <a:cubicBezTo>
                    <a:pt x="3128" y="17485"/>
                    <a:pt x="3118" y="17489"/>
                    <a:pt x="3110" y="17500"/>
                  </a:cubicBezTo>
                  <a:cubicBezTo>
                    <a:pt x="3108" y="17504"/>
                    <a:pt x="3105" y="17510"/>
                    <a:pt x="3103" y="17516"/>
                  </a:cubicBezTo>
                  <a:cubicBezTo>
                    <a:pt x="3101" y="17521"/>
                    <a:pt x="3100" y="17528"/>
                    <a:pt x="3100" y="17534"/>
                  </a:cubicBezTo>
                  <a:cubicBezTo>
                    <a:pt x="3098" y="17551"/>
                    <a:pt x="3100" y="17569"/>
                    <a:pt x="3107" y="17582"/>
                  </a:cubicBezTo>
                  <a:cubicBezTo>
                    <a:pt x="3111" y="17590"/>
                    <a:pt x="3118" y="17597"/>
                    <a:pt x="3130" y="17610"/>
                  </a:cubicBezTo>
                  <a:lnTo>
                    <a:pt x="4020" y="18519"/>
                  </a:lnTo>
                  <a:cubicBezTo>
                    <a:pt x="4032" y="18531"/>
                    <a:pt x="4040" y="18539"/>
                    <a:pt x="4046" y="18541"/>
                  </a:cubicBezTo>
                  <a:cubicBezTo>
                    <a:pt x="4055" y="18544"/>
                    <a:pt x="4065" y="18539"/>
                    <a:pt x="4072" y="18528"/>
                  </a:cubicBezTo>
                  <a:cubicBezTo>
                    <a:pt x="4075" y="18524"/>
                    <a:pt x="4078" y="18518"/>
                    <a:pt x="4079" y="18512"/>
                  </a:cubicBezTo>
                  <a:cubicBezTo>
                    <a:pt x="4081" y="18507"/>
                    <a:pt x="4083" y="18500"/>
                    <a:pt x="4083" y="18494"/>
                  </a:cubicBezTo>
                  <a:cubicBezTo>
                    <a:pt x="4085" y="18477"/>
                    <a:pt x="4083" y="18459"/>
                    <a:pt x="4076" y="18446"/>
                  </a:cubicBezTo>
                  <a:cubicBezTo>
                    <a:pt x="4072" y="18438"/>
                    <a:pt x="4065" y="18431"/>
                    <a:pt x="4053" y="18418"/>
                  </a:cubicBezTo>
                  <a:lnTo>
                    <a:pt x="3162" y="17509"/>
                  </a:lnTo>
                  <a:cubicBezTo>
                    <a:pt x="3150" y="17497"/>
                    <a:pt x="3143" y="17489"/>
                    <a:pt x="3137" y="17488"/>
                  </a:cubicBezTo>
                  <a:close/>
                  <a:moveTo>
                    <a:pt x="5142" y="17488"/>
                  </a:moveTo>
                  <a:cubicBezTo>
                    <a:pt x="5137" y="17489"/>
                    <a:pt x="5129" y="17497"/>
                    <a:pt x="5117" y="17509"/>
                  </a:cubicBezTo>
                  <a:lnTo>
                    <a:pt x="4227" y="18418"/>
                  </a:lnTo>
                  <a:cubicBezTo>
                    <a:pt x="4215" y="18431"/>
                    <a:pt x="4207" y="18438"/>
                    <a:pt x="4203" y="18446"/>
                  </a:cubicBezTo>
                  <a:cubicBezTo>
                    <a:pt x="4197" y="18459"/>
                    <a:pt x="4195" y="18477"/>
                    <a:pt x="4196" y="18494"/>
                  </a:cubicBezTo>
                  <a:cubicBezTo>
                    <a:pt x="4197" y="18500"/>
                    <a:pt x="4198" y="18507"/>
                    <a:pt x="4200" y="18512"/>
                  </a:cubicBezTo>
                  <a:cubicBezTo>
                    <a:pt x="4202" y="18518"/>
                    <a:pt x="4204" y="18524"/>
                    <a:pt x="4207" y="18528"/>
                  </a:cubicBezTo>
                  <a:cubicBezTo>
                    <a:pt x="4215" y="18539"/>
                    <a:pt x="4224" y="18544"/>
                    <a:pt x="4234" y="18541"/>
                  </a:cubicBezTo>
                  <a:cubicBezTo>
                    <a:pt x="4240" y="18539"/>
                    <a:pt x="4247" y="18531"/>
                    <a:pt x="4259" y="18519"/>
                  </a:cubicBezTo>
                  <a:lnTo>
                    <a:pt x="5149" y="17610"/>
                  </a:lnTo>
                  <a:cubicBezTo>
                    <a:pt x="5161" y="17597"/>
                    <a:pt x="5169" y="17590"/>
                    <a:pt x="5173" y="17582"/>
                  </a:cubicBezTo>
                  <a:cubicBezTo>
                    <a:pt x="5179" y="17569"/>
                    <a:pt x="5182" y="17551"/>
                    <a:pt x="5180" y="17534"/>
                  </a:cubicBezTo>
                  <a:cubicBezTo>
                    <a:pt x="5179" y="17528"/>
                    <a:pt x="5178" y="17521"/>
                    <a:pt x="5176" y="17516"/>
                  </a:cubicBezTo>
                  <a:cubicBezTo>
                    <a:pt x="5174" y="17510"/>
                    <a:pt x="5172" y="17504"/>
                    <a:pt x="5169" y="17500"/>
                  </a:cubicBezTo>
                  <a:cubicBezTo>
                    <a:pt x="5162" y="17489"/>
                    <a:pt x="5152" y="17485"/>
                    <a:pt x="5142" y="17488"/>
                  </a:cubicBezTo>
                  <a:close/>
                  <a:moveTo>
                    <a:pt x="7250" y="17488"/>
                  </a:moveTo>
                  <a:cubicBezTo>
                    <a:pt x="7240" y="17485"/>
                    <a:pt x="7230" y="17489"/>
                    <a:pt x="7223" y="17500"/>
                  </a:cubicBezTo>
                  <a:cubicBezTo>
                    <a:pt x="7220" y="17504"/>
                    <a:pt x="7217" y="17510"/>
                    <a:pt x="7216" y="17516"/>
                  </a:cubicBezTo>
                  <a:cubicBezTo>
                    <a:pt x="7214" y="17521"/>
                    <a:pt x="7212" y="17528"/>
                    <a:pt x="7212" y="17534"/>
                  </a:cubicBezTo>
                  <a:cubicBezTo>
                    <a:pt x="7210" y="17551"/>
                    <a:pt x="7213" y="17569"/>
                    <a:pt x="7219" y="17582"/>
                  </a:cubicBezTo>
                  <a:cubicBezTo>
                    <a:pt x="7223" y="17590"/>
                    <a:pt x="7230" y="17597"/>
                    <a:pt x="7243" y="17610"/>
                  </a:cubicBezTo>
                  <a:lnTo>
                    <a:pt x="8133" y="18519"/>
                  </a:lnTo>
                  <a:cubicBezTo>
                    <a:pt x="8145" y="18531"/>
                    <a:pt x="8152" y="18539"/>
                    <a:pt x="8158" y="18541"/>
                  </a:cubicBezTo>
                  <a:cubicBezTo>
                    <a:pt x="8168" y="18544"/>
                    <a:pt x="8177" y="18539"/>
                    <a:pt x="8185" y="18528"/>
                  </a:cubicBezTo>
                  <a:cubicBezTo>
                    <a:pt x="8187" y="18524"/>
                    <a:pt x="8190" y="18518"/>
                    <a:pt x="8192" y="18512"/>
                  </a:cubicBezTo>
                  <a:cubicBezTo>
                    <a:pt x="8194" y="18507"/>
                    <a:pt x="8195" y="18500"/>
                    <a:pt x="8196" y="18494"/>
                  </a:cubicBezTo>
                  <a:cubicBezTo>
                    <a:pt x="8197" y="18477"/>
                    <a:pt x="8195" y="18459"/>
                    <a:pt x="8189" y="18446"/>
                  </a:cubicBezTo>
                  <a:cubicBezTo>
                    <a:pt x="8185" y="18438"/>
                    <a:pt x="8177" y="18431"/>
                    <a:pt x="8165" y="18418"/>
                  </a:cubicBezTo>
                  <a:lnTo>
                    <a:pt x="7275" y="17509"/>
                  </a:lnTo>
                  <a:cubicBezTo>
                    <a:pt x="7263" y="17497"/>
                    <a:pt x="7255" y="17489"/>
                    <a:pt x="7250" y="17488"/>
                  </a:cubicBezTo>
                  <a:close/>
                  <a:moveTo>
                    <a:pt x="9255" y="17488"/>
                  </a:moveTo>
                  <a:cubicBezTo>
                    <a:pt x="9249" y="17489"/>
                    <a:pt x="9242" y="17497"/>
                    <a:pt x="9229" y="17509"/>
                  </a:cubicBezTo>
                  <a:lnTo>
                    <a:pt x="8339" y="18418"/>
                  </a:lnTo>
                  <a:cubicBezTo>
                    <a:pt x="8327" y="18431"/>
                    <a:pt x="8320" y="18438"/>
                    <a:pt x="8316" y="18446"/>
                  </a:cubicBezTo>
                  <a:cubicBezTo>
                    <a:pt x="8310" y="18459"/>
                    <a:pt x="8307" y="18477"/>
                    <a:pt x="8308" y="18494"/>
                  </a:cubicBezTo>
                  <a:cubicBezTo>
                    <a:pt x="8309" y="18500"/>
                    <a:pt x="8310" y="18507"/>
                    <a:pt x="8312" y="18512"/>
                  </a:cubicBezTo>
                  <a:cubicBezTo>
                    <a:pt x="8314" y="18518"/>
                    <a:pt x="8317" y="18524"/>
                    <a:pt x="8320" y="18528"/>
                  </a:cubicBezTo>
                  <a:cubicBezTo>
                    <a:pt x="8327" y="18539"/>
                    <a:pt x="8337" y="18544"/>
                    <a:pt x="8346" y="18541"/>
                  </a:cubicBezTo>
                  <a:cubicBezTo>
                    <a:pt x="8352" y="18539"/>
                    <a:pt x="8359" y="18531"/>
                    <a:pt x="8372" y="18519"/>
                  </a:cubicBezTo>
                  <a:lnTo>
                    <a:pt x="9262" y="17610"/>
                  </a:lnTo>
                  <a:cubicBezTo>
                    <a:pt x="9274" y="17597"/>
                    <a:pt x="9282" y="17590"/>
                    <a:pt x="9285" y="17582"/>
                  </a:cubicBezTo>
                  <a:cubicBezTo>
                    <a:pt x="9292" y="17569"/>
                    <a:pt x="9294" y="17551"/>
                    <a:pt x="9292" y="17534"/>
                  </a:cubicBezTo>
                  <a:cubicBezTo>
                    <a:pt x="9292" y="17528"/>
                    <a:pt x="9291" y="17521"/>
                    <a:pt x="9289" y="17516"/>
                  </a:cubicBezTo>
                  <a:cubicBezTo>
                    <a:pt x="9287" y="17510"/>
                    <a:pt x="9284" y="17504"/>
                    <a:pt x="9281" y="17500"/>
                  </a:cubicBezTo>
                  <a:cubicBezTo>
                    <a:pt x="9274" y="17489"/>
                    <a:pt x="9264" y="17485"/>
                    <a:pt x="9255" y="17488"/>
                  </a:cubicBezTo>
                  <a:close/>
                  <a:moveTo>
                    <a:pt x="11375" y="17488"/>
                  </a:moveTo>
                  <a:cubicBezTo>
                    <a:pt x="11365" y="17485"/>
                    <a:pt x="11355" y="17489"/>
                    <a:pt x="11348" y="17500"/>
                  </a:cubicBezTo>
                  <a:cubicBezTo>
                    <a:pt x="11345" y="17504"/>
                    <a:pt x="11343" y="17510"/>
                    <a:pt x="11341" y="17516"/>
                  </a:cubicBezTo>
                  <a:cubicBezTo>
                    <a:pt x="11339" y="17521"/>
                    <a:pt x="11338" y="17528"/>
                    <a:pt x="11337" y="17534"/>
                  </a:cubicBezTo>
                  <a:cubicBezTo>
                    <a:pt x="11335" y="17551"/>
                    <a:pt x="11338" y="17569"/>
                    <a:pt x="11344" y="17582"/>
                  </a:cubicBezTo>
                  <a:cubicBezTo>
                    <a:pt x="11348" y="17590"/>
                    <a:pt x="11356" y="17597"/>
                    <a:pt x="11368" y="17610"/>
                  </a:cubicBezTo>
                  <a:lnTo>
                    <a:pt x="12258" y="18519"/>
                  </a:lnTo>
                  <a:cubicBezTo>
                    <a:pt x="12270" y="18531"/>
                    <a:pt x="12277" y="18539"/>
                    <a:pt x="12283" y="18541"/>
                  </a:cubicBezTo>
                  <a:cubicBezTo>
                    <a:pt x="12293" y="18544"/>
                    <a:pt x="12303" y="18539"/>
                    <a:pt x="12310" y="18528"/>
                  </a:cubicBezTo>
                  <a:cubicBezTo>
                    <a:pt x="12313" y="18524"/>
                    <a:pt x="12315" y="18518"/>
                    <a:pt x="12317" y="18512"/>
                  </a:cubicBezTo>
                  <a:cubicBezTo>
                    <a:pt x="12319" y="18507"/>
                    <a:pt x="12320" y="18500"/>
                    <a:pt x="12321" y="18494"/>
                  </a:cubicBezTo>
                  <a:cubicBezTo>
                    <a:pt x="12322" y="18477"/>
                    <a:pt x="12320" y="18459"/>
                    <a:pt x="12314" y="18446"/>
                  </a:cubicBezTo>
                  <a:cubicBezTo>
                    <a:pt x="12310" y="18438"/>
                    <a:pt x="12303" y="18431"/>
                    <a:pt x="12290" y="18418"/>
                  </a:cubicBezTo>
                  <a:lnTo>
                    <a:pt x="11400" y="17509"/>
                  </a:lnTo>
                  <a:cubicBezTo>
                    <a:pt x="11388" y="17497"/>
                    <a:pt x="11381" y="17489"/>
                    <a:pt x="11375" y="17488"/>
                  </a:cubicBezTo>
                  <a:close/>
                  <a:moveTo>
                    <a:pt x="13380" y="17488"/>
                  </a:moveTo>
                  <a:cubicBezTo>
                    <a:pt x="13374" y="17489"/>
                    <a:pt x="13367" y="17497"/>
                    <a:pt x="13354" y="17509"/>
                  </a:cubicBezTo>
                  <a:lnTo>
                    <a:pt x="12464" y="18418"/>
                  </a:lnTo>
                  <a:cubicBezTo>
                    <a:pt x="12452" y="18431"/>
                    <a:pt x="12445" y="18438"/>
                    <a:pt x="12441" y="18446"/>
                  </a:cubicBezTo>
                  <a:cubicBezTo>
                    <a:pt x="12435" y="18459"/>
                    <a:pt x="12432" y="18477"/>
                    <a:pt x="12434" y="18494"/>
                  </a:cubicBezTo>
                  <a:cubicBezTo>
                    <a:pt x="12434" y="18500"/>
                    <a:pt x="12435" y="18507"/>
                    <a:pt x="12437" y="18512"/>
                  </a:cubicBezTo>
                  <a:cubicBezTo>
                    <a:pt x="12439" y="18518"/>
                    <a:pt x="12442" y="18524"/>
                    <a:pt x="12445" y="18528"/>
                  </a:cubicBezTo>
                  <a:cubicBezTo>
                    <a:pt x="12452" y="18539"/>
                    <a:pt x="12462" y="18544"/>
                    <a:pt x="12471" y="18541"/>
                  </a:cubicBezTo>
                  <a:cubicBezTo>
                    <a:pt x="12477" y="18539"/>
                    <a:pt x="12484" y="18531"/>
                    <a:pt x="12497" y="18519"/>
                  </a:cubicBezTo>
                  <a:lnTo>
                    <a:pt x="13387" y="17610"/>
                  </a:lnTo>
                  <a:cubicBezTo>
                    <a:pt x="13399" y="17597"/>
                    <a:pt x="13407" y="17590"/>
                    <a:pt x="13411" y="17582"/>
                  </a:cubicBezTo>
                  <a:cubicBezTo>
                    <a:pt x="13417" y="17569"/>
                    <a:pt x="13419" y="17551"/>
                    <a:pt x="13418" y="17534"/>
                  </a:cubicBezTo>
                  <a:cubicBezTo>
                    <a:pt x="13417" y="17528"/>
                    <a:pt x="13416" y="17521"/>
                    <a:pt x="13414" y="17516"/>
                  </a:cubicBezTo>
                  <a:cubicBezTo>
                    <a:pt x="13412" y="17510"/>
                    <a:pt x="13410" y="17504"/>
                    <a:pt x="13407" y="17500"/>
                  </a:cubicBezTo>
                  <a:cubicBezTo>
                    <a:pt x="13399" y="17489"/>
                    <a:pt x="13389" y="17485"/>
                    <a:pt x="13380" y="17488"/>
                  </a:cubicBezTo>
                  <a:close/>
                  <a:moveTo>
                    <a:pt x="15481" y="17488"/>
                  </a:moveTo>
                  <a:cubicBezTo>
                    <a:pt x="15472" y="17485"/>
                    <a:pt x="15462" y="17489"/>
                    <a:pt x="15455" y="17500"/>
                  </a:cubicBezTo>
                  <a:cubicBezTo>
                    <a:pt x="15452" y="17504"/>
                    <a:pt x="15449" y="17510"/>
                    <a:pt x="15447" y="17516"/>
                  </a:cubicBezTo>
                  <a:cubicBezTo>
                    <a:pt x="15446" y="17521"/>
                    <a:pt x="15445" y="17528"/>
                    <a:pt x="15444" y="17534"/>
                  </a:cubicBezTo>
                  <a:cubicBezTo>
                    <a:pt x="15442" y="17551"/>
                    <a:pt x="15445" y="17569"/>
                    <a:pt x="15451" y="17582"/>
                  </a:cubicBezTo>
                  <a:cubicBezTo>
                    <a:pt x="15455" y="17590"/>
                    <a:pt x="15462" y="17597"/>
                    <a:pt x="15474" y="17610"/>
                  </a:cubicBezTo>
                  <a:lnTo>
                    <a:pt x="16365" y="18519"/>
                  </a:lnTo>
                  <a:cubicBezTo>
                    <a:pt x="16377" y="18531"/>
                    <a:pt x="16384" y="18539"/>
                    <a:pt x="16390" y="18541"/>
                  </a:cubicBezTo>
                  <a:cubicBezTo>
                    <a:pt x="16400" y="18544"/>
                    <a:pt x="16409" y="18539"/>
                    <a:pt x="16416" y="18528"/>
                  </a:cubicBezTo>
                  <a:cubicBezTo>
                    <a:pt x="16419" y="18524"/>
                    <a:pt x="16422" y="18518"/>
                    <a:pt x="16424" y="18512"/>
                  </a:cubicBezTo>
                  <a:cubicBezTo>
                    <a:pt x="16426" y="18507"/>
                    <a:pt x="16427" y="18500"/>
                    <a:pt x="16428" y="18494"/>
                  </a:cubicBezTo>
                  <a:cubicBezTo>
                    <a:pt x="16429" y="18477"/>
                    <a:pt x="16427" y="18459"/>
                    <a:pt x="16421" y="18446"/>
                  </a:cubicBezTo>
                  <a:cubicBezTo>
                    <a:pt x="16417" y="18438"/>
                    <a:pt x="16409" y="18431"/>
                    <a:pt x="16397" y="18418"/>
                  </a:cubicBezTo>
                  <a:lnTo>
                    <a:pt x="15507" y="17509"/>
                  </a:lnTo>
                  <a:cubicBezTo>
                    <a:pt x="15494" y="17497"/>
                    <a:pt x="15487" y="17489"/>
                    <a:pt x="15481" y="17488"/>
                  </a:cubicBezTo>
                  <a:close/>
                  <a:moveTo>
                    <a:pt x="17487" y="17488"/>
                  </a:moveTo>
                  <a:cubicBezTo>
                    <a:pt x="17481" y="17489"/>
                    <a:pt x="17474" y="17497"/>
                    <a:pt x="17461" y="17509"/>
                  </a:cubicBezTo>
                  <a:lnTo>
                    <a:pt x="16571" y="18418"/>
                  </a:lnTo>
                  <a:cubicBezTo>
                    <a:pt x="16559" y="18431"/>
                    <a:pt x="16552" y="18438"/>
                    <a:pt x="16548" y="18446"/>
                  </a:cubicBezTo>
                  <a:cubicBezTo>
                    <a:pt x="16541" y="18459"/>
                    <a:pt x="16539" y="18477"/>
                    <a:pt x="16541" y="18494"/>
                  </a:cubicBezTo>
                  <a:cubicBezTo>
                    <a:pt x="16541" y="18500"/>
                    <a:pt x="16542" y="18507"/>
                    <a:pt x="16544" y="18512"/>
                  </a:cubicBezTo>
                  <a:cubicBezTo>
                    <a:pt x="16546" y="18518"/>
                    <a:pt x="16549" y="18524"/>
                    <a:pt x="16552" y="18528"/>
                  </a:cubicBezTo>
                  <a:cubicBezTo>
                    <a:pt x="16559" y="18539"/>
                    <a:pt x="16569" y="18544"/>
                    <a:pt x="16578" y="18541"/>
                  </a:cubicBezTo>
                  <a:cubicBezTo>
                    <a:pt x="16584" y="18539"/>
                    <a:pt x="16591" y="18531"/>
                    <a:pt x="16603" y="18519"/>
                  </a:cubicBezTo>
                  <a:lnTo>
                    <a:pt x="17494" y="17610"/>
                  </a:lnTo>
                  <a:cubicBezTo>
                    <a:pt x="17506" y="17597"/>
                    <a:pt x="17513" y="17590"/>
                    <a:pt x="17517" y="17582"/>
                  </a:cubicBezTo>
                  <a:cubicBezTo>
                    <a:pt x="17524" y="17569"/>
                    <a:pt x="17526" y="17551"/>
                    <a:pt x="17524" y="17534"/>
                  </a:cubicBezTo>
                  <a:cubicBezTo>
                    <a:pt x="17524" y="17528"/>
                    <a:pt x="17522" y="17521"/>
                    <a:pt x="17521" y="17516"/>
                  </a:cubicBezTo>
                  <a:cubicBezTo>
                    <a:pt x="17519" y="17510"/>
                    <a:pt x="17516" y="17504"/>
                    <a:pt x="17513" y="17500"/>
                  </a:cubicBezTo>
                  <a:cubicBezTo>
                    <a:pt x="17506" y="17489"/>
                    <a:pt x="17496" y="17485"/>
                    <a:pt x="17487" y="17488"/>
                  </a:cubicBezTo>
                  <a:close/>
                  <a:moveTo>
                    <a:pt x="19607" y="17488"/>
                  </a:moveTo>
                  <a:cubicBezTo>
                    <a:pt x="19597" y="17485"/>
                    <a:pt x="19587" y="17489"/>
                    <a:pt x="19580" y="17500"/>
                  </a:cubicBezTo>
                  <a:cubicBezTo>
                    <a:pt x="19577" y="17504"/>
                    <a:pt x="19574" y="17510"/>
                    <a:pt x="19573" y="17516"/>
                  </a:cubicBezTo>
                  <a:cubicBezTo>
                    <a:pt x="19571" y="17521"/>
                    <a:pt x="19570" y="17528"/>
                    <a:pt x="19569" y="17534"/>
                  </a:cubicBezTo>
                  <a:cubicBezTo>
                    <a:pt x="19567" y="17551"/>
                    <a:pt x="19570" y="17569"/>
                    <a:pt x="19576" y="17582"/>
                  </a:cubicBezTo>
                  <a:cubicBezTo>
                    <a:pt x="19580" y="17590"/>
                    <a:pt x="19588" y="17597"/>
                    <a:pt x="19600" y="17610"/>
                  </a:cubicBezTo>
                  <a:lnTo>
                    <a:pt x="20490" y="18519"/>
                  </a:lnTo>
                  <a:cubicBezTo>
                    <a:pt x="20502" y="18531"/>
                    <a:pt x="20509" y="18539"/>
                    <a:pt x="20515" y="18541"/>
                  </a:cubicBezTo>
                  <a:cubicBezTo>
                    <a:pt x="20525" y="18544"/>
                    <a:pt x="20535" y="18539"/>
                    <a:pt x="20542" y="18528"/>
                  </a:cubicBezTo>
                  <a:cubicBezTo>
                    <a:pt x="20545" y="18524"/>
                    <a:pt x="20547" y="18518"/>
                    <a:pt x="20549" y="18512"/>
                  </a:cubicBezTo>
                  <a:cubicBezTo>
                    <a:pt x="20551" y="18507"/>
                    <a:pt x="20552" y="18500"/>
                    <a:pt x="20553" y="18494"/>
                  </a:cubicBezTo>
                  <a:cubicBezTo>
                    <a:pt x="20554" y="18477"/>
                    <a:pt x="20552" y="18459"/>
                    <a:pt x="20546" y="18446"/>
                  </a:cubicBezTo>
                  <a:cubicBezTo>
                    <a:pt x="20542" y="18438"/>
                    <a:pt x="20535" y="18431"/>
                    <a:pt x="20522" y="18418"/>
                  </a:cubicBezTo>
                  <a:lnTo>
                    <a:pt x="19632" y="17509"/>
                  </a:lnTo>
                  <a:cubicBezTo>
                    <a:pt x="19620" y="17497"/>
                    <a:pt x="19612" y="17489"/>
                    <a:pt x="19607" y="17488"/>
                  </a:cubicBezTo>
                  <a:close/>
                  <a:moveTo>
                    <a:pt x="21600" y="17498"/>
                  </a:moveTo>
                  <a:cubicBezTo>
                    <a:pt x="21596" y="17501"/>
                    <a:pt x="21593" y="17503"/>
                    <a:pt x="21586" y="17509"/>
                  </a:cubicBezTo>
                  <a:lnTo>
                    <a:pt x="20696" y="18418"/>
                  </a:lnTo>
                  <a:cubicBezTo>
                    <a:pt x="20684" y="18431"/>
                    <a:pt x="20677" y="18438"/>
                    <a:pt x="20673" y="18446"/>
                  </a:cubicBezTo>
                  <a:cubicBezTo>
                    <a:pt x="20667" y="18459"/>
                    <a:pt x="20664" y="18477"/>
                    <a:pt x="20666" y="18494"/>
                  </a:cubicBezTo>
                  <a:cubicBezTo>
                    <a:pt x="20666" y="18500"/>
                    <a:pt x="20668" y="18507"/>
                    <a:pt x="20670" y="18512"/>
                  </a:cubicBezTo>
                  <a:cubicBezTo>
                    <a:pt x="20671" y="18518"/>
                    <a:pt x="20674" y="18524"/>
                    <a:pt x="20677" y="18528"/>
                  </a:cubicBezTo>
                  <a:cubicBezTo>
                    <a:pt x="20684" y="18539"/>
                    <a:pt x="20694" y="18544"/>
                    <a:pt x="20703" y="18541"/>
                  </a:cubicBezTo>
                  <a:cubicBezTo>
                    <a:pt x="20709" y="18539"/>
                    <a:pt x="20716" y="18531"/>
                    <a:pt x="20729" y="18519"/>
                  </a:cubicBezTo>
                  <a:lnTo>
                    <a:pt x="21600" y="17629"/>
                  </a:lnTo>
                  <a:lnTo>
                    <a:pt x="21600" y="17498"/>
                  </a:lnTo>
                  <a:close/>
                  <a:moveTo>
                    <a:pt x="1731" y="17579"/>
                  </a:moveTo>
                  <a:cubicBezTo>
                    <a:pt x="1727" y="17579"/>
                    <a:pt x="1723" y="17580"/>
                    <a:pt x="1720" y="17582"/>
                  </a:cubicBezTo>
                  <a:cubicBezTo>
                    <a:pt x="1711" y="17588"/>
                    <a:pt x="1703" y="17600"/>
                    <a:pt x="1700" y="17616"/>
                  </a:cubicBezTo>
                  <a:cubicBezTo>
                    <a:pt x="1698" y="17626"/>
                    <a:pt x="1698" y="17642"/>
                    <a:pt x="1698" y="17668"/>
                  </a:cubicBezTo>
                  <a:lnTo>
                    <a:pt x="1698" y="19474"/>
                  </a:lnTo>
                  <a:cubicBezTo>
                    <a:pt x="1698" y="19500"/>
                    <a:pt x="1698" y="19515"/>
                    <a:pt x="1700" y="19525"/>
                  </a:cubicBezTo>
                  <a:cubicBezTo>
                    <a:pt x="1703" y="19541"/>
                    <a:pt x="1711" y="19554"/>
                    <a:pt x="1720" y="19560"/>
                  </a:cubicBezTo>
                  <a:cubicBezTo>
                    <a:pt x="1723" y="19562"/>
                    <a:pt x="1727" y="19563"/>
                    <a:pt x="1731" y="19563"/>
                  </a:cubicBezTo>
                  <a:cubicBezTo>
                    <a:pt x="1734" y="19563"/>
                    <a:pt x="1738" y="19562"/>
                    <a:pt x="1742" y="19560"/>
                  </a:cubicBezTo>
                  <a:cubicBezTo>
                    <a:pt x="1751" y="19554"/>
                    <a:pt x="1758" y="19541"/>
                    <a:pt x="1762" y="19525"/>
                  </a:cubicBezTo>
                  <a:cubicBezTo>
                    <a:pt x="1763" y="19515"/>
                    <a:pt x="1763" y="19500"/>
                    <a:pt x="1763" y="19474"/>
                  </a:cubicBezTo>
                  <a:lnTo>
                    <a:pt x="1763" y="17668"/>
                  </a:lnTo>
                  <a:cubicBezTo>
                    <a:pt x="1763" y="17642"/>
                    <a:pt x="1763" y="17626"/>
                    <a:pt x="1762" y="17616"/>
                  </a:cubicBezTo>
                  <a:cubicBezTo>
                    <a:pt x="1758" y="17600"/>
                    <a:pt x="1751" y="17588"/>
                    <a:pt x="1742" y="17582"/>
                  </a:cubicBezTo>
                  <a:cubicBezTo>
                    <a:pt x="1738" y="17580"/>
                    <a:pt x="1734" y="17579"/>
                    <a:pt x="1731" y="17579"/>
                  </a:cubicBezTo>
                  <a:close/>
                  <a:moveTo>
                    <a:pt x="2437" y="17579"/>
                  </a:moveTo>
                  <a:cubicBezTo>
                    <a:pt x="2433" y="17579"/>
                    <a:pt x="2429" y="17580"/>
                    <a:pt x="2426" y="17582"/>
                  </a:cubicBezTo>
                  <a:cubicBezTo>
                    <a:pt x="2417" y="17588"/>
                    <a:pt x="2409" y="17600"/>
                    <a:pt x="2406" y="17616"/>
                  </a:cubicBezTo>
                  <a:cubicBezTo>
                    <a:pt x="2404" y="17626"/>
                    <a:pt x="2404" y="17642"/>
                    <a:pt x="2404" y="17668"/>
                  </a:cubicBezTo>
                  <a:lnTo>
                    <a:pt x="2404" y="19474"/>
                  </a:lnTo>
                  <a:cubicBezTo>
                    <a:pt x="2404" y="19500"/>
                    <a:pt x="2404" y="19515"/>
                    <a:pt x="2406" y="19525"/>
                  </a:cubicBezTo>
                  <a:cubicBezTo>
                    <a:pt x="2409" y="19541"/>
                    <a:pt x="2417" y="19554"/>
                    <a:pt x="2426" y="19560"/>
                  </a:cubicBezTo>
                  <a:cubicBezTo>
                    <a:pt x="2429" y="19562"/>
                    <a:pt x="2433" y="19563"/>
                    <a:pt x="2437" y="19563"/>
                  </a:cubicBezTo>
                  <a:cubicBezTo>
                    <a:pt x="2440" y="19563"/>
                    <a:pt x="2444" y="19562"/>
                    <a:pt x="2448" y="19560"/>
                  </a:cubicBezTo>
                  <a:cubicBezTo>
                    <a:pt x="2457" y="19554"/>
                    <a:pt x="2464" y="19541"/>
                    <a:pt x="2467" y="19525"/>
                  </a:cubicBezTo>
                  <a:cubicBezTo>
                    <a:pt x="2469" y="19515"/>
                    <a:pt x="2469" y="19500"/>
                    <a:pt x="2469" y="19474"/>
                  </a:cubicBezTo>
                  <a:lnTo>
                    <a:pt x="2469" y="17668"/>
                  </a:lnTo>
                  <a:cubicBezTo>
                    <a:pt x="2469" y="17642"/>
                    <a:pt x="2469" y="17626"/>
                    <a:pt x="2467" y="17616"/>
                  </a:cubicBezTo>
                  <a:cubicBezTo>
                    <a:pt x="2464" y="17600"/>
                    <a:pt x="2457" y="17588"/>
                    <a:pt x="2448" y="17582"/>
                  </a:cubicBezTo>
                  <a:cubicBezTo>
                    <a:pt x="2444" y="17580"/>
                    <a:pt x="2440" y="17579"/>
                    <a:pt x="2437" y="17579"/>
                  </a:cubicBezTo>
                  <a:close/>
                  <a:moveTo>
                    <a:pt x="5843" y="17579"/>
                  </a:moveTo>
                  <a:cubicBezTo>
                    <a:pt x="5839" y="17579"/>
                    <a:pt x="5836" y="17580"/>
                    <a:pt x="5832" y="17582"/>
                  </a:cubicBezTo>
                  <a:cubicBezTo>
                    <a:pt x="5823" y="17588"/>
                    <a:pt x="5816" y="17600"/>
                    <a:pt x="5813" y="17616"/>
                  </a:cubicBezTo>
                  <a:cubicBezTo>
                    <a:pt x="5811" y="17626"/>
                    <a:pt x="5810" y="17642"/>
                    <a:pt x="5810" y="17668"/>
                  </a:cubicBezTo>
                  <a:lnTo>
                    <a:pt x="5810" y="19474"/>
                  </a:lnTo>
                  <a:cubicBezTo>
                    <a:pt x="5810" y="19500"/>
                    <a:pt x="5811" y="19515"/>
                    <a:pt x="5813" y="19525"/>
                  </a:cubicBezTo>
                  <a:cubicBezTo>
                    <a:pt x="5816" y="19541"/>
                    <a:pt x="5823" y="19554"/>
                    <a:pt x="5832" y="19560"/>
                  </a:cubicBezTo>
                  <a:cubicBezTo>
                    <a:pt x="5836" y="19562"/>
                    <a:pt x="5839" y="19563"/>
                    <a:pt x="5843" y="19563"/>
                  </a:cubicBezTo>
                  <a:cubicBezTo>
                    <a:pt x="5847" y="19563"/>
                    <a:pt x="5851" y="19562"/>
                    <a:pt x="5854" y="19560"/>
                  </a:cubicBezTo>
                  <a:cubicBezTo>
                    <a:pt x="5863" y="19554"/>
                    <a:pt x="5870" y="19541"/>
                    <a:pt x="5874" y="19525"/>
                  </a:cubicBezTo>
                  <a:cubicBezTo>
                    <a:pt x="5876" y="19515"/>
                    <a:pt x="5876" y="19500"/>
                    <a:pt x="5876" y="19474"/>
                  </a:cubicBezTo>
                  <a:lnTo>
                    <a:pt x="5876" y="17668"/>
                  </a:lnTo>
                  <a:cubicBezTo>
                    <a:pt x="5876" y="17642"/>
                    <a:pt x="5876" y="17626"/>
                    <a:pt x="5874" y="17616"/>
                  </a:cubicBezTo>
                  <a:cubicBezTo>
                    <a:pt x="5870" y="17600"/>
                    <a:pt x="5863" y="17588"/>
                    <a:pt x="5854" y="17582"/>
                  </a:cubicBezTo>
                  <a:cubicBezTo>
                    <a:pt x="5851" y="17580"/>
                    <a:pt x="5847" y="17579"/>
                    <a:pt x="5843" y="17579"/>
                  </a:cubicBezTo>
                  <a:close/>
                  <a:moveTo>
                    <a:pt x="6549" y="17579"/>
                  </a:moveTo>
                  <a:cubicBezTo>
                    <a:pt x="6545" y="17579"/>
                    <a:pt x="6541" y="17580"/>
                    <a:pt x="6538" y="17582"/>
                  </a:cubicBezTo>
                  <a:cubicBezTo>
                    <a:pt x="6529" y="17588"/>
                    <a:pt x="6522" y="17600"/>
                    <a:pt x="6518" y="17616"/>
                  </a:cubicBezTo>
                  <a:cubicBezTo>
                    <a:pt x="6516" y="17626"/>
                    <a:pt x="6516" y="17642"/>
                    <a:pt x="6516" y="17668"/>
                  </a:cubicBezTo>
                  <a:lnTo>
                    <a:pt x="6516" y="19474"/>
                  </a:lnTo>
                  <a:cubicBezTo>
                    <a:pt x="6516" y="19500"/>
                    <a:pt x="6516" y="19515"/>
                    <a:pt x="6518" y="19525"/>
                  </a:cubicBezTo>
                  <a:cubicBezTo>
                    <a:pt x="6522" y="19541"/>
                    <a:pt x="6529" y="19554"/>
                    <a:pt x="6538" y="19560"/>
                  </a:cubicBezTo>
                  <a:cubicBezTo>
                    <a:pt x="6541" y="19562"/>
                    <a:pt x="6545" y="19563"/>
                    <a:pt x="6549" y="19563"/>
                  </a:cubicBezTo>
                  <a:cubicBezTo>
                    <a:pt x="6553" y="19563"/>
                    <a:pt x="6557" y="19562"/>
                    <a:pt x="6560" y="19560"/>
                  </a:cubicBezTo>
                  <a:cubicBezTo>
                    <a:pt x="6569" y="19554"/>
                    <a:pt x="6576" y="19541"/>
                    <a:pt x="6579" y="19525"/>
                  </a:cubicBezTo>
                  <a:cubicBezTo>
                    <a:pt x="6581" y="19515"/>
                    <a:pt x="6582" y="19500"/>
                    <a:pt x="6582" y="19474"/>
                  </a:cubicBezTo>
                  <a:lnTo>
                    <a:pt x="6582" y="17668"/>
                  </a:lnTo>
                  <a:cubicBezTo>
                    <a:pt x="6582" y="17642"/>
                    <a:pt x="6581" y="17626"/>
                    <a:pt x="6579" y="17616"/>
                  </a:cubicBezTo>
                  <a:cubicBezTo>
                    <a:pt x="6576" y="17600"/>
                    <a:pt x="6569" y="17588"/>
                    <a:pt x="6560" y="17582"/>
                  </a:cubicBezTo>
                  <a:cubicBezTo>
                    <a:pt x="6557" y="17580"/>
                    <a:pt x="6553" y="17579"/>
                    <a:pt x="6549" y="17579"/>
                  </a:cubicBezTo>
                  <a:close/>
                  <a:moveTo>
                    <a:pt x="9968" y="17579"/>
                  </a:moveTo>
                  <a:cubicBezTo>
                    <a:pt x="9964" y="17579"/>
                    <a:pt x="9961" y="17580"/>
                    <a:pt x="9957" y="17582"/>
                  </a:cubicBezTo>
                  <a:cubicBezTo>
                    <a:pt x="9948" y="17588"/>
                    <a:pt x="9941" y="17600"/>
                    <a:pt x="9938" y="17616"/>
                  </a:cubicBezTo>
                  <a:cubicBezTo>
                    <a:pt x="9936" y="17626"/>
                    <a:pt x="9936" y="17642"/>
                    <a:pt x="9936" y="17668"/>
                  </a:cubicBezTo>
                  <a:lnTo>
                    <a:pt x="9936" y="19474"/>
                  </a:lnTo>
                  <a:cubicBezTo>
                    <a:pt x="9936" y="19500"/>
                    <a:pt x="9936" y="19515"/>
                    <a:pt x="9938" y="19525"/>
                  </a:cubicBezTo>
                  <a:cubicBezTo>
                    <a:pt x="9941" y="19541"/>
                    <a:pt x="9948" y="19554"/>
                    <a:pt x="9957" y="19560"/>
                  </a:cubicBezTo>
                  <a:cubicBezTo>
                    <a:pt x="9961" y="19562"/>
                    <a:pt x="9964" y="19563"/>
                    <a:pt x="9968" y="19563"/>
                  </a:cubicBezTo>
                  <a:cubicBezTo>
                    <a:pt x="9972" y="19563"/>
                    <a:pt x="9976" y="19562"/>
                    <a:pt x="9979" y="19560"/>
                  </a:cubicBezTo>
                  <a:cubicBezTo>
                    <a:pt x="9988" y="19554"/>
                    <a:pt x="9996" y="19541"/>
                    <a:pt x="9999" y="19525"/>
                  </a:cubicBezTo>
                  <a:cubicBezTo>
                    <a:pt x="10001" y="19515"/>
                    <a:pt x="10001" y="19500"/>
                    <a:pt x="10001" y="19474"/>
                  </a:cubicBezTo>
                  <a:lnTo>
                    <a:pt x="10001" y="17668"/>
                  </a:lnTo>
                  <a:cubicBezTo>
                    <a:pt x="10001" y="17642"/>
                    <a:pt x="10001" y="17626"/>
                    <a:pt x="9999" y="17616"/>
                  </a:cubicBezTo>
                  <a:cubicBezTo>
                    <a:pt x="9996" y="17600"/>
                    <a:pt x="9988" y="17588"/>
                    <a:pt x="9979" y="17582"/>
                  </a:cubicBezTo>
                  <a:cubicBezTo>
                    <a:pt x="9976" y="17580"/>
                    <a:pt x="9972" y="17579"/>
                    <a:pt x="9968" y="17579"/>
                  </a:cubicBezTo>
                  <a:close/>
                  <a:moveTo>
                    <a:pt x="10674" y="17579"/>
                  </a:moveTo>
                  <a:cubicBezTo>
                    <a:pt x="10670" y="17579"/>
                    <a:pt x="10666" y="17580"/>
                    <a:pt x="10663" y="17582"/>
                  </a:cubicBezTo>
                  <a:cubicBezTo>
                    <a:pt x="10654" y="17588"/>
                    <a:pt x="10647" y="17600"/>
                    <a:pt x="10644" y="17616"/>
                  </a:cubicBezTo>
                  <a:cubicBezTo>
                    <a:pt x="10642" y="17626"/>
                    <a:pt x="10641" y="17642"/>
                    <a:pt x="10641" y="17668"/>
                  </a:cubicBezTo>
                  <a:lnTo>
                    <a:pt x="10641" y="19474"/>
                  </a:lnTo>
                  <a:cubicBezTo>
                    <a:pt x="10641" y="19500"/>
                    <a:pt x="10642" y="19515"/>
                    <a:pt x="10644" y="19525"/>
                  </a:cubicBezTo>
                  <a:cubicBezTo>
                    <a:pt x="10647" y="19541"/>
                    <a:pt x="10654" y="19554"/>
                    <a:pt x="10663" y="19560"/>
                  </a:cubicBezTo>
                  <a:cubicBezTo>
                    <a:pt x="10666" y="19562"/>
                    <a:pt x="10670" y="19563"/>
                    <a:pt x="10674" y="19563"/>
                  </a:cubicBezTo>
                  <a:cubicBezTo>
                    <a:pt x="10678" y="19563"/>
                    <a:pt x="10682" y="19562"/>
                    <a:pt x="10685" y="19560"/>
                  </a:cubicBezTo>
                  <a:cubicBezTo>
                    <a:pt x="10694" y="19554"/>
                    <a:pt x="10701" y="19541"/>
                    <a:pt x="10705" y="19525"/>
                  </a:cubicBezTo>
                  <a:cubicBezTo>
                    <a:pt x="10707" y="19515"/>
                    <a:pt x="10707" y="19500"/>
                    <a:pt x="10707" y="19474"/>
                  </a:cubicBezTo>
                  <a:lnTo>
                    <a:pt x="10707" y="17668"/>
                  </a:lnTo>
                  <a:cubicBezTo>
                    <a:pt x="10707" y="17642"/>
                    <a:pt x="10707" y="17626"/>
                    <a:pt x="10705" y="17616"/>
                  </a:cubicBezTo>
                  <a:cubicBezTo>
                    <a:pt x="10701" y="17600"/>
                    <a:pt x="10694" y="17588"/>
                    <a:pt x="10685" y="17582"/>
                  </a:cubicBezTo>
                  <a:cubicBezTo>
                    <a:pt x="10682" y="17580"/>
                    <a:pt x="10678" y="17579"/>
                    <a:pt x="10674" y="17579"/>
                  </a:cubicBezTo>
                  <a:close/>
                  <a:moveTo>
                    <a:pt x="14075" y="17579"/>
                  </a:moveTo>
                  <a:cubicBezTo>
                    <a:pt x="14071" y="17579"/>
                    <a:pt x="14068" y="17580"/>
                    <a:pt x="14064" y="17582"/>
                  </a:cubicBezTo>
                  <a:cubicBezTo>
                    <a:pt x="14055" y="17588"/>
                    <a:pt x="14048" y="17600"/>
                    <a:pt x="14044" y="17616"/>
                  </a:cubicBezTo>
                  <a:cubicBezTo>
                    <a:pt x="14043" y="17626"/>
                    <a:pt x="14042" y="17642"/>
                    <a:pt x="14042" y="17668"/>
                  </a:cubicBezTo>
                  <a:lnTo>
                    <a:pt x="14042" y="19474"/>
                  </a:lnTo>
                  <a:cubicBezTo>
                    <a:pt x="14042" y="19500"/>
                    <a:pt x="14043" y="19515"/>
                    <a:pt x="14044" y="19525"/>
                  </a:cubicBezTo>
                  <a:cubicBezTo>
                    <a:pt x="14048" y="19541"/>
                    <a:pt x="14055" y="19554"/>
                    <a:pt x="14064" y="19560"/>
                  </a:cubicBezTo>
                  <a:cubicBezTo>
                    <a:pt x="14068" y="19562"/>
                    <a:pt x="14071" y="19563"/>
                    <a:pt x="14075" y="19563"/>
                  </a:cubicBezTo>
                  <a:cubicBezTo>
                    <a:pt x="14079" y="19563"/>
                    <a:pt x="14083" y="19562"/>
                    <a:pt x="14086" y="19560"/>
                  </a:cubicBezTo>
                  <a:cubicBezTo>
                    <a:pt x="14095" y="19554"/>
                    <a:pt x="14103" y="19541"/>
                    <a:pt x="14106" y="19525"/>
                  </a:cubicBezTo>
                  <a:cubicBezTo>
                    <a:pt x="14108" y="19515"/>
                    <a:pt x="14108" y="19500"/>
                    <a:pt x="14108" y="19474"/>
                  </a:cubicBezTo>
                  <a:lnTo>
                    <a:pt x="14108" y="17668"/>
                  </a:lnTo>
                  <a:cubicBezTo>
                    <a:pt x="14108" y="17642"/>
                    <a:pt x="14108" y="17626"/>
                    <a:pt x="14106" y="17616"/>
                  </a:cubicBezTo>
                  <a:cubicBezTo>
                    <a:pt x="14103" y="17600"/>
                    <a:pt x="14095" y="17588"/>
                    <a:pt x="14086" y="17582"/>
                  </a:cubicBezTo>
                  <a:cubicBezTo>
                    <a:pt x="14083" y="17580"/>
                    <a:pt x="14079" y="17579"/>
                    <a:pt x="14075" y="17579"/>
                  </a:cubicBezTo>
                  <a:close/>
                  <a:moveTo>
                    <a:pt x="14781" y="17579"/>
                  </a:moveTo>
                  <a:cubicBezTo>
                    <a:pt x="14777" y="17579"/>
                    <a:pt x="14773" y="17580"/>
                    <a:pt x="14770" y="17582"/>
                  </a:cubicBezTo>
                  <a:cubicBezTo>
                    <a:pt x="14761" y="17588"/>
                    <a:pt x="14754" y="17600"/>
                    <a:pt x="14750" y="17616"/>
                  </a:cubicBezTo>
                  <a:cubicBezTo>
                    <a:pt x="14748" y="17626"/>
                    <a:pt x="14748" y="17642"/>
                    <a:pt x="14748" y="17668"/>
                  </a:cubicBezTo>
                  <a:lnTo>
                    <a:pt x="14748" y="19474"/>
                  </a:lnTo>
                  <a:cubicBezTo>
                    <a:pt x="14748" y="19500"/>
                    <a:pt x="14748" y="19515"/>
                    <a:pt x="14750" y="19525"/>
                  </a:cubicBezTo>
                  <a:cubicBezTo>
                    <a:pt x="14754" y="19541"/>
                    <a:pt x="14761" y="19554"/>
                    <a:pt x="14770" y="19560"/>
                  </a:cubicBezTo>
                  <a:cubicBezTo>
                    <a:pt x="14773" y="19562"/>
                    <a:pt x="14777" y="19563"/>
                    <a:pt x="14781" y="19563"/>
                  </a:cubicBezTo>
                  <a:cubicBezTo>
                    <a:pt x="14785" y="19563"/>
                    <a:pt x="14789" y="19562"/>
                    <a:pt x="14792" y="19560"/>
                  </a:cubicBezTo>
                  <a:cubicBezTo>
                    <a:pt x="14801" y="19554"/>
                    <a:pt x="14808" y="19541"/>
                    <a:pt x="14811" y="19525"/>
                  </a:cubicBezTo>
                  <a:cubicBezTo>
                    <a:pt x="14813" y="19515"/>
                    <a:pt x="14814" y="19500"/>
                    <a:pt x="14814" y="19474"/>
                  </a:cubicBezTo>
                  <a:lnTo>
                    <a:pt x="14814" y="17668"/>
                  </a:lnTo>
                  <a:cubicBezTo>
                    <a:pt x="14814" y="17642"/>
                    <a:pt x="14813" y="17626"/>
                    <a:pt x="14811" y="17616"/>
                  </a:cubicBezTo>
                  <a:cubicBezTo>
                    <a:pt x="14808" y="17600"/>
                    <a:pt x="14801" y="17588"/>
                    <a:pt x="14792" y="17582"/>
                  </a:cubicBezTo>
                  <a:cubicBezTo>
                    <a:pt x="14789" y="17580"/>
                    <a:pt x="14785" y="17579"/>
                    <a:pt x="14781" y="17579"/>
                  </a:cubicBezTo>
                  <a:close/>
                  <a:moveTo>
                    <a:pt x="18200" y="17579"/>
                  </a:moveTo>
                  <a:cubicBezTo>
                    <a:pt x="18196" y="17579"/>
                    <a:pt x="18193" y="17580"/>
                    <a:pt x="18189" y="17582"/>
                  </a:cubicBezTo>
                  <a:cubicBezTo>
                    <a:pt x="18180" y="17588"/>
                    <a:pt x="18173" y="17600"/>
                    <a:pt x="18170" y="17616"/>
                  </a:cubicBezTo>
                  <a:cubicBezTo>
                    <a:pt x="18168" y="17626"/>
                    <a:pt x="18167" y="17642"/>
                    <a:pt x="18167" y="17668"/>
                  </a:cubicBezTo>
                  <a:lnTo>
                    <a:pt x="18167" y="19474"/>
                  </a:lnTo>
                  <a:cubicBezTo>
                    <a:pt x="18167" y="19500"/>
                    <a:pt x="18168" y="19515"/>
                    <a:pt x="18170" y="19525"/>
                  </a:cubicBezTo>
                  <a:cubicBezTo>
                    <a:pt x="18173" y="19541"/>
                    <a:pt x="18180" y="19554"/>
                    <a:pt x="18189" y="19560"/>
                  </a:cubicBezTo>
                  <a:cubicBezTo>
                    <a:pt x="18193" y="19562"/>
                    <a:pt x="18196" y="19563"/>
                    <a:pt x="18200" y="19563"/>
                  </a:cubicBezTo>
                  <a:cubicBezTo>
                    <a:pt x="18204" y="19563"/>
                    <a:pt x="18208" y="19562"/>
                    <a:pt x="18211" y="19560"/>
                  </a:cubicBezTo>
                  <a:cubicBezTo>
                    <a:pt x="18220" y="19554"/>
                    <a:pt x="18228" y="19541"/>
                    <a:pt x="18231" y="19525"/>
                  </a:cubicBezTo>
                  <a:cubicBezTo>
                    <a:pt x="18233" y="19515"/>
                    <a:pt x="18233" y="19500"/>
                    <a:pt x="18233" y="19474"/>
                  </a:cubicBezTo>
                  <a:lnTo>
                    <a:pt x="18233" y="17668"/>
                  </a:lnTo>
                  <a:cubicBezTo>
                    <a:pt x="18233" y="17642"/>
                    <a:pt x="18233" y="17626"/>
                    <a:pt x="18231" y="17616"/>
                  </a:cubicBezTo>
                  <a:cubicBezTo>
                    <a:pt x="18228" y="17600"/>
                    <a:pt x="18220" y="17588"/>
                    <a:pt x="18211" y="17582"/>
                  </a:cubicBezTo>
                  <a:cubicBezTo>
                    <a:pt x="18208" y="17580"/>
                    <a:pt x="18204" y="17579"/>
                    <a:pt x="18200" y="17579"/>
                  </a:cubicBezTo>
                  <a:close/>
                  <a:moveTo>
                    <a:pt x="18906" y="17579"/>
                  </a:moveTo>
                  <a:cubicBezTo>
                    <a:pt x="18902" y="17579"/>
                    <a:pt x="18899" y="17580"/>
                    <a:pt x="18895" y="17582"/>
                  </a:cubicBezTo>
                  <a:cubicBezTo>
                    <a:pt x="18886" y="17588"/>
                    <a:pt x="18879" y="17600"/>
                    <a:pt x="18875" y="17616"/>
                  </a:cubicBezTo>
                  <a:cubicBezTo>
                    <a:pt x="18873" y="17626"/>
                    <a:pt x="18873" y="17642"/>
                    <a:pt x="18873" y="17668"/>
                  </a:cubicBezTo>
                  <a:lnTo>
                    <a:pt x="18873" y="19474"/>
                  </a:lnTo>
                  <a:cubicBezTo>
                    <a:pt x="18873" y="19500"/>
                    <a:pt x="18873" y="19515"/>
                    <a:pt x="18875" y="19525"/>
                  </a:cubicBezTo>
                  <a:cubicBezTo>
                    <a:pt x="18879" y="19541"/>
                    <a:pt x="18886" y="19554"/>
                    <a:pt x="18895" y="19560"/>
                  </a:cubicBezTo>
                  <a:cubicBezTo>
                    <a:pt x="18899" y="19562"/>
                    <a:pt x="18902" y="19563"/>
                    <a:pt x="18906" y="19563"/>
                  </a:cubicBezTo>
                  <a:cubicBezTo>
                    <a:pt x="18910" y="19563"/>
                    <a:pt x="18914" y="19562"/>
                    <a:pt x="18917" y="19560"/>
                  </a:cubicBezTo>
                  <a:cubicBezTo>
                    <a:pt x="18926" y="19554"/>
                    <a:pt x="18933" y="19541"/>
                    <a:pt x="18936" y="19525"/>
                  </a:cubicBezTo>
                  <a:cubicBezTo>
                    <a:pt x="18938" y="19515"/>
                    <a:pt x="18939" y="19500"/>
                    <a:pt x="18939" y="19474"/>
                  </a:cubicBezTo>
                  <a:lnTo>
                    <a:pt x="18939" y="17668"/>
                  </a:lnTo>
                  <a:cubicBezTo>
                    <a:pt x="18939" y="17642"/>
                    <a:pt x="18938" y="17626"/>
                    <a:pt x="18936" y="17616"/>
                  </a:cubicBezTo>
                  <a:cubicBezTo>
                    <a:pt x="18933" y="17600"/>
                    <a:pt x="18926" y="17588"/>
                    <a:pt x="18917" y="17582"/>
                  </a:cubicBezTo>
                  <a:cubicBezTo>
                    <a:pt x="18914" y="17580"/>
                    <a:pt x="18910" y="17579"/>
                    <a:pt x="18906" y="17579"/>
                  </a:cubicBezTo>
                  <a:close/>
                  <a:moveTo>
                    <a:pt x="1194" y="17678"/>
                  </a:moveTo>
                  <a:cubicBezTo>
                    <a:pt x="1188" y="17679"/>
                    <a:pt x="1181" y="17687"/>
                    <a:pt x="1168" y="17699"/>
                  </a:cubicBezTo>
                  <a:lnTo>
                    <a:pt x="105" y="18786"/>
                  </a:lnTo>
                  <a:cubicBezTo>
                    <a:pt x="92" y="18798"/>
                    <a:pt x="85" y="18805"/>
                    <a:pt x="81" y="18813"/>
                  </a:cubicBezTo>
                  <a:cubicBezTo>
                    <a:pt x="75" y="18826"/>
                    <a:pt x="72" y="18844"/>
                    <a:pt x="74" y="18861"/>
                  </a:cubicBezTo>
                  <a:cubicBezTo>
                    <a:pt x="74" y="18867"/>
                    <a:pt x="76" y="18874"/>
                    <a:pt x="78" y="18879"/>
                  </a:cubicBezTo>
                  <a:cubicBezTo>
                    <a:pt x="79" y="18885"/>
                    <a:pt x="82" y="18891"/>
                    <a:pt x="85" y="18896"/>
                  </a:cubicBezTo>
                  <a:cubicBezTo>
                    <a:pt x="92" y="18907"/>
                    <a:pt x="102" y="18911"/>
                    <a:pt x="111" y="18908"/>
                  </a:cubicBezTo>
                  <a:cubicBezTo>
                    <a:pt x="117" y="18906"/>
                    <a:pt x="125" y="18899"/>
                    <a:pt x="137" y="18886"/>
                  </a:cubicBezTo>
                  <a:lnTo>
                    <a:pt x="1201" y="17800"/>
                  </a:lnTo>
                  <a:cubicBezTo>
                    <a:pt x="1213" y="17787"/>
                    <a:pt x="1220" y="17780"/>
                    <a:pt x="1224" y="17772"/>
                  </a:cubicBezTo>
                  <a:cubicBezTo>
                    <a:pt x="1231" y="17759"/>
                    <a:pt x="1233" y="17741"/>
                    <a:pt x="1231" y="17724"/>
                  </a:cubicBezTo>
                  <a:cubicBezTo>
                    <a:pt x="1231" y="17718"/>
                    <a:pt x="1229" y="17711"/>
                    <a:pt x="1228" y="17706"/>
                  </a:cubicBezTo>
                  <a:cubicBezTo>
                    <a:pt x="1226" y="17700"/>
                    <a:pt x="1223" y="17694"/>
                    <a:pt x="1220" y="17690"/>
                  </a:cubicBezTo>
                  <a:cubicBezTo>
                    <a:pt x="1213" y="17679"/>
                    <a:pt x="1203" y="17675"/>
                    <a:pt x="1194" y="17678"/>
                  </a:cubicBezTo>
                  <a:close/>
                  <a:moveTo>
                    <a:pt x="2961" y="17678"/>
                  </a:moveTo>
                  <a:cubicBezTo>
                    <a:pt x="2951" y="17675"/>
                    <a:pt x="2941" y="17679"/>
                    <a:pt x="2934" y="17690"/>
                  </a:cubicBezTo>
                  <a:cubicBezTo>
                    <a:pt x="2931" y="17694"/>
                    <a:pt x="2929" y="17700"/>
                    <a:pt x="2927" y="17706"/>
                  </a:cubicBezTo>
                  <a:cubicBezTo>
                    <a:pt x="2925" y="17711"/>
                    <a:pt x="2924" y="17718"/>
                    <a:pt x="2923" y="17724"/>
                  </a:cubicBezTo>
                  <a:cubicBezTo>
                    <a:pt x="2921" y="17741"/>
                    <a:pt x="2924" y="17759"/>
                    <a:pt x="2930" y="17772"/>
                  </a:cubicBezTo>
                  <a:cubicBezTo>
                    <a:pt x="2934" y="17780"/>
                    <a:pt x="2942" y="17787"/>
                    <a:pt x="2954" y="17800"/>
                  </a:cubicBezTo>
                  <a:lnTo>
                    <a:pt x="4017" y="18886"/>
                  </a:lnTo>
                  <a:cubicBezTo>
                    <a:pt x="4030" y="18899"/>
                    <a:pt x="4037" y="18906"/>
                    <a:pt x="4043" y="18908"/>
                  </a:cubicBezTo>
                  <a:cubicBezTo>
                    <a:pt x="4053" y="18911"/>
                    <a:pt x="4062" y="18907"/>
                    <a:pt x="4070" y="18896"/>
                  </a:cubicBezTo>
                  <a:cubicBezTo>
                    <a:pt x="4073" y="18891"/>
                    <a:pt x="4075" y="18885"/>
                    <a:pt x="4077" y="18879"/>
                  </a:cubicBezTo>
                  <a:cubicBezTo>
                    <a:pt x="4079" y="18874"/>
                    <a:pt x="4080" y="18867"/>
                    <a:pt x="4081" y="18861"/>
                  </a:cubicBezTo>
                  <a:cubicBezTo>
                    <a:pt x="4083" y="18844"/>
                    <a:pt x="4080" y="18826"/>
                    <a:pt x="4074" y="18813"/>
                  </a:cubicBezTo>
                  <a:cubicBezTo>
                    <a:pt x="4070" y="18805"/>
                    <a:pt x="4062" y="18798"/>
                    <a:pt x="4050" y="18786"/>
                  </a:cubicBezTo>
                  <a:lnTo>
                    <a:pt x="2986" y="17699"/>
                  </a:lnTo>
                  <a:cubicBezTo>
                    <a:pt x="2974" y="17687"/>
                    <a:pt x="2967" y="17679"/>
                    <a:pt x="2961" y="17678"/>
                  </a:cubicBezTo>
                  <a:close/>
                  <a:moveTo>
                    <a:pt x="5319" y="17678"/>
                  </a:moveTo>
                  <a:cubicBezTo>
                    <a:pt x="5313" y="17679"/>
                    <a:pt x="5306" y="17687"/>
                    <a:pt x="5293" y="17699"/>
                  </a:cubicBezTo>
                  <a:lnTo>
                    <a:pt x="4230" y="18786"/>
                  </a:lnTo>
                  <a:cubicBezTo>
                    <a:pt x="4217" y="18798"/>
                    <a:pt x="4210" y="18805"/>
                    <a:pt x="4206" y="18813"/>
                  </a:cubicBezTo>
                  <a:cubicBezTo>
                    <a:pt x="4200" y="18826"/>
                    <a:pt x="4197" y="18844"/>
                    <a:pt x="4199" y="18861"/>
                  </a:cubicBezTo>
                  <a:cubicBezTo>
                    <a:pt x="4199" y="18867"/>
                    <a:pt x="4201" y="18874"/>
                    <a:pt x="4203" y="18879"/>
                  </a:cubicBezTo>
                  <a:cubicBezTo>
                    <a:pt x="4204" y="18885"/>
                    <a:pt x="4207" y="18891"/>
                    <a:pt x="4210" y="18896"/>
                  </a:cubicBezTo>
                  <a:cubicBezTo>
                    <a:pt x="4217" y="18907"/>
                    <a:pt x="4227" y="18911"/>
                    <a:pt x="4236" y="18908"/>
                  </a:cubicBezTo>
                  <a:cubicBezTo>
                    <a:pt x="4242" y="18906"/>
                    <a:pt x="4250" y="18899"/>
                    <a:pt x="4262" y="18886"/>
                  </a:cubicBezTo>
                  <a:lnTo>
                    <a:pt x="5326" y="17800"/>
                  </a:lnTo>
                  <a:cubicBezTo>
                    <a:pt x="5338" y="17787"/>
                    <a:pt x="5346" y="17780"/>
                    <a:pt x="5349" y="17772"/>
                  </a:cubicBezTo>
                  <a:cubicBezTo>
                    <a:pt x="5356" y="17759"/>
                    <a:pt x="5358" y="17741"/>
                    <a:pt x="5356" y="17724"/>
                  </a:cubicBezTo>
                  <a:cubicBezTo>
                    <a:pt x="5356" y="17718"/>
                    <a:pt x="5355" y="17711"/>
                    <a:pt x="5353" y="17706"/>
                  </a:cubicBezTo>
                  <a:cubicBezTo>
                    <a:pt x="5351" y="17700"/>
                    <a:pt x="5349" y="17694"/>
                    <a:pt x="5346" y="17690"/>
                  </a:cubicBezTo>
                  <a:cubicBezTo>
                    <a:pt x="5338" y="17679"/>
                    <a:pt x="5328" y="17675"/>
                    <a:pt x="5319" y="17678"/>
                  </a:cubicBezTo>
                  <a:close/>
                  <a:moveTo>
                    <a:pt x="7073" y="17678"/>
                  </a:moveTo>
                  <a:cubicBezTo>
                    <a:pt x="7064" y="17675"/>
                    <a:pt x="7054" y="17679"/>
                    <a:pt x="7046" y="17690"/>
                  </a:cubicBezTo>
                  <a:cubicBezTo>
                    <a:pt x="7044" y="17694"/>
                    <a:pt x="7041" y="17700"/>
                    <a:pt x="7039" y="17706"/>
                  </a:cubicBezTo>
                  <a:cubicBezTo>
                    <a:pt x="7037" y="17711"/>
                    <a:pt x="7036" y="17718"/>
                    <a:pt x="7036" y="17724"/>
                  </a:cubicBezTo>
                  <a:cubicBezTo>
                    <a:pt x="7034" y="17741"/>
                    <a:pt x="7036" y="17759"/>
                    <a:pt x="7043" y="17772"/>
                  </a:cubicBezTo>
                  <a:cubicBezTo>
                    <a:pt x="7047" y="17780"/>
                    <a:pt x="7054" y="17787"/>
                    <a:pt x="7066" y="17800"/>
                  </a:cubicBezTo>
                  <a:lnTo>
                    <a:pt x="8130" y="18886"/>
                  </a:lnTo>
                  <a:cubicBezTo>
                    <a:pt x="8142" y="18899"/>
                    <a:pt x="8150" y="18906"/>
                    <a:pt x="8155" y="18908"/>
                  </a:cubicBezTo>
                  <a:cubicBezTo>
                    <a:pt x="8165" y="18911"/>
                    <a:pt x="8175" y="18907"/>
                    <a:pt x="8182" y="18896"/>
                  </a:cubicBezTo>
                  <a:cubicBezTo>
                    <a:pt x="8185" y="18891"/>
                    <a:pt x="8188" y="18885"/>
                    <a:pt x="8189" y="18879"/>
                  </a:cubicBezTo>
                  <a:cubicBezTo>
                    <a:pt x="8191" y="18874"/>
                    <a:pt x="8192" y="18867"/>
                    <a:pt x="8193" y="18861"/>
                  </a:cubicBezTo>
                  <a:cubicBezTo>
                    <a:pt x="8195" y="18844"/>
                    <a:pt x="8192" y="18826"/>
                    <a:pt x="8186" y="18813"/>
                  </a:cubicBezTo>
                  <a:cubicBezTo>
                    <a:pt x="8182" y="18805"/>
                    <a:pt x="8175" y="18798"/>
                    <a:pt x="8162" y="18786"/>
                  </a:cubicBezTo>
                  <a:lnTo>
                    <a:pt x="7098" y="17699"/>
                  </a:lnTo>
                  <a:cubicBezTo>
                    <a:pt x="7086" y="17687"/>
                    <a:pt x="7079" y="17679"/>
                    <a:pt x="7073" y="17678"/>
                  </a:cubicBezTo>
                  <a:close/>
                  <a:moveTo>
                    <a:pt x="9431" y="17678"/>
                  </a:moveTo>
                  <a:cubicBezTo>
                    <a:pt x="9426" y="17679"/>
                    <a:pt x="9418" y="17687"/>
                    <a:pt x="9406" y="17699"/>
                  </a:cubicBezTo>
                  <a:lnTo>
                    <a:pt x="8342" y="18786"/>
                  </a:lnTo>
                  <a:cubicBezTo>
                    <a:pt x="8330" y="18798"/>
                    <a:pt x="8322" y="18805"/>
                    <a:pt x="8318" y="18813"/>
                  </a:cubicBezTo>
                  <a:cubicBezTo>
                    <a:pt x="8312" y="18826"/>
                    <a:pt x="8310" y="18844"/>
                    <a:pt x="8311" y="18861"/>
                  </a:cubicBezTo>
                  <a:cubicBezTo>
                    <a:pt x="8312" y="18867"/>
                    <a:pt x="8313" y="18874"/>
                    <a:pt x="8315" y="18879"/>
                  </a:cubicBezTo>
                  <a:cubicBezTo>
                    <a:pt x="8317" y="18885"/>
                    <a:pt x="8319" y="18891"/>
                    <a:pt x="8322" y="18896"/>
                  </a:cubicBezTo>
                  <a:cubicBezTo>
                    <a:pt x="8329" y="18907"/>
                    <a:pt x="8339" y="18911"/>
                    <a:pt x="8349" y="18908"/>
                  </a:cubicBezTo>
                  <a:cubicBezTo>
                    <a:pt x="8355" y="18906"/>
                    <a:pt x="8362" y="18899"/>
                    <a:pt x="8374" y="18886"/>
                  </a:cubicBezTo>
                  <a:lnTo>
                    <a:pt x="9438" y="17800"/>
                  </a:lnTo>
                  <a:cubicBezTo>
                    <a:pt x="9450" y="17787"/>
                    <a:pt x="9458" y="17780"/>
                    <a:pt x="9462" y="17772"/>
                  </a:cubicBezTo>
                  <a:cubicBezTo>
                    <a:pt x="9468" y="17759"/>
                    <a:pt x="9471" y="17741"/>
                    <a:pt x="9469" y="17724"/>
                  </a:cubicBezTo>
                  <a:cubicBezTo>
                    <a:pt x="9468" y="17718"/>
                    <a:pt x="9467" y="17711"/>
                    <a:pt x="9465" y="17706"/>
                  </a:cubicBezTo>
                  <a:cubicBezTo>
                    <a:pt x="9463" y="17700"/>
                    <a:pt x="9461" y="17694"/>
                    <a:pt x="9458" y="17690"/>
                  </a:cubicBezTo>
                  <a:cubicBezTo>
                    <a:pt x="9450" y="17679"/>
                    <a:pt x="9441" y="17675"/>
                    <a:pt x="9431" y="17678"/>
                  </a:cubicBezTo>
                  <a:close/>
                  <a:moveTo>
                    <a:pt x="11198" y="17678"/>
                  </a:moveTo>
                  <a:cubicBezTo>
                    <a:pt x="11189" y="17675"/>
                    <a:pt x="11179" y="17679"/>
                    <a:pt x="11172" y="17690"/>
                  </a:cubicBezTo>
                  <a:cubicBezTo>
                    <a:pt x="11169" y="17694"/>
                    <a:pt x="11166" y="17700"/>
                    <a:pt x="11165" y="17706"/>
                  </a:cubicBezTo>
                  <a:cubicBezTo>
                    <a:pt x="11163" y="17711"/>
                    <a:pt x="11161" y="17718"/>
                    <a:pt x="11161" y="17724"/>
                  </a:cubicBezTo>
                  <a:cubicBezTo>
                    <a:pt x="11159" y="17741"/>
                    <a:pt x="11161" y="17759"/>
                    <a:pt x="11168" y="17772"/>
                  </a:cubicBezTo>
                  <a:cubicBezTo>
                    <a:pt x="11172" y="17780"/>
                    <a:pt x="11179" y="17787"/>
                    <a:pt x="11192" y="17800"/>
                  </a:cubicBezTo>
                  <a:lnTo>
                    <a:pt x="12255" y="18886"/>
                  </a:lnTo>
                  <a:cubicBezTo>
                    <a:pt x="12267" y="18899"/>
                    <a:pt x="12275" y="18906"/>
                    <a:pt x="12281" y="18908"/>
                  </a:cubicBezTo>
                  <a:cubicBezTo>
                    <a:pt x="12290" y="18911"/>
                    <a:pt x="12300" y="18907"/>
                    <a:pt x="12307" y="18896"/>
                  </a:cubicBezTo>
                  <a:cubicBezTo>
                    <a:pt x="12310" y="18891"/>
                    <a:pt x="12313" y="18885"/>
                    <a:pt x="12315" y="18879"/>
                  </a:cubicBezTo>
                  <a:cubicBezTo>
                    <a:pt x="12316" y="18874"/>
                    <a:pt x="12318" y="18867"/>
                    <a:pt x="12318" y="18861"/>
                  </a:cubicBezTo>
                  <a:cubicBezTo>
                    <a:pt x="12320" y="18844"/>
                    <a:pt x="12317" y="18826"/>
                    <a:pt x="12311" y="18813"/>
                  </a:cubicBezTo>
                  <a:cubicBezTo>
                    <a:pt x="12307" y="18805"/>
                    <a:pt x="12300" y="18798"/>
                    <a:pt x="12288" y="18786"/>
                  </a:cubicBezTo>
                  <a:lnTo>
                    <a:pt x="11223" y="17699"/>
                  </a:lnTo>
                  <a:cubicBezTo>
                    <a:pt x="11211" y="17687"/>
                    <a:pt x="11204" y="17679"/>
                    <a:pt x="11198" y="17678"/>
                  </a:cubicBezTo>
                  <a:close/>
                  <a:moveTo>
                    <a:pt x="13556" y="17678"/>
                  </a:moveTo>
                  <a:cubicBezTo>
                    <a:pt x="13551" y="17679"/>
                    <a:pt x="13543" y="17687"/>
                    <a:pt x="13531" y="17699"/>
                  </a:cubicBezTo>
                  <a:lnTo>
                    <a:pt x="12467" y="18786"/>
                  </a:lnTo>
                  <a:cubicBezTo>
                    <a:pt x="12455" y="18798"/>
                    <a:pt x="12448" y="18805"/>
                    <a:pt x="12444" y="18813"/>
                  </a:cubicBezTo>
                  <a:cubicBezTo>
                    <a:pt x="12437" y="18826"/>
                    <a:pt x="12435" y="18844"/>
                    <a:pt x="12436" y="18861"/>
                  </a:cubicBezTo>
                  <a:cubicBezTo>
                    <a:pt x="12437" y="18867"/>
                    <a:pt x="12438" y="18874"/>
                    <a:pt x="12440" y="18879"/>
                  </a:cubicBezTo>
                  <a:cubicBezTo>
                    <a:pt x="12442" y="18885"/>
                    <a:pt x="12444" y="18891"/>
                    <a:pt x="12447" y="18896"/>
                  </a:cubicBezTo>
                  <a:cubicBezTo>
                    <a:pt x="12455" y="18907"/>
                    <a:pt x="12464" y="18911"/>
                    <a:pt x="12474" y="18908"/>
                  </a:cubicBezTo>
                  <a:cubicBezTo>
                    <a:pt x="12480" y="18906"/>
                    <a:pt x="12487" y="18899"/>
                    <a:pt x="12499" y="18886"/>
                  </a:cubicBezTo>
                  <a:lnTo>
                    <a:pt x="13563" y="17800"/>
                  </a:lnTo>
                  <a:cubicBezTo>
                    <a:pt x="13575" y="17787"/>
                    <a:pt x="13583" y="17780"/>
                    <a:pt x="13587" y="17772"/>
                  </a:cubicBezTo>
                  <a:cubicBezTo>
                    <a:pt x="13593" y="17759"/>
                    <a:pt x="13596" y="17741"/>
                    <a:pt x="13594" y="17724"/>
                  </a:cubicBezTo>
                  <a:cubicBezTo>
                    <a:pt x="13593" y="17718"/>
                    <a:pt x="13592" y="17711"/>
                    <a:pt x="13590" y="17706"/>
                  </a:cubicBezTo>
                  <a:cubicBezTo>
                    <a:pt x="13588" y="17700"/>
                    <a:pt x="13586" y="17694"/>
                    <a:pt x="13583" y="17690"/>
                  </a:cubicBezTo>
                  <a:cubicBezTo>
                    <a:pt x="13575" y="17679"/>
                    <a:pt x="13566" y="17675"/>
                    <a:pt x="13556" y="17678"/>
                  </a:cubicBezTo>
                  <a:close/>
                  <a:moveTo>
                    <a:pt x="15305" y="17678"/>
                  </a:moveTo>
                  <a:cubicBezTo>
                    <a:pt x="15296" y="17675"/>
                    <a:pt x="15286" y="17679"/>
                    <a:pt x="15278" y="17690"/>
                  </a:cubicBezTo>
                  <a:cubicBezTo>
                    <a:pt x="15275" y="17694"/>
                    <a:pt x="15273" y="17700"/>
                    <a:pt x="15271" y="17706"/>
                  </a:cubicBezTo>
                  <a:cubicBezTo>
                    <a:pt x="15269" y="17711"/>
                    <a:pt x="15268" y="17718"/>
                    <a:pt x="15267" y="17724"/>
                  </a:cubicBezTo>
                  <a:cubicBezTo>
                    <a:pt x="15266" y="17741"/>
                    <a:pt x="15268" y="17759"/>
                    <a:pt x="15275" y="17772"/>
                  </a:cubicBezTo>
                  <a:cubicBezTo>
                    <a:pt x="15278" y="17780"/>
                    <a:pt x="15286" y="17787"/>
                    <a:pt x="15298" y="17800"/>
                  </a:cubicBezTo>
                  <a:lnTo>
                    <a:pt x="16362" y="18886"/>
                  </a:lnTo>
                  <a:cubicBezTo>
                    <a:pt x="16374" y="18899"/>
                    <a:pt x="16381" y="18906"/>
                    <a:pt x="16387" y="18908"/>
                  </a:cubicBezTo>
                  <a:cubicBezTo>
                    <a:pt x="16397" y="18911"/>
                    <a:pt x="16407" y="18907"/>
                    <a:pt x="16414" y="18896"/>
                  </a:cubicBezTo>
                  <a:cubicBezTo>
                    <a:pt x="16417" y="18891"/>
                    <a:pt x="16419" y="18885"/>
                    <a:pt x="16421" y="18879"/>
                  </a:cubicBezTo>
                  <a:cubicBezTo>
                    <a:pt x="16423" y="18874"/>
                    <a:pt x="16425" y="18867"/>
                    <a:pt x="16425" y="18861"/>
                  </a:cubicBezTo>
                  <a:cubicBezTo>
                    <a:pt x="16427" y="18844"/>
                    <a:pt x="16424" y="18826"/>
                    <a:pt x="16418" y="18813"/>
                  </a:cubicBezTo>
                  <a:cubicBezTo>
                    <a:pt x="16414" y="18805"/>
                    <a:pt x="16407" y="18798"/>
                    <a:pt x="16394" y="18786"/>
                  </a:cubicBezTo>
                  <a:lnTo>
                    <a:pt x="15330" y="17699"/>
                  </a:lnTo>
                  <a:cubicBezTo>
                    <a:pt x="15318" y="17687"/>
                    <a:pt x="15311" y="17679"/>
                    <a:pt x="15305" y="17678"/>
                  </a:cubicBezTo>
                  <a:close/>
                  <a:moveTo>
                    <a:pt x="17663" y="17678"/>
                  </a:moveTo>
                  <a:cubicBezTo>
                    <a:pt x="17657" y="17679"/>
                    <a:pt x="17650" y="17687"/>
                    <a:pt x="17638" y="17699"/>
                  </a:cubicBezTo>
                  <a:lnTo>
                    <a:pt x="16574" y="18786"/>
                  </a:lnTo>
                  <a:cubicBezTo>
                    <a:pt x="16562" y="18798"/>
                    <a:pt x="16554" y="18805"/>
                    <a:pt x="16550" y="18813"/>
                  </a:cubicBezTo>
                  <a:cubicBezTo>
                    <a:pt x="16544" y="18826"/>
                    <a:pt x="16541" y="18844"/>
                    <a:pt x="16543" y="18861"/>
                  </a:cubicBezTo>
                  <a:cubicBezTo>
                    <a:pt x="16544" y="18867"/>
                    <a:pt x="16545" y="18874"/>
                    <a:pt x="16547" y="18879"/>
                  </a:cubicBezTo>
                  <a:cubicBezTo>
                    <a:pt x="16549" y="18885"/>
                    <a:pt x="16551" y="18891"/>
                    <a:pt x="16554" y="18896"/>
                  </a:cubicBezTo>
                  <a:cubicBezTo>
                    <a:pt x="16561" y="18907"/>
                    <a:pt x="16571" y="18911"/>
                    <a:pt x="16581" y="18908"/>
                  </a:cubicBezTo>
                  <a:cubicBezTo>
                    <a:pt x="16587" y="18906"/>
                    <a:pt x="16594" y="18899"/>
                    <a:pt x="16606" y="18886"/>
                  </a:cubicBezTo>
                  <a:lnTo>
                    <a:pt x="17670" y="17800"/>
                  </a:lnTo>
                  <a:cubicBezTo>
                    <a:pt x="17682" y="17787"/>
                    <a:pt x="17690" y="17780"/>
                    <a:pt x="17694" y="17772"/>
                  </a:cubicBezTo>
                  <a:cubicBezTo>
                    <a:pt x="17700" y="17759"/>
                    <a:pt x="17702" y="17741"/>
                    <a:pt x="17701" y="17724"/>
                  </a:cubicBezTo>
                  <a:cubicBezTo>
                    <a:pt x="17700" y="17718"/>
                    <a:pt x="17699" y="17711"/>
                    <a:pt x="17697" y="17706"/>
                  </a:cubicBezTo>
                  <a:cubicBezTo>
                    <a:pt x="17695" y="17700"/>
                    <a:pt x="17693" y="17694"/>
                    <a:pt x="17690" y="17690"/>
                  </a:cubicBezTo>
                  <a:cubicBezTo>
                    <a:pt x="17682" y="17679"/>
                    <a:pt x="17673" y="17675"/>
                    <a:pt x="17663" y="17678"/>
                  </a:cubicBezTo>
                  <a:close/>
                  <a:moveTo>
                    <a:pt x="19430" y="17678"/>
                  </a:moveTo>
                  <a:cubicBezTo>
                    <a:pt x="19421" y="17675"/>
                    <a:pt x="19411" y="17679"/>
                    <a:pt x="19403" y="17690"/>
                  </a:cubicBezTo>
                  <a:cubicBezTo>
                    <a:pt x="19401" y="17694"/>
                    <a:pt x="19398" y="17700"/>
                    <a:pt x="19396" y="17706"/>
                  </a:cubicBezTo>
                  <a:cubicBezTo>
                    <a:pt x="19395" y="17711"/>
                    <a:pt x="19393" y="17718"/>
                    <a:pt x="19393" y="17724"/>
                  </a:cubicBezTo>
                  <a:cubicBezTo>
                    <a:pt x="19391" y="17741"/>
                    <a:pt x="19393" y="17759"/>
                    <a:pt x="19400" y="17772"/>
                  </a:cubicBezTo>
                  <a:cubicBezTo>
                    <a:pt x="19404" y="17780"/>
                    <a:pt x="19411" y="17787"/>
                    <a:pt x="19423" y="17800"/>
                  </a:cubicBezTo>
                  <a:lnTo>
                    <a:pt x="20487" y="18886"/>
                  </a:lnTo>
                  <a:cubicBezTo>
                    <a:pt x="20499" y="18899"/>
                    <a:pt x="20507" y="18906"/>
                    <a:pt x="20513" y="18908"/>
                  </a:cubicBezTo>
                  <a:cubicBezTo>
                    <a:pt x="20522" y="18911"/>
                    <a:pt x="20532" y="18907"/>
                    <a:pt x="20539" y="18896"/>
                  </a:cubicBezTo>
                  <a:cubicBezTo>
                    <a:pt x="20542" y="18891"/>
                    <a:pt x="20545" y="18885"/>
                    <a:pt x="20546" y="18879"/>
                  </a:cubicBezTo>
                  <a:cubicBezTo>
                    <a:pt x="20548" y="18874"/>
                    <a:pt x="20550" y="18867"/>
                    <a:pt x="20550" y="18861"/>
                  </a:cubicBezTo>
                  <a:cubicBezTo>
                    <a:pt x="20552" y="18844"/>
                    <a:pt x="20549" y="18826"/>
                    <a:pt x="20543" y="18813"/>
                  </a:cubicBezTo>
                  <a:cubicBezTo>
                    <a:pt x="20539" y="18805"/>
                    <a:pt x="20532" y="18798"/>
                    <a:pt x="20519" y="18786"/>
                  </a:cubicBezTo>
                  <a:lnTo>
                    <a:pt x="19456" y="17699"/>
                  </a:lnTo>
                  <a:cubicBezTo>
                    <a:pt x="19443" y="17687"/>
                    <a:pt x="19436" y="17679"/>
                    <a:pt x="19430" y="17678"/>
                  </a:cubicBezTo>
                  <a:close/>
                  <a:moveTo>
                    <a:pt x="1554" y="17752"/>
                  </a:moveTo>
                  <a:cubicBezTo>
                    <a:pt x="1550" y="17753"/>
                    <a:pt x="1547" y="17753"/>
                    <a:pt x="1543" y="17756"/>
                  </a:cubicBezTo>
                  <a:cubicBezTo>
                    <a:pt x="1534" y="17761"/>
                    <a:pt x="1527" y="17775"/>
                    <a:pt x="1524" y="17791"/>
                  </a:cubicBezTo>
                  <a:cubicBezTo>
                    <a:pt x="1522" y="17801"/>
                    <a:pt x="1522" y="17816"/>
                    <a:pt x="1522" y="17841"/>
                  </a:cubicBezTo>
                  <a:lnTo>
                    <a:pt x="1522" y="19301"/>
                  </a:lnTo>
                  <a:cubicBezTo>
                    <a:pt x="1522" y="19326"/>
                    <a:pt x="1522" y="19341"/>
                    <a:pt x="1524" y="19351"/>
                  </a:cubicBezTo>
                  <a:cubicBezTo>
                    <a:pt x="1527" y="19367"/>
                    <a:pt x="1534" y="19380"/>
                    <a:pt x="1543" y="19386"/>
                  </a:cubicBezTo>
                  <a:cubicBezTo>
                    <a:pt x="1547" y="19388"/>
                    <a:pt x="1550" y="19389"/>
                    <a:pt x="1554" y="19389"/>
                  </a:cubicBezTo>
                  <a:cubicBezTo>
                    <a:pt x="1558" y="19389"/>
                    <a:pt x="1562" y="19388"/>
                    <a:pt x="1565" y="19386"/>
                  </a:cubicBezTo>
                  <a:cubicBezTo>
                    <a:pt x="1574" y="19380"/>
                    <a:pt x="1582" y="19367"/>
                    <a:pt x="1585" y="19351"/>
                  </a:cubicBezTo>
                  <a:cubicBezTo>
                    <a:pt x="1587" y="19341"/>
                    <a:pt x="1587" y="19326"/>
                    <a:pt x="1587" y="19301"/>
                  </a:cubicBezTo>
                  <a:lnTo>
                    <a:pt x="1587" y="17841"/>
                  </a:lnTo>
                  <a:cubicBezTo>
                    <a:pt x="1587" y="17816"/>
                    <a:pt x="1587" y="17801"/>
                    <a:pt x="1585" y="17791"/>
                  </a:cubicBezTo>
                  <a:cubicBezTo>
                    <a:pt x="1582" y="17775"/>
                    <a:pt x="1574" y="17761"/>
                    <a:pt x="1565" y="17756"/>
                  </a:cubicBezTo>
                  <a:cubicBezTo>
                    <a:pt x="1562" y="17753"/>
                    <a:pt x="1558" y="17752"/>
                    <a:pt x="1554" y="17752"/>
                  </a:cubicBezTo>
                  <a:close/>
                  <a:moveTo>
                    <a:pt x="2613" y="17752"/>
                  </a:moveTo>
                  <a:cubicBezTo>
                    <a:pt x="2609" y="17753"/>
                    <a:pt x="2605" y="17753"/>
                    <a:pt x="2602" y="17756"/>
                  </a:cubicBezTo>
                  <a:cubicBezTo>
                    <a:pt x="2593" y="17761"/>
                    <a:pt x="2586" y="17775"/>
                    <a:pt x="2582" y="17791"/>
                  </a:cubicBezTo>
                  <a:cubicBezTo>
                    <a:pt x="2581" y="17801"/>
                    <a:pt x="2580" y="17816"/>
                    <a:pt x="2580" y="17841"/>
                  </a:cubicBezTo>
                  <a:lnTo>
                    <a:pt x="2580" y="19301"/>
                  </a:lnTo>
                  <a:cubicBezTo>
                    <a:pt x="2580" y="19326"/>
                    <a:pt x="2581" y="19341"/>
                    <a:pt x="2582" y="19351"/>
                  </a:cubicBezTo>
                  <a:cubicBezTo>
                    <a:pt x="2586" y="19367"/>
                    <a:pt x="2593" y="19380"/>
                    <a:pt x="2602" y="19386"/>
                  </a:cubicBezTo>
                  <a:cubicBezTo>
                    <a:pt x="2605" y="19388"/>
                    <a:pt x="2609" y="19389"/>
                    <a:pt x="2613" y="19389"/>
                  </a:cubicBezTo>
                  <a:cubicBezTo>
                    <a:pt x="2617" y="19389"/>
                    <a:pt x="2621" y="19388"/>
                    <a:pt x="2624" y="19386"/>
                  </a:cubicBezTo>
                  <a:cubicBezTo>
                    <a:pt x="2633" y="19380"/>
                    <a:pt x="2640" y="19367"/>
                    <a:pt x="2644" y="19351"/>
                  </a:cubicBezTo>
                  <a:cubicBezTo>
                    <a:pt x="2645" y="19341"/>
                    <a:pt x="2646" y="19326"/>
                    <a:pt x="2646" y="19301"/>
                  </a:cubicBezTo>
                  <a:lnTo>
                    <a:pt x="2646" y="17841"/>
                  </a:lnTo>
                  <a:cubicBezTo>
                    <a:pt x="2646" y="17816"/>
                    <a:pt x="2645" y="17801"/>
                    <a:pt x="2644" y="17791"/>
                  </a:cubicBezTo>
                  <a:cubicBezTo>
                    <a:pt x="2640" y="17775"/>
                    <a:pt x="2633" y="17761"/>
                    <a:pt x="2624" y="17756"/>
                  </a:cubicBezTo>
                  <a:cubicBezTo>
                    <a:pt x="2621" y="17753"/>
                    <a:pt x="2617" y="17752"/>
                    <a:pt x="2613" y="17752"/>
                  </a:cubicBezTo>
                  <a:close/>
                  <a:moveTo>
                    <a:pt x="5667" y="17752"/>
                  </a:moveTo>
                  <a:cubicBezTo>
                    <a:pt x="5663" y="17753"/>
                    <a:pt x="5659" y="17753"/>
                    <a:pt x="5656" y="17756"/>
                  </a:cubicBezTo>
                  <a:cubicBezTo>
                    <a:pt x="5647" y="17761"/>
                    <a:pt x="5639" y="17775"/>
                    <a:pt x="5636" y="17791"/>
                  </a:cubicBezTo>
                  <a:cubicBezTo>
                    <a:pt x="5634" y="17801"/>
                    <a:pt x="5634" y="17816"/>
                    <a:pt x="5634" y="17841"/>
                  </a:cubicBezTo>
                  <a:lnTo>
                    <a:pt x="5634" y="19301"/>
                  </a:lnTo>
                  <a:cubicBezTo>
                    <a:pt x="5634" y="19326"/>
                    <a:pt x="5634" y="19341"/>
                    <a:pt x="5636" y="19351"/>
                  </a:cubicBezTo>
                  <a:cubicBezTo>
                    <a:pt x="5639" y="19367"/>
                    <a:pt x="5647" y="19380"/>
                    <a:pt x="5656" y="19386"/>
                  </a:cubicBezTo>
                  <a:cubicBezTo>
                    <a:pt x="5659" y="19388"/>
                    <a:pt x="5663" y="19389"/>
                    <a:pt x="5667" y="19389"/>
                  </a:cubicBezTo>
                  <a:cubicBezTo>
                    <a:pt x="5670" y="19389"/>
                    <a:pt x="5674" y="19388"/>
                    <a:pt x="5678" y="19386"/>
                  </a:cubicBezTo>
                  <a:cubicBezTo>
                    <a:pt x="5687" y="19380"/>
                    <a:pt x="5694" y="19367"/>
                    <a:pt x="5698" y="19351"/>
                  </a:cubicBezTo>
                  <a:cubicBezTo>
                    <a:pt x="5699" y="19341"/>
                    <a:pt x="5699" y="19326"/>
                    <a:pt x="5699" y="19301"/>
                  </a:cubicBezTo>
                  <a:lnTo>
                    <a:pt x="5699" y="17841"/>
                  </a:lnTo>
                  <a:cubicBezTo>
                    <a:pt x="5699" y="17816"/>
                    <a:pt x="5699" y="17801"/>
                    <a:pt x="5698" y="17791"/>
                  </a:cubicBezTo>
                  <a:cubicBezTo>
                    <a:pt x="5694" y="17775"/>
                    <a:pt x="5687" y="17761"/>
                    <a:pt x="5678" y="17756"/>
                  </a:cubicBezTo>
                  <a:cubicBezTo>
                    <a:pt x="5674" y="17753"/>
                    <a:pt x="5670" y="17752"/>
                    <a:pt x="5667" y="17752"/>
                  </a:cubicBezTo>
                  <a:close/>
                  <a:moveTo>
                    <a:pt x="6725" y="17752"/>
                  </a:moveTo>
                  <a:cubicBezTo>
                    <a:pt x="6722" y="17753"/>
                    <a:pt x="6718" y="17753"/>
                    <a:pt x="6714" y="17756"/>
                  </a:cubicBezTo>
                  <a:cubicBezTo>
                    <a:pt x="6705" y="17761"/>
                    <a:pt x="6698" y="17775"/>
                    <a:pt x="6695" y="17791"/>
                  </a:cubicBezTo>
                  <a:cubicBezTo>
                    <a:pt x="6693" y="17801"/>
                    <a:pt x="6693" y="17816"/>
                    <a:pt x="6693" y="17841"/>
                  </a:cubicBezTo>
                  <a:lnTo>
                    <a:pt x="6693" y="19301"/>
                  </a:lnTo>
                  <a:cubicBezTo>
                    <a:pt x="6693" y="19326"/>
                    <a:pt x="6693" y="19341"/>
                    <a:pt x="6695" y="19351"/>
                  </a:cubicBezTo>
                  <a:cubicBezTo>
                    <a:pt x="6698" y="19367"/>
                    <a:pt x="6705" y="19380"/>
                    <a:pt x="6714" y="19386"/>
                  </a:cubicBezTo>
                  <a:cubicBezTo>
                    <a:pt x="6718" y="19388"/>
                    <a:pt x="6722" y="19389"/>
                    <a:pt x="6725" y="19389"/>
                  </a:cubicBezTo>
                  <a:cubicBezTo>
                    <a:pt x="6729" y="19389"/>
                    <a:pt x="6733" y="19388"/>
                    <a:pt x="6737" y="19386"/>
                  </a:cubicBezTo>
                  <a:cubicBezTo>
                    <a:pt x="6746" y="19380"/>
                    <a:pt x="6753" y="19367"/>
                    <a:pt x="6756" y="19351"/>
                  </a:cubicBezTo>
                  <a:cubicBezTo>
                    <a:pt x="6758" y="19341"/>
                    <a:pt x="6758" y="19326"/>
                    <a:pt x="6758" y="19301"/>
                  </a:cubicBezTo>
                  <a:lnTo>
                    <a:pt x="6758" y="17841"/>
                  </a:lnTo>
                  <a:cubicBezTo>
                    <a:pt x="6758" y="17816"/>
                    <a:pt x="6758" y="17801"/>
                    <a:pt x="6756" y="17791"/>
                  </a:cubicBezTo>
                  <a:cubicBezTo>
                    <a:pt x="6753" y="17775"/>
                    <a:pt x="6746" y="17761"/>
                    <a:pt x="6737" y="17756"/>
                  </a:cubicBezTo>
                  <a:cubicBezTo>
                    <a:pt x="6733" y="17753"/>
                    <a:pt x="6729" y="17752"/>
                    <a:pt x="6725" y="17752"/>
                  </a:cubicBezTo>
                  <a:close/>
                  <a:moveTo>
                    <a:pt x="9792" y="17752"/>
                  </a:moveTo>
                  <a:cubicBezTo>
                    <a:pt x="9788" y="17753"/>
                    <a:pt x="9784" y="17753"/>
                    <a:pt x="9781" y="17756"/>
                  </a:cubicBezTo>
                  <a:cubicBezTo>
                    <a:pt x="9772" y="17761"/>
                    <a:pt x="9764" y="17775"/>
                    <a:pt x="9761" y="17791"/>
                  </a:cubicBezTo>
                  <a:cubicBezTo>
                    <a:pt x="9759" y="17801"/>
                    <a:pt x="9759" y="17816"/>
                    <a:pt x="9759" y="17841"/>
                  </a:cubicBezTo>
                  <a:lnTo>
                    <a:pt x="9759" y="19301"/>
                  </a:lnTo>
                  <a:cubicBezTo>
                    <a:pt x="9759" y="19326"/>
                    <a:pt x="9759" y="19341"/>
                    <a:pt x="9761" y="19351"/>
                  </a:cubicBezTo>
                  <a:cubicBezTo>
                    <a:pt x="9764" y="19367"/>
                    <a:pt x="9772" y="19380"/>
                    <a:pt x="9781" y="19386"/>
                  </a:cubicBezTo>
                  <a:cubicBezTo>
                    <a:pt x="9784" y="19388"/>
                    <a:pt x="9788" y="19389"/>
                    <a:pt x="9792" y="19389"/>
                  </a:cubicBezTo>
                  <a:cubicBezTo>
                    <a:pt x="9796" y="19389"/>
                    <a:pt x="9799" y="19388"/>
                    <a:pt x="9803" y="19386"/>
                  </a:cubicBezTo>
                  <a:cubicBezTo>
                    <a:pt x="9812" y="19380"/>
                    <a:pt x="9819" y="19367"/>
                    <a:pt x="9823" y="19351"/>
                  </a:cubicBezTo>
                  <a:cubicBezTo>
                    <a:pt x="9825" y="19341"/>
                    <a:pt x="9824" y="19326"/>
                    <a:pt x="9824" y="19301"/>
                  </a:cubicBezTo>
                  <a:lnTo>
                    <a:pt x="9824" y="17841"/>
                  </a:lnTo>
                  <a:cubicBezTo>
                    <a:pt x="9824" y="17816"/>
                    <a:pt x="9825" y="17801"/>
                    <a:pt x="9823" y="17791"/>
                  </a:cubicBezTo>
                  <a:cubicBezTo>
                    <a:pt x="9819" y="17775"/>
                    <a:pt x="9812" y="17761"/>
                    <a:pt x="9803" y="17756"/>
                  </a:cubicBezTo>
                  <a:cubicBezTo>
                    <a:pt x="9799" y="17753"/>
                    <a:pt x="9796" y="17752"/>
                    <a:pt x="9792" y="17752"/>
                  </a:cubicBezTo>
                  <a:close/>
                  <a:moveTo>
                    <a:pt x="10851" y="17752"/>
                  </a:moveTo>
                  <a:cubicBezTo>
                    <a:pt x="10847" y="17753"/>
                    <a:pt x="10843" y="17753"/>
                    <a:pt x="10839" y="17756"/>
                  </a:cubicBezTo>
                  <a:cubicBezTo>
                    <a:pt x="10830" y="17761"/>
                    <a:pt x="10823" y="17775"/>
                    <a:pt x="10820" y="17791"/>
                  </a:cubicBezTo>
                  <a:cubicBezTo>
                    <a:pt x="10818" y="17801"/>
                    <a:pt x="10818" y="17816"/>
                    <a:pt x="10818" y="17841"/>
                  </a:cubicBezTo>
                  <a:lnTo>
                    <a:pt x="10818" y="19301"/>
                  </a:lnTo>
                  <a:cubicBezTo>
                    <a:pt x="10818" y="19326"/>
                    <a:pt x="10818" y="19341"/>
                    <a:pt x="10820" y="19351"/>
                  </a:cubicBezTo>
                  <a:cubicBezTo>
                    <a:pt x="10823" y="19367"/>
                    <a:pt x="10830" y="19380"/>
                    <a:pt x="10839" y="19386"/>
                  </a:cubicBezTo>
                  <a:cubicBezTo>
                    <a:pt x="10843" y="19388"/>
                    <a:pt x="10847" y="19389"/>
                    <a:pt x="10851" y="19389"/>
                  </a:cubicBezTo>
                  <a:cubicBezTo>
                    <a:pt x="10854" y="19389"/>
                    <a:pt x="10858" y="19388"/>
                    <a:pt x="10862" y="19386"/>
                  </a:cubicBezTo>
                  <a:cubicBezTo>
                    <a:pt x="10871" y="19380"/>
                    <a:pt x="10878" y="19367"/>
                    <a:pt x="10881" y="19351"/>
                  </a:cubicBezTo>
                  <a:cubicBezTo>
                    <a:pt x="10883" y="19341"/>
                    <a:pt x="10883" y="19326"/>
                    <a:pt x="10883" y="19301"/>
                  </a:cubicBezTo>
                  <a:lnTo>
                    <a:pt x="10883" y="17841"/>
                  </a:lnTo>
                  <a:cubicBezTo>
                    <a:pt x="10883" y="17816"/>
                    <a:pt x="10883" y="17801"/>
                    <a:pt x="10881" y="17791"/>
                  </a:cubicBezTo>
                  <a:cubicBezTo>
                    <a:pt x="10878" y="17775"/>
                    <a:pt x="10871" y="17761"/>
                    <a:pt x="10862" y="17756"/>
                  </a:cubicBezTo>
                  <a:cubicBezTo>
                    <a:pt x="10858" y="17753"/>
                    <a:pt x="10854" y="17752"/>
                    <a:pt x="10851" y="17752"/>
                  </a:cubicBezTo>
                  <a:close/>
                  <a:moveTo>
                    <a:pt x="13899" y="17752"/>
                  </a:moveTo>
                  <a:cubicBezTo>
                    <a:pt x="13895" y="17753"/>
                    <a:pt x="13891" y="17753"/>
                    <a:pt x="13888" y="17756"/>
                  </a:cubicBezTo>
                  <a:cubicBezTo>
                    <a:pt x="13879" y="17761"/>
                    <a:pt x="13871" y="17775"/>
                    <a:pt x="13868" y="17791"/>
                  </a:cubicBezTo>
                  <a:cubicBezTo>
                    <a:pt x="13866" y="17801"/>
                    <a:pt x="13866" y="17816"/>
                    <a:pt x="13866" y="17841"/>
                  </a:cubicBezTo>
                  <a:lnTo>
                    <a:pt x="13866" y="19301"/>
                  </a:lnTo>
                  <a:cubicBezTo>
                    <a:pt x="13866" y="19326"/>
                    <a:pt x="13866" y="19341"/>
                    <a:pt x="13868" y="19351"/>
                  </a:cubicBezTo>
                  <a:cubicBezTo>
                    <a:pt x="13871" y="19367"/>
                    <a:pt x="13879" y="19380"/>
                    <a:pt x="13888" y="19386"/>
                  </a:cubicBezTo>
                  <a:cubicBezTo>
                    <a:pt x="13891" y="19388"/>
                    <a:pt x="13895" y="19389"/>
                    <a:pt x="13899" y="19389"/>
                  </a:cubicBezTo>
                  <a:cubicBezTo>
                    <a:pt x="13902" y="19389"/>
                    <a:pt x="13906" y="19388"/>
                    <a:pt x="13910" y="19386"/>
                  </a:cubicBezTo>
                  <a:cubicBezTo>
                    <a:pt x="13919" y="19380"/>
                    <a:pt x="13926" y="19367"/>
                    <a:pt x="13929" y="19351"/>
                  </a:cubicBezTo>
                  <a:cubicBezTo>
                    <a:pt x="13931" y="19341"/>
                    <a:pt x="13931" y="19326"/>
                    <a:pt x="13931" y="19301"/>
                  </a:cubicBezTo>
                  <a:lnTo>
                    <a:pt x="13931" y="17841"/>
                  </a:lnTo>
                  <a:cubicBezTo>
                    <a:pt x="13931" y="17816"/>
                    <a:pt x="13931" y="17801"/>
                    <a:pt x="13929" y="17791"/>
                  </a:cubicBezTo>
                  <a:cubicBezTo>
                    <a:pt x="13926" y="17775"/>
                    <a:pt x="13919" y="17761"/>
                    <a:pt x="13910" y="17756"/>
                  </a:cubicBezTo>
                  <a:cubicBezTo>
                    <a:pt x="13906" y="17753"/>
                    <a:pt x="13902" y="17752"/>
                    <a:pt x="13899" y="17752"/>
                  </a:cubicBezTo>
                  <a:close/>
                  <a:moveTo>
                    <a:pt x="14957" y="17752"/>
                  </a:moveTo>
                  <a:cubicBezTo>
                    <a:pt x="14954" y="17753"/>
                    <a:pt x="14950" y="17753"/>
                    <a:pt x="14946" y="17756"/>
                  </a:cubicBezTo>
                  <a:cubicBezTo>
                    <a:pt x="14937" y="17761"/>
                    <a:pt x="14930" y="17775"/>
                    <a:pt x="14927" y="17791"/>
                  </a:cubicBezTo>
                  <a:cubicBezTo>
                    <a:pt x="14925" y="17801"/>
                    <a:pt x="14925" y="17816"/>
                    <a:pt x="14925" y="17841"/>
                  </a:cubicBezTo>
                  <a:lnTo>
                    <a:pt x="14925" y="19301"/>
                  </a:lnTo>
                  <a:cubicBezTo>
                    <a:pt x="14925" y="19326"/>
                    <a:pt x="14925" y="19341"/>
                    <a:pt x="14927" y="19351"/>
                  </a:cubicBezTo>
                  <a:cubicBezTo>
                    <a:pt x="14930" y="19367"/>
                    <a:pt x="14937" y="19380"/>
                    <a:pt x="14946" y="19386"/>
                  </a:cubicBezTo>
                  <a:cubicBezTo>
                    <a:pt x="14950" y="19388"/>
                    <a:pt x="14954" y="19389"/>
                    <a:pt x="14957" y="19389"/>
                  </a:cubicBezTo>
                  <a:cubicBezTo>
                    <a:pt x="14961" y="19389"/>
                    <a:pt x="14965" y="19388"/>
                    <a:pt x="14969" y="19386"/>
                  </a:cubicBezTo>
                  <a:cubicBezTo>
                    <a:pt x="14978" y="19380"/>
                    <a:pt x="14985" y="19367"/>
                    <a:pt x="14988" y="19351"/>
                  </a:cubicBezTo>
                  <a:cubicBezTo>
                    <a:pt x="14990" y="19341"/>
                    <a:pt x="14990" y="19326"/>
                    <a:pt x="14990" y="19301"/>
                  </a:cubicBezTo>
                  <a:lnTo>
                    <a:pt x="14990" y="17841"/>
                  </a:lnTo>
                  <a:cubicBezTo>
                    <a:pt x="14990" y="17816"/>
                    <a:pt x="14990" y="17801"/>
                    <a:pt x="14988" y="17791"/>
                  </a:cubicBezTo>
                  <a:cubicBezTo>
                    <a:pt x="14985" y="17775"/>
                    <a:pt x="14978" y="17761"/>
                    <a:pt x="14969" y="17756"/>
                  </a:cubicBezTo>
                  <a:cubicBezTo>
                    <a:pt x="14965" y="17753"/>
                    <a:pt x="14961" y="17752"/>
                    <a:pt x="14957" y="17752"/>
                  </a:cubicBezTo>
                  <a:close/>
                  <a:moveTo>
                    <a:pt x="18024" y="17752"/>
                  </a:moveTo>
                  <a:cubicBezTo>
                    <a:pt x="18020" y="17753"/>
                    <a:pt x="18016" y="17753"/>
                    <a:pt x="18013" y="17756"/>
                  </a:cubicBezTo>
                  <a:cubicBezTo>
                    <a:pt x="18004" y="17761"/>
                    <a:pt x="17996" y="17775"/>
                    <a:pt x="17993" y="17791"/>
                  </a:cubicBezTo>
                  <a:cubicBezTo>
                    <a:pt x="17991" y="17801"/>
                    <a:pt x="17991" y="17816"/>
                    <a:pt x="17991" y="17841"/>
                  </a:cubicBezTo>
                  <a:lnTo>
                    <a:pt x="17991" y="19301"/>
                  </a:lnTo>
                  <a:cubicBezTo>
                    <a:pt x="17991" y="19326"/>
                    <a:pt x="17991" y="19341"/>
                    <a:pt x="17993" y="19351"/>
                  </a:cubicBezTo>
                  <a:cubicBezTo>
                    <a:pt x="17996" y="19367"/>
                    <a:pt x="18004" y="19380"/>
                    <a:pt x="18013" y="19386"/>
                  </a:cubicBezTo>
                  <a:cubicBezTo>
                    <a:pt x="18016" y="19388"/>
                    <a:pt x="18020" y="19389"/>
                    <a:pt x="18024" y="19389"/>
                  </a:cubicBezTo>
                  <a:cubicBezTo>
                    <a:pt x="18027" y="19389"/>
                    <a:pt x="18031" y="19388"/>
                    <a:pt x="18035" y="19386"/>
                  </a:cubicBezTo>
                  <a:cubicBezTo>
                    <a:pt x="18044" y="19380"/>
                    <a:pt x="18051" y="19367"/>
                    <a:pt x="18054" y="19351"/>
                  </a:cubicBezTo>
                  <a:cubicBezTo>
                    <a:pt x="18056" y="19341"/>
                    <a:pt x="18056" y="19326"/>
                    <a:pt x="18056" y="19301"/>
                  </a:cubicBezTo>
                  <a:lnTo>
                    <a:pt x="18056" y="17841"/>
                  </a:lnTo>
                  <a:cubicBezTo>
                    <a:pt x="18056" y="17816"/>
                    <a:pt x="18056" y="17801"/>
                    <a:pt x="18054" y="17791"/>
                  </a:cubicBezTo>
                  <a:cubicBezTo>
                    <a:pt x="18051" y="17775"/>
                    <a:pt x="18044" y="17761"/>
                    <a:pt x="18035" y="17756"/>
                  </a:cubicBezTo>
                  <a:cubicBezTo>
                    <a:pt x="18031" y="17753"/>
                    <a:pt x="18027" y="17752"/>
                    <a:pt x="18024" y="17752"/>
                  </a:cubicBezTo>
                  <a:close/>
                  <a:moveTo>
                    <a:pt x="19082" y="17752"/>
                  </a:moveTo>
                  <a:cubicBezTo>
                    <a:pt x="19079" y="17753"/>
                    <a:pt x="19075" y="17753"/>
                    <a:pt x="19071" y="17756"/>
                  </a:cubicBezTo>
                  <a:cubicBezTo>
                    <a:pt x="19062" y="17761"/>
                    <a:pt x="19055" y="17775"/>
                    <a:pt x="19052" y="17791"/>
                  </a:cubicBezTo>
                  <a:cubicBezTo>
                    <a:pt x="19050" y="17801"/>
                    <a:pt x="19050" y="17816"/>
                    <a:pt x="19050" y="17841"/>
                  </a:cubicBezTo>
                  <a:lnTo>
                    <a:pt x="19050" y="19301"/>
                  </a:lnTo>
                  <a:cubicBezTo>
                    <a:pt x="19050" y="19326"/>
                    <a:pt x="19050" y="19341"/>
                    <a:pt x="19052" y="19351"/>
                  </a:cubicBezTo>
                  <a:cubicBezTo>
                    <a:pt x="19055" y="19367"/>
                    <a:pt x="19062" y="19380"/>
                    <a:pt x="19071" y="19386"/>
                  </a:cubicBezTo>
                  <a:cubicBezTo>
                    <a:pt x="19075" y="19388"/>
                    <a:pt x="19079" y="19389"/>
                    <a:pt x="19082" y="19389"/>
                  </a:cubicBezTo>
                  <a:cubicBezTo>
                    <a:pt x="19086" y="19389"/>
                    <a:pt x="19090" y="19388"/>
                    <a:pt x="19094" y="19386"/>
                  </a:cubicBezTo>
                  <a:cubicBezTo>
                    <a:pt x="19103" y="19380"/>
                    <a:pt x="19110" y="19367"/>
                    <a:pt x="19113" y="19351"/>
                  </a:cubicBezTo>
                  <a:cubicBezTo>
                    <a:pt x="19115" y="19341"/>
                    <a:pt x="19115" y="19326"/>
                    <a:pt x="19115" y="19301"/>
                  </a:cubicBezTo>
                  <a:lnTo>
                    <a:pt x="19115" y="17841"/>
                  </a:lnTo>
                  <a:cubicBezTo>
                    <a:pt x="19115" y="17816"/>
                    <a:pt x="19115" y="17801"/>
                    <a:pt x="19113" y="17791"/>
                  </a:cubicBezTo>
                  <a:cubicBezTo>
                    <a:pt x="19110" y="17775"/>
                    <a:pt x="19103" y="17761"/>
                    <a:pt x="19094" y="17756"/>
                  </a:cubicBezTo>
                  <a:cubicBezTo>
                    <a:pt x="19090" y="17753"/>
                    <a:pt x="19086" y="17752"/>
                    <a:pt x="19082" y="17752"/>
                  </a:cubicBezTo>
                  <a:close/>
                  <a:moveTo>
                    <a:pt x="1366" y="17857"/>
                  </a:moveTo>
                  <a:cubicBezTo>
                    <a:pt x="1360" y="17859"/>
                    <a:pt x="1352" y="17866"/>
                    <a:pt x="1340" y="17879"/>
                  </a:cubicBezTo>
                  <a:lnTo>
                    <a:pt x="101" y="19144"/>
                  </a:lnTo>
                  <a:cubicBezTo>
                    <a:pt x="89" y="19156"/>
                    <a:pt x="81" y="19164"/>
                    <a:pt x="78" y="19172"/>
                  </a:cubicBezTo>
                  <a:cubicBezTo>
                    <a:pt x="71" y="19185"/>
                    <a:pt x="69" y="19202"/>
                    <a:pt x="71" y="19219"/>
                  </a:cubicBezTo>
                  <a:cubicBezTo>
                    <a:pt x="71" y="19225"/>
                    <a:pt x="72" y="19232"/>
                    <a:pt x="74" y="19238"/>
                  </a:cubicBezTo>
                  <a:cubicBezTo>
                    <a:pt x="76" y="19244"/>
                    <a:pt x="78" y="19249"/>
                    <a:pt x="81" y="19253"/>
                  </a:cubicBezTo>
                  <a:cubicBezTo>
                    <a:pt x="89" y="19264"/>
                    <a:pt x="99" y="19269"/>
                    <a:pt x="108" y="19266"/>
                  </a:cubicBezTo>
                  <a:cubicBezTo>
                    <a:pt x="114" y="19264"/>
                    <a:pt x="121" y="19256"/>
                    <a:pt x="134" y="19244"/>
                  </a:cubicBezTo>
                  <a:lnTo>
                    <a:pt x="1373" y="17979"/>
                  </a:lnTo>
                  <a:cubicBezTo>
                    <a:pt x="1385" y="17967"/>
                    <a:pt x="1392" y="17959"/>
                    <a:pt x="1396" y="17951"/>
                  </a:cubicBezTo>
                  <a:cubicBezTo>
                    <a:pt x="1403" y="17938"/>
                    <a:pt x="1405" y="17921"/>
                    <a:pt x="1403" y="17904"/>
                  </a:cubicBezTo>
                  <a:cubicBezTo>
                    <a:pt x="1403" y="17897"/>
                    <a:pt x="1402" y="17891"/>
                    <a:pt x="1400" y="17885"/>
                  </a:cubicBezTo>
                  <a:cubicBezTo>
                    <a:pt x="1398" y="17879"/>
                    <a:pt x="1395" y="17874"/>
                    <a:pt x="1392" y="17869"/>
                  </a:cubicBezTo>
                  <a:cubicBezTo>
                    <a:pt x="1385" y="17858"/>
                    <a:pt x="1375" y="17854"/>
                    <a:pt x="1366" y="17857"/>
                  </a:cubicBezTo>
                  <a:close/>
                  <a:moveTo>
                    <a:pt x="2789" y="17857"/>
                  </a:moveTo>
                  <a:cubicBezTo>
                    <a:pt x="2779" y="17854"/>
                    <a:pt x="2769" y="17858"/>
                    <a:pt x="2762" y="17869"/>
                  </a:cubicBezTo>
                  <a:cubicBezTo>
                    <a:pt x="2759" y="17874"/>
                    <a:pt x="2757" y="17879"/>
                    <a:pt x="2755" y="17885"/>
                  </a:cubicBezTo>
                  <a:cubicBezTo>
                    <a:pt x="2753" y="17891"/>
                    <a:pt x="2752" y="17897"/>
                    <a:pt x="2751" y="17904"/>
                  </a:cubicBezTo>
                  <a:cubicBezTo>
                    <a:pt x="2749" y="17921"/>
                    <a:pt x="2752" y="17938"/>
                    <a:pt x="2758" y="17951"/>
                  </a:cubicBezTo>
                  <a:cubicBezTo>
                    <a:pt x="2762" y="17959"/>
                    <a:pt x="2769" y="17967"/>
                    <a:pt x="2782" y="17979"/>
                  </a:cubicBezTo>
                  <a:lnTo>
                    <a:pt x="4021" y="19244"/>
                  </a:lnTo>
                  <a:cubicBezTo>
                    <a:pt x="4033" y="19256"/>
                    <a:pt x="4041" y="19264"/>
                    <a:pt x="4046" y="19266"/>
                  </a:cubicBezTo>
                  <a:cubicBezTo>
                    <a:pt x="4056" y="19269"/>
                    <a:pt x="4066" y="19264"/>
                    <a:pt x="4073" y="19253"/>
                  </a:cubicBezTo>
                  <a:cubicBezTo>
                    <a:pt x="4076" y="19249"/>
                    <a:pt x="4078" y="19244"/>
                    <a:pt x="4080" y="19238"/>
                  </a:cubicBezTo>
                  <a:cubicBezTo>
                    <a:pt x="4082" y="19232"/>
                    <a:pt x="4083" y="19225"/>
                    <a:pt x="4084" y="19219"/>
                  </a:cubicBezTo>
                  <a:cubicBezTo>
                    <a:pt x="4086" y="19202"/>
                    <a:pt x="4083" y="19185"/>
                    <a:pt x="4077" y="19172"/>
                  </a:cubicBezTo>
                  <a:cubicBezTo>
                    <a:pt x="4073" y="19164"/>
                    <a:pt x="4065" y="19156"/>
                    <a:pt x="4053" y="19144"/>
                  </a:cubicBezTo>
                  <a:lnTo>
                    <a:pt x="2814" y="17879"/>
                  </a:lnTo>
                  <a:cubicBezTo>
                    <a:pt x="2802" y="17866"/>
                    <a:pt x="2795" y="17859"/>
                    <a:pt x="2789" y="17857"/>
                  </a:cubicBezTo>
                  <a:close/>
                  <a:moveTo>
                    <a:pt x="5491" y="17857"/>
                  </a:moveTo>
                  <a:cubicBezTo>
                    <a:pt x="5485" y="17859"/>
                    <a:pt x="5478" y="17866"/>
                    <a:pt x="5465" y="17879"/>
                  </a:cubicBezTo>
                  <a:lnTo>
                    <a:pt x="4226" y="19144"/>
                  </a:lnTo>
                  <a:cubicBezTo>
                    <a:pt x="4214" y="19156"/>
                    <a:pt x="4207" y="19164"/>
                    <a:pt x="4203" y="19172"/>
                  </a:cubicBezTo>
                  <a:cubicBezTo>
                    <a:pt x="4196" y="19185"/>
                    <a:pt x="4194" y="19202"/>
                    <a:pt x="4196" y="19219"/>
                  </a:cubicBezTo>
                  <a:cubicBezTo>
                    <a:pt x="4196" y="19225"/>
                    <a:pt x="4198" y="19232"/>
                    <a:pt x="4199" y="19238"/>
                  </a:cubicBezTo>
                  <a:cubicBezTo>
                    <a:pt x="4201" y="19244"/>
                    <a:pt x="4204" y="19249"/>
                    <a:pt x="4206" y="19253"/>
                  </a:cubicBezTo>
                  <a:cubicBezTo>
                    <a:pt x="4214" y="19264"/>
                    <a:pt x="4224" y="19269"/>
                    <a:pt x="4233" y="19266"/>
                  </a:cubicBezTo>
                  <a:cubicBezTo>
                    <a:pt x="4239" y="19264"/>
                    <a:pt x="4246" y="19256"/>
                    <a:pt x="4259" y="19244"/>
                  </a:cubicBezTo>
                  <a:lnTo>
                    <a:pt x="5498" y="17979"/>
                  </a:lnTo>
                  <a:cubicBezTo>
                    <a:pt x="5510" y="17967"/>
                    <a:pt x="5517" y="17959"/>
                    <a:pt x="5521" y="17951"/>
                  </a:cubicBezTo>
                  <a:cubicBezTo>
                    <a:pt x="5528" y="17938"/>
                    <a:pt x="5530" y="17921"/>
                    <a:pt x="5529" y="17904"/>
                  </a:cubicBezTo>
                  <a:cubicBezTo>
                    <a:pt x="5528" y="17897"/>
                    <a:pt x="5527" y="17891"/>
                    <a:pt x="5525" y="17885"/>
                  </a:cubicBezTo>
                  <a:cubicBezTo>
                    <a:pt x="5523" y="17879"/>
                    <a:pt x="5520" y="17874"/>
                    <a:pt x="5518" y="17869"/>
                  </a:cubicBezTo>
                  <a:cubicBezTo>
                    <a:pt x="5510" y="17858"/>
                    <a:pt x="5500" y="17854"/>
                    <a:pt x="5491" y="17857"/>
                  </a:cubicBezTo>
                  <a:close/>
                  <a:moveTo>
                    <a:pt x="6901" y="17857"/>
                  </a:moveTo>
                  <a:cubicBezTo>
                    <a:pt x="6891" y="17854"/>
                    <a:pt x="6882" y="17858"/>
                    <a:pt x="6874" y="17869"/>
                  </a:cubicBezTo>
                  <a:cubicBezTo>
                    <a:pt x="6871" y="17874"/>
                    <a:pt x="6869" y="17879"/>
                    <a:pt x="6867" y="17885"/>
                  </a:cubicBezTo>
                  <a:cubicBezTo>
                    <a:pt x="6865" y="17891"/>
                    <a:pt x="6864" y="17897"/>
                    <a:pt x="6863" y="17904"/>
                  </a:cubicBezTo>
                  <a:cubicBezTo>
                    <a:pt x="6862" y="17921"/>
                    <a:pt x="6864" y="17938"/>
                    <a:pt x="6871" y="17951"/>
                  </a:cubicBezTo>
                  <a:cubicBezTo>
                    <a:pt x="6875" y="17959"/>
                    <a:pt x="6882" y="17967"/>
                    <a:pt x="6894" y="17979"/>
                  </a:cubicBezTo>
                  <a:lnTo>
                    <a:pt x="8133" y="19244"/>
                  </a:lnTo>
                  <a:cubicBezTo>
                    <a:pt x="8146" y="19256"/>
                    <a:pt x="8153" y="19264"/>
                    <a:pt x="8159" y="19266"/>
                  </a:cubicBezTo>
                  <a:cubicBezTo>
                    <a:pt x="8168" y="19269"/>
                    <a:pt x="8178" y="19264"/>
                    <a:pt x="8185" y="19253"/>
                  </a:cubicBezTo>
                  <a:cubicBezTo>
                    <a:pt x="8188" y="19249"/>
                    <a:pt x="8191" y="19244"/>
                    <a:pt x="8193" y="19238"/>
                  </a:cubicBezTo>
                  <a:cubicBezTo>
                    <a:pt x="8195" y="19232"/>
                    <a:pt x="8196" y="19225"/>
                    <a:pt x="8196" y="19219"/>
                  </a:cubicBezTo>
                  <a:cubicBezTo>
                    <a:pt x="8198" y="19202"/>
                    <a:pt x="8195" y="19185"/>
                    <a:pt x="8189" y="19172"/>
                  </a:cubicBezTo>
                  <a:cubicBezTo>
                    <a:pt x="8185" y="19164"/>
                    <a:pt x="8178" y="19156"/>
                    <a:pt x="8166" y="19144"/>
                  </a:cubicBezTo>
                  <a:lnTo>
                    <a:pt x="6926" y="17879"/>
                  </a:lnTo>
                  <a:cubicBezTo>
                    <a:pt x="6914" y="17866"/>
                    <a:pt x="6907" y="17859"/>
                    <a:pt x="6901" y="17857"/>
                  </a:cubicBezTo>
                  <a:close/>
                  <a:moveTo>
                    <a:pt x="9603" y="17857"/>
                  </a:moveTo>
                  <a:cubicBezTo>
                    <a:pt x="9597" y="17859"/>
                    <a:pt x="9590" y="17866"/>
                    <a:pt x="9578" y="17879"/>
                  </a:cubicBezTo>
                  <a:lnTo>
                    <a:pt x="8339" y="19144"/>
                  </a:lnTo>
                  <a:cubicBezTo>
                    <a:pt x="8326" y="19156"/>
                    <a:pt x="8319" y="19164"/>
                    <a:pt x="8315" y="19172"/>
                  </a:cubicBezTo>
                  <a:cubicBezTo>
                    <a:pt x="8309" y="19185"/>
                    <a:pt x="8306" y="19202"/>
                    <a:pt x="8308" y="19219"/>
                  </a:cubicBezTo>
                  <a:cubicBezTo>
                    <a:pt x="8309" y="19225"/>
                    <a:pt x="8310" y="19232"/>
                    <a:pt x="8312" y="19238"/>
                  </a:cubicBezTo>
                  <a:cubicBezTo>
                    <a:pt x="8313" y="19244"/>
                    <a:pt x="8316" y="19249"/>
                    <a:pt x="8319" y="19253"/>
                  </a:cubicBezTo>
                  <a:cubicBezTo>
                    <a:pt x="8326" y="19264"/>
                    <a:pt x="8336" y="19269"/>
                    <a:pt x="8346" y="19266"/>
                  </a:cubicBezTo>
                  <a:cubicBezTo>
                    <a:pt x="8351" y="19264"/>
                    <a:pt x="8359" y="19256"/>
                    <a:pt x="8371" y="19244"/>
                  </a:cubicBezTo>
                  <a:lnTo>
                    <a:pt x="9610" y="17979"/>
                  </a:lnTo>
                  <a:cubicBezTo>
                    <a:pt x="9622" y="17967"/>
                    <a:pt x="9630" y="17959"/>
                    <a:pt x="9634" y="17951"/>
                  </a:cubicBezTo>
                  <a:cubicBezTo>
                    <a:pt x="9640" y="17938"/>
                    <a:pt x="9642" y="17921"/>
                    <a:pt x="9641" y="17904"/>
                  </a:cubicBezTo>
                  <a:cubicBezTo>
                    <a:pt x="9640" y="17897"/>
                    <a:pt x="9639" y="17891"/>
                    <a:pt x="9637" y="17885"/>
                  </a:cubicBezTo>
                  <a:cubicBezTo>
                    <a:pt x="9635" y="17879"/>
                    <a:pt x="9633" y="17874"/>
                    <a:pt x="9630" y="17869"/>
                  </a:cubicBezTo>
                  <a:cubicBezTo>
                    <a:pt x="9623" y="17858"/>
                    <a:pt x="9613" y="17854"/>
                    <a:pt x="9603" y="17857"/>
                  </a:cubicBezTo>
                  <a:close/>
                  <a:moveTo>
                    <a:pt x="11026" y="17857"/>
                  </a:moveTo>
                  <a:cubicBezTo>
                    <a:pt x="11017" y="17854"/>
                    <a:pt x="11007" y="17858"/>
                    <a:pt x="11000" y="17869"/>
                  </a:cubicBezTo>
                  <a:cubicBezTo>
                    <a:pt x="10997" y="17874"/>
                    <a:pt x="10994" y="17879"/>
                    <a:pt x="10992" y="17885"/>
                  </a:cubicBezTo>
                  <a:cubicBezTo>
                    <a:pt x="10990" y="17891"/>
                    <a:pt x="10989" y="17897"/>
                    <a:pt x="10988" y="17904"/>
                  </a:cubicBezTo>
                  <a:cubicBezTo>
                    <a:pt x="10987" y="17921"/>
                    <a:pt x="10990" y="17938"/>
                    <a:pt x="10996" y="17951"/>
                  </a:cubicBezTo>
                  <a:cubicBezTo>
                    <a:pt x="11000" y="17959"/>
                    <a:pt x="11007" y="17967"/>
                    <a:pt x="11019" y="17979"/>
                  </a:cubicBezTo>
                  <a:lnTo>
                    <a:pt x="12258" y="19244"/>
                  </a:lnTo>
                  <a:cubicBezTo>
                    <a:pt x="12271" y="19256"/>
                    <a:pt x="12278" y="19264"/>
                    <a:pt x="12284" y="19266"/>
                  </a:cubicBezTo>
                  <a:cubicBezTo>
                    <a:pt x="12294" y="19269"/>
                    <a:pt x="12303" y="19264"/>
                    <a:pt x="12311" y="19253"/>
                  </a:cubicBezTo>
                  <a:cubicBezTo>
                    <a:pt x="12314" y="19249"/>
                    <a:pt x="12316" y="19244"/>
                    <a:pt x="12318" y="19238"/>
                  </a:cubicBezTo>
                  <a:cubicBezTo>
                    <a:pt x="12320" y="19232"/>
                    <a:pt x="12321" y="19225"/>
                    <a:pt x="12322" y="19219"/>
                  </a:cubicBezTo>
                  <a:cubicBezTo>
                    <a:pt x="12323" y="19202"/>
                    <a:pt x="12320" y="19185"/>
                    <a:pt x="12314" y="19172"/>
                  </a:cubicBezTo>
                  <a:cubicBezTo>
                    <a:pt x="12310" y="19164"/>
                    <a:pt x="12303" y="19156"/>
                    <a:pt x="12291" y="19144"/>
                  </a:cubicBezTo>
                  <a:lnTo>
                    <a:pt x="11052" y="17879"/>
                  </a:lnTo>
                  <a:cubicBezTo>
                    <a:pt x="11039" y="17866"/>
                    <a:pt x="11032" y="17859"/>
                    <a:pt x="11026" y="17857"/>
                  </a:cubicBezTo>
                  <a:close/>
                  <a:moveTo>
                    <a:pt x="13728" y="17857"/>
                  </a:moveTo>
                  <a:cubicBezTo>
                    <a:pt x="13722" y="17859"/>
                    <a:pt x="13715" y="17866"/>
                    <a:pt x="13703" y="17879"/>
                  </a:cubicBezTo>
                  <a:lnTo>
                    <a:pt x="12464" y="19144"/>
                  </a:lnTo>
                  <a:cubicBezTo>
                    <a:pt x="12452" y="19156"/>
                    <a:pt x="12444" y="19164"/>
                    <a:pt x="12440" y="19172"/>
                  </a:cubicBezTo>
                  <a:cubicBezTo>
                    <a:pt x="12434" y="19185"/>
                    <a:pt x="12431" y="19202"/>
                    <a:pt x="12433" y="19219"/>
                  </a:cubicBezTo>
                  <a:cubicBezTo>
                    <a:pt x="12434" y="19225"/>
                    <a:pt x="12435" y="19232"/>
                    <a:pt x="12437" y="19238"/>
                  </a:cubicBezTo>
                  <a:cubicBezTo>
                    <a:pt x="12439" y="19244"/>
                    <a:pt x="12441" y="19249"/>
                    <a:pt x="12444" y="19253"/>
                  </a:cubicBezTo>
                  <a:cubicBezTo>
                    <a:pt x="12451" y="19264"/>
                    <a:pt x="12461" y="19269"/>
                    <a:pt x="12471" y="19266"/>
                  </a:cubicBezTo>
                  <a:cubicBezTo>
                    <a:pt x="12477" y="19264"/>
                    <a:pt x="12484" y="19256"/>
                    <a:pt x="12496" y="19244"/>
                  </a:cubicBezTo>
                  <a:lnTo>
                    <a:pt x="13735" y="17979"/>
                  </a:lnTo>
                  <a:cubicBezTo>
                    <a:pt x="13748" y="17967"/>
                    <a:pt x="13755" y="17959"/>
                    <a:pt x="13759" y="17951"/>
                  </a:cubicBezTo>
                  <a:cubicBezTo>
                    <a:pt x="13765" y="17938"/>
                    <a:pt x="13768" y="17921"/>
                    <a:pt x="13766" y="17904"/>
                  </a:cubicBezTo>
                  <a:cubicBezTo>
                    <a:pt x="13766" y="17897"/>
                    <a:pt x="13764" y="17891"/>
                    <a:pt x="13762" y="17885"/>
                  </a:cubicBezTo>
                  <a:cubicBezTo>
                    <a:pt x="13761" y="17879"/>
                    <a:pt x="13758" y="17874"/>
                    <a:pt x="13755" y="17869"/>
                  </a:cubicBezTo>
                  <a:cubicBezTo>
                    <a:pt x="13748" y="17858"/>
                    <a:pt x="13738" y="17854"/>
                    <a:pt x="13728" y="17857"/>
                  </a:cubicBezTo>
                  <a:close/>
                  <a:moveTo>
                    <a:pt x="15133" y="17857"/>
                  </a:moveTo>
                  <a:cubicBezTo>
                    <a:pt x="15124" y="17854"/>
                    <a:pt x="15113" y="17858"/>
                    <a:pt x="15106" y="17869"/>
                  </a:cubicBezTo>
                  <a:cubicBezTo>
                    <a:pt x="15103" y="17874"/>
                    <a:pt x="15101" y="17879"/>
                    <a:pt x="15099" y="17885"/>
                  </a:cubicBezTo>
                  <a:cubicBezTo>
                    <a:pt x="15097" y="17891"/>
                    <a:pt x="15096" y="17897"/>
                    <a:pt x="15095" y="17904"/>
                  </a:cubicBezTo>
                  <a:cubicBezTo>
                    <a:pt x="15094" y="17921"/>
                    <a:pt x="15096" y="17938"/>
                    <a:pt x="15103" y="17951"/>
                  </a:cubicBezTo>
                  <a:cubicBezTo>
                    <a:pt x="15107" y="17959"/>
                    <a:pt x="15114" y="17967"/>
                    <a:pt x="15126" y="17979"/>
                  </a:cubicBezTo>
                  <a:lnTo>
                    <a:pt x="16365" y="19244"/>
                  </a:lnTo>
                  <a:cubicBezTo>
                    <a:pt x="16378" y="19256"/>
                    <a:pt x="16385" y="19264"/>
                    <a:pt x="16391" y="19266"/>
                  </a:cubicBezTo>
                  <a:cubicBezTo>
                    <a:pt x="16400" y="19269"/>
                    <a:pt x="16410" y="19264"/>
                    <a:pt x="16417" y="19253"/>
                  </a:cubicBezTo>
                  <a:cubicBezTo>
                    <a:pt x="16420" y="19249"/>
                    <a:pt x="16423" y="19244"/>
                    <a:pt x="16425" y="19238"/>
                  </a:cubicBezTo>
                  <a:cubicBezTo>
                    <a:pt x="16426" y="19232"/>
                    <a:pt x="16428" y="19225"/>
                    <a:pt x="16428" y="19219"/>
                  </a:cubicBezTo>
                  <a:cubicBezTo>
                    <a:pt x="16430" y="19202"/>
                    <a:pt x="16427" y="19185"/>
                    <a:pt x="16421" y="19172"/>
                  </a:cubicBezTo>
                  <a:cubicBezTo>
                    <a:pt x="16417" y="19164"/>
                    <a:pt x="16410" y="19156"/>
                    <a:pt x="16398" y="19144"/>
                  </a:cubicBezTo>
                  <a:lnTo>
                    <a:pt x="15158" y="17879"/>
                  </a:lnTo>
                  <a:cubicBezTo>
                    <a:pt x="15146" y="17866"/>
                    <a:pt x="15139" y="17859"/>
                    <a:pt x="15133" y="17857"/>
                  </a:cubicBezTo>
                  <a:close/>
                  <a:moveTo>
                    <a:pt x="17835" y="17857"/>
                  </a:moveTo>
                  <a:cubicBezTo>
                    <a:pt x="17829" y="17859"/>
                    <a:pt x="17822" y="17866"/>
                    <a:pt x="17810" y="17879"/>
                  </a:cubicBezTo>
                  <a:lnTo>
                    <a:pt x="16570" y="19144"/>
                  </a:lnTo>
                  <a:cubicBezTo>
                    <a:pt x="16558" y="19156"/>
                    <a:pt x="16551" y="19164"/>
                    <a:pt x="16547" y="19172"/>
                  </a:cubicBezTo>
                  <a:cubicBezTo>
                    <a:pt x="16541" y="19185"/>
                    <a:pt x="16538" y="19202"/>
                    <a:pt x="16540" y="19219"/>
                  </a:cubicBezTo>
                  <a:cubicBezTo>
                    <a:pt x="16541" y="19225"/>
                    <a:pt x="16542" y="19232"/>
                    <a:pt x="16543" y="19238"/>
                  </a:cubicBezTo>
                  <a:cubicBezTo>
                    <a:pt x="16545" y="19244"/>
                    <a:pt x="16548" y="19249"/>
                    <a:pt x="16551" y="19253"/>
                  </a:cubicBezTo>
                  <a:cubicBezTo>
                    <a:pt x="16558" y="19264"/>
                    <a:pt x="16568" y="19269"/>
                    <a:pt x="16577" y="19266"/>
                  </a:cubicBezTo>
                  <a:cubicBezTo>
                    <a:pt x="16583" y="19264"/>
                    <a:pt x="16591" y="19256"/>
                    <a:pt x="16603" y="19244"/>
                  </a:cubicBezTo>
                  <a:lnTo>
                    <a:pt x="17842" y="17979"/>
                  </a:lnTo>
                  <a:cubicBezTo>
                    <a:pt x="17855" y="17967"/>
                    <a:pt x="17862" y="17959"/>
                    <a:pt x="17866" y="17951"/>
                  </a:cubicBezTo>
                  <a:cubicBezTo>
                    <a:pt x="17872" y="17938"/>
                    <a:pt x="17874" y="17921"/>
                    <a:pt x="17873" y="17904"/>
                  </a:cubicBezTo>
                  <a:cubicBezTo>
                    <a:pt x="17872" y="17897"/>
                    <a:pt x="17871" y="17891"/>
                    <a:pt x="17869" y="17885"/>
                  </a:cubicBezTo>
                  <a:cubicBezTo>
                    <a:pt x="17867" y="17879"/>
                    <a:pt x="17865" y="17874"/>
                    <a:pt x="17862" y="17869"/>
                  </a:cubicBezTo>
                  <a:cubicBezTo>
                    <a:pt x="17855" y="17858"/>
                    <a:pt x="17845" y="17854"/>
                    <a:pt x="17835" y="17857"/>
                  </a:cubicBezTo>
                  <a:close/>
                  <a:moveTo>
                    <a:pt x="19258" y="17857"/>
                  </a:moveTo>
                  <a:cubicBezTo>
                    <a:pt x="19249" y="17854"/>
                    <a:pt x="19239" y="17858"/>
                    <a:pt x="19232" y="17869"/>
                  </a:cubicBezTo>
                  <a:cubicBezTo>
                    <a:pt x="19229" y="17874"/>
                    <a:pt x="19226" y="17879"/>
                    <a:pt x="19224" y="17885"/>
                  </a:cubicBezTo>
                  <a:cubicBezTo>
                    <a:pt x="19222" y="17891"/>
                    <a:pt x="19221" y="17897"/>
                    <a:pt x="19220" y="17904"/>
                  </a:cubicBezTo>
                  <a:cubicBezTo>
                    <a:pt x="19219" y="17921"/>
                    <a:pt x="19221" y="17938"/>
                    <a:pt x="19228" y="17951"/>
                  </a:cubicBezTo>
                  <a:cubicBezTo>
                    <a:pt x="19232" y="17959"/>
                    <a:pt x="19239" y="17967"/>
                    <a:pt x="19251" y="17979"/>
                  </a:cubicBezTo>
                  <a:lnTo>
                    <a:pt x="20490" y="19244"/>
                  </a:lnTo>
                  <a:cubicBezTo>
                    <a:pt x="20503" y="19256"/>
                    <a:pt x="20510" y="19264"/>
                    <a:pt x="20516" y="19266"/>
                  </a:cubicBezTo>
                  <a:cubicBezTo>
                    <a:pt x="20525" y="19269"/>
                    <a:pt x="20535" y="19264"/>
                    <a:pt x="20543" y="19253"/>
                  </a:cubicBezTo>
                  <a:cubicBezTo>
                    <a:pt x="20545" y="19249"/>
                    <a:pt x="20548" y="19244"/>
                    <a:pt x="20550" y="19238"/>
                  </a:cubicBezTo>
                  <a:cubicBezTo>
                    <a:pt x="20551" y="19232"/>
                    <a:pt x="20553" y="19225"/>
                    <a:pt x="20553" y="19219"/>
                  </a:cubicBezTo>
                  <a:cubicBezTo>
                    <a:pt x="20555" y="19202"/>
                    <a:pt x="20552" y="19185"/>
                    <a:pt x="20546" y="19172"/>
                  </a:cubicBezTo>
                  <a:cubicBezTo>
                    <a:pt x="20542" y="19164"/>
                    <a:pt x="20535" y="19156"/>
                    <a:pt x="20523" y="19144"/>
                  </a:cubicBezTo>
                  <a:lnTo>
                    <a:pt x="19283" y="17879"/>
                  </a:lnTo>
                  <a:cubicBezTo>
                    <a:pt x="19271" y="17866"/>
                    <a:pt x="19264" y="17859"/>
                    <a:pt x="19258" y="17857"/>
                  </a:cubicBezTo>
                  <a:close/>
                  <a:moveTo>
                    <a:pt x="21600" y="17866"/>
                  </a:moveTo>
                  <a:lnTo>
                    <a:pt x="20699" y="18786"/>
                  </a:lnTo>
                  <a:cubicBezTo>
                    <a:pt x="20687" y="18798"/>
                    <a:pt x="20680" y="18805"/>
                    <a:pt x="20676" y="18813"/>
                  </a:cubicBezTo>
                  <a:cubicBezTo>
                    <a:pt x="20669" y="18826"/>
                    <a:pt x="20667" y="18844"/>
                    <a:pt x="20668" y="18861"/>
                  </a:cubicBezTo>
                  <a:cubicBezTo>
                    <a:pt x="20669" y="18867"/>
                    <a:pt x="20670" y="18874"/>
                    <a:pt x="20672" y="18879"/>
                  </a:cubicBezTo>
                  <a:cubicBezTo>
                    <a:pt x="20674" y="18885"/>
                    <a:pt x="20676" y="18891"/>
                    <a:pt x="20679" y="18896"/>
                  </a:cubicBezTo>
                  <a:cubicBezTo>
                    <a:pt x="20686" y="18907"/>
                    <a:pt x="20696" y="18911"/>
                    <a:pt x="20706" y="18908"/>
                  </a:cubicBezTo>
                  <a:cubicBezTo>
                    <a:pt x="20712" y="18906"/>
                    <a:pt x="20719" y="18899"/>
                    <a:pt x="20731" y="18886"/>
                  </a:cubicBezTo>
                  <a:lnTo>
                    <a:pt x="21600" y="17999"/>
                  </a:lnTo>
                  <a:lnTo>
                    <a:pt x="21600" y="17866"/>
                  </a:lnTo>
                  <a:close/>
                  <a:moveTo>
                    <a:pt x="21600" y="18221"/>
                  </a:moveTo>
                  <a:lnTo>
                    <a:pt x="20696" y="19144"/>
                  </a:lnTo>
                  <a:cubicBezTo>
                    <a:pt x="20684" y="19156"/>
                    <a:pt x="20676" y="19164"/>
                    <a:pt x="20672" y="19172"/>
                  </a:cubicBezTo>
                  <a:cubicBezTo>
                    <a:pt x="20666" y="19185"/>
                    <a:pt x="20663" y="19202"/>
                    <a:pt x="20665" y="19219"/>
                  </a:cubicBezTo>
                  <a:cubicBezTo>
                    <a:pt x="20666" y="19225"/>
                    <a:pt x="20667" y="19232"/>
                    <a:pt x="20669" y="19238"/>
                  </a:cubicBezTo>
                  <a:cubicBezTo>
                    <a:pt x="20671" y="19244"/>
                    <a:pt x="20673" y="19249"/>
                    <a:pt x="20676" y="19253"/>
                  </a:cubicBezTo>
                  <a:cubicBezTo>
                    <a:pt x="20683" y="19264"/>
                    <a:pt x="20693" y="19269"/>
                    <a:pt x="20703" y="19266"/>
                  </a:cubicBezTo>
                  <a:cubicBezTo>
                    <a:pt x="20708" y="19264"/>
                    <a:pt x="20716" y="19256"/>
                    <a:pt x="20728" y="19244"/>
                  </a:cubicBezTo>
                  <a:lnTo>
                    <a:pt x="21600" y="18354"/>
                  </a:lnTo>
                  <a:lnTo>
                    <a:pt x="21600" y="18221"/>
                  </a:lnTo>
                  <a:close/>
                  <a:moveTo>
                    <a:pt x="1370" y="18240"/>
                  </a:moveTo>
                  <a:cubicBezTo>
                    <a:pt x="1364" y="18242"/>
                    <a:pt x="1357" y="18250"/>
                    <a:pt x="1345" y="18262"/>
                  </a:cubicBezTo>
                  <a:lnTo>
                    <a:pt x="290" y="19339"/>
                  </a:lnTo>
                  <a:cubicBezTo>
                    <a:pt x="278" y="19351"/>
                    <a:pt x="271" y="19359"/>
                    <a:pt x="267" y="19367"/>
                  </a:cubicBezTo>
                  <a:cubicBezTo>
                    <a:pt x="261" y="19380"/>
                    <a:pt x="258" y="19397"/>
                    <a:pt x="260" y="19414"/>
                  </a:cubicBezTo>
                  <a:cubicBezTo>
                    <a:pt x="260" y="19421"/>
                    <a:pt x="262" y="19427"/>
                    <a:pt x="264" y="19432"/>
                  </a:cubicBezTo>
                  <a:cubicBezTo>
                    <a:pt x="266" y="19438"/>
                    <a:pt x="268" y="19444"/>
                    <a:pt x="271" y="19449"/>
                  </a:cubicBezTo>
                  <a:cubicBezTo>
                    <a:pt x="278" y="19460"/>
                    <a:pt x="288" y="19464"/>
                    <a:pt x="298" y="19461"/>
                  </a:cubicBezTo>
                  <a:cubicBezTo>
                    <a:pt x="303" y="19459"/>
                    <a:pt x="311" y="19452"/>
                    <a:pt x="323" y="19439"/>
                  </a:cubicBezTo>
                  <a:lnTo>
                    <a:pt x="1377" y="18363"/>
                  </a:lnTo>
                  <a:cubicBezTo>
                    <a:pt x="1389" y="18351"/>
                    <a:pt x="1397" y="18343"/>
                    <a:pt x="1401" y="18335"/>
                  </a:cubicBezTo>
                  <a:cubicBezTo>
                    <a:pt x="1407" y="18322"/>
                    <a:pt x="1410" y="18304"/>
                    <a:pt x="1408" y="18288"/>
                  </a:cubicBezTo>
                  <a:cubicBezTo>
                    <a:pt x="1407" y="18281"/>
                    <a:pt x="1406" y="18275"/>
                    <a:pt x="1404" y="18269"/>
                  </a:cubicBezTo>
                  <a:cubicBezTo>
                    <a:pt x="1402" y="18263"/>
                    <a:pt x="1400" y="18257"/>
                    <a:pt x="1397" y="18253"/>
                  </a:cubicBezTo>
                  <a:cubicBezTo>
                    <a:pt x="1389" y="18242"/>
                    <a:pt x="1380" y="18237"/>
                    <a:pt x="1370" y="18240"/>
                  </a:cubicBezTo>
                  <a:close/>
                  <a:moveTo>
                    <a:pt x="2784" y="18240"/>
                  </a:moveTo>
                  <a:cubicBezTo>
                    <a:pt x="2775" y="18237"/>
                    <a:pt x="2765" y="18242"/>
                    <a:pt x="2758" y="18253"/>
                  </a:cubicBezTo>
                  <a:cubicBezTo>
                    <a:pt x="2755" y="18257"/>
                    <a:pt x="2752" y="18263"/>
                    <a:pt x="2751" y="18269"/>
                  </a:cubicBezTo>
                  <a:cubicBezTo>
                    <a:pt x="2749" y="18275"/>
                    <a:pt x="2747" y="18281"/>
                    <a:pt x="2747" y="18288"/>
                  </a:cubicBezTo>
                  <a:cubicBezTo>
                    <a:pt x="2745" y="18304"/>
                    <a:pt x="2747" y="18322"/>
                    <a:pt x="2754" y="18335"/>
                  </a:cubicBezTo>
                  <a:cubicBezTo>
                    <a:pt x="2758" y="18343"/>
                    <a:pt x="2765" y="18351"/>
                    <a:pt x="2778" y="18363"/>
                  </a:cubicBezTo>
                  <a:lnTo>
                    <a:pt x="3831" y="19439"/>
                  </a:lnTo>
                  <a:cubicBezTo>
                    <a:pt x="3844" y="19452"/>
                    <a:pt x="3851" y="19459"/>
                    <a:pt x="3857" y="19461"/>
                  </a:cubicBezTo>
                  <a:cubicBezTo>
                    <a:pt x="3867" y="19464"/>
                    <a:pt x="3876" y="19460"/>
                    <a:pt x="3883" y="19449"/>
                  </a:cubicBezTo>
                  <a:cubicBezTo>
                    <a:pt x="3886" y="19444"/>
                    <a:pt x="3889" y="19439"/>
                    <a:pt x="3891" y="19433"/>
                  </a:cubicBezTo>
                  <a:cubicBezTo>
                    <a:pt x="3893" y="19427"/>
                    <a:pt x="3894" y="19421"/>
                    <a:pt x="3895" y="19414"/>
                  </a:cubicBezTo>
                  <a:cubicBezTo>
                    <a:pt x="3896" y="19397"/>
                    <a:pt x="3894" y="19380"/>
                    <a:pt x="3888" y="19367"/>
                  </a:cubicBezTo>
                  <a:cubicBezTo>
                    <a:pt x="3884" y="19359"/>
                    <a:pt x="3876" y="19351"/>
                    <a:pt x="3864" y="19339"/>
                  </a:cubicBezTo>
                  <a:lnTo>
                    <a:pt x="2810" y="18262"/>
                  </a:lnTo>
                  <a:cubicBezTo>
                    <a:pt x="2798" y="18250"/>
                    <a:pt x="2790" y="18242"/>
                    <a:pt x="2784" y="18240"/>
                  </a:cubicBezTo>
                  <a:close/>
                  <a:moveTo>
                    <a:pt x="5495" y="18240"/>
                  </a:moveTo>
                  <a:cubicBezTo>
                    <a:pt x="5490" y="18242"/>
                    <a:pt x="5482" y="18250"/>
                    <a:pt x="5470" y="18262"/>
                  </a:cubicBezTo>
                  <a:lnTo>
                    <a:pt x="4416" y="19339"/>
                  </a:lnTo>
                  <a:cubicBezTo>
                    <a:pt x="4403" y="19351"/>
                    <a:pt x="4396" y="19359"/>
                    <a:pt x="4392" y="19367"/>
                  </a:cubicBezTo>
                  <a:cubicBezTo>
                    <a:pt x="4386" y="19380"/>
                    <a:pt x="4383" y="19397"/>
                    <a:pt x="4385" y="19414"/>
                  </a:cubicBezTo>
                  <a:cubicBezTo>
                    <a:pt x="4385" y="19421"/>
                    <a:pt x="4387" y="19427"/>
                    <a:pt x="4389" y="19432"/>
                  </a:cubicBezTo>
                  <a:cubicBezTo>
                    <a:pt x="4391" y="19438"/>
                    <a:pt x="4393" y="19444"/>
                    <a:pt x="4396" y="19449"/>
                  </a:cubicBezTo>
                  <a:cubicBezTo>
                    <a:pt x="4403" y="19460"/>
                    <a:pt x="4413" y="19464"/>
                    <a:pt x="4423" y="19461"/>
                  </a:cubicBezTo>
                  <a:cubicBezTo>
                    <a:pt x="4428" y="19459"/>
                    <a:pt x="4436" y="19452"/>
                    <a:pt x="4448" y="19439"/>
                  </a:cubicBezTo>
                  <a:lnTo>
                    <a:pt x="5502" y="18363"/>
                  </a:lnTo>
                  <a:cubicBezTo>
                    <a:pt x="5514" y="18351"/>
                    <a:pt x="5522" y="18343"/>
                    <a:pt x="5526" y="18335"/>
                  </a:cubicBezTo>
                  <a:cubicBezTo>
                    <a:pt x="5532" y="18322"/>
                    <a:pt x="5535" y="18304"/>
                    <a:pt x="5533" y="18288"/>
                  </a:cubicBezTo>
                  <a:cubicBezTo>
                    <a:pt x="5532" y="18281"/>
                    <a:pt x="5531" y="18275"/>
                    <a:pt x="5529" y="18269"/>
                  </a:cubicBezTo>
                  <a:cubicBezTo>
                    <a:pt x="5527" y="18263"/>
                    <a:pt x="5525" y="18257"/>
                    <a:pt x="5522" y="18253"/>
                  </a:cubicBezTo>
                  <a:cubicBezTo>
                    <a:pt x="5514" y="18242"/>
                    <a:pt x="5505" y="18237"/>
                    <a:pt x="5495" y="18240"/>
                  </a:cubicBezTo>
                  <a:close/>
                  <a:moveTo>
                    <a:pt x="6897" y="18240"/>
                  </a:moveTo>
                  <a:cubicBezTo>
                    <a:pt x="6887" y="18237"/>
                    <a:pt x="6877" y="18242"/>
                    <a:pt x="6870" y="18253"/>
                  </a:cubicBezTo>
                  <a:cubicBezTo>
                    <a:pt x="6867" y="18257"/>
                    <a:pt x="6865" y="18263"/>
                    <a:pt x="6863" y="18269"/>
                  </a:cubicBezTo>
                  <a:cubicBezTo>
                    <a:pt x="6861" y="18275"/>
                    <a:pt x="6860" y="18281"/>
                    <a:pt x="6859" y="18288"/>
                  </a:cubicBezTo>
                  <a:cubicBezTo>
                    <a:pt x="6857" y="18304"/>
                    <a:pt x="6860" y="18322"/>
                    <a:pt x="6866" y="18335"/>
                  </a:cubicBezTo>
                  <a:cubicBezTo>
                    <a:pt x="6870" y="18343"/>
                    <a:pt x="6878" y="18351"/>
                    <a:pt x="6890" y="18363"/>
                  </a:cubicBezTo>
                  <a:lnTo>
                    <a:pt x="7944" y="19439"/>
                  </a:lnTo>
                  <a:cubicBezTo>
                    <a:pt x="7956" y="19452"/>
                    <a:pt x="7963" y="19459"/>
                    <a:pt x="7969" y="19461"/>
                  </a:cubicBezTo>
                  <a:cubicBezTo>
                    <a:pt x="7979" y="19464"/>
                    <a:pt x="7988" y="19460"/>
                    <a:pt x="7996" y="19449"/>
                  </a:cubicBezTo>
                  <a:cubicBezTo>
                    <a:pt x="7999" y="19444"/>
                    <a:pt x="8001" y="19439"/>
                    <a:pt x="8003" y="19433"/>
                  </a:cubicBezTo>
                  <a:cubicBezTo>
                    <a:pt x="8005" y="19427"/>
                    <a:pt x="8006" y="19421"/>
                    <a:pt x="8007" y="19414"/>
                  </a:cubicBezTo>
                  <a:cubicBezTo>
                    <a:pt x="8009" y="19397"/>
                    <a:pt x="8006" y="19380"/>
                    <a:pt x="8000" y="19367"/>
                  </a:cubicBezTo>
                  <a:cubicBezTo>
                    <a:pt x="7996" y="19359"/>
                    <a:pt x="7988" y="19351"/>
                    <a:pt x="7976" y="19339"/>
                  </a:cubicBezTo>
                  <a:lnTo>
                    <a:pt x="6922" y="18262"/>
                  </a:lnTo>
                  <a:cubicBezTo>
                    <a:pt x="6910" y="18250"/>
                    <a:pt x="6903" y="18242"/>
                    <a:pt x="6897" y="18240"/>
                  </a:cubicBezTo>
                  <a:close/>
                  <a:moveTo>
                    <a:pt x="9608" y="18240"/>
                  </a:moveTo>
                  <a:cubicBezTo>
                    <a:pt x="9602" y="18242"/>
                    <a:pt x="9595" y="18250"/>
                    <a:pt x="9582" y="18262"/>
                  </a:cubicBezTo>
                  <a:lnTo>
                    <a:pt x="8528" y="19339"/>
                  </a:lnTo>
                  <a:cubicBezTo>
                    <a:pt x="8516" y="19351"/>
                    <a:pt x="8508" y="19359"/>
                    <a:pt x="8505" y="19367"/>
                  </a:cubicBezTo>
                  <a:cubicBezTo>
                    <a:pt x="8498" y="19380"/>
                    <a:pt x="8496" y="19397"/>
                    <a:pt x="8497" y="19414"/>
                  </a:cubicBezTo>
                  <a:cubicBezTo>
                    <a:pt x="8498" y="19421"/>
                    <a:pt x="8499" y="19427"/>
                    <a:pt x="8501" y="19432"/>
                  </a:cubicBezTo>
                  <a:cubicBezTo>
                    <a:pt x="8503" y="19438"/>
                    <a:pt x="8505" y="19444"/>
                    <a:pt x="8508" y="19449"/>
                  </a:cubicBezTo>
                  <a:cubicBezTo>
                    <a:pt x="8516" y="19460"/>
                    <a:pt x="8526" y="19464"/>
                    <a:pt x="8535" y="19461"/>
                  </a:cubicBezTo>
                  <a:cubicBezTo>
                    <a:pt x="8541" y="19459"/>
                    <a:pt x="8548" y="19452"/>
                    <a:pt x="8561" y="19439"/>
                  </a:cubicBezTo>
                  <a:lnTo>
                    <a:pt x="9615" y="18363"/>
                  </a:lnTo>
                  <a:cubicBezTo>
                    <a:pt x="9627" y="18351"/>
                    <a:pt x="9634" y="18343"/>
                    <a:pt x="9638" y="18335"/>
                  </a:cubicBezTo>
                  <a:cubicBezTo>
                    <a:pt x="9645" y="18322"/>
                    <a:pt x="9647" y="18304"/>
                    <a:pt x="9645" y="18288"/>
                  </a:cubicBezTo>
                  <a:cubicBezTo>
                    <a:pt x="9645" y="18281"/>
                    <a:pt x="9643" y="18275"/>
                    <a:pt x="9642" y="18269"/>
                  </a:cubicBezTo>
                  <a:cubicBezTo>
                    <a:pt x="9640" y="18263"/>
                    <a:pt x="9637" y="18257"/>
                    <a:pt x="9634" y="18253"/>
                  </a:cubicBezTo>
                  <a:cubicBezTo>
                    <a:pt x="9627" y="18242"/>
                    <a:pt x="9617" y="18237"/>
                    <a:pt x="9608" y="18240"/>
                  </a:cubicBezTo>
                  <a:close/>
                  <a:moveTo>
                    <a:pt x="11022" y="18240"/>
                  </a:moveTo>
                  <a:cubicBezTo>
                    <a:pt x="11012" y="18237"/>
                    <a:pt x="11002" y="18242"/>
                    <a:pt x="10995" y="18253"/>
                  </a:cubicBezTo>
                  <a:cubicBezTo>
                    <a:pt x="10992" y="18257"/>
                    <a:pt x="10990" y="18263"/>
                    <a:pt x="10988" y="18269"/>
                  </a:cubicBezTo>
                  <a:cubicBezTo>
                    <a:pt x="10986" y="18275"/>
                    <a:pt x="10985" y="18281"/>
                    <a:pt x="10984" y="18288"/>
                  </a:cubicBezTo>
                  <a:cubicBezTo>
                    <a:pt x="10983" y="18304"/>
                    <a:pt x="10985" y="18322"/>
                    <a:pt x="10991" y="18335"/>
                  </a:cubicBezTo>
                  <a:cubicBezTo>
                    <a:pt x="10995" y="18343"/>
                    <a:pt x="11003" y="18351"/>
                    <a:pt x="11015" y="18363"/>
                  </a:cubicBezTo>
                  <a:lnTo>
                    <a:pt x="12069" y="19439"/>
                  </a:lnTo>
                  <a:cubicBezTo>
                    <a:pt x="12081" y="19452"/>
                    <a:pt x="12089" y="19459"/>
                    <a:pt x="12095" y="19461"/>
                  </a:cubicBezTo>
                  <a:cubicBezTo>
                    <a:pt x="12104" y="19464"/>
                    <a:pt x="12114" y="19460"/>
                    <a:pt x="12121" y="19449"/>
                  </a:cubicBezTo>
                  <a:cubicBezTo>
                    <a:pt x="12124" y="19444"/>
                    <a:pt x="12126" y="19439"/>
                    <a:pt x="12128" y="19433"/>
                  </a:cubicBezTo>
                  <a:cubicBezTo>
                    <a:pt x="12130" y="19427"/>
                    <a:pt x="12131" y="19421"/>
                    <a:pt x="12132" y="19414"/>
                  </a:cubicBezTo>
                  <a:cubicBezTo>
                    <a:pt x="12134" y="19397"/>
                    <a:pt x="12131" y="19380"/>
                    <a:pt x="12125" y="19367"/>
                  </a:cubicBezTo>
                  <a:cubicBezTo>
                    <a:pt x="12121" y="19359"/>
                    <a:pt x="12114" y="19351"/>
                    <a:pt x="12101" y="19339"/>
                  </a:cubicBezTo>
                  <a:lnTo>
                    <a:pt x="11047" y="18262"/>
                  </a:lnTo>
                  <a:cubicBezTo>
                    <a:pt x="11035" y="18250"/>
                    <a:pt x="11028" y="18242"/>
                    <a:pt x="11022" y="18240"/>
                  </a:cubicBezTo>
                  <a:close/>
                  <a:moveTo>
                    <a:pt x="13733" y="18240"/>
                  </a:moveTo>
                  <a:cubicBezTo>
                    <a:pt x="13727" y="18242"/>
                    <a:pt x="13720" y="18250"/>
                    <a:pt x="13707" y="18262"/>
                  </a:cubicBezTo>
                  <a:lnTo>
                    <a:pt x="12653" y="19339"/>
                  </a:lnTo>
                  <a:cubicBezTo>
                    <a:pt x="12641" y="19351"/>
                    <a:pt x="12634" y="19359"/>
                    <a:pt x="12630" y="19367"/>
                  </a:cubicBezTo>
                  <a:cubicBezTo>
                    <a:pt x="12623" y="19380"/>
                    <a:pt x="12621" y="19397"/>
                    <a:pt x="12622" y="19414"/>
                  </a:cubicBezTo>
                  <a:cubicBezTo>
                    <a:pt x="12623" y="19421"/>
                    <a:pt x="12625" y="19427"/>
                    <a:pt x="12626" y="19432"/>
                  </a:cubicBezTo>
                  <a:cubicBezTo>
                    <a:pt x="12628" y="19438"/>
                    <a:pt x="12631" y="19444"/>
                    <a:pt x="12633" y="19449"/>
                  </a:cubicBezTo>
                  <a:cubicBezTo>
                    <a:pt x="12641" y="19460"/>
                    <a:pt x="12651" y="19464"/>
                    <a:pt x="12660" y="19461"/>
                  </a:cubicBezTo>
                  <a:cubicBezTo>
                    <a:pt x="12666" y="19459"/>
                    <a:pt x="12673" y="19452"/>
                    <a:pt x="12686" y="19439"/>
                  </a:cubicBezTo>
                  <a:lnTo>
                    <a:pt x="13740" y="18363"/>
                  </a:lnTo>
                  <a:cubicBezTo>
                    <a:pt x="13752" y="18351"/>
                    <a:pt x="13760" y="18343"/>
                    <a:pt x="13763" y="18335"/>
                  </a:cubicBezTo>
                  <a:cubicBezTo>
                    <a:pt x="13770" y="18322"/>
                    <a:pt x="13772" y="18304"/>
                    <a:pt x="13770" y="18288"/>
                  </a:cubicBezTo>
                  <a:cubicBezTo>
                    <a:pt x="13770" y="18281"/>
                    <a:pt x="13769" y="18275"/>
                    <a:pt x="13767" y="18269"/>
                  </a:cubicBezTo>
                  <a:cubicBezTo>
                    <a:pt x="13765" y="18263"/>
                    <a:pt x="13762" y="18257"/>
                    <a:pt x="13759" y="18253"/>
                  </a:cubicBezTo>
                  <a:cubicBezTo>
                    <a:pt x="13752" y="18242"/>
                    <a:pt x="13742" y="18237"/>
                    <a:pt x="13733" y="18240"/>
                  </a:cubicBezTo>
                  <a:close/>
                  <a:moveTo>
                    <a:pt x="15129" y="18240"/>
                  </a:moveTo>
                  <a:cubicBezTo>
                    <a:pt x="15119" y="18237"/>
                    <a:pt x="15109" y="18242"/>
                    <a:pt x="15102" y="18253"/>
                  </a:cubicBezTo>
                  <a:cubicBezTo>
                    <a:pt x="15099" y="18257"/>
                    <a:pt x="15096" y="18263"/>
                    <a:pt x="15095" y="18269"/>
                  </a:cubicBezTo>
                  <a:cubicBezTo>
                    <a:pt x="15093" y="18275"/>
                    <a:pt x="15092" y="18281"/>
                    <a:pt x="15091" y="18288"/>
                  </a:cubicBezTo>
                  <a:cubicBezTo>
                    <a:pt x="15089" y="18304"/>
                    <a:pt x="15092" y="18322"/>
                    <a:pt x="15098" y="18335"/>
                  </a:cubicBezTo>
                  <a:cubicBezTo>
                    <a:pt x="15102" y="18343"/>
                    <a:pt x="15110" y="18351"/>
                    <a:pt x="15122" y="18363"/>
                  </a:cubicBezTo>
                  <a:lnTo>
                    <a:pt x="16176" y="19439"/>
                  </a:lnTo>
                  <a:cubicBezTo>
                    <a:pt x="16188" y="19452"/>
                    <a:pt x="16196" y="19459"/>
                    <a:pt x="16201" y="19461"/>
                  </a:cubicBezTo>
                  <a:cubicBezTo>
                    <a:pt x="16211" y="19464"/>
                    <a:pt x="16220" y="19460"/>
                    <a:pt x="16228" y="19449"/>
                  </a:cubicBezTo>
                  <a:cubicBezTo>
                    <a:pt x="16231" y="19444"/>
                    <a:pt x="16233" y="19439"/>
                    <a:pt x="16235" y="19433"/>
                  </a:cubicBezTo>
                  <a:cubicBezTo>
                    <a:pt x="16237" y="19427"/>
                    <a:pt x="16238" y="19421"/>
                    <a:pt x="16239" y="19414"/>
                  </a:cubicBezTo>
                  <a:cubicBezTo>
                    <a:pt x="16241" y="19397"/>
                    <a:pt x="16238" y="19380"/>
                    <a:pt x="16232" y="19367"/>
                  </a:cubicBezTo>
                  <a:cubicBezTo>
                    <a:pt x="16228" y="19359"/>
                    <a:pt x="16220" y="19351"/>
                    <a:pt x="16208" y="19339"/>
                  </a:cubicBezTo>
                  <a:lnTo>
                    <a:pt x="15154" y="18262"/>
                  </a:lnTo>
                  <a:cubicBezTo>
                    <a:pt x="15142" y="18250"/>
                    <a:pt x="15134" y="18242"/>
                    <a:pt x="15129" y="18240"/>
                  </a:cubicBezTo>
                  <a:close/>
                  <a:moveTo>
                    <a:pt x="17840" y="18240"/>
                  </a:moveTo>
                  <a:cubicBezTo>
                    <a:pt x="17834" y="18242"/>
                    <a:pt x="17826" y="18250"/>
                    <a:pt x="17814" y="18262"/>
                  </a:cubicBezTo>
                  <a:lnTo>
                    <a:pt x="16760" y="19339"/>
                  </a:lnTo>
                  <a:cubicBezTo>
                    <a:pt x="16748" y="19351"/>
                    <a:pt x="16740" y="19359"/>
                    <a:pt x="16736" y="19367"/>
                  </a:cubicBezTo>
                  <a:cubicBezTo>
                    <a:pt x="16730" y="19380"/>
                    <a:pt x="16727" y="19397"/>
                    <a:pt x="16729" y="19414"/>
                  </a:cubicBezTo>
                  <a:cubicBezTo>
                    <a:pt x="16730" y="19421"/>
                    <a:pt x="16731" y="19427"/>
                    <a:pt x="16733" y="19432"/>
                  </a:cubicBezTo>
                  <a:cubicBezTo>
                    <a:pt x="16735" y="19438"/>
                    <a:pt x="16737" y="19444"/>
                    <a:pt x="16740" y="19449"/>
                  </a:cubicBezTo>
                  <a:cubicBezTo>
                    <a:pt x="16748" y="19460"/>
                    <a:pt x="16757" y="19464"/>
                    <a:pt x="16767" y="19461"/>
                  </a:cubicBezTo>
                  <a:cubicBezTo>
                    <a:pt x="16773" y="19459"/>
                    <a:pt x="16780" y="19452"/>
                    <a:pt x="16793" y="19439"/>
                  </a:cubicBezTo>
                  <a:lnTo>
                    <a:pt x="17846" y="18363"/>
                  </a:lnTo>
                  <a:cubicBezTo>
                    <a:pt x="17859" y="18351"/>
                    <a:pt x="17866" y="18343"/>
                    <a:pt x="17870" y="18335"/>
                  </a:cubicBezTo>
                  <a:cubicBezTo>
                    <a:pt x="17877" y="18322"/>
                    <a:pt x="17879" y="18304"/>
                    <a:pt x="17877" y="18288"/>
                  </a:cubicBezTo>
                  <a:cubicBezTo>
                    <a:pt x="17877" y="18281"/>
                    <a:pt x="17875" y="18275"/>
                    <a:pt x="17873" y="18269"/>
                  </a:cubicBezTo>
                  <a:cubicBezTo>
                    <a:pt x="17872" y="18263"/>
                    <a:pt x="17869" y="18257"/>
                    <a:pt x="17866" y="18253"/>
                  </a:cubicBezTo>
                  <a:cubicBezTo>
                    <a:pt x="17859" y="18242"/>
                    <a:pt x="17849" y="18237"/>
                    <a:pt x="17840" y="18240"/>
                  </a:cubicBezTo>
                  <a:close/>
                  <a:moveTo>
                    <a:pt x="19254" y="18240"/>
                  </a:moveTo>
                  <a:cubicBezTo>
                    <a:pt x="19244" y="18237"/>
                    <a:pt x="19234" y="18242"/>
                    <a:pt x="19227" y="18253"/>
                  </a:cubicBezTo>
                  <a:cubicBezTo>
                    <a:pt x="19224" y="18257"/>
                    <a:pt x="19222" y="18263"/>
                    <a:pt x="19220" y="18269"/>
                  </a:cubicBezTo>
                  <a:cubicBezTo>
                    <a:pt x="19218" y="18275"/>
                    <a:pt x="19217" y="18281"/>
                    <a:pt x="19216" y="18288"/>
                  </a:cubicBezTo>
                  <a:cubicBezTo>
                    <a:pt x="19214" y="18304"/>
                    <a:pt x="19217" y="18322"/>
                    <a:pt x="19223" y="18335"/>
                  </a:cubicBezTo>
                  <a:cubicBezTo>
                    <a:pt x="19227" y="18343"/>
                    <a:pt x="19235" y="18351"/>
                    <a:pt x="19247" y="18363"/>
                  </a:cubicBezTo>
                  <a:lnTo>
                    <a:pt x="20301" y="19439"/>
                  </a:lnTo>
                  <a:cubicBezTo>
                    <a:pt x="20313" y="19452"/>
                    <a:pt x="20321" y="19459"/>
                    <a:pt x="20326" y="19461"/>
                  </a:cubicBezTo>
                  <a:cubicBezTo>
                    <a:pt x="20336" y="19464"/>
                    <a:pt x="20345" y="19460"/>
                    <a:pt x="20353" y="19449"/>
                  </a:cubicBezTo>
                  <a:cubicBezTo>
                    <a:pt x="20356" y="19444"/>
                    <a:pt x="20358" y="19439"/>
                    <a:pt x="20360" y="19433"/>
                  </a:cubicBezTo>
                  <a:cubicBezTo>
                    <a:pt x="20362" y="19427"/>
                    <a:pt x="20363" y="19421"/>
                    <a:pt x="20364" y="19414"/>
                  </a:cubicBezTo>
                  <a:cubicBezTo>
                    <a:pt x="20366" y="19397"/>
                    <a:pt x="20363" y="19380"/>
                    <a:pt x="20357" y="19367"/>
                  </a:cubicBezTo>
                  <a:cubicBezTo>
                    <a:pt x="20353" y="19359"/>
                    <a:pt x="20345" y="19351"/>
                    <a:pt x="20333" y="19339"/>
                  </a:cubicBezTo>
                  <a:lnTo>
                    <a:pt x="19279" y="18262"/>
                  </a:lnTo>
                  <a:cubicBezTo>
                    <a:pt x="19267" y="18250"/>
                    <a:pt x="19260" y="18242"/>
                    <a:pt x="19254" y="18240"/>
                  </a:cubicBezTo>
                  <a:close/>
                  <a:moveTo>
                    <a:pt x="1370" y="18607"/>
                  </a:moveTo>
                  <a:cubicBezTo>
                    <a:pt x="1364" y="18609"/>
                    <a:pt x="1357" y="18617"/>
                    <a:pt x="1345" y="18629"/>
                  </a:cubicBezTo>
                  <a:lnTo>
                    <a:pt x="471" y="19521"/>
                  </a:lnTo>
                  <a:cubicBezTo>
                    <a:pt x="459" y="19534"/>
                    <a:pt x="451" y="19541"/>
                    <a:pt x="447" y="19549"/>
                  </a:cubicBezTo>
                  <a:cubicBezTo>
                    <a:pt x="441" y="19562"/>
                    <a:pt x="439" y="19579"/>
                    <a:pt x="440" y="19596"/>
                  </a:cubicBezTo>
                  <a:cubicBezTo>
                    <a:pt x="441" y="19603"/>
                    <a:pt x="442" y="19610"/>
                    <a:pt x="444" y="19616"/>
                  </a:cubicBezTo>
                  <a:cubicBezTo>
                    <a:pt x="446" y="19621"/>
                    <a:pt x="448" y="19627"/>
                    <a:pt x="451" y="19631"/>
                  </a:cubicBezTo>
                  <a:cubicBezTo>
                    <a:pt x="459" y="19642"/>
                    <a:pt x="468" y="19647"/>
                    <a:pt x="478" y="19644"/>
                  </a:cubicBezTo>
                  <a:cubicBezTo>
                    <a:pt x="484" y="19642"/>
                    <a:pt x="491" y="19634"/>
                    <a:pt x="503" y="19622"/>
                  </a:cubicBezTo>
                  <a:lnTo>
                    <a:pt x="1377" y="18730"/>
                  </a:lnTo>
                  <a:cubicBezTo>
                    <a:pt x="1389" y="18717"/>
                    <a:pt x="1397" y="18710"/>
                    <a:pt x="1401" y="18702"/>
                  </a:cubicBezTo>
                  <a:cubicBezTo>
                    <a:pt x="1407" y="18689"/>
                    <a:pt x="1410" y="18671"/>
                    <a:pt x="1408" y="18654"/>
                  </a:cubicBezTo>
                  <a:cubicBezTo>
                    <a:pt x="1407" y="18648"/>
                    <a:pt x="1406" y="18641"/>
                    <a:pt x="1404" y="18636"/>
                  </a:cubicBezTo>
                  <a:cubicBezTo>
                    <a:pt x="1402" y="18630"/>
                    <a:pt x="1400" y="18624"/>
                    <a:pt x="1397" y="18620"/>
                  </a:cubicBezTo>
                  <a:cubicBezTo>
                    <a:pt x="1389" y="18609"/>
                    <a:pt x="1380" y="18604"/>
                    <a:pt x="1370" y="18607"/>
                  </a:cubicBezTo>
                  <a:close/>
                  <a:moveTo>
                    <a:pt x="2784" y="18607"/>
                  </a:moveTo>
                  <a:cubicBezTo>
                    <a:pt x="2775" y="18604"/>
                    <a:pt x="2765" y="18609"/>
                    <a:pt x="2758" y="18620"/>
                  </a:cubicBezTo>
                  <a:cubicBezTo>
                    <a:pt x="2755" y="18624"/>
                    <a:pt x="2752" y="18630"/>
                    <a:pt x="2751" y="18636"/>
                  </a:cubicBezTo>
                  <a:cubicBezTo>
                    <a:pt x="2749" y="18641"/>
                    <a:pt x="2747" y="18648"/>
                    <a:pt x="2747" y="18654"/>
                  </a:cubicBezTo>
                  <a:cubicBezTo>
                    <a:pt x="2745" y="18671"/>
                    <a:pt x="2747" y="18689"/>
                    <a:pt x="2754" y="18702"/>
                  </a:cubicBezTo>
                  <a:cubicBezTo>
                    <a:pt x="2758" y="18710"/>
                    <a:pt x="2765" y="18717"/>
                    <a:pt x="2778" y="18730"/>
                  </a:cubicBezTo>
                  <a:lnTo>
                    <a:pt x="3651" y="19622"/>
                  </a:lnTo>
                  <a:cubicBezTo>
                    <a:pt x="3663" y="19634"/>
                    <a:pt x="3670" y="19642"/>
                    <a:pt x="3676" y="19644"/>
                  </a:cubicBezTo>
                  <a:cubicBezTo>
                    <a:pt x="3686" y="19647"/>
                    <a:pt x="3696" y="19642"/>
                    <a:pt x="3703" y="19631"/>
                  </a:cubicBezTo>
                  <a:cubicBezTo>
                    <a:pt x="3706" y="19627"/>
                    <a:pt x="3709" y="19621"/>
                    <a:pt x="3710" y="19616"/>
                  </a:cubicBezTo>
                  <a:cubicBezTo>
                    <a:pt x="3712" y="19610"/>
                    <a:pt x="3714" y="19603"/>
                    <a:pt x="3714" y="19596"/>
                  </a:cubicBezTo>
                  <a:cubicBezTo>
                    <a:pt x="3716" y="19579"/>
                    <a:pt x="3713" y="19562"/>
                    <a:pt x="3707" y="19549"/>
                  </a:cubicBezTo>
                  <a:cubicBezTo>
                    <a:pt x="3703" y="19541"/>
                    <a:pt x="3696" y="19534"/>
                    <a:pt x="3683" y="19521"/>
                  </a:cubicBezTo>
                  <a:lnTo>
                    <a:pt x="2810" y="18629"/>
                  </a:lnTo>
                  <a:cubicBezTo>
                    <a:pt x="2798" y="18617"/>
                    <a:pt x="2790" y="18609"/>
                    <a:pt x="2784" y="18607"/>
                  </a:cubicBezTo>
                  <a:close/>
                  <a:moveTo>
                    <a:pt x="5495" y="18607"/>
                  </a:moveTo>
                  <a:cubicBezTo>
                    <a:pt x="5490" y="18609"/>
                    <a:pt x="5482" y="18617"/>
                    <a:pt x="5470" y="18629"/>
                  </a:cubicBezTo>
                  <a:lnTo>
                    <a:pt x="4596" y="19521"/>
                  </a:lnTo>
                  <a:cubicBezTo>
                    <a:pt x="4584" y="19534"/>
                    <a:pt x="4576" y="19541"/>
                    <a:pt x="4572" y="19549"/>
                  </a:cubicBezTo>
                  <a:cubicBezTo>
                    <a:pt x="4566" y="19562"/>
                    <a:pt x="4564" y="19579"/>
                    <a:pt x="4565" y="19596"/>
                  </a:cubicBezTo>
                  <a:cubicBezTo>
                    <a:pt x="4566" y="19603"/>
                    <a:pt x="4567" y="19610"/>
                    <a:pt x="4569" y="19616"/>
                  </a:cubicBezTo>
                  <a:cubicBezTo>
                    <a:pt x="4571" y="19621"/>
                    <a:pt x="4573" y="19627"/>
                    <a:pt x="4576" y="19631"/>
                  </a:cubicBezTo>
                  <a:cubicBezTo>
                    <a:pt x="4584" y="19642"/>
                    <a:pt x="4593" y="19647"/>
                    <a:pt x="4603" y="19644"/>
                  </a:cubicBezTo>
                  <a:cubicBezTo>
                    <a:pt x="4609" y="19642"/>
                    <a:pt x="4616" y="19634"/>
                    <a:pt x="4629" y="19622"/>
                  </a:cubicBezTo>
                  <a:lnTo>
                    <a:pt x="5502" y="18730"/>
                  </a:lnTo>
                  <a:cubicBezTo>
                    <a:pt x="5514" y="18717"/>
                    <a:pt x="5522" y="18710"/>
                    <a:pt x="5526" y="18702"/>
                  </a:cubicBezTo>
                  <a:cubicBezTo>
                    <a:pt x="5532" y="18689"/>
                    <a:pt x="5535" y="18671"/>
                    <a:pt x="5533" y="18654"/>
                  </a:cubicBezTo>
                  <a:cubicBezTo>
                    <a:pt x="5532" y="18648"/>
                    <a:pt x="5531" y="18641"/>
                    <a:pt x="5529" y="18636"/>
                  </a:cubicBezTo>
                  <a:cubicBezTo>
                    <a:pt x="5527" y="18630"/>
                    <a:pt x="5525" y="18624"/>
                    <a:pt x="5522" y="18620"/>
                  </a:cubicBezTo>
                  <a:cubicBezTo>
                    <a:pt x="5514" y="18609"/>
                    <a:pt x="5505" y="18604"/>
                    <a:pt x="5495" y="18607"/>
                  </a:cubicBezTo>
                  <a:close/>
                  <a:moveTo>
                    <a:pt x="6897" y="18607"/>
                  </a:moveTo>
                  <a:cubicBezTo>
                    <a:pt x="6887" y="18604"/>
                    <a:pt x="6877" y="18609"/>
                    <a:pt x="6870" y="18620"/>
                  </a:cubicBezTo>
                  <a:cubicBezTo>
                    <a:pt x="6867" y="18624"/>
                    <a:pt x="6865" y="18630"/>
                    <a:pt x="6863" y="18636"/>
                  </a:cubicBezTo>
                  <a:cubicBezTo>
                    <a:pt x="6861" y="18641"/>
                    <a:pt x="6860" y="18648"/>
                    <a:pt x="6859" y="18654"/>
                  </a:cubicBezTo>
                  <a:cubicBezTo>
                    <a:pt x="6857" y="18671"/>
                    <a:pt x="6860" y="18689"/>
                    <a:pt x="6866" y="18702"/>
                  </a:cubicBezTo>
                  <a:cubicBezTo>
                    <a:pt x="6870" y="18710"/>
                    <a:pt x="6878" y="18717"/>
                    <a:pt x="6890" y="18730"/>
                  </a:cubicBezTo>
                  <a:lnTo>
                    <a:pt x="7764" y="19622"/>
                  </a:lnTo>
                  <a:cubicBezTo>
                    <a:pt x="7776" y="19634"/>
                    <a:pt x="7783" y="19642"/>
                    <a:pt x="7789" y="19644"/>
                  </a:cubicBezTo>
                  <a:cubicBezTo>
                    <a:pt x="7798" y="19647"/>
                    <a:pt x="7808" y="19642"/>
                    <a:pt x="7815" y="19631"/>
                  </a:cubicBezTo>
                  <a:cubicBezTo>
                    <a:pt x="7818" y="19627"/>
                    <a:pt x="7821" y="19621"/>
                    <a:pt x="7823" y="19616"/>
                  </a:cubicBezTo>
                  <a:cubicBezTo>
                    <a:pt x="7825" y="19610"/>
                    <a:pt x="7826" y="19603"/>
                    <a:pt x="7827" y="19596"/>
                  </a:cubicBezTo>
                  <a:cubicBezTo>
                    <a:pt x="7828" y="19579"/>
                    <a:pt x="7826" y="19562"/>
                    <a:pt x="7819" y="19549"/>
                  </a:cubicBezTo>
                  <a:cubicBezTo>
                    <a:pt x="7815" y="19541"/>
                    <a:pt x="7808" y="19534"/>
                    <a:pt x="7796" y="19521"/>
                  </a:cubicBezTo>
                  <a:lnTo>
                    <a:pt x="6922" y="18629"/>
                  </a:lnTo>
                  <a:cubicBezTo>
                    <a:pt x="6910" y="18617"/>
                    <a:pt x="6903" y="18609"/>
                    <a:pt x="6897" y="18607"/>
                  </a:cubicBezTo>
                  <a:close/>
                  <a:moveTo>
                    <a:pt x="9608" y="18607"/>
                  </a:moveTo>
                  <a:cubicBezTo>
                    <a:pt x="9602" y="18609"/>
                    <a:pt x="9595" y="18617"/>
                    <a:pt x="9582" y="18629"/>
                  </a:cubicBezTo>
                  <a:lnTo>
                    <a:pt x="8708" y="19521"/>
                  </a:lnTo>
                  <a:cubicBezTo>
                    <a:pt x="8696" y="19534"/>
                    <a:pt x="8689" y="19541"/>
                    <a:pt x="8685" y="19549"/>
                  </a:cubicBezTo>
                  <a:cubicBezTo>
                    <a:pt x="8679" y="19562"/>
                    <a:pt x="8676" y="19579"/>
                    <a:pt x="8677" y="19596"/>
                  </a:cubicBezTo>
                  <a:cubicBezTo>
                    <a:pt x="8678" y="19603"/>
                    <a:pt x="8679" y="19610"/>
                    <a:pt x="8681" y="19616"/>
                  </a:cubicBezTo>
                  <a:cubicBezTo>
                    <a:pt x="8683" y="19621"/>
                    <a:pt x="8686" y="19627"/>
                    <a:pt x="8689" y="19631"/>
                  </a:cubicBezTo>
                  <a:cubicBezTo>
                    <a:pt x="8696" y="19642"/>
                    <a:pt x="8706" y="19647"/>
                    <a:pt x="8715" y="19644"/>
                  </a:cubicBezTo>
                  <a:cubicBezTo>
                    <a:pt x="8721" y="19642"/>
                    <a:pt x="8729" y="19634"/>
                    <a:pt x="8741" y="19622"/>
                  </a:cubicBezTo>
                  <a:lnTo>
                    <a:pt x="9615" y="18730"/>
                  </a:lnTo>
                  <a:cubicBezTo>
                    <a:pt x="9627" y="18717"/>
                    <a:pt x="9634" y="18710"/>
                    <a:pt x="9638" y="18702"/>
                  </a:cubicBezTo>
                  <a:cubicBezTo>
                    <a:pt x="9645" y="18689"/>
                    <a:pt x="9647" y="18671"/>
                    <a:pt x="9645" y="18654"/>
                  </a:cubicBezTo>
                  <a:cubicBezTo>
                    <a:pt x="9645" y="18648"/>
                    <a:pt x="9643" y="18641"/>
                    <a:pt x="9642" y="18636"/>
                  </a:cubicBezTo>
                  <a:cubicBezTo>
                    <a:pt x="9640" y="18630"/>
                    <a:pt x="9637" y="18624"/>
                    <a:pt x="9634" y="18620"/>
                  </a:cubicBezTo>
                  <a:cubicBezTo>
                    <a:pt x="9627" y="18609"/>
                    <a:pt x="9617" y="18604"/>
                    <a:pt x="9608" y="18607"/>
                  </a:cubicBezTo>
                  <a:close/>
                  <a:moveTo>
                    <a:pt x="11022" y="18607"/>
                  </a:moveTo>
                  <a:cubicBezTo>
                    <a:pt x="11012" y="18604"/>
                    <a:pt x="11002" y="18609"/>
                    <a:pt x="10995" y="18620"/>
                  </a:cubicBezTo>
                  <a:cubicBezTo>
                    <a:pt x="10992" y="18624"/>
                    <a:pt x="10990" y="18630"/>
                    <a:pt x="10988" y="18636"/>
                  </a:cubicBezTo>
                  <a:cubicBezTo>
                    <a:pt x="10986" y="18641"/>
                    <a:pt x="10985" y="18648"/>
                    <a:pt x="10984" y="18654"/>
                  </a:cubicBezTo>
                  <a:cubicBezTo>
                    <a:pt x="10983" y="18671"/>
                    <a:pt x="10985" y="18689"/>
                    <a:pt x="10991" y="18702"/>
                  </a:cubicBezTo>
                  <a:cubicBezTo>
                    <a:pt x="10995" y="18710"/>
                    <a:pt x="11003" y="18717"/>
                    <a:pt x="11015" y="18730"/>
                  </a:cubicBezTo>
                  <a:lnTo>
                    <a:pt x="11889" y="19622"/>
                  </a:lnTo>
                  <a:cubicBezTo>
                    <a:pt x="11901" y="19634"/>
                    <a:pt x="11908" y="19642"/>
                    <a:pt x="11914" y="19644"/>
                  </a:cubicBezTo>
                  <a:cubicBezTo>
                    <a:pt x="11923" y="19647"/>
                    <a:pt x="11934" y="19642"/>
                    <a:pt x="11941" y="19631"/>
                  </a:cubicBezTo>
                  <a:cubicBezTo>
                    <a:pt x="11944" y="19627"/>
                    <a:pt x="11946" y="19621"/>
                    <a:pt x="11948" y="19616"/>
                  </a:cubicBezTo>
                  <a:cubicBezTo>
                    <a:pt x="11950" y="19610"/>
                    <a:pt x="11951" y="19603"/>
                    <a:pt x="11952" y="19596"/>
                  </a:cubicBezTo>
                  <a:cubicBezTo>
                    <a:pt x="11953" y="19579"/>
                    <a:pt x="11951" y="19562"/>
                    <a:pt x="11944" y="19549"/>
                  </a:cubicBezTo>
                  <a:cubicBezTo>
                    <a:pt x="11940" y="19541"/>
                    <a:pt x="11933" y="19534"/>
                    <a:pt x="11921" y="19521"/>
                  </a:cubicBezTo>
                  <a:lnTo>
                    <a:pt x="11047" y="18629"/>
                  </a:lnTo>
                  <a:cubicBezTo>
                    <a:pt x="11035" y="18617"/>
                    <a:pt x="11028" y="18609"/>
                    <a:pt x="11022" y="18607"/>
                  </a:cubicBezTo>
                  <a:close/>
                  <a:moveTo>
                    <a:pt x="13733" y="18607"/>
                  </a:moveTo>
                  <a:cubicBezTo>
                    <a:pt x="13727" y="18609"/>
                    <a:pt x="13720" y="18617"/>
                    <a:pt x="13707" y="18629"/>
                  </a:cubicBezTo>
                  <a:lnTo>
                    <a:pt x="12834" y="19521"/>
                  </a:lnTo>
                  <a:cubicBezTo>
                    <a:pt x="12821" y="19534"/>
                    <a:pt x="12814" y="19541"/>
                    <a:pt x="12810" y="19549"/>
                  </a:cubicBezTo>
                  <a:cubicBezTo>
                    <a:pt x="12804" y="19562"/>
                    <a:pt x="12801" y="19579"/>
                    <a:pt x="12803" y="19596"/>
                  </a:cubicBezTo>
                  <a:cubicBezTo>
                    <a:pt x="12804" y="19603"/>
                    <a:pt x="12805" y="19610"/>
                    <a:pt x="12806" y="19616"/>
                  </a:cubicBezTo>
                  <a:cubicBezTo>
                    <a:pt x="12808" y="19621"/>
                    <a:pt x="12811" y="19627"/>
                    <a:pt x="12814" y="19631"/>
                  </a:cubicBezTo>
                  <a:cubicBezTo>
                    <a:pt x="12821" y="19642"/>
                    <a:pt x="12831" y="19647"/>
                    <a:pt x="12840" y="19644"/>
                  </a:cubicBezTo>
                  <a:cubicBezTo>
                    <a:pt x="12846" y="19642"/>
                    <a:pt x="12854" y="19634"/>
                    <a:pt x="12866" y="19622"/>
                  </a:cubicBezTo>
                  <a:lnTo>
                    <a:pt x="13740" y="18730"/>
                  </a:lnTo>
                  <a:cubicBezTo>
                    <a:pt x="13752" y="18717"/>
                    <a:pt x="13760" y="18710"/>
                    <a:pt x="13763" y="18702"/>
                  </a:cubicBezTo>
                  <a:cubicBezTo>
                    <a:pt x="13770" y="18689"/>
                    <a:pt x="13772" y="18671"/>
                    <a:pt x="13770" y="18654"/>
                  </a:cubicBezTo>
                  <a:cubicBezTo>
                    <a:pt x="13770" y="18648"/>
                    <a:pt x="13769" y="18641"/>
                    <a:pt x="13767" y="18636"/>
                  </a:cubicBezTo>
                  <a:cubicBezTo>
                    <a:pt x="13765" y="18630"/>
                    <a:pt x="13762" y="18624"/>
                    <a:pt x="13759" y="18620"/>
                  </a:cubicBezTo>
                  <a:cubicBezTo>
                    <a:pt x="13752" y="18609"/>
                    <a:pt x="13742" y="18604"/>
                    <a:pt x="13733" y="18607"/>
                  </a:cubicBezTo>
                  <a:close/>
                  <a:moveTo>
                    <a:pt x="15129" y="18607"/>
                  </a:moveTo>
                  <a:cubicBezTo>
                    <a:pt x="15119" y="18604"/>
                    <a:pt x="15109" y="18609"/>
                    <a:pt x="15102" y="18620"/>
                  </a:cubicBezTo>
                  <a:cubicBezTo>
                    <a:pt x="15099" y="18624"/>
                    <a:pt x="15096" y="18630"/>
                    <a:pt x="15095" y="18636"/>
                  </a:cubicBezTo>
                  <a:cubicBezTo>
                    <a:pt x="15093" y="18641"/>
                    <a:pt x="15092" y="18648"/>
                    <a:pt x="15091" y="18654"/>
                  </a:cubicBezTo>
                  <a:cubicBezTo>
                    <a:pt x="15089" y="18671"/>
                    <a:pt x="15092" y="18689"/>
                    <a:pt x="15098" y="18702"/>
                  </a:cubicBezTo>
                  <a:cubicBezTo>
                    <a:pt x="15102" y="18710"/>
                    <a:pt x="15110" y="18717"/>
                    <a:pt x="15122" y="18730"/>
                  </a:cubicBezTo>
                  <a:lnTo>
                    <a:pt x="15995" y="19622"/>
                  </a:lnTo>
                  <a:cubicBezTo>
                    <a:pt x="16008" y="19634"/>
                    <a:pt x="16015" y="19642"/>
                    <a:pt x="16021" y="19644"/>
                  </a:cubicBezTo>
                  <a:cubicBezTo>
                    <a:pt x="16030" y="19647"/>
                    <a:pt x="16040" y="19642"/>
                    <a:pt x="16047" y="19631"/>
                  </a:cubicBezTo>
                  <a:cubicBezTo>
                    <a:pt x="16050" y="19627"/>
                    <a:pt x="16053" y="19621"/>
                    <a:pt x="16055" y="19616"/>
                  </a:cubicBezTo>
                  <a:cubicBezTo>
                    <a:pt x="16057" y="19610"/>
                    <a:pt x="16058" y="19603"/>
                    <a:pt x="16059" y="19596"/>
                  </a:cubicBezTo>
                  <a:cubicBezTo>
                    <a:pt x="16060" y="19579"/>
                    <a:pt x="16057" y="19562"/>
                    <a:pt x="16051" y="19549"/>
                  </a:cubicBezTo>
                  <a:cubicBezTo>
                    <a:pt x="16047" y="19541"/>
                    <a:pt x="16040" y="19534"/>
                    <a:pt x="16028" y="19521"/>
                  </a:cubicBezTo>
                  <a:lnTo>
                    <a:pt x="15154" y="18629"/>
                  </a:lnTo>
                  <a:cubicBezTo>
                    <a:pt x="15142" y="18617"/>
                    <a:pt x="15134" y="18609"/>
                    <a:pt x="15129" y="18607"/>
                  </a:cubicBezTo>
                  <a:close/>
                  <a:moveTo>
                    <a:pt x="17840" y="18607"/>
                  </a:moveTo>
                  <a:cubicBezTo>
                    <a:pt x="17834" y="18609"/>
                    <a:pt x="17826" y="18617"/>
                    <a:pt x="17814" y="18629"/>
                  </a:cubicBezTo>
                  <a:lnTo>
                    <a:pt x="16940" y="19521"/>
                  </a:lnTo>
                  <a:cubicBezTo>
                    <a:pt x="16928" y="19534"/>
                    <a:pt x="16921" y="19541"/>
                    <a:pt x="16917" y="19549"/>
                  </a:cubicBezTo>
                  <a:cubicBezTo>
                    <a:pt x="16911" y="19562"/>
                    <a:pt x="16908" y="19579"/>
                    <a:pt x="16910" y="19596"/>
                  </a:cubicBezTo>
                  <a:cubicBezTo>
                    <a:pt x="16910" y="19603"/>
                    <a:pt x="16911" y="19610"/>
                    <a:pt x="16913" y="19616"/>
                  </a:cubicBezTo>
                  <a:cubicBezTo>
                    <a:pt x="16915" y="19621"/>
                    <a:pt x="16918" y="19627"/>
                    <a:pt x="16921" y="19631"/>
                  </a:cubicBezTo>
                  <a:cubicBezTo>
                    <a:pt x="16928" y="19642"/>
                    <a:pt x="16938" y="19647"/>
                    <a:pt x="16947" y="19644"/>
                  </a:cubicBezTo>
                  <a:cubicBezTo>
                    <a:pt x="16953" y="19642"/>
                    <a:pt x="16961" y="19634"/>
                    <a:pt x="16973" y="19622"/>
                  </a:cubicBezTo>
                  <a:lnTo>
                    <a:pt x="17846" y="18730"/>
                  </a:lnTo>
                  <a:cubicBezTo>
                    <a:pt x="17859" y="18717"/>
                    <a:pt x="17866" y="18710"/>
                    <a:pt x="17870" y="18702"/>
                  </a:cubicBezTo>
                  <a:cubicBezTo>
                    <a:pt x="17877" y="18689"/>
                    <a:pt x="17879" y="18671"/>
                    <a:pt x="17877" y="18654"/>
                  </a:cubicBezTo>
                  <a:cubicBezTo>
                    <a:pt x="17877" y="18648"/>
                    <a:pt x="17875" y="18641"/>
                    <a:pt x="17873" y="18636"/>
                  </a:cubicBezTo>
                  <a:cubicBezTo>
                    <a:pt x="17872" y="18630"/>
                    <a:pt x="17869" y="18624"/>
                    <a:pt x="17866" y="18620"/>
                  </a:cubicBezTo>
                  <a:cubicBezTo>
                    <a:pt x="17859" y="18609"/>
                    <a:pt x="17849" y="18604"/>
                    <a:pt x="17840" y="18607"/>
                  </a:cubicBezTo>
                  <a:close/>
                  <a:moveTo>
                    <a:pt x="19254" y="18607"/>
                  </a:moveTo>
                  <a:cubicBezTo>
                    <a:pt x="19244" y="18604"/>
                    <a:pt x="19234" y="18609"/>
                    <a:pt x="19227" y="18620"/>
                  </a:cubicBezTo>
                  <a:cubicBezTo>
                    <a:pt x="19224" y="18624"/>
                    <a:pt x="19222" y="18630"/>
                    <a:pt x="19220" y="18636"/>
                  </a:cubicBezTo>
                  <a:cubicBezTo>
                    <a:pt x="19218" y="18641"/>
                    <a:pt x="19217" y="18648"/>
                    <a:pt x="19216" y="18654"/>
                  </a:cubicBezTo>
                  <a:cubicBezTo>
                    <a:pt x="19214" y="18671"/>
                    <a:pt x="19217" y="18689"/>
                    <a:pt x="19223" y="18702"/>
                  </a:cubicBezTo>
                  <a:cubicBezTo>
                    <a:pt x="19227" y="18710"/>
                    <a:pt x="19235" y="18717"/>
                    <a:pt x="19247" y="18730"/>
                  </a:cubicBezTo>
                  <a:lnTo>
                    <a:pt x="20121" y="19622"/>
                  </a:lnTo>
                  <a:cubicBezTo>
                    <a:pt x="20133" y="19634"/>
                    <a:pt x="20140" y="19642"/>
                    <a:pt x="20146" y="19644"/>
                  </a:cubicBezTo>
                  <a:cubicBezTo>
                    <a:pt x="20155" y="19647"/>
                    <a:pt x="20165" y="19642"/>
                    <a:pt x="20173" y="19631"/>
                  </a:cubicBezTo>
                  <a:cubicBezTo>
                    <a:pt x="20176" y="19627"/>
                    <a:pt x="20178" y="19621"/>
                    <a:pt x="20180" y="19616"/>
                  </a:cubicBezTo>
                  <a:cubicBezTo>
                    <a:pt x="20182" y="19610"/>
                    <a:pt x="20183" y="19603"/>
                    <a:pt x="20184" y="19596"/>
                  </a:cubicBezTo>
                  <a:cubicBezTo>
                    <a:pt x="20185" y="19579"/>
                    <a:pt x="20183" y="19562"/>
                    <a:pt x="20176" y="19549"/>
                  </a:cubicBezTo>
                  <a:cubicBezTo>
                    <a:pt x="20172" y="19541"/>
                    <a:pt x="20165" y="19534"/>
                    <a:pt x="20153" y="19521"/>
                  </a:cubicBezTo>
                  <a:lnTo>
                    <a:pt x="19279" y="18629"/>
                  </a:lnTo>
                  <a:cubicBezTo>
                    <a:pt x="19267" y="18617"/>
                    <a:pt x="19260" y="18609"/>
                    <a:pt x="19254" y="18607"/>
                  </a:cubicBezTo>
                  <a:close/>
                  <a:moveTo>
                    <a:pt x="21600" y="18609"/>
                  </a:moveTo>
                  <a:lnTo>
                    <a:pt x="20885" y="19339"/>
                  </a:lnTo>
                  <a:cubicBezTo>
                    <a:pt x="20873" y="19351"/>
                    <a:pt x="20865" y="19359"/>
                    <a:pt x="20861" y="19367"/>
                  </a:cubicBezTo>
                  <a:cubicBezTo>
                    <a:pt x="20855" y="19380"/>
                    <a:pt x="20852" y="19397"/>
                    <a:pt x="20854" y="19414"/>
                  </a:cubicBezTo>
                  <a:cubicBezTo>
                    <a:pt x="20855" y="19421"/>
                    <a:pt x="20856" y="19427"/>
                    <a:pt x="20858" y="19432"/>
                  </a:cubicBezTo>
                  <a:cubicBezTo>
                    <a:pt x="20860" y="19438"/>
                    <a:pt x="20862" y="19444"/>
                    <a:pt x="20865" y="19449"/>
                  </a:cubicBezTo>
                  <a:cubicBezTo>
                    <a:pt x="20873" y="19460"/>
                    <a:pt x="20883" y="19464"/>
                    <a:pt x="20892" y="19461"/>
                  </a:cubicBezTo>
                  <a:cubicBezTo>
                    <a:pt x="20898" y="19459"/>
                    <a:pt x="20905" y="19452"/>
                    <a:pt x="20918" y="19439"/>
                  </a:cubicBezTo>
                  <a:lnTo>
                    <a:pt x="21600" y="18742"/>
                  </a:lnTo>
                  <a:lnTo>
                    <a:pt x="21600" y="18609"/>
                  </a:lnTo>
                  <a:close/>
                  <a:moveTo>
                    <a:pt x="21600" y="18976"/>
                  </a:moveTo>
                  <a:lnTo>
                    <a:pt x="21066" y="19521"/>
                  </a:lnTo>
                  <a:cubicBezTo>
                    <a:pt x="21053" y="19534"/>
                    <a:pt x="21046" y="19541"/>
                    <a:pt x="21042" y="19549"/>
                  </a:cubicBezTo>
                  <a:cubicBezTo>
                    <a:pt x="21036" y="19562"/>
                    <a:pt x="21033" y="19579"/>
                    <a:pt x="21035" y="19596"/>
                  </a:cubicBezTo>
                  <a:cubicBezTo>
                    <a:pt x="21035" y="19603"/>
                    <a:pt x="21037" y="19610"/>
                    <a:pt x="21039" y="19616"/>
                  </a:cubicBezTo>
                  <a:cubicBezTo>
                    <a:pt x="21041" y="19621"/>
                    <a:pt x="21043" y="19627"/>
                    <a:pt x="21046" y="19631"/>
                  </a:cubicBezTo>
                  <a:cubicBezTo>
                    <a:pt x="21053" y="19642"/>
                    <a:pt x="21063" y="19647"/>
                    <a:pt x="21072" y="19644"/>
                  </a:cubicBezTo>
                  <a:cubicBezTo>
                    <a:pt x="21078" y="19642"/>
                    <a:pt x="21086" y="19634"/>
                    <a:pt x="21098" y="19622"/>
                  </a:cubicBezTo>
                  <a:lnTo>
                    <a:pt x="21600" y="19109"/>
                  </a:lnTo>
                  <a:lnTo>
                    <a:pt x="21600" y="18976"/>
                  </a:lnTo>
                  <a:close/>
                  <a:moveTo>
                    <a:pt x="1370" y="18994"/>
                  </a:moveTo>
                  <a:cubicBezTo>
                    <a:pt x="1364" y="18996"/>
                    <a:pt x="1357" y="19003"/>
                    <a:pt x="1345" y="19016"/>
                  </a:cubicBezTo>
                  <a:lnTo>
                    <a:pt x="660" y="19715"/>
                  </a:lnTo>
                  <a:cubicBezTo>
                    <a:pt x="647" y="19728"/>
                    <a:pt x="640" y="19735"/>
                    <a:pt x="636" y="19743"/>
                  </a:cubicBezTo>
                  <a:cubicBezTo>
                    <a:pt x="629" y="19756"/>
                    <a:pt x="627" y="19774"/>
                    <a:pt x="629" y="19791"/>
                  </a:cubicBezTo>
                  <a:cubicBezTo>
                    <a:pt x="629" y="19797"/>
                    <a:pt x="631" y="19804"/>
                    <a:pt x="633" y="19809"/>
                  </a:cubicBezTo>
                  <a:cubicBezTo>
                    <a:pt x="634" y="19815"/>
                    <a:pt x="637" y="19821"/>
                    <a:pt x="640" y="19825"/>
                  </a:cubicBezTo>
                  <a:cubicBezTo>
                    <a:pt x="647" y="19836"/>
                    <a:pt x="657" y="19840"/>
                    <a:pt x="666" y="19838"/>
                  </a:cubicBezTo>
                  <a:cubicBezTo>
                    <a:pt x="672" y="19836"/>
                    <a:pt x="680" y="19828"/>
                    <a:pt x="692" y="19816"/>
                  </a:cubicBezTo>
                  <a:lnTo>
                    <a:pt x="1377" y="19116"/>
                  </a:lnTo>
                  <a:cubicBezTo>
                    <a:pt x="1389" y="19104"/>
                    <a:pt x="1397" y="19096"/>
                    <a:pt x="1401" y="19088"/>
                  </a:cubicBezTo>
                  <a:cubicBezTo>
                    <a:pt x="1407" y="19075"/>
                    <a:pt x="1410" y="19058"/>
                    <a:pt x="1408" y="19041"/>
                  </a:cubicBezTo>
                  <a:cubicBezTo>
                    <a:pt x="1407" y="19034"/>
                    <a:pt x="1406" y="19028"/>
                    <a:pt x="1404" y="19022"/>
                  </a:cubicBezTo>
                  <a:cubicBezTo>
                    <a:pt x="1402" y="19016"/>
                    <a:pt x="1400" y="19011"/>
                    <a:pt x="1397" y="19006"/>
                  </a:cubicBezTo>
                  <a:cubicBezTo>
                    <a:pt x="1389" y="18995"/>
                    <a:pt x="1380" y="18991"/>
                    <a:pt x="1370" y="18994"/>
                  </a:cubicBezTo>
                  <a:close/>
                  <a:moveTo>
                    <a:pt x="2784" y="18994"/>
                  </a:moveTo>
                  <a:cubicBezTo>
                    <a:pt x="2775" y="18991"/>
                    <a:pt x="2765" y="18995"/>
                    <a:pt x="2758" y="19006"/>
                  </a:cubicBezTo>
                  <a:cubicBezTo>
                    <a:pt x="2755" y="19011"/>
                    <a:pt x="2752" y="19016"/>
                    <a:pt x="2751" y="19022"/>
                  </a:cubicBezTo>
                  <a:cubicBezTo>
                    <a:pt x="2749" y="19028"/>
                    <a:pt x="2747" y="19034"/>
                    <a:pt x="2747" y="19041"/>
                  </a:cubicBezTo>
                  <a:cubicBezTo>
                    <a:pt x="2745" y="19058"/>
                    <a:pt x="2747" y="19075"/>
                    <a:pt x="2754" y="19088"/>
                  </a:cubicBezTo>
                  <a:cubicBezTo>
                    <a:pt x="2758" y="19096"/>
                    <a:pt x="2765" y="19104"/>
                    <a:pt x="2778" y="19116"/>
                  </a:cubicBezTo>
                  <a:lnTo>
                    <a:pt x="3463" y="19816"/>
                  </a:lnTo>
                  <a:cubicBezTo>
                    <a:pt x="3475" y="19828"/>
                    <a:pt x="3482" y="19836"/>
                    <a:pt x="3488" y="19838"/>
                  </a:cubicBezTo>
                  <a:cubicBezTo>
                    <a:pt x="3497" y="19840"/>
                    <a:pt x="3507" y="19836"/>
                    <a:pt x="3515" y="19825"/>
                  </a:cubicBezTo>
                  <a:cubicBezTo>
                    <a:pt x="3518" y="19821"/>
                    <a:pt x="3520" y="19815"/>
                    <a:pt x="3522" y="19809"/>
                  </a:cubicBezTo>
                  <a:cubicBezTo>
                    <a:pt x="3524" y="19804"/>
                    <a:pt x="3525" y="19797"/>
                    <a:pt x="3526" y="19791"/>
                  </a:cubicBezTo>
                  <a:cubicBezTo>
                    <a:pt x="3527" y="19774"/>
                    <a:pt x="3525" y="19756"/>
                    <a:pt x="3518" y="19743"/>
                  </a:cubicBezTo>
                  <a:cubicBezTo>
                    <a:pt x="3515" y="19735"/>
                    <a:pt x="3507" y="19728"/>
                    <a:pt x="3495" y="19715"/>
                  </a:cubicBezTo>
                  <a:lnTo>
                    <a:pt x="2810" y="19016"/>
                  </a:lnTo>
                  <a:cubicBezTo>
                    <a:pt x="2798" y="19003"/>
                    <a:pt x="2790" y="18996"/>
                    <a:pt x="2784" y="18994"/>
                  </a:cubicBezTo>
                  <a:close/>
                  <a:moveTo>
                    <a:pt x="5495" y="18994"/>
                  </a:moveTo>
                  <a:cubicBezTo>
                    <a:pt x="5490" y="18996"/>
                    <a:pt x="5482" y="19003"/>
                    <a:pt x="5470" y="19016"/>
                  </a:cubicBezTo>
                  <a:lnTo>
                    <a:pt x="4785" y="19715"/>
                  </a:lnTo>
                  <a:cubicBezTo>
                    <a:pt x="4772" y="19728"/>
                    <a:pt x="4765" y="19735"/>
                    <a:pt x="4761" y="19743"/>
                  </a:cubicBezTo>
                  <a:cubicBezTo>
                    <a:pt x="4755" y="19756"/>
                    <a:pt x="4752" y="19774"/>
                    <a:pt x="4754" y="19791"/>
                  </a:cubicBezTo>
                  <a:cubicBezTo>
                    <a:pt x="4754" y="19797"/>
                    <a:pt x="4756" y="19804"/>
                    <a:pt x="4758" y="19809"/>
                  </a:cubicBezTo>
                  <a:cubicBezTo>
                    <a:pt x="4760" y="19815"/>
                    <a:pt x="4762" y="19821"/>
                    <a:pt x="4765" y="19825"/>
                  </a:cubicBezTo>
                  <a:cubicBezTo>
                    <a:pt x="4772" y="19836"/>
                    <a:pt x="4782" y="19840"/>
                    <a:pt x="4792" y="19838"/>
                  </a:cubicBezTo>
                  <a:cubicBezTo>
                    <a:pt x="4798" y="19836"/>
                    <a:pt x="4805" y="19828"/>
                    <a:pt x="4817" y="19816"/>
                  </a:cubicBezTo>
                  <a:lnTo>
                    <a:pt x="5502" y="19116"/>
                  </a:lnTo>
                  <a:cubicBezTo>
                    <a:pt x="5514" y="19104"/>
                    <a:pt x="5522" y="19096"/>
                    <a:pt x="5526" y="19088"/>
                  </a:cubicBezTo>
                  <a:cubicBezTo>
                    <a:pt x="5532" y="19075"/>
                    <a:pt x="5535" y="19058"/>
                    <a:pt x="5533" y="19041"/>
                  </a:cubicBezTo>
                  <a:cubicBezTo>
                    <a:pt x="5532" y="19034"/>
                    <a:pt x="5531" y="19028"/>
                    <a:pt x="5529" y="19022"/>
                  </a:cubicBezTo>
                  <a:cubicBezTo>
                    <a:pt x="5527" y="19016"/>
                    <a:pt x="5525" y="19011"/>
                    <a:pt x="5522" y="19006"/>
                  </a:cubicBezTo>
                  <a:cubicBezTo>
                    <a:pt x="5514" y="18995"/>
                    <a:pt x="5505" y="18991"/>
                    <a:pt x="5495" y="18994"/>
                  </a:cubicBezTo>
                  <a:close/>
                  <a:moveTo>
                    <a:pt x="6897" y="18994"/>
                  </a:moveTo>
                  <a:cubicBezTo>
                    <a:pt x="6887" y="18991"/>
                    <a:pt x="6877" y="18995"/>
                    <a:pt x="6870" y="19006"/>
                  </a:cubicBezTo>
                  <a:cubicBezTo>
                    <a:pt x="6867" y="19011"/>
                    <a:pt x="6865" y="19016"/>
                    <a:pt x="6863" y="19022"/>
                  </a:cubicBezTo>
                  <a:cubicBezTo>
                    <a:pt x="6861" y="19028"/>
                    <a:pt x="6860" y="19034"/>
                    <a:pt x="6859" y="19041"/>
                  </a:cubicBezTo>
                  <a:cubicBezTo>
                    <a:pt x="6857" y="19058"/>
                    <a:pt x="6860" y="19075"/>
                    <a:pt x="6866" y="19088"/>
                  </a:cubicBezTo>
                  <a:cubicBezTo>
                    <a:pt x="6870" y="19096"/>
                    <a:pt x="6878" y="19104"/>
                    <a:pt x="6890" y="19116"/>
                  </a:cubicBezTo>
                  <a:lnTo>
                    <a:pt x="7575" y="19816"/>
                  </a:lnTo>
                  <a:cubicBezTo>
                    <a:pt x="7587" y="19828"/>
                    <a:pt x="7595" y="19836"/>
                    <a:pt x="7600" y="19838"/>
                  </a:cubicBezTo>
                  <a:cubicBezTo>
                    <a:pt x="7610" y="19840"/>
                    <a:pt x="7620" y="19836"/>
                    <a:pt x="7627" y="19825"/>
                  </a:cubicBezTo>
                  <a:cubicBezTo>
                    <a:pt x="7630" y="19821"/>
                    <a:pt x="7632" y="19815"/>
                    <a:pt x="7634" y="19809"/>
                  </a:cubicBezTo>
                  <a:cubicBezTo>
                    <a:pt x="7636" y="19804"/>
                    <a:pt x="7637" y="19797"/>
                    <a:pt x="7638" y="19791"/>
                  </a:cubicBezTo>
                  <a:cubicBezTo>
                    <a:pt x="7640" y="19774"/>
                    <a:pt x="7637" y="19756"/>
                    <a:pt x="7631" y="19743"/>
                  </a:cubicBezTo>
                  <a:cubicBezTo>
                    <a:pt x="7627" y="19735"/>
                    <a:pt x="7620" y="19728"/>
                    <a:pt x="7607" y="19715"/>
                  </a:cubicBezTo>
                  <a:lnTo>
                    <a:pt x="6922" y="19016"/>
                  </a:lnTo>
                  <a:cubicBezTo>
                    <a:pt x="6910" y="19003"/>
                    <a:pt x="6903" y="18996"/>
                    <a:pt x="6897" y="18994"/>
                  </a:cubicBezTo>
                  <a:close/>
                  <a:moveTo>
                    <a:pt x="9608" y="18994"/>
                  </a:moveTo>
                  <a:cubicBezTo>
                    <a:pt x="9602" y="18996"/>
                    <a:pt x="9595" y="19003"/>
                    <a:pt x="9582" y="19016"/>
                  </a:cubicBezTo>
                  <a:lnTo>
                    <a:pt x="8897" y="19715"/>
                  </a:lnTo>
                  <a:cubicBezTo>
                    <a:pt x="8885" y="19728"/>
                    <a:pt x="8877" y="19735"/>
                    <a:pt x="8873" y="19743"/>
                  </a:cubicBezTo>
                  <a:cubicBezTo>
                    <a:pt x="8867" y="19756"/>
                    <a:pt x="8865" y="19774"/>
                    <a:pt x="8866" y="19791"/>
                  </a:cubicBezTo>
                  <a:cubicBezTo>
                    <a:pt x="8867" y="19797"/>
                    <a:pt x="8868" y="19804"/>
                    <a:pt x="8870" y="19809"/>
                  </a:cubicBezTo>
                  <a:cubicBezTo>
                    <a:pt x="8872" y="19815"/>
                    <a:pt x="8875" y="19821"/>
                    <a:pt x="8877" y="19825"/>
                  </a:cubicBezTo>
                  <a:cubicBezTo>
                    <a:pt x="8885" y="19836"/>
                    <a:pt x="8894" y="19840"/>
                    <a:pt x="8904" y="19838"/>
                  </a:cubicBezTo>
                  <a:cubicBezTo>
                    <a:pt x="8910" y="19836"/>
                    <a:pt x="8917" y="19828"/>
                    <a:pt x="8929" y="19816"/>
                  </a:cubicBezTo>
                  <a:lnTo>
                    <a:pt x="9615" y="19116"/>
                  </a:lnTo>
                  <a:cubicBezTo>
                    <a:pt x="9627" y="19104"/>
                    <a:pt x="9634" y="19096"/>
                    <a:pt x="9638" y="19088"/>
                  </a:cubicBezTo>
                  <a:cubicBezTo>
                    <a:pt x="9645" y="19075"/>
                    <a:pt x="9647" y="19058"/>
                    <a:pt x="9645" y="19041"/>
                  </a:cubicBezTo>
                  <a:cubicBezTo>
                    <a:pt x="9645" y="19034"/>
                    <a:pt x="9643" y="19028"/>
                    <a:pt x="9642" y="19022"/>
                  </a:cubicBezTo>
                  <a:cubicBezTo>
                    <a:pt x="9640" y="19016"/>
                    <a:pt x="9637" y="19011"/>
                    <a:pt x="9634" y="19006"/>
                  </a:cubicBezTo>
                  <a:cubicBezTo>
                    <a:pt x="9627" y="18995"/>
                    <a:pt x="9617" y="18991"/>
                    <a:pt x="9608" y="18994"/>
                  </a:cubicBezTo>
                  <a:close/>
                  <a:moveTo>
                    <a:pt x="11022" y="18994"/>
                  </a:moveTo>
                  <a:cubicBezTo>
                    <a:pt x="11012" y="18991"/>
                    <a:pt x="11002" y="18995"/>
                    <a:pt x="10995" y="19006"/>
                  </a:cubicBezTo>
                  <a:cubicBezTo>
                    <a:pt x="10992" y="19011"/>
                    <a:pt x="10990" y="19016"/>
                    <a:pt x="10988" y="19022"/>
                  </a:cubicBezTo>
                  <a:cubicBezTo>
                    <a:pt x="10986" y="19028"/>
                    <a:pt x="10985" y="19034"/>
                    <a:pt x="10984" y="19041"/>
                  </a:cubicBezTo>
                  <a:cubicBezTo>
                    <a:pt x="10983" y="19058"/>
                    <a:pt x="10985" y="19075"/>
                    <a:pt x="10991" y="19088"/>
                  </a:cubicBezTo>
                  <a:cubicBezTo>
                    <a:pt x="10995" y="19096"/>
                    <a:pt x="11003" y="19104"/>
                    <a:pt x="11015" y="19116"/>
                  </a:cubicBezTo>
                  <a:lnTo>
                    <a:pt x="11700" y="19816"/>
                  </a:lnTo>
                  <a:cubicBezTo>
                    <a:pt x="11712" y="19828"/>
                    <a:pt x="11720" y="19836"/>
                    <a:pt x="11725" y="19838"/>
                  </a:cubicBezTo>
                  <a:cubicBezTo>
                    <a:pt x="11735" y="19840"/>
                    <a:pt x="11745" y="19836"/>
                    <a:pt x="11752" y="19825"/>
                  </a:cubicBezTo>
                  <a:cubicBezTo>
                    <a:pt x="11755" y="19821"/>
                    <a:pt x="11757" y="19815"/>
                    <a:pt x="11759" y="19809"/>
                  </a:cubicBezTo>
                  <a:cubicBezTo>
                    <a:pt x="11761" y="19804"/>
                    <a:pt x="11762" y="19797"/>
                    <a:pt x="11763" y="19791"/>
                  </a:cubicBezTo>
                  <a:cubicBezTo>
                    <a:pt x="11765" y="19774"/>
                    <a:pt x="11762" y="19756"/>
                    <a:pt x="11756" y="19743"/>
                  </a:cubicBezTo>
                  <a:cubicBezTo>
                    <a:pt x="11752" y="19735"/>
                    <a:pt x="11745" y="19728"/>
                    <a:pt x="11733" y="19715"/>
                  </a:cubicBezTo>
                  <a:lnTo>
                    <a:pt x="11047" y="19016"/>
                  </a:lnTo>
                  <a:cubicBezTo>
                    <a:pt x="11035" y="19003"/>
                    <a:pt x="11028" y="18996"/>
                    <a:pt x="11022" y="18994"/>
                  </a:cubicBezTo>
                  <a:close/>
                  <a:moveTo>
                    <a:pt x="13733" y="18994"/>
                  </a:moveTo>
                  <a:cubicBezTo>
                    <a:pt x="13727" y="18996"/>
                    <a:pt x="13720" y="19003"/>
                    <a:pt x="13707" y="19016"/>
                  </a:cubicBezTo>
                  <a:lnTo>
                    <a:pt x="13022" y="19715"/>
                  </a:lnTo>
                  <a:cubicBezTo>
                    <a:pt x="13010" y="19728"/>
                    <a:pt x="13003" y="19735"/>
                    <a:pt x="12999" y="19743"/>
                  </a:cubicBezTo>
                  <a:cubicBezTo>
                    <a:pt x="12992" y="19756"/>
                    <a:pt x="12990" y="19774"/>
                    <a:pt x="12991" y="19791"/>
                  </a:cubicBezTo>
                  <a:cubicBezTo>
                    <a:pt x="12992" y="19797"/>
                    <a:pt x="12993" y="19804"/>
                    <a:pt x="12995" y="19809"/>
                  </a:cubicBezTo>
                  <a:cubicBezTo>
                    <a:pt x="12997" y="19815"/>
                    <a:pt x="13000" y="19821"/>
                    <a:pt x="13003" y="19825"/>
                  </a:cubicBezTo>
                  <a:cubicBezTo>
                    <a:pt x="13010" y="19836"/>
                    <a:pt x="13020" y="19840"/>
                    <a:pt x="13029" y="19838"/>
                  </a:cubicBezTo>
                  <a:cubicBezTo>
                    <a:pt x="13035" y="19836"/>
                    <a:pt x="13042" y="19828"/>
                    <a:pt x="13054" y="19816"/>
                  </a:cubicBezTo>
                  <a:lnTo>
                    <a:pt x="13740" y="19116"/>
                  </a:lnTo>
                  <a:cubicBezTo>
                    <a:pt x="13752" y="19104"/>
                    <a:pt x="13760" y="19096"/>
                    <a:pt x="13763" y="19088"/>
                  </a:cubicBezTo>
                  <a:cubicBezTo>
                    <a:pt x="13770" y="19075"/>
                    <a:pt x="13772" y="19058"/>
                    <a:pt x="13770" y="19041"/>
                  </a:cubicBezTo>
                  <a:cubicBezTo>
                    <a:pt x="13770" y="19034"/>
                    <a:pt x="13769" y="19028"/>
                    <a:pt x="13767" y="19022"/>
                  </a:cubicBezTo>
                  <a:cubicBezTo>
                    <a:pt x="13765" y="19016"/>
                    <a:pt x="13762" y="19011"/>
                    <a:pt x="13759" y="19006"/>
                  </a:cubicBezTo>
                  <a:cubicBezTo>
                    <a:pt x="13752" y="18995"/>
                    <a:pt x="13742" y="18991"/>
                    <a:pt x="13733" y="18994"/>
                  </a:cubicBezTo>
                  <a:close/>
                  <a:moveTo>
                    <a:pt x="15129" y="18994"/>
                  </a:moveTo>
                  <a:cubicBezTo>
                    <a:pt x="15119" y="18991"/>
                    <a:pt x="15109" y="18995"/>
                    <a:pt x="15102" y="19006"/>
                  </a:cubicBezTo>
                  <a:cubicBezTo>
                    <a:pt x="15099" y="19011"/>
                    <a:pt x="15096" y="19016"/>
                    <a:pt x="15095" y="19022"/>
                  </a:cubicBezTo>
                  <a:cubicBezTo>
                    <a:pt x="15093" y="19028"/>
                    <a:pt x="15092" y="19034"/>
                    <a:pt x="15091" y="19041"/>
                  </a:cubicBezTo>
                  <a:cubicBezTo>
                    <a:pt x="15089" y="19058"/>
                    <a:pt x="15092" y="19075"/>
                    <a:pt x="15098" y="19088"/>
                  </a:cubicBezTo>
                  <a:cubicBezTo>
                    <a:pt x="15102" y="19096"/>
                    <a:pt x="15110" y="19104"/>
                    <a:pt x="15122" y="19116"/>
                  </a:cubicBezTo>
                  <a:lnTo>
                    <a:pt x="15807" y="19816"/>
                  </a:lnTo>
                  <a:cubicBezTo>
                    <a:pt x="15819" y="19828"/>
                    <a:pt x="15826" y="19836"/>
                    <a:pt x="15832" y="19838"/>
                  </a:cubicBezTo>
                  <a:cubicBezTo>
                    <a:pt x="15842" y="19840"/>
                    <a:pt x="15852" y="19836"/>
                    <a:pt x="15859" y="19825"/>
                  </a:cubicBezTo>
                  <a:cubicBezTo>
                    <a:pt x="15862" y="19821"/>
                    <a:pt x="15864" y="19815"/>
                    <a:pt x="15866" y="19809"/>
                  </a:cubicBezTo>
                  <a:cubicBezTo>
                    <a:pt x="15868" y="19804"/>
                    <a:pt x="15869" y="19797"/>
                    <a:pt x="15870" y="19791"/>
                  </a:cubicBezTo>
                  <a:cubicBezTo>
                    <a:pt x="15872" y="19774"/>
                    <a:pt x="15869" y="19756"/>
                    <a:pt x="15863" y="19743"/>
                  </a:cubicBezTo>
                  <a:cubicBezTo>
                    <a:pt x="15859" y="19735"/>
                    <a:pt x="15852" y="19728"/>
                    <a:pt x="15839" y="19715"/>
                  </a:cubicBezTo>
                  <a:lnTo>
                    <a:pt x="15154" y="19016"/>
                  </a:lnTo>
                  <a:cubicBezTo>
                    <a:pt x="15142" y="19003"/>
                    <a:pt x="15134" y="18996"/>
                    <a:pt x="15129" y="18994"/>
                  </a:cubicBezTo>
                  <a:close/>
                  <a:moveTo>
                    <a:pt x="17840" y="18994"/>
                  </a:moveTo>
                  <a:cubicBezTo>
                    <a:pt x="17834" y="18996"/>
                    <a:pt x="17826" y="19003"/>
                    <a:pt x="17814" y="19016"/>
                  </a:cubicBezTo>
                  <a:lnTo>
                    <a:pt x="17129" y="19715"/>
                  </a:lnTo>
                  <a:cubicBezTo>
                    <a:pt x="17117" y="19728"/>
                    <a:pt x="17109" y="19735"/>
                    <a:pt x="17105" y="19743"/>
                  </a:cubicBezTo>
                  <a:cubicBezTo>
                    <a:pt x="17099" y="19756"/>
                    <a:pt x="17096" y="19774"/>
                    <a:pt x="17098" y="19791"/>
                  </a:cubicBezTo>
                  <a:cubicBezTo>
                    <a:pt x="17099" y="19797"/>
                    <a:pt x="17100" y="19804"/>
                    <a:pt x="17102" y="19809"/>
                  </a:cubicBezTo>
                  <a:cubicBezTo>
                    <a:pt x="17104" y="19815"/>
                    <a:pt x="17106" y="19821"/>
                    <a:pt x="17109" y="19825"/>
                  </a:cubicBezTo>
                  <a:cubicBezTo>
                    <a:pt x="17117" y="19836"/>
                    <a:pt x="17126" y="19840"/>
                    <a:pt x="17136" y="19838"/>
                  </a:cubicBezTo>
                  <a:cubicBezTo>
                    <a:pt x="17142" y="19836"/>
                    <a:pt x="17149" y="19828"/>
                    <a:pt x="17161" y="19816"/>
                  </a:cubicBezTo>
                  <a:lnTo>
                    <a:pt x="17846" y="19116"/>
                  </a:lnTo>
                  <a:cubicBezTo>
                    <a:pt x="17859" y="19104"/>
                    <a:pt x="17866" y="19096"/>
                    <a:pt x="17870" y="19088"/>
                  </a:cubicBezTo>
                  <a:cubicBezTo>
                    <a:pt x="17877" y="19075"/>
                    <a:pt x="17879" y="19058"/>
                    <a:pt x="17877" y="19041"/>
                  </a:cubicBezTo>
                  <a:cubicBezTo>
                    <a:pt x="17877" y="19034"/>
                    <a:pt x="17875" y="19028"/>
                    <a:pt x="17873" y="19022"/>
                  </a:cubicBezTo>
                  <a:cubicBezTo>
                    <a:pt x="17872" y="19016"/>
                    <a:pt x="17869" y="19011"/>
                    <a:pt x="17866" y="19006"/>
                  </a:cubicBezTo>
                  <a:cubicBezTo>
                    <a:pt x="17859" y="18995"/>
                    <a:pt x="17849" y="18991"/>
                    <a:pt x="17840" y="18994"/>
                  </a:cubicBezTo>
                  <a:close/>
                  <a:moveTo>
                    <a:pt x="19254" y="18994"/>
                  </a:moveTo>
                  <a:cubicBezTo>
                    <a:pt x="19244" y="18991"/>
                    <a:pt x="19234" y="18995"/>
                    <a:pt x="19227" y="19006"/>
                  </a:cubicBezTo>
                  <a:cubicBezTo>
                    <a:pt x="19224" y="19011"/>
                    <a:pt x="19222" y="19016"/>
                    <a:pt x="19220" y="19022"/>
                  </a:cubicBezTo>
                  <a:cubicBezTo>
                    <a:pt x="19218" y="19028"/>
                    <a:pt x="19217" y="19034"/>
                    <a:pt x="19216" y="19041"/>
                  </a:cubicBezTo>
                  <a:cubicBezTo>
                    <a:pt x="19214" y="19058"/>
                    <a:pt x="19217" y="19075"/>
                    <a:pt x="19223" y="19088"/>
                  </a:cubicBezTo>
                  <a:cubicBezTo>
                    <a:pt x="19227" y="19096"/>
                    <a:pt x="19235" y="19104"/>
                    <a:pt x="19247" y="19116"/>
                  </a:cubicBezTo>
                  <a:lnTo>
                    <a:pt x="19932" y="19816"/>
                  </a:lnTo>
                  <a:cubicBezTo>
                    <a:pt x="19944" y="19828"/>
                    <a:pt x="19952" y="19836"/>
                    <a:pt x="19957" y="19838"/>
                  </a:cubicBezTo>
                  <a:cubicBezTo>
                    <a:pt x="19967" y="19840"/>
                    <a:pt x="19977" y="19836"/>
                    <a:pt x="19984" y="19825"/>
                  </a:cubicBezTo>
                  <a:cubicBezTo>
                    <a:pt x="19987" y="19821"/>
                    <a:pt x="19989" y="19815"/>
                    <a:pt x="19991" y="19809"/>
                  </a:cubicBezTo>
                  <a:cubicBezTo>
                    <a:pt x="19993" y="19804"/>
                    <a:pt x="19994" y="19797"/>
                    <a:pt x="19995" y="19791"/>
                  </a:cubicBezTo>
                  <a:cubicBezTo>
                    <a:pt x="19997" y="19774"/>
                    <a:pt x="19994" y="19756"/>
                    <a:pt x="19988" y="19743"/>
                  </a:cubicBezTo>
                  <a:cubicBezTo>
                    <a:pt x="19984" y="19735"/>
                    <a:pt x="19977" y="19728"/>
                    <a:pt x="19964" y="19715"/>
                  </a:cubicBezTo>
                  <a:lnTo>
                    <a:pt x="19279" y="19016"/>
                  </a:lnTo>
                  <a:cubicBezTo>
                    <a:pt x="19267" y="19003"/>
                    <a:pt x="19260" y="18996"/>
                    <a:pt x="19254" y="18994"/>
                  </a:cubicBezTo>
                  <a:close/>
                  <a:moveTo>
                    <a:pt x="21600" y="19362"/>
                  </a:moveTo>
                  <a:lnTo>
                    <a:pt x="21254" y="19715"/>
                  </a:lnTo>
                  <a:cubicBezTo>
                    <a:pt x="21242" y="19728"/>
                    <a:pt x="21235" y="19735"/>
                    <a:pt x="21231" y="19743"/>
                  </a:cubicBezTo>
                  <a:cubicBezTo>
                    <a:pt x="21224" y="19756"/>
                    <a:pt x="21222" y="19774"/>
                    <a:pt x="21223" y="19791"/>
                  </a:cubicBezTo>
                  <a:cubicBezTo>
                    <a:pt x="21224" y="19797"/>
                    <a:pt x="21225" y="19804"/>
                    <a:pt x="21227" y="19809"/>
                  </a:cubicBezTo>
                  <a:cubicBezTo>
                    <a:pt x="21229" y="19815"/>
                    <a:pt x="21232" y="19821"/>
                    <a:pt x="21234" y="19825"/>
                  </a:cubicBezTo>
                  <a:cubicBezTo>
                    <a:pt x="21242" y="19836"/>
                    <a:pt x="21252" y="19840"/>
                    <a:pt x="21261" y="19838"/>
                  </a:cubicBezTo>
                  <a:cubicBezTo>
                    <a:pt x="21267" y="19836"/>
                    <a:pt x="21274" y="19828"/>
                    <a:pt x="21286" y="19816"/>
                  </a:cubicBezTo>
                  <a:lnTo>
                    <a:pt x="21600" y="19496"/>
                  </a:lnTo>
                  <a:lnTo>
                    <a:pt x="21600" y="19362"/>
                  </a:lnTo>
                  <a:close/>
                  <a:moveTo>
                    <a:pt x="29" y="19450"/>
                  </a:moveTo>
                  <a:cubicBezTo>
                    <a:pt x="25" y="19450"/>
                    <a:pt x="22" y="19451"/>
                    <a:pt x="18" y="19454"/>
                  </a:cubicBezTo>
                  <a:cubicBezTo>
                    <a:pt x="10" y="19459"/>
                    <a:pt x="4" y="19470"/>
                    <a:pt x="0" y="19484"/>
                  </a:cubicBezTo>
                  <a:lnTo>
                    <a:pt x="0" y="21600"/>
                  </a:lnTo>
                  <a:lnTo>
                    <a:pt x="62" y="21600"/>
                  </a:lnTo>
                  <a:lnTo>
                    <a:pt x="62" y="19539"/>
                  </a:lnTo>
                  <a:cubicBezTo>
                    <a:pt x="62" y="19513"/>
                    <a:pt x="62" y="19498"/>
                    <a:pt x="60" y="19488"/>
                  </a:cubicBezTo>
                  <a:cubicBezTo>
                    <a:pt x="57" y="19472"/>
                    <a:pt x="49" y="19460"/>
                    <a:pt x="40" y="19454"/>
                  </a:cubicBezTo>
                  <a:cubicBezTo>
                    <a:pt x="37" y="19451"/>
                    <a:pt x="33" y="19450"/>
                    <a:pt x="29" y="19450"/>
                  </a:cubicBezTo>
                  <a:close/>
                  <a:moveTo>
                    <a:pt x="4142" y="19450"/>
                  </a:moveTo>
                  <a:cubicBezTo>
                    <a:pt x="4138" y="19450"/>
                    <a:pt x="4134" y="19451"/>
                    <a:pt x="4130" y="19454"/>
                  </a:cubicBezTo>
                  <a:cubicBezTo>
                    <a:pt x="4121" y="19460"/>
                    <a:pt x="4114" y="19472"/>
                    <a:pt x="4111" y="19488"/>
                  </a:cubicBezTo>
                  <a:cubicBezTo>
                    <a:pt x="4109" y="19498"/>
                    <a:pt x="4109" y="19513"/>
                    <a:pt x="4109" y="19539"/>
                  </a:cubicBezTo>
                  <a:lnTo>
                    <a:pt x="4109" y="21600"/>
                  </a:lnTo>
                  <a:lnTo>
                    <a:pt x="4174" y="21600"/>
                  </a:lnTo>
                  <a:lnTo>
                    <a:pt x="4174" y="19539"/>
                  </a:lnTo>
                  <a:cubicBezTo>
                    <a:pt x="4174" y="19513"/>
                    <a:pt x="4174" y="19498"/>
                    <a:pt x="4172" y="19488"/>
                  </a:cubicBezTo>
                  <a:cubicBezTo>
                    <a:pt x="4169" y="19472"/>
                    <a:pt x="4162" y="19460"/>
                    <a:pt x="4153" y="19454"/>
                  </a:cubicBezTo>
                  <a:cubicBezTo>
                    <a:pt x="4149" y="19451"/>
                    <a:pt x="4145" y="19450"/>
                    <a:pt x="4142" y="19450"/>
                  </a:cubicBezTo>
                  <a:close/>
                  <a:moveTo>
                    <a:pt x="8267" y="19450"/>
                  </a:moveTo>
                  <a:cubicBezTo>
                    <a:pt x="8263" y="19450"/>
                    <a:pt x="8259" y="19451"/>
                    <a:pt x="8256" y="19454"/>
                  </a:cubicBezTo>
                  <a:cubicBezTo>
                    <a:pt x="8247" y="19460"/>
                    <a:pt x="8239" y="19472"/>
                    <a:pt x="8236" y="19488"/>
                  </a:cubicBezTo>
                  <a:cubicBezTo>
                    <a:pt x="8234" y="19498"/>
                    <a:pt x="8234" y="19513"/>
                    <a:pt x="8234" y="19539"/>
                  </a:cubicBezTo>
                  <a:lnTo>
                    <a:pt x="8234" y="21600"/>
                  </a:lnTo>
                  <a:lnTo>
                    <a:pt x="8299" y="21600"/>
                  </a:lnTo>
                  <a:lnTo>
                    <a:pt x="8299" y="19539"/>
                  </a:lnTo>
                  <a:cubicBezTo>
                    <a:pt x="8299" y="19513"/>
                    <a:pt x="8299" y="19498"/>
                    <a:pt x="8297" y="19488"/>
                  </a:cubicBezTo>
                  <a:cubicBezTo>
                    <a:pt x="8294" y="19472"/>
                    <a:pt x="8287" y="19460"/>
                    <a:pt x="8278" y="19454"/>
                  </a:cubicBezTo>
                  <a:cubicBezTo>
                    <a:pt x="8274" y="19451"/>
                    <a:pt x="8270" y="19450"/>
                    <a:pt x="8267" y="19450"/>
                  </a:cubicBezTo>
                  <a:close/>
                  <a:moveTo>
                    <a:pt x="12373" y="19450"/>
                  </a:moveTo>
                  <a:cubicBezTo>
                    <a:pt x="12370" y="19450"/>
                    <a:pt x="12366" y="19451"/>
                    <a:pt x="12363" y="19454"/>
                  </a:cubicBezTo>
                  <a:cubicBezTo>
                    <a:pt x="12354" y="19460"/>
                    <a:pt x="12346" y="19472"/>
                    <a:pt x="12343" y="19488"/>
                  </a:cubicBezTo>
                  <a:cubicBezTo>
                    <a:pt x="12341" y="19498"/>
                    <a:pt x="12341" y="19513"/>
                    <a:pt x="12341" y="19539"/>
                  </a:cubicBezTo>
                  <a:lnTo>
                    <a:pt x="12341" y="21600"/>
                  </a:lnTo>
                  <a:lnTo>
                    <a:pt x="12406" y="21600"/>
                  </a:lnTo>
                  <a:lnTo>
                    <a:pt x="12406" y="19539"/>
                  </a:lnTo>
                  <a:cubicBezTo>
                    <a:pt x="12406" y="19513"/>
                    <a:pt x="12406" y="19498"/>
                    <a:pt x="12404" y="19488"/>
                  </a:cubicBezTo>
                  <a:cubicBezTo>
                    <a:pt x="12401" y="19472"/>
                    <a:pt x="12394" y="19460"/>
                    <a:pt x="12385" y="19454"/>
                  </a:cubicBezTo>
                  <a:cubicBezTo>
                    <a:pt x="12381" y="19451"/>
                    <a:pt x="12377" y="19450"/>
                    <a:pt x="12373" y="19450"/>
                  </a:cubicBezTo>
                  <a:close/>
                  <a:moveTo>
                    <a:pt x="16499" y="19450"/>
                  </a:moveTo>
                  <a:cubicBezTo>
                    <a:pt x="16495" y="19450"/>
                    <a:pt x="16491" y="19451"/>
                    <a:pt x="16488" y="19454"/>
                  </a:cubicBezTo>
                  <a:cubicBezTo>
                    <a:pt x="16479" y="19460"/>
                    <a:pt x="16471" y="19472"/>
                    <a:pt x="16468" y="19488"/>
                  </a:cubicBezTo>
                  <a:cubicBezTo>
                    <a:pt x="16466" y="19498"/>
                    <a:pt x="16466" y="19513"/>
                    <a:pt x="16466" y="19539"/>
                  </a:cubicBezTo>
                  <a:lnTo>
                    <a:pt x="16466" y="21600"/>
                  </a:lnTo>
                  <a:lnTo>
                    <a:pt x="16531" y="21600"/>
                  </a:lnTo>
                  <a:lnTo>
                    <a:pt x="16531" y="19539"/>
                  </a:lnTo>
                  <a:cubicBezTo>
                    <a:pt x="16531" y="19513"/>
                    <a:pt x="16531" y="19498"/>
                    <a:pt x="16529" y="19488"/>
                  </a:cubicBezTo>
                  <a:cubicBezTo>
                    <a:pt x="16526" y="19472"/>
                    <a:pt x="16519" y="19460"/>
                    <a:pt x="16510" y="19454"/>
                  </a:cubicBezTo>
                  <a:cubicBezTo>
                    <a:pt x="16506" y="19451"/>
                    <a:pt x="16502" y="19450"/>
                    <a:pt x="16499" y="19450"/>
                  </a:cubicBezTo>
                  <a:close/>
                  <a:moveTo>
                    <a:pt x="20611" y="19450"/>
                  </a:moveTo>
                  <a:cubicBezTo>
                    <a:pt x="20607" y="19450"/>
                    <a:pt x="20603" y="19451"/>
                    <a:pt x="20600" y="19454"/>
                  </a:cubicBezTo>
                  <a:cubicBezTo>
                    <a:pt x="20591" y="19460"/>
                    <a:pt x="20584" y="19472"/>
                    <a:pt x="20580" y="19488"/>
                  </a:cubicBezTo>
                  <a:cubicBezTo>
                    <a:pt x="20579" y="19498"/>
                    <a:pt x="20578" y="19513"/>
                    <a:pt x="20578" y="19539"/>
                  </a:cubicBezTo>
                  <a:lnTo>
                    <a:pt x="20578" y="21600"/>
                  </a:lnTo>
                  <a:lnTo>
                    <a:pt x="20644" y="21600"/>
                  </a:lnTo>
                  <a:lnTo>
                    <a:pt x="20644" y="19539"/>
                  </a:lnTo>
                  <a:cubicBezTo>
                    <a:pt x="20644" y="19513"/>
                    <a:pt x="20643" y="19498"/>
                    <a:pt x="20642" y="19488"/>
                  </a:cubicBezTo>
                  <a:cubicBezTo>
                    <a:pt x="20638" y="19472"/>
                    <a:pt x="20631" y="19460"/>
                    <a:pt x="20622" y="19454"/>
                  </a:cubicBezTo>
                  <a:cubicBezTo>
                    <a:pt x="20619" y="19451"/>
                    <a:pt x="20615" y="19450"/>
                    <a:pt x="20611" y="19450"/>
                  </a:cubicBezTo>
                  <a:close/>
                  <a:moveTo>
                    <a:pt x="1267" y="19544"/>
                  </a:moveTo>
                  <a:cubicBezTo>
                    <a:pt x="1257" y="19541"/>
                    <a:pt x="1247" y="19546"/>
                    <a:pt x="1240" y="19557"/>
                  </a:cubicBezTo>
                  <a:cubicBezTo>
                    <a:pt x="1237" y="19561"/>
                    <a:pt x="1235" y="19567"/>
                    <a:pt x="1233" y="19572"/>
                  </a:cubicBezTo>
                  <a:cubicBezTo>
                    <a:pt x="1231" y="19578"/>
                    <a:pt x="1229" y="19585"/>
                    <a:pt x="1229" y="19591"/>
                  </a:cubicBezTo>
                  <a:cubicBezTo>
                    <a:pt x="1227" y="19608"/>
                    <a:pt x="1230" y="19626"/>
                    <a:pt x="1236" y="19639"/>
                  </a:cubicBezTo>
                  <a:cubicBezTo>
                    <a:pt x="1240" y="19647"/>
                    <a:pt x="1247" y="19654"/>
                    <a:pt x="1259" y="19667"/>
                  </a:cubicBezTo>
                  <a:lnTo>
                    <a:pt x="1967" y="20389"/>
                  </a:lnTo>
                  <a:cubicBezTo>
                    <a:pt x="1980" y="20402"/>
                    <a:pt x="1987" y="20409"/>
                    <a:pt x="1993" y="20411"/>
                  </a:cubicBezTo>
                  <a:cubicBezTo>
                    <a:pt x="2003" y="20414"/>
                    <a:pt x="2012" y="20410"/>
                    <a:pt x="2020" y="20399"/>
                  </a:cubicBezTo>
                  <a:cubicBezTo>
                    <a:pt x="2023" y="20394"/>
                    <a:pt x="2025" y="20389"/>
                    <a:pt x="2027" y="20383"/>
                  </a:cubicBezTo>
                  <a:cubicBezTo>
                    <a:pt x="2029" y="20377"/>
                    <a:pt x="2030" y="20371"/>
                    <a:pt x="2031" y="20364"/>
                  </a:cubicBezTo>
                  <a:cubicBezTo>
                    <a:pt x="2032" y="20347"/>
                    <a:pt x="2029" y="20330"/>
                    <a:pt x="2023" y="20317"/>
                  </a:cubicBezTo>
                  <a:cubicBezTo>
                    <a:pt x="2019" y="20309"/>
                    <a:pt x="2012" y="20301"/>
                    <a:pt x="2000" y="20289"/>
                  </a:cubicBezTo>
                  <a:lnTo>
                    <a:pt x="1292" y="19566"/>
                  </a:lnTo>
                  <a:cubicBezTo>
                    <a:pt x="1279" y="19554"/>
                    <a:pt x="1272" y="19546"/>
                    <a:pt x="1267" y="19544"/>
                  </a:cubicBezTo>
                  <a:close/>
                  <a:moveTo>
                    <a:pt x="2904" y="19544"/>
                  </a:moveTo>
                  <a:cubicBezTo>
                    <a:pt x="2898" y="19546"/>
                    <a:pt x="2891" y="19554"/>
                    <a:pt x="2879" y="19566"/>
                  </a:cubicBezTo>
                  <a:lnTo>
                    <a:pt x="2171" y="20289"/>
                  </a:lnTo>
                  <a:cubicBezTo>
                    <a:pt x="2159" y="20301"/>
                    <a:pt x="2151" y="20309"/>
                    <a:pt x="2147" y="20317"/>
                  </a:cubicBezTo>
                  <a:cubicBezTo>
                    <a:pt x="2141" y="20330"/>
                    <a:pt x="2138" y="20347"/>
                    <a:pt x="2140" y="20364"/>
                  </a:cubicBezTo>
                  <a:cubicBezTo>
                    <a:pt x="2141" y="20371"/>
                    <a:pt x="2142" y="20377"/>
                    <a:pt x="2144" y="20383"/>
                  </a:cubicBezTo>
                  <a:cubicBezTo>
                    <a:pt x="2146" y="20389"/>
                    <a:pt x="2148" y="20394"/>
                    <a:pt x="2151" y="20399"/>
                  </a:cubicBezTo>
                  <a:cubicBezTo>
                    <a:pt x="2158" y="20410"/>
                    <a:pt x="2168" y="20414"/>
                    <a:pt x="2178" y="20411"/>
                  </a:cubicBezTo>
                  <a:cubicBezTo>
                    <a:pt x="2184" y="20409"/>
                    <a:pt x="2191" y="20402"/>
                    <a:pt x="2203" y="20389"/>
                  </a:cubicBezTo>
                  <a:lnTo>
                    <a:pt x="2911" y="19667"/>
                  </a:lnTo>
                  <a:cubicBezTo>
                    <a:pt x="2923" y="19654"/>
                    <a:pt x="2931" y="19647"/>
                    <a:pt x="2935" y="19639"/>
                  </a:cubicBezTo>
                  <a:cubicBezTo>
                    <a:pt x="2941" y="19626"/>
                    <a:pt x="2944" y="19608"/>
                    <a:pt x="2942" y="19591"/>
                  </a:cubicBezTo>
                  <a:cubicBezTo>
                    <a:pt x="2941" y="19585"/>
                    <a:pt x="2940" y="19578"/>
                    <a:pt x="2938" y="19572"/>
                  </a:cubicBezTo>
                  <a:cubicBezTo>
                    <a:pt x="2936" y="19567"/>
                    <a:pt x="2934" y="19561"/>
                    <a:pt x="2931" y="19557"/>
                  </a:cubicBezTo>
                  <a:cubicBezTo>
                    <a:pt x="2923" y="19546"/>
                    <a:pt x="2914" y="19541"/>
                    <a:pt x="2904" y="19544"/>
                  </a:cubicBezTo>
                  <a:close/>
                  <a:moveTo>
                    <a:pt x="5379" y="19544"/>
                  </a:moveTo>
                  <a:cubicBezTo>
                    <a:pt x="5369" y="19541"/>
                    <a:pt x="5360" y="19546"/>
                    <a:pt x="5352" y="19557"/>
                  </a:cubicBezTo>
                  <a:cubicBezTo>
                    <a:pt x="5349" y="19561"/>
                    <a:pt x="5347" y="19567"/>
                    <a:pt x="5345" y="19572"/>
                  </a:cubicBezTo>
                  <a:cubicBezTo>
                    <a:pt x="5343" y="19578"/>
                    <a:pt x="5342" y="19585"/>
                    <a:pt x="5341" y="19591"/>
                  </a:cubicBezTo>
                  <a:cubicBezTo>
                    <a:pt x="5339" y="19608"/>
                    <a:pt x="5342" y="19626"/>
                    <a:pt x="5348" y="19639"/>
                  </a:cubicBezTo>
                  <a:cubicBezTo>
                    <a:pt x="5352" y="19647"/>
                    <a:pt x="5360" y="19654"/>
                    <a:pt x="5372" y="19667"/>
                  </a:cubicBezTo>
                  <a:lnTo>
                    <a:pt x="6080" y="20389"/>
                  </a:lnTo>
                  <a:cubicBezTo>
                    <a:pt x="6092" y="20402"/>
                    <a:pt x="6100" y="20409"/>
                    <a:pt x="6106" y="20411"/>
                  </a:cubicBezTo>
                  <a:cubicBezTo>
                    <a:pt x="6115" y="20414"/>
                    <a:pt x="6124" y="20410"/>
                    <a:pt x="6132" y="20399"/>
                  </a:cubicBezTo>
                  <a:cubicBezTo>
                    <a:pt x="6135" y="20394"/>
                    <a:pt x="6137" y="20389"/>
                    <a:pt x="6139" y="20383"/>
                  </a:cubicBezTo>
                  <a:cubicBezTo>
                    <a:pt x="6141" y="20377"/>
                    <a:pt x="6142" y="20371"/>
                    <a:pt x="6143" y="20364"/>
                  </a:cubicBezTo>
                  <a:cubicBezTo>
                    <a:pt x="6145" y="20347"/>
                    <a:pt x="6142" y="20330"/>
                    <a:pt x="6136" y="20317"/>
                  </a:cubicBezTo>
                  <a:cubicBezTo>
                    <a:pt x="6132" y="20309"/>
                    <a:pt x="6124" y="20301"/>
                    <a:pt x="6112" y="20289"/>
                  </a:cubicBezTo>
                  <a:lnTo>
                    <a:pt x="5404" y="19566"/>
                  </a:lnTo>
                  <a:cubicBezTo>
                    <a:pt x="5392" y="19554"/>
                    <a:pt x="5385" y="19546"/>
                    <a:pt x="5379" y="19544"/>
                  </a:cubicBezTo>
                  <a:close/>
                  <a:moveTo>
                    <a:pt x="7017" y="19544"/>
                  </a:moveTo>
                  <a:cubicBezTo>
                    <a:pt x="7011" y="19546"/>
                    <a:pt x="7003" y="19554"/>
                    <a:pt x="6991" y="19566"/>
                  </a:cubicBezTo>
                  <a:lnTo>
                    <a:pt x="6283" y="20289"/>
                  </a:lnTo>
                  <a:cubicBezTo>
                    <a:pt x="6271" y="20301"/>
                    <a:pt x="6263" y="20309"/>
                    <a:pt x="6260" y="20317"/>
                  </a:cubicBezTo>
                  <a:cubicBezTo>
                    <a:pt x="6253" y="20330"/>
                    <a:pt x="6251" y="20347"/>
                    <a:pt x="6253" y="20364"/>
                  </a:cubicBezTo>
                  <a:cubicBezTo>
                    <a:pt x="6253" y="20371"/>
                    <a:pt x="6254" y="20377"/>
                    <a:pt x="6256" y="20383"/>
                  </a:cubicBezTo>
                  <a:cubicBezTo>
                    <a:pt x="6258" y="20389"/>
                    <a:pt x="6260" y="20394"/>
                    <a:pt x="6263" y="20399"/>
                  </a:cubicBezTo>
                  <a:cubicBezTo>
                    <a:pt x="6271" y="20410"/>
                    <a:pt x="6281" y="20414"/>
                    <a:pt x="6290" y="20411"/>
                  </a:cubicBezTo>
                  <a:cubicBezTo>
                    <a:pt x="6296" y="20409"/>
                    <a:pt x="6303" y="20402"/>
                    <a:pt x="6316" y="20389"/>
                  </a:cubicBezTo>
                  <a:lnTo>
                    <a:pt x="7023" y="19667"/>
                  </a:lnTo>
                  <a:cubicBezTo>
                    <a:pt x="7036" y="19654"/>
                    <a:pt x="7043" y="19647"/>
                    <a:pt x="7047" y="19639"/>
                  </a:cubicBezTo>
                  <a:cubicBezTo>
                    <a:pt x="7053" y="19626"/>
                    <a:pt x="7056" y="19608"/>
                    <a:pt x="7054" y="19591"/>
                  </a:cubicBezTo>
                  <a:cubicBezTo>
                    <a:pt x="7054" y="19585"/>
                    <a:pt x="7052" y="19578"/>
                    <a:pt x="7050" y="19572"/>
                  </a:cubicBezTo>
                  <a:cubicBezTo>
                    <a:pt x="7048" y="19567"/>
                    <a:pt x="7046" y="19561"/>
                    <a:pt x="7043" y="19557"/>
                  </a:cubicBezTo>
                  <a:cubicBezTo>
                    <a:pt x="7036" y="19546"/>
                    <a:pt x="7026" y="19541"/>
                    <a:pt x="7017" y="19544"/>
                  </a:cubicBezTo>
                  <a:close/>
                  <a:moveTo>
                    <a:pt x="9504" y="19544"/>
                  </a:moveTo>
                  <a:cubicBezTo>
                    <a:pt x="9495" y="19541"/>
                    <a:pt x="9485" y="19546"/>
                    <a:pt x="9477" y="19557"/>
                  </a:cubicBezTo>
                  <a:cubicBezTo>
                    <a:pt x="9474" y="19561"/>
                    <a:pt x="9472" y="19567"/>
                    <a:pt x="9470" y="19572"/>
                  </a:cubicBezTo>
                  <a:cubicBezTo>
                    <a:pt x="9468" y="19578"/>
                    <a:pt x="9467" y="19585"/>
                    <a:pt x="9466" y="19591"/>
                  </a:cubicBezTo>
                  <a:cubicBezTo>
                    <a:pt x="9464" y="19608"/>
                    <a:pt x="9467" y="19626"/>
                    <a:pt x="9474" y="19639"/>
                  </a:cubicBezTo>
                  <a:cubicBezTo>
                    <a:pt x="9477" y="19647"/>
                    <a:pt x="9485" y="19654"/>
                    <a:pt x="9497" y="19667"/>
                  </a:cubicBezTo>
                  <a:lnTo>
                    <a:pt x="10205" y="20389"/>
                  </a:lnTo>
                  <a:cubicBezTo>
                    <a:pt x="10217" y="20402"/>
                    <a:pt x="10225" y="20409"/>
                    <a:pt x="10231" y="20411"/>
                  </a:cubicBezTo>
                  <a:cubicBezTo>
                    <a:pt x="10240" y="20414"/>
                    <a:pt x="10250" y="20410"/>
                    <a:pt x="10257" y="20399"/>
                  </a:cubicBezTo>
                  <a:cubicBezTo>
                    <a:pt x="10260" y="20394"/>
                    <a:pt x="10262" y="20389"/>
                    <a:pt x="10264" y="20383"/>
                  </a:cubicBezTo>
                  <a:cubicBezTo>
                    <a:pt x="10266" y="20377"/>
                    <a:pt x="10267" y="20371"/>
                    <a:pt x="10268" y="20364"/>
                  </a:cubicBezTo>
                  <a:cubicBezTo>
                    <a:pt x="10270" y="20347"/>
                    <a:pt x="10267" y="20330"/>
                    <a:pt x="10261" y="20317"/>
                  </a:cubicBezTo>
                  <a:cubicBezTo>
                    <a:pt x="10257" y="20309"/>
                    <a:pt x="10250" y="20301"/>
                    <a:pt x="10237" y="20289"/>
                  </a:cubicBezTo>
                  <a:lnTo>
                    <a:pt x="9529" y="19566"/>
                  </a:lnTo>
                  <a:cubicBezTo>
                    <a:pt x="9517" y="19554"/>
                    <a:pt x="9510" y="19546"/>
                    <a:pt x="9504" y="19544"/>
                  </a:cubicBezTo>
                  <a:close/>
                  <a:moveTo>
                    <a:pt x="11142" y="19544"/>
                  </a:moveTo>
                  <a:cubicBezTo>
                    <a:pt x="11136" y="19546"/>
                    <a:pt x="11128" y="19554"/>
                    <a:pt x="11116" y="19566"/>
                  </a:cubicBezTo>
                  <a:lnTo>
                    <a:pt x="10408" y="20289"/>
                  </a:lnTo>
                  <a:cubicBezTo>
                    <a:pt x="10396" y="20301"/>
                    <a:pt x="10389" y="20309"/>
                    <a:pt x="10385" y="20317"/>
                  </a:cubicBezTo>
                  <a:cubicBezTo>
                    <a:pt x="10378" y="20330"/>
                    <a:pt x="10376" y="20347"/>
                    <a:pt x="10378" y="20364"/>
                  </a:cubicBezTo>
                  <a:cubicBezTo>
                    <a:pt x="10378" y="20371"/>
                    <a:pt x="10380" y="20377"/>
                    <a:pt x="10381" y="20383"/>
                  </a:cubicBezTo>
                  <a:cubicBezTo>
                    <a:pt x="10383" y="20389"/>
                    <a:pt x="10386" y="20394"/>
                    <a:pt x="10388" y="20399"/>
                  </a:cubicBezTo>
                  <a:cubicBezTo>
                    <a:pt x="10396" y="20410"/>
                    <a:pt x="10406" y="20414"/>
                    <a:pt x="10415" y="20411"/>
                  </a:cubicBezTo>
                  <a:cubicBezTo>
                    <a:pt x="10421" y="20409"/>
                    <a:pt x="10428" y="20402"/>
                    <a:pt x="10441" y="20389"/>
                  </a:cubicBezTo>
                  <a:lnTo>
                    <a:pt x="11149" y="19667"/>
                  </a:lnTo>
                  <a:cubicBezTo>
                    <a:pt x="11161" y="19654"/>
                    <a:pt x="11168" y="19647"/>
                    <a:pt x="11172" y="19639"/>
                  </a:cubicBezTo>
                  <a:cubicBezTo>
                    <a:pt x="11178" y="19626"/>
                    <a:pt x="11181" y="19608"/>
                    <a:pt x="11179" y="19591"/>
                  </a:cubicBezTo>
                  <a:cubicBezTo>
                    <a:pt x="11179" y="19585"/>
                    <a:pt x="11177" y="19578"/>
                    <a:pt x="11175" y="19572"/>
                  </a:cubicBezTo>
                  <a:cubicBezTo>
                    <a:pt x="11173" y="19567"/>
                    <a:pt x="11171" y="19561"/>
                    <a:pt x="11168" y="19557"/>
                  </a:cubicBezTo>
                  <a:cubicBezTo>
                    <a:pt x="11161" y="19546"/>
                    <a:pt x="11151" y="19541"/>
                    <a:pt x="11142" y="19544"/>
                  </a:cubicBezTo>
                  <a:close/>
                  <a:moveTo>
                    <a:pt x="13611" y="19544"/>
                  </a:moveTo>
                  <a:cubicBezTo>
                    <a:pt x="13601" y="19541"/>
                    <a:pt x="13592" y="19546"/>
                    <a:pt x="13584" y="19557"/>
                  </a:cubicBezTo>
                  <a:cubicBezTo>
                    <a:pt x="13581" y="19561"/>
                    <a:pt x="13579" y="19567"/>
                    <a:pt x="13577" y="19572"/>
                  </a:cubicBezTo>
                  <a:cubicBezTo>
                    <a:pt x="13575" y="19578"/>
                    <a:pt x="13574" y="19585"/>
                    <a:pt x="13573" y="19591"/>
                  </a:cubicBezTo>
                  <a:cubicBezTo>
                    <a:pt x="13571" y="19608"/>
                    <a:pt x="13574" y="19626"/>
                    <a:pt x="13580" y="19639"/>
                  </a:cubicBezTo>
                  <a:cubicBezTo>
                    <a:pt x="13584" y="19647"/>
                    <a:pt x="13592" y="19654"/>
                    <a:pt x="13604" y="19667"/>
                  </a:cubicBezTo>
                  <a:lnTo>
                    <a:pt x="14312" y="20389"/>
                  </a:lnTo>
                  <a:cubicBezTo>
                    <a:pt x="14324" y="20402"/>
                    <a:pt x="14332" y="20409"/>
                    <a:pt x="14337" y="20411"/>
                  </a:cubicBezTo>
                  <a:cubicBezTo>
                    <a:pt x="14347" y="20414"/>
                    <a:pt x="14356" y="20410"/>
                    <a:pt x="14364" y="20399"/>
                  </a:cubicBezTo>
                  <a:cubicBezTo>
                    <a:pt x="14367" y="20394"/>
                    <a:pt x="14369" y="20389"/>
                    <a:pt x="14371" y="20383"/>
                  </a:cubicBezTo>
                  <a:cubicBezTo>
                    <a:pt x="14373" y="20377"/>
                    <a:pt x="14374" y="20371"/>
                    <a:pt x="14375" y="20364"/>
                  </a:cubicBezTo>
                  <a:cubicBezTo>
                    <a:pt x="14377" y="20347"/>
                    <a:pt x="14374" y="20330"/>
                    <a:pt x="14368" y="20317"/>
                  </a:cubicBezTo>
                  <a:cubicBezTo>
                    <a:pt x="14364" y="20309"/>
                    <a:pt x="14356" y="20301"/>
                    <a:pt x="14344" y="20289"/>
                  </a:cubicBezTo>
                  <a:lnTo>
                    <a:pt x="13636" y="19566"/>
                  </a:lnTo>
                  <a:cubicBezTo>
                    <a:pt x="13624" y="19554"/>
                    <a:pt x="13617" y="19546"/>
                    <a:pt x="13611" y="19544"/>
                  </a:cubicBezTo>
                  <a:close/>
                  <a:moveTo>
                    <a:pt x="15249" y="19544"/>
                  </a:moveTo>
                  <a:cubicBezTo>
                    <a:pt x="15243" y="19546"/>
                    <a:pt x="15235" y="19554"/>
                    <a:pt x="15223" y="19566"/>
                  </a:cubicBezTo>
                  <a:lnTo>
                    <a:pt x="14515" y="20289"/>
                  </a:lnTo>
                  <a:cubicBezTo>
                    <a:pt x="14503" y="20301"/>
                    <a:pt x="14495" y="20309"/>
                    <a:pt x="14491" y="20317"/>
                  </a:cubicBezTo>
                  <a:cubicBezTo>
                    <a:pt x="14485" y="20330"/>
                    <a:pt x="14483" y="20347"/>
                    <a:pt x="14484" y="20364"/>
                  </a:cubicBezTo>
                  <a:cubicBezTo>
                    <a:pt x="14485" y="20371"/>
                    <a:pt x="14486" y="20377"/>
                    <a:pt x="14488" y="20383"/>
                  </a:cubicBezTo>
                  <a:cubicBezTo>
                    <a:pt x="14490" y="20389"/>
                    <a:pt x="14492" y="20394"/>
                    <a:pt x="14495" y="20399"/>
                  </a:cubicBezTo>
                  <a:cubicBezTo>
                    <a:pt x="14503" y="20410"/>
                    <a:pt x="14512" y="20414"/>
                    <a:pt x="14522" y="20411"/>
                  </a:cubicBezTo>
                  <a:cubicBezTo>
                    <a:pt x="14528" y="20409"/>
                    <a:pt x="14535" y="20402"/>
                    <a:pt x="14548" y="20389"/>
                  </a:cubicBezTo>
                  <a:lnTo>
                    <a:pt x="15255" y="19667"/>
                  </a:lnTo>
                  <a:cubicBezTo>
                    <a:pt x="15268" y="19654"/>
                    <a:pt x="15275" y="19647"/>
                    <a:pt x="15279" y="19639"/>
                  </a:cubicBezTo>
                  <a:cubicBezTo>
                    <a:pt x="15285" y="19626"/>
                    <a:pt x="15288" y="19608"/>
                    <a:pt x="15286" y="19591"/>
                  </a:cubicBezTo>
                  <a:cubicBezTo>
                    <a:pt x="15285" y="19585"/>
                    <a:pt x="15284" y="19578"/>
                    <a:pt x="15282" y="19572"/>
                  </a:cubicBezTo>
                  <a:cubicBezTo>
                    <a:pt x="15280" y="19567"/>
                    <a:pt x="15278" y="19561"/>
                    <a:pt x="15275" y="19557"/>
                  </a:cubicBezTo>
                  <a:cubicBezTo>
                    <a:pt x="15268" y="19546"/>
                    <a:pt x="15258" y="19541"/>
                    <a:pt x="15249" y="19544"/>
                  </a:cubicBezTo>
                  <a:close/>
                  <a:moveTo>
                    <a:pt x="17736" y="19544"/>
                  </a:moveTo>
                  <a:cubicBezTo>
                    <a:pt x="17726" y="19541"/>
                    <a:pt x="17717" y="19546"/>
                    <a:pt x="17709" y="19557"/>
                  </a:cubicBezTo>
                  <a:cubicBezTo>
                    <a:pt x="17706" y="19561"/>
                    <a:pt x="17704" y="19567"/>
                    <a:pt x="17702" y="19572"/>
                  </a:cubicBezTo>
                  <a:cubicBezTo>
                    <a:pt x="17700" y="19578"/>
                    <a:pt x="17699" y="19585"/>
                    <a:pt x="17698" y="19591"/>
                  </a:cubicBezTo>
                  <a:cubicBezTo>
                    <a:pt x="17696" y="19608"/>
                    <a:pt x="17699" y="19626"/>
                    <a:pt x="17705" y="19639"/>
                  </a:cubicBezTo>
                  <a:cubicBezTo>
                    <a:pt x="17709" y="19647"/>
                    <a:pt x="17717" y="19654"/>
                    <a:pt x="17729" y="19667"/>
                  </a:cubicBezTo>
                  <a:lnTo>
                    <a:pt x="18437" y="20389"/>
                  </a:lnTo>
                  <a:cubicBezTo>
                    <a:pt x="18449" y="20402"/>
                    <a:pt x="18457" y="20409"/>
                    <a:pt x="18463" y="20411"/>
                  </a:cubicBezTo>
                  <a:cubicBezTo>
                    <a:pt x="18472" y="20414"/>
                    <a:pt x="18482" y="20410"/>
                    <a:pt x="18489" y="20399"/>
                  </a:cubicBezTo>
                  <a:cubicBezTo>
                    <a:pt x="18492" y="20394"/>
                    <a:pt x="18494" y="20389"/>
                    <a:pt x="18496" y="20383"/>
                  </a:cubicBezTo>
                  <a:cubicBezTo>
                    <a:pt x="18498" y="20377"/>
                    <a:pt x="18499" y="20371"/>
                    <a:pt x="18500" y="20364"/>
                  </a:cubicBezTo>
                  <a:cubicBezTo>
                    <a:pt x="18502" y="20347"/>
                    <a:pt x="18499" y="20330"/>
                    <a:pt x="18493" y="20317"/>
                  </a:cubicBezTo>
                  <a:cubicBezTo>
                    <a:pt x="18489" y="20309"/>
                    <a:pt x="18481" y="20301"/>
                    <a:pt x="18469" y="20289"/>
                  </a:cubicBezTo>
                  <a:lnTo>
                    <a:pt x="17761" y="19566"/>
                  </a:lnTo>
                  <a:cubicBezTo>
                    <a:pt x="17749" y="19554"/>
                    <a:pt x="17742" y="19546"/>
                    <a:pt x="17736" y="19544"/>
                  </a:cubicBezTo>
                  <a:close/>
                  <a:moveTo>
                    <a:pt x="19374" y="19544"/>
                  </a:moveTo>
                  <a:cubicBezTo>
                    <a:pt x="19368" y="19546"/>
                    <a:pt x="19360" y="19554"/>
                    <a:pt x="19348" y="19566"/>
                  </a:cubicBezTo>
                  <a:lnTo>
                    <a:pt x="18640" y="20289"/>
                  </a:lnTo>
                  <a:cubicBezTo>
                    <a:pt x="18628" y="20301"/>
                    <a:pt x="18620" y="20309"/>
                    <a:pt x="18617" y="20317"/>
                  </a:cubicBezTo>
                  <a:cubicBezTo>
                    <a:pt x="18610" y="20330"/>
                    <a:pt x="18608" y="20347"/>
                    <a:pt x="18610" y="20364"/>
                  </a:cubicBezTo>
                  <a:cubicBezTo>
                    <a:pt x="18610" y="20371"/>
                    <a:pt x="18611" y="20377"/>
                    <a:pt x="18613" y="20383"/>
                  </a:cubicBezTo>
                  <a:cubicBezTo>
                    <a:pt x="18615" y="20389"/>
                    <a:pt x="18617" y="20394"/>
                    <a:pt x="18620" y="20399"/>
                  </a:cubicBezTo>
                  <a:cubicBezTo>
                    <a:pt x="18628" y="20410"/>
                    <a:pt x="18638" y="20414"/>
                    <a:pt x="18647" y="20411"/>
                  </a:cubicBezTo>
                  <a:cubicBezTo>
                    <a:pt x="18653" y="20409"/>
                    <a:pt x="18660" y="20402"/>
                    <a:pt x="18673" y="20389"/>
                  </a:cubicBezTo>
                  <a:lnTo>
                    <a:pt x="19381" y="19667"/>
                  </a:lnTo>
                  <a:cubicBezTo>
                    <a:pt x="19393" y="19654"/>
                    <a:pt x="19400" y="19647"/>
                    <a:pt x="19404" y="19639"/>
                  </a:cubicBezTo>
                  <a:cubicBezTo>
                    <a:pt x="19410" y="19626"/>
                    <a:pt x="19413" y="19608"/>
                    <a:pt x="19412" y="19591"/>
                  </a:cubicBezTo>
                  <a:cubicBezTo>
                    <a:pt x="19411" y="19585"/>
                    <a:pt x="19409" y="19578"/>
                    <a:pt x="19407" y="19572"/>
                  </a:cubicBezTo>
                  <a:cubicBezTo>
                    <a:pt x="19405" y="19567"/>
                    <a:pt x="19403" y="19561"/>
                    <a:pt x="19400" y="19557"/>
                  </a:cubicBezTo>
                  <a:cubicBezTo>
                    <a:pt x="19393" y="19546"/>
                    <a:pt x="19383" y="19541"/>
                    <a:pt x="19374" y="19544"/>
                  </a:cubicBezTo>
                  <a:close/>
                  <a:moveTo>
                    <a:pt x="206" y="19633"/>
                  </a:moveTo>
                  <a:cubicBezTo>
                    <a:pt x="202" y="19633"/>
                    <a:pt x="198" y="19634"/>
                    <a:pt x="195" y="19636"/>
                  </a:cubicBezTo>
                  <a:cubicBezTo>
                    <a:pt x="186" y="19642"/>
                    <a:pt x="178" y="19655"/>
                    <a:pt x="175" y="19671"/>
                  </a:cubicBezTo>
                  <a:cubicBezTo>
                    <a:pt x="173" y="19681"/>
                    <a:pt x="173" y="19696"/>
                    <a:pt x="173" y="19721"/>
                  </a:cubicBezTo>
                  <a:lnTo>
                    <a:pt x="173" y="21600"/>
                  </a:lnTo>
                  <a:lnTo>
                    <a:pt x="238" y="21600"/>
                  </a:lnTo>
                  <a:lnTo>
                    <a:pt x="238" y="19721"/>
                  </a:lnTo>
                  <a:cubicBezTo>
                    <a:pt x="238" y="19696"/>
                    <a:pt x="238" y="19681"/>
                    <a:pt x="236" y="19671"/>
                  </a:cubicBezTo>
                  <a:cubicBezTo>
                    <a:pt x="233" y="19655"/>
                    <a:pt x="226" y="19642"/>
                    <a:pt x="217" y="19636"/>
                  </a:cubicBezTo>
                  <a:cubicBezTo>
                    <a:pt x="213" y="19634"/>
                    <a:pt x="209" y="19633"/>
                    <a:pt x="206" y="19633"/>
                  </a:cubicBezTo>
                  <a:close/>
                  <a:moveTo>
                    <a:pt x="3965" y="19633"/>
                  </a:moveTo>
                  <a:cubicBezTo>
                    <a:pt x="3961" y="19633"/>
                    <a:pt x="3958" y="19634"/>
                    <a:pt x="3954" y="19636"/>
                  </a:cubicBezTo>
                  <a:cubicBezTo>
                    <a:pt x="3945" y="19642"/>
                    <a:pt x="3938" y="19655"/>
                    <a:pt x="3935" y="19671"/>
                  </a:cubicBezTo>
                  <a:cubicBezTo>
                    <a:pt x="3933" y="19681"/>
                    <a:pt x="3932" y="19696"/>
                    <a:pt x="3932" y="19721"/>
                  </a:cubicBezTo>
                  <a:lnTo>
                    <a:pt x="3932" y="21600"/>
                  </a:lnTo>
                  <a:lnTo>
                    <a:pt x="3998" y="21600"/>
                  </a:lnTo>
                  <a:lnTo>
                    <a:pt x="3998" y="19721"/>
                  </a:lnTo>
                  <a:cubicBezTo>
                    <a:pt x="3998" y="19696"/>
                    <a:pt x="3998" y="19681"/>
                    <a:pt x="3996" y="19671"/>
                  </a:cubicBezTo>
                  <a:cubicBezTo>
                    <a:pt x="3992" y="19655"/>
                    <a:pt x="3985" y="19642"/>
                    <a:pt x="3976" y="19636"/>
                  </a:cubicBezTo>
                  <a:cubicBezTo>
                    <a:pt x="3973" y="19634"/>
                    <a:pt x="3969" y="19633"/>
                    <a:pt x="3965" y="19633"/>
                  </a:cubicBezTo>
                  <a:close/>
                  <a:moveTo>
                    <a:pt x="4318" y="19633"/>
                  </a:moveTo>
                  <a:cubicBezTo>
                    <a:pt x="4314" y="19633"/>
                    <a:pt x="4310" y="19634"/>
                    <a:pt x="4307" y="19636"/>
                  </a:cubicBezTo>
                  <a:cubicBezTo>
                    <a:pt x="4298" y="19642"/>
                    <a:pt x="4291" y="19655"/>
                    <a:pt x="4288" y="19671"/>
                  </a:cubicBezTo>
                  <a:cubicBezTo>
                    <a:pt x="4286" y="19681"/>
                    <a:pt x="4285" y="19696"/>
                    <a:pt x="4285" y="19721"/>
                  </a:cubicBezTo>
                  <a:lnTo>
                    <a:pt x="4285" y="21600"/>
                  </a:lnTo>
                  <a:lnTo>
                    <a:pt x="4351" y="21600"/>
                  </a:lnTo>
                  <a:lnTo>
                    <a:pt x="4351" y="19721"/>
                  </a:lnTo>
                  <a:cubicBezTo>
                    <a:pt x="4351" y="19696"/>
                    <a:pt x="4351" y="19681"/>
                    <a:pt x="4349" y="19671"/>
                  </a:cubicBezTo>
                  <a:cubicBezTo>
                    <a:pt x="4345" y="19655"/>
                    <a:pt x="4338" y="19642"/>
                    <a:pt x="4329" y="19636"/>
                  </a:cubicBezTo>
                  <a:cubicBezTo>
                    <a:pt x="4326" y="19634"/>
                    <a:pt x="4322" y="19633"/>
                    <a:pt x="4318" y="19633"/>
                  </a:cubicBezTo>
                  <a:close/>
                  <a:moveTo>
                    <a:pt x="8090" y="19633"/>
                  </a:moveTo>
                  <a:cubicBezTo>
                    <a:pt x="8086" y="19633"/>
                    <a:pt x="8083" y="19634"/>
                    <a:pt x="8079" y="19636"/>
                  </a:cubicBezTo>
                  <a:cubicBezTo>
                    <a:pt x="8070" y="19642"/>
                    <a:pt x="8063" y="19655"/>
                    <a:pt x="8060" y="19671"/>
                  </a:cubicBezTo>
                  <a:cubicBezTo>
                    <a:pt x="8058" y="19681"/>
                    <a:pt x="8058" y="19696"/>
                    <a:pt x="8058" y="19721"/>
                  </a:cubicBezTo>
                  <a:lnTo>
                    <a:pt x="8058" y="21600"/>
                  </a:lnTo>
                  <a:lnTo>
                    <a:pt x="8123" y="21600"/>
                  </a:lnTo>
                  <a:lnTo>
                    <a:pt x="8123" y="19721"/>
                  </a:lnTo>
                  <a:cubicBezTo>
                    <a:pt x="8123" y="19696"/>
                    <a:pt x="8123" y="19681"/>
                    <a:pt x="8121" y="19671"/>
                  </a:cubicBezTo>
                  <a:cubicBezTo>
                    <a:pt x="8118" y="19655"/>
                    <a:pt x="8110" y="19642"/>
                    <a:pt x="8101" y="19636"/>
                  </a:cubicBezTo>
                  <a:cubicBezTo>
                    <a:pt x="8098" y="19634"/>
                    <a:pt x="8094" y="19633"/>
                    <a:pt x="8090" y="19633"/>
                  </a:cubicBezTo>
                  <a:close/>
                  <a:moveTo>
                    <a:pt x="8443" y="19633"/>
                  </a:moveTo>
                  <a:cubicBezTo>
                    <a:pt x="8439" y="19633"/>
                    <a:pt x="8436" y="19634"/>
                    <a:pt x="8432" y="19636"/>
                  </a:cubicBezTo>
                  <a:cubicBezTo>
                    <a:pt x="8423" y="19642"/>
                    <a:pt x="8416" y="19655"/>
                    <a:pt x="8413" y="19671"/>
                  </a:cubicBezTo>
                  <a:cubicBezTo>
                    <a:pt x="8411" y="19681"/>
                    <a:pt x="8410" y="19696"/>
                    <a:pt x="8410" y="19721"/>
                  </a:cubicBezTo>
                  <a:lnTo>
                    <a:pt x="8410" y="21600"/>
                  </a:lnTo>
                  <a:lnTo>
                    <a:pt x="8476" y="21600"/>
                  </a:lnTo>
                  <a:lnTo>
                    <a:pt x="8476" y="19721"/>
                  </a:lnTo>
                  <a:cubicBezTo>
                    <a:pt x="8476" y="19696"/>
                    <a:pt x="8476" y="19681"/>
                    <a:pt x="8474" y="19671"/>
                  </a:cubicBezTo>
                  <a:cubicBezTo>
                    <a:pt x="8470" y="19655"/>
                    <a:pt x="8463" y="19642"/>
                    <a:pt x="8454" y="19636"/>
                  </a:cubicBezTo>
                  <a:cubicBezTo>
                    <a:pt x="8451" y="19634"/>
                    <a:pt x="8447" y="19633"/>
                    <a:pt x="8443" y="19633"/>
                  </a:cubicBezTo>
                  <a:close/>
                  <a:moveTo>
                    <a:pt x="12197" y="19633"/>
                  </a:moveTo>
                  <a:cubicBezTo>
                    <a:pt x="12193" y="19633"/>
                    <a:pt x="12190" y="19634"/>
                    <a:pt x="12186" y="19636"/>
                  </a:cubicBezTo>
                  <a:cubicBezTo>
                    <a:pt x="12177" y="19642"/>
                    <a:pt x="12170" y="19655"/>
                    <a:pt x="12166" y="19671"/>
                  </a:cubicBezTo>
                  <a:cubicBezTo>
                    <a:pt x="12165" y="19681"/>
                    <a:pt x="12164" y="19696"/>
                    <a:pt x="12164" y="19721"/>
                  </a:cubicBezTo>
                  <a:lnTo>
                    <a:pt x="12164" y="21600"/>
                  </a:lnTo>
                  <a:lnTo>
                    <a:pt x="12230" y="21600"/>
                  </a:lnTo>
                  <a:lnTo>
                    <a:pt x="12230" y="19721"/>
                  </a:lnTo>
                  <a:cubicBezTo>
                    <a:pt x="12230" y="19696"/>
                    <a:pt x="12229" y="19681"/>
                    <a:pt x="12228" y="19671"/>
                  </a:cubicBezTo>
                  <a:cubicBezTo>
                    <a:pt x="12224" y="19655"/>
                    <a:pt x="12217" y="19642"/>
                    <a:pt x="12208" y="19636"/>
                  </a:cubicBezTo>
                  <a:cubicBezTo>
                    <a:pt x="12205" y="19634"/>
                    <a:pt x="12201" y="19633"/>
                    <a:pt x="12197" y="19633"/>
                  </a:cubicBezTo>
                  <a:close/>
                  <a:moveTo>
                    <a:pt x="12550" y="19633"/>
                  </a:moveTo>
                  <a:cubicBezTo>
                    <a:pt x="12546" y="19633"/>
                    <a:pt x="12542" y="19634"/>
                    <a:pt x="12539" y="19636"/>
                  </a:cubicBezTo>
                  <a:cubicBezTo>
                    <a:pt x="12530" y="19642"/>
                    <a:pt x="12523" y="19655"/>
                    <a:pt x="12519" y="19671"/>
                  </a:cubicBezTo>
                  <a:cubicBezTo>
                    <a:pt x="12517" y="19681"/>
                    <a:pt x="12517" y="19696"/>
                    <a:pt x="12517" y="19721"/>
                  </a:cubicBezTo>
                  <a:lnTo>
                    <a:pt x="12517" y="21600"/>
                  </a:lnTo>
                  <a:lnTo>
                    <a:pt x="12583" y="21600"/>
                  </a:lnTo>
                  <a:lnTo>
                    <a:pt x="12583" y="19721"/>
                  </a:lnTo>
                  <a:cubicBezTo>
                    <a:pt x="12583" y="19696"/>
                    <a:pt x="12582" y="19681"/>
                    <a:pt x="12580" y="19671"/>
                  </a:cubicBezTo>
                  <a:cubicBezTo>
                    <a:pt x="12577" y="19655"/>
                    <a:pt x="12570" y="19642"/>
                    <a:pt x="12561" y="19636"/>
                  </a:cubicBezTo>
                  <a:cubicBezTo>
                    <a:pt x="12558" y="19634"/>
                    <a:pt x="12554" y="19633"/>
                    <a:pt x="12550" y="19633"/>
                  </a:cubicBezTo>
                  <a:close/>
                  <a:moveTo>
                    <a:pt x="16322" y="19633"/>
                  </a:moveTo>
                  <a:cubicBezTo>
                    <a:pt x="16318" y="19633"/>
                    <a:pt x="16315" y="19634"/>
                    <a:pt x="16311" y="19636"/>
                  </a:cubicBezTo>
                  <a:cubicBezTo>
                    <a:pt x="16302" y="19642"/>
                    <a:pt x="16295" y="19655"/>
                    <a:pt x="16292" y="19671"/>
                  </a:cubicBezTo>
                  <a:cubicBezTo>
                    <a:pt x="16290" y="19681"/>
                    <a:pt x="16289" y="19696"/>
                    <a:pt x="16289" y="19721"/>
                  </a:cubicBezTo>
                  <a:lnTo>
                    <a:pt x="16289" y="21600"/>
                  </a:lnTo>
                  <a:lnTo>
                    <a:pt x="16355" y="21600"/>
                  </a:lnTo>
                  <a:lnTo>
                    <a:pt x="16355" y="19721"/>
                  </a:lnTo>
                  <a:cubicBezTo>
                    <a:pt x="16355" y="19696"/>
                    <a:pt x="16355" y="19681"/>
                    <a:pt x="16353" y="19671"/>
                  </a:cubicBezTo>
                  <a:cubicBezTo>
                    <a:pt x="16350" y="19655"/>
                    <a:pt x="16342" y="19642"/>
                    <a:pt x="16333" y="19636"/>
                  </a:cubicBezTo>
                  <a:cubicBezTo>
                    <a:pt x="16330" y="19634"/>
                    <a:pt x="16326" y="19633"/>
                    <a:pt x="16322" y="19633"/>
                  </a:cubicBezTo>
                  <a:close/>
                  <a:moveTo>
                    <a:pt x="16675" y="19633"/>
                  </a:moveTo>
                  <a:cubicBezTo>
                    <a:pt x="16671" y="19633"/>
                    <a:pt x="16668" y="19634"/>
                    <a:pt x="16664" y="19636"/>
                  </a:cubicBezTo>
                  <a:cubicBezTo>
                    <a:pt x="16655" y="19642"/>
                    <a:pt x="16648" y="19655"/>
                    <a:pt x="16645" y="19671"/>
                  </a:cubicBezTo>
                  <a:cubicBezTo>
                    <a:pt x="16643" y="19681"/>
                    <a:pt x="16642" y="19696"/>
                    <a:pt x="16642" y="19721"/>
                  </a:cubicBezTo>
                  <a:lnTo>
                    <a:pt x="16642" y="21600"/>
                  </a:lnTo>
                  <a:lnTo>
                    <a:pt x="16708" y="21600"/>
                  </a:lnTo>
                  <a:lnTo>
                    <a:pt x="16708" y="19721"/>
                  </a:lnTo>
                  <a:cubicBezTo>
                    <a:pt x="16708" y="19696"/>
                    <a:pt x="16708" y="19681"/>
                    <a:pt x="16706" y="19671"/>
                  </a:cubicBezTo>
                  <a:cubicBezTo>
                    <a:pt x="16702" y="19655"/>
                    <a:pt x="16695" y="19642"/>
                    <a:pt x="16686" y="19636"/>
                  </a:cubicBezTo>
                  <a:cubicBezTo>
                    <a:pt x="16683" y="19634"/>
                    <a:pt x="16679" y="19633"/>
                    <a:pt x="16675" y="19633"/>
                  </a:cubicBezTo>
                  <a:close/>
                  <a:moveTo>
                    <a:pt x="20435" y="19633"/>
                  </a:moveTo>
                  <a:cubicBezTo>
                    <a:pt x="20431" y="19633"/>
                    <a:pt x="20427" y="19634"/>
                    <a:pt x="20424" y="19636"/>
                  </a:cubicBezTo>
                  <a:cubicBezTo>
                    <a:pt x="20415" y="19642"/>
                    <a:pt x="20407" y="19655"/>
                    <a:pt x="20404" y="19671"/>
                  </a:cubicBezTo>
                  <a:cubicBezTo>
                    <a:pt x="20402" y="19681"/>
                    <a:pt x="20402" y="19696"/>
                    <a:pt x="20402" y="19721"/>
                  </a:cubicBezTo>
                  <a:lnTo>
                    <a:pt x="20402" y="21600"/>
                  </a:lnTo>
                  <a:lnTo>
                    <a:pt x="20467" y="21600"/>
                  </a:lnTo>
                  <a:lnTo>
                    <a:pt x="20467" y="19721"/>
                  </a:lnTo>
                  <a:cubicBezTo>
                    <a:pt x="20467" y="19696"/>
                    <a:pt x="20467" y="19681"/>
                    <a:pt x="20465" y="19671"/>
                  </a:cubicBezTo>
                  <a:cubicBezTo>
                    <a:pt x="20462" y="19655"/>
                    <a:pt x="20455" y="19642"/>
                    <a:pt x="20446" y="19636"/>
                  </a:cubicBezTo>
                  <a:cubicBezTo>
                    <a:pt x="20442" y="19634"/>
                    <a:pt x="20438" y="19633"/>
                    <a:pt x="20435" y="19633"/>
                  </a:cubicBezTo>
                  <a:close/>
                  <a:moveTo>
                    <a:pt x="20787" y="19633"/>
                  </a:moveTo>
                  <a:cubicBezTo>
                    <a:pt x="20784" y="19633"/>
                    <a:pt x="20780" y="19634"/>
                    <a:pt x="20776" y="19636"/>
                  </a:cubicBezTo>
                  <a:cubicBezTo>
                    <a:pt x="20767" y="19642"/>
                    <a:pt x="20760" y="19655"/>
                    <a:pt x="20757" y="19671"/>
                  </a:cubicBezTo>
                  <a:cubicBezTo>
                    <a:pt x="20755" y="19681"/>
                    <a:pt x="20755" y="19696"/>
                    <a:pt x="20755" y="19721"/>
                  </a:cubicBezTo>
                  <a:lnTo>
                    <a:pt x="20755" y="21600"/>
                  </a:lnTo>
                  <a:lnTo>
                    <a:pt x="20820" y="21600"/>
                  </a:lnTo>
                  <a:lnTo>
                    <a:pt x="20820" y="19721"/>
                  </a:lnTo>
                  <a:cubicBezTo>
                    <a:pt x="20820" y="19696"/>
                    <a:pt x="20820" y="19681"/>
                    <a:pt x="20818" y="19671"/>
                  </a:cubicBezTo>
                  <a:cubicBezTo>
                    <a:pt x="20815" y="19655"/>
                    <a:pt x="20808" y="19642"/>
                    <a:pt x="20799" y="19636"/>
                  </a:cubicBezTo>
                  <a:cubicBezTo>
                    <a:pt x="20795" y="19634"/>
                    <a:pt x="20791" y="19633"/>
                    <a:pt x="20787" y="19633"/>
                  </a:cubicBezTo>
                  <a:close/>
                  <a:moveTo>
                    <a:pt x="1083" y="19728"/>
                  </a:moveTo>
                  <a:cubicBezTo>
                    <a:pt x="1073" y="19725"/>
                    <a:pt x="1063" y="19729"/>
                    <a:pt x="1056" y="19740"/>
                  </a:cubicBezTo>
                  <a:cubicBezTo>
                    <a:pt x="1053" y="19744"/>
                    <a:pt x="1051" y="19750"/>
                    <a:pt x="1049" y="19756"/>
                  </a:cubicBezTo>
                  <a:cubicBezTo>
                    <a:pt x="1047" y="19761"/>
                    <a:pt x="1046" y="19768"/>
                    <a:pt x="1045" y="19774"/>
                  </a:cubicBezTo>
                  <a:cubicBezTo>
                    <a:pt x="1043" y="19791"/>
                    <a:pt x="1046" y="19809"/>
                    <a:pt x="1052" y="19822"/>
                  </a:cubicBezTo>
                  <a:cubicBezTo>
                    <a:pt x="1056" y="19830"/>
                    <a:pt x="1064" y="19837"/>
                    <a:pt x="1076" y="19850"/>
                  </a:cubicBezTo>
                  <a:lnTo>
                    <a:pt x="1966" y="20759"/>
                  </a:lnTo>
                  <a:cubicBezTo>
                    <a:pt x="1978" y="20771"/>
                    <a:pt x="1985" y="20779"/>
                    <a:pt x="1991" y="20781"/>
                  </a:cubicBezTo>
                  <a:cubicBezTo>
                    <a:pt x="2001" y="20784"/>
                    <a:pt x="2011" y="20779"/>
                    <a:pt x="2018" y="20768"/>
                  </a:cubicBezTo>
                  <a:cubicBezTo>
                    <a:pt x="2021" y="20764"/>
                    <a:pt x="2023" y="20758"/>
                    <a:pt x="2025" y="20752"/>
                  </a:cubicBezTo>
                  <a:cubicBezTo>
                    <a:pt x="2027" y="20747"/>
                    <a:pt x="2028" y="20740"/>
                    <a:pt x="2029" y="20734"/>
                  </a:cubicBezTo>
                  <a:cubicBezTo>
                    <a:pt x="2030" y="20717"/>
                    <a:pt x="2028" y="20699"/>
                    <a:pt x="2022" y="20686"/>
                  </a:cubicBezTo>
                  <a:cubicBezTo>
                    <a:pt x="2018" y="20678"/>
                    <a:pt x="2011" y="20671"/>
                    <a:pt x="1998" y="20658"/>
                  </a:cubicBezTo>
                  <a:lnTo>
                    <a:pt x="1108" y="19749"/>
                  </a:lnTo>
                  <a:cubicBezTo>
                    <a:pt x="1096" y="19737"/>
                    <a:pt x="1089" y="19729"/>
                    <a:pt x="1083" y="19728"/>
                  </a:cubicBezTo>
                  <a:close/>
                  <a:moveTo>
                    <a:pt x="3088" y="19728"/>
                  </a:moveTo>
                  <a:cubicBezTo>
                    <a:pt x="3082" y="19729"/>
                    <a:pt x="3075" y="19737"/>
                    <a:pt x="3062" y="19749"/>
                  </a:cubicBezTo>
                  <a:lnTo>
                    <a:pt x="2172" y="20658"/>
                  </a:lnTo>
                  <a:cubicBezTo>
                    <a:pt x="2160" y="20671"/>
                    <a:pt x="2153" y="20678"/>
                    <a:pt x="2149" y="20686"/>
                  </a:cubicBezTo>
                  <a:cubicBezTo>
                    <a:pt x="2143" y="20699"/>
                    <a:pt x="2140" y="20717"/>
                    <a:pt x="2142" y="20734"/>
                  </a:cubicBezTo>
                  <a:cubicBezTo>
                    <a:pt x="2142" y="20740"/>
                    <a:pt x="2144" y="20747"/>
                    <a:pt x="2146" y="20752"/>
                  </a:cubicBezTo>
                  <a:cubicBezTo>
                    <a:pt x="2148" y="20758"/>
                    <a:pt x="2150" y="20764"/>
                    <a:pt x="2153" y="20768"/>
                  </a:cubicBezTo>
                  <a:cubicBezTo>
                    <a:pt x="2160" y="20779"/>
                    <a:pt x="2170" y="20784"/>
                    <a:pt x="2179" y="20781"/>
                  </a:cubicBezTo>
                  <a:cubicBezTo>
                    <a:pt x="2185" y="20779"/>
                    <a:pt x="2192" y="20771"/>
                    <a:pt x="2205" y="20759"/>
                  </a:cubicBezTo>
                  <a:lnTo>
                    <a:pt x="3095" y="19850"/>
                  </a:lnTo>
                  <a:cubicBezTo>
                    <a:pt x="3107" y="19837"/>
                    <a:pt x="3115" y="19830"/>
                    <a:pt x="3119" y="19822"/>
                  </a:cubicBezTo>
                  <a:cubicBezTo>
                    <a:pt x="3125" y="19809"/>
                    <a:pt x="3127" y="19791"/>
                    <a:pt x="3126" y="19774"/>
                  </a:cubicBezTo>
                  <a:cubicBezTo>
                    <a:pt x="3125" y="19768"/>
                    <a:pt x="3124" y="19761"/>
                    <a:pt x="3122" y="19756"/>
                  </a:cubicBezTo>
                  <a:cubicBezTo>
                    <a:pt x="3120" y="19750"/>
                    <a:pt x="3118" y="19744"/>
                    <a:pt x="3115" y="19740"/>
                  </a:cubicBezTo>
                  <a:cubicBezTo>
                    <a:pt x="3107" y="19729"/>
                    <a:pt x="3098" y="19725"/>
                    <a:pt x="3088" y="19728"/>
                  </a:cubicBezTo>
                  <a:close/>
                  <a:moveTo>
                    <a:pt x="5195" y="19728"/>
                  </a:moveTo>
                  <a:cubicBezTo>
                    <a:pt x="5186" y="19725"/>
                    <a:pt x="5176" y="19729"/>
                    <a:pt x="5168" y="19740"/>
                  </a:cubicBezTo>
                  <a:cubicBezTo>
                    <a:pt x="5166" y="19744"/>
                    <a:pt x="5163" y="19750"/>
                    <a:pt x="5161" y="19756"/>
                  </a:cubicBezTo>
                  <a:cubicBezTo>
                    <a:pt x="5159" y="19761"/>
                    <a:pt x="5158" y="19768"/>
                    <a:pt x="5157" y="19774"/>
                  </a:cubicBezTo>
                  <a:cubicBezTo>
                    <a:pt x="5156" y="19791"/>
                    <a:pt x="5158" y="19809"/>
                    <a:pt x="5165" y="19822"/>
                  </a:cubicBezTo>
                  <a:cubicBezTo>
                    <a:pt x="5169" y="19830"/>
                    <a:pt x="5176" y="19837"/>
                    <a:pt x="5188" y="19850"/>
                  </a:cubicBezTo>
                  <a:lnTo>
                    <a:pt x="6078" y="20759"/>
                  </a:lnTo>
                  <a:cubicBezTo>
                    <a:pt x="6090" y="20771"/>
                    <a:pt x="6098" y="20779"/>
                    <a:pt x="6104" y="20781"/>
                  </a:cubicBezTo>
                  <a:cubicBezTo>
                    <a:pt x="6113" y="20784"/>
                    <a:pt x="6123" y="20779"/>
                    <a:pt x="6130" y="20768"/>
                  </a:cubicBezTo>
                  <a:cubicBezTo>
                    <a:pt x="6133" y="20764"/>
                    <a:pt x="6136" y="20758"/>
                    <a:pt x="6137" y="20752"/>
                  </a:cubicBezTo>
                  <a:cubicBezTo>
                    <a:pt x="6139" y="20747"/>
                    <a:pt x="6141" y="20740"/>
                    <a:pt x="6141" y="20734"/>
                  </a:cubicBezTo>
                  <a:cubicBezTo>
                    <a:pt x="6143" y="20717"/>
                    <a:pt x="6141" y="20699"/>
                    <a:pt x="6134" y="20686"/>
                  </a:cubicBezTo>
                  <a:cubicBezTo>
                    <a:pt x="6130" y="20678"/>
                    <a:pt x="6123" y="20671"/>
                    <a:pt x="6110" y="20658"/>
                  </a:cubicBezTo>
                  <a:lnTo>
                    <a:pt x="5220" y="19749"/>
                  </a:lnTo>
                  <a:cubicBezTo>
                    <a:pt x="5208" y="19737"/>
                    <a:pt x="5201" y="19729"/>
                    <a:pt x="5195" y="19728"/>
                  </a:cubicBezTo>
                  <a:close/>
                  <a:moveTo>
                    <a:pt x="7200" y="19728"/>
                  </a:moveTo>
                  <a:cubicBezTo>
                    <a:pt x="7195" y="19729"/>
                    <a:pt x="7187" y="19737"/>
                    <a:pt x="7175" y="19749"/>
                  </a:cubicBezTo>
                  <a:lnTo>
                    <a:pt x="6285" y="20658"/>
                  </a:lnTo>
                  <a:cubicBezTo>
                    <a:pt x="6273" y="20671"/>
                    <a:pt x="6265" y="20678"/>
                    <a:pt x="6261" y="20686"/>
                  </a:cubicBezTo>
                  <a:cubicBezTo>
                    <a:pt x="6255" y="20699"/>
                    <a:pt x="6252" y="20717"/>
                    <a:pt x="6254" y="20734"/>
                  </a:cubicBezTo>
                  <a:cubicBezTo>
                    <a:pt x="6255" y="20740"/>
                    <a:pt x="6256" y="20747"/>
                    <a:pt x="6258" y="20752"/>
                  </a:cubicBezTo>
                  <a:cubicBezTo>
                    <a:pt x="6260" y="20758"/>
                    <a:pt x="6262" y="20764"/>
                    <a:pt x="6265" y="20768"/>
                  </a:cubicBezTo>
                  <a:cubicBezTo>
                    <a:pt x="6273" y="20779"/>
                    <a:pt x="6282" y="20784"/>
                    <a:pt x="6292" y="20781"/>
                  </a:cubicBezTo>
                  <a:cubicBezTo>
                    <a:pt x="6298" y="20779"/>
                    <a:pt x="6305" y="20771"/>
                    <a:pt x="6317" y="20759"/>
                  </a:cubicBezTo>
                  <a:lnTo>
                    <a:pt x="7207" y="19850"/>
                  </a:lnTo>
                  <a:cubicBezTo>
                    <a:pt x="7219" y="19837"/>
                    <a:pt x="7227" y="19830"/>
                    <a:pt x="7231" y="19822"/>
                  </a:cubicBezTo>
                  <a:cubicBezTo>
                    <a:pt x="7237" y="19809"/>
                    <a:pt x="7240" y="19791"/>
                    <a:pt x="7238" y="19774"/>
                  </a:cubicBezTo>
                  <a:cubicBezTo>
                    <a:pt x="7237" y="19768"/>
                    <a:pt x="7236" y="19761"/>
                    <a:pt x="7234" y="19756"/>
                  </a:cubicBezTo>
                  <a:cubicBezTo>
                    <a:pt x="7232" y="19750"/>
                    <a:pt x="7230" y="19744"/>
                    <a:pt x="7227" y="19740"/>
                  </a:cubicBezTo>
                  <a:cubicBezTo>
                    <a:pt x="7219" y="19729"/>
                    <a:pt x="7210" y="19725"/>
                    <a:pt x="7200" y="19728"/>
                  </a:cubicBezTo>
                  <a:close/>
                  <a:moveTo>
                    <a:pt x="9320" y="19728"/>
                  </a:moveTo>
                  <a:cubicBezTo>
                    <a:pt x="9311" y="19725"/>
                    <a:pt x="9301" y="19729"/>
                    <a:pt x="9294" y="19740"/>
                  </a:cubicBezTo>
                  <a:cubicBezTo>
                    <a:pt x="9291" y="19744"/>
                    <a:pt x="9288" y="19750"/>
                    <a:pt x="9286" y="19756"/>
                  </a:cubicBezTo>
                  <a:cubicBezTo>
                    <a:pt x="9284" y="19761"/>
                    <a:pt x="9283" y="19768"/>
                    <a:pt x="9283" y="19774"/>
                  </a:cubicBezTo>
                  <a:cubicBezTo>
                    <a:pt x="9281" y="19791"/>
                    <a:pt x="9283" y="19809"/>
                    <a:pt x="9290" y="19822"/>
                  </a:cubicBezTo>
                  <a:cubicBezTo>
                    <a:pt x="9294" y="19830"/>
                    <a:pt x="9301" y="19837"/>
                    <a:pt x="9314" y="19850"/>
                  </a:cubicBezTo>
                  <a:lnTo>
                    <a:pt x="10203" y="20759"/>
                  </a:lnTo>
                  <a:cubicBezTo>
                    <a:pt x="10216" y="20771"/>
                    <a:pt x="10223" y="20779"/>
                    <a:pt x="10229" y="20781"/>
                  </a:cubicBezTo>
                  <a:cubicBezTo>
                    <a:pt x="10238" y="20784"/>
                    <a:pt x="10248" y="20779"/>
                    <a:pt x="10256" y="20768"/>
                  </a:cubicBezTo>
                  <a:cubicBezTo>
                    <a:pt x="10258" y="20764"/>
                    <a:pt x="10261" y="20758"/>
                    <a:pt x="10263" y="20752"/>
                  </a:cubicBezTo>
                  <a:cubicBezTo>
                    <a:pt x="10264" y="20747"/>
                    <a:pt x="10266" y="20740"/>
                    <a:pt x="10266" y="20734"/>
                  </a:cubicBezTo>
                  <a:cubicBezTo>
                    <a:pt x="10268" y="20717"/>
                    <a:pt x="10266" y="20699"/>
                    <a:pt x="10259" y="20686"/>
                  </a:cubicBezTo>
                  <a:cubicBezTo>
                    <a:pt x="10255" y="20678"/>
                    <a:pt x="10248" y="20671"/>
                    <a:pt x="10236" y="20658"/>
                  </a:cubicBezTo>
                  <a:lnTo>
                    <a:pt x="9345" y="19749"/>
                  </a:lnTo>
                  <a:cubicBezTo>
                    <a:pt x="9333" y="19737"/>
                    <a:pt x="9326" y="19729"/>
                    <a:pt x="9320" y="19728"/>
                  </a:cubicBezTo>
                  <a:close/>
                  <a:moveTo>
                    <a:pt x="11326" y="19728"/>
                  </a:moveTo>
                  <a:cubicBezTo>
                    <a:pt x="11320" y="19729"/>
                    <a:pt x="11312" y="19737"/>
                    <a:pt x="11300" y="19749"/>
                  </a:cubicBezTo>
                  <a:lnTo>
                    <a:pt x="10410" y="20658"/>
                  </a:lnTo>
                  <a:cubicBezTo>
                    <a:pt x="10398" y="20671"/>
                    <a:pt x="10390" y="20678"/>
                    <a:pt x="10386" y="20686"/>
                  </a:cubicBezTo>
                  <a:cubicBezTo>
                    <a:pt x="10380" y="20699"/>
                    <a:pt x="10378" y="20717"/>
                    <a:pt x="10379" y="20734"/>
                  </a:cubicBezTo>
                  <a:cubicBezTo>
                    <a:pt x="10380" y="20740"/>
                    <a:pt x="10381" y="20747"/>
                    <a:pt x="10383" y="20752"/>
                  </a:cubicBezTo>
                  <a:cubicBezTo>
                    <a:pt x="10385" y="20758"/>
                    <a:pt x="10387" y="20764"/>
                    <a:pt x="10390" y="20768"/>
                  </a:cubicBezTo>
                  <a:cubicBezTo>
                    <a:pt x="10398" y="20779"/>
                    <a:pt x="10407" y="20784"/>
                    <a:pt x="10417" y="20781"/>
                  </a:cubicBezTo>
                  <a:cubicBezTo>
                    <a:pt x="10423" y="20779"/>
                    <a:pt x="10430" y="20771"/>
                    <a:pt x="10442" y="20759"/>
                  </a:cubicBezTo>
                  <a:lnTo>
                    <a:pt x="11332" y="19850"/>
                  </a:lnTo>
                  <a:cubicBezTo>
                    <a:pt x="11345" y="19837"/>
                    <a:pt x="11352" y="19830"/>
                    <a:pt x="11356" y="19822"/>
                  </a:cubicBezTo>
                  <a:cubicBezTo>
                    <a:pt x="11362" y="19809"/>
                    <a:pt x="11365" y="19791"/>
                    <a:pt x="11363" y="19774"/>
                  </a:cubicBezTo>
                  <a:cubicBezTo>
                    <a:pt x="11362" y="19768"/>
                    <a:pt x="11361" y="19761"/>
                    <a:pt x="11359" y="19756"/>
                  </a:cubicBezTo>
                  <a:cubicBezTo>
                    <a:pt x="11357" y="19750"/>
                    <a:pt x="11355" y="19744"/>
                    <a:pt x="11352" y="19740"/>
                  </a:cubicBezTo>
                  <a:cubicBezTo>
                    <a:pt x="11345" y="19729"/>
                    <a:pt x="11335" y="19725"/>
                    <a:pt x="11326" y="19728"/>
                  </a:cubicBezTo>
                  <a:close/>
                  <a:moveTo>
                    <a:pt x="13427" y="19728"/>
                  </a:moveTo>
                  <a:cubicBezTo>
                    <a:pt x="13418" y="19725"/>
                    <a:pt x="13408" y="19729"/>
                    <a:pt x="13400" y="19740"/>
                  </a:cubicBezTo>
                  <a:cubicBezTo>
                    <a:pt x="13397" y="19744"/>
                    <a:pt x="13395" y="19750"/>
                    <a:pt x="13393" y="19756"/>
                  </a:cubicBezTo>
                  <a:cubicBezTo>
                    <a:pt x="13391" y="19761"/>
                    <a:pt x="13390" y="19768"/>
                    <a:pt x="13389" y="19774"/>
                  </a:cubicBezTo>
                  <a:cubicBezTo>
                    <a:pt x="13388" y="19791"/>
                    <a:pt x="13390" y="19809"/>
                    <a:pt x="13397" y="19822"/>
                  </a:cubicBezTo>
                  <a:cubicBezTo>
                    <a:pt x="13400" y="19830"/>
                    <a:pt x="13408" y="19837"/>
                    <a:pt x="13420" y="19850"/>
                  </a:cubicBezTo>
                  <a:lnTo>
                    <a:pt x="14310" y="20759"/>
                  </a:lnTo>
                  <a:cubicBezTo>
                    <a:pt x="14322" y="20771"/>
                    <a:pt x="14330" y="20779"/>
                    <a:pt x="14336" y="20781"/>
                  </a:cubicBezTo>
                  <a:cubicBezTo>
                    <a:pt x="14345" y="20784"/>
                    <a:pt x="14355" y="20779"/>
                    <a:pt x="14362" y="20768"/>
                  </a:cubicBezTo>
                  <a:cubicBezTo>
                    <a:pt x="14365" y="20764"/>
                    <a:pt x="14367" y="20758"/>
                    <a:pt x="14369" y="20752"/>
                  </a:cubicBezTo>
                  <a:cubicBezTo>
                    <a:pt x="14371" y="20747"/>
                    <a:pt x="14373" y="20740"/>
                    <a:pt x="14373" y="20734"/>
                  </a:cubicBezTo>
                  <a:cubicBezTo>
                    <a:pt x="14375" y="20717"/>
                    <a:pt x="14372" y="20699"/>
                    <a:pt x="14366" y="20686"/>
                  </a:cubicBezTo>
                  <a:cubicBezTo>
                    <a:pt x="14362" y="20678"/>
                    <a:pt x="14355" y="20671"/>
                    <a:pt x="14342" y="20658"/>
                  </a:cubicBezTo>
                  <a:lnTo>
                    <a:pt x="13452" y="19749"/>
                  </a:lnTo>
                  <a:cubicBezTo>
                    <a:pt x="13440" y="19737"/>
                    <a:pt x="13433" y="19729"/>
                    <a:pt x="13427" y="19728"/>
                  </a:cubicBezTo>
                  <a:close/>
                  <a:moveTo>
                    <a:pt x="15432" y="19728"/>
                  </a:moveTo>
                  <a:cubicBezTo>
                    <a:pt x="15426" y="19729"/>
                    <a:pt x="15419" y="19737"/>
                    <a:pt x="15407" y="19749"/>
                  </a:cubicBezTo>
                  <a:lnTo>
                    <a:pt x="14517" y="20658"/>
                  </a:lnTo>
                  <a:cubicBezTo>
                    <a:pt x="14504" y="20671"/>
                    <a:pt x="14497" y="20678"/>
                    <a:pt x="14493" y="20686"/>
                  </a:cubicBezTo>
                  <a:cubicBezTo>
                    <a:pt x="14487" y="20699"/>
                    <a:pt x="14485" y="20717"/>
                    <a:pt x="14486" y="20734"/>
                  </a:cubicBezTo>
                  <a:cubicBezTo>
                    <a:pt x="14487" y="20740"/>
                    <a:pt x="14488" y="20747"/>
                    <a:pt x="14490" y="20752"/>
                  </a:cubicBezTo>
                  <a:cubicBezTo>
                    <a:pt x="14492" y="20758"/>
                    <a:pt x="14494" y="20764"/>
                    <a:pt x="14497" y="20768"/>
                  </a:cubicBezTo>
                  <a:cubicBezTo>
                    <a:pt x="14504" y="20779"/>
                    <a:pt x="14514" y="20784"/>
                    <a:pt x="14524" y="20781"/>
                  </a:cubicBezTo>
                  <a:cubicBezTo>
                    <a:pt x="14530" y="20779"/>
                    <a:pt x="14537" y="20771"/>
                    <a:pt x="14549" y="20759"/>
                  </a:cubicBezTo>
                  <a:lnTo>
                    <a:pt x="15439" y="19850"/>
                  </a:lnTo>
                  <a:cubicBezTo>
                    <a:pt x="15451" y="19837"/>
                    <a:pt x="15459" y="19830"/>
                    <a:pt x="15463" y="19822"/>
                  </a:cubicBezTo>
                  <a:cubicBezTo>
                    <a:pt x="15469" y="19809"/>
                    <a:pt x="15472" y="19791"/>
                    <a:pt x="15470" y="19774"/>
                  </a:cubicBezTo>
                  <a:cubicBezTo>
                    <a:pt x="15469" y="19768"/>
                    <a:pt x="15468" y="19761"/>
                    <a:pt x="15466" y="19756"/>
                  </a:cubicBezTo>
                  <a:cubicBezTo>
                    <a:pt x="15464" y="19750"/>
                    <a:pt x="15462" y="19744"/>
                    <a:pt x="15459" y="19740"/>
                  </a:cubicBezTo>
                  <a:cubicBezTo>
                    <a:pt x="15451" y="19729"/>
                    <a:pt x="15442" y="19725"/>
                    <a:pt x="15432" y="19728"/>
                  </a:cubicBezTo>
                  <a:close/>
                  <a:moveTo>
                    <a:pt x="17552" y="19728"/>
                  </a:moveTo>
                  <a:cubicBezTo>
                    <a:pt x="17543" y="19725"/>
                    <a:pt x="17533" y="19729"/>
                    <a:pt x="17525" y="19740"/>
                  </a:cubicBezTo>
                  <a:cubicBezTo>
                    <a:pt x="17523" y="19744"/>
                    <a:pt x="17520" y="19750"/>
                    <a:pt x="17518" y="19756"/>
                  </a:cubicBezTo>
                  <a:cubicBezTo>
                    <a:pt x="17516" y="19761"/>
                    <a:pt x="17515" y="19768"/>
                    <a:pt x="17515" y="19774"/>
                  </a:cubicBezTo>
                  <a:cubicBezTo>
                    <a:pt x="17513" y="19791"/>
                    <a:pt x="17515" y="19809"/>
                    <a:pt x="17522" y="19822"/>
                  </a:cubicBezTo>
                  <a:cubicBezTo>
                    <a:pt x="17526" y="19830"/>
                    <a:pt x="17533" y="19837"/>
                    <a:pt x="17545" y="19850"/>
                  </a:cubicBezTo>
                  <a:lnTo>
                    <a:pt x="18435" y="20759"/>
                  </a:lnTo>
                  <a:cubicBezTo>
                    <a:pt x="18447" y="20771"/>
                    <a:pt x="18455" y="20779"/>
                    <a:pt x="18461" y="20781"/>
                  </a:cubicBezTo>
                  <a:cubicBezTo>
                    <a:pt x="18470" y="20784"/>
                    <a:pt x="18480" y="20779"/>
                    <a:pt x="18487" y="20768"/>
                  </a:cubicBezTo>
                  <a:cubicBezTo>
                    <a:pt x="18490" y="20764"/>
                    <a:pt x="18493" y="20758"/>
                    <a:pt x="18494" y="20752"/>
                  </a:cubicBezTo>
                  <a:cubicBezTo>
                    <a:pt x="18496" y="20747"/>
                    <a:pt x="18498" y="20740"/>
                    <a:pt x="18498" y="20734"/>
                  </a:cubicBezTo>
                  <a:cubicBezTo>
                    <a:pt x="18500" y="20717"/>
                    <a:pt x="18497" y="20699"/>
                    <a:pt x="18491" y="20686"/>
                  </a:cubicBezTo>
                  <a:cubicBezTo>
                    <a:pt x="18487" y="20678"/>
                    <a:pt x="18480" y="20671"/>
                    <a:pt x="18468" y="20658"/>
                  </a:cubicBezTo>
                  <a:lnTo>
                    <a:pt x="17577" y="19749"/>
                  </a:lnTo>
                  <a:cubicBezTo>
                    <a:pt x="17565" y="19737"/>
                    <a:pt x="17558" y="19729"/>
                    <a:pt x="17552" y="19728"/>
                  </a:cubicBezTo>
                  <a:close/>
                  <a:moveTo>
                    <a:pt x="19557" y="19728"/>
                  </a:moveTo>
                  <a:cubicBezTo>
                    <a:pt x="19552" y="19729"/>
                    <a:pt x="19544" y="19737"/>
                    <a:pt x="19532" y="19749"/>
                  </a:cubicBezTo>
                  <a:lnTo>
                    <a:pt x="18642" y="20658"/>
                  </a:lnTo>
                  <a:cubicBezTo>
                    <a:pt x="18629" y="20671"/>
                    <a:pt x="18622" y="20678"/>
                    <a:pt x="18618" y="20686"/>
                  </a:cubicBezTo>
                  <a:cubicBezTo>
                    <a:pt x="18612" y="20699"/>
                    <a:pt x="18610" y="20717"/>
                    <a:pt x="18611" y="20734"/>
                  </a:cubicBezTo>
                  <a:cubicBezTo>
                    <a:pt x="18612" y="20740"/>
                    <a:pt x="18613" y="20747"/>
                    <a:pt x="18615" y="20752"/>
                  </a:cubicBezTo>
                  <a:cubicBezTo>
                    <a:pt x="18617" y="20758"/>
                    <a:pt x="18619" y="20764"/>
                    <a:pt x="18622" y="20768"/>
                  </a:cubicBezTo>
                  <a:cubicBezTo>
                    <a:pt x="18629" y="20779"/>
                    <a:pt x="18639" y="20784"/>
                    <a:pt x="18649" y="20781"/>
                  </a:cubicBezTo>
                  <a:cubicBezTo>
                    <a:pt x="18655" y="20779"/>
                    <a:pt x="18662" y="20771"/>
                    <a:pt x="18674" y="20759"/>
                  </a:cubicBezTo>
                  <a:lnTo>
                    <a:pt x="19564" y="19850"/>
                  </a:lnTo>
                  <a:cubicBezTo>
                    <a:pt x="19576" y="19837"/>
                    <a:pt x="19584" y="19830"/>
                    <a:pt x="19588" y="19822"/>
                  </a:cubicBezTo>
                  <a:cubicBezTo>
                    <a:pt x="19594" y="19809"/>
                    <a:pt x="19597" y="19791"/>
                    <a:pt x="19595" y="19774"/>
                  </a:cubicBezTo>
                  <a:cubicBezTo>
                    <a:pt x="19594" y="19768"/>
                    <a:pt x="19593" y="19761"/>
                    <a:pt x="19591" y="19756"/>
                  </a:cubicBezTo>
                  <a:cubicBezTo>
                    <a:pt x="19589" y="19750"/>
                    <a:pt x="19587" y="19744"/>
                    <a:pt x="19584" y="19740"/>
                  </a:cubicBezTo>
                  <a:cubicBezTo>
                    <a:pt x="19577" y="19729"/>
                    <a:pt x="19567" y="19725"/>
                    <a:pt x="19557" y="19728"/>
                  </a:cubicBezTo>
                  <a:close/>
                  <a:moveTo>
                    <a:pt x="382" y="19819"/>
                  </a:moveTo>
                  <a:cubicBezTo>
                    <a:pt x="378" y="19819"/>
                    <a:pt x="375" y="19820"/>
                    <a:pt x="371" y="19822"/>
                  </a:cubicBezTo>
                  <a:cubicBezTo>
                    <a:pt x="362" y="19828"/>
                    <a:pt x="355" y="19840"/>
                    <a:pt x="352" y="19856"/>
                  </a:cubicBezTo>
                  <a:cubicBezTo>
                    <a:pt x="350" y="19866"/>
                    <a:pt x="349" y="19882"/>
                    <a:pt x="349" y="19908"/>
                  </a:cubicBezTo>
                  <a:lnTo>
                    <a:pt x="349" y="21600"/>
                  </a:lnTo>
                  <a:lnTo>
                    <a:pt x="415" y="21600"/>
                  </a:lnTo>
                  <a:lnTo>
                    <a:pt x="415" y="19908"/>
                  </a:lnTo>
                  <a:cubicBezTo>
                    <a:pt x="415" y="19882"/>
                    <a:pt x="415" y="19866"/>
                    <a:pt x="413" y="19856"/>
                  </a:cubicBezTo>
                  <a:cubicBezTo>
                    <a:pt x="409" y="19840"/>
                    <a:pt x="402" y="19828"/>
                    <a:pt x="393" y="19822"/>
                  </a:cubicBezTo>
                  <a:cubicBezTo>
                    <a:pt x="390" y="19820"/>
                    <a:pt x="386" y="19819"/>
                    <a:pt x="382" y="19819"/>
                  </a:cubicBezTo>
                  <a:close/>
                  <a:moveTo>
                    <a:pt x="3789" y="19819"/>
                  </a:moveTo>
                  <a:cubicBezTo>
                    <a:pt x="3785" y="19819"/>
                    <a:pt x="3781" y="19820"/>
                    <a:pt x="3778" y="19822"/>
                  </a:cubicBezTo>
                  <a:cubicBezTo>
                    <a:pt x="3769" y="19828"/>
                    <a:pt x="3761" y="19840"/>
                    <a:pt x="3758" y="19856"/>
                  </a:cubicBezTo>
                  <a:cubicBezTo>
                    <a:pt x="3756" y="19866"/>
                    <a:pt x="3756" y="19882"/>
                    <a:pt x="3756" y="19908"/>
                  </a:cubicBezTo>
                  <a:lnTo>
                    <a:pt x="3756" y="21600"/>
                  </a:lnTo>
                  <a:lnTo>
                    <a:pt x="3821" y="21600"/>
                  </a:lnTo>
                  <a:lnTo>
                    <a:pt x="3821" y="19908"/>
                  </a:lnTo>
                  <a:cubicBezTo>
                    <a:pt x="3821" y="19882"/>
                    <a:pt x="3821" y="19866"/>
                    <a:pt x="3819" y="19856"/>
                  </a:cubicBezTo>
                  <a:cubicBezTo>
                    <a:pt x="3816" y="19840"/>
                    <a:pt x="3809" y="19828"/>
                    <a:pt x="3800" y="19822"/>
                  </a:cubicBezTo>
                  <a:cubicBezTo>
                    <a:pt x="3796" y="19820"/>
                    <a:pt x="3792" y="19819"/>
                    <a:pt x="3789" y="19819"/>
                  </a:cubicBezTo>
                  <a:close/>
                  <a:moveTo>
                    <a:pt x="4495" y="19819"/>
                  </a:moveTo>
                  <a:cubicBezTo>
                    <a:pt x="4491" y="19819"/>
                    <a:pt x="4487" y="19820"/>
                    <a:pt x="4483" y="19822"/>
                  </a:cubicBezTo>
                  <a:cubicBezTo>
                    <a:pt x="4474" y="19828"/>
                    <a:pt x="4467" y="19840"/>
                    <a:pt x="4464" y="19856"/>
                  </a:cubicBezTo>
                  <a:cubicBezTo>
                    <a:pt x="4462" y="19866"/>
                    <a:pt x="4462" y="19882"/>
                    <a:pt x="4462" y="19908"/>
                  </a:cubicBezTo>
                  <a:lnTo>
                    <a:pt x="4462" y="21600"/>
                  </a:lnTo>
                  <a:lnTo>
                    <a:pt x="4527" y="21600"/>
                  </a:lnTo>
                  <a:lnTo>
                    <a:pt x="4527" y="19908"/>
                  </a:lnTo>
                  <a:cubicBezTo>
                    <a:pt x="4527" y="19882"/>
                    <a:pt x="4527" y="19866"/>
                    <a:pt x="4525" y="19856"/>
                  </a:cubicBezTo>
                  <a:cubicBezTo>
                    <a:pt x="4522" y="19840"/>
                    <a:pt x="4515" y="19828"/>
                    <a:pt x="4506" y="19822"/>
                  </a:cubicBezTo>
                  <a:cubicBezTo>
                    <a:pt x="4502" y="19820"/>
                    <a:pt x="4498" y="19819"/>
                    <a:pt x="4495" y="19819"/>
                  </a:cubicBezTo>
                  <a:close/>
                  <a:moveTo>
                    <a:pt x="7914" y="19819"/>
                  </a:moveTo>
                  <a:cubicBezTo>
                    <a:pt x="7910" y="19819"/>
                    <a:pt x="7906" y="19820"/>
                    <a:pt x="7903" y="19822"/>
                  </a:cubicBezTo>
                  <a:cubicBezTo>
                    <a:pt x="7894" y="19828"/>
                    <a:pt x="7886" y="19840"/>
                    <a:pt x="7883" y="19856"/>
                  </a:cubicBezTo>
                  <a:cubicBezTo>
                    <a:pt x="7881" y="19866"/>
                    <a:pt x="7881" y="19882"/>
                    <a:pt x="7881" y="19908"/>
                  </a:cubicBezTo>
                  <a:lnTo>
                    <a:pt x="7881" y="21600"/>
                  </a:lnTo>
                  <a:lnTo>
                    <a:pt x="7946" y="21600"/>
                  </a:lnTo>
                  <a:lnTo>
                    <a:pt x="7946" y="19908"/>
                  </a:lnTo>
                  <a:cubicBezTo>
                    <a:pt x="7946" y="19882"/>
                    <a:pt x="7947" y="19866"/>
                    <a:pt x="7945" y="19856"/>
                  </a:cubicBezTo>
                  <a:cubicBezTo>
                    <a:pt x="7941" y="19840"/>
                    <a:pt x="7934" y="19828"/>
                    <a:pt x="7925" y="19822"/>
                  </a:cubicBezTo>
                  <a:cubicBezTo>
                    <a:pt x="7921" y="19820"/>
                    <a:pt x="7918" y="19819"/>
                    <a:pt x="7914" y="19819"/>
                  </a:cubicBezTo>
                  <a:close/>
                  <a:moveTo>
                    <a:pt x="8620" y="19819"/>
                  </a:moveTo>
                  <a:cubicBezTo>
                    <a:pt x="8616" y="19819"/>
                    <a:pt x="8612" y="19820"/>
                    <a:pt x="8608" y="19822"/>
                  </a:cubicBezTo>
                  <a:cubicBezTo>
                    <a:pt x="8599" y="19828"/>
                    <a:pt x="8592" y="19840"/>
                    <a:pt x="8589" y="19856"/>
                  </a:cubicBezTo>
                  <a:cubicBezTo>
                    <a:pt x="8587" y="19866"/>
                    <a:pt x="8587" y="19882"/>
                    <a:pt x="8587" y="19908"/>
                  </a:cubicBezTo>
                  <a:lnTo>
                    <a:pt x="8587" y="21600"/>
                  </a:lnTo>
                  <a:lnTo>
                    <a:pt x="8652" y="21600"/>
                  </a:lnTo>
                  <a:lnTo>
                    <a:pt x="8652" y="19908"/>
                  </a:lnTo>
                  <a:cubicBezTo>
                    <a:pt x="8652" y="19882"/>
                    <a:pt x="8652" y="19866"/>
                    <a:pt x="8650" y="19856"/>
                  </a:cubicBezTo>
                  <a:cubicBezTo>
                    <a:pt x="8647" y="19840"/>
                    <a:pt x="8640" y="19828"/>
                    <a:pt x="8631" y="19822"/>
                  </a:cubicBezTo>
                  <a:cubicBezTo>
                    <a:pt x="8627" y="19820"/>
                    <a:pt x="8623" y="19819"/>
                    <a:pt x="8620" y="19819"/>
                  </a:cubicBezTo>
                  <a:close/>
                  <a:moveTo>
                    <a:pt x="12021" y="19819"/>
                  </a:moveTo>
                  <a:cubicBezTo>
                    <a:pt x="12017" y="19819"/>
                    <a:pt x="12013" y="19820"/>
                    <a:pt x="12010" y="19822"/>
                  </a:cubicBezTo>
                  <a:cubicBezTo>
                    <a:pt x="12001" y="19828"/>
                    <a:pt x="11993" y="19840"/>
                    <a:pt x="11990" y="19856"/>
                  </a:cubicBezTo>
                  <a:cubicBezTo>
                    <a:pt x="11988" y="19866"/>
                    <a:pt x="11988" y="19882"/>
                    <a:pt x="11988" y="19908"/>
                  </a:cubicBezTo>
                  <a:lnTo>
                    <a:pt x="11988" y="21600"/>
                  </a:lnTo>
                  <a:lnTo>
                    <a:pt x="12053" y="21600"/>
                  </a:lnTo>
                  <a:lnTo>
                    <a:pt x="12053" y="19908"/>
                  </a:lnTo>
                  <a:cubicBezTo>
                    <a:pt x="12053" y="19882"/>
                    <a:pt x="12053" y="19866"/>
                    <a:pt x="12051" y="19856"/>
                  </a:cubicBezTo>
                  <a:cubicBezTo>
                    <a:pt x="12048" y="19840"/>
                    <a:pt x="12041" y="19828"/>
                    <a:pt x="12032" y="19822"/>
                  </a:cubicBezTo>
                  <a:cubicBezTo>
                    <a:pt x="12028" y="19820"/>
                    <a:pt x="12024" y="19819"/>
                    <a:pt x="12021" y="19819"/>
                  </a:cubicBezTo>
                  <a:close/>
                  <a:moveTo>
                    <a:pt x="12726" y="19819"/>
                  </a:moveTo>
                  <a:cubicBezTo>
                    <a:pt x="12723" y="19819"/>
                    <a:pt x="12719" y="19820"/>
                    <a:pt x="12715" y="19822"/>
                  </a:cubicBezTo>
                  <a:cubicBezTo>
                    <a:pt x="12706" y="19828"/>
                    <a:pt x="12699" y="19840"/>
                    <a:pt x="12696" y="19856"/>
                  </a:cubicBezTo>
                  <a:cubicBezTo>
                    <a:pt x="12694" y="19866"/>
                    <a:pt x="12694" y="19882"/>
                    <a:pt x="12694" y="19908"/>
                  </a:cubicBezTo>
                  <a:lnTo>
                    <a:pt x="12694" y="21600"/>
                  </a:lnTo>
                  <a:lnTo>
                    <a:pt x="12759" y="21600"/>
                  </a:lnTo>
                  <a:lnTo>
                    <a:pt x="12759" y="19908"/>
                  </a:lnTo>
                  <a:cubicBezTo>
                    <a:pt x="12759" y="19882"/>
                    <a:pt x="12759" y="19866"/>
                    <a:pt x="12757" y="19856"/>
                  </a:cubicBezTo>
                  <a:cubicBezTo>
                    <a:pt x="12754" y="19840"/>
                    <a:pt x="12747" y="19828"/>
                    <a:pt x="12738" y="19822"/>
                  </a:cubicBezTo>
                  <a:cubicBezTo>
                    <a:pt x="12734" y="19820"/>
                    <a:pt x="12730" y="19819"/>
                    <a:pt x="12726" y="19819"/>
                  </a:cubicBezTo>
                  <a:close/>
                  <a:moveTo>
                    <a:pt x="16146" y="19819"/>
                  </a:moveTo>
                  <a:cubicBezTo>
                    <a:pt x="16142" y="19819"/>
                    <a:pt x="16138" y="19820"/>
                    <a:pt x="16135" y="19822"/>
                  </a:cubicBezTo>
                  <a:cubicBezTo>
                    <a:pt x="16126" y="19828"/>
                    <a:pt x="16118" y="19840"/>
                    <a:pt x="16115" y="19856"/>
                  </a:cubicBezTo>
                  <a:cubicBezTo>
                    <a:pt x="16113" y="19866"/>
                    <a:pt x="16113" y="19882"/>
                    <a:pt x="16113" y="19908"/>
                  </a:cubicBezTo>
                  <a:lnTo>
                    <a:pt x="16113" y="21600"/>
                  </a:lnTo>
                  <a:lnTo>
                    <a:pt x="16178" y="21600"/>
                  </a:lnTo>
                  <a:lnTo>
                    <a:pt x="16178" y="19908"/>
                  </a:lnTo>
                  <a:cubicBezTo>
                    <a:pt x="16178" y="19882"/>
                    <a:pt x="16178" y="19866"/>
                    <a:pt x="16176" y="19856"/>
                  </a:cubicBezTo>
                  <a:cubicBezTo>
                    <a:pt x="16173" y="19840"/>
                    <a:pt x="16166" y="19828"/>
                    <a:pt x="16157" y="19822"/>
                  </a:cubicBezTo>
                  <a:cubicBezTo>
                    <a:pt x="16153" y="19820"/>
                    <a:pt x="16149" y="19819"/>
                    <a:pt x="16146" y="19819"/>
                  </a:cubicBezTo>
                  <a:close/>
                  <a:moveTo>
                    <a:pt x="16851" y="19819"/>
                  </a:moveTo>
                  <a:cubicBezTo>
                    <a:pt x="16848" y="19819"/>
                    <a:pt x="16844" y="19820"/>
                    <a:pt x="16841" y="19822"/>
                  </a:cubicBezTo>
                  <a:cubicBezTo>
                    <a:pt x="16832" y="19828"/>
                    <a:pt x="16824" y="19840"/>
                    <a:pt x="16821" y="19856"/>
                  </a:cubicBezTo>
                  <a:cubicBezTo>
                    <a:pt x="16819" y="19866"/>
                    <a:pt x="16819" y="19882"/>
                    <a:pt x="16819" y="19908"/>
                  </a:cubicBezTo>
                  <a:lnTo>
                    <a:pt x="16819" y="21600"/>
                  </a:lnTo>
                  <a:lnTo>
                    <a:pt x="16884" y="21600"/>
                  </a:lnTo>
                  <a:lnTo>
                    <a:pt x="16884" y="19908"/>
                  </a:lnTo>
                  <a:cubicBezTo>
                    <a:pt x="16884" y="19882"/>
                    <a:pt x="16884" y="19866"/>
                    <a:pt x="16882" y="19856"/>
                  </a:cubicBezTo>
                  <a:cubicBezTo>
                    <a:pt x="16879" y="19840"/>
                    <a:pt x="16872" y="19828"/>
                    <a:pt x="16863" y="19822"/>
                  </a:cubicBezTo>
                  <a:cubicBezTo>
                    <a:pt x="16859" y="19820"/>
                    <a:pt x="16855" y="19819"/>
                    <a:pt x="16851" y="19819"/>
                  </a:cubicBezTo>
                  <a:close/>
                  <a:moveTo>
                    <a:pt x="20258" y="19819"/>
                  </a:moveTo>
                  <a:cubicBezTo>
                    <a:pt x="20254" y="19819"/>
                    <a:pt x="20251" y="19820"/>
                    <a:pt x="20247" y="19822"/>
                  </a:cubicBezTo>
                  <a:cubicBezTo>
                    <a:pt x="20238" y="19828"/>
                    <a:pt x="20231" y="19840"/>
                    <a:pt x="20228" y="19856"/>
                  </a:cubicBezTo>
                  <a:cubicBezTo>
                    <a:pt x="20226" y="19866"/>
                    <a:pt x="20225" y="19882"/>
                    <a:pt x="20225" y="19908"/>
                  </a:cubicBezTo>
                  <a:lnTo>
                    <a:pt x="20225" y="21600"/>
                  </a:lnTo>
                  <a:lnTo>
                    <a:pt x="20291" y="21600"/>
                  </a:lnTo>
                  <a:lnTo>
                    <a:pt x="20291" y="19908"/>
                  </a:lnTo>
                  <a:cubicBezTo>
                    <a:pt x="20291" y="19882"/>
                    <a:pt x="20291" y="19866"/>
                    <a:pt x="20289" y="19856"/>
                  </a:cubicBezTo>
                  <a:cubicBezTo>
                    <a:pt x="20285" y="19840"/>
                    <a:pt x="20278" y="19828"/>
                    <a:pt x="20269" y="19822"/>
                  </a:cubicBezTo>
                  <a:cubicBezTo>
                    <a:pt x="20266" y="19820"/>
                    <a:pt x="20262" y="19819"/>
                    <a:pt x="20258" y="19819"/>
                  </a:cubicBezTo>
                  <a:close/>
                  <a:moveTo>
                    <a:pt x="20964" y="19819"/>
                  </a:moveTo>
                  <a:cubicBezTo>
                    <a:pt x="20960" y="19819"/>
                    <a:pt x="20956" y="19820"/>
                    <a:pt x="20953" y="19822"/>
                  </a:cubicBezTo>
                  <a:cubicBezTo>
                    <a:pt x="20944" y="19828"/>
                    <a:pt x="20937" y="19840"/>
                    <a:pt x="20933" y="19856"/>
                  </a:cubicBezTo>
                  <a:cubicBezTo>
                    <a:pt x="20931" y="19866"/>
                    <a:pt x="20931" y="19882"/>
                    <a:pt x="20931" y="19908"/>
                  </a:cubicBezTo>
                  <a:lnTo>
                    <a:pt x="20931" y="21600"/>
                  </a:lnTo>
                  <a:lnTo>
                    <a:pt x="20997" y="21600"/>
                  </a:lnTo>
                  <a:lnTo>
                    <a:pt x="20997" y="19908"/>
                  </a:lnTo>
                  <a:cubicBezTo>
                    <a:pt x="20997" y="19882"/>
                    <a:pt x="20996" y="19866"/>
                    <a:pt x="20994" y="19856"/>
                  </a:cubicBezTo>
                  <a:cubicBezTo>
                    <a:pt x="20991" y="19840"/>
                    <a:pt x="20984" y="19828"/>
                    <a:pt x="20975" y="19822"/>
                  </a:cubicBezTo>
                  <a:cubicBezTo>
                    <a:pt x="20972" y="19820"/>
                    <a:pt x="20968" y="19819"/>
                    <a:pt x="20964" y="19819"/>
                  </a:cubicBezTo>
                  <a:close/>
                  <a:moveTo>
                    <a:pt x="906" y="19918"/>
                  </a:moveTo>
                  <a:cubicBezTo>
                    <a:pt x="897" y="19915"/>
                    <a:pt x="887" y="19919"/>
                    <a:pt x="880" y="19930"/>
                  </a:cubicBezTo>
                  <a:cubicBezTo>
                    <a:pt x="877" y="19934"/>
                    <a:pt x="874" y="19940"/>
                    <a:pt x="873" y="19946"/>
                  </a:cubicBezTo>
                  <a:cubicBezTo>
                    <a:pt x="871" y="19951"/>
                    <a:pt x="869" y="19958"/>
                    <a:pt x="869" y="19964"/>
                  </a:cubicBezTo>
                  <a:cubicBezTo>
                    <a:pt x="867" y="19981"/>
                    <a:pt x="869" y="19999"/>
                    <a:pt x="876" y="20012"/>
                  </a:cubicBezTo>
                  <a:cubicBezTo>
                    <a:pt x="880" y="20020"/>
                    <a:pt x="887" y="20027"/>
                    <a:pt x="900" y="20040"/>
                  </a:cubicBezTo>
                  <a:lnTo>
                    <a:pt x="1963" y="21126"/>
                  </a:lnTo>
                  <a:cubicBezTo>
                    <a:pt x="1975" y="21139"/>
                    <a:pt x="1983" y="21146"/>
                    <a:pt x="1989" y="21148"/>
                  </a:cubicBezTo>
                  <a:cubicBezTo>
                    <a:pt x="1998" y="21151"/>
                    <a:pt x="2008" y="21147"/>
                    <a:pt x="2015" y="21136"/>
                  </a:cubicBezTo>
                  <a:cubicBezTo>
                    <a:pt x="2018" y="21131"/>
                    <a:pt x="2021" y="21125"/>
                    <a:pt x="2023" y="21119"/>
                  </a:cubicBezTo>
                  <a:cubicBezTo>
                    <a:pt x="2024" y="21114"/>
                    <a:pt x="2026" y="21107"/>
                    <a:pt x="2026" y="21101"/>
                  </a:cubicBezTo>
                  <a:cubicBezTo>
                    <a:pt x="2028" y="21084"/>
                    <a:pt x="2025" y="21066"/>
                    <a:pt x="2019" y="21053"/>
                  </a:cubicBezTo>
                  <a:cubicBezTo>
                    <a:pt x="2015" y="21045"/>
                    <a:pt x="2008" y="21038"/>
                    <a:pt x="1996" y="21026"/>
                  </a:cubicBezTo>
                  <a:lnTo>
                    <a:pt x="932" y="19939"/>
                  </a:lnTo>
                  <a:cubicBezTo>
                    <a:pt x="920" y="19927"/>
                    <a:pt x="912" y="19919"/>
                    <a:pt x="906" y="19918"/>
                  </a:cubicBezTo>
                  <a:close/>
                  <a:moveTo>
                    <a:pt x="3264" y="19918"/>
                  </a:moveTo>
                  <a:cubicBezTo>
                    <a:pt x="3259" y="19919"/>
                    <a:pt x="3251" y="19927"/>
                    <a:pt x="3239" y="19939"/>
                  </a:cubicBezTo>
                  <a:lnTo>
                    <a:pt x="2175" y="21026"/>
                  </a:lnTo>
                  <a:cubicBezTo>
                    <a:pt x="2163" y="21038"/>
                    <a:pt x="2156" y="21045"/>
                    <a:pt x="2152" y="21053"/>
                  </a:cubicBezTo>
                  <a:cubicBezTo>
                    <a:pt x="2145" y="21066"/>
                    <a:pt x="2143" y="21084"/>
                    <a:pt x="2144" y="21101"/>
                  </a:cubicBezTo>
                  <a:cubicBezTo>
                    <a:pt x="2145" y="21107"/>
                    <a:pt x="2146" y="21114"/>
                    <a:pt x="2148" y="21119"/>
                  </a:cubicBezTo>
                  <a:cubicBezTo>
                    <a:pt x="2150" y="21125"/>
                    <a:pt x="2152" y="21131"/>
                    <a:pt x="2155" y="21136"/>
                  </a:cubicBezTo>
                  <a:cubicBezTo>
                    <a:pt x="2163" y="21147"/>
                    <a:pt x="2172" y="21151"/>
                    <a:pt x="2182" y="21148"/>
                  </a:cubicBezTo>
                  <a:cubicBezTo>
                    <a:pt x="2188" y="21146"/>
                    <a:pt x="2195" y="21139"/>
                    <a:pt x="2207" y="21126"/>
                  </a:cubicBezTo>
                  <a:lnTo>
                    <a:pt x="3271" y="20040"/>
                  </a:lnTo>
                  <a:cubicBezTo>
                    <a:pt x="3283" y="20027"/>
                    <a:pt x="3291" y="20020"/>
                    <a:pt x="3295" y="20012"/>
                  </a:cubicBezTo>
                  <a:cubicBezTo>
                    <a:pt x="3301" y="19999"/>
                    <a:pt x="3304" y="19981"/>
                    <a:pt x="3302" y="19964"/>
                  </a:cubicBezTo>
                  <a:cubicBezTo>
                    <a:pt x="3301" y="19958"/>
                    <a:pt x="3300" y="19951"/>
                    <a:pt x="3298" y="19946"/>
                  </a:cubicBezTo>
                  <a:cubicBezTo>
                    <a:pt x="3296" y="19940"/>
                    <a:pt x="3294" y="19934"/>
                    <a:pt x="3291" y="19930"/>
                  </a:cubicBezTo>
                  <a:cubicBezTo>
                    <a:pt x="3284" y="19919"/>
                    <a:pt x="3274" y="19915"/>
                    <a:pt x="3264" y="19918"/>
                  </a:cubicBezTo>
                  <a:close/>
                  <a:moveTo>
                    <a:pt x="5019" y="19918"/>
                  </a:moveTo>
                  <a:cubicBezTo>
                    <a:pt x="5009" y="19915"/>
                    <a:pt x="4999" y="19919"/>
                    <a:pt x="4992" y="19930"/>
                  </a:cubicBezTo>
                  <a:cubicBezTo>
                    <a:pt x="4989" y="19934"/>
                    <a:pt x="4987" y="19940"/>
                    <a:pt x="4985" y="19946"/>
                  </a:cubicBezTo>
                  <a:cubicBezTo>
                    <a:pt x="4983" y="19951"/>
                    <a:pt x="4982" y="19958"/>
                    <a:pt x="4981" y="19964"/>
                  </a:cubicBezTo>
                  <a:cubicBezTo>
                    <a:pt x="4979" y="19981"/>
                    <a:pt x="4982" y="19999"/>
                    <a:pt x="4988" y="20012"/>
                  </a:cubicBezTo>
                  <a:cubicBezTo>
                    <a:pt x="4992" y="20020"/>
                    <a:pt x="4999" y="20027"/>
                    <a:pt x="5012" y="20040"/>
                  </a:cubicBezTo>
                  <a:lnTo>
                    <a:pt x="6075" y="21126"/>
                  </a:lnTo>
                  <a:cubicBezTo>
                    <a:pt x="6088" y="21139"/>
                    <a:pt x="6095" y="21146"/>
                    <a:pt x="6101" y="21148"/>
                  </a:cubicBezTo>
                  <a:cubicBezTo>
                    <a:pt x="6110" y="21151"/>
                    <a:pt x="6120" y="21147"/>
                    <a:pt x="6128" y="21136"/>
                  </a:cubicBezTo>
                  <a:cubicBezTo>
                    <a:pt x="6131" y="21131"/>
                    <a:pt x="6133" y="21125"/>
                    <a:pt x="6135" y="21119"/>
                  </a:cubicBezTo>
                  <a:cubicBezTo>
                    <a:pt x="6137" y="21114"/>
                    <a:pt x="6138" y="21107"/>
                    <a:pt x="6139" y="21101"/>
                  </a:cubicBezTo>
                  <a:cubicBezTo>
                    <a:pt x="6140" y="21084"/>
                    <a:pt x="6138" y="21066"/>
                    <a:pt x="6131" y="21053"/>
                  </a:cubicBezTo>
                  <a:cubicBezTo>
                    <a:pt x="6128" y="21045"/>
                    <a:pt x="6120" y="21038"/>
                    <a:pt x="6108" y="21026"/>
                  </a:cubicBezTo>
                  <a:lnTo>
                    <a:pt x="5044" y="19939"/>
                  </a:lnTo>
                  <a:cubicBezTo>
                    <a:pt x="5032" y="19927"/>
                    <a:pt x="5025" y="19919"/>
                    <a:pt x="5019" y="19918"/>
                  </a:cubicBezTo>
                  <a:close/>
                  <a:moveTo>
                    <a:pt x="7377" y="19918"/>
                  </a:moveTo>
                  <a:cubicBezTo>
                    <a:pt x="7371" y="19919"/>
                    <a:pt x="7364" y="19927"/>
                    <a:pt x="7351" y="19939"/>
                  </a:cubicBezTo>
                  <a:lnTo>
                    <a:pt x="6288" y="21026"/>
                  </a:lnTo>
                  <a:cubicBezTo>
                    <a:pt x="6275" y="21038"/>
                    <a:pt x="6268" y="21045"/>
                    <a:pt x="6264" y="21053"/>
                  </a:cubicBezTo>
                  <a:cubicBezTo>
                    <a:pt x="6258" y="21066"/>
                    <a:pt x="6255" y="21084"/>
                    <a:pt x="6257" y="21101"/>
                  </a:cubicBezTo>
                  <a:cubicBezTo>
                    <a:pt x="6257" y="21107"/>
                    <a:pt x="6259" y="21114"/>
                    <a:pt x="6261" y="21119"/>
                  </a:cubicBezTo>
                  <a:cubicBezTo>
                    <a:pt x="6262" y="21125"/>
                    <a:pt x="6265" y="21131"/>
                    <a:pt x="6268" y="21136"/>
                  </a:cubicBezTo>
                  <a:cubicBezTo>
                    <a:pt x="6275" y="21147"/>
                    <a:pt x="6285" y="21151"/>
                    <a:pt x="6294" y="21148"/>
                  </a:cubicBezTo>
                  <a:cubicBezTo>
                    <a:pt x="6300" y="21146"/>
                    <a:pt x="6308" y="21139"/>
                    <a:pt x="6320" y="21126"/>
                  </a:cubicBezTo>
                  <a:lnTo>
                    <a:pt x="7384" y="20040"/>
                  </a:lnTo>
                  <a:cubicBezTo>
                    <a:pt x="7396" y="20027"/>
                    <a:pt x="7404" y="20020"/>
                    <a:pt x="7407" y="20012"/>
                  </a:cubicBezTo>
                  <a:cubicBezTo>
                    <a:pt x="7414" y="19999"/>
                    <a:pt x="7416" y="19981"/>
                    <a:pt x="7414" y="19964"/>
                  </a:cubicBezTo>
                  <a:cubicBezTo>
                    <a:pt x="7414" y="19958"/>
                    <a:pt x="7413" y="19951"/>
                    <a:pt x="7411" y="19946"/>
                  </a:cubicBezTo>
                  <a:cubicBezTo>
                    <a:pt x="7409" y="19940"/>
                    <a:pt x="7406" y="19934"/>
                    <a:pt x="7403" y="19930"/>
                  </a:cubicBezTo>
                  <a:cubicBezTo>
                    <a:pt x="7396" y="19919"/>
                    <a:pt x="7386" y="19915"/>
                    <a:pt x="7377" y="19918"/>
                  </a:cubicBezTo>
                  <a:close/>
                  <a:moveTo>
                    <a:pt x="9144" y="19918"/>
                  </a:moveTo>
                  <a:cubicBezTo>
                    <a:pt x="9134" y="19915"/>
                    <a:pt x="9124" y="19919"/>
                    <a:pt x="9117" y="19930"/>
                  </a:cubicBezTo>
                  <a:cubicBezTo>
                    <a:pt x="9114" y="19934"/>
                    <a:pt x="9112" y="19940"/>
                    <a:pt x="9110" y="19946"/>
                  </a:cubicBezTo>
                  <a:cubicBezTo>
                    <a:pt x="9108" y="19951"/>
                    <a:pt x="9107" y="19958"/>
                    <a:pt x="9106" y="19964"/>
                  </a:cubicBezTo>
                  <a:cubicBezTo>
                    <a:pt x="9105" y="19981"/>
                    <a:pt x="9107" y="19999"/>
                    <a:pt x="9113" y="20012"/>
                  </a:cubicBezTo>
                  <a:cubicBezTo>
                    <a:pt x="9117" y="20020"/>
                    <a:pt x="9125" y="20027"/>
                    <a:pt x="9137" y="20040"/>
                  </a:cubicBezTo>
                  <a:lnTo>
                    <a:pt x="10200" y="21126"/>
                  </a:lnTo>
                  <a:cubicBezTo>
                    <a:pt x="10213" y="21139"/>
                    <a:pt x="10220" y="21146"/>
                    <a:pt x="10226" y="21148"/>
                  </a:cubicBezTo>
                  <a:cubicBezTo>
                    <a:pt x="10236" y="21151"/>
                    <a:pt x="10245" y="21147"/>
                    <a:pt x="10253" y="21136"/>
                  </a:cubicBezTo>
                  <a:cubicBezTo>
                    <a:pt x="10256" y="21131"/>
                    <a:pt x="10258" y="21125"/>
                    <a:pt x="10260" y="21119"/>
                  </a:cubicBezTo>
                  <a:cubicBezTo>
                    <a:pt x="10262" y="21114"/>
                    <a:pt x="10263" y="21107"/>
                    <a:pt x="10264" y="21101"/>
                  </a:cubicBezTo>
                  <a:cubicBezTo>
                    <a:pt x="10266" y="21084"/>
                    <a:pt x="10263" y="21066"/>
                    <a:pt x="10257" y="21053"/>
                  </a:cubicBezTo>
                  <a:cubicBezTo>
                    <a:pt x="10253" y="21045"/>
                    <a:pt x="10245" y="21038"/>
                    <a:pt x="10233" y="21026"/>
                  </a:cubicBezTo>
                  <a:lnTo>
                    <a:pt x="9169" y="19939"/>
                  </a:lnTo>
                  <a:cubicBezTo>
                    <a:pt x="9157" y="19927"/>
                    <a:pt x="9150" y="19919"/>
                    <a:pt x="9144" y="19918"/>
                  </a:cubicBezTo>
                  <a:close/>
                  <a:moveTo>
                    <a:pt x="11502" y="19918"/>
                  </a:moveTo>
                  <a:cubicBezTo>
                    <a:pt x="11496" y="19919"/>
                    <a:pt x="11489" y="19927"/>
                    <a:pt x="11476" y="19939"/>
                  </a:cubicBezTo>
                  <a:lnTo>
                    <a:pt x="10413" y="21026"/>
                  </a:lnTo>
                  <a:cubicBezTo>
                    <a:pt x="10400" y="21038"/>
                    <a:pt x="10393" y="21045"/>
                    <a:pt x="10389" y="21053"/>
                  </a:cubicBezTo>
                  <a:cubicBezTo>
                    <a:pt x="10383" y="21066"/>
                    <a:pt x="10380" y="21084"/>
                    <a:pt x="10382" y="21101"/>
                  </a:cubicBezTo>
                  <a:cubicBezTo>
                    <a:pt x="10382" y="21107"/>
                    <a:pt x="10384" y="21114"/>
                    <a:pt x="10386" y="21119"/>
                  </a:cubicBezTo>
                  <a:cubicBezTo>
                    <a:pt x="10388" y="21125"/>
                    <a:pt x="10390" y="21131"/>
                    <a:pt x="10393" y="21136"/>
                  </a:cubicBezTo>
                  <a:cubicBezTo>
                    <a:pt x="10400" y="21147"/>
                    <a:pt x="10410" y="21151"/>
                    <a:pt x="10419" y="21148"/>
                  </a:cubicBezTo>
                  <a:cubicBezTo>
                    <a:pt x="10425" y="21146"/>
                    <a:pt x="10433" y="21139"/>
                    <a:pt x="10445" y="21126"/>
                  </a:cubicBezTo>
                  <a:lnTo>
                    <a:pt x="11509" y="20040"/>
                  </a:lnTo>
                  <a:cubicBezTo>
                    <a:pt x="11521" y="20027"/>
                    <a:pt x="11529" y="20020"/>
                    <a:pt x="11533" y="20012"/>
                  </a:cubicBezTo>
                  <a:cubicBezTo>
                    <a:pt x="11539" y="19999"/>
                    <a:pt x="11541" y="19981"/>
                    <a:pt x="11540" y="19964"/>
                  </a:cubicBezTo>
                  <a:cubicBezTo>
                    <a:pt x="11539" y="19958"/>
                    <a:pt x="11538" y="19951"/>
                    <a:pt x="11536" y="19946"/>
                  </a:cubicBezTo>
                  <a:cubicBezTo>
                    <a:pt x="11534" y="19940"/>
                    <a:pt x="11531" y="19934"/>
                    <a:pt x="11528" y="19930"/>
                  </a:cubicBezTo>
                  <a:cubicBezTo>
                    <a:pt x="11521" y="19919"/>
                    <a:pt x="11511" y="19915"/>
                    <a:pt x="11502" y="19918"/>
                  </a:cubicBezTo>
                  <a:close/>
                  <a:moveTo>
                    <a:pt x="13251" y="19918"/>
                  </a:moveTo>
                  <a:cubicBezTo>
                    <a:pt x="13241" y="19915"/>
                    <a:pt x="13231" y="19919"/>
                    <a:pt x="13224" y="19930"/>
                  </a:cubicBezTo>
                  <a:cubicBezTo>
                    <a:pt x="13221" y="19934"/>
                    <a:pt x="13218" y="19940"/>
                    <a:pt x="13217" y="19946"/>
                  </a:cubicBezTo>
                  <a:cubicBezTo>
                    <a:pt x="13215" y="19951"/>
                    <a:pt x="13214" y="19958"/>
                    <a:pt x="13213" y="19964"/>
                  </a:cubicBezTo>
                  <a:cubicBezTo>
                    <a:pt x="13211" y="19981"/>
                    <a:pt x="13214" y="19999"/>
                    <a:pt x="13220" y="20012"/>
                  </a:cubicBezTo>
                  <a:cubicBezTo>
                    <a:pt x="13224" y="20020"/>
                    <a:pt x="13232" y="20027"/>
                    <a:pt x="13244" y="20040"/>
                  </a:cubicBezTo>
                  <a:lnTo>
                    <a:pt x="14307" y="21126"/>
                  </a:lnTo>
                  <a:cubicBezTo>
                    <a:pt x="14320" y="21139"/>
                    <a:pt x="14327" y="21146"/>
                    <a:pt x="14333" y="21148"/>
                  </a:cubicBezTo>
                  <a:cubicBezTo>
                    <a:pt x="14342" y="21151"/>
                    <a:pt x="14352" y="21147"/>
                    <a:pt x="14360" y="21136"/>
                  </a:cubicBezTo>
                  <a:cubicBezTo>
                    <a:pt x="14362" y="21131"/>
                    <a:pt x="14365" y="21125"/>
                    <a:pt x="14367" y="21119"/>
                  </a:cubicBezTo>
                  <a:cubicBezTo>
                    <a:pt x="14369" y="21114"/>
                    <a:pt x="14370" y="21107"/>
                    <a:pt x="14371" y="21101"/>
                  </a:cubicBezTo>
                  <a:cubicBezTo>
                    <a:pt x="14372" y="21084"/>
                    <a:pt x="14370" y="21066"/>
                    <a:pt x="14363" y="21053"/>
                  </a:cubicBezTo>
                  <a:cubicBezTo>
                    <a:pt x="14359" y="21045"/>
                    <a:pt x="14352" y="21038"/>
                    <a:pt x="14340" y="21026"/>
                  </a:cubicBezTo>
                  <a:lnTo>
                    <a:pt x="13276" y="19939"/>
                  </a:lnTo>
                  <a:cubicBezTo>
                    <a:pt x="13264" y="19927"/>
                    <a:pt x="13256" y="19919"/>
                    <a:pt x="13251" y="19918"/>
                  </a:cubicBezTo>
                  <a:close/>
                  <a:moveTo>
                    <a:pt x="15609" y="19918"/>
                  </a:moveTo>
                  <a:cubicBezTo>
                    <a:pt x="15603" y="19919"/>
                    <a:pt x="15596" y="19927"/>
                    <a:pt x="15583" y="19939"/>
                  </a:cubicBezTo>
                  <a:lnTo>
                    <a:pt x="14520" y="21026"/>
                  </a:lnTo>
                  <a:cubicBezTo>
                    <a:pt x="14507" y="21038"/>
                    <a:pt x="14500" y="21045"/>
                    <a:pt x="14496" y="21053"/>
                  </a:cubicBezTo>
                  <a:cubicBezTo>
                    <a:pt x="14490" y="21066"/>
                    <a:pt x="14487" y="21084"/>
                    <a:pt x="14489" y="21101"/>
                  </a:cubicBezTo>
                  <a:cubicBezTo>
                    <a:pt x="14489" y="21107"/>
                    <a:pt x="14491" y="21114"/>
                    <a:pt x="14493" y="21119"/>
                  </a:cubicBezTo>
                  <a:cubicBezTo>
                    <a:pt x="14494" y="21125"/>
                    <a:pt x="14497" y="21131"/>
                    <a:pt x="14500" y="21136"/>
                  </a:cubicBezTo>
                  <a:cubicBezTo>
                    <a:pt x="14507" y="21147"/>
                    <a:pt x="14517" y="21151"/>
                    <a:pt x="14526" y="21148"/>
                  </a:cubicBezTo>
                  <a:cubicBezTo>
                    <a:pt x="14532" y="21146"/>
                    <a:pt x="14539" y="21139"/>
                    <a:pt x="14552" y="21126"/>
                  </a:cubicBezTo>
                  <a:lnTo>
                    <a:pt x="15616" y="20040"/>
                  </a:lnTo>
                  <a:cubicBezTo>
                    <a:pt x="15628" y="20027"/>
                    <a:pt x="15635" y="20020"/>
                    <a:pt x="15639" y="20012"/>
                  </a:cubicBezTo>
                  <a:cubicBezTo>
                    <a:pt x="15646" y="19999"/>
                    <a:pt x="15648" y="19981"/>
                    <a:pt x="15646" y="19964"/>
                  </a:cubicBezTo>
                  <a:cubicBezTo>
                    <a:pt x="15646" y="19958"/>
                    <a:pt x="15644" y="19951"/>
                    <a:pt x="15643" y="19946"/>
                  </a:cubicBezTo>
                  <a:cubicBezTo>
                    <a:pt x="15641" y="19940"/>
                    <a:pt x="15638" y="19934"/>
                    <a:pt x="15635" y="19930"/>
                  </a:cubicBezTo>
                  <a:cubicBezTo>
                    <a:pt x="15628" y="19919"/>
                    <a:pt x="15618" y="19915"/>
                    <a:pt x="15609" y="19918"/>
                  </a:cubicBezTo>
                  <a:close/>
                  <a:moveTo>
                    <a:pt x="17376" y="19918"/>
                  </a:moveTo>
                  <a:cubicBezTo>
                    <a:pt x="17366" y="19915"/>
                    <a:pt x="17356" y="19919"/>
                    <a:pt x="17349" y="19930"/>
                  </a:cubicBezTo>
                  <a:cubicBezTo>
                    <a:pt x="17346" y="19934"/>
                    <a:pt x="17344" y="19940"/>
                    <a:pt x="17342" y="19946"/>
                  </a:cubicBezTo>
                  <a:cubicBezTo>
                    <a:pt x="17340" y="19951"/>
                    <a:pt x="17339" y="19958"/>
                    <a:pt x="17338" y="19964"/>
                  </a:cubicBezTo>
                  <a:cubicBezTo>
                    <a:pt x="17336" y="19981"/>
                    <a:pt x="17339" y="19999"/>
                    <a:pt x="17345" y="20012"/>
                  </a:cubicBezTo>
                  <a:cubicBezTo>
                    <a:pt x="17349" y="20020"/>
                    <a:pt x="17357" y="20027"/>
                    <a:pt x="17369" y="20040"/>
                  </a:cubicBezTo>
                  <a:lnTo>
                    <a:pt x="18432" y="21126"/>
                  </a:lnTo>
                  <a:cubicBezTo>
                    <a:pt x="18445" y="21139"/>
                    <a:pt x="18452" y="21146"/>
                    <a:pt x="18458" y="21148"/>
                  </a:cubicBezTo>
                  <a:cubicBezTo>
                    <a:pt x="18468" y="21151"/>
                    <a:pt x="18477" y="21147"/>
                    <a:pt x="18485" y="21136"/>
                  </a:cubicBezTo>
                  <a:cubicBezTo>
                    <a:pt x="18488" y="21131"/>
                    <a:pt x="18490" y="21125"/>
                    <a:pt x="18492" y="21119"/>
                  </a:cubicBezTo>
                  <a:cubicBezTo>
                    <a:pt x="18494" y="21114"/>
                    <a:pt x="18495" y="21107"/>
                    <a:pt x="18496" y="21101"/>
                  </a:cubicBezTo>
                  <a:cubicBezTo>
                    <a:pt x="18497" y="21084"/>
                    <a:pt x="18495" y="21066"/>
                    <a:pt x="18488" y="21053"/>
                  </a:cubicBezTo>
                  <a:cubicBezTo>
                    <a:pt x="18485" y="21045"/>
                    <a:pt x="18477" y="21038"/>
                    <a:pt x="18465" y="21026"/>
                  </a:cubicBezTo>
                  <a:lnTo>
                    <a:pt x="17401" y="19939"/>
                  </a:lnTo>
                  <a:cubicBezTo>
                    <a:pt x="17389" y="19927"/>
                    <a:pt x="17382" y="19919"/>
                    <a:pt x="17376" y="19918"/>
                  </a:cubicBezTo>
                  <a:close/>
                  <a:moveTo>
                    <a:pt x="19734" y="19918"/>
                  </a:moveTo>
                  <a:cubicBezTo>
                    <a:pt x="19728" y="19919"/>
                    <a:pt x="19721" y="19927"/>
                    <a:pt x="19708" y="19939"/>
                  </a:cubicBezTo>
                  <a:lnTo>
                    <a:pt x="18645" y="21026"/>
                  </a:lnTo>
                  <a:cubicBezTo>
                    <a:pt x="18632" y="21038"/>
                    <a:pt x="18625" y="21045"/>
                    <a:pt x="18621" y="21053"/>
                  </a:cubicBezTo>
                  <a:cubicBezTo>
                    <a:pt x="18615" y="21066"/>
                    <a:pt x="18612" y="21084"/>
                    <a:pt x="18614" y="21101"/>
                  </a:cubicBezTo>
                  <a:cubicBezTo>
                    <a:pt x="18614" y="21107"/>
                    <a:pt x="18616" y="21114"/>
                    <a:pt x="18618" y="21119"/>
                  </a:cubicBezTo>
                  <a:cubicBezTo>
                    <a:pt x="18619" y="21125"/>
                    <a:pt x="18622" y="21131"/>
                    <a:pt x="18625" y="21136"/>
                  </a:cubicBezTo>
                  <a:cubicBezTo>
                    <a:pt x="18632" y="21147"/>
                    <a:pt x="18642" y="21151"/>
                    <a:pt x="18651" y="21148"/>
                  </a:cubicBezTo>
                  <a:cubicBezTo>
                    <a:pt x="18657" y="21146"/>
                    <a:pt x="18665" y="21139"/>
                    <a:pt x="18677" y="21126"/>
                  </a:cubicBezTo>
                  <a:lnTo>
                    <a:pt x="19741" y="20040"/>
                  </a:lnTo>
                  <a:cubicBezTo>
                    <a:pt x="19753" y="20027"/>
                    <a:pt x="19761" y="20020"/>
                    <a:pt x="19764" y="20012"/>
                  </a:cubicBezTo>
                  <a:cubicBezTo>
                    <a:pt x="19771" y="19999"/>
                    <a:pt x="19773" y="19981"/>
                    <a:pt x="19771" y="19964"/>
                  </a:cubicBezTo>
                  <a:cubicBezTo>
                    <a:pt x="19771" y="19958"/>
                    <a:pt x="19769" y="19951"/>
                    <a:pt x="19768" y="19946"/>
                  </a:cubicBezTo>
                  <a:cubicBezTo>
                    <a:pt x="19766" y="19940"/>
                    <a:pt x="19763" y="19934"/>
                    <a:pt x="19761" y="19930"/>
                  </a:cubicBezTo>
                  <a:cubicBezTo>
                    <a:pt x="19753" y="19919"/>
                    <a:pt x="19743" y="19915"/>
                    <a:pt x="19734" y="19918"/>
                  </a:cubicBezTo>
                  <a:close/>
                  <a:moveTo>
                    <a:pt x="21488" y="19918"/>
                  </a:moveTo>
                  <a:cubicBezTo>
                    <a:pt x="21479" y="19915"/>
                    <a:pt x="21469" y="19919"/>
                    <a:pt x="21461" y="19930"/>
                  </a:cubicBezTo>
                  <a:cubicBezTo>
                    <a:pt x="21459" y="19934"/>
                    <a:pt x="21456" y="19940"/>
                    <a:pt x="21454" y="19946"/>
                  </a:cubicBezTo>
                  <a:cubicBezTo>
                    <a:pt x="21452" y="19951"/>
                    <a:pt x="21451" y="19958"/>
                    <a:pt x="21451" y="19964"/>
                  </a:cubicBezTo>
                  <a:cubicBezTo>
                    <a:pt x="21449" y="19981"/>
                    <a:pt x="21451" y="19999"/>
                    <a:pt x="21458" y="20012"/>
                  </a:cubicBezTo>
                  <a:cubicBezTo>
                    <a:pt x="21462" y="20020"/>
                    <a:pt x="21469" y="20027"/>
                    <a:pt x="21481" y="20040"/>
                  </a:cubicBezTo>
                  <a:lnTo>
                    <a:pt x="21600" y="20161"/>
                  </a:lnTo>
                  <a:lnTo>
                    <a:pt x="21600" y="20028"/>
                  </a:lnTo>
                  <a:lnTo>
                    <a:pt x="21513" y="19939"/>
                  </a:lnTo>
                  <a:cubicBezTo>
                    <a:pt x="21501" y="19927"/>
                    <a:pt x="21494" y="19919"/>
                    <a:pt x="21488" y="19918"/>
                  </a:cubicBezTo>
                  <a:close/>
                  <a:moveTo>
                    <a:pt x="559" y="19992"/>
                  </a:moveTo>
                  <a:cubicBezTo>
                    <a:pt x="555" y="19993"/>
                    <a:pt x="551" y="19993"/>
                    <a:pt x="547" y="19996"/>
                  </a:cubicBezTo>
                  <a:cubicBezTo>
                    <a:pt x="538" y="20001"/>
                    <a:pt x="531" y="20015"/>
                    <a:pt x="528" y="20031"/>
                  </a:cubicBezTo>
                  <a:cubicBezTo>
                    <a:pt x="526" y="20041"/>
                    <a:pt x="526" y="20056"/>
                    <a:pt x="526" y="20081"/>
                  </a:cubicBezTo>
                  <a:lnTo>
                    <a:pt x="526" y="21541"/>
                  </a:lnTo>
                  <a:cubicBezTo>
                    <a:pt x="526" y="21566"/>
                    <a:pt x="526" y="21581"/>
                    <a:pt x="528" y="21591"/>
                  </a:cubicBezTo>
                  <a:cubicBezTo>
                    <a:pt x="529" y="21595"/>
                    <a:pt x="530" y="21597"/>
                    <a:pt x="531" y="21600"/>
                  </a:cubicBezTo>
                  <a:lnTo>
                    <a:pt x="586" y="21600"/>
                  </a:lnTo>
                  <a:cubicBezTo>
                    <a:pt x="587" y="21597"/>
                    <a:pt x="588" y="21595"/>
                    <a:pt x="589" y="21591"/>
                  </a:cubicBezTo>
                  <a:cubicBezTo>
                    <a:pt x="591" y="21581"/>
                    <a:pt x="591" y="21566"/>
                    <a:pt x="591" y="21541"/>
                  </a:cubicBezTo>
                  <a:lnTo>
                    <a:pt x="591" y="20081"/>
                  </a:lnTo>
                  <a:cubicBezTo>
                    <a:pt x="591" y="20056"/>
                    <a:pt x="591" y="20041"/>
                    <a:pt x="589" y="20031"/>
                  </a:cubicBezTo>
                  <a:cubicBezTo>
                    <a:pt x="586" y="20015"/>
                    <a:pt x="579" y="20001"/>
                    <a:pt x="570" y="19996"/>
                  </a:cubicBezTo>
                  <a:cubicBezTo>
                    <a:pt x="566" y="19993"/>
                    <a:pt x="562" y="19992"/>
                    <a:pt x="559" y="19992"/>
                  </a:cubicBezTo>
                  <a:close/>
                  <a:moveTo>
                    <a:pt x="3612" y="19992"/>
                  </a:moveTo>
                  <a:cubicBezTo>
                    <a:pt x="3608" y="19993"/>
                    <a:pt x="3605" y="19993"/>
                    <a:pt x="3601" y="19996"/>
                  </a:cubicBezTo>
                  <a:cubicBezTo>
                    <a:pt x="3592" y="20001"/>
                    <a:pt x="3585" y="20015"/>
                    <a:pt x="3582" y="20031"/>
                  </a:cubicBezTo>
                  <a:cubicBezTo>
                    <a:pt x="3580" y="20041"/>
                    <a:pt x="3580" y="20056"/>
                    <a:pt x="3580" y="20081"/>
                  </a:cubicBezTo>
                  <a:lnTo>
                    <a:pt x="3580" y="21541"/>
                  </a:lnTo>
                  <a:cubicBezTo>
                    <a:pt x="3580" y="21566"/>
                    <a:pt x="3580" y="21581"/>
                    <a:pt x="3582" y="21591"/>
                  </a:cubicBezTo>
                  <a:cubicBezTo>
                    <a:pt x="3582" y="21595"/>
                    <a:pt x="3584" y="21597"/>
                    <a:pt x="3585" y="21600"/>
                  </a:cubicBezTo>
                  <a:lnTo>
                    <a:pt x="3640" y="21600"/>
                  </a:lnTo>
                  <a:cubicBezTo>
                    <a:pt x="3641" y="21597"/>
                    <a:pt x="3642" y="21595"/>
                    <a:pt x="3643" y="21591"/>
                  </a:cubicBezTo>
                  <a:cubicBezTo>
                    <a:pt x="3645" y="21581"/>
                    <a:pt x="3645" y="21566"/>
                    <a:pt x="3645" y="21541"/>
                  </a:cubicBezTo>
                  <a:lnTo>
                    <a:pt x="3645" y="20081"/>
                  </a:lnTo>
                  <a:cubicBezTo>
                    <a:pt x="3645" y="20056"/>
                    <a:pt x="3645" y="20041"/>
                    <a:pt x="3643" y="20031"/>
                  </a:cubicBezTo>
                  <a:cubicBezTo>
                    <a:pt x="3640" y="20015"/>
                    <a:pt x="3632" y="20001"/>
                    <a:pt x="3623" y="19996"/>
                  </a:cubicBezTo>
                  <a:cubicBezTo>
                    <a:pt x="3620" y="19993"/>
                    <a:pt x="3616" y="19992"/>
                    <a:pt x="3612" y="19992"/>
                  </a:cubicBezTo>
                  <a:close/>
                  <a:moveTo>
                    <a:pt x="4671" y="19992"/>
                  </a:moveTo>
                  <a:cubicBezTo>
                    <a:pt x="4667" y="19993"/>
                    <a:pt x="4663" y="19993"/>
                    <a:pt x="4660" y="19996"/>
                  </a:cubicBezTo>
                  <a:cubicBezTo>
                    <a:pt x="4651" y="20001"/>
                    <a:pt x="4644" y="20015"/>
                    <a:pt x="4640" y="20031"/>
                  </a:cubicBezTo>
                  <a:cubicBezTo>
                    <a:pt x="4638" y="20041"/>
                    <a:pt x="4638" y="20056"/>
                    <a:pt x="4638" y="20081"/>
                  </a:cubicBezTo>
                  <a:lnTo>
                    <a:pt x="4638" y="21541"/>
                  </a:lnTo>
                  <a:cubicBezTo>
                    <a:pt x="4638" y="21566"/>
                    <a:pt x="4638" y="21581"/>
                    <a:pt x="4640" y="21591"/>
                  </a:cubicBezTo>
                  <a:cubicBezTo>
                    <a:pt x="4641" y="21595"/>
                    <a:pt x="4643" y="21597"/>
                    <a:pt x="4644" y="21600"/>
                  </a:cubicBezTo>
                  <a:lnTo>
                    <a:pt x="4698" y="21600"/>
                  </a:lnTo>
                  <a:cubicBezTo>
                    <a:pt x="4699" y="21597"/>
                    <a:pt x="4701" y="21595"/>
                    <a:pt x="4701" y="21591"/>
                  </a:cubicBezTo>
                  <a:cubicBezTo>
                    <a:pt x="4703" y="21581"/>
                    <a:pt x="4703" y="21566"/>
                    <a:pt x="4703" y="21541"/>
                  </a:cubicBezTo>
                  <a:lnTo>
                    <a:pt x="4703" y="20081"/>
                  </a:lnTo>
                  <a:cubicBezTo>
                    <a:pt x="4703" y="20056"/>
                    <a:pt x="4703" y="20041"/>
                    <a:pt x="4701" y="20031"/>
                  </a:cubicBezTo>
                  <a:cubicBezTo>
                    <a:pt x="4698" y="20015"/>
                    <a:pt x="4691" y="20001"/>
                    <a:pt x="4682" y="19996"/>
                  </a:cubicBezTo>
                  <a:cubicBezTo>
                    <a:pt x="4679" y="19993"/>
                    <a:pt x="4675" y="19992"/>
                    <a:pt x="4671" y="19992"/>
                  </a:cubicBezTo>
                  <a:close/>
                  <a:moveTo>
                    <a:pt x="7737" y="19992"/>
                  </a:moveTo>
                  <a:cubicBezTo>
                    <a:pt x="7733" y="19993"/>
                    <a:pt x="7730" y="19993"/>
                    <a:pt x="7726" y="19996"/>
                  </a:cubicBezTo>
                  <a:cubicBezTo>
                    <a:pt x="7717" y="20001"/>
                    <a:pt x="7710" y="20015"/>
                    <a:pt x="7707" y="20031"/>
                  </a:cubicBezTo>
                  <a:cubicBezTo>
                    <a:pt x="7705" y="20041"/>
                    <a:pt x="7705" y="20056"/>
                    <a:pt x="7705" y="20081"/>
                  </a:cubicBezTo>
                  <a:lnTo>
                    <a:pt x="7705" y="21541"/>
                  </a:lnTo>
                  <a:cubicBezTo>
                    <a:pt x="7705" y="21566"/>
                    <a:pt x="7705" y="21581"/>
                    <a:pt x="7707" y="21591"/>
                  </a:cubicBezTo>
                  <a:cubicBezTo>
                    <a:pt x="7707" y="21595"/>
                    <a:pt x="7709" y="21597"/>
                    <a:pt x="7710" y="21600"/>
                  </a:cubicBezTo>
                  <a:lnTo>
                    <a:pt x="7765" y="21600"/>
                  </a:lnTo>
                  <a:cubicBezTo>
                    <a:pt x="7766" y="21597"/>
                    <a:pt x="7767" y="21595"/>
                    <a:pt x="7768" y="21591"/>
                  </a:cubicBezTo>
                  <a:cubicBezTo>
                    <a:pt x="7770" y="21581"/>
                    <a:pt x="7770" y="21566"/>
                    <a:pt x="7770" y="21541"/>
                  </a:cubicBezTo>
                  <a:lnTo>
                    <a:pt x="7770" y="20081"/>
                  </a:lnTo>
                  <a:cubicBezTo>
                    <a:pt x="7770" y="20056"/>
                    <a:pt x="7770" y="20041"/>
                    <a:pt x="7768" y="20031"/>
                  </a:cubicBezTo>
                  <a:cubicBezTo>
                    <a:pt x="7765" y="20015"/>
                    <a:pt x="7758" y="20001"/>
                    <a:pt x="7748" y="19996"/>
                  </a:cubicBezTo>
                  <a:cubicBezTo>
                    <a:pt x="7745" y="19993"/>
                    <a:pt x="7741" y="19992"/>
                    <a:pt x="7737" y="19992"/>
                  </a:cubicBezTo>
                  <a:close/>
                  <a:moveTo>
                    <a:pt x="8796" y="19992"/>
                  </a:moveTo>
                  <a:cubicBezTo>
                    <a:pt x="8792" y="19993"/>
                    <a:pt x="8788" y="19993"/>
                    <a:pt x="8785" y="19996"/>
                  </a:cubicBezTo>
                  <a:cubicBezTo>
                    <a:pt x="8776" y="20001"/>
                    <a:pt x="8769" y="20015"/>
                    <a:pt x="8766" y="20031"/>
                  </a:cubicBezTo>
                  <a:cubicBezTo>
                    <a:pt x="8764" y="20041"/>
                    <a:pt x="8763" y="20056"/>
                    <a:pt x="8763" y="20081"/>
                  </a:cubicBezTo>
                  <a:lnTo>
                    <a:pt x="8763" y="21541"/>
                  </a:lnTo>
                  <a:cubicBezTo>
                    <a:pt x="8763" y="21566"/>
                    <a:pt x="8764" y="21581"/>
                    <a:pt x="8766" y="21591"/>
                  </a:cubicBezTo>
                  <a:cubicBezTo>
                    <a:pt x="8766" y="21595"/>
                    <a:pt x="8768" y="21597"/>
                    <a:pt x="8769" y="21600"/>
                  </a:cubicBezTo>
                  <a:lnTo>
                    <a:pt x="8823" y="21600"/>
                  </a:lnTo>
                  <a:cubicBezTo>
                    <a:pt x="8824" y="21597"/>
                    <a:pt x="8826" y="21595"/>
                    <a:pt x="8827" y="21591"/>
                  </a:cubicBezTo>
                  <a:cubicBezTo>
                    <a:pt x="8829" y="21581"/>
                    <a:pt x="8829" y="21566"/>
                    <a:pt x="8829" y="21541"/>
                  </a:cubicBezTo>
                  <a:lnTo>
                    <a:pt x="8829" y="20081"/>
                  </a:lnTo>
                  <a:cubicBezTo>
                    <a:pt x="8829" y="20056"/>
                    <a:pt x="8829" y="20041"/>
                    <a:pt x="8827" y="20031"/>
                  </a:cubicBezTo>
                  <a:cubicBezTo>
                    <a:pt x="8823" y="20015"/>
                    <a:pt x="8816" y="20001"/>
                    <a:pt x="8807" y="19996"/>
                  </a:cubicBezTo>
                  <a:cubicBezTo>
                    <a:pt x="8804" y="19993"/>
                    <a:pt x="8800" y="19992"/>
                    <a:pt x="8796" y="19992"/>
                  </a:cubicBezTo>
                  <a:close/>
                  <a:moveTo>
                    <a:pt x="11844" y="19992"/>
                  </a:moveTo>
                  <a:cubicBezTo>
                    <a:pt x="11840" y="19993"/>
                    <a:pt x="11837" y="19993"/>
                    <a:pt x="11833" y="19996"/>
                  </a:cubicBezTo>
                  <a:cubicBezTo>
                    <a:pt x="11824" y="20001"/>
                    <a:pt x="11817" y="20015"/>
                    <a:pt x="11814" y="20031"/>
                  </a:cubicBezTo>
                  <a:cubicBezTo>
                    <a:pt x="11812" y="20041"/>
                    <a:pt x="11811" y="20056"/>
                    <a:pt x="11811" y="20081"/>
                  </a:cubicBezTo>
                  <a:lnTo>
                    <a:pt x="11811" y="21541"/>
                  </a:lnTo>
                  <a:cubicBezTo>
                    <a:pt x="11811" y="21566"/>
                    <a:pt x="11812" y="21581"/>
                    <a:pt x="11814" y="21591"/>
                  </a:cubicBezTo>
                  <a:cubicBezTo>
                    <a:pt x="11814" y="21595"/>
                    <a:pt x="11816" y="21597"/>
                    <a:pt x="11817" y="21600"/>
                  </a:cubicBezTo>
                  <a:lnTo>
                    <a:pt x="11872" y="21600"/>
                  </a:lnTo>
                  <a:cubicBezTo>
                    <a:pt x="11873" y="21597"/>
                    <a:pt x="11874" y="21595"/>
                    <a:pt x="11875" y="21591"/>
                  </a:cubicBezTo>
                  <a:cubicBezTo>
                    <a:pt x="11877" y="21581"/>
                    <a:pt x="11877" y="21566"/>
                    <a:pt x="11877" y="21541"/>
                  </a:cubicBezTo>
                  <a:lnTo>
                    <a:pt x="11877" y="20081"/>
                  </a:lnTo>
                  <a:cubicBezTo>
                    <a:pt x="11877" y="20056"/>
                    <a:pt x="11877" y="20041"/>
                    <a:pt x="11875" y="20031"/>
                  </a:cubicBezTo>
                  <a:cubicBezTo>
                    <a:pt x="11872" y="20015"/>
                    <a:pt x="11864" y="20001"/>
                    <a:pt x="11855" y="19996"/>
                  </a:cubicBezTo>
                  <a:cubicBezTo>
                    <a:pt x="11852" y="19993"/>
                    <a:pt x="11848" y="19992"/>
                    <a:pt x="11844" y="19992"/>
                  </a:cubicBezTo>
                  <a:close/>
                  <a:moveTo>
                    <a:pt x="12903" y="19992"/>
                  </a:moveTo>
                  <a:cubicBezTo>
                    <a:pt x="12899" y="19993"/>
                    <a:pt x="12895" y="19993"/>
                    <a:pt x="12892" y="19996"/>
                  </a:cubicBezTo>
                  <a:cubicBezTo>
                    <a:pt x="12883" y="20001"/>
                    <a:pt x="12876" y="20015"/>
                    <a:pt x="12872" y="20031"/>
                  </a:cubicBezTo>
                  <a:cubicBezTo>
                    <a:pt x="12870" y="20041"/>
                    <a:pt x="12870" y="20056"/>
                    <a:pt x="12870" y="20081"/>
                  </a:cubicBezTo>
                  <a:lnTo>
                    <a:pt x="12870" y="21541"/>
                  </a:lnTo>
                  <a:cubicBezTo>
                    <a:pt x="12870" y="21566"/>
                    <a:pt x="12870" y="21581"/>
                    <a:pt x="12872" y="21591"/>
                  </a:cubicBezTo>
                  <a:cubicBezTo>
                    <a:pt x="12873" y="21595"/>
                    <a:pt x="12875" y="21597"/>
                    <a:pt x="12876" y="21600"/>
                  </a:cubicBezTo>
                  <a:lnTo>
                    <a:pt x="12930" y="21600"/>
                  </a:lnTo>
                  <a:cubicBezTo>
                    <a:pt x="12931" y="21597"/>
                    <a:pt x="12933" y="21595"/>
                    <a:pt x="12933" y="21591"/>
                  </a:cubicBezTo>
                  <a:cubicBezTo>
                    <a:pt x="12935" y="21581"/>
                    <a:pt x="12936" y="21566"/>
                    <a:pt x="12936" y="21541"/>
                  </a:cubicBezTo>
                  <a:lnTo>
                    <a:pt x="12936" y="20081"/>
                  </a:lnTo>
                  <a:cubicBezTo>
                    <a:pt x="12936" y="20056"/>
                    <a:pt x="12935" y="20041"/>
                    <a:pt x="12933" y="20031"/>
                  </a:cubicBezTo>
                  <a:cubicBezTo>
                    <a:pt x="12930" y="20015"/>
                    <a:pt x="12923" y="20001"/>
                    <a:pt x="12914" y="19996"/>
                  </a:cubicBezTo>
                  <a:cubicBezTo>
                    <a:pt x="12911" y="19993"/>
                    <a:pt x="12907" y="19992"/>
                    <a:pt x="12903" y="19992"/>
                  </a:cubicBezTo>
                  <a:close/>
                  <a:moveTo>
                    <a:pt x="15969" y="19992"/>
                  </a:moveTo>
                  <a:cubicBezTo>
                    <a:pt x="15965" y="19993"/>
                    <a:pt x="15962" y="19993"/>
                    <a:pt x="15958" y="19996"/>
                  </a:cubicBezTo>
                  <a:cubicBezTo>
                    <a:pt x="15949" y="20001"/>
                    <a:pt x="15942" y="20015"/>
                    <a:pt x="15939" y="20031"/>
                  </a:cubicBezTo>
                  <a:cubicBezTo>
                    <a:pt x="15937" y="20041"/>
                    <a:pt x="15937" y="20056"/>
                    <a:pt x="15937" y="20081"/>
                  </a:cubicBezTo>
                  <a:lnTo>
                    <a:pt x="15937" y="21541"/>
                  </a:lnTo>
                  <a:cubicBezTo>
                    <a:pt x="15937" y="21566"/>
                    <a:pt x="15937" y="21581"/>
                    <a:pt x="15939" y="21591"/>
                  </a:cubicBezTo>
                  <a:cubicBezTo>
                    <a:pt x="15939" y="21595"/>
                    <a:pt x="15941" y="21597"/>
                    <a:pt x="15942" y="21600"/>
                  </a:cubicBezTo>
                  <a:lnTo>
                    <a:pt x="15997" y="21600"/>
                  </a:lnTo>
                  <a:cubicBezTo>
                    <a:pt x="15998" y="21597"/>
                    <a:pt x="15999" y="21595"/>
                    <a:pt x="16000" y="21591"/>
                  </a:cubicBezTo>
                  <a:cubicBezTo>
                    <a:pt x="16002" y="21581"/>
                    <a:pt x="16002" y="21566"/>
                    <a:pt x="16002" y="21541"/>
                  </a:cubicBezTo>
                  <a:lnTo>
                    <a:pt x="16002" y="20081"/>
                  </a:lnTo>
                  <a:cubicBezTo>
                    <a:pt x="16002" y="20056"/>
                    <a:pt x="16002" y="20041"/>
                    <a:pt x="16000" y="20031"/>
                  </a:cubicBezTo>
                  <a:cubicBezTo>
                    <a:pt x="15997" y="20015"/>
                    <a:pt x="15989" y="20001"/>
                    <a:pt x="15980" y="19996"/>
                  </a:cubicBezTo>
                  <a:cubicBezTo>
                    <a:pt x="15977" y="19993"/>
                    <a:pt x="15973" y="19992"/>
                    <a:pt x="15969" y="19992"/>
                  </a:cubicBezTo>
                  <a:close/>
                  <a:moveTo>
                    <a:pt x="17028" y="19992"/>
                  </a:moveTo>
                  <a:cubicBezTo>
                    <a:pt x="17024" y="19993"/>
                    <a:pt x="17020" y="19993"/>
                    <a:pt x="17017" y="19996"/>
                  </a:cubicBezTo>
                  <a:cubicBezTo>
                    <a:pt x="17008" y="20001"/>
                    <a:pt x="17001" y="20015"/>
                    <a:pt x="16997" y="20031"/>
                  </a:cubicBezTo>
                  <a:cubicBezTo>
                    <a:pt x="16995" y="20041"/>
                    <a:pt x="16995" y="20056"/>
                    <a:pt x="16995" y="20081"/>
                  </a:cubicBezTo>
                  <a:lnTo>
                    <a:pt x="16995" y="21541"/>
                  </a:lnTo>
                  <a:cubicBezTo>
                    <a:pt x="16995" y="21566"/>
                    <a:pt x="16995" y="21581"/>
                    <a:pt x="16997" y="21591"/>
                  </a:cubicBezTo>
                  <a:cubicBezTo>
                    <a:pt x="16998" y="21595"/>
                    <a:pt x="17000" y="21597"/>
                    <a:pt x="17001" y="21600"/>
                  </a:cubicBezTo>
                  <a:lnTo>
                    <a:pt x="17055" y="21600"/>
                  </a:lnTo>
                  <a:cubicBezTo>
                    <a:pt x="17056" y="21597"/>
                    <a:pt x="17058" y="21595"/>
                    <a:pt x="17058" y="21591"/>
                  </a:cubicBezTo>
                  <a:cubicBezTo>
                    <a:pt x="17060" y="21581"/>
                    <a:pt x="17061" y="21566"/>
                    <a:pt x="17061" y="21541"/>
                  </a:cubicBezTo>
                  <a:lnTo>
                    <a:pt x="17061" y="20081"/>
                  </a:lnTo>
                  <a:cubicBezTo>
                    <a:pt x="17061" y="20056"/>
                    <a:pt x="17060" y="20041"/>
                    <a:pt x="17058" y="20031"/>
                  </a:cubicBezTo>
                  <a:cubicBezTo>
                    <a:pt x="17055" y="20015"/>
                    <a:pt x="17048" y="20001"/>
                    <a:pt x="17039" y="19996"/>
                  </a:cubicBezTo>
                  <a:cubicBezTo>
                    <a:pt x="17036" y="19993"/>
                    <a:pt x="17032" y="19992"/>
                    <a:pt x="17028" y="19992"/>
                  </a:cubicBezTo>
                  <a:close/>
                  <a:moveTo>
                    <a:pt x="20082" y="19992"/>
                  </a:moveTo>
                  <a:cubicBezTo>
                    <a:pt x="20078" y="19993"/>
                    <a:pt x="20074" y="19993"/>
                    <a:pt x="20071" y="19996"/>
                  </a:cubicBezTo>
                  <a:cubicBezTo>
                    <a:pt x="20062" y="20001"/>
                    <a:pt x="20054" y="20015"/>
                    <a:pt x="20051" y="20031"/>
                  </a:cubicBezTo>
                  <a:cubicBezTo>
                    <a:pt x="20049" y="20041"/>
                    <a:pt x="20049" y="20056"/>
                    <a:pt x="20049" y="20081"/>
                  </a:cubicBezTo>
                  <a:lnTo>
                    <a:pt x="20049" y="21541"/>
                  </a:lnTo>
                  <a:cubicBezTo>
                    <a:pt x="20049" y="21566"/>
                    <a:pt x="20049" y="21581"/>
                    <a:pt x="20051" y="21591"/>
                  </a:cubicBezTo>
                  <a:cubicBezTo>
                    <a:pt x="20052" y="21595"/>
                    <a:pt x="20053" y="21597"/>
                    <a:pt x="20054" y="21600"/>
                  </a:cubicBezTo>
                  <a:lnTo>
                    <a:pt x="20109" y="21600"/>
                  </a:lnTo>
                  <a:cubicBezTo>
                    <a:pt x="20110" y="21597"/>
                    <a:pt x="20112" y="21595"/>
                    <a:pt x="20112" y="21591"/>
                  </a:cubicBezTo>
                  <a:cubicBezTo>
                    <a:pt x="20114" y="21581"/>
                    <a:pt x="20114" y="21566"/>
                    <a:pt x="20114" y="21541"/>
                  </a:cubicBezTo>
                  <a:lnTo>
                    <a:pt x="20114" y="20081"/>
                  </a:lnTo>
                  <a:cubicBezTo>
                    <a:pt x="20114" y="20056"/>
                    <a:pt x="20114" y="20041"/>
                    <a:pt x="20112" y="20031"/>
                  </a:cubicBezTo>
                  <a:cubicBezTo>
                    <a:pt x="20109" y="20015"/>
                    <a:pt x="20102" y="20001"/>
                    <a:pt x="20093" y="19996"/>
                  </a:cubicBezTo>
                  <a:cubicBezTo>
                    <a:pt x="20089" y="19993"/>
                    <a:pt x="20085" y="19992"/>
                    <a:pt x="20082" y="19992"/>
                  </a:cubicBezTo>
                  <a:close/>
                  <a:moveTo>
                    <a:pt x="21140" y="19992"/>
                  </a:moveTo>
                  <a:cubicBezTo>
                    <a:pt x="21137" y="19993"/>
                    <a:pt x="21133" y="19993"/>
                    <a:pt x="21129" y="19996"/>
                  </a:cubicBezTo>
                  <a:cubicBezTo>
                    <a:pt x="21120" y="20001"/>
                    <a:pt x="21113" y="20015"/>
                    <a:pt x="21110" y="20031"/>
                  </a:cubicBezTo>
                  <a:cubicBezTo>
                    <a:pt x="21108" y="20041"/>
                    <a:pt x="21108" y="20056"/>
                    <a:pt x="21108" y="20081"/>
                  </a:cubicBezTo>
                  <a:lnTo>
                    <a:pt x="21108" y="21541"/>
                  </a:lnTo>
                  <a:cubicBezTo>
                    <a:pt x="21108" y="21566"/>
                    <a:pt x="21108" y="21581"/>
                    <a:pt x="21110" y="21591"/>
                  </a:cubicBezTo>
                  <a:cubicBezTo>
                    <a:pt x="21111" y="21595"/>
                    <a:pt x="21112" y="21597"/>
                    <a:pt x="21113" y="21600"/>
                  </a:cubicBezTo>
                  <a:lnTo>
                    <a:pt x="21168" y="21600"/>
                  </a:lnTo>
                  <a:cubicBezTo>
                    <a:pt x="21169" y="21597"/>
                    <a:pt x="21170" y="21595"/>
                    <a:pt x="21171" y="21591"/>
                  </a:cubicBezTo>
                  <a:cubicBezTo>
                    <a:pt x="21173" y="21581"/>
                    <a:pt x="21173" y="21566"/>
                    <a:pt x="21173" y="21541"/>
                  </a:cubicBezTo>
                  <a:lnTo>
                    <a:pt x="21173" y="20081"/>
                  </a:lnTo>
                  <a:cubicBezTo>
                    <a:pt x="21173" y="20056"/>
                    <a:pt x="21173" y="20041"/>
                    <a:pt x="21171" y="20031"/>
                  </a:cubicBezTo>
                  <a:cubicBezTo>
                    <a:pt x="21168" y="20015"/>
                    <a:pt x="21161" y="20001"/>
                    <a:pt x="21152" y="19996"/>
                  </a:cubicBezTo>
                  <a:cubicBezTo>
                    <a:pt x="21148" y="19993"/>
                    <a:pt x="21144" y="19992"/>
                    <a:pt x="21140" y="19992"/>
                  </a:cubicBezTo>
                  <a:close/>
                  <a:moveTo>
                    <a:pt x="734" y="20097"/>
                  </a:moveTo>
                  <a:cubicBezTo>
                    <a:pt x="725" y="20094"/>
                    <a:pt x="715" y="20098"/>
                    <a:pt x="708" y="20109"/>
                  </a:cubicBezTo>
                  <a:cubicBezTo>
                    <a:pt x="705" y="20114"/>
                    <a:pt x="702" y="20119"/>
                    <a:pt x="700" y="20125"/>
                  </a:cubicBezTo>
                  <a:cubicBezTo>
                    <a:pt x="698" y="20131"/>
                    <a:pt x="697" y="20137"/>
                    <a:pt x="696" y="20144"/>
                  </a:cubicBezTo>
                  <a:cubicBezTo>
                    <a:pt x="695" y="20161"/>
                    <a:pt x="698" y="20178"/>
                    <a:pt x="704" y="20191"/>
                  </a:cubicBezTo>
                  <a:cubicBezTo>
                    <a:pt x="708" y="20199"/>
                    <a:pt x="715" y="20207"/>
                    <a:pt x="727" y="20219"/>
                  </a:cubicBezTo>
                  <a:lnTo>
                    <a:pt x="1966" y="21484"/>
                  </a:lnTo>
                  <a:cubicBezTo>
                    <a:pt x="1979" y="21496"/>
                    <a:pt x="1986" y="21504"/>
                    <a:pt x="1992" y="21506"/>
                  </a:cubicBezTo>
                  <a:cubicBezTo>
                    <a:pt x="2002" y="21509"/>
                    <a:pt x="2011" y="21504"/>
                    <a:pt x="2019" y="21493"/>
                  </a:cubicBezTo>
                  <a:cubicBezTo>
                    <a:pt x="2022" y="21489"/>
                    <a:pt x="2024" y="21484"/>
                    <a:pt x="2026" y="21478"/>
                  </a:cubicBezTo>
                  <a:cubicBezTo>
                    <a:pt x="2028" y="21472"/>
                    <a:pt x="2029" y="21465"/>
                    <a:pt x="2030" y="21459"/>
                  </a:cubicBezTo>
                  <a:cubicBezTo>
                    <a:pt x="2031" y="21442"/>
                    <a:pt x="2028" y="21425"/>
                    <a:pt x="2022" y="21412"/>
                  </a:cubicBezTo>
                  <a:cubicBezTo>
                    <a:pt x="2018" y="21404"/>
                    <a:pt x="2011" y="21396"/>
                    <a:pt x="1999" y="21384"/>
                  </a:cubicBezTo>
                  <a:lnTo>
                    <a:pt x="760" y="20119"/>
                  </a:lnTo>
                  <a:cubicBezTo>
                    <a:pt x="747" y="20106"/>
                    <a:pt x="740" y="20099"/>
                    <a:pt x="734" y="20097"/>
                  </a:cubicBezTo>
                  <a:close/>
                  <a:moveTo>
                    <a:pt x="3436" y="20097"/>
                  </a:moveTo>
                  <a:cubicBezTo>
                    <a:pt x="3431" y="20099"/>
                    <a:pt x="3423" y="20106"/>
                    <a:pt x="3411" y="20119"/>
                  </a:cubicBezTo>
                  <a:lnTo>
                    <a:pt x="2172" y="21384"/>
                  </a:lnTo>
                  <a:cubicBezTo>
                    <a:pt x="2160" y="21396"/>
                    <a:pt x="2152" y="21404"/>
                    <a:pt x="2148" y="21412"/>
                  </a:cubicBezTo>
                  <a:cubicBezTo>
                    <a:pt x="2142" y="21425"/>
                    <a:pt x="2139" y="21442"/>
                    <a:pt x="2141" y="21459"/>
                  </a:cubicBezTo>
                  <a:cubicBezTo>
                    <a:pt x="2142" y="21465"/>
                    <a:pt x="2143" y="21472"/>
                    <a:pt x="2145" y="21478"/>
                  </a:cubicBezTo>
                  <a:cubicBezTo>
                    <a:pt x="2147" y="21484"/>
                    <a:pt x="2149" y="21489"/>
                    <a:pt x="2152" y="21493"/>
                  </a:cubicBezTo>
                  <a:cubicBezTo>
                    <a:pt x="2159" y="21504"/>
                    <a:pt x="2169" y="21509"/>
                    <a:pt x="2179" y="21506"/>
                  </a:cubicBezTo>
                  <a:cubicBezTo>
                    <a:pt x="2185" y="21504"/>
                    <a:pt x="2192" y="21496"/>
                    <a:pt x="2204" y="21484"/>
                  </a:cubicBezTo>
                  <a:lnTo>
                    <a:pt x="3443" y="20219"/>
                  </a:lnTo>
                  <a:cubicBezTo>
                    <a:pt x="3456" y="20207"/>
                    <a:pt x="3463" y="20199"/>
                    <a:pt x="3467" y="20191"/>
                  </a:cubicBezTo>
                  <a:cubicBezTo>
                    <a:pt x="3473" y="20178"/>
                    <a:pt x="3476" y="20161"/>
                    <a:pt x="3474" y="20144"/>
                  </a:cubicBezTo>
                  <a:cubicBezTo>
                    <a:pt x="3474" y="20137"/>
                    <a:pt x="3472" y="20131"/>
                    <a:pt x="3470" y="20125"/>
                  </a:cubicBezTo>
                  <a:cubicBezTo>
                    <a:pt x="3469" y="20119"/>
                    <a:pt x="3466" y="20114"/>
                    <a:pt x="3463" y="20109"/>
                  </a:cubicBezTo>
                  <a:cubicBezTo>
                    <a:pt x="3456" y="20098"/>
                    <a:pt x="3446" y="20094"/>
                    <a:pt x="3436" y="20097"/>
                  </a:cubicBezTo>
                  <a:close/>
                  <a:moveTo>
                    <a:pt x="4846" y="20097"/>
                  </a:moveTo>
                  <a:cubicBezTo>
                    <a:pt x="4837" y="20094"/>
                    <a:pt x="4827" y="20098"/>
                    <a:pt x="4820" y="20109"/>
                  </a:cubicBezTo>
                  <a:cubicBezTo>
                    <a:pt x="4817" y="20114"/>
                    <a:pt x="4815" y="20119"/>
                    <a:pt x="4813" y="20125"/>
                  </a:cubicBezTo>
                  <a:cubicBezTo>
                    <a:pt x="4811" y="20131"/>
                    <a:pt x="4809" y="20137"/>
                    <a:pt x="4809" y="20144"/>
                  </a:cubicBezTo>
                  <a:cubicBezTo>
                    <a:pt x="4807" y="20161"/>
                    <a:pt x="4810" y="20178"/>
                    <a:pt x="4816" y="20191"/>
                  </a:cubicBezTo>
                  <a:cubicBezTo>
                    <a:pt x="4820" y="20199"/>
                    <a:pt x="4827" y="20207"/>
                    <a:pt x="4840" y="20219"/>
                  </a:cubicBezTo>
                  <a:lnTo>
                    <a:pt x="6079" y="21484"/>
                  </a:lnTo>
                  <a:cubicBezTo>
                    <a:pt x="6091" y="21496"/>
                    <a:pt x="6099" y="21504"/>
                    <a:pt x="6104" y="21506"/>
                  </a:cubicBezTo>
                  <a:cubicBezTo>
                    <a:pt x="6114" y="21509"/>
                    <a:pt x="6123" y="21504"/>
                    <a:pt x="6131" y="21493"/>
                  </a:cubicBezTo>
                  <a:cubicBezTo>
                    <a:pt x="6134" y="21489"/>
                    <a:pt x="6136" y="21484"/>
                    <a:pt x="6138" y="21478"/>
                  </a:cubicBezTo>
                  <a:cubicBezTo>
                    <a:pt x="6140" y="21472"/>
                    <a:pt x="6141" y="21465"/>
                    <a:pt x="6142" y="21459"/>
                  </a:cubicBezTo>
                  <a:cubicBezTo>
                    <a:pt x="6144" y="21442"/>
                    <a:pt x="6141" y="21425"/>
                    <a:pt x="6135" y="21412"/>
                  </a:cubicBezTo>
                  <a:cubicBezTo>
                    <a:pt x="6131" y="21404"/>
                    <a:pt x="6123" y="21396"/>
                    <a:pt x="6111" y="21384"/>
                  </a:cubicBezTo>
                  <a:lnTo>
                    <a:pt x="4872" y="20119"/>
                  </a:lnTo>
                  <a:cubicBezTo>
                    <a:pt x="4860" y="20106"/>
                    <a:pt x="4852" y="20099"/>
                    <a:pt x="4846" y="20097"/>
                  </a:cubicBezTo>
                  <a:close/>
                  <a:moveTo>
                    <a:pt x="7549" y="20097"/>
                  </a:moveTo>
                  <a:cubicBezTo>
                    <a:pt x="7543" y="20099"/>
                    <a:pt x="7536" y="20106"/>
                    <a:pt x="7523" y="20119"/>
                  </a:cubicBezTo>
                  <a:lnTo>
                    <a:pt x="6284" y="21384"/>
                  </a:lnTo>
                  <a:cubicBezTo>
                    <a:pt x="6272" y="21396"/>
                    <a:pt x="6265" y="21404"/>
                    <a:pt x="6261" y="21412"/>
                  </a:cubicBezTo>
                  <a:cubicBezTo>
                    <a:pt x="6254" y="21425"/>
                    <a:pt x="6252" y="21442"/>
                    <a:pt x="6254" y="21459"/>
                  </a:cubicBezTo>
                  <a:cubicBezTo>
                    <a:pt x="6254" y="21465"/>
                    <a:pt x="6255" y="21472"/>
                    <a:pt x="6257" y="21478"/>
                  </a:cubicBezTo>
                  <a:cubicBezTo>
                    <a:pt x="6259" y="21484"/>
                    <a:pt x="6262" y="21489"/>
                    <a:pt x="6264" y="21493"/>
                  </a:cubicBezTo>
                  <a:cubicBezTo>
                    <a:pt x="6272" y="21504"/>
                    <a:pt x="6282" y="21509"/>
                    <a:pt x="6291" y="21506"/>
                  </a:cubicBezTo>
                  <a:cubicBezTo>
                    <a:pt x="6297" y="21504"/>
                    <a:pt x="6304" y="21496"/>
                    <a:pt x="6317" y="21484"/>
                  </a:cubicBezTo>
                  <a:lnTo>
                    <a:pt x="7556" y="20219"/>
                  </a:lnTo>
                  <a:cubicBezTo>
                    <a:pt x="7568" y="20207"/>
                    <a:pt x="7575" y="20199"/>
                    <a:pt x="7579" y="20191"/>
                  </a:cubicBezTo>
                  <a:cubicBezTo>
                    <a:pt x="7586" y="20178"/>
                    <a:pt x="7588" y="20161"/>
                    <a:pt x="7586" y="20144"/>
                  </a:cubicBezTo>
                  <a:cubicBezTo>
                    <a:pt x="7586" y="20137"/>
                    <a:pt x="7585" y="20131"/>
                    <a:pt x="7583" y="20125"/>
                  </a:cubicBezTo>
                  <a:cubicBezTo>
                    <a:pt x="7581" y="20119"/>
                    <a:pt x="7578" y="20114"/>
                    <a:pt x="7576" y="20109"/>
                  </a:cubicBezTo>
                  <a:cubicBezTo>
                    <a:pt x="7568" y="20098"/>
                    <a:pt x="7558" y="20094"/>
                    <a:pt x="7549" y="20097"/>
                  </a:cubicBezTo>
                  <a:close/>
                  <a:moveTo>
                    <a:pt x="8972" y="20097"/>
                  </a:moveTo>
                  <a:cubicBezTo>
                    <a:pt x="8962" y="20094"/>
                    <a:pt x="8953" y="20098"/>
                    <a:pt x="8945" y="20109"/>
                  </a:cubicBezTo>
                  <a:cubicBezTo>
                    <a:pt x="8942" y="20114"/>
                    <a:pt x="8940" y="20119"/>
                    <a:pt x="8938" y="20125"/>
                  </a:cubicBezTo>
                  <a:cubicBezTo>
                    <a:pt x="8936" y="20131"/>
                    <a:pt x="8935" y="20137"/>
                    <a:pt x="8934" y="20144"/>
                  </a:cubicBezTo>
                  <a:cubicBezTo>
                    <a:pt x="8932" y="20161"/>
                    <a:pt x="8935" y="20178"/>
                    <a:pt x="8941" y="20191"/>
                  </a:cubicBezTo>
                  <a:cubicBezTo>
                    <a:pt x="8945" y="20199"/>
                    <a:pt x="8953" y="20207"/>
                    <a:pt x="8965" y="20219"/>
                  </a:cubicBezTo>
                  <a:lnTo>
                    <a:pt x="10204" y="21484"/>
                  </a:lnTo>
                  <a:cubicBezTo>
                    <a:pt x="10216" y="21496"/>
                    <a:pt x="10224" y="21504"/>
                    <a:pt x="10230" y="21506"/>
                  </a:cubicBezTo>
                  <a:cubicBezTo>
                    <a:pt x="10239" y="21509"/>
                    <a:pt x="10249" y="21504"/>
                    <a:pt x="10256" y="21493"/>
                  </a:cubicBezTo>
                  <a:cubicBezTo>
                    <a:pt x="10259" y="21489"/>
                    <a:pt x="10261" y="21484"/>
                    <a:pt x="10263" y="21478"/>
                  </a:cubicBezTo>
                  <a:cubicBezTo>
                    <a:pt x="10265" y="21472"/>
                    <a:pt x="10266" y="21465"/>
                    <a:pt x="10267" y="21459"/>
                  </a:cubicBezTo>
                  <a:cubicBezTo>
                    <a:pt x="10269" y="21442"/>
                    <a:pt x="10266" y="21425"/>
                    <a:pt x="10260" y="21412"/>
                  </a:cubicBezTo>
                  <a:cubicBezTo>
                    <a:pt x="10256" y="21404"/>
                    <a:pt x="10249" y="21396"/>
                    <a:pt x="10236" y="21384"/>
                  </a:cubicBezTo>
                  <a:lnTo>
                    <a:pt x="8997" y="20119"/>
                  </a:lnTo>
                  <a:cubicBezTo>
                    <a:pt x="8985" y="20106"/>
                    <a:pt x="8978" y="20099"/>
                    <a:pt x="8972" y="20097"/>
                  </a:cubicBezTo>
                  <a:close/>
                  <a:moveTo>
                    <a:pt x="11674" y="20097"/>
                  </a:moveTo>
                  <a:cubicBezTo>
                    <a:pt x="11668" y="20099"/>
                    <a:pt x="11661" y="20106"/>
                    <a:pt x="11648" y="20119"/>
                  </a:cubicBezTo>
                  <a:lnTo>
                    <a:pt x="10410" y="21384"/>
                  </a:lnTo>
                  <a:cubicBezTo>
                    <a:pt x="10397" y="21396"/>
                    <a:pt x="10390" y="21404"/>
                    <a:pt x="10386" y="21412"/>
                  </a:cubicBezTo>
                  <a:cubicBezTo>
                    <a:pt x="10379" y="21425"/>
                    <a:pt x="10377" y="21442"/>
                    <a:pt x="10379" y="21459"/>
                  </a:cubicBezTo>
                  <a:cubicBezTo>
                    <a:pt x="10379" y="21465"/>
                    <a:pt x="10380" y="21472"/>
                    <a:pt x="10382" y="21478"/>
                  </a:cubicBezTo>
                  <a:cubicBezTo>
                    <a:pt x="10384" y="21484"/>
                    <a:pt x="10387" y="21489"/>
                    <a:pt x="10390" y="21493"/>
                  </a:cubicBezTo>
                  <a:cubicBezTo>
                    <a:pt x="10397" y="21504"/>
                    <a:pt x="10407" y="21509"/>
                    <a:pt x="10416" y="21506"/>
                  </a:cubicBezTo>
                  <a:cubicBezTo>
                    <a:pt x="10422" y="21504"/>
                    <a:pt x="10430" y="21496"/>
                    <a:pt x="10442" y="21484"/>
                  </a:cubicBezTo>
                  <a:lnTo>
                    <a:pt x="11681" y="20219"/>
                  </a:lnTo>
                  <a:cubicBezTo>
                    <a:pt x="11693" y="20207"/>
                    <a:pt x="11701" y="20199"/>
                    <a:pt x="11704" y="20191"/>
                  </a:cubicBezTo>
                  <a:cubicBezTo>
                    <a:pt x="11711" y="20178"/>
                    <a:pt x="11713" y="20161"/>
                    <a:pt x="11712" y="20144"/>
                  </a:cubicBezTo>
                  <a:cubicBezTo>
                    <a:pt x="11711" y="20137"/>
                    <a:pt x="11710" y="20131"/>
                    <a:pt x="11708" y="20125"/>
                  </a:cubicBezTo>
                  <a:cubicBezTo>
                    <a:pt x="11706" y="20119"/>
                    <a:pt x="11703" y="20114"/>
                    <a:pt x="11701" y="20109"/>
                  </a:cubicBezTo>
                  <a:cubicBezTo>
                    <a:pt x="11693" y="20098"/>
                    <a:pt x="11683" y="20094"/>
                    <a:pt x="11674" y="20097"/>
                  </a:cubicBezTo>
                  <a:close/>
                  <a:moveTo>
                    <a:pt x="13079" y="20097"/>
                  </a:moveTo>
                  <a:cubicBezTo>
                    <a:pt x="13069" y="20094"/>
                    <a:pt x="13059" y="20098"/>
                    <a:pt x="13052" y="20109"/>
                  </a:cubicBezTo>
                  <a:cubicBezTo>
                    <a:pt x="13049" y="20114"/>
                    <a:pt x="13047" y="20119"/>
                    <a:pt x="13045" y="20125"/>
                  </a:cubicBezTo>
                  <a:cubicBezTo>
                    <a:pt x="13043" y="20131"/>
                    <a:pt x="13041" y="20137"/>
                    <a:pt x="13041" y="20144"/>
                  </a:cubicBezTo>
                  <a:cubicBezTo>
                    <a:pt x="13039" y="20161"/>
                    <a:pt x="13042" y="20178"/>
                    <a:pt x="13048" y="20191"/>
                  </a:cubicBezTo>
                  <a:cubicBezTo>
                    <a:pt x="13052" y="20199"/>
                    <a:pt x="13059" y="20207"/>
                    <a:pt x="13072" y="20219"/>
                  </a:cubicBezTo>
                  <a:lnTo>
                    <a:pt x="14311" y="21484"/>
                  </a:lnTo>
                  <a:cubicBezTo>
                    <a:pt x="14323" y="21496"/>
                    <a:pt x="14330" y="21504"/>
                    <a:pt x="14336" y="21506"/>
                  </a:cubicBezTo>
                  <a:cubicBezTo>
                    <a:pt x="14346" y="21509"/>
                    <a:pt x="14355" y="21504"/>
                    <a:pt x="14363" y="21493"/>
                  </a:cubicBezTo>
                  <a:cubicBezTo>
                    <a:pt x="14366" y="21489"/>
                    <a:pt x="14368" y="21484"/>
                    <a:pt x="14370" y="21478"/>
                  </a:cubicBezTo>
                  <a:cubicBezTo>
                    <a:pt x="14372" y="21472"/>
                    <a:pt x="14373" y="21465"/>
                    <a:pt x="14374" y="21459"/>
                  </a:cubicBezTo>
                  <a:cubicBezTo>
                    <a:pt x="14376" y="21442"/>
                    <a:pt x="14373" y="21425"/>
                    <a:pt x="14367" y="21412"/>
                  </a:cubicBezTo>
                  <a:cubicBezTo>
                    <a:pt x="14363" y="21404"/>
                    <a:pt x="14355" y="21396"/>
                    <a:pt x="14343" y="21384"/>
                  </a:cubicBezTo>
                  <a:lnTo>
                    <a:pt x="13104" y="20119"/>
                  </a:lnTo>
                  <a:cubicBezTo>
                    <a:pt x="13092" y="20106"/>
                    <a:pt x="13085" y="20099"/>
                    <a:pt x="13079" y="20097"/>
                  </a:cubicBezTo>
                  <a:close/>
                  <a:moveTo>
                    <a:pt x="15781" y="20097"/>
                  </a:moveTo>
                  <a:cubicBezTo>
                    <a:pt x="15775" y="20099"/>
                    <a:pt x="15767" y="20106"/>
                    <a:pt x="15755" y="20119"/>
                  </a:cubicBezTo>
                  <a:lnTo>
                    <a:pt x="14516" y="21384"/>
                  </a:lnTo>
                  <a:cubicBezTo>
                    <a:pt x="14504" y="21396"/>
                    <a:pt x="14496" y="21404"/>
                    <a:pt x="14493" y="21412"/>
                  </a:cubicBezTo>
                  <a:cubicBezTo>
                    <a:pt x="14486" y="21425"/>
                    <a:pt x="14484" y="21442"/>
                    <a:pt x="14485" y="21459"/>
                  </a:cubicBezTo>
                  <a:cubicBezTo>
                    <a:pt x="14486" y="21465"/>
                    <a:pt x="14487" y="21472"/>
                    <a:pt x="14489" y="21478"/>
                  </a:cubicBezTo>
                  <a:cubicBezTo>
                    <a:pt x="14491" y="21484"/>
                    <a:pt x="14493" y="21489"/>
                    <a:pt x="14496" y="21493"/>
                  </a:cubicBezTo>
                  <a:cubicBezTo>
                    <a:pt x="14504" y="21504"/>
                    <a:pt x="14514" y="21509"/>
                    <a:pt x="14523" y="21506"/>
                  </a:cubicBezTo>
                  <a:cubicBezTo>
                    <a:pt x="14529" y="21504"/>
                    <a:pt x="14536" y="21496"/>
                    <a:pt x="14549" y="21484"/>
                  </a:cubicBezTo>
                  <a:lnTo>
                    <a:pt x="15788" y="20219"/>
                  </a:lnTo>
                  <a:cubicBezTo>
                    <a:pt x="15800" y="20207"/>
                    <a:pt x="15807" y="20199"/>
                    <a:pt x="15811" y="20191"/>
                  </a:cubicBezTo>
                  <a:cubicBezTo>
                    <a:pt x="15817" y="20178"/>
                    <a:pt x="15820" y="20161"/>
                    <a:pt x="15818" y="20144"/>
                  </a:cubicBezTo>
                  <a:cubicBezTo>
                    <a:pt x="15818" y="20137"/>
                    <a:pt x="15817" y="20131"/>
                    <a:pt x="15815" y="20125"/>
                  </a:cubicBezTo>
                  <a:cubicBezTo>
                    <a:pt x="15813" y="20119"/>
                    <a:pt x="15810" y="20114"/>
                    <a:pt x="15807" y="20109"/>
                  </a:cubicBezTo>
                  <a:cubicBezTo>
                    <a:pt x="15800" y="20098"/>
                    <a:pt x="15790" y="20094"/>
                    <a:pt x="15781" y="20097"/>
                  </a:cubicBezTo>
                  <a:close/>
                  <a:moveTo>
                    <a:pt x="17204" y="20097"/>
                  </a:moveTo>
                  <a:cubicBezTo>
                    <a:pt x="17194" y="20094"/>
                    <a:pt x="17184" y="20098"/>
                    <a:pt x="17177" y="20109"/>
                  </a:cubicBezTo>
                  <a:cubicBezTo>
                    <a:pt x="17174" y="20114"/>
                    <a:pt x="17172" y="20119"/>
                    <a:pt x="17170" y="20125"/>
                  </a:cubicBezTo>
                  <a:cubicBezTo>
                    <a:pt x="17168" y="20131"/>
                    <a:pt x="17166" y="20137"/>
                    <a:pt x="17166" y="20144"/>
                  </a:cubicBezTo>
                  <a:cubicBezTo>
                    <a:pt x="17164" y="20161"/>
                    <a:pt x="17167" y="20178"/>
                    <a:pt x="17173" y="20191"/>
                  </a:cubicBezTo>
                  <a:cubicBezTo>
                    <a:pt x="17177" y="20199"/>
                    <a:pt x="17184" y="20207"/>
                    <a:pt x="17197" y="20219"/>
                  </a:cubicBezTo>
                  <a:lnTo>
                    <a:pt x="18436" y="21484"/>
                  </a:lnTo>
                  <a:cubicBezTo>
                    <a:pt x="18448" y="21496"/>
                    <a:pt x="18456" y="21504"/>
                    <a:pt x="18461" y="21506"/>
                  </a:cubicBezTo>
                  <a:cubicBezTo>
                    <a:pt x="18471" y="21509"/>
                    <a:pt x="18481" y="21504"/>
                    <a:pt x="18488" y="21493"/>
                  </a:cubicBezTo>
                  <a:cubicBezTo>
                    <a:pt x="18491" y="21489"/>
                    <a:pt x="18493" y="21484"/>
                    <a:pt x="18495" y="21478"/>
                  </a:cubicBezTo>
                  <a:cubicBezTo>
                    <a:pt x="18497" y="21472"/>
                    <a:pt x="18498" y="21465"/>
                    <a:pt x="18499" y="21459"/>
                  </a:cubicBezTo>
                  <a:cubicBezTo>
                    <a:pt x="18501" y="21442"/>
                    <a:pt x="18498" y="21425"/>
                    <a:pt x="18492" y="21412"/>
                  </a:cubicBezTo>
                  <a:cubicBezTo>
                    <a:pt x="18488" y="21404"/>
                    <a:pt x="18480" y="21396"/>
                    <a:pt x="18468" y="21384"/>
                  </a:cubicBezTo>
                  <a:lnTo>
                    <a:pt x="17229" y="20119"/>
                  </a:lnTo>
                  <a:cubicBezTo>
                    <a:pt x="17217" y="20106"/>
                    <a:pt x="17210" y="20099"/>
                    <a:pt x="17204" y="20097"/>
                  </a:cubicBezTo>
                  <a:close/>
                  <a:moveTo>
                    <a:pt x="19906" y="20097"/>
                  </a:moveTo>
                  <a:cubicBezTo>
                    <a:pt x="19900" y="20099"/>
                    <a:pt x="19893" y="20106"/>
                    <a:pt x="19880" y="20119"/>
                  </a:cubicBezTo>
                  <a:lnTo>
                    <a:pt x="18641" y="21384"/>
                  </a:lnTo>
                  <a:cubicBezTo>
                    <a:pt x="18629" y="21396"/>
                    <a:pt x="18622" y="21404"/>
                    <a:pt x="18618" y="21412"/>
                  </a:cubicBezTo>
                  <a:cubicBezTo>
                    <a:pt x="18611" y="21425"/>
                    <a:pt x="18609" y="21442"/>
                    <a:pt x="18611" y="21459"/>
                  </a:cubicBezTo>
                  <a:cubicBezTo>
                    <a:pt x="18611" y="21465"/>
                    <a:pt x="18613" y="21472"/>
                    <a:pt x="18614" y="21478"/>
                  </a:cubicBezTo>
                  <a:cubicBezTo>
                    <a:pt x="18616" y="21484"/>
                    <a:pt x="18619" y="21489"/>
                    <a:pt x="18621" y="21493"/>
                  </a:cubicBezTo>
                  <a:cubicBezTo>
                    <a:pt x="18629" y="21504"/>
                    <a:pt x="18639" y="21509"/>
                    <a:pt x="18648" y="21506"/>
                  </a:cubicBezTo>
                  <a:cubicBezTo>
                    <a:pt x="18654" y="21504"/>
                    <a:pt x="18661" y="21496"/>
                    <a:pt x="18674" y="21484"/>
                  </a:cubicBezTo>
                  <a:lnTo>
                    <a:pt x="19913" y="20219"/>
                  </a:lnTo>
                  <a:cubicBezTo>
                    <a:pt x="19925" y="20207"/>
                    <a:pt x="19932" y="20199"/>
                    <a:pt x="19936" y="20191"/>
                  </a:cubicBezTo>
                  <a:cubicBezTo>
                    <a:pt x="19943" y="20178"/>
                    <a:pt x="19945" y="20161"/>
                    <a:pt x="19944" y="20144"/>
                  </a:cubicBezTo>
                  <a:cubicBezTo>
                    <a:pt x="19943" y="20137"/>
                    <a:pt x="19942" y="20131"/>
                    <a:pt x="19940" y="20125"/>
                  </a:cubicBezTo>
                  <a:cubicBezTo>
                    <a:pt x="19938" y="20119"/>
                    <a:pt x="19935" y="20114"/>
                    <a:pt x="19932" y="20109"/>
                  </a:cubicBezTo>
                  <a:cubicBezTo>
                    <a:pt x="19925" y="20098"/>
                    <a:pt x="19915" y="20094"/>
                    <a:pt x="19906" y="20097"/>
                  </a:cubicBezTo>
                  <a:close/>
                  <a:moveTo>
                    <a:pt x="21316" y="20097"/>
                  </a:moveTo>
                  <a:cubicBezTo>
                    <a:pt x="21306" y="20094"/>
                    <a:pt x="21297" y="20098"/>
                    <a:pt x="21289" y="20109"/>
                  </a:cubicBezTo>
                  <a:cubicBezTo>
                    <a:pt x="21286" y="20114"/>
                    <a:pt x="21284" y="20119"/>
                    <a:pt x="21282" y="20125"/>
                  </a:cubicBezTo>
                  <a:cubicBezTo>
                    <a:pt x="21280" y="20131"/>
                    <a:pt x="21279" y="20137"/>
                    <a:pt x="21278" y="20144"/>
                  </a:cubicBezTo>
                  <a:cubicBezTo>
                    <a:pt x="21277" y="20161"/>
                    <a:pt x="21279" y="20178"/>
                    <a:pt x="21286" y="20191"/>
                  </a:cubicBezTo>
                  <a:cubicBezTo>
                    <a:pt x="21290" y="20199"/>
                    <a:pt x="21297" y="20207"/>
                    <a:pt x="21309" y="20219"/>
                  </a:cubicBezTo>
                  <a:lnTo>
                    <a:pt x="21600" y="20516"/>
                  </a:lnTo>
                  <a:lnTo>
                    <a:pt x="21600" y="20382"/>
                  </a:lnTo>
                  <a:lnTo>
                    <a:pt x="21341" y="20119"/>
                  </a:lnTo>
                  <a:cubicBezTo>
                    <a:pt x="21329" y="20106"/>
                    <a:pt x="21322" y="20099"/>
                    <a:pt x="21316" y="20097"/>
                  </a:cubicBezTo>
                  <a:close/>
                  <a:moveTo>
                    <a:pt x="730" y="20480"/>
                  </a:moveTo>
                  <a:cubicBezTo>
                    <a:pt x="720" y="20477"/>
                    <a:pt x="710" y="20482"/>
                    <a:pt x="703" y="20493"/>
                  </a:cubicBezTo>
                  <a:cubicBezTo>
                    <a:pt x="700" y="20497"/>
                    <a:pt x="698" y="20503"/>
                    <a:pt x="696" y="20509"/>
                  </a:cubicBezTo>
                  <a:cubicBezTo>
                    <a:pt x="694" y="20515"/>
                    <a:pt x="693" y="20521"/>
                    <a:pt x="692" y="20528"/>
                  </a:cubicBezTo>
                  <a:cubicBezTo>
                    <a:pt x="691" y="20544"/>
                    <a:pt x="693" y="20562"/>
                    <a:pt x="699" y="20575"/>
                  </a:cubicBezTo>
                  <a:cubicBezTo>
                    <a:pt x="703" y="20583"/>
                    <a:pt x="711" y="20591"/>
                    <a:pt x="723" y="20603"/>
                  </a:cubicBezTo>
                  <a:lnTo>
                    <a:pt x="1699" y="21600"/>
                  </a:lnTo>
                  <a:lnTo>
                    <a:pt x="1827" y="21600"/>
                  </a:lnTo>
                  <a:cubicBezTo>
                    <a:pt x="1823" y="21594"/>
                    <a:pt x="1818" y="21588"/>
                    <a:pt x="1809" y="21579"/>
                  </a:cubicBezTo>
                  <a:lnTo>
                    <a:pt x="755" y="20502"/>
                  </a:lnTo>
                  <a:cubicBezTo>
                    <a:pt x="743" y="20490"/>
                    <a:pt x="736" y="20482"/>
                    <a:pt x="730" y="20480"/>
                  </a:cubicBezTo>
                  <a:close/>
                  <a:moveTo>
                    <a:pt x="3441" y="20480"/>
                  </a:moveTo>
                  <a:cubicBezTo>
                    <a:pt x="3435" y="20482"/>
                    <a:pt x="3428" y="20490"/>
                    <a:pt x="3415" y="20502"/>
                  </a:cubicBezTo>
                  <a:lnTo>
                    <a:pt x="2361" y="21579"/>
                  </a:lnTo>
                  <a:cubicBezTo>
                    <a:pt x="2352" y="21588"/>
                    <a:pt x="2347" y="21594"/>
                    <a:pt x="2343" y="21600"/>
                  </a:cubicBezTo>
                  <a:lnTo>
                    <a:pt x="2472" y="21600"/>
                  </a:lnTo>
                  <a:lnTo>
                    <a:pt x="3448" y="20603"/>
                  </a:lnTo>
                  <a:cubicBezTo>
                    <a:pt x="3460" y="20591"/>
                    <a:pt x="3468" y="20583"/>
                    <a:pt x="3471" y="20575"/>
                  </a:cubicBezTo>
                  <a:cubicBezTo>
                    <a:pt x="3478" y="20562"/>
                    <a:pt x="3480" y="20544"/>
                    <a:pt x="3478" y="20528"/>
                  </a:cubicBezTo>
                  <a:cubicBezTo>
                    <a:pt x="3478" y="20521"/>
                    <a:pt x="3477" y="20515"/>
                    <a:pt x="3475" y="20509"/>
                  </a:cubicBezTo>
                  <a:cubicBezTo>
                    <a:pt x="3473" y="20503"/>
                    <a:pt x="3470" y="20497"/>
                    <a:pt x="3467" y="20493"/>
                  </a:cubicBezTo>
                  <a:cubicBezTo>
                    <a:pt x="3460" y="20482"/>
                    <a:pt x="3450" y="20477"/>
                    <a:pt x="3441" y="20480"/>
                  </a:cubicBezTo>
                  <a:close/>
                  <a:moveTo>
                    <a:pt x="4842" y="20480"/>
                  </a:moveTo>
                  <a:cubicBezTo>
                    <a:pt x="4833" y="20477"/>
                    <a:pt x="4823" y="20482"/>
                    <a:pt x="4816" y="20493"/>
                  </a:cubicBezTo>
                  <a:cubicBezTo>
                    <a:pt x="4813" y="20497"/>
                    <a:pt x="4810" y="20503"/>
                    <a:pt x="4808" y="20509"/>
                  </a:cubicBezTo>
                  <a:cubicBezTo>
                    <a:pt x="4806" y="20515"/>
                    <a:pt x="4805" y="20521"/>
                    <a:pt x="4805" y="20528"/>
                  </a:cubicBezTo>
                  <a:cubicBezTo>
                    <a:pt x="4803" y="20544"/>
                    <a:pt x="4805" y="20562"/>
                    <a:pt x="4812" y="20575"/>
                  </a:cubicBezTo>
                  <a:cubicBezTo>
                    <a:pt x="4816" y="20583"/>
                    <a:pt x="4823" y="20591"/>
                    <a:pt x="4836" y="20603"/>
                  </a:cubicBezTo>
                  <a:lnTo>
                    <a:pt x="5812" y="21600"/>
                  </a:lnTo>
                  <a:lnTo>
                    <a:pt x="5940" y="21600"/>
                  </a:lnTo>
                  <a:cubicBezTo>
                    <a:pt x="5935" y="21594"/>
                    <a:pt x="5931" y="21588"/>
                    <a:pt x="5922" y="21579"/>
                  </a:cubicBezTo>
                  <a:lnTo>
                    <a:pt x="4867" y="20502"/>
                  </a:lnTo>
                  <a:cubicBezTo>
                    <a:pt x="4855" y="20490"/>
                    <a:pt x="4848" y="20482"/>
                    <a:pt x="4842" y="20480"/>
                  </a:cubicBezTo>
                  <a:close/>
                  <a:moveTo>
                    <a:pt x="7553" y="20480"/>
                  </a:moveTo>
                  <a:cubicBezTo>
                    <a:pt x="7548" y="20482"/>
                    <a:pt x="7540" y="20490"/>
                    <a:pt x="7528" y="20502"/>
                  </a:cubicBezTo>
                  <a:lnTo>
                    <a:pt x="6474" y="21579"/>
                  </a:lnTo>
                  <a:cubicBezTo>
                    <a:pt x="6464" y="21588"/>
                    <a:pt x="6460" y="21594"/>
                    <a:pt x="6456" y="21600"/>
                  </a:cubicBezTo>
                  <a:lnTo>
                    <a:pt x="6584" y="21600"/>
                  </a:lnTo>
                  <a:lnTo>
                    <a:pt x="7560" y="20603"/>
                  </a:lnTo>
                  <a:cubicBezTo>
                    <a:pt x="7572" y="20591"/>
                    <a:pt x="7580" y="20583"/>
                    <a:pt x="7584" y="20575"/>
                  </a:cubicBezTo>
                  <a:cubicBezTo>
                    <a:pt x="7590" y="20562"/>
                    <a:pt x="7593" y="20544"/>
                    <a:pt x="7591" y="20528"/>
                  </a:cubicBezTo>
                  <a:cubicBezTo>
                    <a:pt x="7590" y="20521"/>
                    <a:pt x="7589" y="20515"/>
                    <a:pt x="7587" y="20509"/>
                  </a:cubicBezTo>
                  <a:cubicBezTo>
                    <a:pt x="7585" y="20503"/>
                    <a:pt x="7583" y="20497"/>
                    <a:pt x="7580" y="20493"/>
                  </a:cubicBezTo>
                  <a:cubicBezTo>
                    <a:pt x="7572" y="20482"/>
                    <a:pt x="7563" y="20477"/>
                    <a:pt x="7553" y="20480"/>
                  </a:cubicBezTo>
                  <a:close/>
                  <a:moveTo>
                    <a:pt x="8967" y="20480"/>
                  </a:moveTo>
                  <a:cubicBezTo>
                    <a:pt x="8958" y="20477"/>
                    <a:pt x="8948" y="20482"/>
                    <a:pt x="8941" y="20493"/>
                  </a:cubicBezTo>
                  <a:cubicBezTo>
                    <a:pt x="8938" y="20497"/>
                    <a:pt x="8935" y="20503"/>
                    <a:pt x="8934" y="20509"/>
                  </a:cubicBezTo>
                  <a:cubicBezTo>
                    <a:pt x="8932" y="20515"/>
                    <a:pt x="8930" y="20521"/>
                    <a:pt x="8930" y="20528"/>
                  </a:cubicBezTo>
                  <a:cubicBezTo>
                    <a:pt x="8928" y="20544"/>
                    <a:pt x="8931" y="20562"/>
                    <a:pt x="8937" y="20575"/>
                  </a:cubicBezTo>
                  <a:cubicBezTo>
                    <a:pt x="8941" y="20583"/>
                    <a:pt x="8948" y="20591"/>
                    <a:pt x="8961" y="20603"/>
                  </a:cubicBezTo>
                  <a:lnTo>
                    <a:pt x="9937" y="21600"/>
                  </a:lnTo>
                  <a:lnTo>
                    <a:pt x="10065" y="21600"/>
                  </a:lnTo>
                  <a:cubicBezTo>
                    <a:pt x="10060" y="21594"/>
                    <a:pt x="10056" y="21588"/>
                    <a:pt x="10047" y="21579"/>
                  </a:cubicBezTo>
                  <a:lnTo>
                    <a:pt x="8993" y="20502"/>
                  </a:lnTo>
                  <a:cubicBezTo>
                    <a:pt x="8981" y="20490"/>
                    <a:pt x="8973" y="20482"/>
                    <a:pt x="8967" y="20480"/>
                  </a:cubicBezTo>
                  <a:close/>
                  <a:moveTo>
                    <a:pt x="11678" y="20480"/>
                  </a:moveTo>
                  <a:cubicBezTo>
                    <a:pt x="11673" y="20482"/>
                    <a:pt x="11665" y="20490"/>
                    <a:pt x="11653" y="20502"/>
                  </a:cubicBezTo>
                  <a:lnTo>
                    <a:pt x="10599" y="21579"/>
                  </a:lnTo>
                  <a:cubicBezTo>
                    <a:pt x="10589" y="21588"/>
                    <a:pt x="10585" y="21594"/>
                    <a:pt x="10581" y="21600"/>
                  </a:cubicBezTo>
                  <a:lnTo>
                    <a:pt x="10709" y="21600"/>
                  </a:lnTo>
                  <a:lnTo>
                    <a:pt x="11685" y="20603"/>
                  </a:lnTo>
                  <a:cubicBezTo>
                    <a:pt x="11697" y="20591"/>
                    <a:pt x="11705" y="20583"/>
                    <a:pt x="11709" y="20575"/>
                  </a:cubicBezTo>
                  <a:cubicBezTo>
                    <a:pt x="11715" y="20562"/>
                    <a:pt x="11718" y="20544"/>
                    <a:pt x="11716" y="20528"/>
                  </a:cubicBezTo>
                  <a:cubicBezTo>
                    <a:pt x="11715" y="20521"/>
                    <a:pt x="11714" y="20515"/>
                    <a:pt x="11712" y="20509"/>
                  </a:cubicBezTo>
                  <a:cubicBezTo>
                    <a:pt x="11710" y="20503"/>
                    <a:pt x="11708" y="20497"/>
                    <a:pt x="11705" y="20493"/>
                  </a:cubicBezTo>
                  <a:cubicBezTo>
                    <a:pt x="11697" y="20482"/>
                    <a:pt x="11688" y="20477"/>
                    <a:pt x="11678" y="20480"/>
                  </a:cubicBezTo>
                  <a:close/>
                  <a:moveTo>
                    <a:pt x="13074" y="20480"/>
                  </a:moveTo>
                  <a:cubicBezTo>
                    <a:pt x="13065" y="20477"/>
                    <a:pt x="13055" y="20482"/>
                    <a:pt x="13047" y="20493"/>
                  </a:cubicBezTo>
                  <a:cubicBezTo>
                    <a:pt x="13045" y="20497"/>
                    <a:pt x="13042" y="20503"/>
                    <a:pt x="13040" y="20509"/>
                  </a:cubicBezTo>
                  <a:cubicBezTo>
                    <a:pt x="13038" y="20515"/>
                    <a:pt x="13037" y="20521"/>
                    <a:pt x="13037" y="20528"/>
                  </a:cubicBezTo>
                  <a:cubicBezTo>
                    <a:pt x="13035" y="20544"/>
                    <a:pt x="13037" y="20562"/>
                    <a:pt x="13044" y="20575"/>
                  </a:cubicBezTo>
                  <a:cubicBezTo>
                    <a:pt x="13048" y="20583"/>
                    <a:pt x="13055" y="20591"/>
                    <a:pt x="13067" y="20603"/>
                  </a:cubicBezTo>
                  <a:lnTo>
                    <a:pt x="14043" y="21600"/>
                  </a:lnTo>
                  <a:lnTo>
                    <a:pt x="14171" y="21600"/>
                  </a:lnTo>
                  <a:cubicBezTo>
                    <a:pt x="14167" y="21594"/>
                    <a:pt x="14163" y="21588"/>
                    <a:pt x="14154" y="21579"/>
                  </a:cubicBezTo>
                  <a:lnTo>
                    <a:pt x="13099" y="20502"/>
                  </a:lnTo>
                  <a:cubicBezTo>
                    <a:pt x="13087" y="20490"/>
                    <a:pt x="13080" y="20482"/>
                    <a:pt x="13074" y="20480"/>
                  </a:cubicBezTo>
                  <a:close/>
                  <a:moveTo>
                    <a:pt x="15785" y="20480"/>
                  </a:moveTo>
                  <a:cubicBezTo>
                    <a:pt x="15779" y="20482"/>
                    <a:pt x="15772" y="20490"/>
                    <a:pt x="15760" y="20502"/>
                  </a:cubicBezTo>
                  <a:lnTo>
                    <a:pt x="14705" y="21579"/>
                  </a:lnTo>
                  <a:cubicBezTo>
                    <a:pt x="14696" y="21588"/>
                    <a:pt x="14692" y="21594"/>
                    <a:pt x="14688" y="21600"/>
                  </a:cubicBezTo>
                  <a:lnTo>
                    <a:pt x="14816" y="21600"/>
                  </a:lnTo>
                  <a:lnTo>
                    <a:pt x="15792" y="20603"/>
                  </a:lnTo>
                  <a:cubicBezTo>
                    <a:pt x="15804" y="20591"/>
                    <a:pt x="15812" y="20583"/>
                    <a:pt x="15816" y="20575"/>
                  </a:cubicBezTo>
                  <a:cubicBezTo>
                    <a:pt x="15822" y="20562"/>
                    <a:pt x="15824" y="20544"/>
                    <a:pt x="15823" y="20528"/>
                  </a:cubicBezTo>
                  <a:cubicBezTo>
                    <a:pt x="15822" y="20521"/>
                    <a:pt x="15821" y="20515"/>
                    <a:pt x="15819" y="20509"/>
                  </a:cubicBezTo>
                  <a:cubicBezTo>
                    <a:pt x="15817" y="20503"/>
                    <a:pt x="15815" y="20497"/>
                    <a:pt x="15812" y="20493"/>
                  </a:cubicBezTo>
                  <a:cubicBezTo>
                    <a:pt x="15804" y="20482"/>
                    <a:pt x="15795" y="20477"/>
                    <a:pt x="15785" y="20480"/>
                  </a:cubicBezTo>
                  <a:close/>
                  <a:moveTo>
                    <a:pt x="17199" y="20480"/>
                  </a:moveTo>
                  <a:cubicBezTo>
                    <a:pt x="17190" y="20477"/>
                    <a:pt x="17180" y="20482"/>
                    <a:pt x="17173" y="20493"/>
                  </a:cubicBezTo>
                  <a:cubicBezTo>
                    <a:pt x="17170" y="20497"/>
                    <a:pt x="17167" y="20503"/>
                    <a:pt x="17165" y="20509"/>
                  </a:cubicBezTo>
                  <a:cubicBezTo>
                    <a:pt x="17164" y="20515"/>
                    <a:pt x="17162" y="20521"/>
                    <a:pt x="17162" y="20528"/>
                  </a:cubicBezTo>
                  <a:cubicBezTo>
                    <a:pt x="17160" y="20544"/>
                    <a:pt x="17162" y="20562"/>
                    <a:pt x="17169" y="20575"/>
                  </a:cubicBezTo>
                  <a:cubicBezTo>
                    <a:pt x="17173" y="20583"/>
                    <a:pt x="17180" y="20591"/>
                    <a:pt x="17193" y="20603"/>
                  </a:cubicBezTo>
                  <a:lnTo>
                    <a:pt x="18169" y="21600"/>
                  </a:lnTo>
                  <a:lnTo>
                    <a:pt x="18297" y="21600"/>
                  </a:lnTo>
                  <a:cubicBezTo>
                    <a:pt x="18292" y="21594"/>
                    <a:pt x="18288" y="21588"/>
                    <a:pt x="18279" y="21579"/>
                  </a:cubicBezTo>
                  <a:lnTo>
                    <a:pt x="17225" y="20502"/>
                  </a:lnTo>
                  <a:cubicBezTo>
                    <a:pt x="17212" y="20490"/>
                    <a:pt x="17205" y="20482"/>
                    <a:pt x="17199" y="20480"/>
                  </a:cubicBezTo>
                  <a:close/>
                  <a:moveTo>
                    <a:pt x="19910" y="20480"/>
                  </a:moveTo>
                  <a:cubicBezTo>
                    <a:pt x="19904" y="20482"/>
                    <a:pt x="19897" y="20490"/>
                    <a:pt x="19885" y="20502"/>
                  </a:cubicBezTo>
                  <a:lnTo>
                    <a:pt x="18831" y="21579"/>
                  </a:lnTo>
                  <a:cubicBezTo>
                    <a:pt x="18821" y="21588"/>
                    <a:pt x="18817" y="21594"/>
                    <a:pt x="18813" y="21600"/>
                  </a:cubicBezTo>
                  <a:lnTo>
                    <a:pt x="18941" y="21600"/>
                  </a:lnTo>
                  <a:lnTo>
                    <a:pt x="19917" y="20603"/>
                  </a:lnTo>
                  <a:cubicBezTo>
                    <a:pt x="19929" y="20591"/>
                    <a:pt x="19937" y="20583"/>
                    <a:pt x="19941" y="20575"/>
                  </a:cubicBezTo>
                  <a:cubicBezTo>
                    <a:pt x="19947" y="20562"/>
                    <a:pt x="19950" y="20544"/>
                    <a:pt x="19948" y="20528"/>
                  </a:cubicBezTo>
                  <a:cubicBezTo>
                    <a:pt x="19947" y="20521"/>
                    <a:pt x="19946" y="20515"/>
                    <a:pt x="19944" y="20509"/>
                  </a:cubicBezTo>
                  <a:cubicBezTo>
                    <a:pt x="19942" y="20503"/>
                    <a:pt x="19940" y="20497"/>
                    <a:pt x="19937" y="20493"/>
                  </a:cubicBezTo>
                  <a:cubicBezTo>
                    <a:pt x="19929" y="20482"/>
                    <a:pt x="19920" y="20477"/>
                    <a:pt x="19910" y="20480"/>
                  </a:cubicBezTo>
                  <a:close/>
                  <a:moveTo>
                    <a:pt x="21312" y="20480"/>
                  </a:moveTo>
                  <a:cubicBezTo>
                    <a:pt x="21302" y="20477"/>
                    <a:pt x="21292" y="20482"/>
                    <a:pt x="21285" y="20493"/>
                  </a:cubicBezTo>
                  <a:cubicBezTo>
                    <a:pt x="21282" y="20497"/>
                    <a:pt x="21279" y="20503"/>
                    <a:pt x="21278" y="20509"/>
                  </a:cubicBezTo>
                  <a:cubicBezTo>
                    <a:pt x="21276" y="20515"/>
                    <a:pt x="21275" y="20521"/>
                    <a:pt x="21274" y="20528"/>
                  </a:cubicBezTo>
                  <a:cubicBezTo>
                    <a:pt x="21272" y="20544"/>
                    <a:pt x="21275" y="20562"/>
                    <a:pt x="21281" y="20575"/>
                  </a:cubicBezTo>
                  <a:cubicBezTo>
                    <a:pt x="21285" y="20583"/>
                    <a:pt x="21293" y="20591"/>
                    <a:pt x="21305" y="20603"/>
                  </a:cubicBezTo>
                  <a:lnTo>
                    <a:pt x="21600" y="20904"/>
                  </a:lnTo>
                  <a:lnTo>
                    <a:pt x="21600" y="20771"/>
                  </a:lnTo>
                  <a:lnTo>
                    <a:pt x="21337" y="20502"/>
                  </a:lnTo>
                  <a:cubicBezTo>
                    <a:pt x="21325" y="20490"/>
                    <a:pt x="21318" y="20482"/>
                    <a:pt x="21312" y="20480"/>
                  </a:cubicBezTo>
                  <a:close/>
                  <a:moveTo>
                    <a:pt x="730" y="20847"/>
                  </a:moveTo>
                  <a:cubicBezTo>
                    <a:pt x="720" y="20844"/>
                    <a:pt x="710" y="20849"/>
                    <a:pt x="703" y="20860"/>
                  </a:cubicBezTo>
                  <a:cubicBezTo>
                    <a:pt x="700" y="20864"/>
                    <a:pt x="698" y="20870"/>
                    <a:pt x="696" y="20876"/>
                  </a:cubicBezTo>
                  <a:cubicBezTo>
                    <a:pt x="694" y="20881"/>
                    <a:pt x="693" y="20888"/>
                    <a:pt x="692" y="20894"/>
                  </a:cubicBezTo>
                  <a:cubicBezTo>
                    <a:pt x="691" y="20911"/>
                    <a:pt x="693" y="20929"/>
                    <a:pt x="699" y="20942"/>
                  </a:cubicBezTo>
                  <a:cubicBezTo>
                    <a:pt x="703" y="20950"/>
                    <a:pt x="711" y="20957"/>
                    <a:pt x="723" y="20970"/>
                  </a:cubicBezTo>
                  <a:lnTo>
                    <a:pt x="1340" y="21600"/>
                  </a:lnTo>
                  <a:lnTo>
                    <a:pt x="1471" y="21600"/>
                  </a:lnTo>
                  <a:lnTo>
                    <a:pt x="755" y="20869"/>
                  </a:lnTo>
                  <a:cubicBezTo>
                    <a:pt x="743" y="20857"/>
                    <a:pt x="736" y="20849"/>
                    <a:pt x="730" y="20847"/>
                  </a:cubicBezTo>
                  <a:close/>
                  <a:moveTo>
                    <a:pt x="3441" y="20847"/>
                  </a:moveTo>
                  <a:cubicBezTo>
                    <a:pt x="3435" y="20849"/>
                    <a:pt x="3428" y="20857"/>
                    <a:pt x="3415" y="20869"/>
                  </a:cubicBezTo>
                  <a:lnTo>
                    <a:pt x="2700" y="21600"/>
                  </a:lnTo>
                  <a:lnTo>
                    <a:pt x="2831" y="21600"/>
                  </a:lnTo>
                  <a:lnTo>
                    <a:pt x="3448" y="20970"/>
                  </a:lnTo>
                  <a:cubicBezTo>
                    <a:pt x="3460" y="20957"/>
                    <a:pt x="3468" y="20950"/>
                    <a:pt x="3471" y="20942"/>
                  </a:cubicBezTo>
                  <a:cubicBezTo>
                    <a:pt x="3478" y="20929"/>
                    <a:pt x="3480" y="20911"/>
                    <a:pt x="3478" y="20894"/>
                  </a:cubicBezTo>
                  <a:cubicBezTo>
                    <a:pt x="3478" y="20888"/>
                    <a:pt x="3477" y="20881"/>
                    <a:pt x="3475" y="20876"/>
                  </a:cubicBezTo>
                  <a:cubicBezTo>
                    <a:pt x="3473" y="20870"/>
                    <a:pt x="3470" y="20864"/>
                    <a:pt x="3467" y="20860"/>
                  </a:cubicBezTo>
                  <a:cubicBezTo>
                    <a:pt x="3460" y="20849"/>
                    <a:pt x="3450" y="20844"/>
                    <a:pt x="3441" y="20847"/>
                  </a:cubicBezTo>
                  <a:close/>
                  <a:moveTo>
                    <a:pt x="4842" y="20847"/>
                  </a:moveTo>
                  <a:cubicBezTo>
                    <a:pt x="4833" y="20844"/>
                    <a:pt x="4823" y="20849"/>
                    <a:pt x="4816" y="20860"/>
                  </a:cubicBezTo>
                  <a:cubicBezTo>
                    <a:pt x="4813" y="20864"/>
                    <a:pt x="4810" y="20870"/>
                    <a:pt x="4808" y="20876"/>
                  </a:cubicBezTo>
                  <a:cubicBezTo>
                    <a:pt x="4806" y="20881"/>
                    <a:pt x="4805" y="20888"/>
                    <a:pt x="4805" y="20894"/>
                  </a:cubicBezTo>
                  <a:cubicBezTo>
                    <a:pt x="4803" y="20911"/>
                    <a:pt x="4805" y="20929"/>
                    <a:pt x="4812" y="20942"/>
                  </a:cubicBezTo>
                  <a:cubicBezTo>
                    <a:pt x="4816" y="20950"/>
                    <a:pt x="4823" y="20957"/>
                    <a:pt x="4836" y="20970"/>
                  </a:cubicBezTo>
                  <a:lnTo>
                    <a:pt x="5453" y="21600"/>
                  </a:lnTo>
                  <a:lnTo>
                    <a:pt x="5583" y="21600"/>
                  </a:lnTo>
                  <a:lnTo>
                    <a:pt x="4867" y="20869"/>
                  </a:lnTo>
                  <a:cubicBezTo>
                    <a:pt x="4855" y="20857"/>
                    <a:pt x="4848" y="20849"/>
                    <a:pt x="4842" y="20847"/>
                  </a:cubicBezTo>
                  <a:close/>
                  <a:moveTo>
                    <a:pt x="7553" y="20847"/>
                  </a:moveTo>
                  <a:cubicBezTo>
                    <a:pt x="7548" y="20849"/>
                    <a:pt x="7540" y="20857"/>
                    <a:pt x="7528" y="20869"/>
                  </a:cubicBezTo>
                  <a:lnTo>
                    <a:pt x="6812" y="21600"/>
                  </a:lnTo>
                  <a:lnTo>
                    <a:pt x="6943" y="21600"/>
                  </a:lnTo>
                  <a:lnTo>
                    <a:pt x="7560" y="20970"/>
                  </a:lnTo>
                  <a:cubicBezTo>
                    <a:pt x="7572" y="20957"/>
                    <a:pt x="7580" y="20950"/>
                    <a:pt x="7584" y="20942"/>
                  </a:cubicBezTo>
                  <a:cubicBezTo>
                    <a:pt x="7590" y="20929"/>
                    <a:pt x="7593" y="20911"/>
                    <a:pt x="7591" y="20894"/>
                  </a:cubicBezTo>
                  <a:cubicBezTo>
                    <a:pt x="7590" y="20888"/>
                    <a:pt x="7589" y="20881"/>
                    <a:pt x="7587" y="20876"/>
                  </a:cubicBezTo>
                  <a:cubicBezTo>
                    <a:pt x="7585" y="20870"/>
                    <a:pt x="7583" y="20864"/>
                    <a:pt x="7580" y="20860"/>
                  </a:cubicBezTo>
                  <a:cubicBezTo>
                    <a:pt x="7572" y="20849"/>
                    <a:pt x="7563" y="20844"/>
                    <a:pt x="7553" y="20847"/>
                  </a:cubicBezTo>
                  <a:close/>
                  <a:moveTo>
                    <a:pt x="8967" y="20847"/>
                  </a:moveTo>
                  <a:cubicBezTo>
                    <a:pt x="8958" y="20844"/>
                    <a:pt x="8948" y="20849"/>
                    <a:pt x="8941" y="20860"/>
                  </a:cubicBezTo>
                  <a:cubicBezTo>
                    <a:pt x="8938" y="20864"/>
                    <a:pt x="8935" y="20870"/>
                    <a:pt x="8934" y="20876"/>
                  </a:cubicBezTo>
                  <a:cubicBezTo>
                    <a:pt x="8932" y="20881"/>
                    <a:pt x="8930" y="20888"/>
                    <a:pt x="8930" y="20894"/>
                  </a:cubicBezTo>
                  <a:cubicBezTo>
                    <a:pt x="8928" y="20911"/>
                    <a:pt x="8931" y="20929"/>
                    <a:pt x="8937" y="20942"/>
                  </a:cubicBezTo>
                  <a:cubicBezTo>
                    <a:pt x="8941" y="20950"/>
                    <a:pt x="8948" y="20957"/>
                    <a:pt x="8961" y="20970"/>
                  </a:cubicBezTo>
                  <a:lnTo>
                    <a:pt x="9578" y="21600"/>
                  </a:lnTo>
                  <a:lnTo>
                    <a:pt x="9709" y="21600"/>
                  </a:lnTo>
                  <a:lnTo>
                    <a:pt x="8993" y="20869"/>
                  </a:lnTo>
                  <a:cubicBezTo>
                    <a:pt x="8981" y="20857"/>
                    <a:pt x="8973" y="20849"/>
                    <a:pt x="8967" y="20847"/>
                  </a:cubicBezTo>
                  <a:close/>
                  <a:moveTo>
                    <a:pt x="11678" y="20847"/>
                  </a:moveTo>
                  <a:cubicBezTo>
                    <a:pt x="11673" y="20849"/>
                    <a:pt x="11665" y="20857"/>
                    <a:pt x="11653" y="20869"/>
                  </a:cubicBezTo>
                  <a:lnTo>
                    <a:pt x="10937" y="21600"/>
                  </a:lnTo>
                  <a:lnTo>
                    <a:pt x="11068" y="21600"/>
                  </a:lnTo>
                  <a:lnTo>
                    <a:pt x="11685" y="20970"/>
                  </a:lnTo>
                  <a:cubicBezTo>
                    <a:pt x="11697" y="20957"/>
                    <a:pt x="11705" y="20950"/>
                    <a:pt x="11709" y="20942"/>
                  </a:cubicBezTo>
                  <a:cubicBezTo>
                    <a:pt x="11715" y="20929"/>
                    <a:pt x="11718" y="20911"/>
                    <a:pt x="11716" y="20894"/>
                  </a:cubicBezTo>
                  <a:cubicBezTo>
                    <a:pt x="11715" y="20888"/>
                    <a:pt x="11714" y="20881"/>
                    <a:pt x="11712" y="20876"/>
                  </a:cubicBezTo>
                  <a:cubicBezTo>
                    <a:pt x="11710" y="20870"/>
                    <a:pt x="11708" y="20864"/>
                    <a:pt x="11705" y="20860"/>
                  </a:cubicBezTo>
                  <a:cubicBezTo>
                    <a:pt x="11697" y="20849"/>
                    <a:pt x="11688" y="20844"/>
                    <a:pt x="11678" y="20847"/>
                  </a:cubicBezTo>
                  <a:close/>
                  <a:moveTo>
                    <a:pt x="13074" y="20847"/>
                  </a:moveTo>
                  <a:cubicBezTo>
                    <a:pt x="13065" y="20844"/>
                    <a:pt x="13055" y="20849"/>
                    <a:pt x="13047" y="20860"/>
                  </a:cubicBezTo>
                  <a:cubicBezTo>
                    <a:pt x="13045" y="20864"/>
                    <a:pt x="13042" y="20870"/>
                    <a:pt x="13040" y="20876"/>
                  </a:cubicBezTo>
                  <a:cubicBezTo>
                    <a:pt x="13038" y="20881"/>
                    <a:pt x="13037" y="20888"/>
                    <a:pt x="13037" y="20894"/>
                  </a:cubicBezTo>
                  <a:cubicBezTo>
                    <a:pt x="13035" y="20911"/>
                    <a:pt x="13037" y="20929"/>
                    <a:pt x="13044" y="20942"/>
                  </a:cubicBezTo>
                  <a:cubicBezTo>
                    <a:pt x="13048" y="20950"/>
                    <a:pt x="13055" y="20957"/>
                    <a:pt x="13067" y="20970"/>
                  </a:cubicBezTo>
                  <a:lnTo>
                    <a:pt x="13685" y="21600"/>
                  </a:lnTo>
                  <a:lnTo>
                    <a:pt x="13815" y="21600"/>
                  </a:lnTo>
                  <a:lnTo>
                    <a:pt x="13099" y="20869"/>
                  </a:lnTo>
                  <a:cubicBezTo>
                    <a:pt x="13087" y="20857"/>
                    <a:pt x="13080" y="20849"/>
                    <a:pt x="13074" y="20847"/>
                  </a:cubicBezTo>
                  <a:close/>
                  <a:moveTo>
                    <a:pt x="15785" y="20847"/>
                  </a:moveTo>
                  <a:cubicBezTo>
                    <a:pt x="15779" y="20849"/>
                    <a:pt x="15772" y="20857"/>
                    <a:pt x="15760" y="20869"/>
                  </a:cubicBezTo>
                  <a:lnTo>
                    <a:pt x="15044" y="21600"/>
                  </a:lnTo>
                  <a:lnTo>
                    <a:pt x="15175" y="21600"/>
                  </a:lnTo>
                  <a:lnTo>
                    <a:pt x="15792" y="20970"/>
                  </a:lnTo>
                  <a:cubicBezTo>
                    <a:pt x="15804" y="20957"/>
                    <a:pt x="15812" y="20950"/>
                    <a:pt x="15816" y="20942"/>
                  </a:cubicBezTo>
                  <a:cubicBezTo>
                    <a:pt x="15822" y="20929"/>
                    <a:pt x="15824" y="20911"/>
                    <a:pt x="15823" y="20894"/>
                  </a:cubicBezTo>
                  <a:cubicBezTo>
                    <a:pt x="15822" y="20888"/>
                    <a:pt x="15821" y="20881"/>
                    <a:pt x="15819" y="20876"/>
                  </a:cubicBezTo>
                  <a:cubicBezTo>
                    <a:pt x="15817" y="20870"/>
                    <a:pt x="15815" y="20864"/>
                    <a:pt x="15812" y="20860"/>
                  </a:cubicBezTo>
                  <a:cubicBezTo>
                    <a:pt x="15804" y="20849"/>
                    <a:pt x="15795" y="20844"/>
                    <a:pt x="15785" y="20847"/>
                  </a:cubicBezTo>
                  <a:close/>
                  <a:moveTo>
                    <a:pt x="17199" y="20847"/>
                  </a:moveTo>
                  <a:cubicBezTo>
                    <a:pt x="17190" y="20844"/>
                    <a:pt x="17180" y="20849"/>
                    <a:pt x="17173" y="20860"/>
                  </a:cubicBezTo>
                  <a:cubicBezTo>
                    <a:pt x="17170" y="20864"/>
                    <a:pt x="17167" y="20870"/>
                    <a:pt x="17165" y="20876"/>
                  </a:cubicBezTo>
                  <a:cubicBezTo>
                    <a:pt x="17164" y="20881"/>
                    <a:pt x="17162" y="20888"/>
                    <a:pt x="17162" y="20894"/>
                  </a:cubicBezTo>
                  <a:cubicBezTo>
                    <a:pt x="17160" y="20911"/>
                    <a:pt x="17162" y="20929"/>
                    <a:pt x="17169" y="20942"/>
                  </a:cubicBezTo>
                  <a:cubicBezTo>
                    <a:pt x="17173" y="20950"/>
                    <a:pt x="17180" y="20957"/>
                    <a:pt x="17193" y="20970"/>
                  </a:cubicBezTo>
                  <a:lnTo>
                    <a:pt x="17810" y="21600"/>
                  </a:lnTo>
                  <a:lnTo>
                    <a:pt x="17940" y="21600"/>
                  </a:lnTo>
                  <a:lnTo>
                    <a:pt x="17225" y="20869"/>
                  </a:lnTo>
                  <a:cubicBezTo>
                    <a:pt x="17212" y="20857"/>
                    <a:pt x="17205" y="20849"/>
                    <a:pt x="17199" y="20847"/>
                  </a:cubicBezTo>
                  <a:close/>
                  <a:moveTo>
                    <a:pt x="19910" y="20847"/>
                  </a:moveTo>
                  <a:cubicBezTo>
                    <a:pt x="19904" y="20849"/>
                    <a:pt x="19897" y="20857"/>
                    <a:pt x="19885" y="20869"/>
                  </a:cubicBezTo>
                  <a:lnTo>
                    <a:pt x="19169" y="21600"/>
                  </a:lnTo>
                  <a:lnTo>
                    <a:pt x="19300" y="21600"/>
                  </a:lnTo>
                  <a:lnTo>
                    <a:pt x="19917" y="20970"/>
                  </a:lnTo>
                  <a:cubicBezTo>
                    <a:pt x="19929" y="20957"/>
                    <a:pt x="19937" y="20950"/>
                    <a:pt x="19941" y="20942"/>
                  </a:cubicBezTo>
                  <a:cubicBezTo>
                    <a:pt x="19947" y="20929"/>
                    <a:pt x="19950" y="20911"/>
                    <a:pt x="19948" y="20894"/>
                  </a:cubicBezTo>
                  <a:cubicBezTo>
                    <a:pt x="19947" y="20888"/>
                    <a:pt x="19946" y="20881"/>
                    <a:pt x="19944" y="20876"/>
                  </a:cubicBezTo>
                  <a:cubicBezTo>
                    <a:pt x="19942" y="20870"/>
                    <a:pt x="19940" y="20864"/>
                    <a:pt x="19937" y="20860"/>
                  </a:cubicBezTo>
                  <a:cubicBezTo>
                    <a:pt x="19929" y="20849"/>
                    <a:pt x="19920" y="20844"/>
                    <a:pt x="19910" y="20847"/>
                  </a:cubicBezTo>
                  <a:close/>
                  <a:moveTo>
                    <a:pt x="21312" y="20847"/>
                  </a:moveTo>
                  <a:cubicBezTo>
                    <a:pt x="21302" y="20844"/>
                    <a:pt x="21292" y="20849"/>
                    <a:pt x="21285" y="20860"/>
                  </a:cubicBezTo>
                  <a:cubicBezTo>
                    <a:pt x="21282" y="20864"/>
                    <a:pt x="21279" y="20870"/>
                    <a:pt x="21278" y="20876"/>
                  </a:cubicBezTo>
                  <a:cubicBezTo>
                    <a:pt x="21276" y="20881"/>
                    <a:pt x="21275" y="20888"/>
                    <a:pt x="21274" y="20894"/>
                  </a:cubicBezTo>
                  <a:cubicBezTo>
                    <a:pt x="21272" y="20911"/>
                    <a:pt x="21275" y="20929"/>
                    <a:pt x="21281" y="20942"/>
                  </a:cubicBezTo>
                  <a:cubicBezTo>
                    <a:pt x="21285" y="20950"/>
                    <a:pt x="21293" y="20957"/>
                    <a:pt x="21305" y="20970"/>
                  </a:cubicBezTo>
                  <a:lnTo>
                    <a:pt x="21600" y="21271"/>
                  </a:lnTo>
                  <a:lnTo>
                    <a:pt x="21600" y="21138"/>
                  </a:lnTo>
                  <a:lnTo>
                    <a:pt x="21337" y="20869"/>
                  </a:lnTo>
                  <a:cubicBezTo>
                    <a:pt x="21325" y="20857"/>
                    <a:pt x="21318" y="20849"/>
                    <a:pt x="21312" y="20847"/>
                  </a:cubicBezTo>
                  <a:close/>
                  <a:moveTo>
                    <a:pt x="730" y="21234"/>
                  </a:moveTo>
                  <a:cubicBezTo>
                    <a:pt x="720" y="21231"/>
                    <a:pt x="710" y="21235"/>
                    <a:pt x="703" y="21246"/>
                  </a:cubicBezTo>
                  <a:cubicBezTo>
                    <a:pt x="700" y="21251"/>
                    <a:pt x="698" y="21256"/>
                    <a:pt x="696" y="21262"/>
                  </a:cubicBezTo>
                  <a:cubicBezTo>
                    <a:pt x="694" y="21268"/>
                    <a:pt x="693" y="21274"/>
                    <a:pt x="692" y="21281"/>
                  </a:cubicBezTo>
                  <a:cubicBezTo>
                    <a:pt x="691" y="21298"/>
                    <a:pt x="693" y="21315"/>
                    <a:pt x="699" y="21328"/>
                  </a:cubicBezTo>
                  <a:cubicBezTo>
                    <a:pt x="703" y="21336"/>
                    <a:pt x="711" y="21344"/>
                    <a:pt x="723" y="21356"/>
                  </a:cubicBezTo>
                  <a:lnTo>
                    <a:pt x="962" y="21600"/>
                  </a:lnTo>
                  <a:lnTo>
                    <a:pt x="1093" y="21600"/>
                  </a:lnTo>
                  <a:lnTo>
                    <a:pt x="755" y="21256"/>
                  </a:lnTo>
                  <a:cubicBezTo>
                    <a:pt x="743" y="21243"/>
                    <a:pt x="736" y="21236"/>
                    <a:pt x="730" y="21234"/>
                  </a:cubicBezTo>
                  <a:close/>
                  <a:moveTo>
                    <a:pt x="3441" y="21234"/>
                  </a:moveTo>
                  <a:cubicBezTo>
                    <a:pt x="3435" y="21236"/>
                    <a:pt x="3428" y="21243"/>
                    <a:pt x="3415" y="21256"/>
                  </a:cubicBezTo>
                  <a:lnTo>
                    <a:pt x="3078" y="21600"/>
                  </a:lnTo>
                  <a:lnTo>
                    <a:pt x="3209" y="21600"/>
                  </a:lnTo>
                  <a:lnTo>
                    <a:pt x="3448" y="21356"/>
                  </a:lnTo>
                  <a:cubicBezTo>
                    <a:pt x="3460" y="21344"/>
                    <a:pt x="3468" y="21336"/>
                    <a:pt x="3471" y="21328"/>
                  </a:cubicBezTo>
                  <a:cubicBezTo>
                    <a:pt x="3478" y="21315"/>
                    <a:pt x="3480" y="21298"/>
                    <a:pt x="3478" y="21281"/>
                  </a:cubicBezTo>
                  <a:cubicBezTo>
                    <a:pt x="3478" y="21274"/>
                    <a:pt x="3477" y="21268"/>
                    <a:pt x="3475" y="21262"/>
                  </a:cubicBezTo>
                  <a:cubicBezTo>
                    <a:pt x="3473" y="21256"/>
                    <a:pt x="3470" y="21251"/>
                    <a:pt x="3467" y="21246"/>
                  </a:cubicBezTo>
                  <a:cubicBezTo>
                    <a:pt x="3460" y="21235"/>
                    <a:pt x="3450" y="21231"/>
                    <a:pt x="3441" y="21234"/>
                  </a:cubicBezTo>
                  <a:close/>
                  <a:moveTo>
                    <a:pt x="4842" y="21234"/>
                  </a:moveTo>
                  <a:cubicBezTo>
                    <a:pt x="4833" y="21231"/>
                    <a:pt x="4823" y="21235"/>
                    <a:pt x="4816" y="21246"/>
                  </a:cubicBezTo>
                  <a:cubicBezTo>
                    <a:pt x="4813" y="21251"/>
                    <a:pt x="4810" y="21256"/>
                    <a:pt x="4808" y="21262"/>
                  </a:cubicBezTo>
                  <a:cubicBezTo>
                    <a:pt x="4806" y="21268"/>
                    <a:pt x="4805" y="21274"/>
                    <a:pt x="4805" y="21281"/>
                  </a:cubicBezTo>
                  <a:cubicBezTo>
                    <a:pt x="4803" y="21298"/>
                    <a:pt x="4805" y="21315"/>
                    <a:pt x="4812" y="21328"/>
                  </a:cubicBezTo>
                  <a:cubicBezTo>
                    <a:pt x="4816" y="21336"/>
                    <a:pt x="4823" y="21344"/>
                    <a:pt x="4836" y="21356"/>
                  </a:cubicBezTo>
                  <a:lnTo>
                    <a:pt x="5074" y="21600"/>
                  </a:lnTo>
                  <a:lnTo>
                    <a:pt x="5205" y="21600"/>
                  </a:lnTo>
                  <a:lnTo>
                    <a:pt x="4867" y="21256"/>
                  </a:lnTo>
                  <a:cubicBezTo>
                    <a:pt x="4855" y="21243"/>
                    <a:pt x="4848" y="21236"/>
                    <a:pt x="4842" y="21234"/>
                  </a:cubicBezTo>
                  <a:close/>
                  <a:moveTo>
                    <a:pt x="7553" y="21234"/>
                  </a:moveTo>
                  <a:cubicBezTo>
                    <a:pt x="7548" y="21236"/>
                    <a:pt x="7540" y="21243"/>
                    <a:pt x="7528" y="21256"/>
                  </a:cubicBezTo>
                  <a:lnTo>
                    <a:pt x="7190" y="21600"/>
                  </a:lnTo>
                  <a:lnTo>
                    <a:pt x="7321" y="21600"/>
                  </a:lnTo>
                  <a:lnTo>
                    <a:pt x="7560" y="21356"/>
                  </a:lnTo>
                  <a:cubicBezTo>
                    <a:pt x="7572" y="21344"/>
                    <a:pt x="7580" y="21336"/>
                    <a:pt x="7584" y="21328"/>
                  </a:cubicBezTo>
                  <a:cubicBezTo>
                    <a:pt x="7590" y="21315"/>
                    <a:pt x="7593" y="21298"/>
                    <a:pt x="7591" y="21281"/>
                  </a:cubicBezTo>
                  <a:cubicBezTo>
                    <a:pt x="7590" y="21274"/>
                    <a:pt x="7589" y="21268"/>
                    <a:pt x="7587" y="21262"/>
                  </a:cubicBezTo>
                  <a:cubicBezTo>
                    <a:pt x="7585" y="21256"/>
                    <a:pt x="7583" y="21251"/>
                    <a:pt x="7580" y="21246"/>
                  </a:cubicBezTo>
                  <a:cubicBezTo>
                    <a:pt x="7572" y="21235"/>
                    <a:pt x="7563" y="21231"/>
                    <a:pt x="7553" y="21234"/>
                  </a:cubicBezTo>
                  <a:close/>
                  <a:moveTo>
                    <a:pt x="8967" y="21234"/>
                  </a:moveTo>
                  <a:cubicBezTo>
                    <a:pt x="8958" y="21231"/>
                    <a:pt x="8948" y="21235"/>
                    <a:pt x="8941" y="21246"/>
                  </a:cubicBezTo>
                  <a:cubicBezTo>
                    <a:pt x="8938" y="21251"/>
                    <a:pt x="8935" y="21256"/>
                    <a:pt x="8934" y="21262"/>
                  </a:cubicBezTo>
                  <a:cubicBezTo>
                    <a:pt x="8932" y="21268"/>
                    <a:pt x="8930" y="21274"/>
                    <a:pt x="8930" y="21281"/>
                  </a:cubicBezTo>
                  <a:cubicBezTo>
                    <a:pt x="8928" y="21298"/>
                    <a:pt x="8931" y="21315"/>
                    <a:pt x="8937" y="21328"/>
                  </a:cubicBezTo>
                  <a:cubicBezTo>
                    <a:pt x="8941" y="21336"/>
                    <a:pt x="8948" y="21344"/>
                    <a:pt x="8961" y="21356"/>
                  </a:cubicBezTo>
                  <a:lnTo>
                    <a:pt x="9199" y="21600"/>
                  </a:lnTo>
                  <a:lnTo>
                    <a:pt x="9330" y="21600"/>
                  </a:lnTo>
                  <a:lnTo>
                    <a:pt x="8993" y="21256"/>
                  </a:lnTo>
                  <a:cubicBezTo>
                    <a:pt x="8981" y="21243"/>
                    <a:pt x="8973" y="21236"/>
                    <a:pt x="8967" y="21234"/>
                  </a:cubicBezTo>
                  <a:close/>
                  <a:moveTo>
                    <a:pt x="11678" y="21234"/>
                  </a:moveTo>
                  <a:cubicBezTo>
                    <a:pt x="11673" y="21236"/>
                    <a:pt x="11665" y="21243"/>
                    <a:pt x="11653" y="21256"/>
                  </a:cubicBezTo>
                  <a:lnTo>
                    <a:pt x="11315" y="21600"/>
                  </a:lnTo>
                  <a:lnTo>
                    <a:pt x="11446" y="21600"/>
                  </a:lnTo>
                  <a:lnTo>
                    <a:pt x="11685" y="21356"/>
                  </a:lnTo>
                  <a:cubicBezTo>
                    <a:pt x="11697" y="21344"/>
                    <a:pt x="11705" y="21336"/>
                    <a:pt x="11709" y="21328"/>
                  </a:cubicBezTo>
                  <a:cubicBezTo>
                    <a:pt x="11715" y="21315"/>
                    <a:pt x="11718" y="21298"/>
                    <a:pt x="11716" y="21281"/>
                  </a:cubicBezTo>
                  <a:cubicBezTo>
                    <a:pt x="11715" y="21274"/>
                    <a:pt x="11714" y="21268"/>
                    <a:pt x="11712" y="21262"/>
                  </a:cubicBezTo>
                  <a:cubicBezTo>
                    <a:pt x="11710" y="21256"/>
                    <a:pt x="11708" y="21251"/>
                    <a:pt x="11705" y="21246"/>
                  </a:cubicBezTo>
                  <a:cubicBezTo>
                    <a:pt x="11697" y="21235"/>
                    <a:pt x="11688" y="21231"/>
                    <a:pt x="11678" y="21234"/>
                  </a:cubicBezTo>
                  <a:close/>
                  <a:moveTo>
                    <a:pt x="13074" y="21234"/>
                  </a:moveTo>
                  <a:cubicBezTo>
                    <a:pt x="13065" y="21231"/>
                    <a:pt x="13055" y="21235"/>
                    <a:pt x="13047" y="21246"/>
                  </a:cubicBezTo>
                  <a:cubicBezTo>
                    <a:pt x="13045" y="21251"/>
                    <a:pt x="13042" y="21256"/>
                    <a:pt x="13040" y="21262"/>
                  </a:cubicBezTo>
                  <a:cubicBezTo>
                    <a:pt x="13038" y="21268"/>
                    <a:pt x="13037" y="21274"/>
                    <a:pt x="13037" y="21281"/>
                  </a:cubicBezTo>
                  <a:cubicBezTo>
                    <a:pt x="13035" y="21298"/>
                    <a:pt x="13037" y="21315"/>
                    <a:pt x="13044" y="21328"/>
                  </a:cubicBezTo>
                  <a:cubicBezTo>
                    <a:pt x="13048" y="21336"/>
                    <a:pt x="13055" y="21344"/>
                    <a:pt x="13067" y="21356"/>
                  </a:cubicBezTo>
                  <a:lnTo>
                    <a:pt x="13306" y="21600"/>
                  </a:lnTo>
                  <a:lnTo>
                    <a:pt x="13437" y="21600"/>
                  </a:lnTo>
                  <a:lnTo>
                    <a:pt x="13099" y="21256"/>
                  </a:lnTo>
                  <a:cubicBezTo>
                    <a:pt x="13087" y="21243"/>
                    <a:pt x="13080" y="21236"/>
                    <a:pt x="13074" y="21234"/>
                  </a:cubicBezTo>
                  <a:close/>
                  <a:moveTo>
                    <a:pt x="15785" y="21234"/>
                  </a:moveTo>
                  <a:cubicBezTo>
                    <a:pt x="15779" y="21236"/>
                    <a:pt x="15772" y="21243"/>
                    <a:pt x="15760" y="21256"/>
                  </a:cubicBezTo>
                  <a:lnTo>
                    <a:pt x="15422" y="21600"/>
                  </a:lnTo>
                  <a:lnTo>
                    <a:pt x="15553" y="21600"/>
                  </a:lnTo>
                  <a:lnTo>
                    <a:pt x="15792" y="21356"/>
                  </a:lnTo>
                  <a:cubicBezTo>
                    <a:pt x="15804" y="21344"/>
                    <a:pt x="15812" y="21336"/>
                    <a:pt x="15816" y="21328"/>
                  </a:cubicBezTo>
                  <a:cubicBezTo>
                    <a:pt x="15822" y="21315"/>
                    <a:pt x="15824" y="21298"/>
                    <a:pt x="15823" y="21281"/>
                  </a:cubicBezTo>
                  <a:cubicBezTo>
                    <a:pt x="15822" y="21274"/>
                    <a:pt x="15821" y="21268"/>
                    <a:pt x="15819" y="21262"/>
                  </a:cubicBezTo>
                  <a:cubicBezTo>
                    <a:pt x="15817" y="21256"/>
                    <a:pt x="15815" y="21251"/>
                    <a:pt x="15812" y="21246"/>
                  </a:cubicBezTo>
                  <a:cubicBezTo>
                    <a:pt x="15804" y="21235"/>
                    <a:pt x="15795" y="21231"/>
                    <a:pt x="15785" y="21234"/>
                  </a:cubicBezTo>
                  <a:close/>
                  <a:moveTo>
                    <a:pt x="17199" y="21234"/>
                  </a:moveTo>
                  <a:cubicBezTo>
                    <a:pt x="17190" y="21231"/>
                    <a:pt x="17180" y="21235"/>
                    <a:pt x="17173" y="21246"/>
                  </a:cubicBezTo>
                  <a:cubicBezTo>
                    <a:pt x="17170" y="21251"/>
                    <a:pt x="17167" y="21256"/>
                    <a:pt x="17165" y="21262"/>
                  </a:cubicBezTo>
                  <a:cubicBezTo>
                    <a:pt x="17164" y="21268"/>
                    <a:pt x="17162" y="21274"/>
                    <a:pt x="17162" y="21281"/>
                  </a:cubicBezTo>
                  <a:cubicBezTo>
                    <a:pt x="17160" y="21298"/>
                    <a:pt x="17162" y="21315"/>
                    <a:pt x="17169" y="21328"/>
                  </a:cubicBezTo>
                  <a:cubicBezTo>
                    <a:pt x="17173" y="21336"/>
                    <a:pt x="17180" y="21344"/>
                    <a:pt x="17193" y="21356"/>
                  </a:cubicBezTo>
                  <a:lnTo>
                    <a:pt x="17431" y="21600"/>
                  </a:lnTo>
                  <a:lnTo>
                    <a:pt x="17562" y="21600"/>
                  </a:lnTo>
                  <a:lnTo>
                    <a:pt x="17225" y="21256"/>
                  </a:lnTo>
                  <a:cubicBezTo>
                    <a:pt x="17212" y="21243"/>
                    <a:pt x="17205" y="21236"/>
                    <a:pt x="17199" y="21234"/>
                  </a:cubicBezTo>
                  <a:close/>
                  <a:moveTo>
                    <a:pt x="19910" y="21234"/>
                  </a:moveTo>
                  <a:cubicBezTo>
                    <a:pt x="19904" y="21236"/>
                    <a:pt x="19897" y="21243"/>
                    <a:pt x="19885" y="21256"/>
                  </a:cubicBezTo>
                  <a:lnTo>
                    <a:pt x="19547" y="21600"/>
                  </a:lnTo>
                  <a:lnTo>
                    <a:pt x="19678" y="21600"/>
                  </a:lnTo>
                  <a:lnTo>
                    <a:pt x="19917" y="21356"/>
                  </a:lnTo>
                  <a:cubicBezTo>
                    <a:pt x="19929" y="21344"/>
                    <a:pt x="19937" y="21336"/>
                    <a:pt x="19941" y="21328"/>
                  </a:cubicBezTo>
                  <a:cubicBezTo>
                    <a:pt x="19947" y="21315"/>
                    <a:pt x="19950" y="21298"/>
                    <a:pt x="19948" y="21281"/>
                  </a:cubicBezTo>
                  <a:cubicBezTo>
                    <a:pt x="19947" y="21274"/>
                    <a:pt x="19946" y="21268"/>
                    <a:pt x="19944" y="21262"/>
                  </a:cubicBezTo>
                  <a:cubicBezTo>
                    <a:pt x="19942" y="21256"/>
                    <a:pt x="19940" y="21251"/>
                    <a:pt x="19937" y="21246"/>
                  </a:cubicBezTo>
                  <a:cubicBezTo>
                    <a:pt x="19929" y="21235"/>
                    <a:pt x="19920" y="21231"/>
                    <a:pt x="19910" y="21234"/>
                  </a:cubicBezTo>
                  <a:close/>
                  <a:moveTo>
                    <a:pt x="21312" y="21234"/>
                  </a:moveTo>
                  <a:cubicBezTo>
                    <a:pt x="21302" y="21231"/>
                    <a:pt x="21292" y="21235"/>
                    <a:pt x="21285" y="21246"/>
                  </a:cubicBezTo>
                  <a:cubicBezTo>
                    <a:pt x="21282" y="21251"/>
                    <a:pt x="21279" y="21256"/>
                    <a:pt x="21278" y="21262"/>
                  </a:cubicBezTo>
                  <a:cubicBezTo>
                    <a:pt x="21276" y="21268"/>
                    <a:pt x="21275" y="21274"/>
                    <a:pt x="21274" y="21281"/>
                  </a:cubicBezTo>
                  <a:cubicBezTo>
                    <a:pt x="21272" y="21298"/>
                    <a:pt x="21275" y="21315"/>
                    <a:pt x="21281" y="21328"/>
                  </a:cubicBezTo>
                  <a:cubicBezTo>
                    <a:pt x="21285" y="21336"/>
                    <a:pt x="21293" y="21344"/>
                    <a:pt x="21305" y="21356"/>
                  </a:cubicBezTo>
                  <a:lnTo>
                    <a:pt x="21544" y="21600"/>
                  </a:lnTo>
                  <a:lnTo>
                    <a:pt x="21600" y="21600"/>
                  </a:lnTo>
                  <a:lnTo>
                    <a:pt x="21600" y="21524"/>
                  </a:lnTo>
                  <a:lnTo>
                    <a:pt x="21337" y="21256"/>
                  </a:lnTo>
                  <a:cubicBezTo>
                    <a:pt x="21325" y="21243"/>
                    <a:pt x="21318" y="21236"/>
                    <a:pt x="21312" y="21234"/>
                  </a:cubicBez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78" name="Circle"/>
          <p:cNvSpPr/>
          <p:nvPr/>
        </p:nvSpPr>
        <p:spPr>
          <a:xfrm>
            <a:off x="1759293" y="1606893"/>
            <a:ext cx="10502214" cy="10502214"/>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79" name="Monthly Analytics"/>
          <p:cNvSpPr txBox="1"/>
          <p:nvPr/>
        </p:nvSpPr>
        <p:spPr>
          <a:xfrm>
            <a:off x="4114924" y="3736975"/>
            <a:ext cx="8472836"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Monthly Analytics </a:t>
            </a:r>
          </a:p>
        </p:txBody>
      </p:sp>
      <p:sp>
        <p:nvSpPr>
          <p:cNvPr id="4780"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3985048" y="7533505"/>
            <a:ext cx="6050704" cy="3315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pPr algn="ct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a:t>
            </a:r>
          </a:p>
        </p:txBody>
      </p:sp>
      <p:grpSp>
        <p:nvGrpSpPr>
          <p:cNvPr id="2" name="Group 1">
            <a:extLst>
              <a:ext uri="{FF2B5EF4-FFF2-40B4-BE49-F238E27FC236}">
                <a16:creationId xmlns:a16="http://schemas.microsoft.com/office/drawing/2014/main" id="{2705269C-C9A6-0541-814D-3217A4EB6ECD}"/>
              </a:ext>
            </a:extLst>
          </p:cNvPr>
          <p:cNvGrpSpPr/>
          <p:nvPr/>
        </p:nvGrpSpPr>
        <p:grpSpPr>
          <a:xfrm>
            <a:off x="10121344" y="2353733"/>
            <a:ext cx="1270001" cy="1270001"/>
            <a:chOff x="10121344" y="2353733"/>
            <a:chExt cx="1270001" cy="1270001"/>
          </a:xfrm>
        </p:grpSpPr>
        <p:sp>
          <p:nvSpPr>
            <p:cNvPr id="4781" name="Rounded Rectangle"/>
            <p:cNvSpPr/>
            <p:nvPr/>
          </p:nvSpPr>
          <p:spPr>
            <a:xfrm>
              <a:off x="10121344" y="2353733"/>
              <a:ext cx="1270001" cy="1270001"/>
            </a:xfrm>
            <a:prstGeom prst="roundRect">
              <a:avLst>
                <a:gd name="adj" fmla="val 30239"/>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82" name="03"/>
            <p:cNvSpPr txBox="1"/>
            <p:nvPr/>
          </p:nvSpPr>
          <p:spPr>
            <a:xfrm>
              <a:off x="10225686" y="2629092"/>
              <a:ext cx="1091335"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000" b="0">
                  <a:solidFill>
                    <a:srgbClr val="EFDD66"/>
                  </a:solidFill>
                  <a:latin typeface="Montserrat ExtraBold"/>
                  <a:ea typeface="Montserrat ExtraBold"/>
                  <a:cs typeface="Montserrat ExtraBold"/>
                  <a:sym typeface="Montserrat ExtraBold"/>
                </a:defRPr>
              </a:lvl1pPr>
            </a:lstStyle>
            <a:p>
              <a:r>
                <a:rPr dirty="0">
                  <a:solidFill>
                    <a:schemeClr val="accent1"/>
                  </a:solidFill>
                </a:rPr>
                <a:t>03</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778"/>
                                        </p:tgtEl>
                                        <p:attrNameLst>
                                          <p:attrName>style.visibility</p:attrName>
                                        </p:attrNameLst>
                                      </p:cBhvr>
                                      <p:to>
                                        <p:strVal val="visible"/>
                                      </p:to>
                                    </p:set>
                                    <p:anim calcmode="lin" valueType="num">
                                      <p:cBhvr>
                                        <p:cTn id="7" dur="500" fill="hold"/>
                                        <p:tgtEl>
                                          <p:spTgt spid="4778"/>
                                        </p:tgtEl>
                                        <p:attrNameLst>
                                          <p:attrName>ppt_w</p:attrName>
                                        </p:attrNameLst>
                                      </p:cBhvr>
                                      <p:tavLst>
                                        <p:tav tm="0">
                                          <p:val>
                                            <p:fltVal val="0"/>
                                          </p:val>
                                        </p:tav>
                                        <p:tav tm="100000">
                                          <p:val>
                                            <p:strVal val="#ppt_w"/>
                                          </p:val>
                                        </p:tav>
                                      </p:tavLst>
                                    </p:anim>
                                    <p:anim calcmode="lin" valueType="num">
                                      <p:cBhvr>
                                        <p:cTn id="8" dur="500" fill="hold"/>
                                        <p:tgtEl>
                                          <p:spTgt spid="4778"/>
                                        </p:tgtEl>
                                        <p:attrNameLst>
                                          <p:attrName>ppt_h</p:attrName>
                                        </p:attrNameLst>
                                      </p:cBhvr>
                                      <p:tavLst>
                                        <p:tav tm="0">
                                          <p:val>
                                            <p:fltVal val="0"/>
                                          </p:val>
                                        </p:tav>
                                        <p:tav tm="100000">
                                          <p:val>
                                            <p:strVal val="#ppt_h"/>
                                          </p:val>
                                        </p:tav>
                                      </p:tavLst>
                                    </p:anim>
                                    <p:animEffect transition="in" filter="fade">
                                      <p:cBhvr>
                                        <p:cTn id="9" dur="500"/>
                                        <p:tgtEl>
                                          <p:spTgt spid="477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779">
                                            <p:txEl>
                                              <p:pRg st="0" end="0"/>
                                            </p:txEl>
                                          </p:spTgt>
                                        </p:tgtEl>
                                        <p:attrNameLst>
                                          <p:attrName>style.visibility</p:attrName>
                                        </p:attrNameLst>
                                      </p:cBhvr>
                                      <p:to>
                                        <p:strVal val="visible"/>
                                      </p:to>
                                    </p:set>
                                    <p:anim calcmode="lin" valueType="num">
                                      <p:cBhvr additive="base">
                                        <p:cTn id="14" dur="500" fill="hold"/>
                                        <p:tgtEl>
                                          <p:spTgt spid="4779">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4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780"/>
                                        </p:tgtEl>
                                        <p:attrNameLst>
                                          <p:attrName>style.visibility</p:attrName>
                                        </p:attrNameLst>
                                      </p:cBhvr>
                                      <p:to>
                                        <p:strVal val="visible"/>
                                      </p:to>
                                    </p:set>
                                    <p:anim calcmode="lin" valueType="num">
                                      <p:cBhvr additive="base">
                                        <p:cTn id="20" dur="500" fill="hold"/>
                                        <p:tgtEl>
                                          <p:spTgt spid="4780"/>
                                        </p:tgtEl>
                                        <p:attrNameLst>
                                          <p:attrName>ppt_x</p:attrName>
                                        </p:attrNameLst>
                                      </p:cBhvr>
                                      <p:tavLst>
                                        <p:tav tm="0">
                                          <p:val>
                                            <p:strVal val="#ppt_x"/>
                                          </p:val>
                                        </p:tav>
                                        <p:tav tm="100000">
                                          <p:val>
                                            <p:strVal val="#ppt_x"/>
                                          </p:val>
                                        </p:tav>
                                      </p:tavLst>
                                    </p:anim>
                                    <p:anim calcmode="lin" valueType="num">
                                      <p:cBhvr additive="base">
                                        <p:cTn id="21" dur="500" fill="hold"/>
                                        <p:tgtEl>
                                          <p:spTgt spid="478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8" grpId="0" animBg="1"/>
      <p:bldP spid="4780"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235E208-9957-A34B-8C65-99BEB8645967}"/>
              </a:ext>
            </a:extLst>
          </p:cNvPr>
          <p:cNvSpPr>
            <a:spLocks noGrp="1"/>
          </p:cNvSpPr>
          <p:nvPr>
            <p:ph type="pic" sz="quarter" idx="10"/>
          </p:nvPr>
        </p:nvSpPr>
        <p:spPr>
          <a:xfrm>
            <a:off x="15742192" y="2104633"/>
            <a:ext cx="4461693" cy="9554789"/>
          </a:xfrm>
          <a:prstGeom prst="roundRect">
            <a:avLst>
              <a:gd name="adj" fmla="val 10811"/>
            </a:avLst>
          </a:prstGeom>
        </p:spPr>
      </p:sp>
      <p:sp>
        <p:nvSpPr>
          <p:cNvPr id="47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153</a:t>
            </a:fld>
            <a:endParaRPr/>
          </a:p>
        </p:txBody>
      </p:sp>
      <p:grpSp>
        <p:nvGrpSpPr>
          <p:cNvPr id="4792" name="Группа"/>
          <p:cNvGrpSpPr/>
          <p:nvPr/>
        </p:nvGrpSpPr>
        <p:grpSpPr>
          <a:xfrm>
            <a:off x="15493999" y="1897208"/>
            <a:ext cx="4978404" cy="9921584"/>
            <a:chOff x="0" y="0"/>
            <a:chExt cx="4978403" cy="9921583"/>
          </a:xfrm>
        </p:grpSpPr>
        <p:sp>
          <p:nvSpPr>
            <p:cNvPr id="4786" name="Фигура"/>
            <p:cNvSpPr/>
            <p:nvPr/>
          </p:nvSpPr>
          <p:spPr>
            <a:xfrm>
              <a:off x="4898545" y="2321681"/>
              <a:ext cx="79858" cy="1104691"/>
            </a:xfrm>
            <a:custGeom>
              <a:avLst/>
              <a:gdLst/>
              <a:ahLst/>
              <a:cxnLst>
                <a:cxn ang="0">
                  <a:pos x="wd2" y="hd2"/>
                </a:cxn>
                <a:cxn ang="5400000">
                  <a:pos x="wd2" y="hd2"/>
                </a:cxn>
                <a:cxn ang="10800000">
                  <a:pos x="wd2" y="hd2"/>
                </a:cxn>
                <a:cxn ang="16200000">
                  <a:pos x="wd2" y="hd2"/>
                </a:cxn>
              </a:cxnLst>
              <a:rect l="0" t="0" r="r" b="b"/>
              <a:pathLst>
                <a:path w="21572" h="21596" extrusionOk="0">
                  <a:moveTo>
                    <a:pt x="0" y="0"/>
                  </a:moveTo>
                  <a:lnTo>
                    <a:pt x="0" y="21596"/>
                  </a:lnTo>
                  <a:lnTo>
                    <a:pt x="9420" y="21596"/>
                  </a:lnTo>
                  <a:cubicBezTo>
                    <a:pt x="12945" y="21596"/>
                    <a:pt x="14707" y="21598"/>
                    <a:pt x="16579" y="21555"/>
                  </a:cubicBezTo>
                  <a:cubicBezTo>
                    <a:pt x="18628" y="21501"/>
                    <a:pt x="20261" y="21383"/>
                    <a:pt x="21007" y="21235"/>
                  </a:cubicBezTo>
                  <a:cubicBezTo>
                    <a:pt x="21600" y="21099"/>
                    <a:pt x="21572" y="20968"/>
                    <a:pt x="21572" y="20717"/>
                  </a:cubicBezTo>
                  <a:lnTo>
                    <a:pt x="21572" y="879"/>
                  </a:lnTo>
                  <a:cubicBezTo>
                    <a:pt x="21572" y="624"/>
                    <a:pt x="21600" y="497"/>
                    <a:pt x="21007" y="361"/>
                  </a:cubicBezTo>
                  <a:cubicBezTo>
                    <a:pt x="20261" y="213"/>
                    <a:pt x="18628" y="95"/>
                    <a:pt x="16579" y="41"/>
                  </a:cubicBezTo>
                  <a:cubicBezTo>
                    <a:pt x="14707" y="-2"/>
                    <a:pt x="12986" y="0"/>
                    <a:pt x="9514" y="0"/>
                  </a:cubicBezTo>
                  <a:lnTo>
                    <a:pt x="0"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787" name="Фигура"/>
            <p:cNvSpPr/>
            <p:nvPr/>
          </p:nvSpPr>
          <p:spPr>
            <a:xfrm>
              <a:off x="-1" y="1358223"/>
              <a:ext cx="78110" cy="2314678"/>
            </a:xfrm>
            <a:custGeom>
              <a:avLst/>
              <a:gdLst/>
              <a:ahLst/>
              <a:cxnLst>
                <a:cxn ang="0">
                  <a:pos x="wd2" y="hd2"/>
                </a:cxn>
                <a:cxn ang="5400000">
                  <a:pos x="wd2" y="hd2"/>
                </a:cxn>
                <a:cxn ang="10800000">
                  <a:pos x="wd2" y="hd2"/>
                </a:cxn>
                <a:cxn ang="16200000">
                  <a:pos x="wd2" y="hd2"/>
                </a:cxn>
              </a:cxnLst>
              <a:rect l="0" t="0" r="r" b="b"/>
              <a:pathLst>
                <a:path w="21571" h="21600" extrusionOk="0">
                  <a:moveTo>
                    <a:pt x="12326" y="0"/>
                  </a:moveTo>
                  <a:cubicBezTo>
                    <a:pt x="8816" y="0"/>
                    <a:pt x="6993" y="3"/>
                    <a:pt x="5104" y="23"/>
                  </a:cubicBezTo>
                  <a:cubicBezTo>
                    <a:pt x="3009" y="49"/>
                    <a:pt x="1340" y="102"/>
                    <a:pt x="577" y="172"/>
                  </a:cubicBezTo>
                  <a:cubicBezTo>
                    <a:pt x="-29" y="237"/>
                    <a:pt x="0" y="300"/>
                    <a:pt x="0" y="420"/>
                  </a:cubicBezTo>
                  <a:lnTo>
                    <a:pt x="0" y="3023"/>
                  </a:lnTo>
                  <a:cubicBezTo>
                    <a:pt x="0" y="3145"/>
                    <a:pt x="-29" y="3206"/>
                    <a:pt x="577" y="3270"/>
                  </a:cubicBezTo>
                  <a:cubicBezTo>
                    <a:pt x="1340" y="3341"/>
                    <a:pt x="3009" y="3394"/>
                    <a:pt x="5104" y="3420"/>
                  </a:cubicBezTo>
                  <a:cubicBezTo>
                    <a:pt x="7018" y="3440"/>
                    <a:pt x="8778" y="3443"/>
                    <a:pt x="12326" y="3443"/>
                  </a:cubicBezTo>
                  <a:lnTo>
                    <a:pt x="21571" y="3443"/>
                  </a:lnTo>
                  <a:lnTo>
                    <a:pt x="21571" y="0"/>
                  </a:lnTo>
                  <a:lnTo>
                    <a:pt x="12326" y="0"/>
                  </a:lnTo>
                  <a:close/>
                  <a:moveTo>
                    <a:pt x="12326" y="6632"/>
                  </a:moveTo>
                  <a:cubicBezTo>
                    <a:pt x="8816" y="6632"/>
                    <a:pt x="6993" y="6631"/>
                    <a:pt x="5104" y="6651"/>
                  </a:cubicBezTo>
                  <a:cubicBezTo>
                    <a:pt x="3009" y="6677"/>
                    <a:pt x="1340" y="6733"/>
                    <a:pt x="577" y="6804"/>
                  </a:cubicBezTo>
                  <a:cubicBezTo>
                    <a:pt x="-29" y="6869"/>
                    <a:pt x="0" y="6928"/>
                    <a:pt x="0" y="7048"/>
                  </a:cubicBezTo>
                  <a:lnTo>
                    <a:pt x="0" y="12814"/>
                  </a:lnTo>
                  <a:cubicBezTo>
                    <a:pt x="0" y="12936"/>
                    <a:pt x="-29" y="12997"/>
                    <a:pt x="577" y="13062"/>
                  </a:cubicBezTo>
                  <a:cubicBezTo>
                    <a:pt x="1340" y="13132"/>
                    <a:pt x="3009" y="13189"/>
                    <a:pt x="5104" y="13214"/>
                  </a:cubicBezTo>
                  <a:cubicBezTo>
                    <a:pt x="7018" y="13235"/>
                    <a:pt x="8778" y="13234"/>
                    <a:pt x="12326" y="13234"/>
                  </a:cubicBezTo>
                  <a:lnTo>
                    <a:pt x="21571" y="13234"/>
                  </a:lnTo>
                  <a:lnTo>
                    <a:pt x="21571" y="6632"/>
                  </a:lnTo>
                  <a:lnTo>
                    <a:pt x="12326" y="6632"/>
                  </a:lnTo>
                  <a:close/>
                  <a:moveTo>
                    <a:pt x="12326" y="14994"/>
                  </a:moveTo>
                  <a:cubicBezTo>
                    <a:pt x="8816" y="14994"/>
                    <a:pt x="6993" y="14997"/>
                    <a:pt x="5104" y="15017"/>
                  </a:cubicBezTo>
                  <a:cubicBezTo>
                    <a:pt x="3009" y="15043"/>
                    <a:pt x="1340" y="15096"/>
                    <a:pt x="577" y="15167"/>
                  </a:cubicBezTo>
                  <a:cubicBezTo>
                    <a:pt x="-29" y="15232"/>
                    <a:pt x="0" y="15294"/>
                    <a:pt x="0" y="15414"/>
                  </a:cubicBezTo>
                  <a:lnTo>
                    <a:pt x="0" y="21180"/>
                  </a:lnTo>
                  <a:cubicBezTo>
                    <a:pt x="0" y="21302"/>
                    <a:pt x="-29" y="21363"/>
                    <a:pt x="577" y="21428"/>
                  </a:cubicBezTo>
                  <a:cubicBezTo>
                    <a:pt x="1340" y="21498"/>
                    <a:pt x="3009" y="21551"/>
                    <a:pt x="5104" y="21577"/>
                  </a:cubicBezTo>
                  <a:cubicBezTo>
                    <a:pt x="7018" y="21598"/>
                    <a:pt x="8778" y="21600"/>
                    <a:pt x="12326" y="21600"/>
                  </a:cubicBezTo>
                  <a:lnTo>
                    <a:pt x="21571" y="21600"/>
                  </a:lnTo>
                  <a:lnTo>
                    <a:pt x="21571" y="14994"/>
                  </a:lnTo>
                  <a:lnTo>
                    <a:pt x="12326" y="14994"/>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788" name="Фигура"/>
            <p:cNvSpPr/>
            <p:nvPr/>
          </p:nvSpPr>
          <p:spPr>
            <a:xfrm>
              <a:off x="40475" y="0"/>
              <a:ext cx="4895762" cy="9921584"/>
            </a:xfrm>
            <a:custGeom>
              <a:avLst/>
              <a:gdLst/>
              <a:ahLst/>
              <a:cxnLst>
                <a:cxn ang="0">
                  <a:pos x="wd2" y="hd2"/>
                </a:cxn>
                <a:cxn ang="5400000">
                  <a:pos x="wd2" y="hd2"/>
                </a:cxn>
                <a:cxn ang="10800000">
                  <a:pos x="wd2" y="hd2"/>
                </a:cxn>
                <a:cxn ang="16200000">
                  <a:pos x="wd2" y="hd2"/>
                </a:cxn>
              </a:cxnLst>
              <a:rect l="0" t="0" r="r" b="b"/>
              <a:pathLst>
                <a:path w="21600" h="21600" extrusionOk="0">
                  <a:moveTo>
                    <a:pt x="4862" y="0"/>
                  </a:moveTo>
                  <a:cubicBezTo>
                    <a:pt x="3463" y="0"/>
                    <a:pt x="2756" y="1"/>
                    <a:pt x="2009" y="118"/>
                  </a:cubicBezTo>
                  <a:cubicBezTo>
                    <a:pt x="1186" y="265"/>
                    <a:pt x="538" y="585"/>
                    <a:pt x="238" y="991"/>
                  </a:cubicBezTo>
                  <a:cubicBezTo>
                    <a:pt x="0" y="1362"/>
                    <a:pt x="0" y="1711"/>
                    <a:pt x="0" y="2399"/>
                  </a:cubicBezTo>
                  <a:lnTo>
                    <a:pt x="0" y="19190"/>
                  </a:lnTo>
                  <a:cubicBezTo>
                    <a:pt x="0" y="19888"/>
                    <a:pt x="0" y="20238"/>
                    <a:pt x="238" y="20609"/>
                  </a:cubicBezTo>
                  <a:cubicBezTo>
                    <a:pt x="538" y="21015"/>
                    <a:pt x="1186" y="21335"/>
                    <a:pt x="2009" y="21482"/>
                  </a:cubicBezTo>
                  <a:cubicBezTo>
                    <a:pt x="2761" y="21600"/>
                    <a:pt x="3468" y="21600"/>
                    <a:pt x="4862" y="21600"/>
                  </a:cubicBezTo>
                  <a:lnTo>
                    <a:pt x="16717" y="21600"/>
                  </a:lnTo>
                  <a:cubicBezTo>
                    <a:pt x="18133" y="21600"/>
                    <a:pt x="18840" y="21600"/>
                    <a:pt x="19592" y="21482"/>
                  </a:cubicBezTo>
                  <a:cubicBezTo>
                    <a:pt x="20415" y="21335"/>
                    <a:pt x="21062" y="21015"/>
                    <a:pt x="21362" y="20609"/>
                  </a:cubicBezTo>
                  <a:cubicBezTo>
                    <a:pt x="21600" y="20238"/>
                    <a:pt x="21600" y="19888"/>
                    <a:pt x="21600" y="19200"/>
                  </a:cubicBezTo>
                  <a:lnTo>
                    <a:pt x="21600" y="2410"/>
                  </a:lnTo>
                  <a:cubicBezTo>
                    <a:pt x="21600" y="1711"/>
                    <a:pt x="21600" y="1362"/>
                    <a:pt x="21362" y="991"/>
                  </a:cubicBezTo>
                  <a:cubicBezTo>
                    <a:pt x="21062" y="585"/>
                    <a:pt x="20415" y="265"/>
                    <a:pt x="19592" y="118"/>
                  </a:cubicBezTo>
                  <a:cubicBezTo>
                    <a:pt x="18840" y="0"/>
                    <a:pt x="18132" y="0"/>
                    <a:pt x="16738" y="0"/>
                  </a:cubicBezTo>
                  <a:lnTo>
                    <a:pt x="4862" y="0"/>
                  </a:lnTo>
                  <a:close/>
                  <a:moveTo>
                    <a:pt x="4609" y="377"/>
                  </a:moveTo>
                  <a:lnTo>
                    <a:pt x="16991" y="377"/>
                  </a:lnTo>
                  <a:cubicBezTo>
                    <a:pt x="18073" y="377"/>
                    <a:pt x="18624" y="376"/>
                    <a:pt x="19208" y="468"/>
                  </a:cubicBezTo>
                  <a:cubicBezTo>
                    <a:pt x="19847" y="582"/>
                    <a:pt x="20351" y="831"/>
                    <a:pt x="20583" y="1146"/>
                  </a:cubicBezTo>
                  <a:cubicBezTo>
                    <a:pt x="20768" y="1434"/>
                    <a:pt x="20768" y="1706"/>
                    <a:pt x="20768" y="2249"/>
                  </a:cubicBezTo>
                  <a:lnTo>
                    <a:pt x="20768" y="19359"/>
                  </a:lnTo>
                  <a:cubicBezTo>
                    <a:pt x="20768" y="19893"/>
                    <a:pt x="20768" y="20165"/>
                    <a:pt x="20583" y="20453"/>
                  </a:cubicBezTo>
                  <a:cubicBezTo>
                    <a:pt x="20351" y="20768"/>
                    <a:pt x="19847" y="21017"/>
                    <a:pt x="19208" y="21132"/>
                  </a:cubicBezTo>
                  <a:cubicBezTo>
                    <a:pt x="18624" y="21223"/>
                    <a:pt x="18073" y="21223"/>
                    <a:pt x="16974" y="21223"/>
                  </a:cubicBezTo>
                  <a:lnTo>
                    <a:pt x="4609" y="21223"/>
                  </a:lnTo>
                  <a:cubicBezTo>
                    <a:pt x="3527" y="21223"/>
                    <a:pt x="2976" y="21223"/>
                    <a:pt x="2392" y="21132"/>
                  </a:cubicBezTo>
                  <a:cubicBezTo>
                    <a:pt x="1753" y="21017"/>
                    <a:pt x="1251" y="20768"/>
                    <a:pt x="1018" y="20453"/>
                  </a:cubicBezTo>
                  <a:cubicBezTo>
                    <a:pt x="833" y="20165"/>
                    <a:pt x="832" y="19893"/>
                    <a:pt x="832" y="19351"/>
                  </a:cubicBezTo>
                  <a:lnTo>
                    <a:pt x="832" y="2240"/>
                  </a:lnTo>
                  <a:cubicBezTo>
                    <a:pt x="832" y="1706"/>
                    <a:pt x="833" y="1434"/>
                    <a:pt x="1018" y="1146"/>
                  </a:cubicBezTo>
                  <a:cubicBezTo>
                    <a:pt x="1251" y="831"/>
                    <a:pt x="1753" y="582"/>
                    <a:pt x="2392" y="468"/>
                  </a:cubicBezTo>
                  <a:cubicBezTo>
                    <a:pt x="2973" y="377"/>
                    <a:pt x="3522" y="377"/>
                    <a:pt x="4609" y="377"/>
                  </a:cubicBez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789" name="Фигура"/>
            <p:cNvSpPr/>
            <p:nvPr/>
          </p:nvSpPr>
          <p:spPr>
            <a:xfrm>
              <a:off x="114776" y="74610"/>
              <a:ext cx="4747435" cy="9771993"/>
            </a:xfrm>
            <a:custGeom>
              <a:avLst/>
              <a:gdLst/>
              <a:ahLst/>
              <a:cxnLst>
                <a:cxn ang="0">
                  <a:pos x="wd2" y="hd2"/>
                </a:cxn>
                <a:cxn ang="5400000">
                  <a:pos x="wd2" y="hd2"/>
                </a:cxn>
                <a:cxn ang="10800000">
                  <a:pos x="wd2" y="hd2"/>
                </a:cxn>
                <a:cxn ang="16200000">
                  <a:pos x="wd2" y="hd2"/>
                </a:cxn>
              </a:cxnLst>
              <a:rect l="0" t="0" r="r" b="b"/>
              <a:pathLst>
                <a:path w="21600" h="21600" extrusionOk="0">
                  <a:moveTo>
                    <a:pt x="4478" y="0"/>
                  </a:moveTo>
                  <a:cubicBezTo>
                    <a:pt x="3189" y="0"/>
                    <a:pt x="2539" y="1"/>
                    <a:pt x="1850" y="107"/>
                  </a:cubicBezTo>
                  <a:cubicBezTo>
                    <a:pt x="1093" y="241"/>
                    <a:pt x="495" y="531"/>
                    <a:pt x="219" y="899"/>
                  </a:cubicBezTo>
                  <a:cubicBezTo>
                    <a:pt x="0" y="1235"/>
                    <a:pt x="0" y="1552"/>
                    <a:pt x="0" y="2175"/>
                  </a:cubicBezTo>
                  <a:lnTo>
                    <a:pt x="0" y="19415"/>
                  </a:lnTo>
                  <a:cubicBezTo>
                    <a:pt x="0" y="20049"/>
                    <a:pt x="0" y="20365"/>
                    <a:pt x="219" y="20701"/>
                  </a:cubicBezTo>
                  <a:cubicBezTo>
                    <a:pt x="495" y="21069"/>
                    <a:pt x="1093" y="21359"/>
                    <a:pt x="1850" y="21493"/>
                  </a:cubicBezTo>
                  <a:cubicBezTo>
                    <a:pt x="2543" y="21600"/>
                    <a:pt x="3194" y="21600"/>
                    <a:pt x="4478" y="21600"/>
                  </a:cubicBezTo>
                  <a:lnTo>
                    <a:pt x="17103" y="21600"/>
                  </a:lnTo>
                  <a:cubicBezTo>
                    <a:pt x="18407" y="21600"/>
                    <a:pt x="19057" y="21600"/>
                    <a:pt x="19750" y="21493"/>
                  </a:cubicBezTo>
                  <a:cubicBezTo>
                    <a:pt x="20507" y="21359"/>
                    <a:pt x="21105" y="21069"/>
                    <a:pt x="21381" y="20701"/>
                  </a:cubicBezTo>
                  <a:cubicBezTo>
                    <a:pt x="21600" y="20365"/>
                    <a:pt x="21600" y="20048"/>
                    <a:pt x="21600" y="19425"/>
                  </a:cubicBezTo>
                  <a:lnTo>
                    <a:pt x="21600" y="2185"/>
                  </a:lnTo>
                  <a:cubicBezTo>
                    <a:pt x="21600" y="1551"/>
                    <a:pt x="21600" y="1235"/>
                    <a:pt x="21381" y="899"/>
                  </a:cubicBezTo>
                  <a:cubicBezTo>
                    <a:pt x="21105" y="531"/>
                    <a:pt x="20507" y="241"/>
                    <a:pt x="19750" y="107"/>
                  </a:cubicBezTo>
                  <a:cubicBezTo>
                    <a:pt x="19057" y="0"/>
                    <a:pt x="18406" y="0"/>
                    <a:pt x="17122" y="0"/>
                  </a:cubicBezTo>
                  <a:lnTo>
                    <a:pt x="4478" y="0"/>
                  </a:lnTo>
                  <a:close/>
                  <a:moveTo>
                    <a:pt x="4068" y="499"/>
                  </a:moveTo>
                  <a:lnTo>
                    <a:pt x="5025" y="499"/>
                  </a:lnTo>
                  <a:cubicBezTo>
                    <a:pt x="5096" y="503"/>
                    <a:pt x="5163" y="515"/>
                    <a:pt x="5212" y="541"/>
                  </a:cubicBezTo>
                  <a:cubicBezTo>
                    <a:pt x="5257" y="565"/>
                    <a:pt x="5280" y="596"/>
                    <a:pt x="5285" y="628"/>
                  </a:cubicBezTo>
                  <a:cubicBezTo>
                    <a:pt x="5292" y="675"/>
                    <a:pt x="5300" y="719"/>
                    <a:pt x="5312" y="761"/>
                  </a:cubicBezTo>
                  <a:cubicBezTo>
                    <a:pt x="5325" y="807"/>
                    <a:pt x="5343" y="851"/>
                    <a:pt x="5369" y="893"/>
                  </a:cubicBezTo>
                  <a:cubicBezTo>
                    <a:pt x="5426" y="969"/>
                    <a:pt x="5516" y="1037"/>
                    <a:pt x="5631" y="1092"/>
                  </a:cubicBezTo>
                  <a:cubicBezTo>
                    <a:pt x="5746" y="1148"/>
                    <a:pt x="5886" y="1192"/>
                    <a:pt x="6042" y="1220"/>
                  </a:cubicBezTo>
                  <a:cubicBezTo>
                    <a:pt x="6185" y="1242"/>
                    <a:pt x="6324" y="1253"/>
                    <a:pt x="6494" y="1258"/>
                  </a:cubicBezTo>
                  <a:cubicBezTo>
                    <a:pt x="6664" y="1264"/>
                    <a:pt x="6866" y="1263"/>
                    <a:pt x="7135" y="1263"/>
                  </a:cubicBezTo>
                  <a:lnTo>
                    <a:pt x="14440" y="1263"/>
                  </a:lnTo>
                  <a:cubicBezTo>
                    <a:pt x="14708" y="1263"/>
                    <a:pt x="14910" y="1264"/>
                    <a:pt x="15080" y="1258"/>
                  </a:cubicBezTo>
                  <a:cubicBezTo>
                    <a:pt x="15251" y="1253"/>
                    <a:pt x="15390" y="1242"/>
                    <a:pt x="15533" y="1220"/>
                  </a:cubicBezTo>
                  <a:cubicBezTo>
                    <a:pt x="15689" y="1192"/>
                    <a:pt x="15829" y="1148"/>
                    <a:pt x="15944" y="1092"/>
                  </a:cubicBezTo>
                  <a:cubicBezTo>
                    <a:pt x="16058" y="1037"/>
                    <a:pt x="16148" y="969"/>
                    <a:pt x="16205" y="893"/>
                  </a:cubicBezTo>
                  <a:cubicBezTo>
                    <a:pt x="16232" y="851"/>
                    <a:pt x="16249" y="807"/>
                    <a:pt x="16262" y="761"/>
                  </a:cubicBezTo>
                  <a:cubicBezTo>
                    <a:pt x="16274" y="719"/>
                    <a:pt x="16282" y="675"/>
                    <a:pt x="16289" y="628"/>
                  </a:cubicBezTo>
                  <a:cubicBezTo>
                    <a:pt x="16294" y="596"/>
                    <a:pt x="16318" y="565"/>
                    <a:pt x="16362" y="541"/>
                  </a:cubicBezTo>
                  <a:cubicBezTo>
                    <a:pt x="16412" y="515"/>
                    <a:pt x="16480" y="503"/>
                    <a:pt x="16551" y="499"/>
                  </a:cubicBezTo>
                  <a:lnTo>
                    <a:pt x="17532" y="499"/>
                  </a:lnTo>
                  <a:cubicBezTo>
                    <a:pt x="18404" y="499"/>
                    <a:pt x="18846" y="499"/>
                    <a:pt x="19317" y="571"/>
                  </a:cubicBezTo>
                  <a:cubicBezTo>
                    <a:pt x="19831" y="662"/>
                    <a:pt x="20237" y="859"/>
                    <a:pt x="20424" y="1109"/>
                  </a:cubicBezTo>
                  <a:cubicBezTo>
                    <a:pt x="20573" y="1338"/>
                    <a:pt x="20573" y="1553"/>
                    <a:pt x="20573" y="1983"/>
                  </a:cubicBezTo>
                  <a:lnTo>
                    <a:pt x="20573" y="19623"/>
                  </a:lnTo>
                  <a:cubicBezTo>
                    <a:pt x="20573" y="20046"/>
                    <a:pt x="20573" y="20262"/>
                    <a:pt x="20424" y="20491"/>
                  </a:cubicBezTo>
                  <a:cubicBezTo>
                    <a:pt x="20237" y="20741"/>
                    <a:pt x="19831" y="20938"/>
                    <a:pt x="19317" y="21029"/>
                  </a:cubicBezTo>
                  <a:cubicBezTo>
                    <a:pt x="18846" y="21101"/>
                    <a:pt x="18403" y="21101"/>
                    <a:pt x="17517" y="21101"/>
                  </a:cubicBezTo>
                  <a:lnTo>
                    <a:pt x="4068" y="21101"/>
                  </a:lnTo>
                  <a:cubicBezTo>
                    <a:pt x="3196" y="21101"/>
                    <a:pt x="2754" y="21101"/>
                    <a:pt x="2283" y="21029"/>
                  </a:cubicBezTo>
                  <a:cubicBezTo>
                    <a:pt x="1769" y="20938"/>
                    <a:pt x="1363" y="20741"/>
                    <a:pt x="1176" y="20491"/>
                  </a:cubicBezTo>
                  <a:cubicBezTo>
                    <a:pt x="1027" y="20262"/>
                    <a:pt x="1027" y="20047"/>
                    <a:pt x="1027" y="19617"/>
                  </a:cubicBezTo>
                  <a:lnTo>
                    <a:pt x="1027" y="1977"/>
                  </a:lnTo>
                  <a:cubicBezTo>
                    <a:pt x="1027" y="1554"/>
                    <a:pt x="1027" y="1338"/>
                    <a:pt x="1176" y="1109"/>
                  </a:cubicBezTo>
                  <a:cubicBezTo>
                    <a:pt x="1363" y="859"/>
                    <a:pt x="1769" y="662"/>
                    <a:pt x="2283" y="571"/>
                  </a:cubicBezTo>
                  <a:cubicBezTo>
                    <a:pt x="2751" y="499"/>
                    <a:pt x="3195" y="499"/>
                    <a:pt x="4068" y="499"/>
                  </a:cubicBez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790" name="Кружок"/>
            <p:cNvSpPr/>
            <p:nvPr/>
          </p:nvSpPr>
          <p:spPr>
            <a:xfrm>
              <a:off x="2931641" y="318732"/>
              <a:ext cx="139949" cy="139949"/>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791" name="Фигура"/>
            <p:cNvSpPr/>
            <p:nvPr/>
          </p:nvSpPr>
          <p:spPr>
            <a:xfrm>
              <a:off x="2185304" y="346607"/>
              <a:ext cx="598025" cy="84389"/>
            </a:xfrm>
            <a:custGeom>
              <a:avLst/>
              <a:gdLst/>
              <a:ahLst/>
              <a:cxnLst>
                <a:cxn ang="0">
                  <a:pos x="wd2" y="hd2"/>
                </a:cxn>
                <a:cxn ang="5400000">
                  <a:pos x="wd2" y="hd2"/>
                </a:cxn>
                <a:cxn ang="10800000">
                  <a:pos x="wd2" y="hd2"/>
                </a:cxn>
                <a:cxn ang="16200000">
                  <a:pos x="wd2" y="hd2"/>
                </a:cxn>
              </a:cxnLst>
              <a:rect l="0" t="0" r="r" b="b"/>
              <a:pathLst>
                <a:path w="21600" h="21600" extrusionOk="0">
                  <a:moveTo>
                    <a:pt x="1524" y="0"/>
                  </a:moveTo>
                  <a:cubicBezTo>
                    <a:pt x="1103" y="0"/>
                    <a:pt x="729" y="1260"/>
                    <a:pt x="453" y="3213"/>
                  </a:cubicBezTo>
                  <a:cubicBezTo>
                    <a:pt x="178" y="5166"/>
                    <a:pt x="0" y="7820"/>
                    <a:pt x="0" y="10800"/>
                  </a:cubicBezTo>
                  <a:cubicBezTo>
                    <a:pt x="0" y="16761"/>
                    <a:pt x="683" y="21600"/>
                    <a:pt x="1524" y="21600"/>
                  </a:cubicBezTo>
                  <a:cubicBezTo>
                    <a:pt x="1961" y="21600"/>
                    <a:pt x="2397" y="21600"/>
                    <a:pt x="2834" y="21600"/>
                  </a:cubicBezTo>
                  <a:cubicBezTo>
                    <a:pt x="5336" y="21600"/>
                    <a:pt x="7838" y="21600"/>
                    <a:pt x="10340" y="21600"/>
                  </a:cubicBezTo>
                  <a:cubicBezTo>
                    <a:pt x="10533" y="21600"/>
                    <a:pt x="10727" y="21600"/>
                    <a:pt x="10920" y="21600"/>
                  </a:cubicBezTo>
                  <a:lnTo>
                    <a:pt x="20076" y="21600"/>
                  </a:lnTo>
                  <a:cubicBezTo>
                    <a:pt x="20497" y="21600"/>
                    <a:pt x="20871" y="20340"/>
                    <a:pt x="21147" y="18387"/>
                  </a:cubicBezTo>
                  <a:cubicBezTo>
                    <a:pt x="21422" y="16434"/>
                    <a:pt x="21600" y="13780"/>
                    <a:pt x="21600" y="10800"/>
                  </a:cubicBezTo>
                  <a:cubicBezTo>
                    <a:pt x="21600" y="4839"/>
                    <a:pt x="20917" y="0"/>
                    <a:pt x="20076" y="0"/>
                  </a:cubicBezTo>
                  <a:cubicBezTo>
                    <a:pt x="19639" y="0"/>
                    <a:pt x="19203" y="0"/>
                    <a:pt x="18766" y="0"/>
                  </a:cubicBezTo>
                  <a:cubicBezTo>
                    <a:pt x="16264" y="0"/>
                    <a:pt x="13762" y="0"/>
                    <a:pt x="11260" y="0"/>
                  </a:cubicBezTo>
                  <a:lnTo>
                    <a:pt x="1524" y="0"/>
                  </a:lnTo>
                  <a:close/>
                </a:path>
              </a:pathLst>
            </a:cu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sp>
        <p:nvSpPr>
          <p:cNvPr id="479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3555076" y="6064158"/>
            <a:ext cx="9104677"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3" name="Group 2">
            <a:extLst>
              <a:ext uri="{FF2B5EF4-FFF2-40B4-BE49-F238E27FC236}">
                <a16:creationId xmlns:a16="http://schemas.microsoft.com/office/drawing/2014/main" id="{009E1078-336C-F54C-A90C-2A8DCB74EE7A}"/>
              </a:ext>
            </a:extLst>
          </p:cNvPr>
          <p:cNvGrpSpPr/>
          <p:nvPr/>
        </p:nvGrpSpPr>
        <p:grpSpPr>
          <a:xfrm>
            <a:off x="3503359" y="3993476"/>
            <a:ext cx="8983403" cy="1846547"/>
            <a:chOff x="3503359" y="3993476"/>
            <a:chExt cx="8983403" cy="1846547"/>
          </a:xfrm>
        </p:grpSpPr>
        <p:sp>
          <p:nvSpPr>
            <p:cNvPr id="4793" name="iPhone Mockup"/>
            <p:cNvSpPr txBox="1"/>
            <p:nvPr/>
          </p:nvSpPr>
          <p:spPr>
            <a:xfrm>
              <a:off x="3503359" y="4506522"/>
              <a:ext cx="8983403"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iPhone Mockup</a:t>
              </a:r>
            </a:p>
          </p:txBody>
        </p:sp>
        <p:grpSp>
          <p:nvGrpSpPr>
            <p:cNvPr id="4797" name="Group"/>
            <p:cNvGrpSpPr/>
            <p:nvPr/>
          </p:nvGrpSpPr>
          <p:grpSpPr>
            <a:xfrm>
              <a:off x="3613426" y="3993476"/>
              <a:ext cx="3393043" cy="337335"/>
              <a:chOff x="0" y="-24396"/>
              <a:chExt cx="3393042" cy="337334"/>
            </a:xfrm>
          </p:grpSpPr>
          <p:sp>
            <p:nvSpPr>
              <p:cNvPr id="4795"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96" name="Subtitle Text"/>
              <p:cNvSpPr/>
              <p:nvPr/>
            </p:nvSpPr>
            <p:spPr>
              <a:xfrm>
                <a:off x="51716" y="-24396"/>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94"/>
                                        </p:tgtEl>
                                        <p:attrNameLst>
                                          <p:attrName>style.visibility</p:attrName>
                                        </p:attrNameLst>
                                      </p:cBhvr>
                                      <p:to>
                                        <p:strVal val="visible"/>
                                      </p:to>
                                    </p:set>
                                    <p:anim calcmode="lin" valueType="num">
                                      <p:cBhvr additive="base">
                                        <p:cTn id="13" dur="500" fill="hold"/>
                                        <p:tgtEl>
                                          <p:spTgt spid="4794"/>
                                        </p:tgtEl>
                                        <p:attrNameLst>
                                          <p:attrName>ppt_x</p:attrName>
                                        </p:attrNameLst>
                                      </p:cBhvr>
                                      <p:tavLst>
                                        <p:tav tm="0">
                                          <p:val>
                                            <p:strVal val="#ppt_x"/>
                                          </p:val>
                                        </p:tav>
                                        <p:tav tm="100000">
                                          <p:val>
                                            <p:strVal val="#ppt_x"/>
                                          </p:val>
                                        </p:tav>
                                      </p:tavLst>
                                    </p:anim>
                                    <p:anim calcmode="lin" valueType="num">
                                      <p:cBhvr additive="base">
                                        <p:cTn id="14" dur="500" fill="hold"/>
                                        <p:tgtEl>
                                          <p:spTgt spid="47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792"/>
                                        </p:tgtEl>
                                        <p:attrNameLst>
                                          <p:attrName>style.visibility</p:attrName>
                                        </p:attrNameLst>
                                      </p:cBhvr>
                                      <p:to>
                                        <p:strVal val="visible"/>
                                      </p:to>
                                    </p:set>
                                    <p:anim calcmode="lin" valueType="num">
                                      <p:cBhvr additive="base">
                                        <p:cTn id="23" dur="500" fill="hold"/>
                                        <p:tgtEl>
                                          <p:spTgt spid="4792"/>
                                        </p:tgtEl>
                                        <p:attrNameLst>
                                          <p:attrName>ppt_x</p:attrName>
                                        </p:attrNameLst>
                                      </p:cBhvr>
                                      <p:tavLst>
                                        <p:tav tm="0">
                                          <p:val>
                                            <p:strVal val="#ppt_x"/>
                                          </p:val>
                                        </p:tav>
                                        <p:tav tm="100000">
                                          <p:val>
                                            <p:strVal val="#ppt_x"/>
                                          </p:val>
                                        </p:tav>
                                      </p:tavLst>
                                    </p:anim>
                                    <p:anim calcmode="lin" valueType="num">
                                      <p:cBhvr additive="base">
                                        <p:cTn id="24" dur="500" fill="hold"/>
                                        <p:tgtEl>
                                          <p:spTgt spid="4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4"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154</a:t>
            </a:fld>
            <a:endParaRPr/>
          </a:p>
        </p:txBody>
      </p:sp>
      <p:sp>
        <p:nvSpPr>
          <p:cNvPr id="480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94676" y="6064158"/>
            <a:ext cx="9645319" cy="372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a:t>
            </a:r>
          </a:p>
        </p:txBody>
      </p:sp>
      <p:grpSp>
        <p:nvGrpSpPr>
          <p:cNvPr id="3" name="Group 2">
            <a:extLst>
              <a:ext uri="{FF2B5EF4-FFF2-40B4-BE49-F238E27FC236}">
                <a16:creationId xmlns:a16="http://schemas.microsoft.com/office/drawing/2014/main" id="{D72BFBF4-7D7C-EC4A-8FB7-4B71F9102639}"/>
              </a:ext>
            </a:extLst>
          </p:cNvPr>
          <p:cNvGrpSpPr/>
          <p:nvPr/>
        </p:nvGrpSpPr>
        <p:grpSpPr>
          <a:xfrm>
            <a:off x="2842959" y="3993475"/>
            <a:ext cx="9880277" cy="1846548"/>
            <a:chOff x="2842959" y="3993475"/>
            <a:chExt cx="9880277" cy="1846548"/>
          </a:xfrm>
        </p:grpSpPr>
        <p:sp>
          <p:nvSpPr>
            <p:cNvPr id="4800" name="Macbook Mockup"/>
            <p:cNvSpPr txBox="1"/>
            <p:nvPr/>
          </p:nvSpPr>
          <p:spPr>
            <a:xfrm>
              <a:off x="2842959" y="4506522"/>
              <a:ext cx="9880277"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Macbook</a:t>
              </a:r>
              <a:r>
                <a:rPr b="1" dirty="0">
                  <a:solidFill>
                    <a:schemeClr val="tx1"/>
                  </a:solidFill>
                  <a:latin typeface="Montserrat ExtraBold" pitchFamily="2" charset="77"/>
                </a:rPr>
                <a:t> Mockup</a:t>
              </a:r>
            </a:p>
          </p:txBody>
        </p:sp>
        <p:grpSp>
          <p:nvGrpSpPr>
            <p:cNvPr id="4804" name="Group"/>
            <p:cNvGrpSpPr/>
            <p:nvPr/>
          </p:nvGrpSpPr>
          <p:grpSpPr>
            <a:xfrm>
              <a:off x="2953026" y="3993475"/>
              <a:ext cx="3393043" cy="337336"/>
              <a:chOff x="0" y="-24396"/>
              <a:chExt cx="3393042" cy="337334"/>
            </a:xfrm>
          </p:grpSpPr>
          <p:sp>
            <p:nvSpPr>
              <p:cNvPr id="480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03" name="Subtitle Text"/>
              <p:cNvSpPr/>
              <p:nvPr/>
            </p:nvSpPr>
            <p:spPr>
              <a:xfrm>
                <a:off x="51716" y="-24396"/>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4813" name="Группа"/>
          <p:cNvGrpSpPr/>
          <p:nvPr/>
        </p:nvGrpSpPr>
        <p:grpSpPr>
          <a:xfrm>
            <a:off x="14181776" y="3408313"/>
            <a:ext cx="12682851" cy="7305773"/>
            <a:chOff x="0" y="0"/>
            <a:chExt cx="12682849" cy="7305770"/>
          </a:xfrm>
        </p:grpSpPr>
        <p:sp>
          <p:nvSpPr>
            <p:cNvPr id="4805" name="Фигура"/>
            <p:cNvSpPr/>
            <p:nvPr/>
          </p:nvSpPr>
          <p:spPr>
            <a:xfrm>
              <a:off x="1180585" y="-1"/>
              <a:ext cx="10321679" cy="7160837"/>
            </a:xfrm>
            <a:custGeom>
              <a:avLst/>
              <a:gdLst/>
              <a:ahLst/>
              <a:cxnLst>
                <a:cxn ang="0">
                  <a:pos x="wd2" y="hd2"/>
                </a:cxn>
                <a:cxn ang="5400000">
                  <a:pos x="wd2" y="hd2"/>
                </a:cxn>
                <a:cxn ang="10800000">
                  <a:pos x="wd2" y="hd2"/>
                </a:cxn>
                <a:cxn ang="16200000">
                  <a:pos x="wd2" y="hd2"/>
                </a:cxn>
              </a:cxnLst>
              <a:rect l="0" t="0" r="r" b="b"/>
              <a:pathLst>
                <a:path w="21600" h="21600" extrusionOk="0">
                  <a:moveTo>
                    <a:pt x="1137" y="0"/>
                  </a:moveTo>
                  <a:lnTo>
                    <a:pt x="20463" y="0"/>
                  </a:lnTo>
                  <a:cubicBezTo>
                    <a:pt x="20626" y="0"/>
                    <a:pt x="20749" y="0"/>
                    <a:pt x="20853" y="10"/>
                  </a:cubicBezTo>
                  <a:cubicBezTo>
                    <a:pt x="20957" y="20"/>
                    <a:pt x="21042" y="40"/>
                    <a:pt x="21130" y="80"/>
                  </a:cubicBezTo>
                  <a:cubicBezTo>
                    <a:pt x="21227" y="131"/>
                    <a:pt x="21313" y="211"/>
                    <a:pt x="21383" y="313"/>
                  </a:cubicBezTo>
                  <a:cubicBezTo>
                    <a:pt x="21454" y="414"/>
                    <a:pt x="21509" y="538"/>
                    <a:pt x="21544" y="677"/>
                  </a:cubicBezTo>
                  <a:cubicBezTo>
                    <a:pt x="21572" y="804"/>
                    <a:pt x="21586" y="927"/>
                    <a:pt x="21593" y="1078"/>
                  </a:cubicBezTo>
                  <a:cubicBezTo>
                    <a:pt x="21600" y="1229"/>
                    <a:pt x="21600" y="1408"/>
                    <a:pt x="21600" y="1646"/>
                  </a:cubicBezTo>
                  <a:lnTo>
                    <a:pt x="21600" y="19961"/>
                  </a:lnTo>
                  <a:cubicBezTo>
                    <a:pt x="21600" y="20196"/>
                    <a:pt x="21600" y="20373"/>
                    <a:pt x="21593" y="20523"/>
                  </a:cubicBezTo>
                  <a:cubicBezTo>
                    <a:pt x="21586" y="20673"/>
                    <a:pt x="21572" y="20796"/>
                    <a:pt x="21544" y="20923"/>
                  </a:cubicBezTo>
                  <a:cubicBezTo>
                    <a:pt x="21509" y="21062"/>
                    <a:pt x="21454" y="21186"/>
                    <a:pt x="21383" y="21287"/>
                  </a:cubicBezTo>
                  <a:cubicBezTo>
                    <a:pt x="21313" y="21389"/>
                    <a:pt x="21227" y="21469"/>
                    <a:pt x="21130" y="21520"/>
                  </a:cubicBezTo>
                  <a:cubicBezTo>
                    <a:pt x="21042" y="21560"/>
                    <a:pt x="20957" y="21580"/>
                    <a:pt x="20852" y="21590"/>
                  </a:cubicBezTo>
                  <a:cubicBezTo>
                    <a:pt x="20748" y="21600"/>
                    <a:pt x="20624" y="21600"/>
                    <a:pt x="20458" y="21600"/>
                  </a:cubicBezTo>
                  <a:lnTo>
                    <a:pt x="1137" y="21600"/>
                  </a:lnTo>
                  <a:cubicBezTo>
                    <a:pt x="974" y="21600"/>
                    <a:pt x="851" y="21600"/>
                    <a:pt x="747" y="21590"/>
                  </a:cubicBezTo>
                  <a:cubicBezTo>
                    <a:pt x="643" y="21580"/>
                    <a:pt x="558" y="21560"/>
                    <a:pt x="470" y="21520"/>
                  </a:cubicBezTo>
                  <a:cubicBezTo>
                    <a:pt x="373" y="21469"/>
                    <a:pt x="287" y="21389"/>
                    <a:pt x="217" y="21287"/>
                  </a:cubicBezTo>
                  <a:cubicBezTo>
                    <a:pt x="146" y="21186"/>
                    <a:pt x="91" y="21062"/>
                    <a:pt x="56" y="20923"/>
                  </a:cubicBezTo>
                  <a:cubicBezTo>
                    <a:pt x="28" y="20796"/>
                    <a:pt x="14" y="20673"/>
                    <a:pt x="7" y="20522"/>
                  </a:cubicBezTo>
                  <a:cubicBezTo>
                    <a:pt x="0" y="20371"/>
                    <a:pt x="0" y="20192"/>
                    <a:pt x="0" y="19954"/>
                  </a:cubicBezTo>
                  <a:lnTo>
                    <a:pt x="0" y="1639"/>
                  </a:lnTo>
                  <a:cubicBezTo>
                    <a:pt x="0" y="1404"/>
                    <a:pt x="0" y="1227"/>
                    <a:pt x="7" y="1077"/>
                  </a:cubicBezTo>
                  <a:cubicBezTo>
                    <a:pt x="14" y="927"/>
                    <a:pt x="28" y="804"/>
                    <a:pt x="56" y="677"/>
                  </a:cubicBezTo>
                  <a:cubicBezTo>
                    <a:pt x="91" y="538"/>
                    <a:pt x="146" y="414"/>
                    <a:pt x="217" y="313"/>
                  </a:cubicBezTo>
                  <a:cubicBezTo>
                    <a:pt x="287" y="211"/>
                    <a:pt x="373" y="131"/>
                    <a:pt x="470" y="80"/>
                  </a:cubicBezTo>
                  <a:cubicBezTo>
                    <a:pt x="558" y="40"/>
                    <a:pt x="643" y="20"/>
                    <a:pt x="748" y="10"/>
                  </a:cubicBezTo>
                  <a:cubicBezTo>
                    <a:pt x="852" y="0"/>
                    <a:pt x="976" y="0"/>
                    <a:pt x="1142" y="0"/>
                  </a:cubicBezTo>
                  <a:lnTo>
                    <a:pt x="1137" y="0"/>
                  </a:lnTo>
                  <a:close/>
                </a:path>
              </a:pathLst>
            </a:cu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06" name="Фигура"/>
            <p:cNvSpPr/>
            <p:nvPr/>
          </p:nvSpPr>
          <p:spPr>
            <a:xfrm>
              <a:off x="1238040" y="58135"/>
              <a:ext cx="10206769" cy="7039355"/>
            </a:xfrm>
            <a:custGeom>
              <a:avLst/>
              <a:gdLst/>
              <a:ahLst/>
              <a:cxnLst>
                <a:cxn ang="0">
                  <a:pos x="wd2" y="hd2"/>
                </a:cxn>
                <a:cxn ang="5400000">
                  <a:pos x="wd2" y="hd2"/>
                </a:cxn>
                <a:cxn ang="10800000">
                  <a:pos x="wd2" y="hd2"/>
                </a:cxn>
                <a:cxn ang="16200000">
                  <a:pos x="wd2" y="hd2"/>
                </a:cxn>
              </a:cxnLst>
              <a:rect l="0" t="0" r="r" b="b"/>
              <a:pathLst>
                <a:path w="21600" h="21600" extrusionOk="0">
                  <a:moveTo>
                    <a:pt x="963" y="0"/>
                  </a:moveTo>
                  <a:lnTo>
                    <a:pt x="20637" y="0"/>
                  </a:lnTo>
                  <a:cubicBezTo>
                    <a:pt x="20775" y="0"/>
                    <a:pt x="20879" y="0"/>
                    <a:pt x="20967" y="9"/>
                  </a:cubicBezTo>
                  <a:cubicBezTo>
                    <a:pt x="21055" y="17"/>
                    <a:pt x="21128" y="34"/>
                    <a:pt x="21202" y="68"/>
                  </a:cubicBezTo>
                  <a:cubicBezTo>
                    <a:pt x="21284" y="111"/>
                    <a:pt x="21357" y="179"/>
                    <a:pt x="21416" y="266"/>
                  </a:cubicBezTo>
                  <a:cubicBezTo>
                    <a:pt x="21476" y="353"/>
                    <a:pt x="21523" y="459"/>
                    <a:pt x="21553" y="577"/>
                  </a:cubicBezTo>
                  <a:cubicBezTo>
                    <a:pt x="21576" y="685"/>
                    <a:pt x="21588" y="790"/>
                    <a:pt x="21594" y="918"/>
                  </a:cubicBezTo>
                  <a:cubicBezTo>
                    <a:pt x="21600" y="1047"/>
                    <a:pt x="21600" y="1199"/>
                    <a:pt x="21600" y="1402"/>
                  </a:cubicBezTo>
                  <a:lnTo>
                    <a:pt x="21600" y="20204"/>
                  </a:lnTo>
                  <a:cubicBezTo>
                    <a:pt x="21600" y="20404"/>
                    <a:pt x="21600" y="20555"/>
                    <a:pt x="21594" y="20683"/>
                  </a:cubicBezTo>
                  <a:cubicBezTo>
                    <a:pt x="21588" y="20810"/>
                    <a:pt x="21576" y="20915"/>
                    <a:pt x="21553" y="21023"/>
                  </a:cubicBezTo>
                  <a:cubicBezTo>
                    <a:pt x="21523" y="21141"/>
                    <a:pt x="21476" y="21247"/>
                    <a:pt x="21416" y="21334"/>
                  </a:cubicBezTo>
                  <a:cubicBezTo>
                    <a:pt x="21357" y="21421"/>
                    <a:pt x="21284" y="21489"/>
                    <a:pt x="21202" y="21532"/>
                  </a:cubicBezTo>
                  <a:cubicBezTo>
                    <a:pt x="21128" y="21566"/>
                    <a:pt x="21055" y="21583"/>
                    <a:pt x="20967" y="21591"/>
                  </a:cubicBezTo>
                  <a:cubicBezTo>
                    <a:pt x="20878" y="21600"/>
                    <a:pt x="20773" y="21600"/>
                    <a:pt x="20633" y="21600"/>
                  </a:cubicBezTo>
                  <a:lnTo>
                    <a:pt x="963" y="21600"/>
                  </a:lnTo>
                  <a:cubicBezTo>
                    <a:pt x="825" y="21600"/>
                    <a:pt x="721" y="21600"/>
                    <a:pt x="633" y="21591"/>
                  </a:cubicBezTo>
                  <a:cubicBezTo>
                    <a:pt x="545" y="21583"/>
                    <a:pt x="472" y="21566"/>
                    <a:pt x="398" y="21532"/>
                  </a:cubicBezTo>
                  <a:cubicBezTo>
                    <a:pt x="316" y="21489"/>
                    <a:pt x="243" y="21421"/>
                    <a:pt x="184" y="21334"/>
                  </a:cubicBezTo>
                  <a:cubicBezTo>
                    <a:pt x="124" y="21247"/>
                    <a:pt x="77" y="21141"/>
                    <a:pt x="47" y="21023"/>
                  </a:cubicBezTo>
                  <a:cubicBezTo>
                    <a:pt x="24" y="20915"/>
                    <a:pt x="12" y="20810"/>
                    <a:pt x="6" y="20682"/>
                  </a:cubicBezTo>
                  <a:cubicBezTo>
                    <a:pt x="0" y="20553"/>
                    <a:pt x="0" y="20401"/>
                    <a:pt x="0" y="20198"/>
                  </a:cubicBezTo>
                  <a:lnTo>
                    <a:pt x="0" y="1396"/>
                  </a:lnTo>
                  <a:cubicBezTo>
                    <a:pt x="0" y="1196"/>
                    <a:pt x="0" y="1045"/>
                    <a:pt x="6" y="917"/>
                  </a:cubicBezTo>
                  <a:cubicBezTo>
                    <a:pt x="12" y="790"/>
                    <a:pt x="24" y="685"/>
                    <a:pt x="47" y="577"/>
                  </a:cubicBezTo>
                  <a:cubicBezTo>
                    <a:pt x="77" y="459"/>
                    <a:pt x="124" y="353"/>
                    <a:pt x="184" y="266"/>
                  </a:cubicBezTo>
                  <a:cubicBezTo>
                    <a:pt x="243" y="179"/>
                    <a:pt x="316" y="111"/>
                    <a:pt x="398" y="68"/>
                  </a:cubicBezTo>
                  <a:cubicBezTo>
                    <a:pt x="472" y="34"/>
                    <a:pt x="545" y="17"/>
                    <a:pt x="633" y="9"/>
                  </a:cubicBezTo>
                  <a:cubicBezTo>
                    <a:pt x="722" y="0"/>
                    <a:pt x="827" y="0"/>
                    <a:pt x="967" y="0"/>
                  </a:cubicBezTo>
                  <a:lnTo>
                    <a:pt x="963" y="0"/>
                  </a:lnTo>
                  <a:close/>
                </a:path>
              </a:pathLst>
            </a:custGeom>
            <a:solidFill>
              <a:srgbClr val="20202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07" name="Прямоугольник"/>
            <p:cNvSpPr/>
            <p:nvPr/>
          </p:nvSpPr>
          <p:spPr>
            <a:xfrm>
              <a:off x="2277340" y="6757337"/>
              <a:ext cx="8128170" cy="340429"/>
            </a:xfrm>
            <a:prstGeom prst="rect">
              <a:avLst/>
            </a:prstGeom>
            <a:solidFill>
              <a:srgbClr val="2C2C2E"/>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08" name="Фигура"/>
            <p:cNvSpPr/>
            <p:nvPr/>
          </p:nvSpPr>
          <p:spPr>
            <a:xfrm>
              <a:off x="1238026" y="58134"/>
              <a:ext cx="10206797" cy="6705004"/>
            </a:xfrm>
            <a:custGeom>
              <a:avLst/>
              <a:gdLst/>
              <a:ahLst/>
              <a:cxnLst>
                <a:cxn ang="0">
                  <a:pos x="wd2" y="hd2"/>
                </a:cxn>
                <a:cxn ang="5400000">
                  <a:pos x="wd2" y="hd2"/>
                </a:cxn>
                <a:cxn ang="10800000">
                  <a:pos x="wd2" y="hd2"/>
                </a:cxn>
                <a:cxn ang="16200000">
                  <a:pos x="wd2" y="hd2"/>
                </a:cxn>
              </a:cxnLst>
              <a:rect l="0" t="0" r="r" b="b"/>
              <a:pathLst>
                <a:path w="21600" h="21600" extrusionOk="0">
                  <a:moveTo>
                    <a:pt x="963" y="0"/>
                  </a:moveTo>
                  <a:cubicBezTo>
                    <a:pt x="825" y="0"/>
                    <a:pt x="720" y="0"/>
                    <a:pt x="632" y="9"/>
                  </a:cubicBezTo>
                  <a:cubicBezTo>
                    <a:pt x="544" y="18"/>
                    <a:pt x="472" y="36"/>
                    <a:pt x="398" y="72"/>
                  </a:cubicBezTo>
                  <a:cubicBezTo>
                    <a:pt x="317" y="117"/>
                    <a:pt x="244" y="188"/>
                    <a:pt x="184" y="279"/>
                  </a:cubicBezTo>
                  <a:cubicBezTo>
                    <a:pt x="124" y="370"/>
                    <a:pt x="77" y="481"/>
                    <a:pt x="47" y="605"/>
                  </a:cubicBezTo>
                  <a:cubicBezTo>
                    <a:pt x="24" y="718"/>
                    <a:pt x="12" y="828"/>
                    <a:pt x="6" y="962"/>
                  </a:cubicBezTo>
                  <a:cubicBezTo>
                    <a:pt x="0" y="1097"/>
                    <a:pt x="0" y="1255"/>
                    <a:pt x="0" y="1465"/>
                  </a:cubicBezTo>
                  <a:lnTo>
                    <a:pt x="0" y="18826"/>
                  </a:lnTo>
                  <a:lnTo>
                    <a:pt x="4" y="18826"/>
                  </a:lnTo>
                  <a:lnTo>
                    <a:pt x="4" y="20961"/>
                  </a:lnTo>
                  <a:cubicBezTo>
                    <a:pt x="4" y="21054"/>
                    <a:pt x="4" y="21123"/>
                    <a:pt x="7" y="21182"/>
                  </a:cubicBezTo>
                  <a:cubicBezTo>
                    <a:pt x="9" y="21240"/>
                    <a:pt x="14" y="21288"/>
                    <a:pt x="25" y="21337"/>
                  </a:cubicBezTo>
                  <a:cubicBezTo>
                    <a:pt x="37" y="21391"/>
                    <a:pt x="58" y="21439"/>
                    <a:pt x="84" y="21479"/>
                  </a:cubicBezTo>
                  <a:cubicBezTo>
                    <a:pt x="110" y="21518"/>
                    <a:pt x="141" y="21550"/>
                    <a:pt x="176" y="21569"/>
                  </a:cubicBezTo>
                  <a:cubicBezTo>
                    <a:pt x="209" y="21585"/>
                    <a:pt x="240" y="21592"/>
                    <a:pt x="278" y="21596"/>
                  </a:cubicBezTo>
                  <a:cubicBezTo>
                    <a:pt x="316" y="21600"/>
                    <a:pt x="361" y="21600"/>
                    <a:pt x="421" y="21600"/>
                  </a:cubicBezTo>
                  <a:lnTo>
                    <a:pt x="21177" y="21600"/>
                  </a:lnTo>
                  <a:cubicBezTo>
                    <a:pt x="21238" y="21600"/>
                    <a:pt x="21283" y="21600"/>
                    <a:pt x="21322" y="21596"/>
                  </a:cubicBezTo>
                  <a:cubicBezTo>
                    <a:pt x="21360" y="21592"/>
                    <a:pt x="21391" y="21585"/>
                    <a:pt x="21424" y="21569"/>
                  </a:cubicBezTo>
                  <a:cubicBezTo>
                    <a:pt x="21459" y="21550"/>
                    <a:pt x="21490" y="21518"/>
                    <a:pt x="21516" y="21479"/>
                  </a:cubicBezTo>
                  <a:cubicBezTo>
                    <a:pt x="21542" y="21439"/>
                    <a:pt x="21563" y="21391"/>
                    <a:pt x="21575" y="21337"/>
                  </a:cubicBezTo>
                  <a:cubicBezTo>
                    <a:pt x="21586" y="21288"/>
                    <a:pt x="21591" y="21240"/>
                    <a:pt x="21594" y="21182"/>
                  </a:cubicBezTo>
                  <a:cubicBezTo>
                    <a:pt x="21596" y="21124"/>
                    <a:pt x="21596" y="21055"/>
                    <a:pt x="21596" y="20964"/>
                  </a:cubicBezTo>
                  <a:lnTo>
                    <a:pt x="21596" y="18826"/>
                  </a:lnTo>
                  <a:lnTo>
                    <a:pt x="21600" y="18826"/>
                  </a:lnTo>
                  <a:lnTo>
                    <a:pt x="21600" y="1472"/>
                  </a:lnTo>
                  <a:cubicBezTo>
                    <a:pt x="21600" y="1258"/>
                    <a:pt x="21600" y="1098"/>
                    <a:pt x="21594" y="963"/>
                  </a:cubicBezTo>
                  <a:cubicBezTo>
                    <a:pt x="21588" y="828"/>
                    <a:pt x="21576" y="718"/>
                    <a:pt x="21553" y="605"/>
                  </a:cubicBezTo>
                  <a:cubicBezTo>
                    <a:pt x="21523" y="481"/>
                    <a:pt x="21476" y="370"/>
                    <a:pt x="21416" y="279"/>
                  </a:cubicBezTo>
                  <a:cubicBezTo>
                    <a:pt x="21356" y="188"/>
                    <a:pt x="21283" y="117"/>
                    <a:pt x="21202" y="72"/>
                  </a:cubicBezTo>
                  <a:cubicBezTo>
                    <a:pt x="21128" y="36"/>
                    <a:pt x="21055" y="18"/>
                    <a:pt x="20967" y="9"/>
                  </a:cubicBezTo>
                  <a:cubicBezTo>
                    <a:pt x="20879" y="0"/>
                    <a:pt x="20775" y="0"/>
                    <a:pt x="20637" y="0"/>
                  </a:cubicBezTo>
                  <a:lnTo>
                    <a:pt x="963" y="0"/>
                  </a:ln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09" name="Кружок"/>
            <p:cNvSpPr/>
            <p:nvPr/>
          </p:nvSpPr>
          <p:spPr>
            <a:xfrm>
              <a:off x="6294827" y="224810"/>
              <a:ext cx="93196" cy="93197"/>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10" name="Фигура"/>
            <p:cNvSpPr/>
            <p:nvPr/>
          </p:nvSpPr>
          <p:spPr>
            <a:xfrm>
              <a:off x="2487" y="7128407"/>
              <a:ext cx="12676256" cy="1773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537"/>
                  </a:lnTo>
                  <a:cubicBezTo>
                    <a:pt x="114" y="7998"/>
                    <a:pt x="238" y="12314"/>
                    <a:pt x="369" y="15434"/>
                  </a:cubicBezTo>
                  <a:cubicBezTo>
                    <a:pt x="503" y="18655"/>
                    <a:pt x="643" y="20546"/>
                    <a:pt x="785" y="21036"/>
                  </a:cubicBezTo>
                  <a:lnTo>
                    <a:pt x="10100" y="21530"/>
                  </a:lnTo>
                  <a:lnTo>
                    <a:pt x="10100" y="21600"/>
                  </a:lnTo>
                  <a:lnTo>
                    <a:pt x="10800" y="21565"/>
                  </a:lnTo>
                  <a:lnTo>
                    <a:pt x="11499" y="21600"/>
                  </a:lnTo>
                  <a:lnTo>
                    <a:pt x="11499" y="21530"/>
                  </a:lnTo>
                  <a:lnTo>
                    <a:pt x="20815" y="21036"/>
                  </a:lnTo>
                  <a:cubicBezTo>
                    <a:pt x="20956" y="20546"/>
                    <a:pt x="21097" y="18655"/>
                    <a:pt x="21231" y="15434"/>
                  </a:cubicBezTo>
                  <a:cubicBezTo>
                    <a:pt x="21362" y="12314"/>
                    <a:pt x="21485" y="7998"/>
                    <a:pt x="21600" y="2537"/>
                  </a:cubicBezTo>
                  <a:lnTo>
                    <a:pt x="21600" y="0"/>
                  </a:lnTo>
                  <a:lnTo>
                    <a:pt x="10800" y="916"/>
                  </a:lnTo>
                  <a:lnTo>
                    <a:pt x="0"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11" name="Прямоугольник"/>
            <p:cNvSpPr/>
            <p:nvPr/>
          </p:nvSpPr>
          <p:spPr>
            <a:xfrm>
              <a:off x="0" y="6930503"/>
              <a:ext cx="12682850" cy="216047"/>
            </a:xfrm>
            <a:prstGeom prst="rect">
              <a:avLst/>
            </a:pr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12" name="Фигура"/>
            <p:cNvSpPr/>
            <p:nvPr/>
          </p:nvSpPr>
          <p:spPr>
            <a:xfrm>
              <a:off x="5452072" y="6930503"/>
              <a:ext cx="1778532" cy="135988"/>
            </a:xfrm>
            <a:custGeom>
              <a:avLst/>
              <a:gdLst/>
              <a:ahLst/>
              <a:cxnLst>
                <a:cxn ang="0">
                  <a:pos x="wd2" y="hd2"/>
                </a:cxn>
                <a:cxn ang="5400000">
                  <a:pos x="wd2" y="hd2"/>
                </a:cxn>
                <a:cxn ang="10800000">
                  <a:pos x="wd2" y="hd2"/>
                </a:cxn>
                <a:cxn ang="16200000">
                  <a:pos x="wd2" y="hd2"/>
                </a:cxn>
              </a:cxnLst>
              <a:rect l="0" t="0" r="r" b="b"/>
              <a:pathLst>
                <a:path w="21600" h="21595" extrusionOk="0">
                  <a:moveTo>
                    <a:pt x="0" y="0"/>
                  </a:moveTo>
                  <a:cubicBezTo>
                    <a:pt x="20" y="1331"/>
                    <a:pt x="25" y="2826"/>
                    <a:pt x="56" y="4135"/>
                  </a:cubicBezTo>
                  <a:cubicBezTo>
                    <a:pt x="255" y="11291"/>
                    <a:pt x="690" y="16923"/>
                    <a:pt x="1237" y="19528"/>
                  </a:cubicBezTo>
                  <a:cubicBezTo>
                    <a:pt x="1737" y="21600"/>
                    <a:pt x="2207" y="21595"/>
                    <a:pt x="3134" y="21595"/>
                  </a:cubicBezTo>
                  <a:lnTo>
                    <a:pt x="18455" y="21595"/>
                  </a:lnTo>
                  <a:cubicBezTo>
                    <a:pt x="19397" y="21595"/>
                    <a:pt x="19867" y="21600"/>
                    <a:pt x="20367" y="19528"/>
                  </a:cubicBezTo>
                  <a:cubicBezTo>
                    <a:pt x="20914" y="16923"/>
                    <a:pt x="21345" y="11291"/>
                    <a:pt x="21544" y="4135"/>
                  </a:cubicBezTo>
                  <a:cubicBezTo>
                    <a:pt x="21576" y="2822"/>
                    <a:pt x="21580" y="1334"/>
                    <a:pt x="21600" y="0"/>
                  </a:cubicBezTo>
                  <a:lnTo>
                    <a:pt x="0" y="0"/>
                  </a:lnTo>
                  <a:close/>
                </a:path>
              </a:pathLst>
            </a:custGeom>
            <a:solidFill>
              <a:srgbClr val="A9A9A9"/>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sp>
        <p:nvSpPr>
          <p:cNvPr id="2" name="Picture Placeholder 1">
            <a:extLst>
              <a:ext uri="{FF2B5EF4-FFF2-40B4-BE49-F238E27FC236}">
                <a16:creationId xmlns:a16="http://schemas.microsoft.com/office/drawing/2014/main" id="{709D83CD-85E1-0B40-AD7A-797A51EDEC81}"/>
              </a:ext>
            </a:extLst>
          </p:cNvPr>
          <p:cNvSpPr>
            <a:spLocks noGrp="1"/>
          </p:cNvSpPr>
          <p:nvPr>
            <p:ph type="pic" sz="quarter" idx="10"/>
          </p:nvPr>
        </p:nvSpPr>
        <p:spPr>
          <a:xfrm>
            <a:off x="15630684" y="3882115"/>
            <a:ext cx="9785035" cy="6107565"/>
          </a:xfrm>
          <a:prstGeom prst="roundRect">
            <a:avLst>
              <a:gd name="adj" fmla="val 626"/>
            </a:avLst>
          </a:prstGeom>
        </p:spPr>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01"/>
                                        </p:tgtEl>
                                        <p:attrNameLst>
                                          <p:attrName>style.visibility</p:attrName>
                                        </p:attrNameLst>
                                      </p:cBhvr>
                                      <p:to>
                                        <p:strVal val="visible"/>
                                      </p:to>
                                    </p:set>
                                    <p:anim calcmode="lin" valueType="num">
                                      <p:cBhvr additive="base">
                                        <p:cTn id="13" dur="500" fill="hold"/>
                                        <p:tgtEl>
                                          <p:spTgt spid="4801"/>
                                        </p:tgtEl>
                                        <p:attrNameLst>
                                          <p:attrName>ppt_x</p:attrName>
                                        </p:attrNameLst>
                                      </p:cBhvr>
                                      <p:tavLst>
                                        <p:tav tm="0">
                                          <p:val>
                                            <p:strVal val="#ppt_x"/>
                                          </p:val>
                                        </p:tav>
                                        <p:tav tm="100000">
                                          <p:val>
                                            <p:strVal val="#ppt_x"/>
                                          </p:val>
                                        </p:tav>
                                      </p:tavLst>
                                    </p:anim>
                                    <p:anim calcmode="lin" valueType="num">
                                      <p:cBhvr additive="base">
                                        <p:cTn id="14" dur="500" fill="hold"/>
                                        <p:tgtEl>
                                          <p:spTgt spid="48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13"/>
                                        </p:tgtEl>
                                        <p:attrNameLst>
                                          <p:attrName>style.visibility</p:attrName>
                                        </p:attrNameLst>
                                      </p:cBhvr>
                                      <p:to>
                                        <p:strVal val="visible"/>
                                      </p:to>
                                    </p:set>
                                    <p:anim calcmode="lin" valueType="num">
                                      <p:cBhvr additive="base">
                                        <p:cTn id="19" dur="500" fill="hold"/>
                                        <p:tgtEl>
                                          <p:spTgt spid="4813"/>
                                        </p:tgtEl>
                                        <p:attrNameLst>
                                          <p:attrName>ppt_x</p:attrName>
                                        </p:attrNameLst>
                                      </p:cBhvr>
                                      <p:tavLst>
                                        <p:tav tm="0">
                                          <p:val>
                                            <p:strVal val="#ppt_x"/>
                                          </p:val>
                                        </p:tav>
                                        <p:tav tm="100000">
                                          <p:val>
                                            <p:strVal val="#ppt_x"/>
                                          </p:val>
                                        </p:tav>
                                      </p:tavLst>
                                    </p:anim>
                                    <p:anim calcmode="lin" valueType="num">
                                      <p:cBhvr additive="base">
                                        <p:cTn id="20" dur="500" fill="hold"/>
                                        <p:tgtEl>
                                          <p:spTgt spid="48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1"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155</a:t>
            </a:fld>
            <a:endParaRPr/>
          </a:p>
        </p:txBody>
      </p:sp>
      <p:sp>
        <p:nvSpPr>
          <p:cNvPr id="2" name="Picture Placeholder 1">
            <a:extLst>
              <a:ext uri="{FF2B5EF4-FFF2-40B4-BE49-F238E27FC236}">
                <a16:creationId xmlns:a16="http://schemas.microsoft.com/office/drawing/2014/main" id="{8550CBE0-0AE8-B241-8291-F9319106A8D1}"/>
              </a:ext>
            </a:extLst>
          </p:cNvPr>
          <p:cNvSpPr>
            <a:spLocks noGrp="1"/>
          </p:cNvSpPr>
          <p:nvPr>
            <p:ph type="pic" sz="quarter" idx="10"/>
          </p:nvPr>
        </p:nvSpPr>
        <p:spPr>
          <a:xfrm>
            <a:off x="1778071" y="3644812"/>
            <a:ext cx="8689858" cy="5217038"/>
          </a:xfrm>
        </p:spPr>
      </p:sp>
      <p:sp>
        <p:nvSpPr>
          <p:cNvPr id="481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080076" y="5657758"/>
            <a:ext cx="9104677"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3" name="Group 2">
            <a:extLst>
              <a:ext uri="{FF2B5EF4-FFF2-40B4-BE49-F238E27FC236}">
                <a16:creationId xmlns:a16="http://schemas.microsoft.com/office/drawing/2014/main" id="{6340EC7C-DFF3-D840-8D44-74FF967C179D}"/>
              </a:ext>
            </a:extLst>
          </p:cNvPr>
          <p:cNvGrpSpPr/>
          <p:nvPr/>
        </p:nvGrpSpPr>
        <p:grpSpPr>
          <a:xfrm>
            <a:off x="13028359" y="3562385"/>
            <a:ext cx="8983403" cy="1871238"/>
            <a:chOff x="13028359" y="3562385"/>
            <a:chExt cx="8983403" cy="1871238"/>
          </a:xfrm>
        </p:grpSpPr>
        <p:sp>
          <p:nvSpPr>
            <p:cNvPr id="4818" name="iMac Mockup"/>
            <p:cNvSpPr txBox="1"/>
            <p:nvPr/>
          </p:nvSpPr>
          <p:spPr>
            <a:xfrm>
              <a:off x="13028359" y="4100122"/>
              <a:ext cx="8983403"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iMac Mockup</a:t>
              </a:r>
            </a:p>
          </p:txBody>
        </p:sp>
        <p:grpSp>
          <p:nvGrpSpPr>
            <p:cNvPr id="4822" name="Group"/>
            <p:cNvGrpSpPr/>
            <p:nvPr/>
          </p:nvGrpSpPr>
          <p:grpSpPr>
            <a:xfrm>
              <a:off x="13138426" y="3562385"/>
              <a:ext cx="3393043" cy="337336"/>
              <a:chOff x="0" y="-49086"/>
              <a:chExt cx="3393042" cy="337334"/>
            </a:xfrm>
          </p:grpSpPr>
          <p:sp>
            <p:nvSpPr>
              <p:cNvPr id="482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21" name="Subtitle Text"/>
              <p:cNvSpPr/>
              <p:nvPr/>
            </p:nvSpPr>
            <p:spPr>
              <a:xfrm>
                <a:off x="51716" y="-49086"/>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4830" name="Группа"/>
          <p:cNvGrpSpPr/>
          <p:nvPr/>
        </p:nvGrpSpPr>
        <p:grpSpPr>
          <a:xfrm>
            <a:off x="1476881" y="3397371"/>
            <a:ext cx="9289041" cy="7429257"/>
            <a:chOff x="0" y="0"/>
            <a:chExt cx="9289039" cy="7429254"/>
          </a:xfrm>
        </p:grpSpPr>
        <p:sp>
          <p:nvSpPr>
            <p:cNvPr id="4824" name="Фигура"/>
            <p:cNvSpPr/>
            <p:nvPr/>
          </p:nvSpPr>
          <p:spPr>
            <a:xfrm>
              <a:off x="3245636" y="7387566"/>
              <a:ext cx="2804589" cy="41689"/>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lnTo>
                    <a:pt x="0" y="5478"/>
                  </a:lnTo>
                  <a:cubicBezTo>
                    <a:pt x="21" y="8389"/>
                    <a:pt x="49" y="11036"/>
                    <a:pt x="84" y="13304"/>
                  </a:cubicBezTo>
                  <a:cubicBezTo>
                    <a:pt x="164" y="18597"/>
                    <a:pt x="272" y="21500"/>
                    <a:pt x="384" y="21600"/>
                  </a:cubicBezTo>
                  <a:lnTo>
                    <a:pt x="21216" y="21600"/>
                  </a:lnTo>
                  <a:cubicBezTo>
                    <a:pt x="21327" y="21457"/>
                    <a:pt x="21434" y="18545"/>
                    <a:pt x="21514" y="13304"/>
                  </a:cubicBezTo>
                  <a:cubicBezTo>
                    <a:pt x="21549" y="11028"/>
                    <a:pt x="21578" y="8393"/>
                    <a:pt x="21600" y="5478"/>
                  </a:cubicBezTo>
                  <a:lnTo>
                    <a:pt x="21502" y="0"/>
                  </a:lnTo>
                  <a:lnTo>
                    <a:pt x="98" y="0"/>
                  </a:lnTo>
                  <a:close/>
                </a:path>
              </a:pathLst>
            </a:custGeom>
            <a:solidFill>
              <a:srgbClr val="91919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25" name="Фигура"/>
            <p:cNvSpPr/>
            <p:nvPr/>
          </p:nvSpPr>
          <p:spPr>
            <a:xfrm>
              <a:off x="3244466" y="6261684"/>
              <a:ext cx="2808480" cy="1143103"/>
            </a:xfrm>
            <a:custGeom>
              <a:avLst/>
              <a:gdLst/>
              <a:ahLst/>
              <a:cxnLst>
                <a:cxn ang="0">
                  <a:pos x="wd2" y="hd2"/>
                </a:cxn>
                <a:cxn ang="5400000">
                  <a:pos x="wd2" y="hd2"/>
                </a:cxn>
                <a:cxn ang="10800000">
                  <a:pos x="wd2" y="hd2"/>
                </a:cxn>
                <a:cxn ang="16200000">
                  <a:pos x="wd2" y="hd2"/>
                </a:cxn>
              </a:cxnLst>
              <a:rect l="0" t="0" r="r" b="b"/>
              <a:pathLst>
                <a:path w="21567" h="21600" extrusionOk="0">
                  <a:moveTo>
                    <a:pt x="3643" y="0"/>
                  </a:moveTo>
                  <a:lnTo>
                    <a:pt x="3371" y="14510"/>
                  </a:lnTo>
                  <a:cubicBezTo>
                    <a:pt x="3361" y="15415"/>
                    <a:pt x="3288" y="16304"/>
                    <a:pt x="3160" y="17142"/>
                  </a:cubicBezTo>
                  <a:cubicBezTo>
                    <a:pt x="3074" y="17707"/>
                    <a:pt x="2963" y="18253"/>
                    <a:pt x="2798" y="18712"/>
                  </a:cubicBezTo>
                  <a:cubicBezTo>
                    <a:pt x="2623" y="19200"/>
                    <a:pt x="2397" y="19566"/>
                    <a:pt x="2144" y="19762"/>
                  </a:cubicBezTo>
                  <a:cubicBezTo>
                    <a:pt x="1813" y="20018"/>
                    <a:pt x="1481" y="20260"/>
                    <a:pt x="1147" y="20493"/>
                  </a:cubicBezTo>
                  <a:cubicBezTo>
                    <a:pt x="785" y="20744"/>
                    <a:pt x="423" y="20985"/>
                    <a:pt x="59" y="21212"/>
                  </a:cubicBezTo>
                  <a:cubicBezTo>
                    <a:pt x="7" y="21232"/>
                    <a:pt x="-17" y="21374"/>
                    <a:pt x="12" y="21480"/>
                  </a:cubicBezTo>
                  <a:cubicBezTo>
                    <a:pt x="25" y="21527"/>
                    <a:pt x="47" y="21554"/>
                    <a:pt x="70" y="21549"/>
                  </a:cubicBezTo>
                  <a:lnTo>
                    <a:pt x="10096" y="21594"/>
                  </a:lnTo>
                  <a:lnTo>
                    <a:pt x="10096" y="21600"/>
                  </a:lnTo>
                  <a:lnTo>
                    <a:pt x="10783" y="21594"/>
                  </a:lnTo>
                  <a:lnTo>
                    <a:pt x="11470" y="21600"/>
                  </a:lnTo>
                  <a:lnTo>
                    <a:pt x="11470" y="21594"/>
                  </a:lnTo>
                  <a:lnTo>
                    <a:pt x="21496" y="21549"/>
                  </a:lnTo>
                  <a:cubicBezTo>
                    <a:pt x="21519" y="21554"/>
                    <a:pt x="21541" y="21527"/>
                    <a:pt x="21554" y="21480"/>
                  </a:cubicBezTo>
                  <a:cubicBezTo>
                    <a:pt x="21583" y="21374"/>
                    <a:pt x="21559" y="21232"/>
                    <a:pt x="21507" y="21212"/>
                  </a:cubicBezTo>
                  <a:cubicBezTo>
                    <a:pt x="21143" y="20985"/>
                    <a:pt x="20778" y="20744"/>
                    <a:pt x="20417" y="20493"/>
                  </a:cubicBezTo>
                  <a:cubicBezTo>
                    <a:pt x="20083" y="20260"/>
                    <a:pt x="19750" y="20018"/>
                    <a:pt x="19419" y="19762"/>
                  </a:cubicBezTo>
                  <a:cubicBezTo>
                    <a:pt x="19167" y="19566"/>
                    <a:pt x="18943" y="19200"/>
                    <a:pt x="18768" y="18712"/>
                  </a:cubicBezTo>
                  <a:cubicBezTo>
                    <a:pt x="18603" y="18253"/>
                    <a:pt x="18489" y="17707"/>
                    <a:pt x="18403" y="17142"/>
                  </a:cubicBezTo>
                  <a:cubicBezTo>
                    <a:pt x="18276" y="16304"/>
                    <a:pt x="18205" y="15415"/>
                    <a:pt x="18195" y="14510"/>
                  </a:cubicBezTo>
                  <a:lnTo>
                    <a:pt x="17921" y="0"/>
                  </a:lnTo>
                  <a:lnTo>
                    <a:pt x="3643" y="0"/>
                  </a:lnTo>
                  <a:close/>
                </a:path>
              </a:pathLst>
            </a:cu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26" name="Фигура"/>
            <p:cNvSpPr/>
            <p:nvPr/>
          </p:nvSpPr>
          <p:spPr>
            <a:xfrm>
              <a:off x="3703904" y="6261684"/>
              <a:ext cx="1889866" cy="328674"/>
            </a:xfrm>
            <a:custGeom>
              <a:avLst/>
              <a:gdLst/>
              <a:ahLst/>
              <a:cxnLst>
                <a:cxn ang="0">
                  <a:pos x="wd2" y="hd2"/>
                </a:cxn>
                <a:cxn ang="5400000">
                  <a:pos x="wd2" y="hd2"/>
                </a:cxn>
                <a:cxn ang="10800000">
                  <a:pos x="wd2" y="hd2"/>
                </a:cxn>
                <a:cxn ang="16200000">
                  <a:pos x="wd2" y="hd2"/>
                </a:cxn>
              </a:cxnLst>
              <a:rect l="0" t="0" r="r" b="b"/>
              <a:pathLst>
                <a:path w="21600" h="21600" extrusionOk="0">
                  <a:moveTo>
                    <a:pt x="173" y="0"/>
                  </a:moveTo>
                  <a:lnTo>
                    <a:pt x="0" y="21600"/>
                  </a:lnTo>
                  <a:lnTo>
                    <a:pt x="21600" y="21600"/>
                  </a:lnTo>
                  <a:lnTo>
                    <a:pt x="21424" y="0"/>
                  </a:lnTo>
                  <a:lnTo>
                    <a:pt x="173" y="0"/>
                  </a:lnTo>
                  <a:close/>
                </a:path>
              </a:pathLst>
            </a:custGeom>
            <a:solidFill>
              <a:srgbClr val="A9A9A9"/>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27" name="Фигура"/>
            <p:cNvSpPr/>
            <p:nvPr/>
          </p:nvSpPr>
          <p:spPr>
            <a:xfrm>
              <a:off x="0" y="-1"/>
              <a:ext cx="9289040" cy="5556310"/>
            </a:xfrm>
            <a:custGeom>
              <a:avLst/>
              <a:gdLst/>
              <a:ahLst/>
              <a:cxnLst>
                <a:cxn ang="0">
                  <a:pos x="wd2" y="hd2"/>
                </a:cxn>
                <a:cxn ang="5400000">
                  <a:pos x="wd2" y="hd2"/>
                </a:cxn>
                <a:cxn ang="10800000">
                  <a:pos x="wd2" y="hd2"/>
                </a:cxn>
                <a:cxn ang="16200000">
                  <a:pos x="wd2" y="hd2"/>
                </a:cxn>
              </a:cxnLst>
              <a:rect l="0" t="0" r="r" b="b"/>
              <a:pathLst>
                <a:path w="21600" h="21600" extrusionOk="0">
                  <a:moveTo>
                    <a:pt x="768" y="0"/>
                  </a:moveTo>
                  <a:cubicBezTo>
                    <a:pt x="547" y="0"/>
                    <a:pt x="436" y="1"/>
                    <a:pt x="318" y="63"/>
                  </a:cubicBezTo>
                  <a:cubicBezTo>
                    <a:pt x="188" y="143"/>
                    <a:pt x="85" y="314"/>
                    <a:pt x="38" y="531"/>
                  </a:cubicBezTo>
                  <a:cubicBezTo>
                    <a:pt x="0" y="729"/>
                    <a:pt x="0" y="917"/>
                    <a:pt x="0" y="1285"/>
                  </a:cubicBezTo>
                  <a:lnTo>
                    <a:pt x="0" y="21600"/>
                  </a:lnTo>
                  <a:lnTo>
                    <a:pt x="21600" y="21600"/>
                  </a:lnTo>
                  <a:lnTo>
                    <a:pt x="21600" y="1291"/>
                  </a:lnTo>
                  <a:cubicBezTo>
                    <a:pt x="21600" y="917"/>
                    <a:pt x="21600" y="729"/>
                    <a:pt x="21562" y="531"/>
                  </a:cubicBezTo>
                  <a:cubicBezTo>
                    <a:pt x="21515" y="314"/>
                    <a:pt x="21412" y="143"/>
                    <a:pt x="21282" y="63"/>
                  </a:cubicBezTo>
                  <a:cubicBezTo>
                    <a:pt x="21163" y="0"/>
                    <a:pt x="21052" y="0"/>
                    <a:pt x="20832" y="0"/>
                  </a:cubicBezTo>
                  <a:lnTo>
                    <a:pt x="768" y="0"/>
                  </a:lnTo>
                  <a:close/>
                  <a:moveTo>
                    <a:pt x="930" y="1457"/>
                  </a:moveTo>
                  <a:lnTo>
                    <a:pt x="20670" y="1457"/>
                  </a:lnTo>
                  <a:cubicBezTo>
                    <a:pt x="20685" y="1457"/>
                    <a:pt x="20693" y="1458"/>
                    <a:pt x="20700" y="1462"/>
                  </a:cubicBezTo>
                  <a:cubicBezTo>
                    <a:pt x="20709" y="1467"/>
                    <a:pt x="20716" y="1479"/>
                    <a:pt x="20719" y="1494"/>
                  </a:cubicBezTo>
                  <a:cubicBezTo>
                    <a:pt x="20722" y="1507"/>
                    <a:pt x="20722" y="1519"/>
                    <a:pt x="20722" y="1544"/>
                  </a:cubicBezTo>
                  <a:lnTo>
                    <a:pt x="20722" y="20006"/>
                  </a:lnTo>
                  <a:cubicBezTo>
                    <a:pt x="20722" y="20031"/>
                    <a:pt x="20722" y="20044"/>
                    <a:pt x="20719" y="20057"/>
                  </a:cubicBezTo>
                  <a:cubicBezTo>
                    <a:pt x="20716" y="20071"/>
                    <a:pt x="20709" y="20083"/>
                    <a:pt x="20700" y="20089"/>
                  </a:cubicBezTo>
                  <a:cubicBezTo>
                    <a:pt x="20693" y="20093"/>
                    <a:pt x="20685" y="20092"/>
                    <a:pt x="20670" y="20092"/>
                  </a:cubicBezTo>
                  <a:lnTo>
                    <a:pt x="930" y="20092"/>
                  </a:lnTo>
                  <a:cubicBezTo>
                    <a:pt x="915" y="20092"/>
                    <a:pt x="907" y="20093"/>
                    <a:pt x="900" y="20089"/>
                  </a:cubicBezTo>
                  <a:cubicBezTo>
                    <a:pt x="891" y="20083"/>
                    <a:pt x="884" y="20071"/>
                    <a:pt x="881" y="20057"/>
                  </a:cubicBezTo>
                  <a:cubicBezTo>
                    <a:pt x="878" y="20044"/>
                    <a:pt x="878" y="20031"/>
                    <a:pt x="878" y="20006"/>
                  </a:cubicBezTo>
                  <a:lnTo>
                    <a:pt x="878" y="1543"/>
                  </a:lnTo>
                  <a:cubicBezTo>
                    <a:pt x="878" y="1518"/>
                    <a:pt x="878" y="1507"/>
                    <a:pt x="881" y="1494"/>
                  </a:cubicBezTo>
                  <a:cubicBezTo>
                    <a:pt x="884" y="1479"/>
                    <a:pt x="891" y="1467"/>
                    <a:pt x="900" y="1462"/>
                  </a:cubicBezTo>
                  <a:cubicBezTo>
                    <a:pt x="907" y="1458"/>
                    <a:pt x="915" y="1457"/>
                    <a:pt x="930" y="1457"/>
                  </a:cubicBezTo>
                  <a:close/>
                </a:path>
              </a:pathLst>
            </a:custGeom>
            <a:solidFill>
              <a:srgbClr val="131313"/>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28" name="Кружок"/>
            <p:cNvSpPr/>
            <p:nvPr/>
          </p:nvSpPr>
          <p:spPr>
            <a:xfrm>
              <a:off x="4601417" y="117520"/>
              <a:ext cx="91214" cy="91216"/>
            </a:xfrm>
            <a:prstGeom prst="ellipse">
              <a:avLst/>
            </a:prstGeom>
            <a:solidFill>
              <a:srgbClr val="414041"/>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sp>
          <p:nvSpPr>
            <p:cNvPr id="4829" name="Фигура"/>
            <p:cNvSpPr/>
            <p:nvPr/>
          </p:nvSpPr>
          <p:spPr>
            <a:xfrm>
              <a:off x="0" y="5517639"/>
              <a:ext cx="9288611" cy="865788"/>
            </a:xfrm>
            <a:custGeom>
              <a:avLst/>
              <a:gdLst/>
              <a:ahLst/>
              <a:cxnLst>
                <a:cxn ang="0">
                  <a:pos x="wd2" y="hd2"/>
                </a:cxn>
                <a:cxn ang="5400000">
                  <a:pos x="wd2" y="hd2"/>
                </a:cxn>
                <a:cxn ang="10800000">
                  <a:pos x="wd2" y="hd2"/>
                </a:cxn>
                <a:cxn ang="16200000">
                  <a:pos x="wd2" y="hd2"/>
                </a:cxn>
              </a:cxnLst>
              <a:rect l="0" t="0" r="r" b="b"/>
              <a:pathLst>
                <a:path w="21600" h="21596" extrusionOk="0">
                  <a:moveTo>
                    <a:pt x="0" y="0"/>
                  </a:moveTo>
                  <a:lnTo>
                    <a:pt x="0" y="13322"/>
                  </a:lnTo>
                  <a:cubicBezTo>
                    <a:pt x="0" y="15721"/>
                    <a:pt x="0" y="16916"/>
                    <a:pt x="38" y="18190"/>
                  </a:cubicBezTo>
                  <a:cubicBezTo>
                    <a:pt x="85" y="19584"/>
                    <a:pt x="188" y="20689"/>
                    <a:pt x="318" y="21196"/>
                  </a:cubicBezTo>
                  <a:cubicBezTo>
                    <a:pt x="436" y="21600"/>
                    <a:pt x="548" y="21596"/>
                    <a:pt x="769" y="21596"/>
                  </a:cubicBezTo>
                  <a:lnTo>
                    <a:pt x="20828" y="21596"/>
                  </a:lnTo>
                  <a:cubicBezTo>
                    <a:pt x="21052" y="21596"/>
                    <a:pt x="21164" y="21600"/>
                    <a:pt x="21283" y="21196"/>
                  </a:cubicBezTo>
                  <a:cubicBezTo>
                    <a:pt x="21413" y="20689"/>
                    <a:pt x="21515" y="19584"/>
                    <a:pt x="21562" y="18190"/>
                  </a:cubicBezTo>
                  <a:cubicBezTo>
                    <a:pt x="21600" y="16916"/>
                    <a:pt x="21600" y="15722"/>
                    <a:pt x="21600" y="13360"/>
                  </a:cubicBezTo>
                  <a:lnTo>
                    <a:pt x="21600" y="0"/>
                  </a:lnTo>
                  <a:lnTo>
                    <a:pt x="0" y="0"/>
                  </a:lnTo>
                  <a:close/>
                </a:path>
              </a:pathLst>
            </a:custGeom>
            <a:solidFill>
              <a:srgbClr val="C6C7CA"/>
            </a:solidFill>
            <a:ln w="12700" cap="flat">
              <a:noFill/>
              <a:miter lim="400000"/>
            </a:ln>
            <a:effectLst/>
          </p:spPr>
          <p:txBody>
            <a:bodyPr wrap="square" lIns="38100" tIns="38100" rIns="38100" bIns="38100" numCol="1" anchor="ctr">
              <a:noAutofit/>
            </a:bodyPr>
            <a:lstStyle/>
            <a:p>
              <a:pPr algn="l">
                <a:defRPr sz="3200" b="0">
                  <a:solidFill>
                    <a:srgbClr val="FFFFFF"/>
                  </a:solidFill>
                  <a:latin typeface="Arial"/>
                  <a:ea typeface="Arial"/>
                  <a:cs typeface="Arial"/>
                  <a:sym typeface="Arial"/>
                </a:defRPr>
              </a:pPr>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9"/>
                                        </p:tgtEl>
                                        <p:attrNameLst>
                                          <p:attrName>style.visibility</p:attrName>
                                        </p:attrNameLst>
                                      </p:cBhvr>
                                      <p:to>
                                        <p:strVal val="visible"/>
                                      </p:to>
                                    </p:set>
                                    <p:anim calcmode="lin" valueType="num">
                                      <p:cBhvr additive="base">
                                        <p:cTn id="13" dur="500" fill="hold"/>
                                        <p:tgtEl>
                                          <p:spTgt spid="4819"/>
                                        </p:tgtEl>
                                        <p:attrNameLst>
                                          <p:attrName>ppt_x</p:attrName>
                                        </p:attrNameLst>
                                      </p:cBhvr>
                                      <p:tavLst>
                                        <p:tav tm="0">
                                          <p:val>
                                            <p:strVal val="#ppt_x"/>
                                          </p:val>
                                        </p:tav>
                                        <p:tav tm="100000">
                                          <p:val>
                                            <p:strVal val="#ppt_x"/>
                                          </p:val>
                                        </p:tav>
                                      </p:tavLst>
                                    </p:anim>
                                    <p:anim calcmode="lin" valueType="num">
                                      <p:cBhvr additive="base">
                                        <p:cTn id="14" dur="500" fill="hold"/>
                                        <p:tgtEl>
                                          <p:spTgt spid="48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830"/>
                                        </p:tgtEl>
                                        <p:attrNameLst>
                                          <p:attrName>style.visibility</p:attrName>
                                        </p:attrNameLst>
                                      </p:cBhvr>
                                      <p:to>
                                        <p:strVal val="visible"/>
                                      </p:to>
                                    </p:set>
                                    <p:anim calcmode="lin" valueType="num">
                                      <p:cBhvr additive="base">
                                        <p:cTn id="23" dur="500" fill="hold"/>
                                        <p:tgtEl>
                                          <p:spTgt spid="4830"/>
                                        </p:tgtEl>
                                        <p:attrNameLst>
                                          <p:attrName>ppt_x</p:attrName>
                                        </p:attrNameLst>
                                      </p:cBhvr>
                                      <p:tavLst>
                                        <p:tav tm="0">
                                          <p:val>
                                            <p:strVal val="#ppt_x"/>
                                          </p:val>
                                        </p:tav>
                                        <p:tav tm="100000">
                                          <p:val>
                                            <p:strVal val="#ppt_x"/>
                                          </p:val>
                                        </p:tav>
                                      </p:tavLst>
                                    </p:anim>
                                    <p:anim calcmode="lin" valueType="num">
                                      <p:cBhvr additive="base">
                                        <p:cTn id="24" dur="500" fill="hold"/>
                                        <p:tgtEl>
                                          <p:spTgt spid="48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156</a:t>
            </a:fld>
            <a:endParaRPr/>
          </a:p>
        </p:txBody>
      </p:sp>
      <p:grpSp>
        <p:nvGrpSpPr>
          <p:cNvPr id="4839" name="Группа"/>
          <p:cNvGrpSpPr/>
          <p:nvPr/>
        </p:nvGrpSpPr>
        <p:grpSpPr>
          <a:xfrm>
            <a:off x="14224561" y="1797048"/>
            <a:ext cx="7149885" cy="9918702"/>
            <a:chOff x="0" y="0"/>
            <a:chExt cx="7149884" cy="9918700"/>
          </a:xfrm>
        </p:grpSpPr>
        <p:sp>
          <p:nvSpPr>
            <p:cNvPr id="4834" name="Закругленный прямоугольник"/>
            <p:cNvSpPr/>
            <p:nvPr/>
          </p:nvSpPr>
          <p:spPr>
            <a:xfrm>
              <a:off x="0" y="0"/>
              <a:ext cx="7149885" cy="9918701"/>
            </a:xfrm>
            <a:prstGeom prst="roundRect">
              <a:avLst>
                <a:gd name="adj" fmla="val 4630"/>
              </a:avLst>
            </a:prstGeom>
            <a:solidFill>
              <a:srgbClr val="414041"/>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4835" name="Закругленный прямоугольник"/>
            <p:cNvSpPr/>
            <p:nvPr/>
          </p:nvSpPr>
          <p:spPr>
            <a:xfrm>
              <a:off x="45106" y="46336"/>
              <a:ext cx="7058089" cy="9826029"/>
            </a:xfrm>
            <a:prstGeom prst="roundRect">
              <a:avLst>
                <a:gd name="adj" fmla="val 4189"/>
              </a:avLst>
            </a:prstGeom>
            <a:solidFill>
              <a:srgbClr val="131313"/>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4836" name="Кружок"/>
            <p:cNvSpPr/>
            <p:nvPr/>
          </p:nvSpPr>
          <p:spPr>
            <a:xfrm>
              <a:off x="3519603" y="309126"/>
              <a:ext cx="117837" cy="117837"/>
            </a:xfrm>
            <a:prstGeom prst="ellipse">
              <a:avLst/>
            </a:prstGeom>
            <a:solidFill>
              <a:srgbClr val="2A292A"/>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4837" name="Закругленный прямоугольник"/>
            <p:cNvSpPr/>
            <p:nvPr/>
          </p:nvSpPr>
          <p:spPr>
            <a:xfrm>
              <a:off x="389222" y="700831"/>
              <a:ext cx="6372680" cy="8521109"/>
            </a:xfrm>
            <a:prstGeom prst="roundRect">
              <a:avLst>
                <a:gd name="adj" fmla="val 112"/>
              </a:avLst>
            </a:prstGeom>
            <a:solidFill>
              <a:srgbClr val="131313"/>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sp>
          <p:nvSpPr>
            <p:cNvPr id="4838" name="Кружок"/>
            <p:cNvSpPr/>
            <p:nvPr/>
          </p:nvSpPr>
          <p:spPr>
            <a:xfrm>
              <a:off x="3414214" y="9412904"/>
              <a:ext cx="329497" cy="329497"/>
            </a:xfrm>
            <a:prstGeom prst="ellipse">
              <a:avLst/>
            </a:prstGeom>
            <a:solidFill>
              <a:srgbClr val="2A292A"/>
            </a:solidFill>
            <a:ln w="12700" cap="flat">
              <a:noFill/>
              <a:miter lim="400000"/>
            </a:ln>
            <a:effectLst/>
          </p:spPr>
          <p:txBody>
            <a:bodyPr wrap="square" lIns="38100" tIns="38100" rIns="38100" bIns="38100" numCol="1" anchor="ctr">
              <a:noAutofit/>
            </a:bodyPr>
            <a:lstStyle/>
            <a:p>
              <a:pPr algn="l">
                <a:defRPr sz="2000" b="0">
                  <a:solidFill>
                    <a:srgbClr val="0E0E0E"/>
                  </a:solidFill>
                  <a:latin typeface="Arial"/>
                  <a:ea typeface="Arial"/>
                  <a:cs typeface="Arial"/>
                  <a:sym typeface="Arial"/>
                </a:defRPr>
              </a:pPr>
              <a:endParaRPr/>
            </a:p>
          </p:txBody>
        </p:sp>
      </p:grpSp>
      <p:sp>
        <p:nvSpPr>
          <p:cNvPr id="484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3072476" y="5937158"/>
            <a:ext cx="8639706"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a:t>
            </a:r>
          </a:p>
        </p:txBody>
      </p:sp>
      <p:grpSp>
        <p:nvGrpSpPr>
          <p:cNvPr id="3" name="Group 2">
            <a:extLst>
              <a:ext uri="{FF2B5EF4-FFF2-40B4-BE49-F238E27FC236}">
                <a16:creationId xmlns:a16="http://schemas.microsoft.com/office/drawing/2014/main" id="{D54DA7A1-1285-7F4D-A039-0F975B66AF7F}"/>
              </a:ext>
            </a:extLst>
          </p:cNvPr>
          <p:cNvGrpSpPr/>
          <p:nvPr/>
        </p:nvGrpSpPr>
        <p:grpSpPr>
          <a:xfrm>
            <a:off x="3020759" y="3866475"/>
            <a:ext cx="7687984" cy="1846548"/>
            <a:chOff x="3020759" y="3866475"/>
            <a:chExt cx="7687984" cy="1846548"/>
          </a:xfrm>
        </p:grpSpPr>
        <p:sp>
          <p:nvSpPr>
            <p:cNvPr id="4841" name="iPad Mockup"/>
            <p:cNvSpPr txBox="1"/>
            <p:nvPr/>
          </p:nvSpPr>
          <p:spPr>
            <a:xfrm>
              <a:off x="3020759" y="4379522"/>
              <a:ext cx="7687984"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iPad Mockup</a:t>
              </a:r>
            </a:p>
          </p:txBody>
        </p:sp>
        <p:grpSp>
          <p:nvGrpSpPr>
            <p:cNvPr id="4845" name="Group"/>
            <p:cNvGrpSpPr/>
            <p:nvPr/>
          </p:nvGrpSpPr>
          <p:grpSpPr>
            <a:xfrm>
              <a:off x="3130826" y="3866475"/>
              <a:ext cx="3393043" cy="337336"/>
              <a:chOff x="0" y="-24396"/>
              <a:chExt cx="3393042" cy="337334"/>
            </a:xfrm>
          </p:grpSpPr>
          <p:sp>
            <p:nvSpPr>
              <p:cNvPr id="484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44" name="Subtitle Text"/>
              <p:cNvSpPr/>
              <p:nvPr/>
            </p:nvSpPr>
            <p:spPr>
              <a:xfrm>
                <a:off x="51716" y="-24396"/>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
        <p:nvSpPr>
          <p:cNvPr id="2" name="Picture Placeholder 1">
            <a:extLst>
              <a:ext uri="{FF2B5EF4-FFF2-40B4-BE49-F238E27FC236}">
                <a16:creationId xmlns:a16="http://schemas.microsoft.com/office/drawing/2014/main" id="{19D8C1D8-5270-9943-AF38-2DC830B7A11E}"/>
              </a:ext>
            </a:extLst>
          </p:cNvPr>
          <p:cNvSpPr>
            <a:spLocks noGrp="1"/>
          </p:cNvSpPr>
          <p:nvPr>
            <p:ph type="pic" sz="quarter" idx="10"/>
          </p:nvPr>
        </p:nvSpPr>
        <p:spPr>
          <a:xfrm>
            <a:off x="14614942" y="2547801"/>
            <a:ext cx="6369122" cy="8532189"/>
          </a:xfrm>
          <a:prstGeom prst="roundRect">
            <a:avLst>
              <a:gd name="adj" fmla="val 559"/>
            </a:avLst>
          </a:prstGeom>
        </p:spPr>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42"/>
                                        </p:tgtEl>
                                        <p:attrNameLst>
                                          <p:attrName>style.visibility</p:attrName>
                                        </p:attrNameLst>
                                      </p:cBhvr>
                                      <p:to>
                                        <p:strVal val="visible"/>
                                      </p:to>
                                    </p:set>
                                    <p:anim calcmode="lin" valueType="num">
                                      <p:cBhvr additive="base">
                                        <p:cTn id="13" dur="500" fill="hold"/>
                                        <p:tgtEl>
                                          <p:spTgt spid="4842"/>
                                        </p:tgtEl>
                                        <p:attrNameLst>
                                          <p:attrName>ppt_x</p:attrName>
                                        </p:attrNameLst>
                                      </p:cBhvr>
                                      <p:tavLst>
                                        <p:tav tm="0">
                                          <p:val>
                                            <p:strVal val="#ppt_x"/>
                                          </p:val>
                                        </p:tav>
                                        <p:tav tm="100000">
                                          <p:val>
                                            <p:strVal val="#ppt_x"/>
                                          </p:val>
                                        </p:tav>
                                      </p:tavLst>
                                    </p:anim>
                                    <p:anim calcmode="lin" valueType="num">
                                      <p:cBhvr additive="base">
                                        <p:cTn id="14" dur="500" fill="hold"/>
                                        <p:tgtEl>
                                          <p:spTgt spid="48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839"/>
                                        </p:tgtEl>
                                        <p:attrNameLst>
                                          <p:attrName>style.visibility</p:attrName>
                                        </p:attrNameLst>
                                      </p:cBhvr>
                                      <p:to>
                                        <p:strVal val="visible"/>
                                      </p:to>
                                    </p:set>
                                    <p:anim calcmode="lin" valueType="num">
                                      <p:cBhvr additive="base">
                                        <p:cTn id="19" dur="500" fill="hold"/>
                                        <p:tgtEl>
                                          <p:spTgt spid="4839"/>
                                        </p:tgtEl>
                                        <p:attrNameLst>
                                          <p:attrName>ppt_x</p:attrName>
                                        </p:attrNameLst>
                                      </p:cBhvr>
                                      <p:tavLst>
                                        <p:tav tm="0">
                                          <p:val>
                                            <p:strVal val="1+#ppt_w/2"/>
                                          </p:val>
                                        </p:tav>
                                        <p:tav tm="100000">
                                          <p:val>
                                            <p:strVal val="#ppt_x"/>
                                          </p:val>
                                        </p:tav>
                                      </p:tavLst>
                                    </p:anim>
                                    <p:anim calcmode="lin" valueType="num">
                                      <p:cBhvr additive="base">
                                        <p:cTn id="20" dur="500" fill="hold"/>
                                        <p:tgtEl>
                                          <p:spTgt spid="483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2"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157</a:t>
            </a:fld>
            <a:endParaRPr/>
          </a:p>
        </p:txBody>
      </p:sp>
      <p:sp>
        <p:nvSpPr>
          <p:cNvPr id="4848" name="Freeform 8"/>
          <p:cNvSpPr/>
          <p:nvPr/>
        </p:nvSpPr>
        <p:spPr>
          <a:xfrm>
            <a:off x="4428836" y="-405237"/>
            <a:ext cx="22884815" cy="13486343"/>
          </a:xfrm>
          <a:custGeom>
            <a:avLst/>
            <a:gdLst/>
            <a:ahLst/>
            <a:cxnLst>
              <a:cxn ang="0">
                <a:pos x="wd2" y="hd2"/>
              </a:cxn>
              <a:cxn ang="5400000">
                <a:pos x="wd2" y="hd2"/>
              </a:cxn>
              <a:cxn ang="10800000">
                <a:pos x="wd2" y="hd2"/>
              </a:cxn>
              <a:cxn ang="16200000">
                <a:pos x="wd2" y="hd2"/>
              </a:cxn>
            </a:cxnLst>
            <a:rect l="0" t="0" r="r" b="b"/>
            <a:pathLst>
              <a:path w="21600" h="21591" extrusionOk="0">
                <a:moveTo>
                  <a:pt x="16557" y="12329"/>
                </a:moveTo>
                <a:cubicBezTo>
                  <a:pt x="16566" y="12329"/>
                  <a:pt x="16575" y="12329"/>
                  <a:pt x="16575" y="12329"/>
                </a:cubicBezTo>
                <a:cubicBezTo>
                  <a:pt x="16594" y="12345"/>
                  <a:pt x="16612" y="12360"/>
                  <a:pt x="16612" y="12407"/>
                </a:cubicBezTo>
                <a:cubicBezTo>
                  <a:pt x="16621" y="12438"/>
                  <a:pt x="16621" y="12469"/>
                  <a:pt x="16630" y="12500"/>
                </a:cubicBezTo>
                <a:cubicBezTo>
                  <a:pt x="16639" y="12578"/>
                  <a:pt x="16648" y="12656"/>
                  <a:pt x="16676" y="12733"/>
                </a:cubicBezTo>
                <a:cubicBezTo>
                  <a:pt x="16685" y="12733"/>
                  <a:pt x="16685" y="12765"/>
                  <a:pt x="16694" y="12780"/>
                </a:cubicBezTo>
                <a:cubicBezTo>
                  <a:pt x="16694" y="12796"/>
                  <a:pt x="16694" y="12811"/>
                  <a:pt x="16694" y="12827"/>
                </a:cubicBezTo>
                <a:cubicBezTo>
                  <a:pt x="16713" y="12904"/>
                  <a:pt x="16713" y="12967"/>
                  <a:pt x="16694" y="13029"/>
                </a:cubicBezTo>
                <a:cubicBezTo>
                  <a:pt x="16694" y="13044"/>
                  <a:pt x="16694" y="13075"/>
                  <a:pt x="16694" y="13091"/>
                </a:cubicBezTo>
                <a:cubicBezTo>
                  <a:pt x="16703" y="13137"/>
                  <a:pt x="16703" y="13184"/>
                  <a:pt x="16694" y="13231"/>
                </a:cubicBezTo>
                <a:cubicBezTo>
                  <a:pt x="16676" y="13293"/>
                  <a:pt x="16685" y="13324"/>
                  <a:pt x="16722" y="13355"/>
                </a:cubicBezTo>
                <a:cubicBezTo>
                  <a:pt x="16722" y="13355"/>
                  <a:pt x="16722" y="13355"/>
                  <a:pt x="16722" y="13355"/>
                </a:cubicBezTo>
                <a:cubicBezTo>
                  <a:pt x="16758" y="13433"/>
                  <a:pt x="16786" y="13495"/>
                  <a:pt x="16822" y="13557"/>
                </a:cubicBezTo>
                <a:cubicBezTo>
                  <a:pt x="16832" y="13588"/>
                  <a:pt x="16832" y="13635"/>
                  <a:pt x="16832" y="13681"/>
                </a:cubicBezTo>
                <a:cubicBezTo>
                  <a:pt x="16841" y="13681"/>
                  <a:pt x="16841" y="13697"/>
                  <a:pt x="16841" y="13697"/>
                </a:cubicBezTo>
                <a:cubicBezTo>
                  <a:pt x="16850" y="13728"/>
                  <a:pt x="16850" y="13759"/>
                  <a:pt x="16850" y="13775"/>
                </a:cubicBezTo>
                <a:cubicBezTo>
                  <a:pt x="16850" y="13806"/>
                  <a:pt x="16859" y="13837"/>
                  <a:pt x="16868" y="13852"/>
                </a:cubicBezTo>
                <a:cubicBezTo>
                  <a:pt x="16886" y="13883"/>
                  <a:pt x="16905" y="13914"/>
                  <a:pt x="16905" y="13961"/>
                </a:cubicBezTo>
                <a:cubicBezTo>
                  <a:pt x="16905" y="13961"/>
                  <a:pt x="16914" y="13977"/>
                  <a:pt x="16923" y="13992"/>
                </a:cubicBezTo>
                <a:cubicBezTo>
                  <a:pt x="16932" y="13992"/>
                  <a:pt x="16941" y="14008"/>
                  <a:pt x="16951" y="14023"/>
                </a:cubicBezTo>
                <a:cubicBezTo>
                  <a:pt x="16960" y="14054"/>
                  <a:pt x="16978" y="14070"/>
                  <a:pt x="17005" y="14101"/>
                </a:cubicBezTo>
                <a:cubicBezTo>
                  <a:pt x="17033" y="14116"/>
                  <a:pt x="17051" y="14132"/>
                  <a:pt x="17079" y="14163"/>
                </a:cubicBezTo>
                <a:cubicBezTo>
                  <a:pt x="17079" y="14163"/>
                  <a:pt x="17079" y="14163"/>
                  <a:pt x="17079" y="14163"/>
                </a:cubicBezTo>
                <a:cubicBezTo>
                  <a:pt x="17079" y="14163"/>
                  <a:pt x="17079" y="14163"/>
                  <a:pt x="17088" y="14163"/>
                </a:cubicBezTo>
                <a:cubicBezTo>
                  <a:pt x="17079" y="14163"/>
                  <a:pt x="17079" y="14163"/>
                  <a:pt x="17079" y="14163"/>
                </a:cubicBezTo>
                <a:cubicBezTo>
                  <a:pt x="17088" y="14148"/>
                  <a:pt x="17088" y="14148"/>
                  <a:pt x="17097" y="14132"/>
                </a:cubicBezTo>
                <a:cubicBezTo>
                  <a:pt x="17106" y="14132"/>
                  <a:pt x="17106" y="14116"/>
                  <a:pt x="17106" y="14085"/>
                </a:cubicBezTo>
                <a:cubicBezTo>
                  <a:pt x="17097" y="14054"/>
                  <a:pt x="17088" y="14008"/>
                  <a:pt x="17069" y="13992"/>
                </a:cubicBezTo>
                <a:cubicBezTo>
                  <a:pt x="17051" y="13946"/>
                  <a:pt x="17051" y="13899"/>
                  <a:pt x="17051" y="13868"/>
                </a:cubicBezTo>
                <a:cubicBezTo>
                  <a:pt x="17051" y="13837"/>
                  <a:pt x="17051" y="13806"/>
                  <a:pt x="17051" y="13775"/>
                </a:cubicBezTo>
                <a:cubicBezTo>
                  <a:pt x="17051" y="13744"/>
                  <a:pt x="17042" y="13712"/>
                  <a:pt x="17033" y="13697"/>
                </a:cubicBezTo>
                <a:cubicBezTo>
                  <a:pt x="17015" y="13650"/>
                  <a:pt x="16987" y="13619"/>
                  <a:pt x="16969" y="13573"/>
                </a:cubicBezTo>
                <a:cubicBezTo>
                  <a:pt x="16932" y="13557"/>
                  <a:pt x="16914" y="13510"/>
                  <a:pt x="16886" y="13479"/>
                </a:cubicBezTo>
                <a:cubicBezTo>
                  <a:pt x="16859" y="13464"/>
                  <a:pt x="16841" y="13433"/>
                  <a:pt x="16841" y="13386"/>
                </a:cubicBezTo>
                <a:cubicBezTo>
                  <a:pt x="16841" y="13355"/>
                  <a:pt x="16841" y="13324"/>
                  <a:pt x="16832" y="13308"/>
                </a:cubicBezTo>
                <a:cubicBezTo>
                  <a:pt x="16813" y="13277"/>
                  <a:pt x="16804" y="13246"/>
                  <a:pt x="16795" y="13215"/>
                </a:cubicBezTo>
                <a:cubicBezTo>
                  <a:pt x="16767" y="13200"/>
                  <a:pt x="16758" y="13184"/>
                  <a:pt x="16749" y="13137"/>
                </a:cubicBezTo>
                <a:cubicBezTo>
                  <a:pt x="16749" y="13106"/>
                  <a:pt x="16749" y="13091"/>
                  <a:pt x="16758" y="13060"/>
                </a:cubicBezTo>
                <a:cubicBezTo>
                  <a:pt x="16777" y="12951"/>
                  <a:pt x="16795" y="12858"/>
                  <a:pt x="16795" y="12749"/>
                </a:cubicBezTo>
                <a:cubicBezTo>
                  <a:pt x="16795" y="12749"/>
                  <a:pt x="16804" y="12749"/>
                  <a:pt x="16804" y="12749"/>
                </a:cubicBezTo>
                <a:cubicBezTo>
                  <a:pt x="16804" y="12733"/>
                  <a:pt x="16813" y="12733"/>
                  <a:pt x="16813" y="12733"/>
                </a:cubicBezTo>
                <a:cubicBezTo>
                  <a:pt x="16822" y="12733"/>
                  <a:pt x="16822" y="12733"/>
                  <a:pt x="16832" y="12733"/>
                </a:cubicBezTo>
                <a:cubicBezTo>
                  <a:pt x="16832" y="12749"/>
                  <a:pt x="16841" y="12749"/>
                  <a:pt x="16841" y="12765"/>
                </a:cubicBezTo>
                <a:cubicBezTo>
                  <a:pt x="16841" y="12811"/>
                  <a:pt x="16859" y="12827"/>
                  <a:pt x="16886" y="12827"/>
                </a:cubicBezTo>
                <a:cubicBezTo>
                  <a:pt x="16896" y="12827"/>
                  <a:pt x="16905" y="12827"/>
                  <a:pt x="16914" y="12842"/>
                </a:cubicBezTo>
                <a:cubicBezTo>
                  <a:pt x="16941" y="12873"/>
                  <a:pt x="16969" y="12889"/>
                  <a:pt x="16987" y="12951"/>
                </a:cubicBezTo>
                <a:cubicBezTo>
                  <a:pt x="17005" y="13013"/>
                  <a:pt x="17042" y="13060"/>
                  <a:pt x="17069" y="13106"/>
                </a:cubicBezTo>
                <a:cubicBezTo>
                  <a:pt x="17079" y="13106"/>
                  <a:pt x="17088" y="13091"/>
                  <a:pt x="17097" y="13091"/>
                </a:cubicBezTo>
                <a:cubicBezTo>
                  <a:pt x="17106" y="13106"/>
                  <a:pt x="17124" y="13122"/>
                  <a:pt x="17124" y="13169"/>
                </a:cubicBezTo>
                <a:cubicBezTo>
                  <a:pt x="17124" y="13200"/>
                  <a:pt x="17124" y="13231"/>
                  <a:pt x="17124" y="13277"/>
                </a:cubicBezTo>
                <a:cubicBezTo>
                  <a:pt x="17124" y="13277"/>
                  <a:pt x="17143" y="13293"/>
                  <a:pt x="17143" y="13277"/>
                </a:cubicBezTo>
                <a:cubicBezTo>
                  <a:pt x="17152" y="13277"/>
                  <a:pt x="17152" y="13277"/>
                  <a:pt x="17152" y="13277"/>
                </a:cubicBezTo>
                <a:cubicBezTo>
                  <a:pt x="17188" y="13231"/>
                  <a:pt x="17216" y="13184"/>
                  <a:pt x="17243" y="13122"/>
                </a:cubicBezTo>
                <a:cubicBezTo>
                  <a:pt x="17253" y="13122"/>
                  <a:pt x="17262" y="13106"/>
                  <a:pt x="17271" y="13091"/>
                </a:cubicBezTo>
                <a:cubicBezTo>
                  <a:pt x="17317" y="13075"/>
                  <a:pt x="17344" y="13029"/>
                  <a:pt x="17372" y="12998"/>
                </a:cubicBezTo>
                <a:cubicBezTo>
                  <a:pt x="17390" y="12967"/>
                  <a:pt x="17399" y="12935"/>
                  <a:pt x="17408" y="12889"/>
                </a:cubicBezTo>
                <a:cubicBezTo>
                  <a:pt x="17417" y="12827"/>
                  <a:pt x="17417" y="12765"/>
                  <a:pt x="17408" y="12702"/>
                </a:cubicBezTo>
                <a:cubicBezTo>
                  <a:pt x="17408" y="12702"/>
                  <a:pt x="17408" y="12687"/>
                  <a:pt x="17408" y="12687"/>
                </a:cubicBezTo>
                <a:cubicBezTo>
                  <a:pt x="17399" y="12609"/>
                  <a:pt x="17381" y="12531"/>
                  <a:pt x="17362" y="12454"/>
                </a:cubicBezTo>
                <a:cubicBezTo>
                  <a:pt x="17353" y="12423"/>
                  <a:pt x="17335" y="12407"/>
                  <a:pt x="17326" y="12376"/>
                </a:cubicBezTo>
                <a:cubicBezTo>
                  <a:pt x="17298" y="12329"/>
                  <a:pt x="17271" y="12298"/>
                  <a:pt x="17234" y="12267"/>
                </a:cubicBezTo>
                <a:cubicBezTo>
                  <a:pt x="17216" y="12236"/>
                  <a:pt x="17198" y="12221"/>
                  <a:pt x="17188" y="12174"/>
                </a:cubicBezTo>
                <a:cubicBezTo>
                  <a:pt x="17188" y="12158"/>
                  <a:pt x="17179" y="12127"/>
                  <a:pt x="17170" y="12127"/>
                </a:cubicBezTo>
                <a:cubicBezTo>
                  <a:pt x="17161" y="12112"/>
                  <a:pt x="17152" y="12096"/>
                  <a:pt x="17143" y="12081"/>
                </a:cubicBezTo>
                <a:cubicBezTo>
                  <a:pt x="17143" y="12081"/>
                  <a:pt x="17134" y="12065"/>
                  <a:pt x="17134" y="12065"/>
                </a:cubicBezTo>
                <a:cubicBezTo>
                  <a:pt x="17134" y="12019"/>
                  <a:pt x="17124" y="11956"/>
                  <a:pt x="17152" y="11925"/>
                </a:cubicBezTo>
                <a:cubicBezTo>
                  <a:pt x="17170" y="11910"/>
                  <a:pt x="17179" y="11879"/>
                  <a:pt x="17179" y="11848"/>
                </a:cubicBezTo>
                <a:cubicBezTo>
                  <a:pt x="17179" y="11832"/>
                  <a:pt x="17188" y="11817"/>
                  <a:pt x="17198" y="11801"/>
                </a:cubicBezTo>
                <a:cubicBezTo>
                  <a:pt x="17225" y="11786"/>
                  <a:pt x="17253" y="11754"/>
                  <a:pt x="17289" y="11723"/>
                </a:cubicBezTo>
                <a:cubicBezTo>
                  <a:pt x="17289" y="11723"/>
                  <a:pt x="17298" y="11723"/>
                  <a:pt x="17307" y="11723"/>
                </a:cubicBezTo>
                <a:cubicBezTo>
                  <a:pt x="17317" y="11723"/>
                  <a:pt x="17326" y="11723"/>
                  <a:pt x="17335" y="11739"/>
                </a:cubicBezTo>
                <a:cubicBezTo>
                  <a:pt x="17353" y="11739"/>
                  <a:pt x="17362" y="11754"/>
                  <a:pt x="17372" y="11801"/>
                </a:cubicBezTo>
                <a:cubicBezTo>
                  <a:pt x="17372" y="11817"/>
                  <a:pt x="17381" y="11848"/>
                  <a:pt x="17399" y="11863"/>
                </a:cubicBezTo>
                <a:cubicBezTo>
                  <a:pt x="17408" y="11879"/>
                  <a:pt x="17436" y="11863"/>
                  <a:pt x="17436" y="11832"/>
                </a:cubicBezTo>
                <a:cubicBezTo>
                  <a:pt x="17436" y="11817"/>
                  <a:pt x="17436" y="11801"/>
                  <a:pt x="17436" y="11801"/>
                </a:cubicBezTo>
                <a:cubicBezTo>
                  <a:pt x="17436" y="11801"/>
                  <a:pt x="17436" y="11801"/>
                  <a:pt x="17436" y="11801"/>
                </a:cubicBezTo>
                <a:cubicBezTo>
                  <a:pt x="17436" y="11786"/>
                  <a:pt x="17436" y="11786"/>
                  <a:pt x="17436" y="11786"/>
                </a:cubicBezTo>
                <a:cubicBezTo>
                  <a:pt x="17436" y="11801"/>
                  <a:pt x="17436" y="11801"/>
                  <a:pt x="17436" y="11801"/>
                </a:cubicBezTo>
                <a:cubicBezTo>
                  <a:pt x="17436" y="11786"/>
                  <a:pt x="17426" y="11786"/>
                  <a:pt x="17426" y="11770"/>
                </a:cubicBezTo>
                <a:cubicBezTo>
                  <a:pt x="17426" y="11770"/>
                  <a:pt x="17436" y="11754"/>
                  <a:pt x="17436" y="11754"/>
                </a:cubicBezTo>
                <a:cubicBezTo>
                  <a:pt x="17472" y="11739"/>
                  <a:pt x="17509" y="11708"/>
                  <a:pt x="17545" y="11692"/>
                </a:cubicBezTo>
                <a:cubicBezTo>
                  <a:pt x="17573" y="11677"/>
                  <a:pt x="17600" y="11646"/>
                  <a:pt x="17619" y="11599"/>
                </a:cubicBezTo>
                <a:cubicBezTo>
                  <a:pt x="17619" y="11584"/>
                  <a:pt x="17628" y="11584"/>
                  <a:pt x="17637" y="11584"/>
                </a:cubicBezTo>
                <a:cubicBezTo>
                  <a:pt x="17637" y="11599"/>
                  <a:pt x="17646" y="11615"/>
                  <a:pt x="17664" y="11599"/>
                </a:cubicBezTo>
                <a:cubicBezTo>
                  <a:pt x="17683" y="11584"/>
                  <a:pt x="17710" y="11568"/>
                  <a:pt x="17728" y="11568"/>
                </a:cubicBezTo>
                <a:cubicBezTo>
                  <a:pt x="17747" y="11552"/>
                  <a:pt x="17765" y="11552"/>
                  <a:pt x="17783" y="11537"/>
                </a:cubicBezTo>
                <a:cubicBezTo>
                  <a:pt x="17802" y="11521"/>
                  <a:pt x="17820" y="11506"/>
                  <a:pt x="17820" y="11475"/>
                </a:cubicBezTo>
                <a:cubicBezTo>
                  <a:pt x="17820" y="11459"/>
                  <a:pt x="17829" y="11459"/>
                  <a:pt x="17838" y="11444"/>
                </a:cubicBezTo>
                <a:cubicBezTo>
                  <a:pt x="17866" y="11413"/>
                  <a:pt x="17893" y="11397"/>
                  <a:pt x="17902" y="11335"/>
                </a:cubicBezTo>
                <a:cubicBezTo>
                  <a:pt x="17902" y="11335"/>
                  <a:pt x="17902" y="11319"/>
                  <a:pt x="17912" y="11319"/>
                </a:cubicBezTo>
                <a:cubicBezTo>
                  <a:pt x="17930" y="11304"/>
                  <a:pt x="17939" y="11273"/>
                  <a:pt x="17948" y="11226"/>
                </a:cubicBezTo>
                <a:cubicBezTo>
                  <a:pt x="17948" y="11211"/>
                  <a:pt x="17957" y="11211"/>
                  <a:pt x="17966" y="11211"/>
                </a:cubicBezTo>
                <a:cubicBezTo>
                  <a:pt x="17985" y="11195"/>
                  <a:pt x="17985" y="11195"/>
                  <a:pt x="17985" y="11164"/>
                </a:cubicBezTo>
                <a:cubicBezTo>
                  <a:pt x="17976" y="11133"/>
                  <a:pt x="17976" y="11102"/>
                  <a:pt x="17976" y="11055"/>
                </a:cubicBezTo>
                <a:cubicBezTo>
                  <a:pt x="17976" y="11040"/>
                  <a:pt x="17976" y="11024"/>
                  <a:pt x="17985" y="11009"/>
                </a:cubicBezTo>
                <a:cubicBezTo>
                  <a:pt x="18012" y="10977"/>
                  <a:pt x="18031" y="10946"/>
                  <a:pt x="18031" y="10900"/>
                </a:cubicBezTo>
                <a:cubicBezTo>
                  <a:pt x="18031" y="10869"/>
                  <a:pt x="18040" y="10838"/>
                  <a:pt x="18049" y="10822"/>
                </a:cubicBezTo>
                <a:cubicBezTo>
                  <a:pt x="18067" y="10807"/>
                  <a:pt x="18076" y="10775"/>
                  <a:pt x="18076" y="10729"/>
                </a:cubicBezTo>
                <a:cubicBezTo>
                  <a:pt x="18076" y="10713"/>
                  <a:pt x="18076" y="10682"/>
                  <a:pt x="18085" y="10667"/>
                </a:cubicBezTo>
                <a:cubicBezTo>
                  <a:pt x="18095" y="10620"/>
                  <a:pt x="18085" y="10589"/>
                  <a:pt x="18076" y="10573"/>
                </a:cubicBezTo>
                <a:cubicBezTo>
                  <a:pt x="18067" y="10558"/>
                  <a:pt x="18058" y="10542"/>
                  <a:pt x="18040" y="10527"/>
                </a:cubicBezTo>
                <a:cubicBezTo>
                  <a:pt x="18040" y="10511"/>
                  <a:pt x="18021" y="10511"/>
                  <a:pt x="18012" y="10511"/>
                </a:cubicBezTo>
                <a:cubicBezTo>
                  <a:pt x="18012" y="10511"/>
                  <a:pt x="18012" y="10511"/>
                  <a:pt x="18012" y="10511"/>
                </a:cubicBezTo>
                <a:cubicBezTo>
                  <a:pt x="18012" y="10511"/>
                  <a:pt x="18012" y="10511"/>
                  <a:pt x="18012" y="10511"/>
                </a:cubicBezTo>
                <a:cubicBezTo>
                  <a:pt x="18012" y="10511"/>
                  <a:pt x="18012" y="10511"/>
                  <a:pt x="18012" y="10511"/>
                </a:cubicBezTo>
                <a:cubicBezTo>
                  <a:pt x="18012" y="10511"/>
                  <a:pt x="18012" y="10511"/>
                  <a:pt x="18012" y="10511"/>
                </a:cubicBezTo>
                <a:cubicBezTo>
                  <a:pt x="18021" y="10496"/>
                  <a:pt x="18021" y="10480"/>
                  <a:pt x="18021" y="10480"/>
                </a:cubicBezTo>
                <a:cubicBezTo>
                  <a:pt x="18031" y="10465"/>
                  <a:pt x="18040" y="10449"/>
                  <a:pt x="18049" y="10434"/>
                </a:cubicBezTo>
                <a:cubicBezTo>
                  <a:pt x="18058" y="10418"/>
                  <a:pt x="18058" y="10403"/>
                  <a:pt x="18049" y="10387"/>
                </a:cubicBezTo>
                <a:cubicBezTo>
                  <a:pt x="18040" y="10356"/>
                  <a:pt x="18031" y="10340"/>
                  <a:pt x="18012" y="10325"/>
                </a:cubicBezTo>
                <a:cubicBezTo>
                  <a:pt x="18012" y="10325"/>
                  <a:pt x="18012" y="10325"/>
                  <a:pt x="18012" y="10325"/>
                </a:cubicBezTo>
                <a:cubicBezTo>
                  <a:pt x="18012" y="10325"/>
                  <a:pt x="18012" y="10325"/>
                  <a:pt x="18012" y="10325"/>
                </a:cubicBezTo>
                <a:cubicBezTo>
                  <a:pt x="18012" y="10325"/>
                  <a:pt x="18012" y="10325"/>
                  <a:pt x="18012" y="10325"/>
                </a:cubicBezTo>
                <a:cubicBezTo>
                  <a:pt x="18012" y="10325"/>
                  <a:pt x="18012" y="10325"/>
                  <a:pt x="18012" y="10325"/>
                </a:cubicBezTo>
                <a:cubicBezTo>
                  <a:pt x="18021" y="10325"/>
                  <a:pt x="18021" y="10325"/>
                  <a:pt x="18031" y="10325"/>
                </a:cubicBezTo>
                <a:cubicBezTo>
                  <a:pt x="18049" y="10309"/>
                  <a:pt x="18049" y="10278"/>
                  <a:pt x="18040" y="10247"/>
                </a:cubicBezTo>
                <a:cubicBezTo>
                  <a:pt x="18031" y="10232"/>
                  <a:pt x="18021" y="10216"/>
                  <a:pt x="18012" y="10200"/>
                </a:cubicBezTo>
                <a:cubicBezTo>
                  <a:pt x="17985" y="10185"/>
                  <a:pt x="17976" y="10169"/>
                  <a:pt x="17966" y="10123"/>
                </a:cubicBezTo>
                <a:cubicBezTo>
                  <a:pt x="17957" y="10076"/>
                  <a:pt x="17939" y="10045"/>
                  <a:pt x="17930" y="9998"/>
                </a:cubicBezTo>
                <a:cubicBezTo>
                  <a:pt x="17921" y="9967"/>
                  <a:pt x="17902" y="9936"/>
                  <a:pt x="17884" y="9921"/>
                </a:cubicBezTo>
                <a:cubicBezTo>
                  <a:pt x="17875" y="9921"/>
                  <a:pt x="17866" y="9905"/>
                  <a:pt x="17857" y="9905"/>
                </a:cubicBezTo>
                <a:cubicBezTo>
                  <a:pt x="17838" y="9890"/>
                  <a:pt x="17829" y="9859"/>
                  <a:pt x="17829" y="9812"/>
                </a:cubicBezTo>
                <a:cubicBezTo>
                  <a:pt x="17838" y="9781"/>
                  <a:pt x="17838" y="9765"/>
                  <a:pt x="17847" y="9734"/>
                </a:cubicBezTo>
                <a:cubicBezTo>
                  <a:pt x="17857" y="9719"/>
                  <a:pt x="17866" y="9703"/>
                  <a:pt x="17866" y="9672"/>
                </a:cubicBezTo>
                <a:cubicBezTo>
                  <a:pt x="17875" y="9641"/>
                  <a:pt x="17893" y="9610"/>
                  <a:pt x="17921" y="9594"/>
                </a:cubicBezTo>
                <a:cubicBezTo>
                  <a:pt x="17939" y="9563"/>
                  <a:pt x="17957" y="9548"/>
                  <a:pt x="17985" y="9548"/>
                </a:cubicBezTo>
                <a:cubicBezTo>
                  <a:pt x="17994" y="9548"/>
                  <a:pt x="17994" y="9532"/>
                  <a:pt x="18003" y="9532"/>
                </a:cubicBezTo>
                <a:cubicBezTo>
                  <a:pt x="18003" y="9517"/>
                  <a:pt x="18003" y="9501"/>
                  <a:pt x="18003" y="9486"/>
                </a:cubicBezTo>
                <a:cubicBezTo>
                  <a:pt x="18003" y="9470"/>
                  <a:pt x="17994" y="9439"/>
                  <a:pt x="17976" y="9439"/>
                </a:cubicBezTo>
                <a:cubicBezTo>
                  <a:pt x="17966" y="9439"/>
                  <a:pt x="17957" y="9439"/>
                  <a:pt x="17939" y="9439"/>
                </a:cubicBezTo>
                <a:cubicBezTo>
                  <a:pt x="17930" y="9439"/>
                  <a:pt x="17921" y="9439"/>
                  <a:pt x="17912" y="9439"/>
                </a:cubicBezTo>
                <a:cubicBezTo>
                  <a:pt x="17902" y="9424"/>
                  <a:pt x="17893" y="9408"/>
                  <a:pt x="17884" y="9408"/>
                </a:cubicBezTo>
                <a:cubicBezTo>
                  <a:pt x="17866" y="9392"/>
                  <a:pt x="17857" y="9408"/>
                  <a:pt x="17847" y="9408"/>
                </a:cubicBezTo>
                <a:cubicBezTo>
                  <a:pt x="17829" y="9424"/>
                  <a:pt x="17820" y="9455"/>
                  <a:pt x="17802" y="9486"/>
                </a:cubicBezTo>
                <a:cubicBezTo>
                  <a:pt x="17802" y="9501"/>
                  <a:pt x="17793" y="9501"/>
                  <a:pt x="17783" y="9501"/>
                </a:cubicBezTo>
                <a:cubicBezTo>
                  <a:pt x="17774" y="9501"/>
                  <a:pt x="17756" y="9501"/>
                  <a:pt x="17756" y="9470"/>
                </a:cubicBezTo>
                <a:cubicBezTo>
                  <a:pt x="17747" y="9439"/>
                  <a:pt x="17738" y="9408"/>
                  <a:pt x="17710" y="9392"/>
                </a:cubicBezTo>
                <a:cubicBezTo>
                  <a:pt x="17683" y="9392"/>
                  <a:pt x="17674" y="9361"/>
                  <a:pt x="17655" y="9330"/>
                </a:cubicBezTo>
                <a:cubicBezTo>
                  <a:pt x="17637" y="9299"/>
                  <a:pt x="17655" y="9237"/>
                  <a:pt x="17674" y="9237"/>
                </a:cubicBezTo>
                <a:cubicBezTo>
                  <a:pt x="17683" y="9237"/>
                  <a:pt x="17692" y="9237"/>
                  <a:pt x="17692" y="9237"/>
                </a:cubicBezTo>
                <a:cubicBezTo>
                  <a:pt x="17710" y="9237"/>
                  <a:pt x="17728" y="9222"/>
                  <a:pt x="17728" y="9190"/>
                </a:cubicBezTo>
                <a:cubicBezTo>
                  <a:pt x="17738" y="9128"/>
                  <a:pt x="17747" y="9082"/>
                  <a:pt x="17783" y="9051"/>
                </a:cubicBezTo>
                <a:cubicBezTo>
                  <a:pt x="17783" y="9051"/>
                  <a:pt x="17793" y="9035"/>
                  <a:pt x="17793" y="9019"/>
                </a:cubicBezTo>
                <a:cubicBezTo>
                  <a:pt x="17802" y="8988"/>
                  <a:pt x="17811" y="8957"/>
                  <a:pt x="17820" y="8942"/>
                </a:cubicBezTo>
                <a:cubicBezTo>
                  <a:pt x="17820" y="8926"/>
                  <a:pt x="17829" y="8926"/>
                  <a:pt x="17838" y="8926"/>
                </a:cubicBezTo>
                <a:cubicBezTo>
                  <a:pt x="17857" y="8911"/>
                  <a:pt x="17875" y="8926"/>
                  <a:pt x="17884" y="8957"/>
                </a:cubicBezTo>
                <a:cubicBezTo>
                  <a:pt x="17902" y="8973"/>
                  <a:pt x="17893" y="8988"/>
                  <a:pt x="17893" y="9019"/>
                </a:cubicBezTo>
                <a:cubicBezTo>
                  <a:pt x="17884" y="9019"/>
                  <a:pt x="17884" y="9035"/>
                  <a:pt x="17884" y="9035"/>
                </a:cubicBezTo>
                <a:cubicBezTo>
                  <a:pt x="17875" y="9066"/>
                  <a:pt x="17866" y="9097"/>
                  <a:pt x="17875" y="9128"/>
                </a:cubicBezTo>
                <a:cubicBezTo>
                  <a:pt x="17884" y="9144"/>
                  <a:pt x="17884" y="9159"/>
                  <a:pt x="17884" y="9175"/>
                </a:cubicBezTo>
                <a:cubicBezTo>
                  <a:pt x="17893" y="9190"/>
                  <a:pt x="17884" y="9206"/>
                  <a:pt x="17875" y="9222"/>
                </a:cubicBezTo>
                <a:cubicBezTo>
                  <a:pt x="17875" y="9222"/>
                  <a:pt x="17875" y="9222"/>
                  <a:pt x="17875" y="9222"/>
                </a:cubicBezTo>
                <a:cubicBezTo>
                  <a:pt x="17875" y="9237"/>
                  <a:pt x="17875" y="9253"/>
                  <a:pt x="17875" y="9253"/>
                </a:cubicBezTo>
                <a:cubicBezTo>
                  <a:pt x="17875" y="9253"/>
                  <a:pt x="17884" y="9253"/>
                  <a:pt x="17893" y="9253"/>
                </a:cubicBezTo>
                <a:cubicBezTo>
                  <a:pt x="17912" y="9237"/>
                  <a:pt x="17921" y="9222"/>
                  <a:pt x="17930" y="9190"/>
                </a:cubicBezTo>
                <a:cubicBezTo>
                  <a:pt x="17957" y="9128"/>
                  <a:pt x="18003" y="9097"/>
                  <a:pt x="18049" y="9082"/>
                </a:cubicBezTo>
                <a:cubicBezTo>
                  <a:pt x="18058" y="9082"/>
                  <a:pt x="18058" y="9082"/>
                  <a:pt x="18067" y="9097"/>
                </a:cubicBezTo>
                <a:cubicBezTo>
                  <a:pt x="18076" y="9097"/>
                  <a:pt x="18085" y="9097"/>
                  <a:pt x="18095" y="9097"/>
                </a:cubicBezTo>
                <a:cubicBezTo>
                  <a:pt x="18122" y="9128"/>
                  <a:pt x="18122" y="9128"/>
                  <a:pt x="18122" y="9175"/>
                </a:cubicBezTo>
                <a:cubicBezTo>
                  <a:pt x="18122" y="9222"/>
                  <a:pt x="18122" y="9268"/>
                  <a:pt x="18122" y="9315"/>
                </a:cubicBezTo>
                <a:cubicBezTo>
                  <a:pt x="18122" y="9330"/>
                  <a:pt x="18131" y="9361"/>
                  <a:pt x="18140" y="9377"/>
                </a:cubicBezTo>
                <a:cubicBezTo>
                  <a:pt x="18149" y="9392"/>
                  <a:pt x="18159" y="9392"/>
                  <a:pt x="18168" y="9392"/>
                </a:cubicBezTo>
                <a:cubicBezTo>
                  <a:pt x="18177" y="9392"/>
                  <a:pt x="18177" y="9377"/>
                  <a:pt x="18186" y="9377"/>
                </a:cubicBezTo>
                <a:cubicBezTo>
                  <a:pt x="18204" y="9377"/>
                  <a:pt x="18214" y="9377"/>
                  <a:pt x="18223" y="9392"/>
                </a:cubicBezTo>
                <a:cubicBezTo>
                  <a:pt x="18241" y="9408"/>
                  <a:pt x="18250" y="9424"/>
                  <a:pt x="18250" y="9439"/>
                </a:cubicBezTo>
                <a:cubicBezTo>
                  <a:pt x="18259" y="9455"/>
                  <a:pt x="18259" y="9470"/>
                  <a:pt x="18250" y="9501"/>
                </a:cubicBezTo>
                <a:cubicBezTo>
                  <a:pt x="18241" y="9517"/>
                  <a:pt x="18232" y="9532"/>
                  <a:pt x="18241" y="9548"/>
                </a:cubicBezTo>
                <a:cubicBezTo>
                  <a:pt x="18278" y="9594"/>
                  <a:pt x="18287" y="9657"/>
                  <a:pt x="18278" y="9719"/>
                </a:cubicBezTo>
                <a:cubicBezTo>
                  <a:pt x="18278" y="9734"/>
                  <a:pt x="18278" y="9750"/>
                  <a:pt x="18278" y="9781"/>
                </a:cubicBezTo>
                <a:cubicBezTo>
                  <a:pt x="18278" y="9812"/>
                  <a:pt x="18287" y="9843"/>
                  <a:pt x="18296" y="9874"/>
                </a:cubicBezTo>
                <a:cubicBezTo>
                  <a:pt x="18305" y="9874"/>
                  <a:pt x="18305" y="9874"/>
                  <a:pt x="18305" y="9874"/>
                </a:cubicBezTo>
                <a:cubicBezTo>
                  <a:pt x="18323" y="9874"/>
                  <a:pt x="18333" y="9859"/>
                  <a:pt x="18342" y="9843"/>
                </a:cubicBezTo>
                <a:cubicBezTo>
                  <a:pt x="18351" y="9828"/>
                  <a:pt x="18369" y="9812"/>
                  <a:pt x="18387" y="9812"/>
                </a:cubicBezTo>
                <a:cubicBezTo>
                  <a:pt x="18397" y="9812"/>
                  <a:pt x="18406" y="9812"/>
                  <a:pt x="18415" y="9812"/>
                </a:cubicBezTo>
                <a:cubicBezTo>
                  <a:pt x="18433" y="9812"/>
                  <a:pt x="18442" y="9796"/>
                  <a:pt x="18452" y="9781"/>
                </a:cubicBezTo>
                <a:cubicBezTo>
                  <a:pt x="18479" y="9734"/>
                  <a:pt x="18488" y="9672"/>
                  <a:pt x="18470" y="9626"/>
                </a:cubicBezTo>
                <a:cubicBezTo>
                  <a:pt x="18470" y="9594"/>
                  <a:pt x="18461" y="9563"/>
                  <a:pt x="18461" y="9548"/>
                </a:cubicBezTo>
                <a:cubicBezTo>
                  <a:pt x="18442" y="9439"/>
                  <a:pt x="18442" y="9439"/>
                  <a:pt x="18397" y="9361"/>
                </a:cubicBezTo>
                <a:cubicBezTo>
                  <a:pt x="18378" y="9330"/>
                  <a:pt x="18369" y="9299"/>
                  <a:pt x="18351" y="9253"/>
                </a:cubicBezTo>
                <a:cubicBezTo>
                  <a:pt x="18342" y="9222"/>
                  <a:pt x="18333" y="9206"/>
                  <a:pt x="18314" y="9175"/>
                </a:cubicBezTo>
                <a:cubicBezTo>
                  <a:pt x="18296" y="9159"/>
                  <a:pt x="18287" y="9144"/>
                  <a:pt x="18268" y="9128"/>
                </a:cubicBezTo>
                <a:cubicBezTo>
                  <a:pt x="18259" y="9113"/>
                  <a:pt x="18250" y="9066"/>
                  <a:pt x="18268" y="9051"/>
                </a:cubicBezTo>
                <a:cubicBezTo>
                  <a:pt x="18268" y="9035"/>
                  <a:pt x="18278" y="9019"/>
                  <a:pt x="18287" y="9004"/>
                </a:cubicBezTo>
                <a:cubicBezTo>
                  <a:pt x="18305" y="8988"/>
                  <a:pt x="18314" y="8957"/>
                  <a:pt x="18323" y="8942"/>
                </a:cubicBezTo>
                <a:cubicBezTo>
                  <a:pt x="18351" y="8880"/>
                  <a:pt x="18369" y="8817"/>
                  <a:pt x="18351" y="8740"/>
                </a:cubicBezTo>
                <a:cubicBezTo>
                  <a:pt x="18342" y="8678"/>
                  <a:pt x="18351" y="8631"/>
                  <a:pt x="18378" y="8600"/>
                </a:cubicBezTo>
                <a:cubicBezTo>
                  <a:pt x="18387" y="8584"/>
                  <a:pt x="18397" y="8569"/>
                  <a:pt x="18397" y="8553"/>
                </a:cubicBezTo>
                <a:cubicBezTo>
                  <a:pt x="18406" y="8538"/>
                  <a:pt x="18415" y="8538"/>
                  <a:pt x="18424" y="8522"/>
                </a:cubicBezTo>
                <a:cubicBezTo>
                  <a:pt x="18433" y="8491"/>
                  <a:pt x="18433" y="8460"/>
                  <a:pt x="18452" y="8445"/>
                </a:cubicBezTo>
                <a:cubicBezTo>
                  <a:pt x="18470" y="8445"/>
                  <a:pt x="18479" y="8476"/>
                  <a:pt x="18497" y="8491"/>
                </a:cubicBezTo>
                <a:cubicBezTo>
                  <a:pt x="18516" y="8507"/>
                  <a:pt x="18534" y="8507"/>
                  <a:pt x="18552" y="8491"/>
                </a:cubicBezTo>
                <a:cubicBezTo>
                  <a:pt x="18571" y="8476"/>
                  <a:pt x="18580" y="8460"/>
                  <a:pt x="18598" y="8429"/>
                </a:cubicBezTo>
                <a:cubicBezTo>
                  <a:pt x="18616" y="8398"/>
                  <a:pt x="18635" y="8336"/>
                  <a:pt x="18644" y="8289"/>
                </a:cubicBezTo>
                <a:cubicBezTo>
                  <a:pt x="18662" y="8211"/>
                  <a:pt x="18689" y="8134"/>
                  <a:pt x="18699" y="8056"/>
                </a:cubicBezTo>
                <a:cubicBezTo>
                  <a:pt x="18699" y="8040"/>
                  <a:pt x="18699" y="8009"/>
                  <a:pt x="18708" y="8009"/>
                </a:cubicBezTo>
                <a:cubicBezTo>
                  <a:pt x="18744" y="7932"/>
                  <a:pt x="18744" y="7838"/>
                  <a:pt x="18754" y="7761"/>
                </a:cubicBezTo>
                <a:cubicBezTo>
                  <a:pt x="18754" y="7683"/>
                  <a:pt x="18772" y="7621"/>
                  <a:pt x="18772" y="7543"/>
                </a:cubicBezTo>
                <a:cubicBezTo>
                  <a:pt x="18772" y="7528"/>
                  <a:pt x="18772" y="7512"/>
                  <a:pt x="18781" y="7512"/>
                </a:cubicBezTo>
                <a:cubicBezTo>
                  <a:pt x="18799" y="7466"/>
                  <a:pt x="18790" y="7419"/>
                  <a:pt x="18790" y="7357"/>
                </a:cubicBezTo>
                <a:cubicBezTo>
                  <a:pt x="18781" y="7264"/>
                  <a:pt x="18763" y="7186"/>
                  <a:pt x="18735" y="7108"/>
                </a:cubicBezTo>
                <a:cubicBezTo>
                  <a:pt x="18726" y="7077"/>
                  <a:pt x="18726" y="7046"/>
                  <a:pt x="18717" y="6999"/>
                </a:cubicBezTo>
                <a:cubicBezTo>
                  <a:pt x="18717" y="6922"/>
                  <a:pt x="18717" y="6844"/>
                  <a:pt x="18717" y="6766"/>
                </a:cubicBezTo>
                <a:cubicBezTo>
                  <a:pt x="18717" y="6766"/>
                  <a:pt x="18717" y="6751"/>
                  <a:pt x="18726" y="6751"/>
                </a:cubicBezTo>
                <a:cubicBezTo>
                  <a:pt x="18726" y="6751"/>
                  <a:pt x="18726" y="6751"/>
                  <a:pt x="18726" y="6751"/>
                </a:cubicBezTo>
                <a:cubicBezTo>
                  <a:pt x="18744" y="6797"/>
                  <a:pt x="18763" y="6828"/>
                  <a:pt x="18790" y="6875"/>
                </a:cubicBezTo>
                <a:cubicBezTo>
                  <a:pt x="18808" y="6906"/>
                  <a:pt x="18799" y="6968"/>
                  <a:pt x="18818" y="7015"/>
                </a:cubicBezTo>
                <a:cubicBezTo>
                  <a:pt x="18827" y="7030"/>
                  <a:pt x="18827" y="7046"/>
                  <a:pt x="18836" y="7077"/>
                </a:cubicBezTo>
                <a:cubicBezTo>
                  <a:pt x="18845" y="7124"/>
                  <a:pt x="18863" y="7170"/>
                  <a:pt x="18863" y="7232"/>
                </a:cubicBezTo>
                <a:cubicBezTo>
                  <a:pt x="18863" y="7232"/>
                  <a:pt x="18863" y="7248"/>
                  <a:pt x="18863" y="7248"/>
                </a:cubicBezTo>
                <a:cubicBezTo>
                  <a:pt x="18873" y="7310"/>
                  <a:pt x="18873" y="7372"/>
                  <a:pt x="18900" y="7434"/>
                </a:cubicBezTo>
                <a:cubicBezTo>
                  <a:pt x="18909" y="7450"/>
                  <a:pt x="18918" y="7481"/>
                  <a:pt x="18918" y="7512"/>
                </a:cubicBezTo>
                <a:cubicBezTo>
                  <a:pt x="18918" y="7559"/>
                  <a:pt x="18927" y="7605"/>
                  <a:pt x="18946" y="7652"/>
                </a:cubicBezTo>
                <a:cubicBezTo>
                  <a:pt x="18955" y="7683"/>
                  <a:pt x="18955" y="7699"/>
                  <a:pt x="18955" y="7745"/>
                </a:cubicBezTo>
                <a:cubicBezTo>
                  <a:pt x="18955" y="7745"/>
                  <a:pt x="18955" y="7761"/>
                  <a:pt x="18955" y="7776"/>
                </a:cubicBezTo>
                <a:cubicBezTo>
                  <a:pt x="18964" y="7807"/>
                  <a:pt x="18973" y="7838"/>
                  <a:pt x="18992" y="7854"/>
                </a:cubicBezTo>
                <a:cubicBezTo>
                  <a:pt x="18992" y="7854"/>
                  <a:pt x="19001" y="7838"/>
                  <a:pt x="19001" y="7838"/>
                </a:cubicBezTo>
                <a:cubicBezTo>
                  <a:pt x="19001" y="7823"/>
                  <a:pt x="19001" y="7807"/>
                  <a:pt x="19001" y="7792"/>
                </a:cubicBezTo>
                <a:cubicBezTo>
                  <a:pt x="19001" y="7761"/>
                  <a:pt x="19010" y="7745"/>
                  <a:pt x="19028" y="7761"/>
                </a:cubicBezTo>
                <a:cubicBezTo>
                  <a:pt x="19046" y="7761"/>
                  <a:pt x="19056" y="7776"/>
                  <a:pt x="19065" y="7792"/>
                </a:cubicBezTo>
                <a:cubicBezTo>
                  <a:pt x="19074" y="7792"/>
                  <a:pt x="19074" y="7792"/>
                  <a:pt x="19074" y="7792"/>
                </a:cubicBezTo>
                <a:cubicBezTo>
                  <a:pt x="19083" y="7792"/>
                  <a:pt x="19083" y="7776"/>
                  <a:pt x="19083" y="7776"/>
                </a:cubicBezTo>
                <a:cubicBezTo>
                  <a:pt x="19083" y="7745"/>
                  <a:pt x="19074" y="7699"/>
                  <a:pt x="19056" y="7683"/>
                </a:cubicBezTo>
                <a:cubicBezTo>
                  <a:pt x="19019" y="7668"/>
                  <a:pt x="19019" y="7590"/>
                  <a:pt x="18982" y="7559"/>
                </a:cubicBezTo>
                <a:cubicBezTo>
                  <a:pt x="18973" y="7528"/>
                  <a:pt x="18964" y="7497"/>
                  <a:pt x="18964" y="7466"/>
                </a:cubicBezTo>
                <a:cubicBezTo>
                  <a:pt x="18955" y="7419"/>
                  <a:pt x="18955" y="7372"/>
                  <a:pt x="18946" y="7326"/>
                </a:cubicBezTo>
                <a:cubicBezTo>
                  <a:pt x="18946" y="7310"/>
                  <a:pt x="18946" y="7310"/>
                  <a:pt x="18946" y="7295"/>
                </a:cubicBezTo>
                <a:cubicBezTo>
                  <a:pt x="18946" y="7279"/>
                  <a:pt x="18955" y="7248"/>
                  <a:pt x="18964" y="7248"/>
                </a:cubicBezTo>
                <a:cubicBezTo>
                  <a:pt x="18982" y="7248"/>
                  <a:pt x="18992" y="7248"/>
                  <a:pt x="19010" y="7248"/>
                </a:cubicBezTo>
                <a:cubicBezTo>
                  <a:pt x="19010" y="7217"/>
                  <a:pt x="19001" y="7201"/>
                  <a:pt x="19001" y="7186"/>
                </a:cubicBezTo>
                <a:cubicBezTo>
                  <a:pt x="18946" y="7046"/>
                  <a:pt x="18909" y="6891"/>
                  <a:pt x="18845" y="6766"/>
                </a:cubicBezTo>
                <a:cubicBezTo>
                  <a:pt x="18827" y="6735"/>
                  <a:pt x="18818" y="6689"/>
                  <a:pt x="18818" y="6626"/>
                </a:cubicBezTo>
                <a:cubicBezTo>
                  <a:pt x="18818" y="6611"/>
                  <a:pt x="18808" y="6580"/>
                  <a:pt x="18808" y="6564"/>
                </a:cubicBezTo>
                <a:cubicBezTo>
                  <a:pt x="18781" y="6502"/>
                  <a:pt x="18772" y="6424"/>
                  <a:pt x="18735" y="6393"/>
                </a:cubicBezTo>
                <a:cubicBezTo>
                  <a:pt x="18726" y="6362"/>
                  <a:pt x="18726" y="6331"/>
                  <a:pt x="18717" y="6316"/>
                </a:cubicBezTo>
                <a:cubicBezTo>
                  <a:pt x="18708" y="6285"/>
                  <a:pt x="18689" y="6285"/>
                  <a:pt x="18680" y="6269"/>
                </a:cubicBezTo>
                <a:cubicBezTo>
                  <a:pt x="18671" y="6269"/>
                  <a:pt x="18671" y="6285"/>
                  <a:pt x="18662" y="6285"/>
                </a:cubicBezTo>
                <a:cubicBezTo>
                  <a:pt x="18662" y="6285"/>
                  <a:pt x="18662" y="6300"/>
                  <a:pt x="18662" y="6300"/>
                </a:cubicBezTo>
                <a:cubicBezTo>
                  <a:pt x="18662" y="6316"/>
                  <a:pt x="18671" y="6316"/>
                  <a:pt x="18671" y="6331"/>
                </a:cubicBezTo>
                <a:cubicBezTo>
                  <a:pt x="18699" y="6378"/>
                  <a:pt x="18699" y="6378"/>
                  <a:pt x="18671" y="6440"/>
                </a:cubicBezTo>
                <a:cubicBezTo>
                  <a:pt x="18671" y="6455"/>
                  <a:pt x="18671" y="6471"/>
                  <a:pt x="18671" y="6471"/>
                </a:cubicBezTo>
                <a:cubicBezTo>
                  <a:pt x="18671" y="6487"/>
                  <a:pt x="18680" y="6502"/>
                  <a:pt x="18680" y="6518"/>
                </a:cubicBezTo>
                <a:cubicBezTo>
                  <a:pt x="18699" y="6564"/>
                  <a:pt x="18708" y="6611"/>
                  <a:pt x="18708" y="6657"/>
                </a:cubicBezTo>
                <a:cubicBezTo>
                  <a:pt x="18708" y="6673"/>
                  <a:pt x="18708" y="6673"/>
                  <a:pt x="18708" y="6689"/>
                </a:cubicBezTo>
                <a:cubicBezTo>
                  <a:pt x="18699" y="6689"/>
                  <a:pt x="18689" y="6689"/>
                  <a:pt x="18689" y="6673"/>
                </a:cubicBezTo>
                <a:cubicBezTo>
                  <a:pt x="18680" y="6642"/>
                  <a:pt x="18680" y="6611"/>
                  <a:pt x="18671" y="6595"/>
                </a:cubicBezTo>
                <a:cubicBezTo>
                  <a:pt x="18662" y="6580"/>
                  <a:pt x="18653" y="6564"/>
                  <a:pt x="18662" y="6549"/>
                </a:cubicBezTo>
                <a:cubicBezTo>
                  <a:pt x="18662" y="6502"/>
                  <a:pt x="18644" y="6471"/>
                  <a:pt x="18625" y="6455"/>
                </a:cubicBezTo>
                <a:cubicBezTo>
                  <a:pt x="18598" y="6424"/>
                  <a:pt x="18561" y="6393"/>
                  <a:pt x="18534" y="6347"/>
                </a:cubicBezTo>
                <a:cubicBezTo>
                  <a:pt x="18525" y="6347"/>
                  <a:pt x="18516" y="6347"/>
                  <a:pt x="18506" y="6347"/>
                </a:cubicBezTo>
                <a:cubicBezTo>
                  <a:pt x="18497" y="6347"/>
                  <a:pt x="18488" y="6347"/>
                  <a:pt x="18470" y="6347"/>
                </a:cubicBezTo>
                <a:cubicBezTo>
                  <a:pt x="18452" y="6347"/>
                  <a:pt x="18442" y="6362"/>
                  <a:pt x="18442" y="6393"/>
                </a:cubicBezTo>
                <a:cubicBezTo>
                  <a:pt x="18442" y="6424"/>
                  <a:pt x="18433" y="6440"/>
                  <a:pt x="18415" y="6471"/>
                </a:cubicBezTo>
                <a:cubicBezTo>
                  <a:pt x="18415" y="6471"/>
                  <a:pt x="18415" y="6471"/>
                  <a:pt x="18415" y="6471"/>
                </a:cubicBezTo>
                <a:cubicBezTo>
                  <a:pt x="18397" y="6424"/>
                  <a:pt x="18387" y="6393"/>
                  <a:pt x="18378" y="6362"/>
                </a:cubicBezTo>
                <a:cubicBezTo>
                  <a:pt x="18378" y="6362"/>
                  <a:pt x="18378" y="6347"/>
                  <a:pt x="18378" y="6347"/>
                </a:cubicBezTo>
                <a:cubicBezTo>
                  <a:pt x="18369" y="6347"/>
                  <a:pt x="18369" y="6362"/>
                  <a:pt x="18360" y="6362"/>
                </a:cubicBezTo>
                <a:cubicBezTo>
                  <a:pt x="18351" y="6378"/>
                  <a:pt x="18351" y="6393"/>
                  <a:pt x="18360" y="6409"/>
                </a:cubicBezTo>
                <a:cubicBezTo>
                  <a:pt x="18360" y="6424"/>
                  <a:pt x="18351" y="6440"/>
                  <a:pt x="18351" y="6440"/>
                </a:cubicBezTo>
                <a:cubicBezTo>
                  <a:pt x="18351" y="6440"/>
                  <a:pt x="18342" y="6440"/>
                  <a:pt x="18342" y="6424"/>
                </a:cubicBezTo>
                <a:cubicBezTo>
                  <a:pt x="18333" y="6393"/>
                  <a:pt x="18323" y="6362"/>
                  <a:pt x="18314" y="6331"/>
                </a:cubicBezTo>
                <a:cubicBezTo>
                  <a:pt x="18305" y="6300"/>
                  <a:pt x="18296" y="6285"/>
                  <a:pt x="18278" y="6300"/>
                </a:cubicBezTo>
                <a:cubicBezTo>
                  <a:pt x="18268" y="6300"/>
                  <a:pt x="18259" y="6316"/>
                  <a:pt x="18259" y="6316"/>
                </a:cubicBezTo>
                <a:cubicBezTo>
                  <a:pt x="18250" y="6316"/>
                  <a:pt x="18241" y="6316"/>
                  <a:pt x="18232" y="6316"/>
                </a:cubicBezTo>
                <a:cubicBezTo>
                  <a:pt x="18214" y="6316"/>
                  <a:pt x="18204" y="6285"/>
                  <a:pt x="18214" y="6269"/>
                </a:cubicBezTo>
                <a:cubicBezTo>
                  <a:pt x="18214" y="6253"/>
                  <a:pt x="18214" y="6238"/>
                  <a:pt x="18223" y="6222"/>
                </a:cubicBezTo>
                <a:cubicBezTo>
                  <a:pt x="18232" y="6191"/>
                  <a:pt x="18241" y="6145"/>
                  <a:pt x="18259" y="6114"/>
                </a:cubicBezTo>
                <a:cubicBezTo>
                  <a:pt x="18268" y="6067"/>
                  <a:pt x="18287" y="6020"/>
                  <a:pt x="18287" y="5974"/>
                </a:cubicBezTo>
                <a:cubicBezTo>
                  <a:pt x="18296" y="5880"/>
                  <a:pt x="18314" y="5787"/>
                  <a:pt x="18333" y="5710"/>
                </a:cubicBezTo>
                <a:cubicBezTo>
                  <a:pt x="18351" y="5647"/>
                  <a:pt x="18369" y="5601"/>
                  <a:pt x="18360" y="5523"/>
                </a:cubicBezTo>
                <a:cubicBezTo>
                  <a:pt x="18351" y="5492"/>
                  <a:pt x="18360" y="5476"/>
                  <a:pt x="18369" y="5445"/>
                </a:cubicBezTo>
                <a:cubicBezTo>
                  <a:pt x="18378" y="5414"/>
                  <a:pt x="18387" y="5383"/>
                  <a:pt x="18378" y="5337"/>
                </a:cubicBezTo>
                <a:cubicBezTo>
                  <a:pt x="18378" y="5321"/>
                  <a:pt x="18378" y="5306"/>
                  <a:pt x="18387" y="5290"/>
                </a:cubicBezTo>
                <a:cubicBezTo>
                  <a:pt x="18397" y="5243"/>
                  <a:pt x="18415" y="5228"/>
                  <a:pt x="18442" y="5212"/>
                </a:cubicBezTo>
                <a:cubicBezTo>
                  <a:pt x="18470" y="5197"/>
                  <a:pt x="18497" y="5181"/>
                  <a:pt x="18534" y="5166"/>
                </a:cubicBezTo>
                <a:cubicBezTo>
                  <a:pt x="18543" y="5150"/>
                  <a:pt x="18552" y="5150"/>
                  <a:pt x="18571" y="5166"/>
                </a:cubicBezTo>
                <a:cubicBezTo>
                  <a:pt x="18580" y="5181"/>
                  <a:pt x="18598" y="5181"/>
                  <a:pt x="18598" y="5150"/>
                </a:cubicBezTo>
                <a:cubicBezTo>
                  <a:pt x="18616" y="5119"/>
                  <a:pt x="18635" y="5104"/>
                  <a:pt x="18653" y="5104"/>
                </a:cubicBezTo>
                <a:cubicBezTo>
                  <a:pt x="18680" y="5119"/>
                  <a:pt x="18708" y="5088"/>
                  <a:pt x="18735" y="5088"/>
                </a:cubicBezTo>
                <a:cubicBezTo>
                  <a:pt x="18735" y="5088"/>
                  <a:pt x="18744" y="5072"/>
                  <a:pt x="18744" y="5072"/>
                </a:cubicBezTo>
                <a:cubicBezTo>
                  <a:pt x="18754" y="5057"/>
                  <a:pt x="18754" y="5026"/>
                  <a:pt x="18754" y="5010"/>
                </a:cubicBezTo>
                <a:cubicBezTo>
                  <a:pt x="18763" y="4979"/>
                  <a:pt x="18772" y="4964"/>
                  <a:pt x="18790" y="4964"/>
                </a:cubicBezTo>
                <a:cubicBezTo>
                  <a:pt x="18827" y="4979"/>
                  <a:pt x="18863" y="4979"/>
                  <a:pt x="18900" y="4995"/>
                </a:cubicBezTo>
                <a:cubicBezTo>
                  <a:pt x="18900" y="4995"/>
                  <a:pt x="18909" y="4995"/>
                  <a:pt x="18918" y="5010"/>
                </a:cubicBezTo>
                <a:cubicBezTo>
                  <a:pt x="18918" y="5010"/>
                  <a:pt x="18918" y="5026"/>
                  <a:pt x="18918" y="5026"/>
                </a:cubicBezTo>
                <a:cubicBezTo>
                  <a:pt x="18918" y="5041"/>
                  <a:pt x="18918" y="5041"/>
                  <a:pt x="18909" y="5057"/>
                </a:cubicBezTo>
                <a:cubicBezTo>
                  <a:pt x="18909" y="5072"/>
                  <a:pt x="18909" y="5088"/>
                  <a:pt x="18918" y="5104"/>
                </a:cubicBezTo>
                <a:cubicBezTo>
                  <a:pt x="18927" y="5119"/>
                  <a:pt x="18937" y="5119"/>
                  <a:pt x="18946" y="5119"/>
                </a:cubicBezTo>
                <a:cubicBezTo>
                  <a:pt x="18973" y="5088"/>
                  <a:pt x="19010" y="5072"/>
                  <a:pt x="19028" y="5026"/>
                </a:cubicBezTo>
                <a:cubicBezTo>
                  <a:pt x="19028" y="5010"/>
                  <a:pt x="19037" y="5010"/>
                  <a:pt x="19056" y="5010"/>
                </a:cubicBezTo>
                <a:cubicBezTo>
                  <a:pt x="19065" y="5010"/>
                  <a:pt x="19074" y="5010"/>
                  <a:pt x="19083" y="4995"/>
                </a:cubicBezTo>
                <a:cubicBezTo>
                  <a:pt x="19092" y="4979"/>
                  <a:pt x="19111" y="4964"/>
                  <a:pt x="19111" y="4933"/>
                </a:cubicBezTo>
                <a:cubicBezTo>
                  <a:pt x="19101" y="4902"/>
                  <a:pt x="19083" y="4902"/>
                  <a:pt x="19065" y="4902"/>
                </a:cubicBezTo>
                <a:cubicBezTo>
                  <a:pt x="19065" y="4902"/>
                  <a:pt x="19065" y="4902"/>
                  <a:pt x="19065" y="4902"/>
                </a:cubicBezTo>
                <a:cubicBezTo>
                  <a:pt x="19056" y="4886"/>
                  <a:pt x="19046" y="4886"/>
                  <a:pt x="19046" y="4870"/>
                </a:cubicBezTo>
                <a:cubicBezTo>
                  <a:pt x="19028" y="4824"/>
                  <a:pt x="19028" y="4777"/>
                  <a:pt x="19037" y="4731"/>
                </a:cubicBezTo>
                <a:cubicBezTo>
                  <a:pt x="19046" y="4715"/>
                  <a:pt x="19046" y="4699"/>
                  <a:pt x="19046" y="4699"/>
                </a:cubicBezTo>
                <a:cubicBezTo>
                  <a:pt x="19056" y="4653"/>
                  <a:pt x="19056" y="4622"/>
                  <a:pt x="19056" y="4575"/>
                </a:cubicBezTo>
                <a:cubicBezTo>
                  <a:pt x="19056" y="4529"/>
                  <a:pt x="19056" y="4466"/>
                  <a:pt x="19056" y="4420"/>
                </a:cubicBezTo>
                <a:cubicBezTo>
                  <a:pt x="19056" y="4373"/>
                  <a:pt x="19065" y="4342"/>
                  <a:pt x="19092" y="4327"/>
                </a:cubicBezTo>
                <a:cubicBezTo>
                  <a:pt x="19101" y="4327"/>
                  <a:pt x="19120" y="4311"/>
                  <a:pt x="19138" y="4295"/>
                </a:cubicBezTo>
                <a:cubicBezTo>
                  <a:pt x="19156" y="4280"/>
                  <a:pt x="19175" y="4280"/>
                  <a:pt x="19193" y="4280"/>
                </a:cubicBezTo>
                <a:cubicBezTo>
                  <a:pt x="19202" y="4295"/>
                  <a:pt x="19211" y="4280"/>
                  <a:pt x="19220" y="4264"/>
                </a:cubicBezTo>
                <a:cubicBezTo>
                  <a:pt x="19229" y="4264"/>
                  <a:pt x="19239" y="4264"/>
                  <a:pt x="19239" y="4280"/>
                </a:cubicBezTo>
                <a:cubicBezTo>
                  <a:pt x="19239" y="4311"/>
                  <a:pt x="19248" y="4342"/>
                  <a:pt x="19248" y="4373"/>
                </a:cubicBezTo>
                <a:cubicBezTo>
                  <a:pt x="19248" y="4404"/>
                  <a:pt x="19257" y="4420"/>
                  <a:pt x="19275" y="4435"/>
                </a:cubicBezTo>
                <a:cubicBezTo>
                  <a:pt x="19284" y="4451"/>
                  <a:pt x="19303" y="4466"/>
                  <a:pt x="19321" y="4482"/>
                </a:cubicBezTo>
                <a:cubicBezTo>
                  <a:pt x="19321" y="4482"/>
                  <a:pt x="19330" y="4482"/>
                  <a:pt x="19330" y="4482"/>
                </a:cubicBezTo>
                <a:cubicBezTo>
                  <a:pt x="19339" y="4466"/>
                  <a:pt x="19339" y="4451"/>
                  <a:pt x="19348" y="4435"/>
                </a:cubicBezTo>
                <a:cubicBezTo>
                  <a:pt x="19348" y="4389"/>
                  <a:pt x="19358" y="4342"/>
                  <a:pt x="19358" y="4280"/>
                </a:cubicBezTo>
                <a:cubicBezTo>
                  <a:pt x="19367" y="4249"/>
                  <a:pt x="19376" y="4233"/>
                  <a:pt x="19394" y="4218"/>
                </a:cubicBezTo>
                <a:cubicBezTo>
                  <a:pt x="19403" y="4202"/>
                  <a:pt x="19403" y="4187"/>
                  <a:pt x="19403" y="4171"/>
                </a:cubicBezTo>
                <a:cubicBezTo>
                  <a:pt x="19403" y="4171"/>
                  <a:pt x="19403" y="4171"/>
                  <a:pt x="19403" y="4171"/>
                </a:cubicBezTo>
                <a:cubicBezTo>
                  <a:pt x="19367" y="4109"/>
                  <a:pt x="19358" y="4047"/>
                  <a:pt x="19348" y="3969"/>
                </a:cubicBezTo>
                <a:cubicBezTo>
                  <a:pt x="19348" y="3969"/>
                  <a:pt x="19348" y="3969"/>
                  <a:pt x="19348" y="3969"/>
                </a:cubicBezTo>
                <a:cubicBezTo>
                  <a:pt x="19358" y="3938"/>
                  <a:pt x="19385" y="3923"/>
                  <a:pt x="19403" y="3938"/>
                </a:cubicBezTo>
                <a:cubicBezTo>
                  <a:pt x="19413" y="3938"/>
                  <a:pt x="19422" y="3954"/>
                  <a:pt x="19413" y="3969"/>
                </a:cubicBezTo>
                <a:cubicBezTo>
                  <a:pt x="19403" y="4016"/>
                  <a:pt x="19403" y="4047"/>
                  <a:pt x="19422" y="4078"/>
                </a:cubicBezTo>
                <a:cubicBezTo>
                  <a:pt x="19431" y="4125"/>
                  <a:pt x="19449" y="4171"/>
                  <a:pt x="19449" y="4233"/>
                </a:cubicBezTo>
                <a:cubicBezTo>
                  <a:pt x="19449" y="4249"/>
                  <a:pt x="19449" y="4249"/>
                  <a:pt x="19458" y="4264"/>
                </a:cubicBezTo>
                <a:cubicBezTo>
                  <a:pt x="19477" y="4295"/>
                  <a:pt x="19467" y="4342"/>
                  <a:pt x="19477" y="4389"/>
                </a:cubicBezTo>
                <a:cubicBezTo>
                  <a:pt x="19467" y="4420"/>
                  <a:pt x="19458" y="4435"/>
                  <a:pt x="19440" y="4466"/>
                </a:cubicBezTo>
                <a:cubicBezTo>
                  <a:pt x="19440" y="4466"/>
                  <a:pt x="19440" y="4466"/>
                  <a:pt x="19440" y="4482"/>
                </a:cubicBezTo>
                <a:cubicBezTo>
                  <a:pt x="19431" y="4497"/>
                  <a:pt x="19422" y="4513"/>
                  <a:pt x="19422" y="4544"/>
                </a:cubicBezTo>
                <a:cubicBezTo>
                  <a:pt x="19422" y="4622"/>
                  <a:pt x="19431" y="4699"/>
                  <a:pt x="19413" y="4762"/>
                </a:cubicBezTo>
                <a:cubicBezTo>
                  <a:pt x="19403" y="4777"/>
                  <a:pt x="19413" y="4793"/>
                  <a:pt x="19403" y="4824"/>
                </a:cubicBezTo>
                <a:cubicBezTo>
                  <a:pt x="19403" y="4886"/>
                  <a:pt x="19403" y="4948"/>
                  <a:pt x="19403" y="5026"/>
                </a:cubicBezTo>
                <a:cubicBezTo>
                  <a:pt x="19413" y="5072"/>
                  <a:pt x="19403" y="5135"/>
                  <a:pt x="19385" y="5166"/>
                </a:cubicBezTo>
                <a:cubicBezTo>
                  <a:pt x="19376" y="5181"/>
                  <a:pt x="19376" y="5197"/>
                  <a:pt x="19367" y="5212"/>
                </a:cubicBezTo>
                <a:cubicBezTo>
                  <a:pt x="19367" y="5212"/>
                  <a:pt x="19358" y="5228"/>
                  <a:pt x="19348" y="5228"/>
                </a:cubicBezTo>
                <a:cubicBezTo>
                  <a:pt x="19330" y="5259"/>
                  <a:pt x="19330" y="5259"/>
                  <a:pt x="19339" y="5290"/>
                </a:cubicBezTo>
                <a:cubicBezTo>
                  <a:pt x="19358" y="5321"/>
                  <a:pt x="19358" y="5368"/>
                  <a:pt x="19358" y="5414"/>
                </a:cubicBezTo>
                <a:cubicBezTo>
                  <a:pt x="19358" y="5430"/>
                  <a:pt x="19348" y="5445"/>
                  <a:pt x="19348" y="5476"/>
                </a:cubicBezTo>
                <a:cubicBezTo>
                  <a:pt x="19339" y="5508"/>
                  <a:pt x="19339" y="5539"/>
                  <a:pt x="19339" y="5570"/>
                </a:cubicBezTo>
                <a:cubicBezTo>
                  <a:pt x="19339" y="5616"/>
                  <a:pt x="19358" y="5663"/>
                  <a:pt x="19367" y="5725"/>
                </a:cubicBezTo>
                <a:cubicBezTo>
                  <a:pt x="19394" y="5896"/>
                  <a:pt x="19458" y="6036"/>
                  <a:pt x="19513" y="6191"/>
                </a:cubicBezTo>
                <a:cubicBezTo>
                  <a:pt x="19522" y="6238"/>
                  <a:pt x="19541" y="6269"/>
                  <a:pt x="19559" y="6316"/>
                </a:cubicBezTo>
                <a:cubicBezTo>
                  <a:pt x="19568" y="6347"/>
                  <a:pt x="19577" y="6378"/>
                  <a:pt x="19586" y="6393"/>
                </a:cubicBezTo>
                <a:cubicBezTo>
                  <a:pt x="19605" y="6424"/>
                  <a:pt x="19623" y="6455"/>
                  <a:pt x="19632" y="6487"/>
                </a:cubicBezTo>
                <a:cubicBezTo>
                  <a:pt x="19641" y="6533"/>
                  <a:pt x="19651" y="6564"/>
                  <a:pt x="19660" y="6611"/>
                </a:cubicBezTo>
                <a:cubicBezTo>
                  <a:pt x="19669" y="6642"/>
                  <a:pt x="19687" y="6657"/>
                  <a:pt x="19705" y="6689"/>
                </a:cubicBezTo>
                <a:cubicBezTo>
                  <a:pt x="19705" y="6689"/>
                  <a:pt x="19715" y="6673"/>
                  <a:pt x="19715" y="6673"/>
                </a:cubicBezTo>
                <a:cubicBezTo>
                  <a:pt x="19733" y="6657"/>
                  <a:pt x="19733" y="6626"/>
                  <a:pt x="19742" y="6595"/>
                </a:cubicBezTo>
                <a:cubicBezTo>
                  <a:pt x="19760" y="6518"/>
                  <a:pt x="19760" y="6455"/>
                  <a:pt x="19751" y="6378"/>
                </a:cubicBezTo>
                <a:cubicBezTo>
                  <a:pt x="19733" y="6285"/>
                  <a:pt x="19724" y="6269"/>
                  <a:pt x="19779" y="6222"/>
                </a:cubicBezTo>
                <a:cubicBezTo>
                  <a:pt x="19779" y="6222"/>
                  <a:pt x="19788" y="6222"/>
                  <a:pt x="19788" y="6207"/>
                </a:cubicBezTo>
                <a:cubicBezTo>
                  <a:pt x="19797" y="6207"/>
                  <a:pt x="19797" y="6191"/>
                  <a:pt x="19788" y="6176"/>
                </a:cubicBezTo>
                <a:cubicBezTo>
                  <a:pt x="19788" y="6160"/>
                  <a:pt x="19779" y="6145"/>
                  <a:pt x="19769" y="6129"/>
                </a:cubicBezTo>
                <a:cubicBezTo>
                  <a:pt x="19760" y="6114"/>
                  <a:pt x="19760" y="6083"/>
                  <a:pt x="19760" y="6067"/>
                </a:cubicBezTo>
                <a:cubicBezTo>
                  <a:pt x="19760" y="6036"/>
                  <a:pt x="19760" y="5989"/>
                  <a:pt x="19760" y="5943"/>
                </a:cubicBezTo>
                <a:cubicBezTo>
                  <a:pt x="19769" y="5927"/>
                  <a:pt x="19779" y="5896"/>
                  <a:pt x="19797" y="5896"/>
                </a:cubicBezTo>
                <a:cubicBezTo>
                  <a:pt x="19806" y="5880"/>
                  <a:pt x="19815" y="5865"/>
                  <a:pt x="19824" y="5865"/>
                </a:cubicBezTo>
                <a:cubicBezTo>
                  <a:pt x="19843" y="5849"/>
                  <a:pt x="19843" y="5818"/>
                  <a:pt x="19834" y="5803"/>
                </a:cubicBezTo>
                <a:cubicBezTo>
                  <a:pt x="19824" y="5772"/>
                  <a:pt x="19815" y="5756"/>
                  <a:pt x="19797" y="5725"/>
                </a:cubicBezTo>
                <a:cubicBezTo>
                  <a:pt x="19760" y="5663"/>
                  <a:pt x="19751" y="5601"/>
                  <a:pt x="19760" y="5523"/>
                </a:cubicBezTo>
                <a:cubicBezTo>
                  <a:pt x="19760" y="5508"/>
                  <a:pt x="19769" y="5492"/>
                  <a:pt x="19779" y="5492"/>
                </a:cubicBezTo>
                <a:cubicBezTo>
                  <a:pt x="19788" y="5492"/>
                  <a:pt x="19788" y="5492"/>
                  <a:pt x="19797" y="5492"/>
                </a:cubicBezTo>
                <a:cubicBezTo>
                  <a:pt x="19806" y="5492"/>
                  <a:pt x="19824" y="5461"/>
                  <a:pt x="19815" y="5445"/>
                </a:cubicBezTo>
                <a:cubicBezTo>
                  <a:pt x="19806" y="5414"/>
                  <a:pt x="19797" y="5383"/>
                  <a:pt x="19788" y="5352"/>
                </a:cubicBezTo>
                <a:cubicBezTo>
                  <a:pt x="19779" y="5321"/>
                  <a:pt x="19769" y="5306"/>
                  <a:pt x="19751" y="5321"/>
                </a:cubicBezTo>
                <a:cubicBezTo>
                  <a:pt x="19742" y="5321"/>
                  <a:pt x="19733" y="5306"/>
                  <a:pt x="19733" y="5306"/>
                </a:cubicBezTo>
                <a:cubicBezTo>
                  <a:pt x="19724" y="5274"/>
                  <a:pt x="19715" y="5228"/>
                  <a:pt x="19724" y="5181"/>
                </a:cubicBezTo>
                <a:cubicBezTo>
                  <a:pt x="19724" y="5181"/>
                  <a:pt x="19724" y="5166"/>
                  <a:pt x="19724" y="5150"/>
                </a:cubicBezTo>
                <a:cubicBezTo>
                  <a:pt x="19724" y="5135"/>
                  <a:pt x="19724" y="5119"/>
                  <a:pt x="19715" y="5119"/>
                </a:cubicBezTo>
                <a:cubicBezTo>
                  <a:pt x="19705" y="5088"/>
                  <a:pt x="19687" y="5088"/>
                  <a:pt x="19669" y="5072"/>
                </a:cubicBezTo>
                <a:cubicBezTo>
                  <a:pt x="19669" y="5072"/>
                  <a:pt x="19660" y="5088"/>
                  <a:pt x="19660" y="5088"/>
                </a:cubicBezTo>
                <a:cubicBezTo>
                  <a:pt x="19651" y="5104"/>
                  <a:pt x="19651" y="5104"/>
                  <a:pt x="19651" y="5119"/>
                </a:cubicBezTo>
                <a:cubicBezTo>
                  <a:pt x="19651" y="5119"/>
                  <a:pt x="19651" y="5119"/>
                  <a:pt x="19651" y="5119"/>
                </a:cubicBezTo>
                <a:cubicBezTo>
                  <a:pt x="19651" y="5119"/>
                  <a:pt x="19651" y="5119"/>
                  <a:pt x="19651" y="5119"/>
                </a:cubicBezTo>
                <a:cubicBezTo>
                  <a:pt x="19651" y="5119"/>
                  <a:pt x="19651" y="5119"/>
                  <a:pt x="19651" y="5119"/>
                </a:cubicBezTo>
                <a:cubicBezTo>
                  <a:pt x="19651" y="5135"/>
                  <a:pt x="19651" y="5135"/>
                  <a:pt x="19651" y="5119"/>
                </a:cubicBezTo>
                <a:cubicBezTo>
                  <a:pt x="19651" y="5119"/>
                  <a:pt x="19651" y="5119"/>
                  <a:pt x="19651" y="5119"/>
                </a:cubicBezTo>
                <a:cubicBezTo>
                  <a:pt x="19651" y="5119"/>
                  <a:pt x="19651" y="5119"/>
                  <a:pt x="19651" y="5119"/>
                </a:cubicBezTo>
                <a:cubicBezTo>
                  <a:pt x="19632" y="5104"/>
                  <a:pt x="19623" y="5088"/>
                  <a:pt x="19614" y="5057"/>
                </a:cubicBezTo>
                <a:cubicBezTo>
                  <a:pt x="19605" y="5010"/>
                  <a:pt x="19605" y="4964"/>
                  <a:pt x="19605" y="4917"/>
                </a:cubicBezTo>
                <a:cubicBezTo>
                  <a:pt x="19605" y="4839"/>
                  <a:pt x="19605" y="4762"/>
                  <a:pt x="19577" y="4699"/>
                </a:cubicBezTo>
                <a:cubicBezTo>
                  <a:pt x="19577" y="4684"/>
                  <a:pt x="19577" y="4668"/>
                  <a:pt x="19568" y="4668"/>
                </a:cubicBezTo>
                <a:cubicBezTo>
                  <a:pt x="19568" y="4622"/>
                  <a:pt x="19577" y="4575"/>
                  <a:pt x="19605" y="4560"/>
                </a:cubicBezTo>
                <a:cubicBezTo>
                  <a:pt x="19614" y="4560"/>
                  <a:pt x="19623" y="4575"/>
                  <a:pt x="19623" y="4560"/>
                </a:cubicBezTo>
                <a:cubicBezTo>
                  <a:pt x="19641" y="4560"/>
                  <a:pt x="19641" y="4560"/>
                  <a:pt x="19651" y="4544"/>
                </a:cubicBezTo>
                <a:cubicBezTo>
                  <a:pt x="19651" y="4513"/>
                  <a:pt x="19651" y="4497"/>
                  <a:pt x="19660" y="4482"/>
                </a:cubicBezTo>
                <a:cubicBezTo>
                  <a:pt x="19669" y="4466"/>
                  <a:pt x="19678" y="4466"/>
                  <a:pt x="19678" y="4466"/>
                </a:cubicBezTo>
                <a:cubicBezTo>
                  <a:pt x="19687" y="4497"/>
                  <a:pt x="19687" y="4513"/>
                  <a:pt x="19696" y="4529"/>
                </a:cubicBezTo>
                <a:cubicBezTo>
                  <a:pt x="19696" y="4544"/>
                  <a:pt x="19705" y="4544"/>
                  <a:pt x="19715" y="4544"/>
                </a:cubicBezTo>
                <a:cubicBezTo>
                  <a:pt x="19715" y="4544"/>
                  <a:pt x="19724" y="4529"/>
                  <a:pt x="19724" y="4529"/>
                </a:cubicBezTo>
                <a:cubicBezTo>
                  <a:pt x="19724" y="4497"/>
                  <a:pt x="19733" y="4482"/>
                  <a:pt x="19733" y="4451"/>
                </a:cubicBezTo>
                <a:cubicBezTo>
                  <a:pt x="19733" y="4420"/>
                  <a:pt x="19742" y="4404"/>
                  <a:pt x="19760" y="4373"/>
                </a:cubicBezTo>
                <a:cubicBezTo>
                  <a:pt x="19779" y="4342"/>
                  <a:pt x="19797" y="4327"/>
                  <a:pt x="19824" y="4327"/>
                </a:cubicBezTo>
                <a:cubicBezTo>
                  <a:pt x="19843" y="4311"/>
                  <a:pt x="19852" y="4342"/>
                  <a:pt x="19861" y="4358"/>
                </a:cubicBezTo>
                <a:cubicBezTo>
                  <a:pt x="19879" y="4358"/>
                  <a:pt x="19888" y="4389"/>
                  <a:pt x="19907" y="4404"/>
                </a:cubicBezTo>
                <a:cubicBezTo>
                  <a:pt x="19907" y="4404"/>
                  <a:pt x="19916" y="4404"/>
                  <a:pt x="19916" y="4404"/>
                </a:cubicBezTo>
                <a:cubicBezTo>
                  <a:pt x="19925" y="4420"/>
                  <a:pt x="19934" y="4420"/>
                  <a:pt x="19943" y="4420"/>
                </a:cubicBezTo>
                <a:cubicBezTo>
                  <a:pt x="19953" y="4420"/>
                  <a:pt x="19953" y="4404"/>
                  <a:pt x="19953" y="4389"/>
                </a:cubicBezTo>
                <a:cubicBezTo>
                  <a:pt x="19953" y="4358"/>
                  <a:pt x="19943" y="4327"/>
                  <a:pt x="19943" y="4295"/>
                </a:cubicBezTo>
                <a:cubicBezTo>
                  <a:pt x="19953" y="4264"/>
                  <a:pt x="19953" y="4233"/>
                  <a:pt x="19962" y="4202"/>
                </a:cubicBezTo>
                <a:cubicBezTo>
                  <a:pt x="19962" y="4171"/>
                  <a:pt x="19971" y="4125"/>
                  <a:pt x="19971" y="4078"/>
                </a:cubicBezTo>
                <a:cubicBezTo>
                  <a:pt x="19971" y="4000"/>
                  <a:pt x="19989" y="3938"/>
                  <a:pt x="20007" y="3876"/>
                </a:cubicBezTo>
                <a:cubicBezTo>
                  <a:pt x="20017" y="3845"/>
                  <a:pt x="20026" y="3814"/>
                  <a:pt x="20035" y="3767"/>
                </a:cubicBezTo>
                <a:cubicBezTo>
                  <a:pt x="20053" y="3720"/>
                  <a:pt x="20072" y="3658"/>
                  <a:pt x="20099" y="3627"/>
                </a:cubicBezTo>
                <a:cubicBezTo>
                  <a:pt x="20108" y="3612"/>
                  <a:pt x="20126" y="3596"/>
                  <a:pt x="20136" y="3596"/>
                </a:cubicBezTo>
                <a:cubicBezTo>
                  <a:pt x="20154" y="3596"/>
                  <a:pt x="20172" y="3596"/>
                  <a:pt x="20191" y="3596"/>
                </a:cubicBezTo>
                <a:cubicBezTo>
                  <a:pt x="20200" y="3596"/>
                  <a:pt x="20209" y="3596"/>
                  <a:pt x="20218" y="3596"/>
                </a:cubicBezTo>
                <a:cubicBezTo>
                  <a:pt x="20227" y="3596"/>
                  <a:pt x="20227" y="3581"/>
                  <a:pt x="20227" y="3581"/>
                </a:cubicBezTo>
                <a:cubicBezTo>
                  <a:pt x="20227" y="3518"/>
                  <a:pt x="20227" y="3456"/>
                  <a:pt x="20200" y="3410"/>
                </a:cubicBezTo>
                <a:cubicBezTo>
                  <a:pt x="20191" y="3410"/>
                  <a:pt x="20191" y="3394"/>
                  <a:pt x="20181" y="3379"/>
                </a:cubicBezTo>
                <a:cubicBezTo>
                  <a:pt x="20181" y="3363"/>
                  <a:pt x="20172" y="3348"/>
                  <a:pt x="20163" y="3348"/>
                </a:cubicBezTo>
                <a:cubicBezTo>
                  <a:pt x="20136" y="3332"/>
                  <a:pt x="20117" y="3285"/>
                  <a:pt x="20081" y="3270"/>
                </a:cubicBezTo>
                <a:cubicBezTo>
                  <a:pt x="20081" y="3270"/>
                  <a:pt x="20081" y="3270"/>
                  <a:pt x="20081" y="3270"/>
                </a:cubicBezTo>
                <a:cubicBezTo>
                  <a:pt x="20081" y="3270"/>
                  <a:pt x="20081" y="3270"/>
                  <a:pt x="20081" y="3270"/>
                </a:cubicBezTo>
                <a:cubicBezTo>
                  <a:pt x="20081" y="3270"/>
                  <a:pt x="20081" y="3270"/>
                  <a:pt x="20081" y="3270"/>
                </a:cubicBezTo>
                <a:cubicBezTo>
                  <a:pt x="20081" y="3270"/>
                  <a:pt x="20081" y="3270"/>
                  <a:pt x="20081" y="3270"/>
                </a:cubicBezTo>
                <a:cubicBezTo>
                  <a:pt x="20081" y="3254"/>
                  <a:pt x="20081" y="3239"/>
                  <a:pt x="20072" y="3223"/>
                </a:cubicBezTo>
                <a:cubicBezTo>
                  <a:pt x="20072" y="3192"/>
                  <a:pt x="20053" y="3161"/>
                  <a:pt x="20035" y="3161"/>
                </a:cubicBezTo>
                <a:cubicBezTo>
                  <a:pt x="20026" y="3161"/>
                  <a:pt x="20026" y="3161"/>
                  <a:pt x="20017" y="3161"/>
                </a:cubicBezTo>
                <a:cubicBezTo>
                  <a:pt x="20017" y="3146"/>
                  <a:pt x="20017" y="3146"/>
                  <a:pt x="20017" y="3130"/>
                </a:cubicBezTo>
                <a:cubicBezTo>
                  <a:pt x="20007" y="3099"/>
                  <a:pt x="19998" y="3083"/>
                  <a:pt x="19971" y="3083"/>
                </a:cubicBezTo>
                <a:cubicBezTo>
                  <a:pt x="19943" y="3099"/>
                  <a:pt x="19934" y="3068"/>
                  <a:pt x="19916" y="3052"/>
                </a:cubicBezTo>
                <a:cubicBezTo>
                  <a:pt x="19916" y="3037"/>
                  <a:pt x="19916" y="3021"/>
                  <a:pt x="19925" y="3021"/>
                </a:cubicBezTo>
                <a:cubicBezTo>
                  <a:pt x="19934" y="3006"/>
                  <a:pt x="19943" y="3006"/>
                  <a:pt x="19953" y="3006"/>
                </a:cubicBezTo>
                <a:cubicBezTo>
                  <a:pt x="19980" y="2990"/>
                  <a:pt x="19998" y="2944"/>
                  <a:pt x="19998" y="2897"/>
                </a:cubicBezTo>
                <a:cubicBezTo>
                  <a:pt x="19998" y="2850"/>
                  <a:pt x="19998" y="2788"/>
                  <a:pt x="19998" y="2742"/>
                </a:cubicBezTo>
                <a:cubicBezTo>
                  <a:pt x="19998" y="2726"/>
                  <a:pt x="19998" y="2695"/>
                  <a:pt x="19998" y="2679"/>
                </a:cubicBezTo>
                <a:cubicBezTo>
                  <a:pt x="19989" y="2664"/>
                  <a:pt x="19980" y="2648"/>
                  <a:pt x="19980" y="2617"/>
                </a:cubicBezTo>
                <a:cubicBezTo>
                  <a:pt x="19971" y="2586"/>
                  <a:pt x="19953" y="2571"/>
                  <a:pt x="19934" y="2571"/>
                </a:cubicBezTo>
                <a:cubicBezTo>
                  <a:pt x="19916" y="2555"/>
                  <a:pt x="19898" y="2539"/>
                  <a:pt x="19888" y="2508"/>
                </a:cubicBezTo>
                <a:cubicBezTo>
                  <a:pt x="19888" y="2508"/>
                  <a:pt x="19879" y="2493"/>
                  <a:pt x="19888" y="2477"/>
                </a:cubicBezTo>
                <a:cubicBezTo>
                  <a:pt x="19888" y="2462"/>
                  <a:pt x="19898" y="2446"/>
                  <a:pt x="19898" y="2446"/>
                </a:cubicBezTo>
                <a:cubicBezTo>
                  <a:pt x="19907" y="2415"/>
                  <a:pt x="19916" y="2415"/>
                  <a:pt x="19916" y="2431"/>
                </a:cubicBezTo>
                <a:cubicBezTo>
                  <a:pt x="19925" y="2462"/>
                  <a:pt x="19943" y="2493"/>
                  <a:pt x="19953" y="2508"/>
                </a:cubicBezTo>
                <a:cubicBezTo>
                  <a:pt x="20007" y="2539"/>
                  <a:pt x="20007" y="2539"/>
                  <a:pt x="20035" y="2462"/>
                </a:cubicBezTo>
                <a:cubicBezTo>
                  <a:pt x="20035" y="2446"/>
                  <a:pt x="20035" y="2431"/>
                  <a:pt x="20035" y="2431"/>
                </a:cubicBezTo>
                <a:cubicBezTo>
                  <a:pt x="20044" y="2400"/>
                  <a:pt x="20062" y="2400"/>
                  <a:pt x="20081" y="2384"/>
                </a:cubicBezTo>
                <a:cubicBezTo>
                  <a:pt x="20090" y="2384"/>
                  <a:pt x="20099" y="2400"/>
                  <a:pt x="20108" y="2415"/>
                </a:cubicBezTo>
                <a:cubicBezTo>
                  <a:pt x="20117" y="2431"/>
                  <a:pt x="20126" y="2446"/>
                  <a:pt x="20136" y="2462"/>
                </a:cubicBezTo>
                <a:cubicBezTo>
                  <a:pt x="20145" y="2493"/>
                  <a:pt x="20163" y="2493"/>
                  <a:pt x="20181" y="2477"/>
                </a:cubicBezTo>
                <a:cubicBezTo>
                  <a:pt x="20200" y="2462"/>
                  <a:pt x="20218" y="2446"/>
                  <a:pt x="20236" y="2446"/>
                </a:cubicBezTo>
                <a:cubicBezTo>
                  <a:pt x="20245" y="2446"/>
                  <a:pt x="20264" y="2462"/>
                  <a:pt x="20273" y="2462"/>
                </a:cubicBezTo>
                <a:cubicBezTo>
                  <a:pt x="20282" y="2462"/>
                  <a:pt x="20300" y="2446"/>
                  <a:pt x="20309" y="2446"/>
                </a:cubicBezTo>
                <a:cubicBezTo>
                  <a:pt x="20309" y="2446"/>
                  <a:pt x="20319" y="2431"/>
                  <a:pt x="20319" y="2431"/>
                </a:cubicBezTo>
                <a:cubicBezTo>
                  <a:pt x="20328" y="2431"/>
                  <a:pt x="20328" y="2415"/>
                  <a:pt x="20328" y="2415"/>
                </a:cubicBezTo>
                <a:cubicBezTo>
                  <a:pt x="20328" y="2369"/>
                  <a:pt x="20328" y="2322"/>
                  <a:pt x="20291" y="2306"/>
                </a:cubicBezTo>
                <a:cubicBezTo>
                  <a:pt x="20273" y="2306"/>
                  <a:pt x="20273" y="2291"/>
                  <a:pt x="20273" y="2275"/>
                </a:cubicBezTo>
                <a:cubicBezTo>
                  <a:pt x="20264" y="2260"/>
                  <a:pt x="20264" y="2244"/>
                  <a:pt x="20273" y="2244"/>
                </a:cubicBezTo>
                <a:cubicBezTo>
                  <a:pt x="20273" y="2198"/>
                  <a:pt x="20264" y="2167"/>
                  <a:pt x="20236" y="2135"/>
                </a:cubicBezTo>
                <a:cubicBezTo>
                  <a:pt x="20227" y="2135"/>
                  <a:pt x="20218" y="2104"/>
                  <a:pt x="20209" y="2089"/>
                </a:cubicBezTo>
                <a:cubicBezTo>
                  <a:pt x="20200" y="2073"/>
                  <a:pt x="20200" y="2058"/>
                  <a:pt x="20218" y="2042"/>
                </a:cubicBezTo>
                <a:cubicBezTo>
                  <a:pt x="20236" y="2011"/>
                  <a:pt x="20245" y="1980"/>
                  <a:pt x="20255" y="1949"/>
                </a:cubicBezTo>
                <a:cubicBezTo>
                  <a:pt x="20255" y="1933"/>
                  <a:pt x="20255" y="1918"/>
                  <a:pt x="20245" y="1902"/>
                </a:cubicBezTo>
                <a:cubicBezTo>
                  <a:pt x="20227" y="1856"/>
                  <a:pt x="20218" y="1809"/>
                  <a:pt x="20218" y="1747"/>
                </a:cubicBezTo>
                <a:cubicBezTo>
                  <a:pt x="20218" y="1731"/>
                  <a:pt x="20209" y="1731"/>
                  <a:pt x="20200" y="1731"/>
                </a:cubicBezTo>
                <a:cubicBezTo>
                  <a:pt x="20200" y="1731"/>
                  <a:pt x="20191" y="1731"/>
                  <a:pt x="20181" y="1731"/>
                </a:cubicBezTo>
                <a:cubicBezTo>
                  <a:pt x="20154" y="1716"/>
                  <a:pt x="20126" y="1700"/>
                  <a:pt x="20099" y="1700"/>
                </a:cubicBezTo>
                <a:cubicBezTo>
                  <a:pt x="20090" y="1700"/>
                  <a:pt x="20081" y="1685"/>
                  <a:pt x="20072" y="1669"/>
                </a:cubicBezTo>
                <a:cubicBezTo>
                  <a:pt x="20053" y="1654"/>
                  <a:pt x="20044" y="1669"/>
                  <a:pt x="20026" y="1685"/>
                </a:cubicBezTo>
                <a:cubicBezTo>
                  <a:pt x="20007" y="1716"/>
                  <a:pt x="19998" y="1747"/>
                  <a:pt x="19971" y="1763"/>
                </a:cubicBezTo>
                <a:cubicBezTo>
                  <a:pt x="19971" y="1763"/>
                  <a:pt x="19962" y="1763"/>
                  <a:pt x="19962" y="1778"/>
                </a:cubicBezTo>
                <a:cubicBezTo>
                  <a:pt x="19953" y="1794"/>
                  <a:pt x="19953" y="1809"/>
                  <a:pt x="19962" y="1825"/>
                </a:cubicBezTo>
                <a:cubicBezTo>
                  <a:pt x="19971" y="1856"/>
                  <a:pt x="19980" y="1871"/>
                  <a:pt x="19998" y="1902"/>
                </a:cubicBezTo>
                <a:cubicBezTo>
                  <a:pt x="19998" y="1918"/>
                  <a:pt x="19998" y="1933"/>
                  <a:pt x="19998" y="1949"/>
                </a:cubicBezTo>
                <a:cubicBezTo>
                  <a:pt x="19998" y="1949"/>
                  <a:pt x="19989" y="1965"/>
                  <a:pt x="19989" y="1965"/>
                </a:cubicBezTo>
                <a:cubicBezTo>
                  <a:pt x="19980" y="1965"/>
                  <a:pt x="19980" y="1965"/>
                  <a:pt x="19980" y="1965"/>
                </a:cubicBezTo>
                <a:cubicBezTo>
                  <a:pt x="19962" y="1902"/>
                  <a:pt x="19916" y="1856"/>
                  <a:pt x="19898" y="1794"/>
                </a:cubicBezTo>
                <a:cubicBezTo>
                  <a:pt x="19870" y="1747"/>
                  <a:pt x="19843" y="1716"/>
                  <a:pt x="19797" y="1731"/>
                </a:cubicBezTo>
                <a:cubicBezTo>
                  <a:pt x="19788" y="1731"/>
                  <a:pt x="19769" y="1731"/>
                  <a:pt x="19751" y="1731"/>
                </a:cubicBezTo>
                <a:cubicBezTo>
                  <a:pt x="19733" y="1716"/>
                  <a:pt x="19705" y="1716"/>
                  <a:pt x="19678" y="1716"/>
                </a:cubicBezTo>
                <a:cubicBezTo>
                  <a:pt x="19651" y="1716"/>
                  <a:pt x="19623" y="1700"/>
                  <a:pt x="19596" y="1685"/>
                </a:cubicBezTo>
                <a:cubicBezTo>
                  <a:pt x="19568" y="1669"/>
                  <a:pt x="19541" y="1669"/>
                  <a:pt x="19513" y="1685"/>
                </a:cubicBezTo>
                <a:cubicBezTo>
                  <a:pt x="19495" y="1700"/>
                  <a:pt x="19486" y="1700"/>
                  <a:pt x="19467" y="1669"/>
                </a:cubicBezTo>
                <a:cubicBezTo>
                  <a:pt x="19449" y="1654"/>
                  <a:pt x="19431" y="1638"/>
                  <a:pt x="19413" y="1638"/>
                </a:cubicBezTo>
                <a:cubicBezTo>
                  <a:pt x="19358" y="1623"/>
                  <a:pt x="19303" y="1592"/>
                  <a:pt x="19239" y="1607"/>
                </a:cubicBezTo>
                <a:cubicBezTo>
                  <a:pt x="19229" y="1607"/>
                  <a:pt x="19220" y="1607"/>
                  <a:pt x="19220" y="1607"/>
                </a:cubicBezTo>
                <a:cubicBezTo>
                  <a:pt x="19175" y="1576"/>
                  <a:pt x="19138" y="1607"/>
                  <a:pt x="19111" y="1623"/>
                </a:cubicBezTo>
                <a:cubicBezTo>
                  <a:pt x="19083" y="1638"/>
                  <a:pt x="19056" y="1669"/>
                  <a:pt x="19037" y="1669"/>
                </a:cubicBezTo>
                <a:cubicBezTo>
                  <a:pt x="19001" y="1669"/>
                  <a:pt x="18973" y="1685"/>
                  <a:pt x="18946" y="1685"/>
                </a:cubicBezTo>
                <a:cubicBezTo>
                  <a:pt x="18937" y="1685"/>
                  <a:pt x="18918" y="1700"/>
                  <a:pt x="18909" y="1700"/>
                </a:cubicBezTo>
                <a:cubicBezTo>
                  <a:pt x="18900" y="1700"/>
                  <a:pt x="18900" y="1700"/>
                  <a:pt x="18900" y="1716"/>
                </a:cubicBezTo>
                <a:cubicBezTo>
                  <a:pt x="18900" y="1763"/>
                  <a:pt x="18927" y="1794"/>
                  <a:pt x="18918" y="1840"/>
                </a:cubicBezTo>
                <a:cubicBezTo>
                  <a:pt x="18918" y="1856"/>
                  <a:pt x="18927" y="1871"/>
                  <a:pt x="18937" y="1871"/>
                </a:cubicBezTo>
                <a:cubicBezTo>
                  <a:pt x="18955" y="1887"/>
                  <a:pt x="18982" y="1887"/>
                  <a:pt x="18992" y="1918"/>
                </a:cubicBezTo>
                <a:cubicBezTo>
                  <a:pt x="19010" y="1949"/>
                  <a:pt x="19028" y="1980"/>
                  <a:pt x="19037" y="2011"/>
                </a:cubicBezTo>
                <a:cubicBezTo>
                  <a:pt x="19046" y="2027"/>
                  <a:pt x="19046" y="2058"/>
                  <a:pt x="19037" y="2058"/>
                </a:cubicBezTo>
                <a:cubicBezTo>
                  <a:pt x="19028" y="2073"/>
                  <a:pt x="19019" y="2089"/>
                  <a:pt x="19010" y="2104"/>
                </a:cubicBezTo>
                <a:cubicBezTo>
                  <a:pt x="19001" y="2120"/>
                  <a:pt x="18982" y="2120"/>
                  <a:pt x="18982" y="2089"/>
                </a:cubicBezTo>
                <a:cubicBezTo>
                  <a:pt x="18964" y="2042"/>
                  <a:pt x="18937" y="2027"/>
                  <a:pt x="18900" y="2011"/>
                </a:cubicBezTo>
                <a:cubicBezTo>
                  <a:pt x="18900" y="2011"/>
                  <a:pt x="18891" y="2011"/>
                  <a:pt x="18882" y="2011"/>
                </a:cubicBezTo>
                <a:cubicBezTo>
                  <a:pt x="18882" y="2011"/>
                  <a:pt x="18873" y="1996"/>
                  <a:pt x="18863" y="1980"/>
                </a:cubicBezTo>
                <a:cubicBezTo>
                  <a:pt x="18863" y="1980"/>
                  <a:pt x="18854" y="1949"/>
                  <a:pt x="18854" y="1933"/>
                </a:cubicBezTo>
                <a:cubicBezTo>
                  <a:pt x="18845" y="1933"/>
                  <a:pt x="18845" y="1918"/>
                  <a:pt x="18854" y="1918"/>
                </a:cubicBezTo>
                <a:cubicBezTo>
                  <a:pt x="18873" y="1887"/>
                  <a:pt x="18863" y="1856"/>
                  <a:pt x="18854" y="1825"/>
                </a:cubicBezTo>
                <a:cubicBezTo>
                  <a:pt x="18845" y="1794"/>
                  <a:pt x="18827" y="1794"/>
                  <a:pt x="18808" y="1794"/>
                </a:cubicBezTo>
                <a:cubicBezTo>
                  <a:pt x="18799" y="1794"/>
                  <a:pt x="18781" y="1825"/>
                  <a:pt x="18781" y="1840"/>
                </a:cubicBezTo>
                <a:cubicBezTo>
                  <a:pt x="18781" y="1887"/>
                  <a:pt x="18781" y="1918"/>
                  <a:pt x="18781" y="1949"/>
                </a:cubicBezTo>
                <a:cubicBezTo>
                  <a:pt x="18781" y="1980"/>
                  <a:pt x="18772" y="1996"/>
                  <a:pt x="18754" y="1996"/>
                </a:cubicBezTo>
                <a:cubicBezTo>
                  <a:pt x="18726" y="2011"/>
                  <a:pt x="18699" y="2011"/>
                  <a:pt x="18680" y="2027"/>
                </a:cubicBezTo>
                <a:cubicBezTo>
                  <a:pt x="18662" y="2027"/>
                  <a:pt x="18644" y="2042"/>
                  <a:pt x="18625" y="2027"/>
                </a:cubicBezTo>
                <a:cubicBezTo>
                  <a:pt x="18616" y="2027"/>
                  <a:pt x="18607" y="2027"/>
                  <a:pt x="18607" y="2027"/>
                </a:cubicBezTo>
                <a:cubicBezTo>
                  <a:pt x="18580" y="2058"/>
                  <a:pt x="18543" y="2089"/>
                  <a:pt x="18516" y="2120"/>
                </a:cubicBezTo>
                <a:cubicBezTo>
                  <a:pt x="18470" y="2167"/>
                  <a:pt x="18424" y="2182"/>
                  <a:pt x="18378" y="2182"/>
                </a:cubicBezTo>
                <a:cubicBezTo>
                  <a:pt x="18369" y="2167"/>
                  <a:pt x="18360" y="2167"/>
                  <a:pt x="18351" y="2135"/>
                </a:cubicBezTo>
                <a:cubicBezTo>
                  <a:pt x="18351" y="2135"/>
                  <a:pt x="18351" y="2135"/>
                  <a:pt x="18351" y="2135"/>
                </a:cubicBezTo>
                <a:cubicBezTo>
                  <a:pt x="18342" y="2042"/>
                  <a:pt x="18314" y="1980"/>
                  <a:pt x="18268" y="1933"/>
                </a:cubicBezTo>
                <a:cubicBezTo>
                  <a:pt x="18268" y="1933"/>
                  <a:pt x="18259" y="1933"/>
                  <a:pt x="18259" y="1918"/>
                </a:cubicBezTo>
                <a:cubicBezTo>
                  <a:pt x="18214" y="1871"/>
                  <a:pt x="18159" y="1840"/>
                  <a:pt x="18104" y="1887"/>
                </a:cubicBezTo>
                <a:cubicBezTo>
                  <a:pt x="18095" y="1902"/>
                  <a:pt x="18085" y="1902"/>
                  <a:pt x="18076" y="1902"/>
                </a:cubicBezTo>
                <a:cubicBezTo>
                  <a:pt x="18040" y="1933"/>
                  <a:pt x="17994" y="1965"/>
                  <a:pt x="17957" y="2011"/>
                </a:cubicBezTo>
                <a:cubicBezTo>
                  <a:pt x="17939" y="2042"/>
                  <a:pt x="17921" y="2058"/>
                  <a:pt x="17893" y="2089"/>
                </a:cubicBezTo>
                <a:cubicBezTo>
                  <a:pt x="17884" y="2104"/>
                  <a:pt x="17866" y="2089"/>
                  <a:pt x="17857" y="2058"/>
                </a:cubicBezTo>
                <a:cubicBezTo>
                  <a:pt x="17847" y="2027"/>
                  <a:pt x="17838" y="2011"/>
                  <a:pt x="17820" y="1996"/>
                </a:cubicBezTo>
                <a:cubicBezTo>
                  <a:pt x="17811" y="1996"/>
                  <a:pt x="17793" y="1980"/>
                  <a:pt x="17783" y="1965"/>
                </a:cubicBezTo>
                <a:cubicBezTo>
                  <a:pt x="17765" y="1965"/>
                  <a:pt x="17756" y="1965"/>
                  <a:pt x="17747" y="1980"/>
                </a:cubicBezTo>
                <a:cubicBezTo>
                  <a:pt x="17738" y="1996"/>
                  <a:pt x="17738" y="1996"/>
                  <a:pt x="17719" y="1980"/>
                </a:cubicBezTo>
                <a:cubicBezTo>
                  <a:pt x="17710" y="1980"/>
                  <a:pt x="17701" y="1965"/>
                  <a:pt x="17692" y="1965"/>
                </a:cubicBezTo>
                <a:cubicBezTo>
                  <a:pt x="17683" y="1980"/>
                  <a:pt x="17674" y="1980"/>
                  <a:pt x="17674" y="1965"/>
                </a:cubicBezTo>
                <a:cubicBezTo>
                  <a:pt x="17655" y="1949"/>
                  <a:pt x="17646" y="1933"/>
                  <a:pt x="17628" y="1933"/>
                </a:cubicBezTo>
                <a:cubicBezTo>
                  <a:pt x="17619" y="1933"/>
                  <a:pt x="17619" y="1918"/>
                  <a:pt x="17628" y="1902"/>
                </a:cubicBezTo>
                <a:cubicBezTo>
                  <a:pt x="17637" y="1871"/>
                  <a:pt x="17637" y="1856"/>
                  <a:pt x="17628" y="1825"/>
                </a:cubicBezTo>
                <a:cubicBezTo>
                  <a:pt x="17619" y="1825"/>
                  <a:pt x="17619" y="1825"/>
                  <a:pt x="17619" y="1825"/>
                </a:cubicBezTo>
                <a:cubicBezTo>
                  <a:pt x="17591" y="1794"/>
                  <a:pt x="17555" y="1763"/>
                  <a:pt x="17518" y="1778"/>
                </a:cubicBezTo>
                <a:cubicBezTo>
                  <a:pt x="17509" y="1778"/>
                  <a:pt x="17491" y="1794"/>
                  <a:pt x="17472" y="1794"/>
                </a:cubicBezTo>
                <a:cubicBezTo>
                  <a:pt x="17463" y="1809"/>
                  <a:pt x="17454" y="1809"/>
                  <a:pt x="17445" y="1825"/>
                </a:cubicBezTo>
                <a:cubicBezTo>
                  <a:pt x="17426" y="1871"/>
                  <a:pt x="17408" y="1871"/>
                  <a:pt x="17381" y="1856"/>
                </a:cubicBezTo>
                <a:cubicBezTo>
                  <a:pt x="17353" y="1840"/>
                  <a:pt x="17326" y="1840"/>
                  <a:pt x="17298" y="1840"/>
                </a:cubicBezTo>
                <a:cubicBezTo>
                  <a:pt x="17262" y="1856"/>
                  <a:pt x="17225" y="1856"/>
                  <a:pt x="17198" y="1856"/>
                </a:cubicBezTo>
                <a:cubicBezTo>
                  <a:pt x="17161" y="1871"/>
                  <a:pt x="17124" y="1871"/>
                  <a:pt x="17088" y="1856"/>
                </a:cubicBezTo>
                <a:cubicBezTo>
                  <a:pt x="17088" y="1856"/>
                  <a:pt x="17079" y="1871"/>
                  <a:pt x="17069" y="1871"/>
                </a:cubicBezTo>
                <a:cubicBezTo>
                  <a:pt x="17069" y="1871"/>
                  <a:pt x="17060" y="1887"/>
                  <a:pt x="17060" y="1887"/>
                </a:cubicBezTo>
                <a:cubicBezTo>
                  <a:pt x="17060" y="1902"/>
                  <a:pt x="17060" y="1902"/>
                  <a:pt x="17069" y="1902"/>
                </a:cubicBezTo>
                <a:cubicBezTo>
                  <a:pt x="17079" y="1918"/>
                  <a:pt x="17088" y="1918"/>
                  <a:pt x="17106" y="1933"/>
                </a:cubicBezTo>
                <a:cubicBezTo>
                  <a:pt x="17106" y="1933"/>
                  <a:pt x="17115" y="1933"/>
                  <a:pt x="17115" y="1949"/>
                </a:cubicBezTo>
                <a:cubicBezTo>
                  <a:pt x="17115" y="1949"/>
                  <a:pt x="17106" y="1980"/>
                  <a:pt x="17106" y="1980"/>
                </a:cubicBezTo>
                <a:cubicBezTo>
                  <a:pt x="17097" y="1980"/>
                  <a:pt x="17088" y="1980"/>
                  <a:pt x="17079" y="1996"/>
                </a:cubicBezTo>
                <a:cubicBezTo>
                  <a:pt x="17060" y="2011"/>
                  <a:pt x="17060" y="2027"/>
                  <a:pt x="17060" y="2058"/>
                </a:cubicBezTo>
                <a:cubicBezTo>
                  <a:pt x="17060" y="2089"/>
                  <a:pt x="17069" y="2104"/>
                  <a:pt x="17088" y="2104"/>
                </a:cubicBezTo>
                <a:cubicBezTo>
                  <a:pt x="17097" y="2104"/>
                  <a:pt x="17106" y="2104"/>
                  <a:pt x="17115" y="2104"/>
                </a:cubicBezTo>
                <a:cubicBezTo>
                  <a:pt x="17115" y="2104"/>
                  <a:pt x="17115" y="2104"/>
                  <a:pt x="17115" y="2104"/>
                </a:cubicBezTo>
                <a:cubicBezTo>
                  <a:pt x="17115" y="2089"/>
                  <a:pt x="17115" y="2089"/>
                  <a:pt x="17115" y="2089"/>
                </a:cubicBezTo>
                <a:cubicBezTo>
                  <a:pt x="17115" y="2104"/>
                  <a:pt x="17115" y="2104"/>
                  <a:pt x="17115" y="2104"/>
                </a:cubicBezTo>
                <a:cubicBezTo>
                  <a:pt x="17115" y="2104"/>
                  <a:pt x="17115" y="2104"/>
                  <a:pt x="17115" y="2104"/>
                </a:cubicBezTo>
                <a:cubicBezTo>
                  <a:pt x="17115" y="2135"/>
                  <a:pt x="17115" y="2151"/>
                  <a:pt x="17124" y="2167"/>
                </a:cubicBezTo>
                <a:cubicBezTo>
                  <a:pt x="17134" y="2198"/>
                  <a:pt x="17143" y="2229"/>
                  <a:pt x="17161" y="2244"/>
                </a:cubicBezTo>
                <a:cubicBezTo>
                  <a:pt x="17170" y="2260"/>
                  <a:pt x="17170" y="2275"/>
                  <a:pt x="17170" y="2291"/>
                </a:cubicBezTo>
                <a:cubicBezTo>
                  <a:pt x="17161" y="2291"/>
                  <a:pt x="17152" y="2306"/>
                  <a:pt x="17143" y="2291"/>
                </a:cubicBezTo>
                <a:cubicBezTo>
                  <a:pt x="17134" y="2275"/>
                  <a:pt x="17115" y="2275"/>
                  <a:pt x="17097" y="2291"/>
                </a:cubicBezTo>
                <a:cubicBezTo>
                  <a:pt x="17088" y="2306"/>
                  <a:pt x="17069" y="2306"/>
                  <a:pt x="17060" y="2322"/>
                </a:cubicBezTo>
                <a:cubicBezTo>
                  <a:pt x="17051" y="2353"/>
                  <a:pt x="17033" y="2353"/>
                  <a:pt x="17015" y="2353"/>
                </a:cubicBezTo>
                <a:cubicBezTo>
                  <a:pt x="17005" y="2337"/>
                  <a:pt x="16987" y="2337"/>
                  <a:pt x="16978" y="2337"/>
                </a:cubicBezTo>
                <a:cubicBezTo>
                  <a:pt x="16960" y="2353"/>
                  <a:pt x="16941" y="2369"/>
                  <a:pt x="16932" y="2400"/>
                </a:cubicBezTo>
                <a:cubicBezTo>
                  <a:pt x="16932" y="2431"/>
                  <a:pt x="16914" y="2446"/>
                  <a:pt x="16896" y="2446"/>
                </a:cubicBezTo>
                <a:cubicBezTo>
                  <a:pt x="16859" y="2462"/>
                  <a:pt x="16822" y="2446"/>
                  <a:pt x="16795" y="2400"/>
                </a:cubicBezTo>
                <a:cubicBezTo>
                  <a:pt x="16786" y="2384"/>
                  <a:pt x="16786" y="2384"/>
                  <a:pt x="16786" y="2384"/>
                </a:cubicBezTo>
                <a:cubicBezTo>
                  <a:pt x="16786" y="2384"/>
                  <a:pt x="16777" y="2384"/>
                  <a:pt x="16777" y="2384"/>
                </a:cubicBezTo>
                <a:cubicBezTo>
                  <a:pt x="16777" y="2400"/>
                  <a:pt x="16777" y="2400"/>
                  <a:pt x="16777" y="2400"/>
                </a:cubicBezTo>
                <a:cubicBezTo>
                  <a:pt x="16777" y="2446"/>
                  <a:pt x="16777" y="2477"/>
                  <a:pt x="16795" y="2524"/>
                </a:cubicBezTo>
                <a:cubicBezTo>
                  <a:pt x="16804" y="2571"/>
                  <a:pt x="16813" y="2617"/>
                  <a:pt x="16822" y="2679"/>
                </a:cubicBezTo>
                <a:cubicBezTo>
                  <a:pt x="16822" y="2695"/>
                  <a:pt x="16813" y="2695"/>
                  <a:pt x="16804" y="2695"/>
                </a:cubicBezTo>
                <a:cubicBezTo>
                  <a:pt x="16786" y="2695"/>
                  <a:pt x="16777" y="2695"/>
                  <a:pt x="16758" y="2679"/>
                </a:cubicBezTo>
                <a:cubicBezTo>
                  <a:pt x="16713" y="2648"/>
                  <a:pt x="16685" y="2586"/>
                  <a:pt x="16639" y="2539"/>
                </a:cubicBezTo>
                <a:cubicBezTo>
                  <a:pt x="16639" y="2539"/>
                  <a:pt x="16639" y="2539"/>
                  <a:pt x="16639" y="2539"/>
                </a:cubicBezTo>
                <a:cubicBezTo>
                  <a:pt x="16630" y="2493"/>
                  <a:pt x="16630" y="2493"/>
                  <a:pt x="16621" y="2508"/>
                </a:cubicBezTo>
                <a:cubicBezTo>
                  <a:pt x="16603" y="2524"/>
                  <a:pt x="16594" y="2524"/>
                  <a:pt x="16584" y="2508"/>
                </a:cubicBezTo>
                <a:cubicBezTo>
                  <a:pt x="16575" y="2508"/>
                  <a:pt x="16575" y="2493"/>
                  <a:pt x="16575" y="2477"/>
                </a:cubicBezTo>
                <a:cubicBezTo>
                  <a:pt x="16566" y="2477"/>
                  <a:pt x="16566" y="2477"/>
                  <a:pt x="16566" y="2477"/>
                </a:cubicBezTo>
                <a:cubicBezTo>
                  <a:pt x="16566" y="2477"/>
                  <a:pt x="16566" y="2477"/>
                  <a:pt x="16566" y="2477"/>
                </a:cubicBezTo>
                <a:cubicBezTo>
                  <a:pt x="16557" y="2477"/>
                  <a:pt x="16557" y="2477"/>
                  <a:pt x="16548" y="2462"/>
                </a:cubicBezTo>
                <a:cubicBezTo>
                  <a:pt x="16557" y="2462"/>
                  <a:pt x="16557" y="2462"/>
                  <a:pt x="16557" y="2462"/>
                </a:cubicBezTo>
                <a:cubicBezTo>
                  <a:pt x="16557" y="2462"/>
                  <a:pt x="16566" y="2477"/>
                  <a:pt x="16566" y="2477"/>
                </a:cubicBezTo>
                <a:cubicBezTo>
                  <a:pt x="16566" y="2477"/>
                  <a:pt x="16566" y="2477"/>
                  <a:pt x="16575" y="2477"/>
                </a:cubicBezTo>
                <a:cubicBezTo>
                  <a:pt x="16575" y="2477"/>
                  <a:pt x="16575" y="2477"/>
                  <a:pt x="16575" y="2477"/>
                </a:cubicBezTo>
                <a:cubicBezTo>
                  <a:pt x="16575" y="2477"/>
                  <a:pt x="16584" y="2462"/>
                  <a:pt x="16594" y="2462"/>
                </a:cubicBezTo>
                <a:cubicBezTo>
                  <a:pt x="16603" y="2446"/>
                  <a:pt x="16603" y="2446"/>
                  <a:pt x="16603" y="2431"/>
                </a:cubicBezTo>
                <a:cubicBezTo>
                  <a:pt x="16603" y="2400"/>
                  <a:pt x="16584" y="2369"/>
                  <a:pt x="16575" y="2353"/>
                </a:cubicBezTo>
                <a:cubicBezTo>
                  <a:pt x="16566" y="2337"/>
                  <a:pt x="16548" y="2337"/>
                  <a:pt x="16539" y="2337"/>
                </a:cubicBezTo>
                <a:cubicBezTo>
                  <a:pt x="16529" y="2322"/>
                  <a:pt x="16520" y="2322"/>
                  <a:pt x="16529" y="2306"/>
                </a:cubicBezTo>
                <a:cubicBezTo>
                  <a:pt x="16529" y="2291"/>
                  <a:pt x="16539" y="2275"/>
                  <a:pt x="16529" y="2260"/>
                </a:cubicBezTo>
                <a:cubicBezTo>
                  <a:pt x="16502" y="2213"/>
                  <a:pt x="16484" y="2182"/>
                  <a:pt x="16465" y="2151"/>
                </a:cubicBezTo>
                <a:cubicBezTo>
                  <a:pt x="16447" y="2120"/>
                  <a:pt x="16374" y="2089"/>
                  <a:pt x="16346" y="2089"/>
                </a:cubicBezTo>
                <a:cubicBezTo>
                  <a:pt x="16346" y="2089"/>
                  <a:pt x="16337" y="2089"/>
                  <a:pt x="16337" y="2104"/>
                </a:cubicBezTo>
                <a:cubicBezTo>
                  <a:pt x="16328" y="2120"/>
                  <a:pt x="16319" y="2120"/>
                  <a:pt x="16301" y="2104"/>
                </a:cubicBezTo>
                <a:cubicBezTo>
                  <a:pt x="16264" y="2089"/>
                  <a:pt x="16227" y="2089"/>
                  <a:pt x="16200" y="2104"/>
                </a:cubicBezTo>
                <a:cubicBezTo>
                  <a:pt x="16191" y="2104"/>
                  <a:pt x="16182" y="2120"/>
                  <a:pt x="16173" y="2120"/>
                </a:cubicBezTo>
                <a:cubicBezTo>
                  <a:pt x="16154" y="2151"/>
                  <a:pt x="16154" y="2167"/>
                  <a:pt x="16154" y="2198"/>
                </a:cubicBezTo>
                <a:cubicBezTo>
                  <a:pt x="16173" y="2229"/>
                  <a:pt x="16182" y="2260"/>
                  <a:pt x="16191" y="2291"/>
                </a:cubicBezTo>
                <a:cubicBezTo>
                  <a:pt x="16191" y="2306"/>
                  <a:pt x="16191" y="2322"/>
                  <a:pt x="16191" y="2322"/>
                </a:cubicBezTo>
                <a:cubicBezTo>
                  <a:pt x="16154" y="2353"/>
                  <a:pt x="16127" y="2369"/>
                  <a:pt x="16090" y="2384"/>
                </a:cubicBezTo>
                <a:cubicBezTo>
                  <a:pt x="16072" y="2400"/>
                  <a:pt x="16054" y="2400"/>
                  <a:pt x="16035" y="2369"/>
                </a:cubicBezTo>
                <a:cubicBezTo>
                  <a:pt x="16017" y="2353"/>
                  <a:pt x="16017" y="2353"/>
                  <a:pt x="16008" y="2369"/>
                </a:cubicBezTo>
                <a:cubicBezTo>
                  <a:pt x="15971" y="2415"/>
                  <a:pt x="15935" y="2400"/>
                  <a:pt x="15925" y="2322"/>
                </a:cubicBezTo>
                <a:cubicBezTo>
                  <a:pt x="15925" y="2322"/>
                  <a:pt x="15925" y="2306"/>
                  <a:pt x="15925" y="2306"/>
                </a:cubicBezTo>
                <a:cubicBezTo>
                  <a:pt x="15925" y="2275"/>
                  <a:pt x="15907" y="2260"/>
                  <a:pt x="15898" y="2275"/>
                </a:cubicBezTo>
                <a:cubicBezTo>
                  <a:pt x="15852" y="2275"/>
                  <a:pt x="15816" y="2291"/>
                  <a:pt x="15770" y="2306"/>
                </a:cubicBezTo>
                <a:cubicBezTo>
                  <a:pt x="15761" y="2322"/>
                  <a:pt x="15742" y="2322"/>
                  <a:pt x="15724" y="2337"/>
                </a:cubicBezTo>
                <a:cubicBezTo>
                  <a:pt x="15706" y="2353"/>
                  <a:pt x="15697" y="2369"/>
                  <a:pt x="15678" y="2384"/>
                </a:cubicBezTo>
                <a:cubicBezTo>
                  <a:pt x="15660" y="2369"/>
                  <a:pt x="15651" y="2353"/>
                  <a:pt x="15633" y="2353"/>
                </a:cubicBezTo>
                <a:cubicBezTo>
                  <a:pt x="15633" y="2337"/>
                  <a:pt x="15623" y="2353"/>
                  <a:pt x="15623" y="2353"/>
                </a:cubicBezTo>
                <a:cubicBezTo>
                  <a:pt x="15623" y="2353"/>
                  <a:pt x="15623" y="2369"/>
                  <a:pt x="15623" y="2369"/>
                </a:cubicBezTo>
                <a:cubicBezTo>
                  <a:pt x="15605" y="2415"/>
                  <a:pt x="15578" y="2431"/>
                  <a:pt x="15559" y="2400"/>
                </a:cubicBezTo>
                <a:cubicBezTo>
                  <a:pt x="15550" y="2384"/>
                  <a:pt x="15541" y="2369"/>
                  <a:pt x="15541" y="2353"/>
                </a:cubicBezTo>
                <a:cubicBezTo>
                  <a:pt x="15532" y="2337"/>
                  <a:pt x="15532" y="2337"/>
                  <a:pt x="15523" y="2337"/>
                </a:cubicBezTo>
                <a:cubicBezTo>
                  <a:pt x="15514" y="2353"/>
                  <a:pt x="15495" y="2353"/>
                  <a:pt x="15486" y="2353"/>
                </a:cubicBezTo>
                <a:cubicBezTo>
                  <a:pt x="15468" y="2353"/>
                  <a:pt x="15459" y="2369"/>
                  <a:pt x="15459" y="2384"/>
                </a:cubicBezTo>
                <a:cubicBezTo>
                  <a:pt x="15449" y="2400"/>
                  <a:pt x="15449" y="2415"/>
                  <a:pt x="15449" y="2431"/>
                </a:cubicBezTo>
                <a:cubicBezTo>
                  <a:pt x="15449" y="2446"/>
                  <a:pt x="15459" y="2462"/>
                  <a:pt x="15468" y="2477"/>
                </a:cubicBezTo>
                <a:cubicBezTo>
                  <a:pt x="15477" y="2477"/>
                  <a:pt x="15486" y="2477"/>
                  <a:pt x="15495" y="2477"/>
                </a:cubicBezTo>
                <a:cubicBezTo>
                  <a:pt x="15495" y="2477"/>
                  <a:pt x="15495" y="2477"/>
                  <a:pt x="15495" y="2477"/>
                </a:cubicBezTo>
                <a:cubicBezTo>
                  <a:pt x="15495" y="2477"/>
                  <a:pt x="15495" y="2477"/>
                  <a:pt x="15495" y="2477"/>
                </a:cubicBezTo>
                <a:cubicBezTo>
                  <a:pt x="15495" y="2477"/>
                  <a:pt x="15495" y="2462"/>
                  <a:pt x="15495" y="2462"/>
                </a:cubicBezTo>
                <a:cubicBezTo>
                  <a:pt x="15495" y="2462"/>
                  <a:pt x="15504" y="2446"/>
                  <a:pt x="15504" y="2446"/>
                </a:cubicBezTo>
                <a:cubicBezTo>
                  <a:pt x="15504" y="2446"/>
                  <a:pt x="15514" y="2446"/>
                  <a:pt x="15504" y="2462"/>
                </a:cubicBezTo>
                <a:cubicBezTo>
                  <a:pt x="15504" y="2462"/>
                  <a:pt x="15504" y="2462"/>
                  <a:pt x="15504" y="2462"/>
                </a:cubicBezTo>
                <a:cubicBezTo>
                  <a:pt x="15504" y="2477"/>
                  <a:pt x="15495" y="2477"/>
                  <a:pt x="15495" y="2477"/>
                </a:cubicBezTo>
                <a:cubicBezTo>
                  <a:pt x="15495" y="2477"/>
                  <a:pt x="15495" y="2477"/>
                  <a:pt x="15495" y="2477"/>
                </a:cubicBezTo>
                <a:cubicBezTo>
                  <a:pt x="15495" y="2477"/>
                  <a:pt x="15495" y="2477"/>
                  <a:pt x="15495" y="2477"/>
                </a:cubicBezTo>
                <a:cubicBezTo>
                  <a:pt x="15495" y="2493"/>
                  <a:pt x="15495" y="2508"/>
                  <a:pt x="15486" y="2524"/>
                </a:cubicBezTo>
                <a:cubicBezTo>
                  <a:pt x="15468" y="2539"/>
                  <a:pt x="15459" y="2571"/>
                  <a:pt x="15449" y="2586"/>
                </a:cubicBezTo>
                <a:cubicBezTo>
                  <a:pt x="15431" y="2648"/>
                  <a:pt x="15404" y="2664"/>
                  <a:pt x="15376" y="2664"/>
                </a:cubicBezTo>
                <a:cubicBezTo>
                  <a:pt x="15358" y="2679"/>
                  <a:pt x="15358" y="2664"/>
                  <a:pt x="15358" y="2648"/>
                </a:cubicBezTo>
                <a:cubicBezTo>
                  <a:pt x="15367" y="2617"/>
                  <a:pt x="15367" y="2602"/>
                  <a:pt x="15376" y="2571"/>
                </a:cubicBezTo>
                <a:cubicBezTo>
                  <a:pt x="15376" y="2539"/>
                  <a:pt x="15395" y="2539"/>
                  <a:pt x="15404" y="2508"/>
                </a:cubicBezTo>
                <a:cubicBezTo>
                  <a:pt x="15404" y="2493"/>
                  <a:pt x="15413" y="2477"/>
                  <a:pt x="15413" y="2477"/>
                </a:cubicBezTo>
                <a:cubicBezTo>
                  <a:pt x="15404" y="2431"/>
                  <a:pt x="15413" y="2400"/>
                  <a:pt x="15422" y="2353"/>
                </a:cubicBezTo>
                <a:cubicBezTo>
                  <a:pt x="15422" y="2337"/>
                  <a:pt x="15431" y="2322"/>
                  <a:pt x="15431" y="2306"/>
                </a:cubicBezTo>
                <a:cubicBezTo>
                  <a:pt x="15422" y="2291"/>
                  <a:pt x="15422" y="2275"/>
                  <a:pt x="15431" y="2244"/>
                </a:cubicBezTo>
                <a:cubicBezTo>
                  <a:pt x="15440" y="2213"/>
                  <a:pt x="15449" y="2167"/>
                  <a:pt x="15459" y="2120"/>
                </a:cubicBezTo>
                <a:cubicBezTo>
                  <a:pt x="15468" y="2089"/>
                  <a:pt x="15468" y="2042"/>
                  <a:pt x="15477" y="1996"/>
                </a:cubicBezTo>
                <a:cubicBezTo>
                  <a:pt x="15486" y="1949"/>
                  <a:pt x="15486" y="1918"/>
                  <a:pt x="15477" y="1871"/>
                </a:cubicBezTo>
                <a:cubicBezTo>
                  <a:pt x="15468" y="1840"/>
                  <a:pt x="15449" y="1794"/>
                  <a:pt x="15440" y="1747"/>
                </a:cubicBezTo>
                <a:cubicBezTo>
                  <a:pt x="15440" y="1747"/>
                  <a:pt x="15440" y="1731"/>
                  <a:pt x="15431" y="1731"/>
                </a:cubicBezTo>
                <a:cubicBezTo>
                  <a:pt x="15404" y="1716"/>
                  <a:pt x="15395" y="1669"/>
                  <a:pt x="15367" y="1623"/>
                </a:cubicBezTo>
                <a:cubicBezTo>
                  <a:pt x="15367" y="1623"/>
                  <a:pt x="15358" y="1623"/>
                  <a:pt x="15349" y="1623"/>
                </a:cubicBezTo>
                <a:cubicBezTo>
                  <a:pt x="15349" y="1638"/>
                  <a:pt x="15349" y="1669"/>
                  <a:pt x="15331" y="1638"/>
                </a:cubicBezTo>
                <a:cubicBezTo>
                  <a:pt x="15321" y="1607"/>
                  <a:pt x="15294" y="1592"/>
                  <a:pt x="15276" y="1576"/>
                </a:cubicBezTo>
                <a:cubicBezTo>
                  <a:pt x="15257" y="1560"/>
                  <a:pt x="15239" y="1545"/>
                  <a:pt x="15221" y="1529"/>
                </a:cubicBezTo>
                <a:cubicBezTo>
                  <a:pt x="15202" y="1498"/>
                  <a:pt x="15184" y="1498"/>
                  <a:pt x="15166" y="1514"/>
                </a:cubicBezTo>
                <a:cubicBezTo>
                  <a:pt x="15138" y="1545"/>
                  <a:pt x="15102" y="1576"/>
                  <a:pt x="15065" y="1592"/>
                </a:cubicBezTo>
                <a:cubicBezTo>
                  <a:pt x="15056" y="1607"/>
                  <a:pt x="15056" y="1623"/>
                  <a:pt x="15056" y="1623"/>
                </a:cubicBezTo>
                <a:cubicBezTo>
                  <a:pt x="15056" y="1638"/>
                  <a:pt x="15065" y="1654"/>
                  <a:pt x="15065" y="1669"/>
                </a:cubicBezTo>
                <a:cubicBezTo>
                  <a:pt x="15074" y="1685"/>
                  <a:pt x="15065" y="1700"/>
                  <a:pt x="15056" y="1716"/>
                </a:cubicBezTo>
                <a:cubicBezTo>
                  <a:pt x="15038" y="1731"/>
                  <a:pt x="15019" y="1731"/>
                  <a:pt x="15019" y="1700"/>
                </a:cubicBezTo>
                <a:cubicBezTo>
                  <a:pt x="15019" y="1669"/>
                  <a:pt x="15019" y="1654"/>
                  <a:pt x="15019" y="1623"/>
                </a:cubicBezTo>
                <a:cubicBezTo>
                  <a:pt x="15019" y="1607"/>
                  <a:pt x="15019" y="1576"/>
                  <a:pt x="15010" y="1560"/>
                </a:cubicBezTo>
                <a:cubicBezTo>
                  <a:pt x="15010" y="1545"/>
                  <a:pt x="14992" y="1529"/>
                  <a:pt x="14983" y="1529"/>
                </a:cubicBezTo>
                <a:cubicBezTo>
                  <a:pt x="14974" y="1529"/>
                  <a:pt x="14964" y="1529"/>
                  <a:pt x="14955" y="1545"/>
                </a:cubicBezTo>
                <a:cubicBezTo>
                  <a:pt x="14937" y="1545"/>
                  <a:pt x="14919" y="1545"/>
                  <a:pt x="14900" y="1529"/>
                </a:cubicBezTo>
                <a:cubicBezTo>
                  <a:pt x="14891" y="1514"/>
                  <a:pt x="14891" y="1514"/>
                  <a:pt x="14891" y="1483"/>
                </a:cubicBezTo>
                <a:cubicBezTo>
                  <a:pt x="14891" y="1436"/>
                  <a:pt x="14882" y="1421"/>
                  <a:pt x="14864" y="1405"/>
                </a:cubicBezTo>
                <a:cubicBezTo>
                  <a:pt x="14827" y="1405"/>
                  <a:pt x="14809" y="1374"/>
                  <a:pt x="14772" y="1374"/>
                </a:cubicBezTo>
                <a:cubicBezTo>
                  <a:pt x="14772" y="1374"/>
                  <a:pt x="14763" y="1390"/>
                  <a:pt x="14754" y="1390"/>
                </a:cubicBezTo>
                <a:cubicBezTo>
                  <a:pt x="14754" y="1390"/>
                  <a:pt x="14745" y="1405"/>
                  <a:pt x="14745" y="1405"/>
                </a:cubicBezTo>
                <a:cubicBezTo>
                  <a:pt x="14726" y="1483"/>
                  <a:pt x="14717" y="1560"/>
                  <a:pt x="14717" y="1654"/>
                </a:cubicBezTo>
                <a:cubicBezTo>
                  <a:pt x="14717" y="1700"/>
                  <a:pt x="14717" y="1763"/>
                  <a:pt x="14754" y="1794"/>
                </a:cubicBezTo>
                <a:cubicBezTo>
                  <a:pt x="14772" y="1809"/>
                  <a:pt x="14763" y="1840"/>
                  <a:pt x="14772" y="1871"/>
                </a:cubicBezTo>
                <a:cubicBezTo>
                  <a:pt x="14772" y="1887"/>
                  <a:pt x="14772" y="1902"/>
                  <a:pt x="14763" y="1902"/>
                </a:cubicBezTo>
                <a:cubicBezTo>
                  <a:pt x="14745" y="1902"/>
                  <a:pt x="14726" y="1902"/>
                  <a:pt x="14708" y="1918"/>
                </a:cubicBezTo>
                <a:cubicBezTo>
                  <a:pt x="14699" y="1933"/>
                  <a:pt x="14699" y="1933"/>
                  <a:pt x="14699" y="1949"/>
                </a:cubicBezTo>
                <a:cubicBezTo>
                  <a:pt x="14699" y="1965"/>
                  <a:pt x="14699" y="1980"/>
                  <a:pt x="14699" y="1996"/>
                </a:cubicBezTo>
                <a:cubicBezTo>
                  <a:pt x="14690" y="2027"/>
                  <a:pt x="14681" y="2042"/>
                  <a:pt x="14672" y="2073"/>
                </a:cubicBezTo>
                <a:cubicBezTo>
                  <a:pt x="14672" y="2073"/>
                  <a:pt x="14662" y="2089"/>
                  <a:pt x="14662" y="2089"/>
                </a:cubicBezTo>
                <a:cubicBezTo>
                  <a:pt x="14644" y="2104"/>
                  <a:pt x="14626" y="2104"/>
                  <a:pt x="14607" y="2120"/>
                </a:cubicBezTo>
                <a:cubicBezTo>
                  <a:pt x="14607" y="2120"/>
                  <a:pt x="14598" y="2120"/>
                  <a:pt x="14598" y="2104"/>
                </a:cubicBezTo>
                <a:cubicBezTo>
                  <a:pt x="14607" y="2089"/>
                  <a:pt x="14607" y="2073"/>
                  <a:pt x="14607" y="2058"/>
                </a:cubicBezTo>
                <a:cubicBezTo>
                  <a:pt x="14617" y="2027"/>
                  <a:pt x="14598" y="2011"/>
                  <a:pt x="14589" y="2027"/>
                </a:cubicBezTo>
                <a:cubicBezTo>
                  <a:pt x="14571" y="2027"/>
                  <a:pt x="14562" y="2027"/>
                  <a:pt x="14553" y="2058"/>
                </a:cubicBezTo>
                <a:cubicBezTo>
                  <a:pt x="14553" y="2073"/>
                  <a:pt x="14543" y="2089"/>
                  <a:pt x="14534" y="2089"/>
                </a:cubicBezTo>
                <a:cubicBezTo>
                  <a:pt x="14525" y="2089"/>
                  <a:pt x="14516" y="2104"/>
                  <a:pt x="14507" y="2104"/>
                </a:cubicBezTo>
                <a:cubicBezTo>
                  <a:pt x="14488" y="2104"/>
                  <a:pt x="14470" y="2120"/>
                  <a:pt x="14461" y="2151"/>
                </a:cubicBezTo>
                <a:cubicBezTo>
                  <a:pt x="14452" y="2167"/>
                  <a:pt x="14452" y="2182"/>
                  <a:pt x="14461" y="2213"/>
                </a:cubicBezTo>
                <a:cubicBezTo>
                  <a:pt x="14470" y="2229"/>
                  <a:pt x="14470" y="2244"/>
                  <a:pt x="14461" y="2244"/>
                </a:cubicBezTo>
                <a:cubicBezTo>
                  <a:pt x="14443" y="2275"/>
                  <a:pt x="14424" y="2291"/>
                  <a:pt x="14406" y="2306"/>
                </a:cubicBezTo>
                <a:cubicBezTo>
                  <a:pt x="14379" y="2322"/>
                  <a:pt x="14360" y="2337"/>
                  <a:pt x="14351" y="2369"/>
                </a:cubicBezTo>
                <a:cubicBezTo>
                  <a:pt x="14342" y="2400"/>
                  <a:pt x="14324" y="2415"/>
                  <a:pt x="14315" y="2462"/>
                </a:cubicBezTo>
                <a:cubicBezTo>
                  <a:pt x="14305" y="2477"/>
                  <a:pt x="14296" y="2508"/>
                  <a:pt x="14278" y="2508"/>
                </a:cubicBezTo>
                <a:cubicBezTo>
                  <a:pt x="14260" y="2524"/>
                  <a:pt x="14269" y="2571"/>
                  <a:pt x="14251" y="2586"/>
                </a:cubicBezTo>
                <a:cubicBezTo>
                  <a:pt x="14241" y="2602"/>
                  <a:pt x="14232" y="2617"/>
                  <a:pt x="14232" y="2633"/>
                </a:cubicBezTo>
                <a:cubicBezTo>
                  <a:pt x="14223" y="2664"/>
                  <a:pt x="14232" y="2695"/>
                  <a:pt x="14232" y="2726"/>
                </a:cubicBezTo>
                <a:cubicBezTo>
                  <a:pt x="14232" y="2742"/>
                  <a:pt x="14241" y="2757"/>
                  <a:pt x="14251" y="2757"/>
                </a:cubicBezTo>
                <a:cubicBezTo>
                  <a:pt x="14269" y="2788"/>
                  <a:pt x="14287" y="2804"/>
                  <a:pt x="14305" y="2819"/>
                </a:cubicBezTo>
                <a:cubicBezTo>
                  <a:pt x="14333" y="2835"/>
                  <a:pt x="14360" y="2850"/>
                  <a:pt x="14379" y="2897"/>
                </a:cubicBezTo>
                <a:cubicBezTo>
                  <a:pt x="14379" y="2897"/>
                  <a:pt x="14379" y="2912"/>
                  <a:pt x="14379" y="2912"/>
                </a:cubicBezTo>
                <a:cubicBezTo>
                  <a:pt x="14379" y="2928"/>
                  <a:pt x="14379" y="2928"/>
                  <a:pt x="14369" y="2944"/>
                </a:cubicBezTo>
                <a:cubicBezTo>
                  <a:pt x="14360" y="2944"/>
                  <a:pt x="14360" y="2928"/>
                  <a:pt x="14360" y="2928"/>
                </a:cubicBezTo>
                <a:cubicBezTo>
                  <a:pt x="14351" y="2912"/>
                  <a:pt x="14351" y="2897"/>
                  <a:pt x="14342" y="2897"/>
                </a:cubicBezTo>
                <a:cubicBezTo>
                  <a:pt x="14333" y="2897"/>
                  <a:pt x="14315" y="2897"/>
                  <a:pt x="14305" y="2912"/>
                </a:cubicBezTo>
                <a:cubicBezTo>
                  <a:pt x="14287" y="2944"/>
                  <a:pt x="14251" y="2959"/>
                  <a:pt x="14223" y="2990"/>
                </a:cubicBezTo>
                <a:cubicBezTo>
                  <a:pt x="14196" y="3006"/>
                  <a:pt x="14168" y="3021"/>
                  <a:pt x="14132" y="3037"/>
                </a:cubicBezTo>
                <a:cubicBezTo>
                  <a:pt x="14122" y="3052"/>
                  <a:pt x="14113" y="3052"/>
                  <a:pt x="14104" y="3052"/>
                </a:cubicBezTo>
                <a:cubicBezTo>
                  <a:pt x="14077" y="3068"/>
                  <a:pt x="14067" y="3114"/>
                  <a:pt x="14086" y="3161"/>
                </a:cubicBezTo>
                <a:cubicBezTo>
                  <a:pt x="14086" y="3177"/>
                  <a:pt x="14095" y="3208"/>
                  <a:pt x="14104" y="3223"/>
                </a:cubicBezTo>
                <a:cubicBezTo>
                  <a:pt x="14113" y="3239"/>
                  <a:pt x="14132" y="3270"/>
                  <a:pt x="14132" y="3301"/>
                </a:cubicBezTo>
                <a:cubicBezTo>
                  <a:pt x="14132" y="3316"/>
                  <a:pt x="14141" y="3332"/>
                  <a:pt x="14141" y="3348"/>
                </a:cubicBezTo>
                <a:cubicBezTo>
                  <a:pt x="14150" y="3363"/>
                  <a:pt x="14159" y="3379"/>
                  <a:pt x="14168" y="3394"/>
                </a:cubicBezTo>
                <a:cubicBezTo>
                  <a:pt x="14186" y="3410"/>
                  <a:pt x="14205" y="3394"/>
                  <a:pt x="14232" y="3394"/>
                </a:cubicBezTo>
                <a:cubicBezTo>
                  <a:pt x="14251" y="3425"/>
                  <a:pt x="14260" y="3456"/>
                  <a:pt x="14278" y="3487"/>
                </a:cubicBezTo>
                <a:cubicBezTo>
                  <a:pt x="14287" y="3487"/>
                  <a:pt x="14287" y="3487"/>
                  <a:pt x="14296" y="3487"/>
                </a:cubicBezTo>
                <a:cubicBezTo>
                  <a:pt x="14305" y="3503"/>
                  <a:pt x="14324" y="3503"/>
                  <a:pt x="14333" y="3518"/>
                </a:cubicBezTo>
                <a:cubicBezTo>
                  <a:pt x="14342" y="3534"/>
                  <a:pt x="14351" y="3534"/>
                  <a:pt x="14351" y="3565"/>
                </a:cubicBezTo>
                <a:cubicBezTo>
                  <a:pt x="14360" y="3612"/>
                  <a:pt x="14369" y="3674"/>
                  <a:pt x="14388" y="3720"/>
                </a:cubicBezTo>
                <a:cubicBezTo>
                  <a:pt x="14397" y="3736"/>
                  <a:pt x="14388" y="3752"/>
                  <a:pt x="14379" y="3752"/>
                </a:cubicBezTo>
                <a:cubicBezTo>
                  <a:pt x="14369" y="3767"/>
                  <a:pt x="14360" y="3767"/>
                  <a:pt x="14351" y="3783"/>
                </a:cubicBezTo>
                <a:cubicBezTo>
                  <a:pt x="14351" y="3783"/>
                  <a:pt x="14351" y="3783"/>
                  <a:pt x="14360" y="3783"/>
                </a:cubicBezTo>
                <a:cubicBezTo>
                  <a:pt x="14351" y="3783"/>
                  <a:pt x="14351" y="3798"/>
                  <a:pt x="14351" y="3798"/>
                </a:cubicBezTo>
                <a:cubicBezTo>
                  <a:pt x="14351" y="3798"/>
                  <a:pt x="14351" y="3798"/>
                  <a:pt x="14351" y="3798"/>
                </a:cubicBezTo>
                <a:cubicBezTo>
                  <a:pt x="14351" y="3798"/>
                  <a:pt x="14351" y="3783"/>
                  <a:pt x="14351" y="3783"/>
                </a:cubicBezTo>
                <a:cubicBezTo>
                  <a:pt x="14351" y="3783"/>
                  <a:pt x="14351" y="3783"/>
                  <a:pt x="14351" y="3783"/>
                </a:cubicBezTo>
                <a:cubicBezTo>
                  <a:pt x="14351" y="3783"/>
                  <a:pt x="14351" y="3767"/>
                  <a:pt x="14351" y="3767"/>
                </a:cubicBezTo>
                <a:cubicBezTo>
                  <a:pt x="14324" y="3720"/>
                  <a:pt x="14315" y="3674"/>
                  <a:pt x="14333" y="3612"/>
                </a:cubicBezTo>
                <a:cubicBezTo>
                  <a:pt x="14342" y="3612"/>
                  <a:pt x="14342" y="3596"/>
                  <a:pt x="14342" y="3581"/>
                </a:cubicBezTo>
                <a:cubicBezTo>
                  <a:pt x="14342" y="3565"/>
                  <a:pt x="14324" y="3534"/>
                  <a:pt x="14305" y="3534"/>
                </a:cubicBezTo>
                <a:cubicBezTo>
                  <a:pt x="14296" y="3534"/>
                  <a:pt x="14287" y="3534"/>
                  <a:pt x="14269" y="3534"/>
                </a:cubicBezTo>
                <a:cubicBezTo>
                  <a:pt x="14241" y="3550"/>
                  <a:pt x="14223" y="3550"/>
                  <a:pt x="14205" y="3518"/>
                </a:cubicBezTo>
                <a:cubicBezTo>
                  <a:pt x="14196" y="3503"/>
                  <a:pt x="14177" y="3472"/>
                  <a:pt x="14168" y="3472"/>
                </a:cubicBezTo>
                <a:cubicBezTo>
                  <a:pt x="14141" y="3441"/>
                  <a:pt x="14113" y="3425"/>
                  <a:pt x="14095" y="3410"/>
                </a:cubicBezTo>
                <a:cubicBezTo>
                  <a:pt x="14067" y="3410"/>
                  <a:pt x="14040" y="3394"/>
                  <a:pt x="14013" y="3379"/>
                </a:cubicBezTo>
                <a:cubicBezTo>
                  <a:pt x="14013" y="3379"/>
                  <a:pt x="13994" y="3379"/>
                  <a:pt x="13994" y="3394"/>
                </a:cubicBezTo>
                <a:cubicBezTo>
                  <a:pt x="13985" y="3410"/>
                  <a:pt x="13976" y="3425"/>
                  <a:pt x="13976" y="3456"/>
                </a:cubicBezTo>
                <a:cubicBezTo>
                  <a:pt x="13976" y="3472"/>
                  <a:pt x="13976" y="3472"/>
                  <a:pt x="13985" y="3487"/>
                </a:cubicBezTo>
                <a:cubicBezTo>
                  <a:pt x="13985" y="3487"/>
                  <a:pt x="13994" y="3487"/>
                  <a:pt x="14003" y="3487"/>
                </a:cubicBezTo>
                <a:cubicBezTo>
                  <a:pt x="14003" y="3487"/>
                  <a:pt x="14003" y="3487"/>
                  <a:pt x="14003" y="3487"/>
                </a:cubicBezTo>
                <a:cubicBezTo>
                  <a:pt x="14003" y="3487"/>
                  <a:pt x="14003" y="3487"/>
                  <a:pt x="14003" y="3487"/>
                </a:cubicBezTo>
                <a:cubicBezTo>
                  <a:pt x="14003" y="3487"/>
                  <a:pt x="14003" y="3487"/>
                  <a:pt x="14003" y="3487"/>
                </a:cubicBezTo>
                <a:cubicBezTo>
                  <a:pt x="14013" y="3503"/>
                  <a:pt x="14013" y="3503"/>
                  <a:pt x="14022" y="3518"/>
                </a:cubicBezTo>
                <a:cubicBezTo>
                  <a:pt x="14031" y="3518"/>
                  <a:pt x="14031" y="3518"/>
                  <a:pt x="14040" y="3518"/>
                </a:cubicBezTo>
                <a:cubicBezTo>
                  <a:pt x="14049" y="3534"/>
                  <a:pt x="14058" y="3550"/>
                  <a:pt x="14049" y="3565"/>
                </a:cubicBezTo>
                <a:cubicBezTo>
                  <a:pt x="14049" y="3581"/>
                  <a:pt x="14040" y="3596"/>
                  <a:pt x="14031" y="3596"/>
                </a:cubicBezTo>
                <a:cubicBezTo>
                  <a:pt x="14022" y="3581"/>
                  <a:pt x="14013" y="3581"/>
                  <a:pt x="14003" y="3565"/>
                </a:cubicBezTo>
                <a:cubicBezTo>
                  <a:pt x="13994" y="3565"/>
                  <a:pt x="13985" y="3550"/>
                  <a:pt x="13976" y="3550"/>
                </a:cubicBezTo>
                <a:cubicBezTo>
                  <a:pt x="13967" y="3550"/>
                  <a:pt x="13958" y="3565"/>
                  <a:pt x="13948" y="3581"/>
                </a:cubicBezTo>
                <a:cubicBezTo>
                  <a:pt x="13948" y="3581"/>
                  <a:pt x="13948" y="3596"/>
                  <a:pt x="13948" y="3612"/>
                </a:cubicBezTo>
                <a:cubicBezTo>
                  <a:pt x="13958" y="3658"/>
                  <a:pt x="13985" y="3705"/>
                  <a:pt x="14013" y="3720"/>
                </a:cubicBezTo>
                <a:cubicBezTo>
                  <a:pt x="14031" y="3720"/>
                  <a:pt x="14049" y="3736"/>
                  <a:pt x="14067" y="3736"/>
                </a:cubicBezTo>
                <a:cubicBezTo>
                  <a:pt x="14077" y="3736"/>
                  <a:pt x="14086" y="3752"/>
                  <a:pt x="14095" y="3752"/>
                </a:cubicBezTo>
                <a:cubicBezTo>
                  <a:pt x="14095" y="3752"/>
                  <a:pt x="14095" y="3752"/>
                  <a:pt x="14095" y="3752"/>
                </a:cubicBezTo>
                <a:cubicBezTo>
                  <a:pt x="14095" y="3767"/>
                  <a:pt x="14095" y="3783"/>
                  <a:pt x="14086" y="3767"/>
                </a:cubicBezTo>
                <a:cubicBezTo>
                  <a:pt x="14077" y="3767"/>
                  <a:pt x="14067" y="3752"/>
                  <a:pt x="14049" y="3752"/>
                </a:cubicBezTo>
                <a:cubicBezTo>
                  <a:pt x="14031" y="3767"/>
                  <a:pt x="14003" y="3752"/>
                  <a:pt x="13976" y="3752"/>
                </a:cubicBezTo>
                <a:cubicBezTo>
                  <a:pt x="13967" y="3752"/>
                  <a:pt x="13958" y="3752"/>
                  <a:pt x="13948" y="3720"/>
                </a:cubicBezTo>
                <a:cubicBezTo>
                  <a:pt x="13948" y="3720"/>
                  <a:pt x="13939" y="3705"/>
                  <a:pt x="13939" y="3705"/>
                </a:cubicBezTo>
                <a:cubicBezTo>
                  <a:pt x="13921" y="3658"/>
                  <a:pt x="13912" y="3612"/>
                  <a:pt x="13903" y="3550"/>
                </a:cubicBezTo>
                <a:cubicBezTo>
                  <a:pt x="13903" y="3503"/>
                  <a:pt x="13894" y="3456"/>
                  <a:pt x="13875" y="3425"/>
                </a:cubicBezTo>
                <a:cubicBezTo>
                  <a:pt x="13875" y="3410"/>
                  <a:pt x="13866" y="3410"/>
                  <a:pt x="13857" y="3394"/>
                </a:cubicBezTo>
                <a:cubicBezTo>
                  <a:pt x="13857" y="3394"/>
                  <a:pt x="13857" y="3394"/>
                  <a:pt x="13848" y="3394"/>
                </a:cubicBezTo>
                <a:cubicBezTo>
                  <a:pt x="13848" y="3394"/>
                  <a:pt x="13848" y="3410"/>
                  <a:pt x="13848" y="3410"/>
                </a:cubicBezTo>
                <a:cubicBezTo>
                  <a:pt x="13857" y="3441"/>
                  <a:pt x="13857" y="3472"/>
                  <a:pt x="13866" y="3518"/>
                </a:cubicBezTo>
                <a:cubicBezTo>
                  <a:pt x="13866" y="3534"/>
                  <a:pt x="13866" y="3565"/>
                  <a:pt x="13857" y="3596"/>
                </a:cubicBezTo>
                <a:cubicBezTo>
                  <a:pt x="13857" y="3596"/>
                  <a:pt x="13857" y="3612"/>
                  <a:pt x="13848" y="3612"/>
                </a:cubicBezTo>
                <a:cubicBezTo>
                  <a:pt x="13839" y="3643"/>
                  <a:pt x="13829" y="3658"/>
                  <a:pt x="13839" y="3705"/>
                </a:cubicBezTo>
                <a:cubicBezTo>
                  <a:pt x="13839" y="3736"/>
                  <a:pt x="13829" y="3767"/>
                  <a:pt x="13848" y="3798"/>
                </a:cubicBezTo>
                <a:cubicBezTo>
                  <a:pt x="13857" y="3814"/>
                  <a:pt x="13866" y="3845"/>
                  <a:pt x="13884" y="3860"/>
                </a:cubicBezTo>
                <a:cubicBezTo>
                  <a:pt x="13894" y="3876"/>
                  <a:pt x="13903" y="3891"/>
                  <a:pt x="13912" y="3907"/>
                </a:cubicBezTo>
                <a:cubicBezTo>
                  <a:pt x="13930" y="3923"/>
                  <a:pt x="13939" y="3954"/>
                  <a:pt x="13939" y="3985"/>
                </a:cubicBezTo>
                <a:cubicBezTo>
                  <a:pt x="13939" y="4016"/>
                  <a:pt x="13939" y="4062"/>
                  <a:pt x="13939" y="4093"/>
                </a:cubicBezTo>
                <a:cubicBezTo>
                  <a:pt x="13948" y="4171"/>
                  <a:pt x="13976" y="4218"/>
                  <a:pt x="13985" y="4280"/>
                </a:cubicBezTo>
                <a:cubicBezTo>
                  <a:pt x="13994" y="4295"/>
                  <a:pt x="14003" y="4311"/>
                  <a:pt x="14013" y="4295"/>
                </a:cubicBezTo>
                <a:cubicBezTo>
                  <a:pt x="14040" y="4295"/>
                  <a:pt x="14058" y="4295"/>
                  <a:pt x="14067" y="4264"/>
                </a:cubicBezTo>
                <a:cubicBezTo>
                  <a:pt x="14086" y="4218"/>
                  <a:pt x="14104" y="4233"/>
                  <a:pt x="14132" y="4249"/>
                </a:cubicBezTo>
                <a:cubicBezTo>
                  <a:pt x="14132" y="4264"/>
                  <a:pt x="14132" y="4264"/>
                  <a:pt x="14132" y="4264"/>
                </a:cubicBezTo>
                <a:cubicBezTo>
                  <a:pt x="14132" y="4264"/>
                  <a:pt x="14132" y="4264"/>
                  <a:pt x="14132" y="4280"/>
                </a:cubicBezTo>
                <a:cubicBezTo>
                  <a:pt x="14104" y="4295"/>
                  <a:pt x="14086" y="4327"/>
                  <a:pt x="14067" y="4358"/>
                </a:cubicBezTo>
                <a:cubicBezTo>
                  <a:pt x="14049" y="4389"/>
                  <a:pt x="14040" y="4435"/>
                  <a:pt x="14058" y="4466"/>
                </a:cubicBezTo>
                <a:cubicBezTo>
                  <a:pt x="14067" y="4482"/>
                  <a:pt x="14077" y="4497"/>
                  <a:pt x="14086" y="4513"/>
                </a:cubicBezTo>
                <a:cubicBezTo>
                  <a:pt x="14095" y="4544"/>
                  <a:pt x="14104" y="4575"/>
                  <a:pt x="14095" y="4606"/>
                </a:cubicBezTo>
                <a:cubicBezTo>
                  <a:pt x="14086" y="4653"/>
                  <a:pt x="14077" y="4699"/>
                  <a:pt x="14077" y="4746"/>
                </a:cubicBezTo>
                <a:cubicBezTo>
                  <a:pt x="14086" y="4762"/>
                  <a:pt x="14077" y="4793"/>
                  <a:pt x="14067" y="4808"/>
                </a:cubicBezTo>
                <a:cubicBezTo>
                  <a:pt x="14058" y="4839"/>
                  <a:pt x="14031" y="4886"/>
                  <a:pt x="14031" y="4933"/>
                </a:cubicBezTo>
                <a:cubicBezTo>
                  <a:pt x="14031" y="4933"/>
                  <a:pt x="14022" y="4948"/>
                  <a:pt x="14022" y="4948"/>
                </a:cubicBezTo>
                <a:cubicBezTo>
                  <a:pt x="13985" y="4948"/>
                  <a:pt x="13958" y="4933"/>
                  <a:pt x="13921" y="4933"/>
                </a:cubicBezTo>
                <a:cubicBezTo>
                  <a:pt x="13921" y="4933"/>
                  <a:pt x="13912" y="4917"/>
                  <a:pt x="13912" y="4917"/>
                </a:cubicBezTo>
                <a:cubicBezTo>
                  <a:pt x="13903" y="4902"/>
                  <a:pt x="13912" y="4886"/>
                  <a:pt x="13912" y="4886"/>
                </a:cubicBezTo>
                <a:cubicBezTo>
                  <a:pt x="13912" y="4886"/>
                  <a:pt x="13912" y="4886"/>
                  <a:pt x="13903" y="4870"/>
                </a:cubicBezTo>
                <a:cubicBezTo>
                  <a:pt x="13903" y="4870"/>
                  <a:pt x="13903" y="4870"/>
                  <a:pt x="13903" y="4870"/>
                </a:cubicBezTo>
                <a:cubicBezTo>
                  <a:pt x="13903" y="4870"/>
                  <a:pt x="13903" y="4870"/>
                  <a:pt x="13912" y="4870"/>
                </a:cubicBezTo>
                <a:cubicBezTo>
                  <a:pt x="13912" y="4870"/>
                  <a:pt x="13912" y="4886"/>
                  <a:pt x="13912" y="4886"/>
                </a:cubicBezTo>
                <a:cubicBezTo>
                  <a:pt x="13912" y="4886"/>
                  <a:pt x="13921" y="4886"/>
                  <a:pt x="13930" y="4902"/>
                </a:cubicBezTo>
                <a:cubicBezTo>
                  <a:pt x="13958" y="4917"/>
                  <a:pt x="13976" y="4902"/>
                  <a:pt x="13985" y="4855"/>
                </a:cubicBezTo>
                <a:cubicBezTo>
                  <a:pt x="14003" y="4777"/>
                  <a:pt x="14013" y="4684"/>
                  <a:pt x="14022" y="4606"/>
                </a:cubicBezTo>
                <a:cubicBezTo>
                  <a:pt x="14022" y="4591"/>
                  <a:pt x="14022" y="4575"/>
                  <a:pt x="14022" y="4560"/>
                </a:cubicBezTo>
                <a:cubicBezTo>
                  <a:pt x="14013" y="4529"/>
                  <a:pt x="14003" y="4497"/>
                  <a:pt x="14013" y="4466"/>
                </a:cubicBezTo>
                <a:cubicBezTo>
                  <a:pt x="14013" y="4435"/>
                  <a:pt x="14003" y="4420"/>
                  <a:pt x="13994" y="4404"/>
                </a:cubicBezTo>
                <a:cubicBezTo>
                  <a:pt x="13985" y="4389"/>
                  <a:pt x="13967" y="4373"/>
                  <a:pt x="13958" y="4373"/>
                </a:cubicBezTo>
                <a:cubicBezTo>
                  <a:pt x="13939" y="4342"/>
                  <a:pt x="13930" y="4327"/>
                  <a:pt x="13930" y="4295"/>
                </a:cubicBezTo>
                <a:cubicBezTo>
                  <a:pt x="13903" y="4187"/>
                  <a:pt x="13884" y="4093"/>
                  <a:pt x="13866" y="3985"/>
                </a:cubicBezTo>
                <a:cubicBezTo>
                  <a:pt x="13857" y="3923"/>
                  <a:pt x="13839" y="3860"/>
                  <a:pt x="13802" y="3829"/>
                </a:cubicBezTo>
                <a:cubicBezTo>
                  <a:pt x="13784" y="3814"/>
                  <a:pt x="13775" y="3783"/>
                  <a:pt x="13775" y="3752"/>
                </a:cubicBezTo>
                <a:cubicBezTo>
                  <a:pt x="13784" y="3658"/>
                  <a:pt x="13775" y="3565"/>
                  <a:pt x="13756" y="3487"/>
                </a:cubicBezTo>
                <a:cubicBezTo>
                  <a:pt x="13756" y="3456"/>
                  <a:pt x="13747" y="3441"/>
                  <a:pt x="13738" y="3441"/>
                </a:cubicBezTo>
                <a:cubicBezTo>
                  <a:pt x="13692" y="3410"/>
                  <a:pt x="13656" y="3394"/>
                  <a:pt x="13610" y="3425"/>
                </a:cubicBezTo>
                <a:cubicBezTo>
                  <a:pt x="13601" y="3425"/>
                  <a:pt x="13592" y="3425"/>
                  <a:pt x="13582" y="3425"/>
                </a:cubicBezTo>
                <a:cubicBezTo>
                  <a:pt x="13573" y="3425"/>
                  <a:pt x="13564" y="3441"/>
                  <a:pt x="13564" y="3456"/>
                </a:cubicBezTo>
                <a:cubicBezTo>
                  <a:pt x="13564" y="3472"/>
                  <a:pt x="13564" y="3487"/>
                  <a:pt x="13564" y="3518"/>
                </a:cubicBezTo>
                <a:cubicBezTo>
                  <a:pt x="13564" y="3596"/>
                  <a:pt x="13564" y="3658"/>
                  <a:pt x="13573" y="3736"/>
                </a:cubicBezTo>
                <a:cubicBezTo>
                  <a:pt x="13573" y="3767"/>
                  <a:pt x="13564" y="3814"/>
                  <a:pt x="13555" y="3829"/>
                </a:cubicBezTo>
                <a:cubicBezTo>
                  <a:pt x="13537" y="3860"/>
                  <a:pt x="13527" y="3907"/>
                  <a:pt x="13527" y="3954"/>
                </a:cubicBezTo>
                <a:cubicBezTo>
                  <a:pt x="13527" y="3985"/>
                  <a:pt x="13537" y="4000"/>
                  <a:pt x="13546" y="4016"/>
                </a:cubicBezTo>
                <a:cubicBezTo>
                  <a:pt x="13564" y="4031"/>
                  <a:pt x="13573" y="4062"/>
                  <a:pt x="13582" y="4078"/>
                </a:cubicBezTo>
                <a:cubicBezTo>
                  <a:pt x="13582" y="4125"/>
                  <a:pt x="13601" y="4156"/>
                  <a:pt x="13582" y="4202"/>
                </a:cubicBezTo>
                <a:cubicBezTo>
                  <a:pt x="13582" y="4202"/>
                  <a:pt x="13582" y="4218"/>
                  <a:pt x="13592" y="4233"/>
                </a:cubicBezTo>
                <a:cubicBezTo>
                  <a:pt x="13601" y="4264"/>
                  <a:pt x="13610" y="4295"/>
                  <a:pt x="13619" y="4327"/>
                </a:cubicBezTo>
                <a:cubicBezTo>
                  <a:pt x="13628" y="4327"/>
                  <a:pt x="13637" y="4327"/>
                  <a:pt x="13637" y="4327"/>
                </a:cubicBezTo>
                <a:cubicBezTo>
                  <a:pt x="13646" y="4311"/>
                  <a:pt x="13665" y="4311"/>
                  <a:pt x="13674" y="4327"/>
                </a:cubicBezTo>
                <a:cubicBezTo>
                  <a:pt x="13692" y="4373"/>
                  <a:pt x="13711" y="4420"/>
                  <a:pt x="13747" y="4435"/>
                </a:cubicBezTo>
                <a:cubicBezTo>
                  <a:pt x="13747" y="4435"/>
                  <a:pt x="13756" y="4451"/>
                  <a:pt x="13756" y="4451"/>
                </a:cubicBezTo>
                <a:cubicBezTo>
                  <a:pt x="13756" y="4482"/>
                  <a:pt x="13756" y="4497"/>
                  <a:pt x="13756" y="4513"/>
                </a:cubicBezTo>
                <a:cubicBezTo>
                  <a:pt x="13756" y="4529"/>
                  <a:pt x="13738" y="4544"/>
                  <a:pt x="13738" y="4529"/>
                </a:cubicBezTo>
                <a:cubicBezTo>
                  <a:pt x="13720" y="4513"/>
                  <a:pt x="13701" y="4497"/>
                  <a:pt x="13692" y="4482"/>
                </a:cubicBezTo>
                <a:cubicBezTo>
                  <a:pt x="13674" y="4466"/>
                  <a:pt x="13665" y="4451"/>
                  <a:pt x="13656" y="4451"/>
                </a:cubicBezTo>
                <a:cubicBezTo>
                  <a:pt x="13637" y="4435"/>
                  <a:pt x="13619" y="4420"/>
                  <a:pt x="13592" y="4404"/>
                </a:cubicBezTo>
                <a:cubicBezTo>
                  <a:pt x="13573" y="4404"/>
                  <a:pt x="13564" y="4389"/>
                  <a:pt x="13546" y="4373"/>
                </a:cubicBezTo>
                <a:cubicBezTo>
                  <a:pt x="13518" y="4373"/>
                  <a:pt x="13509" y="4342"/>
                  <a:pt x="13491" y="4327"/>
                </a:cubicBezTo>
                <a:cubicBezTo>
                  <a:pt x="13454" y="4295"/>
                  <a:pt x="13408" y="4280"/>
                  <a:pt x="13372" y="4295"/>
                </a:cubicBezTo>
                <a:cubicBezTo>
                  <a:pt x="13363" y="4295"/>
                  <a:pt x="13363" y="4295"/>
                  <a:pt x="13354" y="4295"/>
                </a:cubicBezTo>
                <a:cubicBezTo>
                  <a:pt x="13308" y="4295"/>
                  <a:pt x="13262" y="4280"/>
                  <a:pt x="13225" y="4233"/>
                </a:cubicBezTo>
                <a:cubicBezTo>
                  <a:pt x="13207" y="4202"/>
                  <a:pt x="13189" y="4187"/>
                  <a:pt x="13171" y="4156"/>
                </a:cubicBezTo>
                <a:cubicBezTo>
                  <a:pt x="13161" y="4156"/>
                  <a:pt x="13152" y="4156"/>
                  <a:pt x="13152" y="4171"/>
                </a:cubicBezTo>
                <a:cubicBezTo>
                  <a:pt x="13152" y="4171"/>
                  <a:pt x="13143" y="4187"/>
                  <a:pt x="13143" y="4187"/>
                </a:cubicBezTo>
                <a:cubicBezTo>
                  <a:pt x="13134" y="4218"/>
                  <a:pt x="13143" y="4249"/>
                  <a:pt x="13161" y="4280"/>
                </a:cubicBezTo>
                <a:cubicBezTo>
                  <a:pt x="13180" y="4311"/>
                  <a:pt x="13216" y="4311"/>
                  <a:pt x="13235" y="4358"/>
                </a:cubicBezTo>
                <a:cubicBezTo>
                  <a:pt x="13235" y="4358"/>
                  <a:pt x="13244" y="4358"/>
                  <a:pt x="13244" y="4358"/>
                </a:cubicBezTo>
                <a:cubicBezTo>
                  <a:pt x="13253" y="4358"/>
                  <a:pt x="13262" y="4373"/>
                  <a:pt x="13271" y="4389"/>
                </a:cubicBezTo>
                <a:cubicBezTo>
                  <a:pt x="13289" y="4420"/>
                  <a:pt x="13299" y="4451"/>
                  <a:pt x="13317" y="4482"/>
                </a:cubicBezTo>
                <a:cubicBezTo>
                  <a:pt x="13326" y="4497"/>
                  <a:pt x="13326" y="4513"/>
                  <a:pt x="13317" y="4529"/>
                </a:cubicBezTo>
                <a:cubicBezTo>
                  <a:pt x="13299" y="4560"/>
                  <a:pt x="13280" y="4575"/>
                  <a:pt x="13271" y="4606"/>
                </a:cubicBezTo>
                <a:cubicBezTo>
                  <a:pt x="13271" y="4622"/>
                  <a:pt x="13271" y="4622"/>
                  <a:pt x="13271" y="4622"/>
                </a:cubicBezTo>
                <a:cubicBezTo>
                  <a:pt x="13262" y="4606"/>
                  <a:pt x="13262" y="4606"/>
                  <a:pt x="13253" y="4606"/>
                </a:cubicBezTo>
                <a:cubicBezTo>
                  <a:pt x="13253" y="4591"/>
                  <a:pt x="13253" y="4560"/>
                  <a:pt x="13244" y="4544"/>
                </a:cubicBezTo>
                <a:cubicBezTo>
                  <a:pt x="13244" y="4529"/>
                  <a:pt x="13225" y="4513"/>
                  <a:pt x="13216" y="4529"/>
                </a:cubicBezTo>
                <a:cubicBezTo>
                  <a:pt x="13198" y="4544"/>
                  <a:pt x="13180" y="4560"/>
                  <a:pt x="13152" y="4560"/>
                </a:cubicBezTo>
                <a:cubicBezTo>
                  <a:pt x="13152" y="4560"/>
                  <a:pt x="13152" y="4560"/>
                  <a:pt x="13152" y="4560"/>
                </a:cubicBezTo>
                <a:cubicBezTo>
                  <a:pt x="13143" y="4606"/>
                  <a:pt x="13125" y="4606"/>
                  <a:pt x="13106" y="4606"/>
                </a:cubicBezTo>
                <a:cubicBezTo>
                  <a:pt x="13088" y="4606"/>
                  <a:pt x="13070" y="4622"/>
                  <a:pt x="13052" y="4637"/>
                </a:cubicBezTo>
                <a:cubicBezTo>
                  <a:pt x="13042" y="4668"/>
                  <a:pt x="13015" y="4668"/>
                  <a:pt x="13006" y="4699"/>
                </a:cubicBezTo>
                <a:cubicBezTo>
                  <a:pt x="12997" y="4699"/>
                  <a:pt x="12987" y="4699"/>
                  <a:pt x="12978" y="4699"/>
                </a:cubicBezTo>
                <a:cubicBezTo>
                  <a:pt x="12978" y="4684"/>
                  <a:pt x="12978" y="4684"/>
                  <a:pt x="12978" y="4668"/>
                </a:cubicBezTo>
                <a:cubicBezTo>
                  <a:pt x="12978" y="4637"/>
                  <a:pt x="12978" y="4606"/>
                  <a:pt x="12960" y="4575"/>
                </a:cubicBezTo>
                <a:cubicBezTo>
                  <a:pt x="12942" y="4575"/>
                  <a:pt x="12933" y="4575"/>
                  <a:pt x="12923" y="4622"/>
                </a:cubicBezTo>
                <a:cubicBezTo>
                  <a:pt x="12923" y="4622"/>
                  <a:pt x="12914" y="4637"/>
                  <a:pt x="12914" y="4637"/>
                </a:cubicBezTo>
                <a:cubicBezTo>
                  <a:pt x="12896" y="4637"/>
                  <a:pt x="12896" y="4653"/>
                  <a:pt x="12878" y="4668"/>
                </a:cubicBezTo>
                <a:cubicBezTo>
                  <a:pt x="12868" y="4684"/>
                  <a:pt x="12859" y="4684"/>
                  <a:pt x="12841" y="4684"/>
                </a:cubicBezTo>
                <a:cubicBezTo>
                  <a:pt x="12823" y="4699"/>
                  <a:pt x="12814" y="4715"/>
                  <a:pt x="12795" y="4731"/>
                </a:cubicBezTo>
                <a:cubicBezTo>
                  <a:pt x="12768" y="4793"/>
                  <a:pt x="12740" y="4855"/>
                  <a:pt x="12704" y="4902"/>
                </a:cubicBezTo>
                <a:cubicBezTo>
                  <a:pt x="12695" y="4902"/>
                  <a:pt x="12685" y="4917"/>
                  <a:pt x="12685" y="4933"/>
                </a:cubicBezTo>
                <a:cubicBezTo>
                  <a:pt x="12685" y="4964"/>
                  <a:pt x="12676" y="4979"/>
                  <a:pt x="12676" y="5010"/>
                </a:cubicBezTo>
                <a:cubicBezTo>
                  <a:pt x="12676" y="5010"/>
                  <a:pt x="12676" y="5026"/>
                  <a:pt x="12667" y="5026"/>
                </a:cubicBezTo>
                <a:cubicBezTo>
                  <a:pt x="12649" y="5072"/>
                  <a:pt x="12603" y="5072"/>
                  <a:pt x="12585" y="5041"/>
                </a:cubicBezTo>
                <a:cubicBezTo>
                  <a:pt x="12576" y="5026"/>
                  <a:pt x="12566" y="4995"/>
                  <a:pt x="12557" y="4979"/>
                </a:cubicBezTo>
                <a:cubicBezTo>
                  <a:pt x="12548" y="4964"/>
                  <a:pt x="12548" y="4933"/>
                  <a:pt x="12557" y="4917"/>
                </a:cubicBezTo>
                <a:cubicBezTo>
                  <a:pt x="12566" y="4902"/>
                  <a:pt x="12585" y="4886"/>
                  <a:pt x="12594" y="4870"/>
                </a:cubicBezTo>
                <a:cubicBezTo>
                  <a:pt x="12603" y="4870"/>
                  <a:pt x="12603" y="4839"/>
                  <a:pt x="12603" y="4824"/>
                </a:cubicBezTo>
                <a:cubicBezTo>
                  <a:pt x="12585" y="4808"/>
                  <a:pt x="12576" y="4793"/>
                  <a:pt x="12566" y="4762"/>
                </a:cubicBezTo>
                <a:cubicBezTo>
                  <a:pt x="12548" y="4731"/>
                  <a:pt x="12530" y="4715"/>
                  <a:pt x="12502" y="4715"/>
                </a:cubicBezTo>
                <a:cubicBezTo>
                  <a:pt x="12475" y="4731"/>
                  <a:pt x="12457" y="4731"/>
                  <a:pt x="12438" y="4715"/>
                </a:cubicBezTo>
                <a:cubicBezTo>
                  <a:pt x="12429" y="4715"/>
                  <a:pt x="12429" y="4715"/>
                  <a:pt x="12429" y="4715"/>
                </a:cubicBezTo>
                <a:cubicBezTo>
                  <a:pt x="12429" y="4731"/>
                  <a:pt x="12429" y="4731"/>
                  <a:pt x="12429" y="4746"/>
                </a:cubicBezTo>
                <a:cubicBezTo>
                  <a:pt x="12466" y="4793"/>
                  <a:pt x="12475" y="4855"/>
                  <a:pt x="12475" y="4933"/>
                </a:cubicBezTo>
                <a:cubicBezTo>
                  <a:pt x="12475" y="4948"/>
                  <a:pt x="12475" y="4979"/>
                  <a:pt x="12475" y="4995"/>
                </a:cubicBezTo>
                <a:cubicBezTo>
                  <a:pt x="12475" y="5010"/>
                  <a:pt x="12475" y="5026"/>
                  <a:pt x="12484" y="5041"/>
                </a:cubicBezTo>
                <a:cubicBezTo>
                  <a:pt x="12502" y="5057"/>
                  <a:pt x="12512" y="5072"/>
                  <a:pt x="12512" y="5119"/>
                </a:cubicBezTo>
                <a:cubicBezTo>
                  <a:pt x="12512" y="5135"/>
                  <a:pt x="12512" y="5150"/>
                  <a:pt x="12512" y="5166"/>
                </a:cubicBezTo>
                <a:cubicBezTo>
                  <a:pt x="12512" y="5181"/>
                  <a:pt x="12493" y="5197"/>
                  <a:pt x="12484" y="5197"/>
                </a:cubicBezTo>
                <a:cubicBezTo>
                  <a:pt x="12475" y="5197"/>
                  <a:pt x="12457" y="5181"/>
                  <a:pt x="12438" y="5181"/>
                </a:cubicBezTo>
                <a:cubicBezTo>
                  <a:pt x="12420" y="5166"/>
                  <a:pt x="12402" y="5181"/>
                  <a:pt x="12383" y="5212"/>
                </a:cubicBezTo>
                <a:cubicBezTo>
                  <a:pt x="12374" y="5228"/>
                  <a:pt x="12365" y="5243"/>
                  <a:pt x="12356" y="5259"/>
                </a:cubicBezTo>
                <a:cubicBezTo>
                  <a:pt x="12338" y="5274"/>
                  <a:pt x="12328" y="5306"/>
                  <a:pt x="12319" y="5321"/>
                </a:cubicBezTo>
                <a:cubicBezTo>
                  <a:pt x="12292" y="5383"/>
                  <a:pt x="12283" y="5399"/>
                  <a:pt x="12319" y="5476"/>
                </a:cubicBezTo>
                <a:cubicBezTo>
                  <a:pt x="12328" y="5492"/>
                  <a:pt x="12328" y="5492"/>
                  <a:pt x="12328" y="5508"/>
                </a:cubicBezTo>
                <a:cubicBezTo>
                  <a:pt x="12338" y="5523"/>
                  <a:pt x="12328" y="5539"/>
                  <a:pt x="12328" y="5554"/>
                </a:cubicBezTo>
                <a:cubicBezTo>
                  <a:pt x="12319" y="5570"/>
                  <a:pt x="12301" y="5585"/>
                  <a:pt x="12301" y="5570"/>
                </a:cubicBezTo>
                <a:cubicBezTo>
                  <a:pt x="12255" y="5539"/>
                  <a:pt x="12219" y="5523"/>
                  <a:pt x="12182" y="5476"/>
                </a:cubicBezTo>
                <a:cubicBezTo>
                  <a:pt x="12173" y="5476"/>
                  <a:pt x="12164" y="5476"/>
                  <a:pt x="12164" y="5461"/>
                </a:cubicBezTo>
                <a:cubicBezTo>
                  <a:pt x="12155" y="5461"/>
                  <a:pt x="12145" y="5476"/>
                  <a:pt x="12136" y="5476"/>
                </a:cubicBezTo>
                <a:cubicBezTo>
                  <a:pt x="12136" y="5492"/>
                  <a:pt x="12136" y="5523"/>
                  <a:pt x="12127" y="5539"/>
                </a:cubicBezTo>
                <a:cubicBezTo>
                  <a:pt x="12127" y="5554"/>
                  <a:pt x="12127" y="5570"/>
                  <a:pt x="12136" y="5585"/>
                </a:cubicBezTo>
                <a:cubicBezTo>
                  <a:pt x="12155" y="5616"/>
                  <a:pt x="12164" y="5647"/>
                  <a:pt x="12191" y="5647"/>
                </a:cubicBezTo>
                <a:cubicBezTo>
                  <a:pt x="12200" y="5647"/>
                  <a:pt x="12200" y="5647"/>
                  <a:pt x="12209" y="5647"/>
                </a:cubicBezTo>
                <a:cubicBezTo>
                  <a:pt x="12219" y="5663"/>
                  <a:pt x="12219" y="5678"/>
                  <a:pt x="12219" y="5678"/>
                </a:cubicBezTo>
                <a:cubicBezTo>
                  <a:pt x="12219" y="5710"/>
                  <a:pt x="12200" y="5725"/>
                  <a:pt x="12191" y="5725"/>
                </a:cubicBezTo>
                <a:cubicBezTo>
                  <a:pt x="12164" y="5725"/>
                  <a:pt x="12136" y="5710"/>
                  <a:pt x="12118" y="5678"/>
                </a:cubicBezTo>
                <a:cubicBezTo>
                  <a:pt x="12109" y="5647"/>
                  <a:pt x="12091" y="5647"/>
                  <a:pt x="12081" y="5632"/>
                </a:cubicBezTo>
                <a:cubicBezTo>
                  <a:pt x="12072" y="5632"/>
                  <a:pt x="12063" y="5616"/>
                  <a:pt x="12054" y="5601"/>
                </a:cubicBezTo>
                <a:cubicBezTo>
                  <a:pt x="12054" y="5570"/>
                  <a:pt x="12045" y="5523"/>
                  <a:pt x="12026" y="5492"/>
                </a:cubicBezTo>
                <a:cubicBezTo>
                  <a:pt x="12017" y="5461"/>
                  <a:pt x="12026" y="5445"/>
                  <a:pt x="12026" y="5414"/>
                </a:cubicBezTo>
                <a:cubicBezTo>
                  <a:pt x="12026" y="5352"/>
                  <a:pt x="12017" y="5306"/>
                  <a:pt x="11981" y="5290"/>
                </a:cubicBezTo>
                <a:cubicBezTo>
                  <a:pt x="11962" y="5274"/>
                  <a:pt x="11953" y="5259"/>
                  <a:pt x="11944" y="5243"/>
                </a:cubicBezTo>
                <a:cubicBezTo>
                  <a:pt x="11926" y="5228"/>
                  <a:pt x="11907" y="5212"/>
                  <a:pt x="11907" y="5181"/>
                </a:cubicBezTo>
                <a:cubicBezTo>
                  <a:pt x="11898" y="5181"/>
                  <a:pt x="11898" y="5181"/>
                  <a:pt x="11898" y="5181"/>
                </a:cubicBezTo>
                <a:cubicBezTo>
                  <a:pt x="11898" y="5181"/>
                  <a:pt x="11898" y="5181"/>
                  <a:pt x="11898" y="5166"/>
                </a:cubicBezTo>
                <a:cubicBezTo>
                  <a:pt x="11898" y="5166"/>
                  <a:pt x="11889" y="5166"/>
                  <a:pt x="11889" y="5150"/>
                </a:cubicBezTo>
                <a:cubicBezTo>
                  <a:pt x="11889" y="5150"/>
                  <a:pt x="11889" y="5150"/>
                  <a:pt x="11880" y="5150"/>
                </a:cubicBezTo>
                <a:cubicBezTo>
                  <a:pt x="11880" y="5150"/>
                  <a:pt x="11880" y="5150"/>
                  <a:pt x="11880" y="5150"/>
                </a:cubicBezTo>
                <a:cubicBezTo>
                  <a:pt x="11889" y="5150"/>
                  <a:pt x="11889" y="5150"/>
                  <a:pt x="11889" y="5150"/>
                </a:cubicBezTo>
                <a:cubicBezTo>
                  <a:pt x="11889" y="5150"/>
                  <a:pt x="11889" y="5150"/>
                  <a:pt x="11889" y="5150"/>
                </a:cubicBezTo>
                <a:cubicBezTo>
                  <a:pt x="11898" y="5166"/>
                  <a:pt x="11898" y="5166"/>
                  <a:pt x="11898" y="5166"/>
                </a:cubicBezTo>
                <a:cubicBezTo>
                  <a:pt x="11898" y="5181"/>
                  <a:pt x="11898" y="5181"/>
                  <a:pt x="11898" y="5181"/>
                </a:cubicBezTo>
                <a:cubicBezTo>
                  <a:pt x="11898" y="5181"/>
                  <a:pt x="11907" y="5181"/>
                  <a:pt x="11907" y="5181"/>
                </a:cubicBezTo>
                <a:cubicBezTo>
                  <a:pt x="11926" y="5181"/>
                  <a:pt x="11944" y="5197"/>
                  <a:pt x="11972" y="5212"/>
                </a:cubicBezTo>
                <a:cubicBezTo>
                  <a:pt x="12026" y="5243"/>
                  <a:pt x="12081" y="5274"/>
                  <a:pt x="12145" y="5290"/>
                </a:cubicBezTo>
                <a:cubicBezTo>
                  <a:pt x="12191" y="5306"/>
                  <a:pt x="12237" y="5290"/>
                  <a:pt x="12283" y="5259"/>
                </a:cubicBezTo>
                <a:cubicBezTo>
                  <a:pt x="12283" y="5259"/>
                  <a:pt x="12292" y="5243"/>
                  <a:pt x="12301" y="5243"/>
                </a:cubicBezTo>
                <a:cubicBezTo>
                  <a:pt x="12328" y="5197"/>
                  <a:pt x="12347" y="5135"/>
                  <a:pt x="12347" y="5072"/>
                </a:cubicBezTo>
                <a:cubicBezTo>
                  <a:pt x="12347" y="5057"/>
                  <a:pt x="12347" y="5026"/>
                  <a:pt x="12347" y="5026"/>
                </a:cubicBezTo>
                <a:cubicBezTo>
                  <a:pt x="12328" y="4979"/>
                  <a:pt x="12310" y="4933"/>
                  <a:pt x="12283" y="4917"/>
                </a:cubicBezTo>
                <a:cubicBezTo>
                  <a:pt x="12274" y="4902"/>
                  <a:pt x="12264" y="4886"/>
                  <a:pt x="12255" y="4870"/>
                </a:cubicBezTo>
                <a:cubicBezTo>
                  <a:pt x="12246" y="4855"/>
                  <a:pt x="12228" y="4839"/>
                  <a:pt x="12209" y="4839"/>
                </a:cubicBezTo>
                <a:cubicBezTo>
                  <a:pt x="12191" y="4824"/>
                  <a:pt x="12164" y="4808"/>
                  <a:pt x="12145" y="4777"/>
                </a:cubicBezTo>
                <a:cubicBezTo>
                  <a:pt x="12118" y="4746"/>
                  <a:pt x="12100" y="4731"/>
                  <a:pt x="12072" y="4699"/>
                </a:cubicBezTo>
                <a:cubicBezTo>
                  <a:pt x="12008" y="4637"/>
                  <a:pt x="11990" y="4622"/>
                  <a:pt x="11917" y="4622"/>
                </a:cubicBezTo>
                <a:cubicBezTo>
                  <a:pt x="11907" y="4622"/>
                  <a:pt x="11898" y="4637"/>
                  <a:pt x="11889" y="4637"/>
                </a:cubicBezTo>
                <a:cubicBezTo>
                  <a:pt x="11871" y="4637"/>
                  <a:pt x="11862" y="4637"/>
                  <a:pt x="11843" y="4622"/>
                </a:cubicBezTo>
                <a:cubicBezTo>
                  <a:pt x="11834" y="4622"/>
                  <a:pt x="11843" y="4606"/>
                  <a:pt x="11843" y="4591"/>
                </a:cubicBezTo>
                <a:cubicBezTo>
                  <a:pt x="11843" y="4575"/>
                  <a:pt x="11843" y="4560"/>
                  <a:pt x="11834" y="4560"/>
                </a:cubicBezTo>
                <a:cubicBezTo>
                  <a:pt x="11825" y="4544"/>
                  <a:pt x="11816" y="4544"/>
                  <a:pt x="11807" y="4529"/>
                </a:cubicBezTo>
                <a:cubicBezTo>
                  <a:pt x="11798" y="4529"/>
                  <a:pt x="11788" y="4529"/>
                  <a:pt x="11779" y="4544"/>
                </a:cubicBezTo>
                <a:cubicBezTo>
                  <a:pt x="11770" y="4560"/>
                  <a:pt x="11752" y="4575"/>
                  <a:pt x="11734" y="4560"/>
                </a:cubicBezTo>
                <a:cubicBezTo>
                  <a:pt x="11724" y="4544"/>
                  <a:pt x="11706" y="4560"/>
                  <a:pt x="11688" y="4560"/>
                </a:cubicBezTo>
                <a:cubicBezTo>
                  <a:pt x="11688" y="4560"/>
                  <a:pt x="11679" y="4560"/>
                  <a:pt x="11669" y="4544"/>
                </a:cubicBezTo>
                <a:cubicBezTo>
                  <a:pt x="11669" y="4544"/>
                  <a:pt x="11660" y="4529"/>
                  <a:pt x="11660" y="4529"/>
                </a:cubicBezTo>
                <a:cubicBezTo>
                  <a:pt x="11660" y="4513"/>
                  <a:pt x="11669" y="4513"/>
                  <a:pt x="11669" y="4513"/>
                </a:cubicBezTo>
                <a:cubicBezTo>
                  <a:pt x="11688" y="4513"/>
                  <a:pt x="11697" y="4497"/>
                  <a:pt x="11706" y="4482"/>
                </a:cubicBezTo>
                <a:cubicBezTo>
                  <a:pt x="11715" y="4466"/>
                  <a:pt x="11734" y="4451"/>
                  <a:pt x="11743" y="4435"/>
                </a:cubicBezTo>
                <a:cubicBezTo>
                  <a:pt x="11743" y="4435"/>
                  <a:pt x="11743" y="4420"/>
                  <a:pt x="11734" y="4404"/>
                </a:cubicBezTo>
                <a:cubicBezTo>
                  <a:pt x="11706" y="4373"/>
                  <a:pt x="11660" y="4358"/>
                  <a:pt x="11624" y="4327"/>
                </a:cubicBezTo>
                <a:cubicBezTo>
                  <a:pt x="11624" y="4327"/>
                  <a:pt x="11615" y="4342"/>
                  <a:pt x="11605" y="4342"/>
                </a:cubicBezTo>
                <a:cubicBezTo>
                  <a:pt x="11596" y="4358"/>
                  <a:pt x="11596" y="4358"/>
                  <a:pt x="11596" y="4373"/>
                </a:cubicBezTo>
                <a:cubicBezTo>
                  <a:pt x="11587" y="4373"/>
                  <a:pt x="11587" y="4389"/>
                  <a:pt x="11587" y="4373"/>
                </a:cubicBezTo>
                <a:cubicBezTo>
                  <a:pt x="11587" y="4373"/>
                  <a:pt x="11578" y="4373"/>
                  <a:pt x="11578" y="4373"/>
                </a:cubicBezTo>
                <a:cubicBezTo>
                  <a:pt x="11578" y="4358"/>
                  <a:pt x="11587" y="4342"/>
                  <a:pt x="11578" y="4327"/>
                </a:cubicBezTo>
                <a:cubicBezTo>
                  <a:pt x="11578" y="4295"/>
                  <a:pt x="11569" y="4280"/>
                  <a:pt x="11560" y="4280"/>
                </a:cubicBezTo>
                <a:cubicBezTo>
                  <a:pt x="11551" y="4264"/>
                  <a:pt x="11541" y="4280"/>
                  <a:pt x="11532" y="4295"/>
                </a:cubicBezTo>
                <a:cubicBezTo>
                  <a:pt x="11523" y="4295"/>
                  <a:pt x="11514" y="4311"/>
                  <a:pt x="11514" y="4342"/>
                </a:cubicBezTo>
                <a:cubicBezTo>
                  <a:pt x="11514" y="4342"/>
                  <a:pt x="11514" y="4358"/>
                  <a:pt x="11505" y="4373"/>
                </a:cubicBezTo>
                <a:cubicBezTo>
                  <a:pt x="11505" y="4373"/>
                  <a:pt x="11505" y="4389"/>
                  <a:pt x="11496" y="4389"/>
                </a:cubicBezTo>
                <a:cubicBezTo>
                  <a:pt x="11496" y="4389"/>
                  <a:pt x="11496" y="4389"/>
                  <a:pt x="11496" y="4373"/>
                </a:cubicBezTo>
                <a:cubicBezTo>
                  <a:pt x="11486" y="4358"/>
                  <a:pt x="11486" y="4342"/>
                  <a:pt x="11468" y="4342"/>
                </a:cubicBezTo>
                <a:cubicBezTo>
                  <a:pt x="11459" y="4342"/>
                  <a:pt x="11459" y="4327"/>
                  <a:pt x="11459" y="4311"/>
                </a:cubicBezTo>
                <a:cubicBezTo>
                  <a:pt x="11450" y="4280"/>
                  <a:pt x="11432" y="4264"/>
                  <a:pt x="11422" y="4280"/>
                </a:cubicBezTo>
                <a:cubicBezTo>
                  <a:pt x="11413" y="4327"/>
                  <a:pt x="11386" y="4327"/>
                  <a:pt x="11367" y="4358"/>
                </a:cubicBezTo>
                <a:cubicBezTo>
                  <a:pt x="11349" y="4358"/>
                  <a:pt x="11340" y="4389"/>
                  <a:pt x="11313" y="4404"/>
                </a:cubicBezTo>
                <a:cubicBezTo>
                  <a:pt x="11313" y="4404"/>
                  <a:pt x="11313" y="4404"/>
                  <a:pt x="11313" y="4404"/>
                </a:cubicBezTo>
                <a:cubicBezTo>
                  <a:pt x="11313" y="4404"/>
                  <a:pt x="11313" y="4404"/>
                  <a:pt x="11313" y="4404"/>
                </a:cubicBezTo>
                <a:cubicBezTo>
                  <a:pt x="11303" y="4420"/>
                  <a:pt x="11303" y="4420"/>
                  <a:pt x="11303" y="4420"/>
                </a:cubicBezTo>
                <a:cubicBezTo>
                  <a:pt x="11313" y="4404"/>
                  <a:pt x="11313" y="4404"/>
                  <a:pt x="11313" y="4404"/>
                </a:cubicBezTo>
                <a:cubicBezTo>
                  <a:pt x="11313" y="4404"/>
                  <a:pt x="11313" y="4404"/>
                  <a:pt x="11313" y="4404"/>
                </a:cubicBezTo>
                <a:cubicBezTo>
                  <a:pt x="11313" y="4404"/>
                  <a:pt x="11313" y="4389"/>
                  <a:pt x="11303" y="4389"/>
                </a:cubicBezTo>
                <a:cubicBezTo>
                  <a:pt x="11303" y="4389"/>
                  <a:pt x="11303" y="4389"/>
                  <a:pt x="11303" y="4389"/>
                </a:cubicBezTo>
                <a:cubicBezTo>
                  <a:pt x="11267" y="4389"/>
                  <a:pt x="11267" y="4389"/>
                  <a:pt x="11276" y="4435"/>
                </a:cubicBezTo>
                <a:cubicBezTo>
                  <a:pt x="11276" y="4451"/>
                  <a:pt x="11276" y="4451"/>
                  <a:pt x="11276" y="4466"/>
                </a:cubicBezTo>
                <a:cubicBezTo>
                  <a:pt x="11276" y="4466"/>
                  <a:pt x="11276" y="4466"/>
                  <a:pt x="11276" y="4466"/>
                </a:cubicBezTo>
                <a:cubicBezTo>
                  <a:pt x="11276" y="4466"/>
                  <a:pt x="11276" y="4466"/>
                  <a:pt x="11276" y="4466"/>
                </a:cubicBezTo>
                <a:cubicBezTo>
                  <a:pt x="11276" y="4466"/>
                  <a:pt x="11276" y="4466"/>
                  <a:pt x="11276" y="4466"/>
                </a:cubicBezTo>
                <a:cubicBezTo>
                  <a:pt x="11276" y="4466"/>
                  <a:pt x="11276" y="4466"/>
                  <a:pt x="11276" y="4466"/>
                </a:cubicBezTo>
                <a:cubicBezTo>
                  <a:pt x="11239" y="4466"/>
                  <a:pt x="11212" y="4497"/>
                  <a:pt x="11184" y="4513"/>
                </a:cubicBezTo>
                <a:cubicBezTo>
                  <a:pt x="11184" y="4513"/>
                  <a:pt x="11184" y="4529"/>
                  <a:pt x="11184" y="4544"/>
                </a:cubicBezTo>
                <a:cubicBezTo>
                  <a:pt x="11184" y="4544"/>
                  <a:pt x="11194" y="4560"/>
                  <a:pt x="11194" y="4575"/>
                </a:cubicBezTo>
                <a:cubicBezTo>
                  <a:pt x="11184" y="4591"/>
                  <a:pt x="11175" y="4575"/>
                  <a:pt x="11166" y="4591"/>
                </a:cubicBezTo>
                <a:cubicBezTo>
                  <a:pt x="11157" y="4591"/>
                  <a:pt x="11148" y="4606"/>
                  <a:pt x="11129" y="4606"/>
                </a:cubicBezTo>
                <a:cubicBezTo>
                  <a:pt x="11129" y="4606"/>
                  <a:pt x="11129" y="4606"/>
                  <a:pt x="11129" y="4606"/>
                </a:cubicBezTo>
                <a:cubicBezTo>
                  <a:pt x="11129" y="4606"/>
                  <a:pt x="11129" y="4606"/>
                  <a:pt x="11129" y="4606"/>
                </a:cubicBezTo>
                <a:cubicBezTo>
                  <a:pt x="11129" y="4606"/>
                  <a:pt x="11129" y="4606"/>
                  <a:pt x="11129" y="4606"/>
                </a:cubicBezTo>
                <a:cubicBezTo>
                  <a:pt x="11129" y="4606"/>
                  <a:pt x="11129" y="4606"/>
                  <a:pt x="11120" y="4606"/>
                </a:cubicBezTo>
                <a:cubicBezTo>
                  <a:pt x="11129" y="4606"/>
                  <a:pt x="11129" y="4606"/>
                  <a:pt x="11129" y="4606"/>
                </a:cubicBezTo>
                <a:cubicBezTo>
                  <a:pt x="11129" y="4591"/>
                  <a:pt x="11129" y="4575"/>
                  <a:pt x="11129" y="4560"/>
                </a:cubicBezTo>
                <a:cubicBezTo>
                  <a:pt x="11129" y="4544"/>
                  <a:pt x="11120" y="4544"/>
                  <a:pt x="11111" y="4544"/>
                </a:cubicBezTo>
                <a:cubicBezTo>
                  <a:pt x="11111" y="4544"/>
                  <a:pt x="11102" y="4560"/>
                  <a:pt x="11102" y="4560"/>
                </a:cubicBezTo>
                <a:cubicBezTo>
                  <a:pt x="11111" y="4575"/>
                  <a:pt x="11111" y="4591"/>
                  <a:pt x="11120" y="4606"/>
                </a:cubicBezTo>
                <a:cubicBezTo>
                  <a:pt x="11111" y="4606"/>
                  <a:pt x="11111" y="4606"/>
                  <a:pt x="11111" y="4606"/>
                </a:cubicBezTo>
                <a:cubicBezTo>
                  <a:pt x="11120" y="4606"/>
                  <a:pt x="11120" y="4606"/>
                  <a:pt x="11120" y="4606"/>
                </a:cubicBezTo>
                <a:cubicBezTo>
                  <a:pt x="11093" y="4606"/>
                  <a:pt x="11075" y="4622"/>
                  <a:pt x="11065" y="4653"/>
                </a:cubicBezTo>
                <a:cubicBezTo>
                  <a:pt x="11065" y="4653"/>
                  <a:pt x="11065" y="4653"/>
                  <a:pt x="11065" y="4653"/>
                </a:cubicBezTo>
                <a:cubicBezTo>
                  <a:pt x="11065" y="4653"/>
                  <a:pt x="11075" y="4668"/>
                  <a:pt x="11065" y="4653"/>
                </a:cubicBezTo>
                <a:cubicBezTo>
                  <a:pt x="11065" y="4653"/>
                  <a:pt x="11065" y="4653"/>
                  <a:pt x="11065" y="4653"/>
                </a:cubicBezTo>
                <a:cubicBezTo>
                  <a:pt x="11065" y="4653"/>
                  <a:pt x="11056" y="4653"/>
                  <a:pt x="11047" y="4653"/>
                </a:cubicBezTo>
                <a:cubicBezTo>
                  <a:pt x="11029" y="4653"/>
                  <a:pt x="11020" y="4668"/>
                  <a:pt x="11020" y="4699"/>
                </a:cubicBezTo>
                <a:cubicBezTo>
                  <a:pt x="11011" y="4715"/>
                  <a:pt x="11011" y="4746"/>
                  <a:pt x="11029" y="4762"/>
                </a:cubicBezTo>
                <a:cubicBezTo>
                  <a:pt x="11029" y="4777"/>
                  <a:pt x="11038" y="4777"/>
                  <a:pt x="11038" y="4777"/>
                </a:cubicBezTo>
                <a:cubicBezTo>
                  <a:pt x="11047" y="4793"/>
                  <a:pt x="11038" y="4808"/>
                  <a:pt x="11029" y="4808"/>
                </a:cubicBezTo>
                <a:cubicBezTo>
                  <a:pt x="11029" y="4824"/>
                  <a:pt x="11020" y="4839"/>
                  <a:pt x="11001" y="4824"/>
                </a:cubicBezTo>
                <a:cubicBezTo>
                  <a:pt x="10992" y="4824"/>
                  <a:pt x="10983" y="4824"/>
                  <a:pt x="10965" y="4824"/>
                </a:cubicBezTo>
                <a:cubicBezTo>
                  <a:pt x="10956" y="4824"/>
                  <a:pt x="10946" y="4808"/>
                  <a:pt x="10956" y="4808"/>
                </a:cubicBezTo>
                <a:cubicBezTo>
                  <a:pt x="10956" y="4777"/>
                  <a:pt x="10965" y="4762"/>
                  <a:pt x="10965" y="4731"/>
                </a:cubicBezTo>
                <a:cubicBezTo>
                  <a:pt x="10965" y="4731"/>
                  <a:pt x="10965" y="4731"/>
                  <a:pt x="10965" y="4731"/>
                </a:cubicBezTo>
                <a:cubicBezTo>
                  <a:pt x="10965" y="4731"/>
                  <a:pt x="10956" y="4731"/>
                  <a:pt x="10956" y="4731"/>
                </a:cubicBezTo>
                <a:cubicBezTo>
                  <a:pt x="10937" y="4762"/>
                  <a:pt x="10919" y="4793"/>
                  <a:pt x="10901" y="4824"/>
                </a:cubicBezTo>
                <a:cubicBezTo>
                  <a:pt x="10892" y="4839"/>
                  <a:pt x="10901" y="4855"/>
                  <a:pt x="10910" y="4855"/>
                </a:cubicBezTo>
                <a:cubicBezTo>
                  <a:pt x="10910" y="4886"/>
                  <a:pt x="10910" y="4902"/>
                  <a:pt x="10901" y="4902"/>
                </a:cubicBezTo>
                <a:cubicBezTo>
                  <a:pt x="10901" y="4917"/>
                  <a:pt x="10901" y="4917"/>
                  <a:pt x="10892" y="4933"/>
                </a:cubicBezTo>
                <a:cubicBezTo>
                  <a:pt x="10901" y="4933"/>
                  <a:pt x="10910" y="4933"/>
                  <a:pt x="10919" y="4933"/>
                </a:cubicBezTo>
                <a:cubicBezTo>
                  <a:pt x="10937" y="4917"/>
                  <a:pt x="10956" y="4917"/>
                  <a:pt x="10974" y="4902"/>
                </a:cubicBezTo>
                <a:cubicBezTo>
                  <a:pt x="10983" y="4902"/>
                  <a:pt x="11001" y="4902"/>
                  <a:pt x="11011" y="4917"/>
                </a:cubicBezTo>
                <a:cubicBezTo>
                  <a:pt x="11011" y="4917"/>
                  <a:pt x="11011" y="4917"/>
                  <a:pt x="11011" y="4917"/>
                </a:cubicBezTo>
                <a:cubicBezTo>
                  <a:pt x="11011" y="4917"/>
                  <a:pt x="11011" y="4917"/>
                  <a:pt x="11011" y="4933"/>
                </a:cubicBezTo>
                <a:cubicBezTo>
                  <a:pt x="11001" y="4933"/>
                  <a:pt x="10992" y="4948"/>
                  <a:pt x="10983" y="4948"/>
                </a:cubicBezTo>
                <a:cubicBezTo>
                  <a:pt x="10974" y="4948"/>
                  <a:pt x="10974" y="4948"/>
                  <a:pt x="10965" y="4964"/>
                </a:cubicBezTo>
                <a:cubicBezTo>
                  <a:pt x="10946" y="4964"/>
                  <a:pt x="10946" y="4979"/>
                  <a:pt x="10956" y="4995"/>
                </a:cubicBezTo>
                <a:cubicBezTo>
                  <a:pt x="10946" y="5010"/>
                  <a:pt x="10937" y="5010"/>
                  <a:pt x="10928" y="5026"/>
                </a:cubicBezTo>
                <a:cubicBezTo>
                  <a:pt x="10928" y="5041"/>
                  <a:pt x="10928" y="5057"/>
                  <a:pt x="10928" y="5072"/>
                </a:cubicBezTo>
                <a:cubicBezTo>
                  <a:pt x="10928" y="5088"/>
                  <a:pt x="10928" y="5088"/>
                  <a:pt x="10919" y="5104"/>
                </a:cubicBezTo>
                <a:cubicBezTo>
                  <a:pt x="10919" y="5119"/>
                  <a:pt x="10910" y="5119"/>
                  <a:pt x="10910" y="5135"/>
                </a:cubicBezTo>
                <a:cubicBezTo>
                  <a:pt x="10910" y="5166"/>
                  <a:pt x="10901" y="5181"/>
                  <a:pt x="10892" y="5181"/>
                </a:cubicBezTo>
                <a:cubicBezTo>
                  <a:pt x="10882" y="5197"/>
                  <a:pt x="10864" y="5212"/>
                  <a:pt x="10864" y="5243"/>
                </a:cubicBezTo>
                <a:cubicBezTo>
                  <a:pt x="10864" y="5274"/>
                  <a:pt x="10846" y="5290"/>
                  <a:pt x="10846" y="5321"/>
                </a:cubicBezTo>
                <a:cubicBezTo>
                  <a:pt x="10846" y="5352"/>
                  <a:pt x="10846" y="5368"/>
                  <a:pt x="10827" y="5368"/>
                </a:cubicBezTo>
                <a:cubicBezTo>
                  <a:pt x="10818" y="5383"/>
                  <a:pt x="10818" y="5399"/>
                  <a:pt x="10818" y="5399"/>
                </a:cubicBezTo>
                <a:cubicBezTo>
                  <a:pt x="10827" y="5430"/>
                  <a:pt x="10827" y="5461"/>
                  <a:pt x="10818" y="5492"/>
                </a:cubicBezTo>
                <a:cubicBezTo>
                  <a:pt x="10809" y="5508"/>
                  <a:pt x="10809" y="5539"/>
                  <a:pt x="10809" y="5570"/>
                </a:cubicBezTo>
                <a:cubicBezTo>
                  <a:pt x="10809" y="5585"/>
                  <a:pt x="10800" y="5601"/>
                  <a:pt x="10791" y="5601"/>
                </a:cubicBezTo>
                <a:cubicBezTo>
                  <a:pt x="10782" y="5601"/>
                  <a:pt x="10773" y="5616"/>
                  <a:pt x="10763" y="5616"/>
                </a:cubicBezTo>
                <a:cubicBezTo>
                  <a:pt x="10763" y="5616"/>
                  <a:pt x="10754" y="5632"/>
                  <a:pt x="10754" y="5632"/>
                </a:cubicBezTo>
                <a:cubicBezTo>
                  <a:pt x="10754" y="5663"/>
                  <a:pt x="10754" y="5678"/>
                  <a:pt x="10745" y="5694"/>
                </a:cubicBezTo>
                <a:cubicBezTo>
                  <a:pt x="10718" y="5725"/>
                  <a:pt x="10699" y="5772"/>
                  <a:pt x="10690" y="5818"/>
                </a:cubicBezTo>
                <a:cubicBezTo>
                  <a:pt x="10681" y="5834"/>
                  <a:pt x="10681" y="5849"/>
                  <a:pt x="10672" y="5865"/>
                </a:cubicBezTo>
                <a:cubicBezTo>
                  <a:pt x="10672" y="5880"/>
                  <a:pt x="10663" y="5880"/>
                  <a:pt x="10654" y="5880"/>
                </a:cubicBezTo>
                <a:cubicBezTo>
                  <a:pt x="10635" y="5880"/>
                  <a:pt x="10626" y="5880"/>
                  <a:pt x="10617" y="5880"/>
                </a:cubicBezTo>
                <a:cubicBezTo>
                  <a:pt x="10617" y="5880"/>
                  <a:pt x="10617" y="5880"/>
                  <a:pt x="10608" y="5880"/>
                </a:cubicBezTo>
                <a:cubicBezTo>
                  <a:pt x="10608" y="5896"/>
                  <a:pt x="10608" y="5896"/>
                  <a:pt x="10608" y="5912"/>
                </a:cubicBezTo>
                <a:cubicBezTo>
                  <a:pt x="10617" y="5912"/>
                  <a:pt x="10617" y="5912"/>
                  <a:pt x="10617" y="5912"/>
                </a:cubicBezTo>
                <a:cubicBezTo>
                  <a:pt x="10617" y="5927"/>
                  <a:pt x="10617" y="5943"/>
                  <a:pt x="10617" y="5943"/>
                </a:cubicBezTo>
                <a:cubicBezTo>
                  <a:pt x="10589" y="5958"/>
                  <a:pt x="10571" y="6005"/>
                  <a:pt x="10553" y="5989"/>
                </a:cubicBezTo>
                <a:cubicBezTo>
                  <a:pt x="10535" y="6020"/>
                  <a:pt x="10516" y="6036"/>
                  <a:pt x="10498" y="6051"/>
                </a:cubicBezTo>
                <a:cubicBezTo>
                  <a:pt x="10498" y="6067"/>
                  <a:pt x="10498" y="6067"/>
                  <a:pt x="10498" y="6067"/>
                </a:cubicBezTo>
                <a:cubicBezTo>
                  <a:pt x="10498" y="6098"/>
                  <a:pt x="10489" y="6114"/>
                  <a:pt x="10480" y="6114"/>
                </a:cubicBezTo>
                <a:cubicBezTo>
                  <a:pt x="10471" y="6114"/>
                  <a:pt x="10452" y="6129"/>
                  <a:pt x="10443" y="6129"/>
                </a:cubicBezTo>
                <a:cubicBezTo>
                  <a:pt x="10443" y="6129"/>
                  <a:pt x="10434" y="6145"/>
                  <a:pt x="10434" y="6160"/>
                </a:cubicBezTo>
                <a:cubicBezTo>
                  <a:pt x="10425" y="6176"/>
                  <a:pt x="10434" y="6191"/>
                  <a:pt x="10425" y="6207"/>
                </a:cubicBezTo>
                <a:cubicBezTo>
                  <a:pt x="10425" y="6253"/>
                  <a:pt x="10434" y="6316"/>
                  <a:pt x="10425" y="6362"/>
                </a:cubicBezTo>
                <a:cubicBezTo>
                  <a:pt x="10425" y="6362"/>
                  <a:pt x="10425" y="6362"/>
                  <a:pt x="10425" y="6378"/>
                </a:cubicBezTo>
                <a:cubicBezTo>
                  <a:pt x="10434" y="6409"/>
                  <a:pt x="10443" y="6424"/>
                  <a:pt x="10452" y="6471"/>
                </a:cubicBezTo>
                <a:cubicBezTo>
                  <a:pt x="10461" y="6487"/>
                  <a:pt x="10471" y="6502"/>
                  <a:pt x="10471" y="6533"/>
                </a:cubicBezTo>
                <a:cubicBezTo>
                  <a:pt x="10471" y="6533"/>
                  <a:pt x="10471" y="6549"/>
                  <a:pt x="10461" y="6564"/>
                </a:cubicBezTo>
                <a:cubicBezTo>
                  <a:pt x="10461" y="6580"/>
                  <a:pt x="10452" y="6595"/>
                  <a:pt x="10443" y="6611"/>
                </a:cubicBezTo>
                <a:cubicBezTo>
                  <a:pt x="10443" y="6611"/>
                  <a:pt x="10443" y="6642"/>
                  <a:pt x="10452" y="6642"/>
                </a:cubicBezTo>
                <a:cubicBezTo>
                  <a:pt x="10452" y="6642"/>
                  <a:pt x="10461" y="6657"/>
                  <a:pt x="10471" y="6657"/>
                </a:cubicBezTo>
                <a:cubicBezTo>
                  <a:pt x="10480" y="6657"/>
                  <a:pt x="10480" y="6673"/>
                  <a:pt x="10480" y="6689"/>
                </a:cubicBezTo>
                <a:cubicBezTo>
                  <a:pt x="10471" y="6704"/>
                  <a:pt x="10461" y="6720"/>
                  <a:pt x="10461" y="6735"/>
                </a:cubicBezTo>
                <a:cubicBezTo>
                  <a:pt x="10452" y="6735"/>
                  <a:pt x="10452" y="6766"/>
                  <a:pt x="10461" y="6782"/>
                </a:cubicBezTo>
                <a:cubicBezTo>
                  <a:pt x="10489" y="6828"/>
                  <a:pt x="10525" y="6859"/>
                  <a:pt x="10553" y="6875"/>
                </a:cubicBezTo>
                <a:cubicBezTo>
                  <a:pt x="10562" y="6875"/>
                  <a:pt x="10571" y="6891"/>
                  <a:pt x="10571" y="6875"/>
                </a:cubicBezTo>
                <a:cubicBezTo>
                  <a:pt x="10608" y="6859"/>
                  <a:pt x="10635" y="6859"/>
                  <a:pt x="10663" y="6797"/>
                </a:cubicBezTo>
                <a:cubicBezTo>
                  <a:pt x="10672" y="6782"/>
                  <a:pt x="10681" y="6751"/>
                  <a:pt x="10690" y="6735"/>
                </a:cubicBezTo>
                <a:cubicBezTo>
                  <a:pt x="10708" y="6704"/>
                  <a:pt x="10745" y="6704"/>
                  <a:pt x="10754" y="6657"/>
                </a:cubicBezTo>
                <a:cubicBezTo>
                  <a:pt x="10754" y="6657"/>
                  <a:pt x="10754" y="6657"/>
                  <a:pt x="10763" y="6657"/>
                </a:cubicBezTo>
                <a:cubicBezTo>
                  <a:pt x="10763" y="6673"/>
                  <a:pt x="10782" y="6673"/>
                  <a:pt x="10782" y="6689"/>
                </a:cubicBezTo>
                <a:cubicBezTo>
                  <a:pt x="10791" y="6720"/>
                  <a:pt x="10782" y="6751"/>
                  <a:pt x="10791" y="6766"/>
                </a:cubicBezTo>
                <a:cubicBezTo>
                  <a:pt x="10791" y="6797"/>
                  <a:pt x="10809" y="6828"/>
                  <a:pt x="10809" y="6859"/>
                </a:cubicBezTo>
                <a:cubicBezTo>
                  <a:pt x="10809" y="6906"/>
                  <a:pt x="10827" y="6953"/>
                  <a:pt x="10837" y="6999"/>
                </a:cubicBezTo>
                <a:cubicBezTo>
                  <a:pt x="10855" y="7030"/>
                  <a:pt x="10864" y="7077"/>
                  <a:pt x="10882" y="7108"/>
                </a:cubicBezTo>
                <a:cubicBezTo>
                  <a:pt x="10892" y="7124"/>
                  <a:pt x="10882" y="7139"/>
                  <a:pt x="10882" y="7155"/>
                </a:cubicBezTo>
                <a:cubicBezTo>
                  <a:pt x="10882" y="7155"/>
                  <a:pt x="10873" y="7170"/>
                  <a:pt x="10873" y="7186"/>
                </a:cubicBezTo>
                <a:cubicBezTo>
                  <a:pt x="10873" y="7186"/>
                  <a:pt x="10873" y="7186"/>
                  <a:pt x="10873" y="7186"/>
                </a:cubicBezTo>
                <a:cubicBezTo>
                  <a:pt x="10873" y="7186"/>
                  <a:pt x="10873" y="7186"/>
                  <a:pt x="10873" y="7201"/>
                </a:cubicBezTo>
                <a:cubicBezTo>
                  <a:pt x="10882" y="7201"/>
                  <a:pt x="10882" y="7217"/>
                  <a:pt x="10892" y="7217"/>
                </a:cubicBezTo>
                <a:cubicBezTo>
                  <a:pt x="10910" y="7310"/>
                  <a:pt x="10919" y="7295"/>
                  <a:pt x="10965" y="7279"/>
                </a:cubicBezTo>
                <a:cubicBezTo>
                  <a:pt x="10974" y="7279"/>
                  <a:pt x="10983" y="7264"/>
                  <a:pt x="10983" y="7248"/>
                </a:cubicBezTo>
                <a:cubicBezTo>
                  <a:pt x="10983" y="7217"/>
                  <a:pt x="11001" y="7201"/>
                  <a:pt x="11011" y="7186"/>
                </a:cubicBezTo>
                <a:cubicBezTo>
                  <a:pt x="11020" y="7186"/>
                  <a:pt x="11029" y="7186"/>
                  <a:pt x="11038" y="7186"/>
                </a:cubicBezTo>
                <a:cubicBezTo>
                  <a:pt x="11056" y="7186"/>
                  <a:pt x="11084" y="7186"/>
                  <a:pt x="11093" y="7139"/>
                </a:cubicBezTo>
                <a:cubicBezTo>
                  <a:pt x="11129" y="7155"/>
                  <a:pt x="11129" y="7108"/>
                  <a:pt x="11129" y="7062"/>
                </a:cubicBezTo>
                <a:cubicBezTo>
                  <a:pt x="11129" y="7062"/>
                  <a:pt x="11129" y="7046"/>
                  <a:pt x="11129" y="7046"/>
                </a:cubicBezTo>
                <a:cubicBezTo>
                  <a:pt x="11129" y="7030"/>
                  <a:pt x="11129" y="7015"/>
                  <a:pt x="11111" y="7015"/>
                </a:cubicBezTo>
                <a:cubicBezTo>
                  <a:pt x="11111" y="7015"/>
                  <a:pt x="11111" y="7015"/>
                  <a:pt x="11111" y="7015"/>
                </a:cubicBezTo>
                <a:cubicBezTo>
                  <a:pt x="11102" y="7015"/>
                  <a:pt x="11102" y="7015"/>
                  <a:pt x="11102" y="7015"/>
                </a:cubicBezTo>
                <a:cubicBezTo>
                  <a:pt x="11102" y="6968"/>
                  <a:pt x="11102" y="6922"/>
                  <a:pt x="11111" y="6875"/>
                </a:cubicBezTo>
                <a:cubicBezTo>
                  <a:pt x="11111" y="6859"/>
                  <a:pt x="11120" y="6828"/>
                  <a:pt x="11120" y="6813"/>
                </a:cubicBezTo>
                <a:cubicBezTo>
                  <a:pt x="11120" y="6766"/>
                  <a:pt x="11129" y="6735"/>
                  <a:pt x="11148" y="6720"/>
                </a:cubicBezTo>
                <a:cubicBezTo>
                  <a:pt x="11157" y="6704"/>
                  <a:pt x="11175" y="6689"/>
                  <a:pt x="11184" y="6673"/>
                </a:cubicBezTo>
                <a:cubicBezTo>
                  <a:pt x="11203" y="6657"/>
                  <a:pt x="11212" y="6626"/>
                  <a:pt x="11212" y="6595"/>
                </a:cubicBezTo>
                <a:cubicBezTo>
                  <a:pt x="11212" y="6580"/>
                  <a:pt x="11212" y="6564"/>
                  <a:pt x="11212" y="6533"/>
                </a:cubicBezTo>
                <a:cubicBezTo>
                  <a:pt x="11212" y="6533"/>
                  <a:pt x="11212" y="6518"/>
                  <a:pt x="11203" y="6502"/>
                </a:cubicBezTo>
                <a:cubicBezTo>
                  <a:pt x="11184" y="6455"/>
                  <a:pt x="11166" y="6409"/>
                  <a:pt x="11139" y="6393"/>
                </a:cubicBezTo>
                <a:cubicBezTo>
                  <a:pt x="11120" y="6378"/>
                  <a:pt x="11111" y="6347"/>
                  <a:pt x="11120" y="6331"/>
                </a:cubicBezTo>
                <a:cubicBezTo>
                  <a:pt x="11120" y="6253"/>
                  <a:pt x="11120" y="6176"/>
                  <a:pt x="11120" y="6114"/>
                </a:cubicBezTo>
                <a:cubicBezTo>
                  <a:pt x="11120" y="6098"/>
                  <a:pt x="11120" y="6083"/>
                  <a:pt x="11129" y="6067"/>
                </a:cubicBezTo>
                <a:cubicBezTo>
                  <a:pt x="11148" y="6005"/>
                  <a:pt x="11175" y="5958"/>
                  <a:pt x="11212" y="5912"/>
                </a:cubicBezTo>
                <a:cubicBezTo>
                  <a:pt x="11230" y="5896"/>
                  <a:pt x="11239" y="5865"/>
                  <a:pt x="11258" y="5834"/>
                </a:cubicBezTo>
                <a:cubicBezTo>
                  <a:pt x="11285" y="5787"/>
                  <a:pt x="11285" y="5787"/>
                  <a:pt x="11303" y="5710"/>
                </a:cubicBezTo>
                <a:cubicBezTo>
                  <a:pt x="11313" y="5694"/>
                  <a:pt x="11313" y="5678"/>
                  <a:pt x="11313" y="5647"/>
                </a:cubicBezTo>
                <a:cubicBezTo>
                  <a:pt x="11303" y="5601"/>
                  <a:pt x="11313" y="5539"/>
                  <a:pt x="11322" y="5492"/>
                </a:cubicBezTo>
                <a:cubicBezTo>
                  <a:pt x="11331" y="5461"/>
                  <a:pt x="11349" y="5414"/>
                  <a:pt x="11386" y="5430"/>
                </a:cubicBezTo>
                <a:cubicBezTo>
                  <a:pt x="11422" y="5414"/>
                  <a:pt x="11459" y="5430"/>
                  <a:pt x="11496" y="5461"/>
                </a:cubicBezTo>
                <a:cubicBezTo>
                  <a:pt x="11505" y="5476"/>
                  <a:pt x="11505" y="5508"/>
                  <a:pt x="11496" y="5523"/>
                </a:cubicBezTo>
                <a:cubicBezTo>
                  <a:pt x="11486" y="5539"/>
                  <a:pt x="11477" y="5539"/>
                  <a:pt x="11477" y="5570"/>
                </a:cubicBezTo>
                <a:cubicBezTo>
                  <a:pt x="11477" y="5585"/>
                  <a:pt x="11468" y="5601"/>
                  <a:pt x="11468" y="5616"/>
                </a:cubicBezTo>
                <a:cubicBezTo>
                  <a:pt x="11441" y="5678"/>
                  <a:pt x="11422" y="5756"/>
                  <a:pt x="11386" y="5818"/>
                </a:cubicBezTo>
                <a:cubicBezTo>
                  <a:pt x="11377" y="5834"/>
                  <a:pt x="11367" y="5849"/>
                  <a:pt x="11367" y="5865"/>
                </a:cubicBezTo>
                <a:cubicBezTo>
                  <a:pt x="11358" y="5896"/>
                  <a:pt x="11349" y="5912"/>
                  <a:pt x="11331" y="5896"/>
                </a:cubicBezTo>
                <a:cubicBezTo>
                  <a:pt x="11322" y="5896"/>
                  <a:pt x="11313" y="5912"/>
                  <a:pt x="11313" y="5927"/>
                </a:cubicBezTo>
                <a:cubicBezTo>
                  <a:pt x="11322" y="5958"/>
                  <a:pt x="11313" y="5974"/>
                  <a:pt x="11313" y="5989"/>
                </a:cubicBezTo>
                <a:cubicBezTo>
                  <a:pt x="11313" y="6005"/>
                  <a:pt x="11313" y="6036"/>
                  <a:pt x="11313" y="6051"/>
                </a:cubicBezTo>
                <a:cubicBezTo>
                  <a:pt x="11313" y="6067"/>
                  <a:pt x="11322" y="6083"/>
                  <a:pt x="11322" y="6098"/>
                </a:cubicBezTo>
                <a:cubicBezTo>
                  <a:pt x="11331" y="6176"/>
                  <a:pt x="11340" y="6238"/>
                  <a:pt x="11340" y="6316"/>
                </a:cubicBezTo>
                <a:cubicBezTo>
                  <a:pt x="11340" y="6331"/>
                  <a:pt x="11340" y="6331"/>
                  <a:pt x="11340" y="6347"/>
                </a:cubicBezTo>
                <a:cubicBezTo>
                  <a:pt x="11340" y="6378"/>
                  <a:pt x="11349" y="6393"/>
                  <a:pt x="11358" y="6409"/>
                </a:cubicBezTo>
                <a:cubicBezTo>
                  <a:pt x="11367" y="6409"/>
                  <a:pt x="11377" y="6424"/>
                  <a:pt x="11386" y="6424"/>
                </a:cubicBezTo>
                <a:cubicBezTo>
                  <a:pt x="11386" y="6424"/>
                  <a:pt x="11386" y="6424"/>
                  <a:pt x="11386" y="6424"/>
                </a:cubicBezTo>
                <a:cubicBezTo>
                  <a:pt x="11386" y="6424"/>
                  <a:pt x="11386" y="6424"/>
                  <a:pt x="11386" y="6424"/>
                </a:cubicBezTo>
                <a:cubicBezTo>
                  <a:pt x="11395" y="6424"/>
                  <a:pt x="11395" y="6424"/>
                  <a:pt x="11395" y="6424"/>
                </a:cubicBezTo>
                <a:cubicBezTo>
                  <a:pt x="11386" y="6424"/>
                  <a:pt x="11386" y="6424"/>
                  <a:pt x="11386" y="6424"/>
                </a:cubicBezTo>
                <a:cubicBezTo>
                  <a:pt x="11395" y="6440"/>
                  <a:pt x="11404" y="6440"/>
                  <a:pt x="11404" y="6440"/>
                </a:cubicBezTo>
                <a:cubicBezTo>
                  <a:pt x="11422" y="6440"/>
                  <a:pt x="11441" y="6455"/>
                  <a:pt x="11450" y="6487"/>
                </a:cubicBezTo>
                <a:cubicBezTo>
                  <a:pt x="11459" y="6502"/>
                  <a:pt x="11468" y="6518"/>
                  <a:pt x="11486" y="6502"/>
                </a:cubicBezTo>
                <a:cubicBezTo>
                  <a:pt x="11505" y="6502"/>
                  <a:pt x="11514" y="6487"/>
                  <a:pt x="11532" y="6471"/>
                </a:cubicBezTo>
                <a:cubicBezTo>
                  <a:pt x="11578" y="6424"/>
                  <a:pt x="11633" y="6409"/>
                  <a:pt x="11688" y="6409"/>
                </a:cubicBezTo>
                <a:cubicBezTo>
                  <a:pt x="11706" y="6409"/>
                  <a:pt x="11724" y="6393"/>
                  <a:pt x="11743" y="6393"/>
                </a:cubicBezTo>
                <a:cubicBezTo>
                  <a:pt x="11743" y="6393"/>
                  <a:pt x="11752" y="6393"/>
                  <a:pt x="11752" y="6409"/>
                </a:cubicBezTo>
                <a:cubicBezTo>
                  <a:pt x="11761" y="6440"/>
                  <a:pt x="11788" y="6440"/>
                  <a:pt x="11807" y="6455"/>
                </a:cubicBezTo>
                <a:cubicBezTo>
                  <a:pt x="11807" y="6455"/>
                  <a:pt x="11807" y="6455"/>
                  <a:pt x="11816" y="6455"/>
                </a:cubicBezTo>
                <a:cubicBezTo>
                  <a:pt x="11816" y="6471"/>
                  <a:pt x="11816" y="6471"/>
                  <a:pt x="11816" y="6471"/>
                </a:cubicBezTo>
                <a:cubicBezTo>
                  <a:pt x="11807" y="6487"/>
                  <a:pt x="11798" y="6487"/>
                  <a:pt x="11788" y="6502"/>
                </a:cubicBezTo>
                <a:cubicBezTo>
                  <a:pt x="11770" y="6518"/>
                  <a:pt x="11752" y="6518"/>
                  <a:pt x="11752" y="6549"/>
                </a:cubicBezTo>
                <a:cubicBezTo>
                  <a:pt x="11734" y="6595"/>
                  <a:pt x="11706" y="6595"/>
                  <a:pt x="11679" y="6580"/>
                </a:cubicBezTo>
                <a:cubicBezTo>
                  <a:pt x="11660" y="6564"/>
                  <a:pt x="11642" y="6564"/>
                  <a:pt x="11624" y="6549"/>
                </a:cubicBezTo>
                <a:cubicBezTo>
                  <a:pt x="11615" y="6549"/>
                  <a:pt x="11605" y="6549"/>
                  <a:pt x="11605" y="6549"/>
                </a:cubicBezTo>
                <a:cubicBezTo>
                  <a:pt x="11578" y="6564"/>
                  <a:pt x="11551" y="6580"/>
                  <a:pt x="11523" y="6595"/>
                </a:cubicBezTo>
                <a:cubicBezTo>
                  <a:pt x="11505" y="6611"/>
                  <a:pt x="11486" y="6642"/>
                  <a:pt x="11477" y="6689"/>
                </a:cubicBezTo>
                <a:cubicBezTo>
                  <a:pt x="11477" y="6720"/>
                  <a:pt x="11468" y="6735"/>
                  <a:pt x="11459" y="6735"/>
                </a:cubicBezTo>
                <a:cubicBezTo>
                  <a:pt x="11450" y="6751"/>
                  <a:pt x="11432" y="6751"/>
                  <a:pt x="11422" y="6751"/>
                </a:cubicBezTo>
                <a:cubicBezTo>
                  <a:pt x="11404" y="6766"/>
                  <a:pt x="11404" y="6782"/>
                  <a:pt x="11413" y="6828"/>
                </a:cubicBezTo>
                <a:cubicBezTo>
                  <a:pt x="11413" y="6828"/>
                  <a:pt x="11422" y="6828"/>
                  <a:pt x="11422" y="6828"/>
                </a:cubicBezTo>
                <a:cubicBezTo>
                  <a:pt x="11441" y="6828"/>
                  <a:pt x="11459" y="6813"/>
                  <a:pt x="11477" y="6782"/>
                </a:cubicBezTo>
                <a:cubicBezTo>
                  <a:pt x="11486" y="6766"/>
                  <a:pt x="11486" y="6766"/>
                  <a:pt x="11505" y="6782"/>
                </a:cubicBezTo>
                <a:cubicBezTo>
                  <a:pt x="11514" y="6797"/>
                  <a:pt x="11523" y="6813"/>
                  <a:pt x="11532" y="6813"/>
                </a:cubicBezTo>
                <a:cubicBezTo>
                  <a:pt x="11532" y="6828"/>
                  <a:pt x="11541" y="6828"/>
                  <a:pt x="11541" y="6844"/>
                </a:cubicBezTo>
                <a:cubicBezTo>
                  <a:pt x="11541" y="6875"/>
                  <a:pt x="11541" y="6922"/>
                  <a:pt x="11541" y="6953"/>
                </a:cubicBezTo>
                <a:cubicBezTo>
                  <a:pt x="11541" y="6968"/>
                  <a:pt x="11532" y="6984"/>
                  <a:pt x="11523" y="6999"/>
                </a:cubicBezTo>
                <a:cubicBezTo>
                  <a:pt x="11514" y="6999"/>
                  <a:pt x="11505" y="6984"/>
                  <a:pt x="11505" y="6984"/>
                </a:cubicBezTo>
                <a:cubicBezTo>
                  <a:pt x="11486" y="6968"/>
                  <a:pt x="11477" y="6937"/>
                  <a:pt x="11468" y="6922"/>
                </a:cubicBezTo>
                <a:cubicBezTo>
                  <a:pt x="11459" y="6906"/>
                  <a:pt x="11450" y="6891"/>
                  <a:pt x="11432" y="6906"/>
                </a:cubicBezTo>
                <a:cubicBezTo>
                  <a:pt x="11413" y="6922"/>
                  <a:pt x="11395" y="6937"/>
                  <a:pt x="11386" y="6968"/>
                </a:cubicBezTo>
                <a:cubicBezTo>
                  <a:pt x="11386" y="6999"/>
                  <a:pt x="11377" y="7030"/>
                  <a:pt x="11377" y="7046"/>
                </a:cubicBezTo>
                <a:cubicBezTo>
                  <a:pt x="11367" y="7077"/>
                  <a:pt x="11367" y="7124"/>
                  <a:pt x="11367" y="7155"/>
                </a:cubicBezTo>
                <a:cubicBezTo>
                  <a:pt x="11377" y="7201"/>
                  <a:pt x="11377" y="7248"/>
                  <a:pt x="11377" y="7295"/>
                </a:cubicBezTo>
                <a:cubicBezTo>
                  <a:pt x="11386" y="7295"/>
                  <a:pt x="11377" y="7310"/>
                  <a:pt x="11377" y="7310"/>
                </a:cubicBezTo>
                <a:cubicBezTo>
                  <a:pt x="11358" y="7326"/>
                  <a:pt x="11349" y="7326"/>
                  <a:pt x="11340" y="7341"/>
                </a:cubicBezTo>
                <a:cubicBezTo>
                  <a:pt x="11322" y="7341"/>
                  <a:pt x="11313" y="7357"/>
                  <a:pt x="11313" y="7388"/>
                </a:cubicBezTo>
                <a:cubicBezTo>
                  <a:pt x="11313" y="7434"/>
                  <a:pt x="11258" y="7434"/>
                  <a:pt x="11248" y="7403"/>
                </a:cubicBezTo>
                <a:cubicBezTo>
                  <a:pt x="11248" y="7403"/>
                  <a:pt x="11239" y="7388"/>
                  <a:pt x="11239" y="7388"/>
                </a:cubicBezTo>
                <a:cubicBezTo>
                  <a:pt x="11230" y="7357"/>
                  <a:pt x="11221" y="7357"/>
                  <a:pt x="11212" y="7357"/>
                </a:cubicBezTo>
                <a:cubicBezTo>
                  <a:pt x="11184" y="7357"/>
                  <a:pt x="11157" y="7372"/>
                  <a:pt x="11129" y="7388"/>
                </a:cubicBezTo>
                <a:cubicBezTo>
                  <a:pt x="11102" y="7419"/>
                  <a:pt x="11065" y="7466"/>
                  <a:pt x="11038" y="7481"/>
                </a:cubicBezTo>
                <a:cubicBezTo>
                  <a:pt x="11020" y="7497"/>
                  <a:pt x="11020" y="7512"/>
                  <a:pt x="11001" y="7528"/>
                </a:cubicBezTo>
                <a:cubicBezTo>
                  <a:pt x="11001" y="7543"/>
                  <a:pt x="10983" y="7543"/>
                  <a:pt x="10983" y="7528"/>
                </a:cubicBezTo>
                <a:cubicBezTo>
                  <a:pt x="10974" y="7512"/>
                  <a:pt x="10956" y="7497"/>
                  <a:pt x="10946" y="7466"/>
                </a:cubicBezTo>
                <a:cubicBezTo>
                  <a:pt x="10946" y="7450"/>
                  <a:pt x="10946" y="7434"/>
                  <a:pt x="10946" y="7419"/>
                </a:cubicBezTo>
                <a:cubicBezTo>
                  <a:pt x="10946" y="7419"/>
                  <a:pt x="10928" y="7403"/>
                  <a:pt x="10928" y="7419"/>
                </a:cubicBezTo>
                <a:cubicBezTo>
                  <a:pt x="10910" y="7434"/>
                  <a:pt x="10901" y="7450"/>
                  <a:pt x="10882" y="7450"/>
                </a:cubicBezTo>
                <a:cubicBezTo>
                  <a:pt x="10864" y="7450"/>
                  <a:pt x="10837" y="7481"/>
                  <a:pt x="10818" y="7497"/>
                </a:cubicBezTo>
                <a:cubicBezTo>
                  <a:pt x="10818" y="7497"/>
                  <a:pt x="10809" y="7497"/>
                  <a:pt x="10809" y="7497"/>
                </a:cubicBezTo>
                <a:cubicBezTo>
                  <a:pt x="10800" y="7481"/>
                  <a:pt x="10791" y="7466"/>
                  <a:pt x="10773" y="7450"/>
                </a:cubicBezTo>
                <a:cubicBezTo>
                  <a:pt x="10763" y="7450"/>
                  <a:pt x="10745" y="7450"/>
                  <a:pt x="10736" y="7434"/>
                </a:cubicBezTo>
                <a:cubicBezTo>
                  <a:pt x="10727" y="7419"/>
                  <a:pt x="10727" y="7388"/>
                  <a:pt x="10718" y="7372"/>
                </a:cubicBezTo>
                <a:cubicBezTo>
                  <a:pt x="10718" y="7372"/>
                  <a:pt x="10727" y="7357"/>
                  <a:pt x="10727" y="7357"/>
                </a:cubicBezTo>
                <a:cubicBezTo>
                  <a:pt x="10727" y="7341"/>
                  <a:pt x="10727" y="7341"/>
                  <a:pt x="10736" y="7341"/>
                </a:cubicBezTo>
                <a:cubicBezTo>
                  <a:pt x="10754" y="7357"/>
                  <a:pt x="10773" y="7372"/>
                  <a:pt x="10800" y="7403"/>
                </a:cubicBezTo>
                <a:cubicBezTo>
                  <a:pt x="10818" y="7434"/>
                  <a:pt x="10846" y="7419"/>
                  <a:pt x="10855" y="7372"/>
                </a:cubicBezTo>
                <a:cubicBezTo>
                  <a:pt x="10873" y="7310"/>
                  <a:pt x="10882" y="7264"/>
                  <a:pt x="10873" y="7201"/>
                </a:cubicBezTo>
                <a:cubicBezTo>
                  <a:pt x="10873" y="7186"/>
                  <a:pt x="10873" y="7186"/>
                  <a:pt x="10873" y="7186"/>
                </a:cubicBezTo>
                <a:cubicBezTo>
                  <a:pt x="10873" y="7186"/>
                  <a:pt x="10873" y="7186"/>
                  <a:pt x="10873" y="7186"/>
                </a:cubicBezTo>
                <a:cubicBezTo>
                  <a:pt x="10846" y="7186"/>
                  <a:pt x="10827" y="7201"/>
                  <a:pt x="10809" y="7232"/>
                </a:cubicBezTo>
                <a:cubicBezTo>
                  <a:pt x="10800" y="7248"/>
                  <a:pt x="10800" y="7279"/>
                  <a:pt x="10800" y="7295"/>
                </a:cubicBezTo>
                <a:cubicBezTo>
                  <a:pt x="10809" y="7310"/>
                  <a:pt x="10818" y="7310"/>
                  <a:pt x="10818" y="7341"/>
                </a:cubicBezTo>
                <a:cubicBezTo>
                  <a:pt x="10818" y="7341"/>
                  <a:pt x="10818" y="7357"/>
                  <a:pt x="10818" y="7357"/>
                </a:cubicBezTo>
                <a:cubicBezTo>
                  <a:pt x="10818" y="7357"/>
                  <a:pt x="10809" y="7357"/>
                  <a:pt x="10800" y="7357"/>
                </a:cubicBezTo>
                <a:cubicBezTo>
                  <a:pt x="10800" y="7357"/>
                  <a:pt x="10800" y="7357"/>
                  <a:pt x="10800" y="7341"/>
                </a:cubicBezTo>
                <a:cubicBezTo>
                  <a:pt x="10782" y="7326"/>
                  <a:pt x="10773" y="7279"/>
                  <a:pt x="10745" y="7264"/>
                </a:cubicBezTo>
                <a:cubicBezTo>
                  <a:pt x="10745" y="7264"/>
                  <a:pt x="10745" y="7248"/>
                  <a:pt x="10745" y="7232"/>
                </a:cubicBezTo>
                <a:cubicBezTo>
                  <a:pt x="10754" y="7201"/>
                  <a:pt x="10763" y="7170"/>
                  <a:pt x="10782" y="7170"/>
                </a:cubicBezTo>
                <a:cubicBezTo>
                  <a:pt x="10782" y="7155"/>
                  <a:pt x="10782" y="7155"/>
                  <a:pt x="10782" y="7139"/>
                </a:cubicBezTo>
                <a:cubicBezTo>
                  <a:pt x="10782" y="7139"/>
                  <a:pt x="10773" y="7139"/>
                  <a:pt x="10773" y="7124"/>
                </a:cubicBezTo>
                <a:cubicBezTo>
                  <a:pt x="10745" y="7108"/>
                  <a:pt x="10745" y="7077"/>
                  <a:pt x="10754" y="7030"/>
                </a:cubicBezTo>
                <a:cubicBezTo>
                  <a:pt x="10754" y="6999"/>
                  <a:pt x="10763" y="6984"/>
                  <a:pt x="10763" y="6968"/>
                </a:cubicBezTo>
                <a:cubicBezTo>
                  <a:pt x="10754" y="6953"/>
                  <a:pt x="10754" y="6937"/>
                  <a:pt x="10745" y="6937"/>
                </a:cubicBezTo>
                <a:cubicBezTo>
                  <a:pt x="10736" y="6937"/>
                  <a:pt x="10736" y="6937"/>
                  <a:pt x="10727" y="6937"/>
                </a:cubicBezTo>
                <a:cubicBezTo>
                  <a:pt x="10699" y="6968"/>
                  <a:pt x="10681" y="7030"/>
                  <a:pt x="10644" y="7046"/>
                </a:cubicBezTo>
                <a:cubicBezTo>
                  <a:pt x="10635" y="7046"/>
                  <a:pt x="10635" y="7062"/>
                  <a:pt x="10635" y="7062"/>
                </a:cubicBezTo>
                <a:cubicBezTo>
                  <a:pt x="10635" y="7124"/>
                  <a:pt x="10617" y="7170"/>
                  <a:pt x="10626" y="7217"/>
                </a:cubicBezTo>
                <a:cubicBezTo>
                  <a:pt x="10626" y="7232"/>
                  <a:pt x="10626" y="7232"/>
                  <a:pt x="10626" y="7248"/>
                </a:cubicBezTo>
                <a:cubicBezTo>
                  <a:pt x="10617" y="7264"/>
                  <a:pt x="10626" y="7279"/>
                  <a:pt x="10626" y="7295"/>
                </a:cubicBezTo>
                <a:cubicBezTo>
                  <a:pt x="10635" y="7310"/>
                  <a:pt x="10644" y="7310"/>
                  <a:pt x="10644" y="7326"/>
                </a:cubicBezTo>
                <a:cubicBezTo>
                  <a:pt x="10654" y="7388"/>
                  <a:pt x="10663" y="7434"/>
                  <a:pt x="10663" y="7497"/>
                </a:cubicBezTo>
                <a:cubicBezTo>
                  <a:pt x="10663" y="7528"/>
                  <a:pt x="10644" y="7574"/>
                  <a:pt x="10626" y="7574"/>
                </a:cubicBezTo>
                <a:cubicBezTo>
                  <a:pt x="10599" y="7559"/>
                  <a:pt x="10580" y="7559"/>
                  <a:pt x="10562" y="7574"/>
                </a:cubicBezTo>
                <a:cubicBezTo>
                  <a:pt x="10544" y="7590"/>
                  <a:pt x="10525" y="7605"/>
                  <a:pt x="10507" y="7605"/>
                </a:cubicBezTo>
                <a:cubicBezTo>
                  <a:pt x="10489" y="7621"/>
                  <a:pt x="10471" y="7636"/>
                  <a:pt x="10443" y="7668"/>
                </a:cubicBezTo>
                <a:cubicBezTo>
                  <a:pt x="10425" y="7683"/>
                  <a:pt x="10416" y="7699"/>
                  <a:pt x="10406" y="7745"/>
                </a:cubicBezTo>
                <a:cubicBezTo>
                  <a:pt x="10388" y="7870"/>
                  <a:pt x="10388" y="7870"/>
                  <a:pt x="10324" y="7932"/>
                </a:cubicBezTo>
                <a:cubicBezTo>
                  <a:pt x="10315" y="7947"/>
                  <a:pt x="10297" y="7963"/>
                  <a:pt x="10287" y="7978"/>
                </a:cubicBezTo>
                <a:cubicBezTo>
                  <a:pt x="10278" y="7978"/>
                  <a:pt x="10278" y="7994"/>
                  <a:pt x="10269" y="8009"/>
                </a:cubicBezTo>
                <a:cubicBezTo>
                  <a:pt x="10269" y="8025"/>
                  <a:pt x="10269" y="8040"/>
                  <a:pt x="10260" y="8056"/>
                </a:cubicBezTo>
                <a:cubicBezTo>
                  <a:pt x="10260" y="8087"/>
                  <a:pt x="10251" y="8103"/>
                  <a:pt x="10233" y="8118"/>
                </a:cubicBezTo>
                <a:cubicBezTo>
                  <a:pt x="10223" y="8118"/>
                  <a:pt x="10214" y="8118"/>
                  <a:pt x="10205" y="8134"/>
                </a:cubicBezTo>
                <a:cubicBezTo>
                  <a:pt x="10196" y="8134"/>
                  <a:pt x="10187" y="8149"/>
                  <a:pt x="10178" y="8165"/>
                </a:cubicBezTo>
                <a:cubicBezTo>
                  <a:pt x="10168" y="8196"/>
                  <a:pt x="10150" y="8196"/>
                  <a:pt x="10141" y="8196"/>
                </a:cubicBezTo>
                <a:cubicBezTo>
                  <a:pt x="10123" y="8196"/>
                  <a:pt x="10114" y="8180"/>
                  <a:pt x="10104" y="8165"/>
                </a:cubicBezTo>
                <a:cubicBezTo>
                  <a:pt x="10095" y="8165"/>
                  <a:pt x="10086" y="8165"/>
                  <a:pt x="10077" y="8165"/>
                </a:cubicBezTo>
                <a:cubicBezTo>
                  <a:pt x="10077" y="8165"/>
                  <a:pt x="10059" y="8180"/>
                  <a:pt x="10068" y="8180"/>
                </a:cubicBezTo>
                <a:cubicBezTo>
                  <a:pt x="10068" y="8211"/>
                  <a:pt x="10068" y="8243"/>
                  <a:pt x="10077" y="8258"/>
                </a:cubicBezTo>
                <a:cubicBezTo>
                  <a:pt x="10077" y="8289"/>
                  <a:pt x="10068" y="8305"/>
                  <a:pt x="10059" y="8305"/>
                </a:cubicBezTo>
                <a:cubicBezTo>
                  <a:pt x="10040" y="8305"/>
                  <a:pt x="10022" y="8305"/>
                  <a:pt x="10004" y="8289"/>
                </a:cubicBezTo>
                <a:cubicBezTo>
                  <a:pt x="9995" y="8274"/>
                  <a:pt x="9985" y="8274"/>
                  <a:pt x="9967" y="8274"/>
                </a:cubicBezTo>
                <a:cubicBezTo>
                  <a:pt x="9949" y="8289"/>
                  <a:pt x="9931" y="8305"/>
                  <a:pt x="9912" y="8305"/>
                </a:cubicBezTo>
                <a:cubicBezTo>
                  <a:pt x="9903" y="8320"/>
                  <a:pt x="9894" y="8336"/>
                  <a:pt x="9903" y="8336"/>
                </a:cubicBezTo>
                <a:cubicBezTo>
                  <a:pt x="9903" y="8382"/>
                  <a:pt x="9903" y="8429"/>
                  <a:pt x="9940" y="8429"/>
                </a:cubicBezTo>
                <a:cubicBezTo>
                  <a:pt x="9958" y="8445"/>
                  <a:pt x="9976" y="8460"/>
                  <a:pt x="9985" y="8460"/>
                </a:cubicBezTo>
                <a:cubicBezTo>
                  <a:pt x="10013" y="8476"/>
                  <a:pt x="10031" y="8507"/>
                  <a:pt x="10040" y="8538"/>
                </a:cubicBezTo>
                <a:cubicBezTo>
                  <a:pt x="10049" y="8584"/>
                  <a:pt x="10059" y="8615"/>
                  <a:pt x="10086" y="8631"/>
                </a:cubicBezTo>
                <a:cubicBezTo>
                  <a:pt x="10095" y="8647"/>
                  <a:pt x="10104" y="8678"/>
                  <a:pt x="10104" y="8709"/>
                </a:cubicBezTo>
                <a:cubicBezTo>
                  <a:pt x="10104" y="8771"/>
                  <a:pt x="10095" y="8849"/>
                  <a:pt x="10095" y="8926"/>
                </a:cubicBezTo>
                <a:cubicBezTo>
                  <a:pt x="10095" y="8942"/>
                  <a:pt x="10086" y="8973"/>
                  <a:pt x="10086" y="9004"/>
                </a:cubicBezTo>
                <a:cubicBezTo>
                  <a:pt x="10077" y="9019"/>
                  <a:pt x="10059" y="9051"/>
                  <a:pt x="10040" y="9035"/>
                </a:cubicBezTo>
                <a:cubicBezTo>
                  <a:pt x="10013" y="9019"/>
                  <a:pt x="9985" y="9035"/>
                  <a:pt x="9958" y="9019"/>
                </a:cubicBezTo>
                <a:cubicBezTo>
                  <a:pt x="9949" y="9019"/>
                  <a:pt x="9940" y="9004"/>
                  <a:pt x="9940" y="9019"/>
                </a:cubicBezTo>
                <a:cubicBezTo>
                  <a:pt x="9912" y="9035"/>
                  <a:pt x="9885" y="9019"/>
                  <a:pt x="9857" y="9019"/>
                </a:cubicBezTo>
                <a:cubicBezTo>
                  <a:pt x="9830" y="9004"/>
                  <a:pt x="9802" y="8988"/>
                  <a:pt x="9775" y="9004"/>
                </a:cubicBezTo>
                <a:cubicBezTo>
                  <a:pt x="9766" y="9004"/>
                  <a:pt x="9757" y="9004"/>
                  <a:pt x="9747" y="9004"/>
                </a:cubicBezTo>
                <a:cubicBezTo>
                  <a:pt x="9711" y="8973"/>
                  <a:pt x="9683" y="8973"/>
                  <a:pt x="9665" y="9035"/>
                </a:cubicBezTo>
                <a:cubicBezTo>
                  <a:pt x="9656" y="9035"/>
                  <a:pt x="9647" y="9035"/>
                  <a:pt x="9638" y="9051"/>
                </a:cubicBezTo>
                <a:cubicBezTo>
                  <a:pt x="9638" y="9051"/>
                  <a:pt x="9628" y="9051"/>
                  <a:pt x="9628" y="9051"/>
                </a:cubicBezTo>
                <a:cubicBezTo>
                  <a:pt x="9619" y="9066"/>
                  <a:pt x="9610" y="9082"/>
                  <a:pt x="9610" y="9097"/>
                </a:cubicBezTo>
                <a:cubicBezTo>
                  <a:pt x="9628" y="9144"/>
                  <a:pt x="9638" y="9190"/>
                  <a:pt x="9628" y="9237"/>
                </a:cubicBezTo>
                <a:cubicBezTo>
                  <a:pt x="9628" y="9253"/>
                  <a:pt x="9628" y="9253"/>
                  <a:pt x="9628" y="9253"/>
                </a:cubicBezTo>
                <a:cubicBezTo>
                  <a:pt x="9647" y="9361"/>
                  <a:pt x="9628" y="9455"/>
                  <a:pt x="9610" y="9548"/>
                </a:cubicBezTo>
                <a:cubicBezTo>
                  <a:pt x="9601" y="9563"/>
                  <a:pt x="9592" y="9594"/>
                  <a:pt x="9592" y="9626"/>
                </a:cubicBezTo>
                <a:cubicBezTo>
                  <a:pt x="9583" y="9641"/>
                  <a:pt x="9583" y="9657"/>
                  <a:pt x="9592" y="9672"/>
                </a:cubicBezTo>
                <a:cubicBezTo>
                  <a:pt x="9619" y="9719"/>
                  <a:pt x="9628" y="9765"/>
                  <a:pt x="9619" y="9828"/>
                </a:cubicBezTo>
                <a:cubicBezTo>
                  <a:pt x="9619" y="9843"/>
                  <a:pt x="9619" y="9859"/>
                  <a:pt x="9628" y="9859"/>
                </a:cubicBezTo>
                <a:cubicBezTo>
                  <a:pt x="9628" y="9874"/>
                  <a:pt x="9628" y="9874"/>
                  <a:pt x="9628" y="9890"/>
                </a:cubicBezTo>
                <a:cubicBezTo>
                  <a:pt x="9656" y="9890"/>
                  <a:pt x="9674" y="9905"/>
                  <a:pt x="9693" y="9905"/>
                </a:cubicBezTo>
                <a:cubicBezTo>
                  <a:pt x="9702" y="9890"/>
                  <a:pt x="9720" y="9890"/>
                  <a:pt x="9729" y="9890"/>
                </a:cubicBezTo>
                <a:cubicBezTo>
                  <a:pt x="9738" y="9890"/>
                  <a:pt x="9757" y="9905"/>
                  <a:pt x="9757" y="9921"/>
                </a:cubicBezTo>
                <a:cubicBezTo>
                  <a:pt x="9775" y="9952"/>
                  <a:pt x="9784" y="9983"/>
                  <a:pt x="9793" y="9998"/>
                </a:cubicBezTo>
                <a:cubicBezTo>
                  <a:pt x="9802" y="10030"/>
                  <a:pt x="9830" y="10030"/>
                  <a:pt x="9839" y="10014"/>
                </a:cubicBezTo>
                <a:cubicBezTo>
                  <a:pt x="9857" y="10014"/>
                  <a:pt x="9866" y="9998"/>
                  <a:pt x="9876" y="9983"/>
                </a:cubicBezTo>
                <a:cubicBezTo>
                  <a:pt x="9903" y="9952"/>
                  <a:pt x="9931" y="9936"/>
                  <a:pt x="9967" y="9952"/>
                </a:cubicBezTo>
                <a:cubicBezTo>
                  <a:pt x="9985" y="9952"/>
                  <a:pt x="10013" y="9936"/>
                  <a:pt x="10040" y="9936"/>
                </a:cubicBezTo>
                <a:cubicBezTo>
                  <a:pt x="10049" y="9936"/>
                  <a:pt x="10068" y="9921"/>
                  <a:pt x="10068" y="9905"/>
                </a:cubicBezTo>
                <a:cubicBezTo>
                  <a:pt x="10077" y="9890"/>
                  <a:pt x="10095" y="9874"/>
                  <a:pt x="10104" y="9859"/>
                </a:cubicBezTo>
                <a:cubicBezTo>
                  <a:pt x="10123" y="9859"/>
                  <a:pt x="10132" y="9828"/>
                  <a:pt x="10141" y="9812"/>
                </a:cubicBezTo>
                <a:cubicBezTo>
                  <a:pt x="10150" y="9765"/>
                  <a:pt x="10159" y="9734"/>
                  <a:pt x="10178" y="9703"/>
                </a:cubicBezTo>
                <a:cubicBezTo>
                  <a:pt x="10187" y="9688"/>
                  <a:pt x="10187" y="9672"/>
                  <a:pt x="10187" y="9657"/>
                </a:cubicBezTo>
                <a:cubicBezTo>
                  <a:pt x="10150" y="9594"/>
                  <a:pt x="10168" y="9532"/>
                  <a:pt x="10196" y="9486"/>
                </a:cubicBezTo>
                <a:cubicBezTo>
                  <a:pt x="10205" y="9470"/>
                  <a:pt x="10214" y="9455"/>
                  <a:pt x="10214" y="9439"/>
                </a:cubicBezTo>
                <a:cubicBezTo>
                  <a:pt x="10242" y="9408"/>
                  <a:pt x="10260" y="9361"/>
                  <a:pt x="10297" y="9361"/>
                </a:cubicBezTo>
                <a:cubicBezTo>
                  <a:pt x="10324" y="9330"/>
                  <a:pt x="10352" y="9284"/>
                  <a:pt x="10361" y="9206"/>
                </a:cubicBezTo>
                <a:cubicBezTo>
                  <a:pt x="10361" y="9190"/>
                  <a:pt x="10361" y="9159"/>
                  <a:pt x="10361" y="9128"/>
                </a:cubicBezTo>
                <a:cubicBezTo>
                  <a:pt x="10361" y="9113"/>
                  <a:pt x="10361" y="9113"/>
                  <a:pt x="10370" y="9097"/>
                </a:cubicBezTo>
                <a:cubicBezTo>
                  <a:pt x="10370" y="9066"/>
                  <a:pt x="10397" y="9035"/>
                  <a:pt x="10416" y="9035"/>
                </a:cubicBezTo>
                <a:cubicBezTo>
                  <a:pt x="10452" y="9051"/>
                  <a:pt x="10489" y="9051"/>
                  <a:pt x="10525" y="9082"/>
                </a:cubicBezTo>
                <a:cubicBezTo>
                  <a:pt x="10535" y="9097"/>
                  <a:pt x="10553" y="9097"/>
                  <a:pt x="10562" y="9082"/>
                </a:cubicBezTo>
                <a:cubicBezTo>
                  <a:pt x="10589" y="9035"/>
                  <a:pt x="10608" y="9004"/>
                  <a:pt x="10644" y="8988"/>
                </a:cubicBezTo>
                <a:cubicBezTo>
                  <a:pt x="10654" y="8973"/>
                  <a:pt x="10663" y="8957"/>
                  <a:pt x="10663" y="8942"/>
                </a:cubicBezTo>
                <a:cubicBezTo>
                  <a:pt x="10681" y="8911"/>
                  <a:pt x="10708" y="8911"/>
                  <a:pt x="10736" y="8926"/>
                </a:cubicBezTo>
                <a:cubicBezTo>
                  <a:pt x="10754" y="8942"/>
                  <a:pt x="10773" y="8957"/>
                  <a:pt x="10782" y="9004"/>
                </a:cubicBezTo>
                <a:cubicBezTo>
                  <a:pt x="10791" y="9035"/>
                  <a:pt x="10800" y="9066"/>
                  <a:pt x="10809" y="9097"/>
                </a:cubicBezTo>
                <a:cubicBezTo>
                  <a:pt x="10846" y="9144"/>
                  <a:pt x="10882" y="9206"/>
                  <a:pt x="10910" y="9253"/>
                </a:cubicBezTo>
                <a:cubicBezTo>
                  <a:pt x="10928" y="9299"/>
                  <a:pt x="10956" y="9330"/>
                  <a:pt x="10992" y="9346"/>
                </a:cubicBezTo>
                <a:cubicBezTo>
                  <a:pt x="11029" y="9361"/>
                  <a:pt x="11047" y="9408"/>
                  <a:pt x="11084" y="9439"/>
                </a:cubicBezTo>
                <a:cubicBezTo>
                  <a:pt x="11093" y="9470"/>
                  <a:pt x="11111" y="9501"/>
                  <a:pt x="11129" y="9517"/>
                </a:cubicBezTo>
                <a:cubicBezTo>
                  <a:pt x="11139" y="9517"/>
                  <a:pt x="11139" y="9532"/>
                  <a:pt x="11148" y="9532"/>
                </a:cubicBezTo>
                <a:cubicBezTo>
                  <a:pt x="11157" y="9579"/>
                  <a:pt x="11157" y="9610"/>
                  <a:pt x="11166" y="9641"/>
                </a:cubicBezTo>
                <a:cubicBezTo>
                  <a:pt x="11166" y="9641"/>
                  <a:pt x="11166" y="9657"/>
                  <a:pt x="11166" y="9672"/>
                </a:cubicBezTo>
                <a:cubicBezTo>
                  <a:pt x="11157" y="9703"/>
                  <a:pt x="11157" y="9734"/>
                  <a:pt x="11120" y="9750"/>
                </a:cubicBezTo>
                <a:cubicBezTo>
                  <a:pt x="11075" y="9765"/>
                  <a:pt x="11029" y="9781"/>
                  <a:pt x="10983" y="9765"/>
                </a:cubicBezTo>
                <a:cubicBezTo>
                  <a:pt x="10974" y="9765"/>
                  <a:pt x="10965" y="9781"/>
                  <a:pt x="10956" y="9781"/>
                </a:cubicBezTo>
                <a:cubicBezTo>
                  <a:pt x="10956" y="9781"/>
                  <a:pt x="10946" y="9796"/>
                  <a:pt x="10946" y="9796"/>
                </a:cubicBezTo>
                <a:cubicBezTo>
                  <a:pt x="10946" y="9812"/>
                  <a:pt x="10946" y="9828"/>
                  <a:pt x="10956" y="9828"/>
                </a:cubicBezTo>
                <a:cubicBezTo>
                  <a:pt x="10965" y="9843"/>
                  <a:pt x="10983" y="9859"/>
                  <a:pt x="11001" y="9874"/>
                </a:cubicBezTo>
                <a:cubicBezTo>
                  <a:pt x="11029" y="9905"/>
                  <a:pt x="11065" y="9936"/>
                  <a:pt x="11102" y="9967"/>
                </a:cubicBezTo>
                <a:cubicBezTo>
                  <a:pt x="11102" y="9967"/>
                  <a:pt x="11120" y="9952"/>
                  <a:pt x="11120" y="9952"/>
                </a:cubicBezTo>
                <a:cubicBezTo>
                  <a:pt x="11120" y="9936"/>
                  <a:pt x="11129" y="9921"/>
                  <a:pt x="11129" y="9905"/>
                </a:cubicBezTo>
                <a:cubicBezTo>
                  <a:pt x="11129" y="9890"/>
                  <a:pt x="11120" y="9874"/>
                  <a:pt x="11120" y="9859"/>
                </a:cubicBezTo>
                <a:cubicBezTo>
                  <a:pt x="11120" y="9828"/>
                  <a:pt x="11139" y="9796"/>
                  <a:pt x="11157" y="9812"/>
                </a:cubicBezTo>
                <a:cubicBezTo>
                  <a:pt x="11175" y="9812"/>
                  <a:pt x="11184" y="9796"/>
                  <a:pt x="11194" y="9765"/>
                </a:cubicBezTo>
                <a:cubicBezTo>
                  <a:pt x="11203" y="9734"/>
                  <a:pt x="11221" y="9688"/>
                  <a:pt x="11230" y="9657"/>
                </a:cubicBezTo>
                <a:cubicBezTo>
                  <a:pt x="11239" y="9626"/>
                  <a:pt x="11239" y="9594"/>
                  <a:pt x="11230" y="9579"/>
                </a:cubicBezTo>
                <a:cubicBezTo>
                  <a:pt x="11221" y="9563"/>
                  <a:pt x="11221" y="9548"/>
                  <a:pt x="11212" y="9548"/>
                </a:cubicBezTo>
                <a:cubicBezTo>
                  <a:pt x="11212" y="9517"/>
                  <a:pt x="11212" y="9501"/>
                  <a:pt x="11221" y="9486"/>
                </a:cubicBezTo>
                <a:cubicBezTo>
                  <a:pt x="11221" y="9455"/>
                  <a:pt x="11239" y="9455"/>
                  <a:pt x="11258" y="9470"/>
                </a:cubicBezTo>
                <a:cubicBezTo>
                  <a:pt x="11267" y="9470"/>
                  <a:pt x="11285" y="9501"/>
                  <a:pt x="11294" y="9517"/>
                </a:cubicBezTo>
                <a:cubicBezTo>
                  <a:pt x="11294" y="9517"/>
                  <a:pt x="11303" y="9517"/>
                  <a:pt x="11303" y="9501"/>
                </a:cubicBezTo>
                <a:cubicBezTo>
                  <a:pt x="11322" y="9486"/>
                  <a:pt x="11313" y="9439"/>
                  <a:pt x="11303" y="9439"/>
                </a:cubicBezTo>
                <a:cubicBezTo>
                  <a:pt x="11267" y="9392"/>
                  <a:pt x="11230" y="9330"/>
                  <a:pt x="11184" y="9315"/>
                </a:cubicBezTo>
                <a:cubicBezTo>
                  <a:pt x="11166" y="9299"/>
                  <a:pt x="11166" y="9284"/>
                  <a:pt x="11157" y="9268"/>
                </a:cubicBezTo>
                <a:cubicBezTo>
                  <a:pt x="11157" y="9253"/>
                  <a:pt x="11157" y="9237"/>
                  <a:pt x="11148" y="9237"/>
                </a:cubicBezTo>
                <a:cubicBezTo>
                  <a:pt x="11139" y="9237"/>
                  <a:pt x="11129" y="9237"/>
                  <a:pt x="11120" y="9237"/>
                </a:cubicBezTo>
                <a:cubicBezTo>
                  <a:pt x="11093" y="9237"/>
                  <a:pt x="11075" y="9206"/>
                  <a:pt x="11056" y="9175"/>
                </a:cubicBezTo>
                <a:cubicBezTo>
                  <a:pt x="11047" y="9159"/>
                  <a:pt x="11038" y="9128"/>
                  <a:pt x="11029" y="9097"/>
                </a:cubicBezTo>
                <a:cubicBezTo>
                  <a:pt x="11011" y="9051"/>
                  <a:pt x="10992" y="9004"/>
                  <a:pt x="10965" y="8973"/>
                </a:cubicBezTo>
                <a:cubicBezTo>
                  <a:pt x="10956" y="8957"/>
                  <a:pt x="10946" y="8942"/>
                  <a:pt x="10937" y="8942"/>
                </a:cubicBezTo>
                <a:cubicBezTo>
                  <a:pt x="10919" y="8911"/>
                  <a:pt x="10919" y="8895"/>
                  <a:pt x="10919" y="8864"/>
                </a:cubicBezTo>
                <a:cubicBezTo>
                  <a:pt x="10919" y="8833"/>
                  <a:pt x="10919" y="8817"/>
                  <a:pt x="10919" y="8802"/>
                </a:cubicBezTo>
                <a:cubicBezTo>
                  <a:pt x="10919" y="8786"/>
                  <a:pt x="10928" y="8771"/>
                  <a:pt x="10928" y="8771"/>
                </a:cubicBezTo>
                <a:cubicBezTo>
                  <a:pt x="10946" y="8755"/>
                  <a:pt x="10956" y="8740"/>
                  <a:pt x="10965" y="8740"/>
                </a:cubicBezTo>
                <a:cubicBezTo>
                  <a:pt x="10974" y="8740"/>
                  <a:pt x="10983" y="8740"/>
                  <a:pt x="10983" y="8755"/>
                </a:cubicBezTo>
                <a:cubicBezTo>
                  <a:pt x="10983" y="8771"/>
                  <a:pt x="10983" y="8786"/>
                  <a:pt x="10992" y="8817"/>
                </a:cubicBezTo>
                <a:cubicBezTo>
                  <a:pt x="10992" y="8833"/>
                  <a:pt x="11001" y="8849"/>
                  <a:pt x="11011" y="8849"/>
                </a:cubicBezTo>
                <a:cubicBezTo>
                  <a:pt x="11029" y="8833"/>
                  <a:pt x="11038" y="8864"/>
                  <a:pt x="11056" y="8864"/>
                </a:cubicBezTo>
                <a:cubicBezTo>
                  <a:pt x="11065" y="8864"/>
                  <a:pt x="11075" y="8880"/>
                  <a:pt x="11084" y="8895"/>
                </a:cubicBezTo>
                <a:cubicBezTo>
                  <a:pt x="11093" y="8957"/>
                  <a:pt x="11120" y="8988"/>
                  <a:pt x="11148" y="9019"/>
                </a:cubicBezTo>
                <a:cubicBezTo>
                  <a:pt x="11175" y="9051"/>
                  <a:pt x="11194" y="9082"/>
                  <a:pt x="11221" y="9082"/>
                </a:cubicBezTo>
                <a:cubicBezTo>
                  <a:pt x="11239" y="9097"/>
                  <a:pt x="11248" y="9128"/>
                  <a:pt x="11267" y="9128"/>
                </a:cubicBezTo>
                <a:cubicBezTo>
                  <a:pt x="11285" y="9128"/>
                  <a:pt x="11303" y="9159"/>
                  <a:pt x="11313" y="9175"/>
                </a:cubicBezTo>
                <a:cubicBezTo>
                  <a:pt x="11331" y="9206"/>
                  <a:pt x="11340" y="9237"/>
                  <a:pt x="11358" y="9253"/>
                </a:cubicBezTo>
                <a:cubicBezTo>
                  <a:pt x="11367" y="9268"/>
                  <a:pt x="11367" y="9284"/>
                  <a:pt x="11367" y="9299"/>
                </a:cubicBezTo>
                <a:cubicBezTo>
                  <a:pt x="11367" y="9330"/>
                  <a:pt x="11367" y="9361"/>
                  <a:pt x="11367" y="9392"/>
                </a:cubicBezTo>
                <a:cubicBezTo>
                  <a:pt x="11367" y="9439"/>
                  <a:pt x="11367" y="9470"/>
                  <a:pt x="11395" y="9501"/>
                </a:cubicBezTo>
                <a:cubicBezTo>
                  <a:pt x="11395" y="9501"/>
                  <a:pt x="11395" y="9517"/>
                  <a:pt x="11395" y="9517"/>
                </a:cubicBezTo>
                <a:cubicBezTo>
                  <a:pt x="11386" y="9563"/>
                  <a:pt x="11404" y="9579"/>
                  <a:pt x="11422" y="9594"/>
                </a:cubicBezTo>
                <a:cubicBezTo>
                  <a:pt x="11432" y="9610"/>
                  <a:pt x="11441" y="9626"/>
                  <a:pt x="11459" y="9641"/>
                </a:cubicBezTo>
                <a:cubicBezTo>
                  <a:pt x="11459" y="9688"/>
                  <a:pt x="11486" y="9703"/>
                  <a:pt x="11486" y="9750"/>
                </a:cubicBezTo>
                <a:cubicBezTo>
                  <a:pt x="11496" y="9765"/>
                  <a:pt x="11496" y="9765"/>
                  <a:pt x="11486" y="9781"/>
                </a:cubicBezTo>
                <a:cubicBezTo>
                  <a:pt x="11486" y="9781"/>
                  <a:pt x="11486" y="9796"/>
                  <a:pt x="11486" y="9812"/>
                </a:cubicBezTo>
                <a:cubicBezTo>
                  <a:pt x="11505" y="9828"/>
                  <a:pt x="11532" y="9859"/>
                  <a:pt x="11532" y="9905"/>
                </a:cubicBezTo>
                <a:cubicBezTo>
                  <a:pt x="11532" y="9921"/>
                  <a:pt x="11541" y="9936"/>
                  <a:pt x="11551" y="9936"/>
                </a:cubicBezTo>
                <a:cubicBezTo>
                  <a:pt x="11569" y="9952"/>
                  <a:pt x="11587" y="9952"/>
                  <a:pt x="11615" y="9952"/>
                </a:cubicBezTo>
                <a:cubicBezTo>
                  <a:pt x="11624" y="9952"/>
                  <a:pt x="11624" y="9952"/>
                  <a:pt x="11624" y="9936"/>
                </a:cubicBezTo>
                <a:cubicBezTo>
                  <a:pt x="11615" y="9890"/>
                  <a:pt x="11642" y="9859"/>
                  <a:pt x="11642" y="9812"/>
                </a:cubicBezTo>
                <a:cubicBezTo>
                  <a:pt x="11642" y="9812"/>
                  <a:pt x="11642" y="9812"/>
                  <a:pt x="11642" y="9812"/>
                </a:cubicBezTo>
                <a:cubicBezTo>
                  <a:pt x="11669" y="9828"/>
                  <a:pt x="11679" y="9796"/>
                  <a:pt x="11697" y="9781"/>
                </a:cubicBezTo>
                <a:cubicBezTo>
                  <a:pt x="11706" y="9781"/>
                  <a:pt x="11706" y="9781"/>
                  <a:pt x="11706" y="9765"/>
                </a:cubicBezTo>
                <a:cubicBezTo>
                  <a:pt x="11697" y="9734"/>
                  <a:pt x="11688" y="9703"/>
                  <a:pt x="11669" y="9672"/>
                </a:cubicBezTo>
                <a:cubicBezTo>
                  <a:pt x="11660" y="9672"/>
                  <a:pt x="11651" y="9657"/>
                  <a:pt x="11642" y="9641"/>
                </a:cubicBezTo>
                <a:cubicBezTo>
                  <a:pt x="11624" y="9594"/>
                  <a:pt x="11605" y="9548"/>
                  <a:pt x="11587" y="9501"/>
                </a:cubicBezTo>
                <a:cubicBezTo>
                  <a:pt x="11578" y="9501"/>
                  <a:pt x="11578" y="9486"/>
                  <a:pt x="11578" y="9470"/>
                </a:cubicBezTo>
                <a:cubicBezTo>
                  <a:pt x="11578" y="9470"/>
                  <a:pt x="11587" y="9470"/>
                  <a:pt x="11587" y="9455"/>
                </a:cubicBezTo>
                <a:cubicBezTo>
                  <a:pt x="11587" y="9455"/>
                  <a:pt x="11596" y="9455"/>
                  <a:pt x="11596" y="9455"/>
                </a:cubicBezTo>
                <a:cubicBezTo>
                  <a:pt x="11605" y="9470"/>
                  <a:pt x="11605" y="9470"/>
                  <a:pt x="11605" y="9470"/>
                </a:cubicBezTo>
                <a:cubicBezTo>
                  <a:pt x="11633" y="9517"/>
                  <a:pt x="11651" y="9501"/>
                  <a:pt x="11660" y="9455"/>
                </a:cubicBezTo>
                <a:cubicBezTo>
                  <a:pt x="11669" y="9439"/>
                  <a:pt x="11669" y="9424"/>
                  <a:pt x="11679" y="9408"/>
                </a:cubicBezTo>
                <a:cubicBezTo>
                  <a:pt x="11679" y="9392"/>
                  <a:pt x="11688" y="9392"/>
                  <a:pt x="11688" y="9392"/>
                </a:cubicBezTo>
                <a:cubicBezTo>
                  <a:pt x="11697" y="9408"/>
                  <a:pt x="11706" y="9408"/>
                  <a:pt x="11715" y="9392"/>
                </a:cubicBezTo>
                <a:cubicBezTo>
                  <a:pt x="11734" y="9377"/>
                  <a:pt x="11752" y="9377"/>
                  <a:pt x="11761" y="9377"/>
                </a:cubicBezTo>
                <a:cubicBezTo>
                  <a:pt x="11788" y="9377"/>
                  <a:pt x="11807" y="9408"/>
                  <a:pt x="11807" y="9455"/>
                </a:cubicBezTo>
                <a:cubicBezTo>
                  <a:pt x="11807" y="9501"/>
                  <a:pt x="11807" y="9563"/>
                  <a:pt x="11798" y="9610"/>
                </a:cubicBezTo>
                <a:cubicBezTo>
                  <a:pt x="11788" y="9626"/>
                  <a:pt x="11798" y="9641"/>
                  <a:pt x="11807" y="9641"/>
                </a:cubicBezTo>
                <a:cubicBezTo>
                  <a:pt x="11816" y="9641"/>
                  <a:pt x="11825" y="9641"/>
                  <a:pt x="11834" y="9641"/>
                </a:cubicBezTo>
                <a:cubicBezTo>
                  <a:pt x="11834" y="9641"/>
                  <a:pt x="11834" y="9641"/>
                  <a:pt x="11843" y="9641"/>
                </a:cubicBezTo>
                <a:cubicBezTo>
                  <a:pt x="11843" y="9641"/>
                  <a:pt x="11843" y="9641"/>
                  <a:pt x="11843" y="9641"/>
                </a:cubicBezTo>
                <a:cubicBezTo>
                  <a:pt x="11843" y="9657"/>
                  <a:pt x="11843" y="9672"/>
                  <a:pt x="11843" y="9672"/>
                </a:cubicBezTo>
                <a:cubicBezTo>
                  <a:pt x="11834" y="9703"/>
                  <a:pt x="11816" y="9688"/>
                  <a:pt x="11807" y="9703"/>
                </a:cubicBezTo>
                <a:cubicBezTo>
                  <a:pt x="11798" y="9703"/>
                  <a:pt x="11798" y="9719"/>
                  <a:pt x="11798" y="9719"/>
                </a:cubicBezTo>
                <a:cubicBezTo>
                  <a:pt x="11798" y="9719"/>
                  <a:pt x="11798" y="9734"/>
                  <a:pt x="11807" y="9734"/>
                </a:cubicBezTo>
                <a:cubicBezTo>
                  <a:pt x="11816" y="9750"/>
                  <a:pt x="11825" y="9750"/>
                  <a:pt x="11834" y="9765"/>
                </a:cubicBezTo>
                <a:cubicBezTo>
                  <a:pt x="11834" y="9765"/>
                  <a:pt x="11843" y="9781"/>
                  <a:pt x="11853" y="9781"/>
                </a:cubicBezTo>
                <a:cubicBezTo>
                  <a:pt x="11862" y="9796"/>
                  <a:pt x="11843" y="9812"/>
                  <a:pt x="11853" y="9828"/>
                </a:cubicBezTo>
                <a:cubicBezTo>
                  <a:pt x="11862" y="9843"/>
                  <a:pt x="11880" y="9859"/>
                  <a:pt x="11889" y="9874"/>
                </a:cubicBezTo>
                <a:cubicBezTo>
                  <a:pt x="11889" y="9905"/>
                  <a:pt x="11907" y="9921"/>
                  <a:pt x="11917" y="9936"/>
                </a:cubicBezTo>
                <a:cubicBezTo>
                  <a:pt x="11926" y="9952"/>
                  <a:pt x="11935" y="9952"/>
                  <a:pt x="11944" y="9952"/>
                </a:cubicBezTo>
                <a:cubicBezTo>
                  <a:pt x="11972" y="9936"/>
                  <a:pt x="11990" y="9952"/>
                  <a:pt x="11999" y="9983"/>
                </a:cubicBezTo>
                <a:cubicBezTo>
                  <a:pt x="12008" y="9998"/>
                  <a:pt x="12017" y="9998"/>
                  <a:pt x="12026" y="10014"/>
                </a:cubicBezTo>
                <a:cubicBezTo>
                  <a:pt x="12026" y="10014"/>
                  <a:pt x="12036" y="10014"/>
                  <a:pt x="12036" y="10014"/>
                </a:cubicBezTo>
                <a:cubicBezTo>
                  <a:pt x="12063" y="10014"/>
                  <a:pt x="12091" y="10014"/>
                  <a:pt x="12109" y="9967"/>
                </a:cubicBezTo>
                <a:cubicBezTo>
                  <a:pt x="12127" y="9936"/>
                  <a:pt x="12136" y="9936"/>
                  <a:pt x="12155" y="9952"/>
                </a:cubicBezTo>
                <a:cubicBezTo>
                  <a:pt x="12182" y="9952"/>
                  <a:pt x="12191" y="9967"/>
                  <a:pt x="12209" y="9998"/>
                </a:cubicBezTo>
                <a:cubicBezTo>
                  <a:pt x="12228" y="10030"/>
                  <a:pt x="12255" y="10030"/>
                  <a:pt x="12283" y="10014"/>
                </a:cubicBezTo>
                <a:cubicBezTo>
                  <a:pt x="12310" y="10014"/>
                  <a:pt x="12338" y="9983"/>
                  <a:pt x="12356" y="9952"/>
                </a:cubicBezTo>
                <a:cubicBezTo>
                  <a:pt x="12365" y="9936"/>
                  <a:pt x="12374" y="9921"/>
                  <a:pt x="12383" y="9936"/>
                </a:cubicBezTo>
                <a:cubicBezTo>
                  <a:pt x="12402" y="9952"/>
                  <a:pt x="12429" y="9936"/>
                  <a:pt x="12447" y="9952"/>
                </a:cubicBezTo>
                <a:cubicBezTo>
                  <a:pt x="12447" y="9952"/>
                  <a:pt x="12447" y="9952"/>
                  <a:pt x="12447" y="9936"/>
                </a:cubicBezTo>
                <a:cubicBezTo>
                  <a:pt x="12447" y="9936"/>
                  <a:pt x="12447" y="9936"/>
                  <a:pt x="12447" y="9936"/>
                </a:cubicBezTo>
                <a:cubicBezTo>
                  <a:pt x="12447" y="9952"/>
                  <a:pt x="12447" y="9952"/>
                  <a:pt x="12447" y="9952"/>
                </a:cubicBezTo>
                <a:cubicBezTo>
                  <a:pt x="12447" y="9952"/>
                  <a:pt x="12447" y="9952"/>
                  <a:pt x="12447" y="9952"/>
                </a:cubicBezTo>
                <a:cubicBezTo>
                  <a:pt x="12438" y="9998"/>
                  <a:pt x="12438" y="10045"/>
                  <a:pt x="12447" y="10092"/>
                </a:cubicBezTo>
                <a:cubicBezTo>
                  <a:pt x="12447" y="10138"/>
                  <a:pt x="12447" y="10185"/>
                  <a:pt x="12438" y="10232"/>
                </a:cubicBezTo>
                <a:cubicBezTo>
                  <a:pt x="12438" y="10263"/>
                  <a:pt x="12429" y="10294"/>
                  <a:pt x="12420" y="10325"/>
                </a:cubicBezTo>
                <a:cubicBezTo>
                  <a:pt x="12411" y="10371"/>
                  <a:pt x="12402" y="10418"/>
                  <a:pt x="12393" y="10465"/>
                </a:cubicBezTo>
                <a:cubicBezTo>
                  <a:pt x="12393" y="10511"/>
                  <a:pt x="12374" y="10558"/>
                  <a:pt x="12356" y="10589"/>
                </a:cubicBezTo>
                <a:cubicBezTo>
                  <a:pt x="12347" y="10605"/>
                  <a:pt x="12338" y="10620"/>
                  <a:pt x="12328" y="10620"/>
                </a:cubicBezTo>
                <a:cubicBezTo>
                  <a:pt x="12292" y="10620"/>
                  <a:pt x="12246" y="10636"/>
                  <a:pt x="12209" y="10605"/>
                </a:cubicBezTo>
                <a:cubicBezTo>
                  <a:pt x="12200" y="10589"/>
                  <a:pt x="12182" y="10589"/>
                  <a:pt x="12164" y="10589"/>
                </a:cubicBezTo>
                <a:cubicBezTo>
                  <a:pt x="12127" y="10589"/>
                  <a:pt x="12100" y="10605"/>
                  <a:pt x="12063" y="10636"/>
                </a:cubicBezTo>
                <a:cubicBezTo>
                  <a:pt x="12054" y="10651"/>
                  <a:pt x="12036" y="10651"/>
                  <a:pt x="12017" y="10636"/>
                </a:cubicBezTo>
                <a:cubicBezTo>
                  <a:pt x="11962" y="10620"/>
                  <a:pt x="11907" y="10589"/>
                  <a:pt x="11843" y="10589"/>
                </a:cubicBezTo>
                <a:cubicBezTo>
                  <a:pt x="11825" y="10573"/>
                  <a:pt x="11807" y="10573"/>
                  <a:pt x="11788" y="10558"/>
                </a:cubicBezTo>
                <a:cubicBezTo>
                  <a:pt x="11761" y="10527"/>
                  <a:pt x="11734" y="10527"/>
                  <a:pt x="11706" y="10511"/>
                </a:cubicBezTo>
                <a:cubicBezTo>
                  <a:pt x="11679" y="10511"/>
                  <a:pt x="11660" y="10496"/>
                  <a:pt x="11642" y="10465"/>
                </a:cubicBezTo>
                <a:cubicBezTo>
                  <a:pt x="11633" y="10449"/>
                  <a:pt x="11624" y="10434"/>
                  <a:pt x="11615" y="10434"/>
                </a:cubicBezTo>
                <a:cubicBezTo>
                  <a:pt x="11569" y="10418"/>
                  <a:pt x="11523" y="10418"/>
                  <a:pt x="11477" y="10449"/>
                </a:cubicBezTo>
                <a:cubicBezTo>
                  <a:pt x="11450" y="10480"/>
                  <a:pt x="11422" y="10542"/>
                  <a:pt x="11441" y="10605"/>
                </a:cubicBezTo>
                <a:cubicBezTo>
                  <a:pt x="11441" y="10620"/>
                  <a:pt x="11441" y="10636"/>
                  <a:pt x="11450" y="10651"/>
                </a:cubicBezTo>
                <a:cubicBezTo>
                  <a:pt x="11450" y="10667"/>
                  <a:pt x="11441" y="10682"/>
                  <a:pt x="11441" y="10698"/>
                </a:cubicBezTo>
                <a:cubicBezTo>
                  <a:pt x="11432" y="10713"/>
                  <a:pt x="11432" y="10729"/>
                  <a:pt x="11422" y="10729"/>
                </a:cubicBezTo>
                <a:cubicBezTo>
                  <a:pt x="11404" y="10760"/>
                  <a:pt x="11386" y="10760"/>
                  <a:pt x="11367" y="10744"/>
                </a:cubicBezTo>
                <a:cubicBezTo>
                  <a:pt x="11358" y="10744"/>
                  <a:pt x="11349" y="10729"/>
                  <a:pt x="11340" y="10713"/>
                </a:cubicBezTo>
                <a:cubicBezTo>
                  <a:pt x="11331" y="10698"/>
                  <a:pt x="11322" y="10682"/>
                  <a:pt x="11303" y="10667"/>
                </a:cubicBezTo>
                <a:cubicBezTo>
                  <a:pt x="11267" y="10636"/>
                  <a:pt x="11239" y="10620"/>
                  <a:pt x="11194" y="10620"/>
                </a:cubicBezTo>
                <a:cubicBezTo>
                  <a:pt x="11184" y="10620"/>
                  <a:pt x="11166" y="10605"/>
                  <a:pt x="11157" y="10573"/>
                </a:cubicBezTo>
                <a:cubicBezTo>
                  <a:pt x="11157" y="10558"/>
                  <a:pt x="11157" y="10542"/>
                  <a:pt x="11148" y="10527"/>
                </a:cubicBezTo>
                <a:cubicBezTo>
                  <a:pt x="11148" y="10496"/>
                  <a:pt x="11129" y="10480"/>
                  <a:pt x="11120" y="10465"/>
                </a:cubicBezTo>
                <a:cubicBezTo>
                  <a:pt x="11075" y="10449"/>
                  <a:pt x="11029" y="10418"/>
                  <a:pt x="10974" y="10434"/>
                </a:cubicBezTo>
                <a:cubicBezTo>
                  <a:pt x="10946" y="10434"/>
                  <a:pt x="10928" y="10418"/>
                  <a:pt x="10901" y="10403"/>
                </a:cubicBezTo>
                <a:cubicBezTo>
                  <a:pt x="10901" y="10387"/>
                  <a:pt x="10892" y="10387"/>
                  <a:pt x="10892" y="10387"/>
                </a:cubicBezTo>
                <a:cubicBezTo>
                  <a:pt x="10873" y="10356"/>
                  <a:pt x="10855" y="10340"/>
                  <a:pt x="10827" y="10325"/>
                </a:cubicBezTo>
                <a:cubicBezTo>
                  <a:pt x="10818" y="10309"/>
                  <a:pt x="10809" y="10278"/>
                  <a:pt x="10818" y="10263"/>
                </a:cubicBezTo>
                <a:cubicBezTo>
                  <a:pt x="10827" y="10247"/>
                  <a:pt x="10837" y="10232"/>
                  <a:pt x="10855" y="10200"/>
                </a:cubicBezTo>
                <a:cubicBezTo>
                  <a:pt x="10864" y="10169"/>
                  <a:pt x="10864" y="10138"/>
                  <a:pt x="10855" y="10107"/>
                </a:cubicBezTo>
                <a:cubicBezTo>
                  <a:pt x="10855" y="10076"/>
                  <a:pt x="10846" y="10061"/>
                  <a:pt x="10837" y="10045"/>
                </a:cubicBezTo>
                <a:cubicBezTo>
                  <a:pt x="10837" y="10045"/>
                  <a:pt x="10837" y="10030"/>
                  <a:pt x="10837" y="10030"/>
                </a:cubicBezTo>
                <a:cubicBezTo>
                  <a:pt x="10837" y="9998"/>
                  <a:pt x="10846" y="9967"/>
                  <a:pt x="10855" y="9952"/>
                </a:cubicBezTo>
                <a:cubicBezTo>
                  <a:pt x="10855" y="9936"/>
                  <a:pt x="10846" y="9921"/>
                  <a:pt x="10837" y="9921"/>
                </a:cubicBezTo>
                <a:cubicBezTo>
                  <a:pt x="10827" y="9936"/>
                  <a:pt x="10818" y="9936"/>
                  <a:pt x="10800" y="9905"/>
                </a:cubicBezTo>
                <a:cubicBezTo>
                  <a:pt x="10791" y="9874"/>
                  <a:pt x="10763" y="9874"/>
                  <a:pt x="10745" y="9890"/>
                </a:cubicBezTo>
                <a:cubicBezTo>
                  <a:pt x="10727" y="9890"/>
                  <a:pt x="10708" y="9905"/>
                  <a:pt x="10681" y="9921"/>
                </a:cubicBezTo>
                <a:cubicBezTo>
                  <a:pt x="10672" y="9921"/>
                  <a:pt x="10663" y="9921"/>
                  <a:pt x="10644" y="9921"/>
                </a:cubicBezTo>
                <a:cubicBezTo>
                  <a:pt x="10626" y="9905"/>
                  <a:pt x="10608" y="9936"/>
                  <a:pt x="10580" y="9921"/>
                </a:cubicBezTo>
                <a:cubicBezTo>
                  <a:pt x="10562" y="9905"/>
                  <a:pt x="10544" y="9936"/>
                  <a:pt x="10525" y="9936"/>
                </a:cubicBezTo>
                <a:cubicBezTo>
                  <a:pt x="10507" y="9936"/>
                  <a:pt x="10489" y="9936"/>
                  <a:pt x="10480" y="9936"/>
                </a:cubicBezTo>
                <a:cubicBezTo>
                  <a:pt x="10434" y="9921"/>
                  <a:pt x="10397" y="9936"/>
                  <a:pt x="10361" y="9952"/>
                </a:cubicBezTo>
                <a:cubicBezTo>
                  <a:pt x="10333" y="9967"/>
                  <a:pt x="10315" y="9967"/>
                  <a:pt x="10297" y="9967"/>
                </a:cubicBezTo>
                <a:cubicBezTo>
                  <a:pt x="10278" y="9967"/>
                  <a:pt x="10260" y="9967"/>
                  <a:pt x="10242" y="9983"/>
                </a:cubicBezTo>
                <a:cubicBezTo>
                  <a:pt x="10214" y="10014"/>
                  <a:pt x="10187" y="10045"/>
                  <a:pt x="10150" y="10061"/>
                </a:cubicBezTo>
                <a:cubicBezTo>
                  <a:pt x="10132" y="10076"/>
                  <a:pt x="10114" y="10092"/>
                  <a:pt x="10095" y="10123"/>
                </a:cubicBezTo>
                <a:cubicBezTo>
                  <a:pt x="10068" y="10154"/>
                  <a:pt x="10040" y="10154"/>
                  <a:pt x="10022" y="10138"/>
                </a:cubicBezTo>
                <a:cubicBezTo>
                  <a:pt x="9995" y="10123"/>
                  <a:pt x="9976" y="10123"/>
                  <a:pt x="9958" y="10123"/>
                </a:cubicBezTo>
                <a:cubicBezTo>
                  <a:pt x="9940" y="10138"/>
                  <a:pt x="9912" y="10138"/>
                  <a:pt x="9894" y="10123"/>
                </a:cubicBezTo>
                <a:cubicBezTo>
                  <a:pt x="9885" y="10123"/>
                  <a:pt x="9876" y="10123"/>
                  <a:pt x="9866" y="10107"/>
                </a:cubicBezTo>
                <a:cubicBezTo>
                  <a:pt x="9857" y="10107"/>
                  <a:pt x="9857" y="10092"/>
                  <a:pt x="9857" y="10092"/>
                </a:cubicBezTo>
                <a:cubicBezTo>
                  <a:pt x="9830" y="10045"/>
                  <a:pt x="9812" y="10061"/>
                  <a:pt x="9802" y="10107"/>
                </a:cubicBezTo>
                <a:cubicBezTo>
                  <a:pt x="9793" y="10138"/>
                  <a:pt x="9793" y="10154"/>
                  <a:pt x="9784" y="10185"/>
                </a:cubicBezTo>
                <a:cubicBezTo>
                  <a:pt x="9775" y="10247"/>
                  <a:pt x="9757" y="10294"/>
                  <a:pt x="9720" y="10325"/>
                </a:cubicBezTo>
                <a:cubicBezTo>
                  <a:pt x="9693" y="10340"/>
                  <a:pt x="9665" y="10371"/>
                  <a:pt x="9638" y="10403"/>
                </a:cubicBezTo>
                <a:cubicBezTo>
                  <a:pt x="9619" y="10434"/>
                  <a:pt x="9592" y="10465"/>
                  <a:pt x="9592" y="10511"/>
                </a:cubicBezTo>
                <a:cubicBezTo>
                  <a:pt x="9592" y="10542"/>
                  <a:pt x="9583" y="10558"/>
                  <a:pt x="9574" y="10573"/>
                </a:cubicBezTo>
                <a:cubicBezTo>
                  <a:pt x="9564" y="10605"/>
                  <a:pt x="9555" y="10636"/>
                  <a:pt x="9555" y="10682"/>
                </a:cubicBezTo>
                <a:cubicBezTo>
                  <a:pt x="9555" y="10713"/>
                  <a:pt x="9555" y="10729"/>
                  <a:pt x="9555" y="10760"/>
                </a:cubicBezTo>
                <a:cubicBezTo>
                  <a:pt x="9564" y="10791"/>
                  <a:pt x="9555" y="10807"/>
                  <a:pt x="9546" y="10822"/>
                </a:cubicBezTo>
                <a:cubicBezTo>
                  <a:pt x="9537" y="10853"/>
                  <a:pt x="9528" y="10884"/>
                  <a:pt x="9519" y="10900"/>
                </a:cubicBezTo>
                <a:cubicBezTo>
                  <a:pt x="9509" y="10915"/>
                  <a:pt x="9500" y="10931"/>
                  <a:pt x="9491" y="10946"/>
                </a:cubicBezTo>
                <a:cubicBezTo>
                  <a:pt x="9482" y="10962"/>
                  <a:pt x="9464" y="10962"/>
                  <a:pt x="9455" y="10977"/>
                </a:cubicBezTo>
                <a:cubicBezTo>
                  <a:pt x="9436" y="11009"/>
                  <a:pt x="9418" y="11024"/>
                  <a:pt x="9400" y="11024"/>
                </a:cubicBezTo>
                <a:cubicBezTo>
                  <a:pt x="9372" y="11024"/>
                  <a:pt x="9363" y="11055"/>
                  <a:pt x="9354" y="11086"/>
                </a:cubicBezTo>
                <a:cubicBezTo>
                  <a:pt x="9345" y="11086"/>
                  <a:pt x="9336" y="11102"/>
                  <a:pt x="9336" y="11117"/>
                </a:cubicBezTo>
                <a:cubicBezTo>
                  <a:pt x="9326" y="11164"/>
                  <a:pt x="9308" y="11179"/>
                  <a:pt x="9290" y="11195"/>
                </a:cubicBezTo>
                <a:cubicBezTo>
                  <a:pt x="9272" y="11226"/>
                  <a:pt x="9253" y="11257"/>
                  <a:pt x="9244" y="11288"/>
                </a:cubicBezTo>
                <a:cubicBezTo>
                  <a:pt x="9226" y="11350"/>
                  <a:pt x="9207" y="11428"/>
                  <a:pt x="9180" y="11475"/>
                </a:cubicBezTo>
                <a:cubicBezTo>
                  <a:pt x="9171" y="11490"/>
                  <a:pt x="9162" y="11506"/>
                  <a:pt x="9162" y="11521"/>
                </a:cubicBezTo>
                <a:cubicBezTo>
                  <a:pt x="9143" y="11584"/>
                  <a:pt x="9116" y="11661"/>
                  <a:pt x="9098" y="11723"/>
                </a:cubicBezTo>
                <a:cubicBezTo>
                  <a:pt x="9079" y="11754"/>
                  <a:pt x="9079" y="11786"/>
                  <a:pt x="9079" y="11817"/>
                </a:cubicBezTo>
                <a:cubicBezTo>
                  <a:pt x="9070" y="11848"/>
                  <a:pt x="9079" y="11879"/>
                  <a:pt x="9098" y="11910"/>
                </a:cubicBezTo>
                <a:cubicBezTo>
                  <a:pt x="9116" y="11925"/>
                  <a:pt x="9125" y="11956"/>
                  <a:pt x="9116" y="11988"/>
                </a:cubicBezTo>
                <a:cubicBezTo>
                  <a:pt x="9116" y="12019"/>
                  <a:pt x="9116" y="12050"/>
                  <a:pt x="9116" y="12081"/>
                </a:cubicBezTo>
                <a:cubicBezTo>
                  <a:pt x="9134" y="12158"/>
                  <a:pt x="9134" y="12236"/>
                  <a:pt x="9116" y="12314"/>
                </a:cubicBezTo>
                <a:cubicBezTo>
                  <a:pt x="9107" y="12329"/>
                  <a:pt x="9107" y="12329"/>
                  <a:pt x="9107" y="12345"/>
                </a:cubicBezTo>
                <a:cubicBezTo>
                  <a:pt x="9098" y="12423"/>
                  <a:pt x="9088" y="12500"/>
                  <a:pt x="9052" y="12563"/>
                </a:cubicBezTo>
                <a:cubicBezTo>
                  <a:pt x="9052" y="12563"/>
                  <a:pt x="9052" y="12578"/>
                  <a:pt x="9052" y="12594"/>
                </a:cubicBezTo>
                <a:cubicBezTo>
                  <a:pt x="9061" y="12609"/>
                  <a:pt x="9070" y="12640"/>
                  <a:pt x="9079" y="12656"/>
                </a:cubicBezTo>
                <a:cubicBezTo>
                  <a:pt x="9088" y="12687"/>
                  <a:pt x="9088" y="12702"/>
                  <a:pt x="9088" y="12733"/>
                </a:cubicBezTo>
                <a:cubicBezTo>
                  <a:pt x="9070" y="12780"/>
                  <a:pt x="9079" y="12811"/>
                  <a:pt x="9088" y="12842"/>
                </a:cubicBezTo>
                <a:cubicBezTo>
                  <a:pt x="9098" y="12873"/>
                  <a:pt x="9116" y="12904"/>
                  <a:pt x="9134" y="12920"/>
                </a:cubicBezTo>
                <a:cubicBezTo>
                  <a:pt x="9143" y="12920"/>
                  <a:pt x="9162" y="12935"/>
                  <a:pt x="9180" y="12935"/>
                </a:cubicBezTo>
                <a:cubicBezTo>
                  <a:pt x="9180" y="12935"/>
                  <a:pt x="9180" y="12935"/>
                  <a:pt x="9180" y="12935"/>
                </a:cubicBezTo>
                <a:cubicBezTo>
                  <a:pt x="9180" y="12935"/>
                  <a:pt x="9180" y="12935"/>
                  <a:pt x="9180" y="12935"/>
                </a:cubicBezTo>
                <a:cubicBezTo>
                  <a:pt x="9180" y="12935"/>
                  <a:pt x="9180" y="12935"/>
                  <a:pt x="9180" y="12935"/>
                </a:cubicBezTo>
                <a:cubicBezTo>
                  <a:pt x="9180" y="12935"/>
                  <a:pt x="9180" y="12935"/>
                  <a:pt x="9180" y="12935"/>
                </a:cubicBezTo>
                <a:cubicBezTo>
                  <a:pt x="9180" y="12967"/>
                  <a:pt x="9180" y="12998"/>
                  <a:pt x="9198" y="13013"/>
                </a:cubicBezTo>
                <a:cubicBezTo>
                  <a:pt x="9207" y="13029"/>
                  <a:pt x="9217" y="13044"/>
                  <a:pt x="9226" y="13075"/>
                </a:cubicBezTo>
                <a:cubicBezTo>
                  <a:pt x="9226" y="13091"/>
                  <a:pt x="9235" y="13106"/>
                  <a:pt x="9244" y="13106"/>
                </a:cubicBezTo>
                <a:cubicBezTo>
                  <a:pt x="9272" y="13122"/>
                  <a:pt x="9290" y="13153"/>
                  <a:pt x="9299" y="13184"/>
                </a:cubicBezTo>
                <a:cubicBezTo>
                  <a:pt x="9308" y="13200"/>
                  <a:pt x="9317" y="13215"/>
                  <a:pt x="9317" y="13231"/>
                </a:cubicBezTo>
                <a:cubicBezTo>
                  <a:pt x="9317" y="13293"/>
                  <a:pt x="9336" y="13339"/>
                  <a:pt x="9354" y="13386"/>
                </a:cubicBezTo>
                <a:cubicBezTo>
                  <a:pt x="9363" y="13433"/>
                  <a:pt x="9391" y="13464"/>
                  <a:pt x="9418" y="13495"/>
                </a:cubicBezTo>
                <a:cubicBezTo>
                  <a:pt x="9445" y="13510"/>
                  <a:pt x="9464" y="13526"/>
                  <a:pt x="9482" y="13557"/>
                </a:cubicBezTo>
                <a:cubicBezTo>
                  <a:pt x="9528" y="13604"/>
                  <a:pt x="9564" y="13666"/>
                  <a:pt x="9619" y="13728"/>
                </a:cubicBezTo>
                <a:cubicBezTo>
                  <a:pt x="9638" y="13744"/>
                  <a:pt x="9665" y="13759"/>
                  <a:pt x="9693" y="13775"/>
                </a:cubicBezTo>
                <a:cubicBezTo>
                  <a:pt x="9693" y="13775"/>
                  <a:pt x="9702" y="13775"/>
                  <a:pt x="9711" y="13775"/>
                </a:cubicBezTo>
                <a:cubicBezTo>
                  <a:pt x="9729" y="13759"/>
                  <a:pt x="9747" y="13744"/>
                  <a:pt x="9766" y="13728"/>
                </a:cubicBezTo>
                <a:cubicBezTo>
                  <a:pt x="9793" y="13712"/>
                  <a:pt x="9821" y="13697"/>
                  <a:pt x="9857" y="13697"/>
                </a:cubicBezTo>
                <a:cubicBezTo>
                  <a:pt x="9876" y="13697"/>
                  <a:pt x="9894" y="13697"/>
                  <a:pt x="9921" y="13697"/>
                </a:cubicBezTo>
                <a:cubicBezTo>
                  <a:pt x="9949" y="13681"/>
                  <a:pt x="9985" y="13681"/>
                  <a:pt x="10013" y="13712"/>
                </a:cubicBezTo>
                <a:cubicBezTo>
                  <a:pt x="10022" y="13712"/>
                  <a:pt x="10031" y="13712"/>
                  <a:pt x="10031" y="13728"/>
                </a:cubicBezTo>
                <a:cubicBezTo>
                  <a:pt x="10049" y="13728"/>
                  <a:pt x="10068" y="13728"/>
                  <a:pt x="10086" y="13728"/>
                </a:cubicBezTo>
                <a:cubicBezTo>
                  <a:pt x="10095" y="13712"/>
                  <a:pt x="10114" y="13697"/>
                  <a:pt x="10132" y="13697"/>
                </a:cubicBezTo>
                <a:cubicBezTo>
                  <a:pt x="10150" y="13681"/>
                  <a:pt x="10168" y="13666"/>
                  <a:pt x="10178" y="13650"/>
                </a:cubicBezTo>
                <a:cubicBezTo>
                  <a:pt x="10196" y="13635"/>
                  <a:pt x="10223" y="13619"/>
                  <a:pt x="10242" y="13604"/>
                </a:cubicBezTo>
                <a:cubicBezTo>
                  <a:pt x="10269" y="13588"/>
                  <a:pt x="10287" y="13573"/>
                  <a:pt x="10315" y="13573"/>
                </a:cubicBezTo>
                <a:cubicBezTo>
                  <a:pt x="10342" y="13573"/>
                  <a:pt x="10379" y="13542"/>
                  <a:pt x="10416" y="13542"/>
                </a:cubicBezTo>
                <a:cubicBezTo>
                  <a:pt x="10425" y="13557"/>
                  <a:pt x="10434" y="13557"/>
                  <a:pt x="10434" y="13557"/>
                </a:cubicBezTo>
                <a:cubicBezTo>
                  <a:pt x="10471" y="13573"/>
                  <a:pt x="10489" y="13604"/>
                  <a:pt x="10507" y="13666"/>
                </a:cubicBezTo>
                <a:cubicBezTo>
                  <a:pt x="10516" y="13681"/>
                  <a:pt x="10516" y="13712"/>
                  <a:pt x="10525" y="13744"/>
                </a:cubicBezTo>
                <a:cubicBezTo>
                  <a:pt x="10535" y="13790"/>
                  <a:pt x="10562" y="13806"/>
                  <a:pt x="10589" y="13806"/>
                </a:cubicBezTo>
                <a:cubicBezTo>
                  <a:pt x="10599" y="13806"/>
                  <a:pt x="10608" y="13806"/>
                  <a:pt x="10617" y="13806"/>
                </a:cubicBezTo>
                <a:cubicBezTo>
                  <a:pt x="10644" y="13790"/>
                  <a:pt x="10681" y="13790"/>
                  <a:pt x="10718" y="13775"/>
                </a:cubicBezTo>
                <a:cubicBezTo>
                  <a:pt x="10736" y="13759"/>
                  <a:pt x="10754" y="13759"/>
                  <a:pt x="10763" y="13790"/>
                </a:cubicBezTo>
                <a:cubicBezTo>
                  <a:pt x="10773" y="13806"/>
                  <a:pt x="10782" y="13821"/>
                  <a:pt x="10782" y="13837"/>
                </a:cubicBezTo>
                <a:cubicBezTo>
                  <a:pt x="10818" y="13868"/>
                  <a:pt x="10818" y="13914"/>
                  <a:pt x="10818" y="13961"/>
                </a:cubicBezTo>
                <a:cubicBezTo>
                  <a:pt x="10818" y="13992"/>
                  <a:pt x="10809" y="14023"/>
                  <a:pt x="10809" y="14054"/>
                </a:cubicBezTo>
                <a:cubicBezTo>
                  <a:pt x="10800" y="14085"/>
                  <a:pt x="10791" y="14101"/>
                  <a:pt x="10791" y="14132"/>
                </a:cubicBezTo>
                <a:cubicBezTo>
                  <a:pt x="10782" y="14163"/>
                  <a:pt x="10791" y="14194"/>
                  <a:pt x="10782" y="14225"/>
                </a:cubicBezTo>
                <a:cubicBezTo>
                  <a:pt x="10782" y="14272"/>
                  <a:pt x="10773" y="14318"/>
                  <a:pt x="10754" y="14365"/>
                </a:cubicBezTo>
                <a:cubicBezTo>
                  <a:pt x="10754" y="14365"/>
                  <a:pt x="10754" y="14381"/>
                  <a:pt x="10754" y="14381"/>
                </a:cubicBezTo>
                <a:cubicBezTo>
                  <a:pt x="10754" y="14381"/>
                  <a:pt x="10754" y="14396"/>
                  <a:pt x="10754" y="14396"/>
                </a:cubicBezTo>
                <a:cubicBezTo>
                  <a:pt x="10791" y="14536"/>
                  <a:pt x="10800" y="14567"/>
                  <a:pt x="10873" y="14676"/>
                </a:cubicBezTo>
                <a:cubicBezTo>
                  <a:pt x="10882" y="14707"/>
                  <a:pt x="10892" y="14723"/>
                  <a:pt x="10901" y="14738"/>
                </a:cubicBezTo>
                <a:cubicBezTo>
                  <a:pt x="10928" y="14769"/>
                  <a:pt x="10937" y="14800"/>
                  <a:pt x="10946" y="14847"/>
                </a:cubicBezTo>
                <a:cubicBezTo>
                  <a:pt x="10956" y="14862"/>
                  <a:pt x="10965" y="14893"/>
                  <a:pt x="10965" y="14909"/>
                </a:cubicBezTo>
                <a:cubicBezTo>
                  <a:pt x="10974" y="14956"/>
                  <a:pt x="10983" y="15018"/>
                  <a:pt x="11001" y="15064"/>
                </a:cubicBezTo>
                <a:cubicBezTo>
                  <a:pt x="11020" y="15111"/>
                  <a:pt x="11020" y="15173"/>
                  <a:pt x="11029" y="15235"/>
                </a:cubicBezTo>
                <a:cubicBezTo>
                  <a:pt x="11038" y="15251"/>
                  <a:pt x="11029" y="15266"/>
                  <a:pt x="11029" y="15282"/>
                </a:cubicBezTo>
                <a:cubicBezTo>
                  <a:pt x="11029" y="15297"/>
                  <a:pt x="11020" y="15313"/>
                  <a:pt x="11029" y="15329"/>
                </a:cubicBezTo>
                <a:cubicBezTo>
                  <a:pt x="11029" y="15375"/>
                  <a:pt x="11038" y="15406"/>
                  <a:pt x="11047" y="15453"/>
                </a:cubicBezTo>
                <a:cubicBezTo>
                  <a:pt x="11056" y="15468"/>
                  <a:pt x="11056" y="15484"/>
                  <a:pt x="11065" y="15499"/>
                </a:cubicBezTo>
                <a:cubicBezTo>
                  <a:pt x="11075" y="15562"/>
                  <a:pt x="11075" y="15639"/>
                  <a:pt x="11029" y="15702"/>
                </a:cubicBezTo>
                <a:cubicBezTo>
                  <a:pt x="11020" y="15717"/>
                  <a:pt x="11001" y="15748"/>
                  <a:pt x="10992" y="15779"/>
                </a:cubicBezTo>
                <a:cubicBezTo>
                  <a:pt x="10974" y="15810"/>
                  <a:pt x="10965" y="15841"/>
                  <a:pt x="10965" y="15872"/>
                </a:cubicBezTo>
                <a:cubicBezTo>
                  <a:pt x="10956" y="15935"/>
                  <a:pt x="10946" y="15981"/>
                  <a:pt x="10937" y="16043"/>
                </a:cubicBezTo>
                <a:cubicBezTo>
                  <a:pt x="10928" y="16074"/>
                  <a:pt x="10919" y="16106"/>
                  <a:pt x="10919" y="16137"/>
                </a:cubicBezTo>
                <a:cubicBezTo>
                  <a:pt x="10919" y="16183"/>
                  <a:pt x="10919" y="16245"/>
                  <a:pt x="10919" y="16292"/>
                </a:cubicBezTo>
                <a:cubicBezTo>
                  <a:pt x="10919" y="16323"/>
                  <a:pt x="10928" y="16354"/>
                  <a:pt x="10937" y="16370"/>
                </a:cubicBezTo>
                <a:cubicBezTo>
                  <a:pt x="10965" y="16416"/>
                  <a:pt x="10992" y="16478"/>
                  <a:pt x="11001" y="16556"/>
                </a:cubicBezTo>
                <a:cubicBezTo>
                  <a:pt x="11020" y="16634"/>
                  <a:pt x="11038" y="16696"/>
                  <a:pt x="11056" y="16758"/>
                </a:cubicBezTo>
                <a:cubicBezTo>
                  <a:pt x="11075" y="16820"/>
                  <a:pt x="11084" y="16867"/>
                  <a:pt x="11084" y="16914"/>
                </a:cubicBezTo>
                <a:cubicBezTo>
                  <a:pt x="11084" y="16976"/>
                  <a:pt x="11093" y="17038"/>
                  <a:pt x="11102" y="17085"/>
                </a:cubicBezTo>
                <a:cubicBezTo>
                  <a:pt x="11102" y="17116"/>
                  <a:pt x="11111" y="17131"/>
                  <a:pt x="11111" y="17162"/>
                </a:cubicBezTo>
                <a:cubicBezTo>
                  <a:pt x="11111" y="17224"/>
                  <a:pt x="11120" y="17287"/>
                  <a:pt x="11129" y="17349"/>
                </a:cubicBezTo>
                <a:cubicBezTo>
                  <a:pt x="11139" y="17411"/>
                  <a:pt x="11157" y="17473"/>
                  <a:pt x="11175" y="17520"/>
                </a:cubicBezTo>
                <a:cubicBezTo>
                  <a:pt x="11194" y="17551"/>
                  <a:pt x="11203" y="17582"/>
                  <a:pt x="11221" y="17613"/>
                </a:cubicBezTo>
                <a:cubicBezTo>
                  <a:pt x="11230" y="17644"/>
                  <a:pt x="11239" y="17675"/>
                  <a:pt x="11248" y="17706"/>
                </a:cubicBezTo>
                <a:cubicBezTo>
                  <a:pt x="11258" y="17784"/>
                  <a:pt x="11267" y="17846"/>
                  <a:pt x="11285" y="17908"/>
                </a:cubicBezTo>
                <a:cubicBezTo>
                  <a:pt x="11294" y="17924"/>
                  <a:pt x="11294" y="17955"/>
                  <a:pt x="11303" y="17970"/>
                </a:cubicBezTo>
                <a:cubicBezTo>
                  <a:pt x="11313" y="18001"/>
                  <a:pt x="11313" y="18048"/>
                  <a:pt x="11294" y="18079"/>
                </a:cubicBezTo>
                <a:cubicBezTo>
                  <a:pt x="11285" y="18095"/>
                  <a:pt x="11285" y="18110"/>
                  <a:pt x="11294" y="18126"/>
                </a:cubicBezTo>
                <a:cubicBezTo>
                  <a:pt x="11303" y="18157"/>
                  <a:pt x="11303" y="18203"/>
                  <a:pt x="11313" y="18250"/>
                </a:cubicBezTo>
                <a:cubicBezTo>
                  <a:pt x="11313" y="18250"/>
                  <a:pt x="11313" y="18266"/>
                  <a:pt x="11313" y="18266"/>
                </a:cubicBezTo>
                <a:cubicBezTo>
                  <a:pt x="11340" y="18297"/>
                  <a:pt x="11377" y="18328"/>
                  <a:pt x="11404" y="18343"/>
                </a:cubicBezTo>
                <a:cubicBezTo>
                  <a:pt x="11404" y="18359"/>
                  <a:pt x="11413" y="18343"/>
                  <a:pt x="11422" y="18343"/>
                </a:cubicBezTo>
                <a:cubicBezTo>
                  <a:pt x="11450" y="18328"/>
                  <a:pt x="11477" y="18297"/>
                  <a:pt x="11505" y="18312"/>
                </a:cubicBezTo>
                <a:cubicBezTo>
                  <a:pt x="11523" y="18312"/>
                  <a:pt x="11532" y="18297"/>
                  <a:pt x="11551" y="18297"/>
                </a:cubicBezTo>
                <a:cubicBezTo>
                  <a:pt x="11569" y="18281"/>
                  <a:pt x="11587" y="18266"/>
                  <a:pt x="11615" y="18266"/>
                </a:cubicBezTo>
                <a:cubicBezTo>
                  <a:pt x="11642" y="18266"/>
                  <a:pt x="11669" y="18250"/>
                  <a:pt x="11697" y="18281"/>
                </a:cubicBezTo>
                <a:cubicBezTo>
                  <a:pt x="11697" y="18281"/>
                  <a:pt x="11715" y="18281"/>
                  <a:pt x="11715" y="18281"/>
                </a:cubicBezTo>
                <a:cubicBezTo>
                  <a:pt x="11743" y="18250"/>
                  <a:pt x="11770" y="18281"/>
                  <a:pt x="11788" y="18234"/>
                </a:cubicBezTo>
                <a:cubicBezTo>
                  <a:pt x="11798" y="18234"/>
                  <a:pt x="11807" y="18219"/>
                  <a:pt x="11816" y="18219"/>
                </a:cubicBezTo>
                <a:cubicBezTo>
                  <a:pt x="11853" y="18219"/>
                  <a:pt x="11889" y="18188"/>
                  <a:pt x="11917" y="18157"/>
                </a:cubicBezTo>
                <a:cubicBezTo>
                  <a:pt x="11962" y="18110"/>
                  <a:pt x="11999" y="18048"/>
                  <a:pt x="12036" y="17986"/>
                </a:cubicBezTo>
                <a:cubicBezTo>
                  <a:pt x="12063" y="17939"/>
                  <a:pt x="12091" y="17893"/>
                  <a:pt x="12109" y="17846"/>
                </a:cubicBezTo>
                <a:cubicBezTo>
                  <a:pt x="12127" y="17799"/>
                  <a:pt x="12145" y="17753"/>
                  <a:pt x="12164" y="17706"/>
                </a:cubicBezTo>
                <a:cubicBezTo>
                  <a:pt x="12173" y="17675"/>
                  <a:pt x="12191" y="17644"/>
                  <a:pt x="12200" y="17628"/>
                </a:cubicBezTo>
                <a:cubicBezTo>
                  <a:pt x="12237" y="17597"/>
                  <a:pt x="12255" y="17551"/>
                  <a:pt x="12264" y="17489"/>
                </a:cubicBezTo>
                <a:cubicBezTo>
                  <a:pt x="12274" y="17442"/>
                  <a:pt x="12283" y="17395"/>
                  <a:pt x="12292" y="17349"/>
                </a:cubicBezTo>
                <a:cubicBezTo>
                  <a:pt x="12292" y="17333"/>
                  <a:pt x="12292" y="17302"/>
                  <a:pt x="12283" y="17287"/>
                </a:cubicBezTo>
                <a:cubicBezTo>
                  <a:pt x="12274" y="17255"/>
                  <a:pt x="12283" y="17240"/>
                  <a:pt x="12292" y="17209"/>
                </a:cubicBezTo>
                <a:cubicBezTo>
                  <a:pt x="12310" y="17193"/>
                  <a:pt x="12328" y="17162"/>
                  <a:pt x="12356" y="17162"/>
                </a:cubicBezTo>
                <a:cubicBezTo>
                  <a:pt x="12383" y="17147"/>
                  <a:pt x="12411" y="17131"/>
                  <a:pt x="12429" y="17100"/>
                </a:cubicBezTo>
                <a:cubicBezTo>
                  <a:pt x="12447" y="17085"/>
                  <a:pt x="12466" y="17053"/>
                  <a:pt x="12466" y="17022"/>
                </a:cubicBezTo>
                <a:cubicBezTo>
                  <a:pt x="12466" y="16976"/>
                  <a:pt x="12475" y="16929"/>
                  <a:pt x="12475" y="16883"/>
                </a:cubicBezTo>
                <a:cubicBezTo>
                  <a:pt x="12475" y="16867"/>
                  <a:pt x="12475" y="16836"/>
                  <a:pt x="12475" y="16820"/>
                </a:cubicBezTo>
                <a:cubicBezTo>
                  <a:pt x="12466" y="16743"/>
                  <a:pt x="12447" y="16680"/>
                  <a:pt x="12438" y="16603"/>
                </a:cubicBezTo>
                <a:cubicBezTo>
                  <a:pt x="12438" y="16587"/>
                  <a:pt x="12438" y="16556"/>
                  <a:pt x="12447" y="16541"/>
                </a:cubicBezTo>
                <a:cubicBezTo>
                  <a:pt x="12502" y="16463"/>
                  <a:pt x="12566" y="16385"/>
                  <a:pt x="12621" y="16308"/>
                </a:cubicBezTo>
                <a:cubicBezTo>
                  <a:pt x="12640" y="16276"/>
                  <a:pt x="12658" y="16261"/>
                  <a:pt x="12676" y="16245"/>
                </a:cubicBezTo>
                <a:cubicBezTo>
                  <a:pt x="12695" y="16230"/>
                  <a:pt x="12722" y="16214"/>
                  <a:pt x="12740" y="16199"/>
                </a:cubicBezTo>
                <a:cubicBezTo>
                  <a:pt x="12786" y="16152"/>
                  <a:pt x="12814" y="16090"/>
                  <a:pt x="12832" y="15997"/>
                </a:cubicBezTo>
                <a:cubicBezTo>
                  <a:pt x="12841" y="15966"/>
                  <a:pt x="12850" y="15935"/>
                  <a:pt x="12850" y="15888"/>
                </a:cubicBezTo>
                <a:cubicBezTo>
                  <a:pt x="12841" y="15841"/>
                  <a:pt x="12850" y="15810"/>
                  <a:pt x="12850" y="15764"/>
                </a:cubicBezTo>
                <a:cubicBezTo>
                  <a:pt x="12850" y="15733"/>
                  <a:pt x="12850" y="15702"/>
                  <a:pt x="12850" y="15670"/>
                </a:cubicBezTo>
                <a:cubicBezTo>
                  <a:pt x="12841" y="15608"/>
                  <a:pt x="12841" y="15562"/>
                  <a:pt x="12850" y="15499"/>
                </a:cubicBezTo>
                <a:cubicBezTo>
                  <a:pt x="12859" y="15484"/>
                  <a:pt x="12850" y="15453"/>
                  <a:pt x="12832" y="15437"/>
                </a:cubicBezTo>
                <a:cubicBezTo>
                  <a:pt x="12804" y="15406"/>
                  <a:pt x="12795" y="15360"/>
                  <a:pt x="12786" y="15313"/>
                </a:cubicBezTo>
                <a:cubicBezTo>
                  <a:pt x="12777" y="15251"/>
                  <a:pt x="12777" y="15189"/>
                  <a:pt x="12777" y="15127"/>
                </a:cubicBezTo>
                <a:cubicBezTo>
                  <a:pt x="12777" y="15111"/>
                  <a:pt x="12777" y="15095"/>
                  <a:pt x="12777" y="15095"/>
                </a:cubicBezTo>
                <a:cubicBezTo>
                  <a:pt x="12786" y="15064"/>
                  <a:pt x="12786" y="15033"/>
                  <a:pt x="12777" y="15018"/>
                </a:cubicBezTo>
                <a:cubicBezTo>
                  <a:pt x="12740" y="14987"/>
                  <a:pt x="12740" y="14940"/>
                  <a:pt x="12759" y="14878"/>
                </a:cubicBezTo>
                <a:cubicBezTo>
                  <a:pt x="12768" y="14847"/>
                  <a:pt x="12777" y="14800"/>
                  <a:pt x="12795" y="14769"/>
                </a:cubicBezTo>
                <a:cubicBezTo>
                  <a:pt x="12814" y="14723"/>
                  <a:pt x="12823" y="14676"/>
                  <a:pt x="12841" y="14629"/>
                </a:cubicBezTo>
                <a:cubicBezTo>
                  <a:pt x="12850" y="14598"/>
                  <a:pt x="12850" y="14583"/>
                  <a:pt x="12868" y="14567"/>
                </a:cubicBezTo>
                <a:cubicBezTo>
                  <a:pt x="12896" y="14536"/>
                  <a:pt x="12914" y="14505"/>
                  <a:pt x="12933" y="14458"/>
                </a:cubicBezTo>
                <a:cubicBezTo>
                  <a:pt x="12978" y="14365"/>
                  <a:pt x="13033" y="14272"/>
                  <a:pt x="13097" y="14179"/>
                </a:cubicBezTo>
                <a:cubicBezTo>
                  <a:pt x="13125" y="14132"/>
                  <a:pt x="13152" y="14070"/>
                  <a:pt x="13198" y="14039"/>
                </a:cubicBezTo>
                <a:cubicBezTo>
                  <a:pt x="13207" y="14039"/>
                  <a:pt x="13207" y="14023"/>
                  <a:pt x="13216" y="14023"/>
                </a:cubicBezTo>
                <a:cubicBezTo>
                  <a:pt x="13317" y="13883"/>
                  <a:pt x="13390" y="13728"/>
                  <a:pt x="13445" y="13526"/>
                </a:cubicBezTo>
                <a:cubicBezTo>
                  <a:pt x="13463" y="13448"/>
                  <a:pt x="13482" y="13386"/>
                  <a:pt x="13509" y="13308"/>
                </a:cubicBezTo>
                <a:cubicBezTo>
                  <a:pt x="13527" y="13277"/>
                  <a:pt x="13546" y="13215"/>
                  <a:pt x="13555" y="13169"/>
                </a:cubicBezTo>
                <a:cubicBezTo>
                  <a:pt x="13564" y="13091"/>
                  <a:pt x="13564" y="13029"/>
                  <a:pt x="13564" y="12951"/>
                </a:cubicBezTo>
                <a:cubicBezTo>
                  <a:pt x="13564" y="12935"/>
                  <a:pt x="13546" y="12904"/>
                  <a:pt x="13537" y="12920"/>
                </a:cubicBezTo>
                <a:cubicBezTo>
                  <a:pt x="13527" y="12920"/>
                  <a:pt x="13527" y="12920"/>
                  <a:pt x="13527" y="12920"/>
                </a:cubicBezTo>
                <a:cubicBezTo>
                  <a:pt x="13491" y="12967"/>
                  <a:pt x="13454" y="12982"/>
                  <a:pt x="13418" y="12982"/>
                </a:cubicBezTo>
                <a:cubicBezTo>
                  <a:pt x="13372" y="12998"/>
                  <a:pt x="13317" y="12998"/>
                  <a:pt x="13262" y="13044"/>
                </a:cubicBezTo>
                <a:cubicBezTo>
                  <a:pt x="13262" y="13044"/>
                  <a:pt x="13253" y="13044"/>
                  <a:pt x="13244" y="13044"/>
                </a:cubicBezTo>
                <a:cubicBezTo>
                  <a:pt x="13207" y="13044"/>
                  <a:pt x="13180" y="13060"/>
                  <a:pt x="13161" y="13075"/>
                </a:cubicBezTo>
                <a:cubicBezTo>
                  <a:pt x="13152" y="13091"/>
                  <a:pt x="13143" y="13091"/>
                  <a:pt x="13134" y="13091"/>
                </a:cubicBezTo>
                <a:cubicBezTo>
                  <a:pt x="13125" y="13091"/>
                  <a:pt x="13116" y="13091"/>
                  <a:pt x="13106" y="13091"/>
                </a:cubicBezTo>
                <a:cubicBezTo>
                  <a:pt x="13097" y="13075"/>
                  <a:pt x="13088" y="13075"/>
                  <a:pt x="13088" y="13060"/>
                </a:cubicBezTo>
                <a:cubicBezTo>
                  <a:pt x="13070" y="13029"/>
                  <a:pt x="13052" y="12998"/>
                  <a:pt x="13033" y="12967"/>
                </a:cubicBezTo>
                <a:cubicBezTo>
                  <a:pt x="13024" y="12951"/>
                  <a:pt x="13024" y="12935"/>
                  <a:pt x="13024" y="12935"/>
                </a:cubicBezTo>
                <a:cubicBezTo>
                  <a:pt x="13042" y="12873"/>
                  <a:pt x="13042" y="12858"/>
                  <a:pt x="13024" y="12842"/>
                </a:cubicBezTo>
                <a:cubicBezTo>
                  <a:pt x="13006" y="12811"/>
                  <a:pt x="12997" y="12796"/>
                  <a:pt x="12978" y="12765"/>
                </a:cubicBezTo>
                <a:cubicBezTo>
                  <a:pt x="12960" y="12718"/>
                  <a:pt x="12923" y="12671"/>
                  <a:pt x="12896" y="12625"/>
                </a:cubicBezTo>
                <a:cubicBezTo>
                  <a:pt x="12887" y="12594"/>
                  <a:pt x="12859" y="12578"/>
                  <a:pt x="12841" y="12547"/>
                </a:cubicBezTo>
                <a:cubicBezTo>
                  <a:pt x="12804" y="12516"/>
                  <a:pt x="12768" y="12469"/>
                  <a:pt x="12759" y="12392"/>
                </a:cubicBezTo>
                <a:cubicBezTo>
                  <a:pt x="12749" y="12360"/>
                  <a:pt x="12749" y="12314"/>
                  <a:pt x="12740" y="12283"/>
                </a:cubicBezTo>
                <a:cubicBezTo>
                  <a:pt x="12731" y="12236"/>
                  <a:pt x="12713" y="12205"/>
                  <a:pt x="12695" y="12190"/>
                </a:cubicBezTo>
                <a:cubicBezTo>
                  <a:pt x="12676" y="12158"/>
                  <a:pt x="12667" y="12143"/>
                  <a:pt x="12649" y="12112"/>
                </a:cubicBezTo>
                <a:cubicBezTo>
                  <a:pt x="12631" y="12096"/>
                  <a:pt x="12621" y="12065"/>
                  <a:pt x="12621" y="12050"/>
                </a:cubicBezTo>
                <a:cubicBezTo>
                  <a:pt x="12621" y="11972"/>
                  <a:pt x="12612" y="11894"/>
                  <a:pt x="12603" y="11817"/>
                </a:cubicBezTo>
                <a:cubicBezTo>
                  <a:pt x="12594" y="11739"/>
                  <a:pt x="12566" y="11692"/>
                  <a:pt x="12530" y="11661"/>
                </a:cubicBezTo>
                <a:cubicBezTo>
                  <a:pt x="12521" y="11646"/>
                  <a:pt x="12521" y="11646"/>
                  <a:pt x="12512" y="11646"/>
                </a:cubicBezTo>
                <a:cubicBezTo>
                  <a:pt x="12502" y="11630"/>
                  <a:pt x="12502" y="11615"/>
                  <a:pt x="12493" y="11615"/>
                </a:cubicBezTo>
                <a:cubicBezTo>
                  <a:pt x="12493" y="11599"/>
                  <a:pt x="12493" y="11584"/>
                  <a:pt x="12493" y="11568"/>
                </a:cubicBezTo>
                <a:cubicBezTo>
                  <a:pt x="12493" y="11521"/>
                  <a:pt x="12484" y="11475"/>
                  <a:pt x="12466" y="11444"/>
                </a:cubicBezTo>
                <a:cubicBezTo>
                  <a:pt x="12466" y="11428"/>
                  <a:pt x="12457" y="11413"/>
                  <a:pt x="12447" y="11382"/>
                </a:cubicBezTo>
                <a:cubicBezTo>
                  <a:pt x="12420" y="11304"/>
                  <a:pt x="12383" y="11226"/>
                  <a:pt x="12374" y="11117"/>
                </a:cubicBezTo>
                <a:cubicBezTo>
                  <a:pt x="12365" y="11102"/>
                  <a:pt x="12365" y="11086"/>
                  <a:pt x="12356" y="11071"/>
                </a:cubicBezTo>
                <a:cubicBezTo>
                  <a:pt x="12356" y="11055"/>
                  <a:pt x="12356" y="11040"/>
                  <a:pt x="12365" y="11040"/>
                </a:cubicBezTo>
                <a:cubicBezTo>
                  <a:pt x="12374" y="11040"/>
                  <a:pt x="12393" y="11055"/>
                  <a:pt x="12402" y="11040"/>
                </a:cubicBezTo>
                <a:cubicBezTo>
                  <a:pt x="12402" y="11024"/>
                  <a:pt x="12411" y="11009"/>
                  <a:pt x="12429" y="11009"/>
                </a:cubicBezTo>
                <a:cubicBezTo>
                  <a:pt x="12438" y="11009"/>
                  <a:pt x="12447" y="11024"/>
                  <a:pt x="12457" y="11040"/>
                </a:cubicBezTo>
                <a:cubicBezTo>
                  <a:pt x="12466" y="11055"/>
                  <a:pt x="12466" y="11071"/>
                  <a:pt x="12475" y="11086"/>
                </a:cubicBezTo>
                <a:cubicBezTo>
                  <a:pt x="12512" y="11148"/>
                  <a:pt x="12530" y="11226"/>
                  <a:pt x="12557" y="11288"/>
                </a:cubicBezTo>
                <a:cubicBezTo>
                  <a:pt x="12576" y="11335"/>
                  <a:pt x="12585" y="11366"/>
                  <a:pt x="12594" y="11413"/>
                </a:cubicBezTo>
                <a:cubicBezTo>
                  <a:pt x="12594" y="11444"/>
                  <a:pt x="12603" y="11459"/>
                  <a:pt x="12621" y="11475"/>
                </a:cubicBezTo>
                <a:cubicBezTo>
                  <a:pt x="12658" y="11490"/>
                  <a:pt x="12676" y="11521"/>
                  <a:pt x="12685" y="11584"/>
                </a:cubicBezTo>
                <a:cubicBezTo>
                  <a:pt x="12695" y="11599"/>
                  <a:pt x="12695" y="11615"/>
                  <a:pt x="12704" y="11630"/>
                </a:cubicBezTo>
                <a:cubicBezTo>
                  <a:pt x="12713" y="11661"/>
                  <a:pt x="12713" y="11692"/>
                  <a:pt x="12713" y="11723"/>
                </a:cubicBezTo>
                <a:cubicBezTo>
                  <a:pt x="12713" y="11739"/>
                  <a:pt x="12713" y="11754"/>
                  <a:pt x="12713" y="11770"/>
                </a:cubicBezTo>
                <a:cubicBezTo>
                  <a:pt x="12722" y="11832"/>
                  <a:pt x="12740" y="11894"/>
                  <a:pt x="12777" y="11941"/>
                </a:cubicBezTo>
                <a:cubicBezTo>
                  <a:pt x="12786" y="11956"/>
                  <a:pt x="12804" y="11956"/>
                  <a:pt x="12814" y="11972"/>
                </a:cubicBezTo>
                <a:cubicBezTo>
                  <a:pt x="12832" y="12003"/>
                  <a:pt x="12850" y="12034"/>
                  <a:pt x="12859" y="12081"/>
                </a:cubicBezTo>
                <a:cubicBezTo>
                  <a:pt x="12868" y="12143"/>
                  <a:pt x="12887" y="12190"/>
                  <a:pt x="12905" y="12221"/>
                </a:cubicBezTo>
                <a:cubicBezTo>
                  <a:pt x="12923" y="12252"/>
                  <a:pt x="12942" y="12298"/>
                  <a:pt x="12960" y="12329"/>
                </a:cubicBezTo>
                <a:cubicBezTo>
                  <a:pt x="12978" y="12376"/>
                  <a:pt x="12987" y="12423"/>
                  <a:pt x="12987" y="12485"/>
                </a:cubicBezTo>
                <a:cubicBezTo>
                  <a:pt x="12978" y="12500"/>
                  <a:pt x="12978" y="12516"/>
                  <a:pt x="12987" y="12531"/>
                </a:cubicBezTo>
                <a:cubicBezTo>
                  <a:pt x="13006" y="12594"/>
                  <a:pt x="13006" y="12671"/>
                  <a:pt x="13024" y="12733"/>
                </a:cubicBezTo>
                <a:cubicBezTo>
                  <a:pt x="13024" y="12749"/>
                  <a:pt x="13033" y="12780"/>
                  <a:pt x="13042" y="12796"/>
                </a:cubicBezTo>
                <a:cubicBezTo>
                  <a:pt x="13042" y="12827"/>
                  <a:pt x="13061" y="12827"/>
                  <a:pt x="13070" y="12827"/>
                </a:cubicBezTo>
                <a:cubicBezTo>
                  <a:pt x="13088" y="12827"/>
                  <a:pt x="13097" y="12827"/>
                  <a:pt x="13116" y="12827"/>
                </a:cubicBezTo>
                <a:cubicBezTo>
                  <a:pt x="13134" y="12827"/>
                  <a:pt x="13152" y="12811"/>
                  <a:pt x="13161" y="12796"/>
                </a:cubicBezTo>
                <a:cubicBezTo>
                  <a:pt x="13180" y="12749"/>
                  <a:pt x="13198" y="12749"/>
                  <a:pt x="13225" y="12749"/>
                </a:cubicBezTo>
                <a:cubicBezTo>
                  <a:pt x="13253" y="12749"/>
                  <a:pt x="13280" y="12749"/>
                  <a:pt x="13308" y="12718"/>
                </a:cubicBezTo>
                <a:cubicBezTo>
                  <a:pt x="13326" y="12702"/>
                  <a:pt x="13344" y="12687"/>
                  <a:pt x="13363" y="12687"/>
                </a:cubicBezTo>
                <a:cubicBezTo>
                  <a:pt x="13381" y="12687"/>
                  <a:pt x="13390" y="12671"/>
                  <a:pt x="13399" y="12656"/>
                </a:cubicBezTo>
                <a:cubicBezTo>
                  <a:pt x="13418" y="12625"/>
                  <a:pt x="13436" y="12609"/>
                  <a:pt x="13454" y="12594"/>
                </a:cubicBezTo>
                <a:cubicBezTo>
                  <a:pt x="13482" y="12578"/>
                  <a:pt x="13509" y="12578"/>
                  <a:pt x="13537" y="12547"/>
                </a:cubicBezTo>
                <a:cubicBezTo>
                  <a:pt x="13555" y="12547"/>
                  <a:pt x="13573" y="12516"/>
                  <a:pt x="13601" y="12500"/>
                </a:cubicBezTo>
                <a:cubicBezTo>
                  <a:pt x="13610" y="12500"/>
                  <a:pt x="13619" y="12485"/>
                  <a:pt x="13619" y="12469"/>
                </a:cubicBezTo>
                <a:cubicBezTo>
                  <a:pt x="13628" y="12423"/>
                  <a:pt x="13646" y="12392"/>
                  <a:pt x="13665" y="12376"/>
                </a:cubicBezTo>
                <a:cubicBezTo>
                  <a:pt x="13701" y="12360"/>
                  <a:pt x="13729" y="12345"/>
                  <a:pt x="13765" y="12345"/>
                </a:cubicBezTo>
                <a:cubicBezTo>
                  <a:pt x="13793" y="12329"/>
                  <a:pt x="13811" y="12314"/>
                  <a:pt x="13811" y="12267"/>
                </a:cubicBezTo>
                <a:cubicBezTo>
                  <a:pt x="13820" y="12252"/>
                  <a:pt x="13820" y="12236"/>
                  <a:pt x="13839" y="12236"/>
                </a:cubicBezTo>
                <a:cubicBezTo>
                  <a:pt x="13866" y="12221"/>
                  <a:pt x="13884" y="12205"/>
                  <a:pt x="13894" y="12143"/>
                </a:cubicBezTo>
                <a:cubicBezTo>
                  <a:pt x="13903" y="12127"/>
                  <a:pt x="13912" y="12112"/>
                  <a:pt x="13930" y="12112"/>
                </a:cubicBezTo>
                <a:cubicBezTo>
                  <a:pt x="13939" y="12096"/>
                  <a:pt x="13948" y="12096"/>
                  <a:pt x="13958" y="12096"/>
                </a:cubicBezTo>
                <a:cubicBezTo>
                  <a:pt x="13967" y="12081"/>
                  <a:pt x="13967" y="12065"/>
                  <a:pt x="13967" y="12065"/>
                </a:cubicBezTo>
                <a:cubicBezTo>
                  <a:pt x="13976" y="12034"/>
                  <a:pt x="13967" y="12003"/>
                  <a:pt x="13976" y="11972"/>
                </a:cubicBezTo>
                <a:cubicBezTo>
                  <a:pt x="13976" y="11956"/>
                  <a:pt x="13976" y="11941"/>
                  <a:pt x="13994" y="11925"/>
                </a:cubicBezTo>
                <a:cubicBezTo>
                  <a:pt x="14031" y="11879"/>
                  <a:pt x="14058" y="11817"/>
                  <a:pt x="14077" y="11739"/>
                </a:cubicBezTo>
                <a:cubicBezTo>
                  <a:pt x="14086" y="11708"/>
                  <a:pt x="14086" y="11677"/>
                  <a:pt x="14058" y="11646"/>
                </a:cubicBezTo>
                <a:cubicBezTo>
                  <a:pt x="14049" y="11615"/>
                  <a:pt x="14031" y="11584"/>
                  <a:pt x="14022" y="11552"/>
                </a:cubicBezTo>
                <a:cubicBezTo>
                  <a:pt x="14013" y="11537"/>
                  <a:pt x="14003" y="11521"/>
                  <a:pt x="13985" y="11506"/>
                </a:cubicBezTo>
                <a:cubicBezTo>
                  <a:pt x="13958" y="11506"/>
                  <a:pt x="13939" y="11506"/>
                  <a:pt x="13921" y="11490"/>
                </a:cubicBezTo>
                <a:cubicBezTo>
                  <a:pt x="13912" y="11490"/>
                  <a:pt x="13894" y="11475"/>
                  <a:pt x="13884" y="11459"/>
                </a:cubicBezTo>
                <a:cubicBezTo>
                  <a:pt x="13866" y="11428"/>
                  <a:pt x="13848" y="11397"/>
                  <a:pt x="13848" y="11350"/>
                </a:cubicBezTo>
                <a:cubicBezTo>
                  <a:pt x="13848" y="11304"/>
                  <a:pt x="13839" y="11257"/>
                  <a:pt x="13839" y="11226"/>
                </a:cubicBezTo>
                <a:cubicBezTo>
                  <a:pt x="13839" y="11226"/>
                  <a:pt x="13839" y="11211"/>
                  <a:pt x="13839" y="11211"/>
                </a:cubicBezTo>
                <a:cubicBezTo>
                  <a:pt x="13829" y="11211"/>
                  <a:pt x="13820" y="11211"/>
                  <a:pt x="13820" y="11226"/>
                </a:cubicBezTo>
                <a:cubicBezTo>
                  <a:pt x="13793" y="11273"/>
                  <a:pt x="13756" y="11335"/>
                  <a:pt x="13729" y="11397"/>
                </a:cubicBezTo>
                <a:cubicBezTo>
                  <a:pt x="13711" y="11444"/>
                  <a:pt x="13683" y="11475"/>
                  <a:pt x="13656" y="11459"/>
                </a:cubicBezTo>
                <a:cubicBezTo>
                  <a:pt x="13628" y="11459"/>
                  <a:pt x="13601" y="11459"/>
                  <a:pt x="13573" y="11475"/>
                </a:cubicBezTo>
                <a:cubicBezTo>
                  <a:pt x="13564" y="11490"/>
                  <a:pt x="13555" y="11475"/>
                  <a:pt x="13546" y="11459"/>
                </a:cubicBezTo>
                <a:cubicBezTo>
                  <a:pt x="13537" y="11444"/>
                  <a:pt x="13527" y="11428"/>
                  <a:pt x="13527" y="11413"/>
                </a:cubicBezTo>
                <a:cubicBezTo>
                  <a:pt x="13527" y="11366"/>
                  <a:pt x="13518" y="11319"/>
                  <a:pt x="13518" y="11273"/>
                </a:cubicBezTo>
                <a:cubicBezTo>
                  <a:pt x="13518" y="11257"/>
                  <a:pt x="13518" y="11257"/>
                  <a:pt x="13509" y="11242"/>
                </a:cubicBezTo>
                <a:cubicBezTo>
                  <a:pt x="13509" y="11242"/>
                  <a:pt x="13509" y="11226"/>
                  <a:pt x="13500" y="11226"/>
                </a:cubicBezTo>
                <a:cubicBezTo>
                  <a:pt x="13500" y="11226"/>
                  <a:pt x="13491" y="11242"/>
                  <a:pt x="13491" y="11242"/>
                </a:cubicBezTo>
                <a:cubicBezTo>
                  <a:pt x="13482" y="11257"/>
                  <a:pt x="13482" y="11273"/>
                  <a:pt x="13473" y="11288"/>
                </a:cubicBezTo>
                <a:cubicBezTo>
                  <a:pt x="13463" y="11304"/>
                  <a:pt x="13454" y="11304"/>
                  <a:pt x="13445" y="11288"/>
                </a:cubicBezTo>
                <a:cubicBezTo>
                  <a:pt x="13436" y="11273"/>
                  <a:pt x="13427" y="11242"/>
                  <a:pt x="13427" y="11211"/>
                </a:cubicBezTo>
                <a:cubicBezTo>
                  <a:pt x="13427" y="11164"/>
                  <a:pt x="13408" y="11133"/>
                  <a:pt x="13390" y="11102"/>
                </a:cubicBezTo>
                <a:cubicBezTo>
                  <a:pt x="13381" y="11071"/>
                  <a:pt x="13363" y="11055"/>
                  <a:pt x="13354" y="11024"/>
                </a:cubicBezTo>
                <a:cubicBezTo>
                  <a:pt x="13344" y="11024"/>
                  <a:pt x="13335" y="11009"/>
                  <a:pt x="13335" y="11009"/>
                </a:cubicBezTo>
                <a:cubicBezTo>
                  <a:pt x="13317" y="10962"/>
                  <a:pt x="13299" y="10915"/>
                  <a:pt x="13289" y="10869"/>
                </a:cubicBezTo>
                <a:cubicBezTo>
                  <a:pt x="13280" y="10853"/>
                  <a:pt x="13289" y="10838"/>
                  <a:pt x="13289" y="10822"/>
                </a:cubicBezTo>
                <a:cubicBezTo>
                  <a:pt x="13289" y="10807"/>
                  <a:pt x="13289" y="10791"/>
                  <a:pt x="13289" y="10775"/>
                </a:cubicBezTo>
                <a:cubicBezTo>
                  <a:pt x="13299" y="10760"/>
                  <a:pt x="13299" y="10760"/>
                  <a:pt x="13308" y="10760"/>
                </a:cubicBezTo>
                <a:cubicBezTo>
                  <a:pt x="13317" y="10744"/>
                  <a:pt x="13335" y="10744"/>
                  <a:pt x="13354" y="10744"/>
                </a:cubicBezTo>
                <a:cubicBezTo>
                  <a:pt x="13363" y="10744"/>
                  <a:pt x="13381" y="10744"/>
                  <a:pt x="13399" y="10760"/>
                </a:cubicBezTo>
                <a:cubicBezTo>
                  <a:pt x="13408" y="10775"/>
                  <a:pt x="13408" y="10791"/>
                  <a:pt x="13418" y="10807"/>
                </a:cubicBezTo>
                <a:cubicBezTo>
                  <a:pt x="13436" y="10869"/>
                  <a:pt x="13463" y="10915"/>
                  <a:pt x="13482" y="10977"/>
                </a:cubicBezTo>
                <a:cubicBezTo>
                  <a:pt x="13491" y="10993"/>
                  <a:pt x="13500" y="11009"/>
                  <a:pt x="13518" y="11024"/>
                </a:cubicBezTo>
                <a:cubicBezTo>
                  <a:pt x="13527" y="11024"/>
                  <a:pt x="13527" y="11024"/>
                  <a:pt x="13537" y="11024"/>
                </a:cubicBezTo>
                <a:cubicBezTo>
                  <a:pt x="13555" y="11040"/>
                  <a:pt x="13573" y="11055"/>
                  <a:pt x="13582" y="11071"/>
                </a:cubicBezTo>
                <a:cubicBezTo>
                  <a:pt x="13592" y="11102"/>
                  <a:pt x="13610" y="11102"/>
                  <a:pt x="13619" y="11117"/>
                </a:cubicBezTo>
                <a:cubicBezTo>
                  <a:pt x="13646" y="11148"/>
                  <a:pt x="13683" y="11164"/>
                  <a:pt x="13720" y="11179"/>
                </a:cubicBezTo>
                <a:cubicBezTo>
                  <a:pt x="13729" y="11179"/>
                  <a:pt x="13738" y="11179"/>
                  <a:pt x="13756" y="11164"/>
                </a:cubicBezTo>
                <a:cubicBezTo>
                  <a:pt x="13775" y="11148"/>
                  <a:pt x="13793" y="11133"/>
                  <a:pt x="13811" y="11117"/>
                </a:cubicBezTo>
                <a:cubicBezTo>
                  <a:pt x="13839" y="11102"/>
                  <a:pt x="13857" y="11117"/>
                  <a:pt x="13866" y="11148"/>
                </a:cubicBezTo>
                <a:cubicBezTo>
                  <a:pt x="13875" y="11179"/>
                  <a:pt x="13884" y="11211"/>
                  <a:pt x="13884" y="11242"/>
                </a:cubicBezTo>
                <a:cubicBezTo>
                  <a:pt x="13894" y="11273"/>
                  <a:pt x="13912" y="11273"/>
                  <a:pt x="13921" y="11288"/>
                </a:cubicBezTo>
                <a:cubicBezTo>
                  <a:pt x="14003" y="11288"/>
                  <a:pt x="14077" y="11319"/>
                  <a:pt x="14150" y="11335"/>
                </a:cubicBezTo>
                <a:cubicBezTo>
                  <a:pt x="14177" y="11350"/>
                  <a:pt x="14196" y="11350"/>
                  <a:pt x="14223" y="11350"/>
                </a:cubicBezTo>
                <a:cubicBezTo>
                  <a:pt x="14269" y="11335"/>
                  <a:pt x="14315" y="11319"/>
                  <a:pt x="14360" y="11335"/>
                </a:cubicBezTo>
                <a:cubicBezTo>
                  <a:pt x="14369" y="11335"/>
                  <a:pt x="14379" y="11335"/>
                  <a:pt x="14388" y="11319"/>
                </a:cubicBezTo>
                <a:cubicBezTo>
                  <a:pt x="14424" y="11304"/>
                  <a:pt x="14452" y="11304"/>
                  <a:pt x="14488" y="11304"/>
                </a:cubicBezTo>
                <a:cubicBezTo>
                  <a:pt x="14498" y="11304"/>
                  <a:pt x="14507" y="11319"/>
                  <a:pt x="14516" y="11335"/>
                </a:cubicBezTo>
                <a:cubicBezTo>
                  <a:pt x="14516" y="11350"/>
                  <a:pt x="14525" y="11366"/>
                  <a:pt x="14534" y="11382"/>
                </a:cubicBezTo>
                <a:cubicBezTo>
                  <a:pt x="14543" y="11382"/>
                  <a:pt x="14553" y="11413"/>
                  <a:pt x="14553" y="11428"/>
                </a:cubicBezTo>
                <a:cubicBezTo>
                  <a:pt x="14562" y="11475"/>
                  <a:pt x="14580" y="11506"/>
                  <a:pt x="14607" y="11506"/>
                </a:cubicBezTo>
                <a:cubicBezTo>
                  <a:pt x="14626" y="11506"/>
                  <a:pt x="14635" y="11537"/>
                  <a:pt x="14653" y="11568"/>
                </a:cubicBezTo>
                <a:cubicBezTo>
                  <a:pt x="14672" y="11615"/>
                  <a:pt x="14699" y="11630"/>
                  <a:pt x="14736" y="11630"/>
                </a:cubicBezTo>
                <a:cubicBezTo>
                  <a:pt x="14736" y="11630"/>
                  <a:pt x="14745" y="11630"/>
                  <a:pt x="14754" y="11630"/>
                </a:cubicBezTo>
                <a:cubicBezTo>
                  <a:pt x="14754" y="11630"/>
                  <a:pt x="14754" y="11630"/>
                  <a:pt x="14754" y="11630"/>
                </a:cubicBezTo>
                <a:cubicBezTo>
                  <a:pt x="14754" y="11630"/>
                  <a:pt x="14754" y="11630"/>
                  <a:pt x="14754" y="11630"/>
                </a:cubicBezTo>
                <a:cubicBezTo>
                  <a:pt x="14754" y="11630"/>
                  <a:pt x="14754" y="11630"/>
                  <a:pt x="14754" y="11630"/>
                </a:cubicBezTo>
                <a:cubicBezTo>
                  <a:pt x="14754" y="11630"/>
                  <a:pt x="14754" y="11630"/>
                  <a:pt x="14754" y="11630"/>
                </a:cubicBezTo>
                <a:cubicBezTo>
                  <a:pt x="14745" y="11661"/>
                  <a:pt x="14726" y="11677"/>
                  <a:pt x="14699" y="11661"/>
                </a:cubicBezTo>
                <a:cubicBezTo>
                  <a:pt x="14699" y="11661"/>
                  <a:pt x="14690" y="11677"/>
                  <a:pt x="14690" y="11677"/>
                </a:cubicBezTo>
                <a:cubicBezTo>
                  <a:pt x="14690" y="11677"/>
                  <a:pt x="14690" y="11692"/>
                  <a:pt x="14690" y="11692"/>
                </a:cubicBezTo>
                <a:cubicBezTo>
                  <a:pt x="14717" y="11739"/>
                  <a:pt x="14736" y="11786"/>
                  <a:pt x="14763" y="11817"/>
                </a:cubicBezTo>
                <a:cubicBezTo>
                  <a:pt x="14809" y="11894"/>
                  <a:pt x="14827" y="11894"/>
                  <a:pt x="14882" y="11832"/>
                </a:cubicBezTo>
                <a:cubicBezTo>
                  <a:pt x="14900" y="11817"/>
                  <a:pt x="14919" y="11786"/>
                  <a:pt x="14919" y="11739"/>
                </a:cubicBezTo>
                <a:cubicBezTo>
                  <a:pt x="14919" y="11739"/>
                  <a:pt x="14919" y="11739"/>
                  <a:pt x="14919" y="11739"/>
                </a:cubicBezTo>
                <a:cubicBezTo>
                  <a:pt x="14919" y="11739"/>
                  <a:pt x="14919" y="11739"/>
                  <a:pt x="14919" y="11739"/>
                </a:cubicBezTo>
                <a:cubicBezTo>
                  <a:pt x="14919" y="11739"/>
                  <a:pt x="14919" y="11739"/>
                  <a:pt x="14919" y="11739"/>
                </a:cubicBezTo>
                <a:cubicBezTo>
                  <a:pt x="14919" y="11739"/>
                  <a:pt x="14919" y="11739"/>
                  <a:pt x="14919" y="11739"/>
                </a:cubicBezTo>
                <a:cubicBezTo>
                  <a:pt x="14919" y="11739"/>
                  <a:pt x="14919" y="11754"/>
                  <a:pt x="14919" y="11754"/>
                </a:cubicBezTo>
                <a:cubicBezTo>
                  <a:pt x="14937" y="11817"/>
                  <a:pt x="14946" y="11863"/>
                  <a:pt x="14946" y="11925"/>
                </a:cubicBezTo>
                <a:cubicBezTo>
                  <a:pt x="14946" y="11956"/>
                  <a:pt x="14946" y="11988"/>
                  <a:pt x="14946" y="12019"/>
                </a:cubicBezTo>
                <a:cubicBezTo>
                  <a:pt x="14964" y="12081"/>
                  <a:pt x="14974" y="12143"/>
                  <a:pt x="14983" y="12205"/>
                </a:cubicBezTo>
                <a:cubicBezTo>
                  <a:pt x="14992" y="12283"/>
                  <a:pt x="15010" y="12329"/>
                  <a:pt x="15010" y="12407"/>
                </a:cubicBezTo>
                <a:cubicBezTo>
                  <a:pt x="15010" y="12423"/>
                  <a:pt x="15019" y="12423"/>
                  <a:pt x="15019" y="12438"/>
                </a:cubicBezTo>
                <a:cubicBezTo>
                  <a:pt x="15038" y="12485"/>
                  <a:pt x="15047" y="12516"/>
                  <a:pt x="15065" y="12563"/>
                </a:cubicBezTo>
                <a:cubicBezTo>
                  <a:pt x="15083" y="12609"/>
                  <a:pt x="15093" y="12656"/>
                  <a:pt x="15102" y="12702"/>
                </a:cubicBezTo>
                <a:cubicBezTo>
                  <a:pt x="15111" y="12733"/>
                  <a:pt x="15111" y="12765"/>
                  <a:pt x="15120" y="12780"/>
                </a:cubicBezTo>
                <a:cubicBezTo>
                  <a:pt x="15129" y="12842"/>
                  <a:pt x="15138" y="12889"/>
                  <a:pt x="15166" y="12920"/>
                </a:cubicBezTo>
                <a:cubicBezTo>
                  <a:pt x="15175" y="12951"/>
                  <a:pt x="15184" y="12982"/>
                  <a:pt x="15193" y="12998"/>
                </a:cubicBezTo>
                <a:cubicBezTo>
                  <a:pt x="15212" y="13060"/>
                  <a:pt x="15230" y="13122"/>
                  <a:pt x="15239" y="13200"/>
                </a:cubicBezTo>
                <a:cubicBezTo>
                  <a:pt x="15239" y="13231"/>
                  <a:pt x="15248" y="13277"/>
                  <a:pt x="15266" y="13308"/>
                </a:cubicBezTo>
                <a:cubicBezTo>
                  <a:pt x="15276" y="13324"/>
                  <a:pt x="15276" y="13324"/>
                  <a:pt x="15285" y="13339"/>
                </a:cubicBezTo>
                <a:cubicBezTo>
                  <a:pt x="15303" y="13371"/>
                  <a:pt x="15340" y="13371"/>
                  <a:pt x="15349" y="13324"/>
                </a:cubicBezTo>
                <a:cubicBezTo>
                  <a:pt x="15358" y="13324"/>
                  <a:pt x="15358" y="13308"/>
                  <a:pt x="15367" y="13293"/>
                </a:cubicBezTo>
                <a:cubicBezTo>
                  <a:pt x="15367" y="13277"/>
                  <a:pt x="15376" y="13262"/>
                  <a:pt x="15395" y="13246"/>
                </a:cubicBezTo>
                <a:cubicBezTo>
                  <a:pt x="15404" y="13231"/>
                  <a:pt x="15413" y="13215"/>
                  <a:pt x="15422" y="13184"/>
                </a:cubicBezTo>
                <a:cubicBezTo>
                  <a:pt x="15431" y="13153"/>
                  <a:pt x="15440" y="13122"/>
                  <a:pt x="15459" y="13106"/>
                </a:cubicBezTo>
                <a:cubicBezTo>
                  <a:pt x="15477" y="13091"/>
                  <a:pt x="15477" y="13075"/>
                  <a:pt x="15477" y="13044"/>
                </a:cubicBezTo>
                <a:cubicBezTo>
                  <a:pt x="15477" y="13029"/>
                  <a:pt x="15468" y="12998"/>
                  <a:pt x="15468" y="12982"/>
                </a:cubicBezTo>
                <a:cubicBezTo>
                  <a:pt x="15468" y="12951"/>
                  <a:pt x="15468" y="12920"/>
                  <a:pt x="15477" y="12904"/>
                </a:cubicBezTo>
                <a:cubicBezTo>
                  <a:pt x="15477" y="12889"/>
                  <a:pt x="15477" y="12873"/>
                  <a:pt x="15486" y="12858"/>
                </a:cubicBezTo>
                <a:cubicBezTo>
                  <a:pt x="15495" y="12811"/>
                  <a:pt x="15495" y="12780"/>
                  <a:pt x="15486" y="12733"/>
                </a:cubicBezTo>
                <a:cubicBezTo>
                  <a:pt x="15477" y="12718"/>
                  <a:pt x="15477" y="12687"/>
                  <a:pt x="15477" y="12671"/>
                </a:cubicBezTo>
                <a:cubicBezTo>
                  <a:pt x="15477" y="12625"/>
                  <a:pt x="15477" y="12563"/>
                  <a:pt x="15477" y="12516"/>
                </a:cubicBezTo>
                <a:cubicBezTo>
                  <a:pt x="15477" y="12485"/>
                  <a:pt x="15486" y="12469"/>
                  <a:pt x="15504" y="12454"/>
                </a:cubicBezTo>
                <a:cubicBezTo>
                  <a:pt x="15514" y="12454"/>
                  <a:pt x="15523" y="12454"/>
                  <a:pt x="15532" y="12454"/>
                </a:cubicBezTo>
                <a:cubicBezTo>
                  <a:pt x="15541" y="12407"/>
                  <a:pt x="15568" y="12392"/>
                  <a:pt x="15587" y="12376"/>
                </a:cubicBezTo>
                <a:cubicBezTo>
                  <a:pt x="15596" y="12376"/>
                  <a:pt x="15605" y="12360"/>
                  <a:pt x="15605" y="12345"/>
                </a:cubicBezTo>
                <a:cubicBezTo>
                  <a:pt x="15614" y="12314"/>
                  <a:pt x="15614" y="12298"/>
                  <a:pt x="15623" y="12283"/>
                </a:cubicBezTo>
                <a:cubicBezTo>
                  <a:pt x="15660" y="12252"/>
                  <a:pt x="15678" y="12190"/>
                  <a:pt x="15706" y="12158"/>
                </a:cubicBezTo>
                <a:cubicBezTo>
                  <a:pt x="15724" y="12143"/>
                  <a:pt x="15733" y="12127"/>
                  <a:pt x="15742" y="12096"/>
                </a:cubicBezTo>
                <a:cubicBezTo>
                  <a:pt x="15752" y="12065"/>
                  <a:pt x="15761" y="12050"/>
                  <a:pt x="15779" y="12019"/>
                </a:cubicBezTo>
                <a:cubicBezTo>
                  <a:pt x="15788" y="12003"/>
                  <a:pt x="15797" y="12003"/>
                  <a:pt x="15806" y="11988"/>
                </a:cubicBezTo>
                <a:cubicBezTo>
                  <a:pt x="15852" y="11956"/>
                  <a:pt x="15880" y="11894"/>
                  <a:pt x="15880" y="11817"/>
                </a:cubicBezTo>
                <a:cubicBezTo>
                  <a:pt x="15880" y="11786"/>
                  <a:pt x="15898" y="11770"/>
                  <a:pt x="15907" y="11754"/>
                </a:cubicBezTo>
                <a:cubicBezTo>
                  <a:pt x="15925" y="11739"/>
                  <a:pt x="15944" y="11739"/>
                  <a:pt x="15971" y="11739"/>
                </a:cubicBezTo>
                <a:cubicBezTo>
                  <a:pt x="16017" y="11739"/>
                  <a:pt x="16063" y="11723"/>
                  <a:pt x="16108" y="11677"/>
                </a:cubicBezTo>
                <a:cubicBezTo>
                  <a:pt x="16118" y="11661"/>
                  <a:pt x="16145" y="11661"/>
                  <a:pt x="16163" y="11630"/>
                </a:cubicBezTo>
                <a:cubicBezTo>
                  <a:pt x="16163" y="11630"/>
                  <a:pt x="16173" y="11630"/>
                  <a:pt x="16173" y="11646"/>
                </a:cubicBezTo>
                <a:cubicBezTo>
                  <a:pt x="16182" y="11661"/>
                  <a:pt x="16182" y="11692"/>
                  <a:pt x="16191" y="11723"/>
                </a:cubicBezTo>
                <a:cubicBezTo>
                  <a:pt x="16209" y="11817"/>
                  <a:pt x="16237" y="11879"/>
                  <a:pt x="16282" y="11925"/>
                </a:cubicBezTo>
                <a:cubicBezTo>
                  <a:pt x="16292" y="11925"/>
                  <a:pt x="16301" y="11941"/>
                  <a:pt x="16310" y="11941"/>
                </a:cubicBezTo>
                <a:cubicBezTo>
                  <a:pt x="16319" y="11956"/>
                  <a:pt x="16319" y="11972"/>
                  <a:pt x="16319" y="12003"/>
                </a:cubicBezTo>
                <a:cubicBezTo>
                  <a:pt x="16310" y="12050"/>
                  <a:pt x="16319" y="12050"/>
                  <a:pt x="16337" y="12081"/>
                </a:cubicBezTo>
                <a:cubicBezTo>
                  <a:pt x="16356" y="12081"/>
                  <a:pt x="16365" y="12096"/>
                  <a:pt x="16374" y="12127"/>
                </a:cubicBezTo>
                <a:cubicBezTo>
                  <a:pt x="16374" y="12127"/>
                  <a:pt x="16374" y="12127"/>
                  <a:pt x="16374" y="12143"/>
                </a:cubicBezTo>
                <a:cubicBezTo>
                  <a:pt x="16392" y="12190"/>
                  <a:pt x="16401" y="12252"/>
                  <a:pt x="16392" y="12314"/>
                </a:cubicBezTo>
                <a:cubicBezTo>
                  <a:pt x="16383" y="12345"/>
                  <a:pt x="16392" y="12360"/>
                  <a:pt x="16392" y="12392"/>
                </a:cubicBezTo>
                <a:cubicBezTo>
                  <a:pt x="16392" y="12407"/>
                  <a:pt x="16411" y="12438"/>
                  <a:pt x="16420" y="12438"/>
                </a:cubicBezTo>
                <a:cubicBezTo>
                  <a:pt x="16447" y="12423"/>
                  <a:pt x="16475" y="12423"/>
                  <a:pt x="16502" y="12392"/>
                </a:cubicBezTo>
                <a:cubicBezTo>
                  <a:pt x="16520" y="12376"/>
                  <a:pt x="16539" y="12345"/>
                  <a:pt x="16557" y="12329"/>
                </a:cubicBezTo>
                <a:close/>
                <a:moveTo>
                  <a:pt x="17939" y="10371"/>
                </a:moveTo>
                <a:cubicBezTo>
                  <a:pt x="17948" y="10371"/>
                  <a:pt x="17948" y="10371"/>
                  <a:pt x="17948" y="10387"/>
                </a:cubicBezTo>
                <a:cubicBezTo>
                  <a:pt x="17948" y="10387"/>
                  <a:pt x="17948" y="10387"/>
                  <a:pt x="17948" y="10403"/>
                </a:cubicBezTo>
                <a:cubicBezTo>
                  <a:pt x="17948" y="10403"/>
                  <a:pt x="17948" y="10403"/>
                  <a:pt x="17948" y="10403"/>
                </a:cubicBezTo>
                <a:cubicBezTo>
                  <a:pt x="17948" y="10403"/>
                  <a:pt x="17948" y="10403"/>
                  <a:pt x="17948" y="10403"/>
                </a:cubicBezTo>
                <a:cubicBezTo>
                  <a:pt x="17948" y="10403"/>
                  <a:pt x="17948" y="10403"/>
                  <a:pt x="17948" y="10403"/>
                </a:cubicBezTo>
                <a:cubicBezTo>
                  <a:pt x="17948" y="10403"/>
                  <a:pt x="17948" y="10403"/>
                  <a:pt x="17948" y="10403"/>
                </a:cubicBezTo>
                <a:cubicBezTo>
                  <a:pt x="17939" y="10403"/>
                  <a:pt x="17939" y="10387"/>
                  <a:pt x="17939" y="10387"/>
                </a:cubicBezTo>
                <a:cubicBezTo>
                  <a:pt x="17930" y="10387"/>
                  <a:pt x="17939" y="10371"/>
                  <a:pt x="17939" y="10371"/>
                </a:cubicBezTo>
                <a:close/>
                <a:moveTo>
                  <a:pt x="17802" y="10076"/>
                </a:moveTo>
                <a:cubicBezTo>
                  <a:pt x="17811" y="10092"/>
                  <a:pt x="17811" y="10092"/>
                  <a:pt x="17811" y="10092"/>
                </a:cubicBezTo>
                <a:cubicBezTo>
                  <a:pt x="17811" y="10092"/>
                  <a:pt x="17811" y="10092"/>
                  <a:pt x="17802" y="10092"/>
                </a:cubicBezTo>
                <a:cubicBezTo>
                  <a:pt x="17802" y="10092"/>
                  <a:pt x="17802" y="10092"/>
                  <a:pt x="17802" y="10092"/>
                </a:cubicBezTo>
                <a:cubicBezTo>
                  <a:pt x="17793" y="10092"/>
                  <a:pt x="17802" y="10076"/>
                  <a:pt x="17802" y="10076"/>
                </a:cubicBezTo>
                <a:close/>
                <a:moveTo>
                  <a:pt x="17728" y="10698"/>
                </a:moveTo>
                <a:cubicBezTo>
                  <a:pt x="17728" y="10698"/>
                  <a:pt x="17728" y="10698"/>
                  <a:pt x="17728" y="10698"/>
                </a:cubicBezTo>
                <a:cubicBezTo>
                  <a:pt x="17738" y="10698"/>
                  <a:pt x="17738" y="10713"/>
                  <a:pt x="17738" y="10729"/>
                </a:cubicBezTo>
                <a:cubicBezTo>
                  <a:pt x="17738" y="10729"/>
                  <a:pt x="17728" y="10729"/>
                  <a:pt x="17728" y="10729"/>
                </a:cubicBezTo>
                <a:cubicBezTo>
                  <a:pt x="17728" y="10713"/>
                  <a:pt x="17728" y="10713"/>
                  <a:pt x="17719" y="10698"/>
                </a:cubicBezTo>
                <a:cubicBezTo>
                  <a:pt x="17719" y="10698"/>
                  <a:pt x="17728" y="10698"/>
                  <a:pt x="17728" y="10698"/>
                </a:cubicBezTo>
                <a:close/>
                <a:moveTo>
                  <a:pt x="18424" y="8087"/>
                </a:moveTo>
                <a:cubicBezTo>
                  <a:pt x="18424" y="8087"/>
                  <a:pt x="18442" y="8103"/>
                  <a:pt x="18442" y="8103"/>
                </a:cubicBezTo>
                <a:cubicBezTo>
                  <a:pt x="18442" y="8118"/>
                  <a:pt x="18442" y="8134"/>
                  <a:pt x="18442" y="8149"/>
                </a:cubicBezTo>
                <a:cubicBezTo>
                  <a:pt x="18442" y="8149"/>
                  <a:pt x="18433" y="8165"/>
                  <a:pt x="18433" y="8180"/>
                </a:cubicBezTo>
                <a:cubicBezTo>
                  <a:pt x="18433" y="8180"/>
                  <a:pt x="18424" y="8180"/>
                  <a:pt x="18424" y="8180"/>
                </a:cubicBezTo>
                <a:cubicBezTo>
                  <a:pt x="18415" y="8165"/>
                  <a:pt x="18406" y="8149"/>
                  <a:pt x="18406" y="8118"/>
                </a:cubicBezTo>
                <a:cubicBezTo>
                  <a:pt x="18406" y="8103"/>
                  <a:pt x="18415" y="8087"/>
                  <a:pt x="18424" y="8087"/>
                </a:cubicBezTo>
                <a:close/>
                <a:moveTo>
                  <a:pt x="19843" y="3006"/>
                </a:moveTo>
                <a:cubicBezTo>
                  <a:pt x="19852" y="3006"/>
                  <a:pt x="19861" y="2990"/>
                  <a:pt x="19870" y="2990"/>
                </a:cubicBezTo>
                <a:cubicBezTo>
                  <a:pt x="19870" y="2990"/>
                  <a:pt x="19879" y="2990"/>
                  <a:pt x="19879" y="2990"/>
                </a:cubicBezTo>
                <a:cubicBezTo>
                  <a:pt x="19879" y="3006"/>
                  <a:pt x="19879" y="3006"/>
                  <a:pt x="19879" y="3006"/>
                </a:cubicBezTo>
                <a:cubicBezTo>
                  <a:pt x="19870" y="3021"/>
                  <a:pt x="19861" y="3037"/>
                  <a:pt x="19852" y="3037"/>
                </a:cubicBezTo>
                <a:cubicBezTo>
                  <a:pt x="19852" y="3037"/>
                  <a:pt x="19843" y="3037"/>
                  <a:pt x="19834" y="3021"/>
                </a:cubicBezTo>
                <a:cubicBezTo>
                  <a:pt x="19834" y="3006"/>
                  <a:pt x="19834" y="3006"/>
                  <a:pt x="19843" y="3006"/>
                </a:cubicBezTo>
                <a:close/>
                <a:moveTo>
                  <a:pt x="18497" y="2213"/>
                </a:moveTo>
                <a:cubicBezTo>
                  <a:pt x="18497" y="2213"/>
                  <a:pt x="18497" y="2213"/>
                  <a:pt x="18497" y="2213"/>
                </a:cubicBezTo>
                <a:cubicBezTo>
                  <a:pt x="18506" y="2213"/>
                  <a:pt x="18506" y="2213"/>
                  <a:pt x="18506" y="2229"/>
                </a:cubicBezTo>
                <a:cubicBezTo>
                  <a:pt x="18506" y="2229"/>
                  <a:pt x="18506" y="2229"/>
                  <a:pt x="18506" y="2229"/>
                </a:cubicBezTo>
                <a:cubicBezTo>
                  <a:pt x="18497" y="2229"/>
                  <a:pt x="18497" y="2213"/>
                  <a:pt x="18497" y="2213"/>
                </a:cubicBezTo>
                <a:cubicBezTo>
                  <a:pt x="18497" y="2213"/>
                  <a:pt x="18497" y="2213"/>
                  <a:pt x="18497" y="2213"/>
                </a:cubicBezTo>
                <a:cubicBezTo>
                  <a:pt x="18488" y="2213"/>
                  <a:pt x="18488" y="2213"/>
                  <a:pt x="18488" y="2198"/>
                </a:cubicBezTo>
                <a:cubicBezTo>
                  <a:pt x="18488" y="2198"/>
                  <a:pt x="18497" y="2213"/>
                  <a:pt x="18497" y="2213"/>
                </a:cubicBezTo>
                <a:close/>
                <a:moveTo>
                  <a:pt x="17774" y="6487"/>
                </a:moveTo>
                <a:cubicBezTo>
                  <a:pt x="17774" y="6471"/>
                  <a:pt x="17774" y="6471"/>
                  <a:pt x="17774" y="6471"/>
                </a:cubicBezTo>
                <a:cubicBezTo>
                  <a:pt x="17783" y="6471"/>
                  <a:pt x="17783" y="6471"/>
                  <a:pt x="17783" y="6471"/>
                </a:cubicBezTo>
                <a:cubicBezTo>
                  <a:pt x="17783" y="6471"/>
                  <a:pt x="17783" y="6471"/>
                  <a:pt x="17783" y="6471"/>
                </a:cubicBezTo>
                <a:cubicBezTo>
                  <a:pt x="17783" y="6471"/>
                  <a:pt x="17783" y="6471"/>
                  <a:pt x="17774" y="6471"/>
                </a:cubicBezTo>
                <a:cubicBezTo>
                  <a:pt x="17774" y="6487"/>
                  <a:pt x="17774" y="6487"/>
                  <a:pt x="17774" y="6487"/>
                </a:cubicBezTo>
                <a:cubicBezTo>
                  <a:pt x="17765" y="6487"/>
                  <a:pt x="17765" y="6487"/>
                  <a:pt x="17765" y="6487"/>
                </a:cubicBezTo>
                <a:lnTo>
                  <a:pt x="17774" y="6487"/>
                </a:lnTo>
                <a:close/>
                <a:moveTo>
                  <a:pt x="17454" y="10729"/>
                </a:moveTo>
                <a:cubicBezTo>
                  <a:pt x="17454" y="10729"/>
                  <a:pt x="17454" y="10729"/>
                  <a:pt x="17454" y="10729"/>
                </a:cubicBezTo>
                <a:cubicBezTo>
                  <a:pt x="17463" y="10729"/>
                  <a:pt x="17472" y="10729"/>
                  <a:pt x="17481" y="10713"/>
                </a:cubicBezTo>
                <a:cubicBezTo>
                  <a:pt x="17491" y="10713"/>
                  <a:pt x="17491" y="10713"/>
                  <a:pt x="17491" y="10729"/>
                </a:cubicBezTo>
                <a:cubicBezTo>
                  <a:pt x="17491" y="10729"/>
                  <a:pt x="17491" y="10744"/>
                  <a:pt x="17481" y="10744"/>
                </a:cubicBezTo>
                <a:cubicBezTo>
                  <a:pt x="17472" y="10760"/>
                  <a:pt x="17463" y="10744"/>
                  <a:pt x="17454" y="10729"/>
                </a:cubicBezTo>
                <a:cubicBezTo>
                  <a:pt x="17454" y="10729"/>
                  <a:pt x="17454" y="10729"/>
                  <a:pt x="17445" y="10729"/>
                </a:cubicBezTo>
                <a:cubicBezTo>
                  <a:pt x="17445" y="10729"/>
                  <a:pt x="17445" y="10729"/>
                  <a:pt x="17445" y="10729"/>
                </a:cubicBezTo>
                <a:cubicBezTo>
                  <a:pt x="17454" y="10729"/>
                  <a:pt x="17454" y="10729"/>
                  <a:pt x="17454" y="10729"/>
                </a:cubicBezTo>
                <a:close/>
                <a:moveTo>
                  <a:pt x="17417" y="1965"/>
                </a:moveTo>
                <a:cubicBezTo>
                  <a:pt x="17417" y="1949"/>
                  <a:pt x="17417" y="1949"/>
                  <a:pt x="17417" y="1949"/>
                </a:cubicBezTo>
                <a:cubicBezTo>
                  <a:pt x="17417" y="1965"/>
                  <a:pt x="17417" y="1965"/>
                  <a:pt x="17417" y="1965"/>
                </a:cubicBezTo>
                <a:cubicBezTo>
                  <a:pt x="17417" y="1965"/>
                  <a:pt x="17417" y="1965"/>
                  <a:pt x="17417" y="1965"/>
                </a:cubicBezTo>
                <a:cubicBezTo>
                  <a:pt x="17436" y="1980"/>
                  <a:pt x="17436" y="1996"/>
                  <a:pt x="17436" y="2011"/>
                </a:cubicBezTo>
                <a:cubicBezTo>
                  <a:pt x="17436" y="2027"/>
                  <a:pt x="17426" y="2042"/>
                  <a:pt x="17426" y="2058"/>
                </a:cubicBezTo>
                <a:cubicBezTo>
                  <a:pt x="17426" y="2058"/>
                  <a:pt x="17417" y="2058"/>
                  <a:pt x="17417" y="2058"/>
                </a:cubicBezTo>
                <a:cubicBezTo>
                  <a:pt x="17417" y="2058"/>
                  <a:pt x="17417" y="2058"/>
                  <a:pt x="17417" y="2058"/>
                </a:cubicBezTo>
                <a:cubicBezTo>
                  <a:pt x="17417" y="2027"/>
                  <a:pt x="17417" y="1996"/>
                  <a:pt x="17417" y="1965"/>
                </a:cubicBezTo>
                <a:cubicBezTo>
                  <a:pt x="17417" y="1965"/>
                  <a:pt x="17417" y="1965"/>
                  <a:pt x="17417" y="1965"/>
                </a:cubicBezTo>
                <a:close/>
                <a:moveTo>
                  <a:pt x="17344" y="7621"/>
                </a:moveTo>
                <a:cubicBezTo>
                  <a:pt x="17344" y="7621"/>
                  <a:pt x="17344" y="7621"/>
                  <a:pt x="17344" y="7621"/>
                </a:cubicBezTo>
                <a:cubicBezTo>
                  <a:pt x="17344" y="7605"/>
                  <a:pt x="17344" y="7605"/>
                  <a:pt x="17344" y="7590"/>
                </a:cubicBezTo>
                <a:cubicBezTo>
                  <a:pt x="17344" y="7590"/>
                  <a:pt x="17353" y="7605"/>
                  <a:pt x="17353" y="7605"/>
                </a:cubicBezTo>
                <a:cubicBezTo>
                  <a:pt x="17353" y="7605"/>
                  <a:pt x="17344" y="7621"/>
                  <a:pt x="17344" y="7621"/>
                </a:cubicBezTo>
                <a:close/>
                <a:moveTo>
                  <a:pt x="17353" y="1887"/>
                </a:moveTo>
                <a:cubicBezTo>
                  <a:pt x="17353" y="1887"/>
                  <a:pt x="17362" y="1902"/>
                  <a:pt x="17362" y="1902"/>
                </a:cubicBezTo>
                <a:cubicBezTo>
                  <a:pt x="17362" y="1902"/>
                  <a:pt x="17362" y="1902"/>
                  <a:pt x="17362" y="1902"/>
                </a:cubicBezTo>
                <a:cubicBezTo>
                  <a:pt x="17353" y="1918"/>
                  <a:pt x="17353" y="1933"/>
                  <a:pt x="17344" y="1933"/>
                </a:cubicBezTo>
                <a:cubicBezTo>
                  <a:pt x="17344" y="1933"/>
                  <a:pt x="17344" y="1933"/>
                  <a:pt x="17335" y="1949"/>
                </a:cubicBezTo>
                <a:cubicBezTo>
                  <a:pt x="17335" y="1949"/>
                  <a:pt x="17326" y="1933"/>
                  <a:pt x="17326" y="1933"/>
                </a:cubicBezTo>
                <a:cubicBezTo>
                  <a:pt x="17326" y="1902"/>
                  <a:pt x="17335" y="1887"/>
                  <a:pt x="17353" y="1887"/>
                </a:cubicBezTo>
                <a:close/>
                <a:moveTo>
                  <a:pt x="17088" y="2369"/>
                </a:moveTo>
                <a:cubicBezTo>
                  <a:pt x="17097" y="2369"/>
                  <a:pt x="17106" y="2384"/>
                  <a:pt x="17115" y="2384"/>
                </a:cubicBezTo>
                <a:cubicBezTo>
                  <a:pt x="17115" y="2384"/>
                  <a:pt x="17115" y="2384"/>
                  <a:pt x="17115" y="2400"/>
                </a:cubicBezTo>
                <a:cubicBezTo>
                  <a:pt x="17115" y="2400"/>
                  <a:pt x="17115" y="2415"/>
                  <a:pt x="17106" y="2415"/>
                </a:cubicBezTo>
                <a:cubicBezTo>
                  <a:pt x="17097" y="2415"/>
                  <a:pt x="17088" y="2415"/>
                  <a:pt x="17079" y="2384"/>
                </a:cubicBezTo>
                <a:cubicBezTo>
                  <a:pt x="17079" y="2384"/>
                  <a:pt x="17079" y="2369"/>
                  <a:pt x="17088" y="2369"/>
                </a:cubicBezTo>
                <a:close/>
                <a:moveTo>
                  <a:pt x="17060" y="12780"/>
                </a:moveTo>
                <a:cubicBezTo>
                  <a:pt x="17060" y="12780"/>
                  <a:pt x="17069" y="12780"/>
                  <a:pt x="17069" y="12780"/>
                </a:cubicBezTo>
                <a:cubicBezTo>
                  <a:pt x="17060" y="12780"/>
                  <a:pt x="17060" y="12780"/>
                  <a:pt x="17060" y="12780"/>
                </a:cubicBezTo>
                <a:cubicBezTo>
                  <a:pt x="17060" y="12780"/>
                  <a:pt x="17060" y="12780"/>
                  <a:pt x="17060" y="12780"/>
                </a:cubicBezTo>
                <a:close/>
                <a:moveTo>
                  <a:pt x="15413" y="1794"/>
                </a:moveTo>
                <a:cubicBezTo>
                  <a:pt x="15413" y="1794"/>
                  <a:pt x="15413" y="1809"/>
                  <a:pt x="15422" y="1809"/>
                </a:cubicBezTo>
                <a:cubicBezTo>
                  <a:pt x="15413" y="1809"/>
                  <a:pt x="15413" y="1809"/>
                  <a:pt x="15413" y="1794"/>
                </a:cubicBezTo>
                <a:cubicBezTo>
                  <a:pt x="15413" y="1794"/>
                  <a:pt x="15413" y="1794"/>
                  <a:pt x="15413" y="1794"/>
                </a:cubicBezTo>
                <a:close/>
                <a:moveTo>
                  <a:pt x="10727" y="5896"/>
                </a:moveTo>
                <a:cubicBezTo>
                  <a:pt x="10727" y="5896"/>
                  <a:pt x="10727" y="5896"/>
                  <a:pt x="10727" y="5896"/>
                </a:cubicBezTo>
                <a:cubicBezTo>
                  <a:pt x="10736" y="5896"/>
                  <a:pt x="10736" y="5896"/>
                  <a:pt x="10736" y="5896"/>
                </a:cubicBezTo>
                <a:lnTo>
                  <a:pt x="10727" y="5896"/>
                </a:lnTo>
                <a:close/>
                <a:moveTo>
                  <a:pt x="10937" y="6735"/>
                </a:moveTo>
                <a:cubicBezTo>
                  <a:pt x="10937" y="6751"/>
                  <a:pt x="10928" y="6766"/>
                  <a:pt x="10910" y="6782"/>
                </a:cubicBezTo>
                <a:cubicBezTo>
                  <a:pt x="10901" y="6782"/>
                  <a:pt x="10892" y="6782"/>
                  <a:pt x="10873" y="6782"/>
                </a:cubicBezTo>
                <a:cubicBezTo>
                  <a:pt x="10873" y="6782"/>
                  <a:pt x="10873" y="6782"/>
                  <a:pt x="10873" y="6782"/>
                </a:cubicBezTo>
                <a:cubicBezTo>
                  <a:pt x="10873" y="6782"/>
                  <a:pt x="10873" y="6782"/>
                  <a:pt x="10873" y="6782"/>
                </a:cubicBezTo>
                <a:cubicBezTo>
                  <a:pt x="10873" y="6782"/>
                  <a:pt x="10873" y="6782"/>
                  <a:pt x="10873" y="6782"/>
                </a:cubicBezTo>
                <a:cubicBezTo>
                  <a:pt x="10873" y="6782"/>
                  <a:pt x="10873" y="6782"/>
                  <a:pt x="10873" y="6782"/>
                </a:cubicBezTo>
                <a:cubicBezTo>
                  <a:pt x="10873" y="6751"/>
                  <a:pt x="10873" y="6720"/>
                  <a:pt x="10901" y="6704"/>
                </a:cubicBezTo>
                <a:cubicBezTo>
                  <a:pt x="10901" y="6704"/>
                  <a:pt x="10901" y="6689"/>
                  <a:pt x="10910" y="6673"/>
                </a:cubicBezTo>
                <a:cubicBezTo>
                  <a:pt x="10919" y="6657"/>
                  <a:pt x="10919" y="6657"/>
                  <a:pt x="10928" y="6657"/>
                </a:cubicBezTo>
                <a:cubicBezTo>
                  <a:pt x="10928" y="6673"/>
                  <a:pt x="10937" y="6673"/>
                  <a:pt x="10937" y="6689"/>
                </a:cubicBezTo>
                <a:cubicBezTo>
                  <a:pt x="10937" y="6704"/>
                  <a:pt x="10937" y="6720"/>
                  <a:pt x="10937" y="6735"/>
                </a:cubicBezTo>
                <a:close/>
                <a:moveTo>
                  <a:pt x="10992" y="6797"/>
                </a:moveTo>
                <a:cubicBezTo>
                  <a:pt x="10992" y="6797"/>
                  <a:pt x="10992" y="6813"/>
                  <a:pt x="10992" y="6813"/>
                </a:cubicBezTo>
                <a:cubicBezTo>
                  <a:pt x="10983" y="6813"/>
                  <a:pt x="10983" y="6813"/>
                  <a:pt x="10983" y="6813"/>
                </a:cubicBezTo>
                <a:cubicBezTo>
                  <a:pt x="10983" y="6813"/>
                  <a:pt x="10983" y="6828"/>
                  <a:pt x="10983" y="6828"/>
                </a:cubicBezTo>
                <a:cubicBezTo>
                  <a:pt x="10983" y="6813"/>
                  <a:pt x="10983" y="6813"/>
                  <a:pt x="10983" y="6797"/>
                </a:cubicBezTo>
                <a:cubicBezTo>
                  <a:pt x="10983" y="6797"/>
                  <a:pt x="10983" y="6797"/>
                  <a:pt x="10992" y="6797"/>
                </a:cubicBezTo>
                <a:cubicBezTo>
                  <a:pt x="10992" y="6797"/>
                  <a:pt x="10992" y="6782"/>
                  <a:pt x="10992" y="6782"/>
                </a:cubicBezTo>
                <a:cubicBezTo>
                  <a:pt x="10992" y="6782"/>
                  <a:pt x="10992" y="6782"/>
                  <a:pt x="10992" y="6782"/>
                </a:cubicBezTo>
                <a:cubicBezTo>
                  <a:pt x="10992" y="6797"/>
                  <a:pt x="10992" y="6797"/>
                  <a:pt x="10992" y="6797"/>
                </a:cubicBezTo>
                <a:close/>
                <a:moveTo>
                  <a:pt x="11120" y="6595"/>
                </a:moveTo>
                <a:cubicBezTo>
                  <a:pt x="11120" y="6595"/>
                  <a:pt x="11120" y="6595"/>
                  <a:pt x="11129" y="6595"/>
                </a:cubicBezTo>
                <a:cubicBezTo>
                  <a:pt x="11129" y="6595"/>
                  <a:pt x="11139" y="6595"/>
                  <a:pt x="11139" y="6611"/>
                </a:cubicBezTo>
                <a:cubicBezTo>
                  <a:pt x="11139" y="6611"/>
                  <a:pt x="11139" y="6611"/>
                  <a:pt x="11139" y="6611"/>
                </a:cubicBezTo>
                <a:cubicBezTo>
                  <a:pt x="11139" y="6611"/>
                  <a:pt x="11129" y="6611"/>
                  <a:pt x="11120" y="6611"/>
                </a:cubicBezTo>
                <a:cubicBezTo>
                  <a:pt x="11120" y="6611"/>
                  <a:pt x="11111" y="6611"/>
                  <a:pt x="11120" y="6595"/>
                </a:cubicBezTo>
                <a:close/>
                <a:moveTo>
                  <a:pt x="11239" y="4560"/>
                </a:moveTo>
                <a:cubicBezTo>
                  <a:pt x="11239" y="4560"/>
                  <a:pt x="11239" y="4560"/>
                  <a:pt x="11230" y="4560"/>
                </a:cubicBezTo>
                <a:cubicBezTo>
                  <a:pt x="11230" y="4575"/>
                  <a:pt x="11221" y="4575"/>
                  <a:pt x="11221" y="4560"/>
                </a:cubicBezTo>
                <a:cubicBezTo>
                  <a:pt x="11221" y="4560"/>
                  <a:pt x="11221" y="4544"/>
                  <a:pt x="11221" y="4544"/>
                </a:cubicBezTo>
                <a:cubicBezTo>
                  <a:pt x="11221" y="4544"/>
                  <a:pt x="11230" y="4529"/>
                  <a:pt x="11230" y="4529"/>
                </a:cubicBezTo>
                <a:cubicBezTo>
                  <a:pt x="11239" y="4529"/>
                  <a:pt x="11248" y="4560"/>
                  <a:pt x="11239" y="4560"/>
                </a:cubicBezTo>
                <a:close/>
                <a:moveTo>
                  <a:pt x="11322" y="4466"/>
                </a:moveTo>
                <a:cubicBezTo>
                  <a:pt x="11322" y="4482"/>
                  <a:pt x="11322" y="4482"/>
                  <a:pt x="11322" y="4482"/>
                </a:cubicBezTo>
                <a:cubicBezTo>
                  <a:pt x="11322" y="4482"/>
                  <a:pt x="11322" y="4497"/>
                  <a:pt x="11313" y="4497"/>
                </a:cubicBezTo>
                <a:cubicBezTo>
                  <a:pt x="11313" y="4497"/>
                  <a:pt x="11313" y="4482"/>
                  <a:pt x="11313" y="4482"/>
                </a:cubicBezTo>
                <a:cubicBezTo>
                  <a:pt x="11313" y="4482"/>
                  <a:pt x="11322" y="4482"/>
                  <a:pt x="11322" y="4482"/>
                </a:cubicBezTo>
                <a:cubicBezTo>
                  <a:pt x="11322" y="4466"/>
                  <a:pt x="11322" y="4466"/>
                  <a:pt x="11322" y="4466"/>
                </a:cubicBezTo>
                <a:cubicBezTo>
                  <a:pt x="11331" y="4466"/>
                  <a:pt x="11331" y="4466"/>
                  <a:pt x="11331" y="4466"/>
                </a:cubicBezTo>
                <a:lnTo>
                  <a:pt x="11322" y="4466"/>
                </a:lnTo>
                <a:close/>
                <a:moveTo>
                  <a:pt x="11441" y="4404"/>
                </a:moveTo>
                <a:cubicBezTo>
                  <a:pt x="11441" y="4404"/>
                  <a:pt x="11441" y="4420"/>
                  <a:pt x="11441" y="4420"/>
                </a:cubicBezTo>
                <a:cubicBezTo>
                  <a:pt x="11432" y="4420"/>
                  <a:pt x="11432" y="4420"/>
                  <a:pt x="11432" y="4420"/>
                </a:cubicBezTo>
                <a:cubicBezTo>
                  <a:pt x="11432" y="4435"/>
                  <a:pt x="11432" y="4466"/>
                  <a:pt x="11432" y="4482"/>
                </a:cubicBezTo>
                <a:cubicBezTo>
                  <a:pt x="11432" y="4482"/>
                  <a:pt x="11432" y="4482"/>
                  <a:pt x="11432" y="4482"/>
                </a:cubicBezTo>
                <a:cubicBezTo>
                  <a:pt x="11432" y="4482"/>
                  <a:pt x="11422" y="4482"/>
                  <a:pt x="11422" y="4482"/>
                </a:cubicBezTo>
                <a:cubicBezTo>
                  <a:pt x="11422" y="4451"/>
                  <a:pt x="11432" y="4435"/>
                  <a:pt x="11432" y="4420"/>
                </a:cubicBezTo>
                <a:cubicBezTo>
                  <a:pt x="11432" y="4420"/>
                  <a:pt x="11432" y="4420"/>
                  <a:pt x="11432" y="4404"/>
                </a:cubicBezTo>
                <a:cubicBezTo>
                  <a:pt x="11441" y="4404"/>
                  <a:pt x="11441" y="4404"/>
                  <a:pt x="11441" y="4404"/>
                </a:cubicBezTo>
                <a:cubicBezTo>
                  <a:pt x="11441" y="4404"/>
                  <a:pt x="11441" y="4404"/>
                  <a:pt x="11441" y="4404"/>
                </a:cubicBezTo>
                <a:cubicBezTo>
                  <a:pt x="11441" y="4404"/>
                  <a:pt x="11441" y="4404"/>
                  <a:pt x="11441" y="4404"/>
                </a:cubicBezTo>
                <a:close/>
                <a:moveTo>
                  <a:pt x="11569" y="6191"/>
                </a:moveTo>
                <a:cubicBezTo>
                  <a:pt x="11578" y="6176"/>
                  <a:pt x="11578" y="6176"/>
                  <a:pt x="11578" y="6176"/>
                </a:cubicBezTo>
                <a:cubicBezTo>
                  <a:pt x="11578" y="6191"/>
                  <a:pt x="11578" y="6191"/>
                  <a:pt x="11578" y="6191"/>
                </a:cubicBezTo>
                <a:lnTo>
                  <a:pt x="11569" y="6191"/>
                </a:lnTo>
                <a:close/>
                <a:moveTo>
                  <a:pt x="11587" y="4746"/>
                </a:moveTo>
                <a:cubicBezTo>
                  <a:pt x="11587" y="4731"/>
                  <a:pt x="11596" y="4731"/>
                  <a:pt x="11596" y="4715"/>
                </a:cubicBezTo>
                <a:cubicBezTo>
                  <a:pt x="11596" y="4715"/>
                  <a:pt x="11596" y="4715"/>
                  <a:pt x="11596" y="4715"/>
                </a:cubicBezTo>
                <a:cubicBezTo>
                  <a:pt x="11596" y="4699"/>
                  <a:pt x="11596" y="4699"/>
                  <a:pt x="11596" y="4699"/>
                </a:cubicBezTo>
                <a:cubicBezTo>
                  <a:pt x="11596" y="4715"/>
                  <a:pt x="11596" y="4715"/>
                  <a:pt x="11596" y="4715"/>
                </a:cubicBezTo>
                <a:cubicBezTo>
                  <a:pt x="11596" y="4715"/>
                  <a:pt x="11596" y="4715"/>
                  <a:pt x="11596" y="4715"/>
                </a:cubicBezTo>
                <a:cubicBezTo>
                  <a:pt x="11596" y="4731"/>
                  <a:pt x="11605" y="4746"/>
                  <a:pt x="11605" y="4746"/>
                </a:cubicBezTo>
                <a:cubicBezTo>
                  <a:pt x="11605" y="4762"/>
                  <a:pt x="11596" y="4762"/>
                  <a:pt x="11596" y="4762"/>
                </a:cubicBezTo>
                <a:cubicBezTo>
                  <a:pt x="11596" y="4777"/>
                  <a:pt x="11587" y="4777"/>
                  <a:pt x="11587" y="4762"/>
                </a:cubicBezTo>
                <a:cubicBezTo>
                  <a:pt x="11587" y="4762"/>
                  <a:pt x="11578" y="4746"/>
                  <a:pt x="11587" y="4746"/>
                </a:cubicBezTo>
                <a:close/>
                <a:moveTo>
                  <a:pt x="11615" y="5989"/>
                </a:moveTo>
                <a:cubicBezTo>
                  <a:pt x="11615" y="5989"/>
                  <a:pt x="11605" y="5989"/>
                  <a:pt x="11605" y="5989"/>
                </a:cubicBezTo>
                <a:cubicBezTo>
                  <a:pt x="11596" y="5989"/>
                  <a:pt x="11587" y="5989"/>
                  <a:pt x="11587" y="5974"/>
                </a:cubicBezTo>
                <a:cubicBezTo>
                  <a:pt x="11587" y="5974"/>
                  <a:pt x="11596" y="5958"/>
                  <a:pt x="11596" y="5958"/>
                </a:cubicBezTo>
                <a:cubicBezTo>
                  <a:pt x="11596" y="5958"/>
                  <a:pt x="11605" y="5974"/>
                  <a:pt x="11605" y="5974"/>
                </a:cubicBezTo>
                <a:cubicBezTo>
                  <a:pt x="11615" y="5974"/>
                  <a:pt x="11615" y="5974"/>
                  <a:pt x="11615" y="5974"/>
                </a:cubicBezTo>
                <a:cubicBezTo>
                  <a:pt x="11615" y="5974"/>
                  <a:pt x="11615" y="5989"/>
                  <a:pt x="11624" y="5989"/>
                </a:cubicBezTo>
                <a:cubicBezTo>
                  <a:pt x="11615" y="5989"/>
                  <a:pt x="11615" y="5989"/>
                  <a:pt x="11615" y="5989"/>
                </a:cubicBezTo>
                <a:close/>
                <a:moveTo>
                  <a:pt x="11651" y="5694"/>
                </a:moveTo>
                <a:cubicBezTo>
                  <a:pt x="11651" y="5694"/>
                  <a:pt x="11642" y="5710"/>
                  <a:pt x="11642" y="5710"/>
                </a:cubicBezTo>
                <a:cubicBezTo>
                  <a:pt x="11633" y="5694"/>
                  <a:pt x="11633" y="5694"/>
                  <a:pt x="11624" y="5678"/>
                </a:cubicBezTo>
                <a:cubicBezTo>
                  <a:pt x="11624" y="5678"/>
                  <a:pt x="11633" y="5663"/>
                  <a:pt x="11633" y="5663"/>
                </a:cubicBezTo>
                <a:cubicBezTo>
                  <a:pt x="11642" y="5663"/>
                  <a:pt x="11651" y="5663"/>
                  <a:pt x="11651" y="5678"/>
                </a:cubicBezTo>
                <a:cubicBezTo>
                  <a:pt x="11651" y="5694"/>
                  <a:pt x="11651" y="5694"/>
                  <a:pt x="11651" y="5694"/>
                </a:cubicBezTo>
                <a:close/>
                <a:moveTo>
                  <a:pt x="11734" y="6083"/>
                </a:moveTo>
                <a:cubicBezTo>
                  <a:pt x="11734" y="6098"/>
                  <a:pt x="11734" y="6098"/>
                  <a:pt x="11734" y="6098"/>
                </a:cubicBezTo>
                <a:cubicBezTo>
                  <a:pt x="11724" y="6083"/>
                  <a:pt x="11724" y="6083"/>
                  <a:pt x="11724" y="6083"/>
                </a:cubicBezTo>
                <a:lnTo>
                  <a:pt x="11734" y="6083"/>
                </a:lnTo>
                <a:close/>
                <a:moveTo>
                  <a:pt x="11752" y="6207"/>
                </a:moveTo>
                <a:cubicBezTo>
                  <a:pt x="11752" y="6207"/>
                  <a:pt x="11743" y="6222"/>
                  <a:pt x="11752" y="6238"/>
                </a:cubicBezTo>
                <a:cubicBezTo>
                  <a:pt x="11752" y="6253"/>
                  <a:pt x="11752" y="6269"/>
                  <a:pt x="11743" y="6269"/>
                </a:cubicBezTo>
                <a:cubicBezTo>
                  <a:pt x="11743" y="6269"/>
                  <a:pt x="11734" y="6269"/>
                  <a:pt x="11724" y="6253"/>
                </a:cubicBezTo>
                <a:cubicBezTo>
                  <a:pt x="11715" y="6253"/>
                  <a:pt x="11715" y="6222"/>
                  <a:pt x="11715" y="6207"/>
                </a:cubicBezTo>
                <a:cubicBezTo>
                  <a:pt x="11724" y="6191"/>
                  <a:pt x="11743" y="6176"/>
                  <a:pt x="11752" y="6160"/>
                </a:cubicBezTo>
                <a:cubicBezTo>
                  <a:pt x="11752" y="6160"/>
                  <a:pt x="11752" y="6160"/>
                  <a:pt x="11752" y="6160"/>
                </a:cubicBezTo>
                <a:cubicBezTo>
                  <a:pt x="11761" y="6176"/>
                  <a:pt x="11761" y="6176"/>
                  <a:pt x="11761" y="6176"/>
                </a:cubicBezTo>
                <a:cubicBezTo>
                  <a:pt x="11761" y="6191"/>
                  <a:pt x="11761" y="6191"/>
                  <a:pt x="11752" y="6207"/>
                </a:cubicBezTo>
                <a:close/>
                <a:moveTo>
                  <a:pt x="11770" y="5880"/>
                </a:moveTo>
                <a:cubicBezTo>
                  <a:pt x="11779" y="5865"/>
                  <a:pt x="11779" y="5865"/>
                  <a:pt x="11779" y="5865"/>
                </a:cubicBezTo>
                <a:cubicBezTo>
                  <a:pt x="11779" y="5865"/>
                  <a:pt x="11788" y="5865"/>
                  <a:pt x="11788" y="5880"/>
                </a:cubicBezTo>
                <a:cubicBezTo>
                  <a:pt x="11798" y="5880"/>
                  <a:pt x="11798" y="5880"/>
                  <a:pt x="11798" y="5880"/>
                </a:cubicBezTo>
                <a:cubicBezTo>
                  <a:pt x="11798" y="5880"/>
                  <a:pt x="11788" y="5896"/>
                  <a:pt x="11788" y="5896"/>
                </a:cubicBezTo>
                <a:cubicBezTo>
                  <a:pt x="11788" y="5880"/>
                  <a:pt x="11779" y="5880"/>
                  <a:pt x="11770" y="5880"/>
                </a:cubicBezTo>
                <a:close/>
                <a:moveTo>
                  <a:pt x="11798" y="6051"/>
                </a:moveTo>
                <a:cubicBezTo>
                  <a:pt x="11798" y="6051"/>
                  <a:pt x="11798" y="6051"/>
                  <a:pt x="11798" y="6036"/>
                </a:cubicBezTo>
                <a:cubicBezTo>
                  <a:pt x="11798" y="6036"/>
                  <a:pt x="11798" y="6036"/>
                  <a:pt x="11798" y="6036"/>
                </a:cubicBezTo>
                <a:cubicBezTo>
                  <a:pt x="11798" y="6036"/>
                  <a:pt x="11798" y="6036"/>
                  <a:pt x="11798" y="6051"/>
                </a:cubicBezTo>
                <a:cubicBezTo>
                  <a:pt x="11798" y="6051"/>
                  <a:pt x="11798" y="6051"/>
                  <a:pt x="11798" y="6051"/>
                </a:cubicBezTo>
                <a:close/>
                <a:moveTo>
                  <a:pt x="11734" y="6735"/>
                </a:moveTo>
                <a:cubicBezTo>
                  <a:pt x="11734" y="6735"/>
                  <a:pt x="11724" y="6735"/>
                  <a:pt x="11724" y="6735"/>
                </a:cubicBezTo>
                <a:cubicBezTo>
                  <a:pt x="11715" y="6751"/>
                  <a:pt x="11715" y="6735"/>
                  <a:pt x="11715" y="6735"/>
                </a:cubicBezTo>
                <a:cubicBezTo>
                  <a:pt x="11706" y="6720"/>
                  <a:pt x="11706" y="6704"/>
                  <a:pt x="11715" y="6689"/>
                </a:cubicBezTo>
                <a:cubicBezTo>
                  <a:pt x="11715" y="6689"/>
                  <a:pt x="11724" y="6689"/>
                  <a:pt x="11724" y="6689"/>
                </a:cubicBezTo>
                <a:cubicBezTo>
                  <a:pt x="11734" y="6704"/>
                  <a:pt x="11734" y="6720"/>
                  <a:pt x="11734" y="6735"/>
                </a:cubicBezTo>
                <a:close/>
                <a:moveTo>
                  <a:pt x="11761" y="6844"/>
                </a:moveTo>
                <a:cubicBezTo>
                  <a:pt x="11752" y="6828"/>
                  <a:pt x="11752" y="6828"/>
                  <a:pt x="11752" y="6828"/>
                </a:cubicBezTo>
                <a:cubicBezTo>
                  <a:pt x="11761" y="6828"/>
                  <a:pt x="11761" y="6828"/>
                  <a:pt x="11761" y="6828"/>
                </a:cubicBezTo>
                <a:cubicBezTo>
                  <a:pt x="11761" y="6844"/>
                  <a:pt x="11761" y="6844"/>
                  <a:pt x="11761" y="6844"/>
                </a:cubicBezTo>
                <a:close/>
                <a:moveTo>
                  <a:pt x="10132" y="13293"/>
                </a:moveTo>
                <a:cubicBezTo>
                  <a:pt x="10141" y="13293"/>
                  <a:pt x="10141" y="13293"/>
                  <a:pt x="10141" y="13293"/>
                </a:cubicBezTo>
                <a:cubicBezTo>
                  <a:pt x="10141" y="13293"/>
                  <a:pt x="10141" y="13293"/>
                  <a:pt x="10141" y="13308"/>
                </a:cubicBezTo>
                <a:cubicBezTo>
                  <a:pt x="10141" y="13293"/>
                  <a:pt x="10141" y="13293"/>
                  <a:pt x="10132" y="13293"/>
                </a:cubicBezTo>
                <a:close/>
                <a:moveTo>
                  <a:pt x="10150" y="13308"/>
                </a:moveTo>
                <a:cubicBezTo>
                  <a:pt x="10150" y="13308"/>
                  <a:pt x="10150" y="13308"/>
                  <a:pt x="10150" y="13308"/>
                </a:cubicBezTo>
                <a:cubicBezTo>
                  <a:pt x="10150" y="13308"/>
                  <a:pt x="10150" y="13308"/>
                  <a:pt x="10159" y="13308"/>
                </a:cubicBezTo>
                <a:cubicBezTo>
                  <a:pt x="10159" y="13324"/>
                  <a:pt x="10159" y="13324"/>
                  <a:pt x="10159" y="13324"/>
                </a:cubicBezTo>
                <a:lnTo>
                  <a:pt x="10150" y="13308"/>
                </a:lnTo>
                <a:close/>
                <a:moveTo>
                  <a:pt x="10196" y="13417"/>
                </a:moveTo>
                <a:cubicBezTo>
                  <a:pt x="10196" y="13417"/>
                  <a:pt x="10196" y="13402"/>
                  <a:pt x="10196" y="13402"/>
                </a:cubicBezTo>
                <a:cubicBezTo>
                  <a:pt x="10196" y="13386"/>
                  <a:pt x="10196" y="13386"/>
                  <a:pt x="10205" y="13386"/>
                </a:cubicBezTo>
                <a:cubicBezTo>
                  <a:pt x="10205" y="13402"/>
                  <a:pt x="10205" y="13402"/>
                  <a:pt x="10205" y="13402"/>
                </a:cubicBezTo>
                <a:cubicBezTo>
                  <a:pt x="10205" y="13417"/>
                  <a:pt x="10205" y="13417"/>
                  <a:pt x="10196" y="13417"/>
                </a:cubicBezTo>
                <a:close/>
                <a:moveTo>
                  <a:pt x="11807" y="17830"/>
                </a:moveTo>
                <a:cubicBezTo>
                  <a:pt x="11807" y="17815"/>
                  <a:pt x="11807" y="17815"/>
                  <a:pt x="11807" y="17815"/>
                </a:cubicBezTo>
                <a:cubicBezTo>
                  <a:pt x="11807" y="17830"/>
                  <a:pt x="11807" y="17830"/>
                  <a:pt x="11807" y="17830"/>
                </a:cubicBezTo>
                <a:close/>
                <a:moveTo>
                  <a:pt x="12026" y="16168"/>
                </a:moveTo>
                <a:cubicBezTo>
                  <a:pt x="12026" y="16168"/>
                  <a:pt x="12026" y="16152"/>
                  <a:pt x="12026" y="16152"/>
                </a:cubicBezTo>
                <a:cubicBezTo>
                  <a:pt x="12036" y="16168"/>
                  <a:pt x="12036" y="16168"/>
                  <a:pt x="12036" y="16168"/>
                </a:cubicBezTo>
                <a:cubicBezTo>
                  <a:pt x="12026" y="16168"/>
                  <a:pt x="12026" y="16168"/>
                  <a:pt x="12026" y="16168"/>
                </a:cubicBezTo>
                <a:close/>
                <a:moveTo>
                  <a:pt x="12100" y="14489"/>
                </a:moveTo>
                <a:cubicBezTo>
                  <a:pt x="12100" y="14505"/>
                  <a:pt x="12100" y="14505"/>
                  <a:pt x="12100" y="14505"/>
                </a:cubicBezTo>
                <a:cubicBezTo>
                  <a:pt x="12100" y="14489"/>
                  <a:pt x="12100" y="14489"/>
                  <a:pt x="12100" y="14489"/>
                </a:cubicBezTo>
                <a:close/>
                <a:moveTo>
                  <a:pt x="12072" y="15297"/>
                </a:moveTo>
                <a:cubicBezTo>
                  <a:pt x="12063" y="15297"/>
                  <a:pt x="12063" y="15313"/>
                  <a:pt x="12054" y="15313"/>
                </a:cubicBezTo>
                <a:cubicBezTo>
                  <a:pt x="12054" y="15313"/>
                  <a:pt x="12054" y="15297"/>
                  <a:pt x="12054" y="15297"/>
                </a:cubicBezTo>
                <a:cubicBezTo>
                  <a:pt x="12054" y="15282"/>
                  <a:pt x="12063" y="15282"/>
                  <a:pt x="12072" y="15282"/>
                </a:cubicBezTo>
                <a:cubicBezTo>
                  <a:pt x="12072" y="15282"/>
                  <a:pt x="12072" y="15282"/>
                  <a:pt x="12072" y="15282"/>
                </a:cubicBezTo>
                <a:cubicBezTo>
                  <a:pt x="12072" y="15297"/>
                  <a:pt x="12072" y="15297"/>
                  <a:pt x="12072" y="15297"/>
                </a:cubicBezTo>
                <a:close/>
                <a:moveTo>
                  <a:pt x="12127" y="15531"/>
                </a:moveTo>
                <a:cubicBezTo>
                  <a:pt x="12127" y="15531"/>
                  <a:pt x="12127" y="15531"/>
                  <a:pt x="12127" y="15531"/>
                </a:cubicBezTo>
                <a:cubicBezTo>
                  <a:pt x="12118" y="15531"/>
                  <a:pt x="12118" y="15546"/>
                  <a:pt x="12118" y="15546"/>
                </a:cubicBezTo>
                <a:cubicBezTo>
                  <a:pt x="12118" y="15546"/>
                  <a:pt x="12118" y="15546"/>
                  <a:pt x="12118" y="15546"/>
                </a:cubicBezTo>
                <a:cubicBezTo>
                  <a:pt x="12118" y="15531"/>
                  <a:pt x="12118" y="15531"/>
                  <a:pt x="12127" y="15531"/>
                </a:cubicBezTo>
                <a:cubicBezTo>
                  <a:pt x="12127" y="15531"/>
                  <a:pt x="12127" y="15531"/>
                  <a:pt x="12127" y="15515"/>
                </a:cubicBezTo>
                <a:cubicBezTo>
                  <a:pt x="12127" y="15515"/>
                  <a:pt x="12127" y="15515"/>
                  <a:pt x="12127" y="15515"/>
                </a:cubicBezTo>
                <a:lnTo>
                  <a:pt x="12127" y="15531"/>
                </a:lnTo>
                <a:close/>
                <a:moveTo>
                  <a:pt x="12200" y="15235"/>
                </a:moveTo>
                <a:cubicBezTo>
                  <a:pt x="12200" y="15235"/>
                  <a:pt x="12200" y="15235"/>
                  <a:pt x="12200" y="15235"/>
                </a:cubicBezTo>
                <a:cubicBezTo>
                  <a:pt x="12191" y="15204"/>
                  <a:pt x="12191" y="15189"/>
                  <a:pt x="12191" y="15173"/>
                </a:cubicBezTo>
                <a:cubicBezTo>
                  <a:pt x="12191" y="15173"/>
                  <a:pt x="12191" y="15173"/>
                  <a:pt x="12191" y="15173"/>
                </a:cubicBezTo>
                <a:cubicBezTo>
                  <a:pt x="12191" y="15173"/>
                  <a:pt x="12191" y="15158"/>
                  <a:pt x="12191" y="15158"/>
                </a:cubicBezTo>
                <a:cubicBezTo>
                  <a:pt x="12173" y="15142"/>
                  <a:pt x="12173" y="15111"/>
                  <a:pt x="12164" y="15095"/>
                </a:cubicBezTo>
                <a:cubicBezTo>
                  <a:pt x="12155" y="15080"/>
                  <a:pt x="12145" y="15064"/>
                  <a:pt x="12136" y="15049"/>
                </a:cubicBezTo>
                <a:cubicBezTo>
                  <a:pt x="12127" y="15033"/>
                  <a:pt x="12118" y="15002"/>
                  <a:pt x="12118" y="14987"/>
                </a:cubicBezTo>
                <a:cubicBezTo>
                  <a:pt x="12109" y="14909"/>
                  <a:pt x="12091" y="14831"/>
                  <a:pt x="12100" y="14754"/>
                </a:cubicBezTo>
                <a:cubicBezTo>
                  <a:pt x="12100" y="14738"/>
                  <a:pt x="12100" y="14738"/>
                  <a:pt x="12109" y="14738"/>
                </a:cubicBezTo>
                <a:cubicBezTo>
                  <a:pt x="12109" y="14738"/>
                  <a:pt x="12118" y="14738"/>
                  <a:pt x="12118" y="14754"/>
                </a:cubicBezTo>
                <a:cubicBezTo>
                  <a:pt x="12127" y="14800"/>
                  <a:pt x="12127" y="14847"/>
                  <a:pt x="12136" y="14909"/>
                </a:cubicBezTo>
                <a:cubicBezTo>
                  <a:pt x="12127" y="14956"/>
                  <a:pt x="12136" y="15002"/>
                  <a:pt x="12164" y="15033"/>
                </a:cubicBezTo>
                <a:cubicBezTo>
                  <a:pt x="12182" y="15049"/>
                  <a:pt x="12182" y="15080"/>
                  <a:pt x="12182" y="15095"/>
                </a:cubicBezTo>
                <a:cubicBezTo>
                  <a:pt x="12191" y="15127"/>
                  <a:pt x="12191" y="15142"/>
                  <a:pt x="12191" y="15158"/>
                </a:cubicBezTo>
                <a:cubicBezTo>
                  <a:pt x="12191" y="15158"/>
                  <a:pt x="12191" y="15173"/>
                  <a:pt x="12191" y="15173"/>
                </a:cubicBezTo>
                <a:cubicBezTo>
                  <a:pt x="12191" y="15173"/>
                  <a:pt x="12191" y="15173"/>
                  <a:pt x="12191" y="15173"/>
                </a:cubicBezTo>
                <a:cubicBezTo>
                  <a:pt x="12200" y="15173"/>
                  <a:pt x="12209" y="15204"/>
                  <a:pt x="12209" y="15220"/>
                </a:cubicBezTo>
                <a:cubicBezTo>
                  <a:pt x="12209" y="15220"/>
                  <a:pt x="12209" y="15235"/>
                  <a:pt x="12200" y="15235"/>
                </a:cubicBezTo>
                <a:close/>
                <a:moveTo>
                  <a:pt x="12219" y="14070"/>
                </a:moveTo>
                <a:cubicBezTo>
                  <a:pt x="12219" y="14085"/>
                  <a:pt x="12219" y="14085"/>
                  <a:pt x="12219" y="14085"/>
                </a:cubicBezTo>
                <a:cubicBezTo>
                  <a:pt x="12219" y="14070"/>
                  <a:pt x="12219" y="14070"/>
                  <a:pt x="12219" y="14070"/>
                </a:cubicBezTo>
                <a:cubicBezTo>
                  <a:pt x="12228" y="14070"/>
                  <a:pt x="12228" y="14070"/>
                  <a:pt x="12228" y="14070"/>
                </a:cubicBezTo>
                <a:lnTo>
                  <a:pt x="12219" y="14070"/>
                </a:lnTo>
                <a:close/>
                <a:moveTo>
                  <a:pt x="12640" y="12889"/>
                </a:moveTo>
                <a:cubicBezTo>
                  <a:pt x="12640" y="12889"/>
                  <a:pt x="12649" y="12889"/>
                  <a:pt x="12649" y="12904"/>
                </a:cubicBezTo>
                <a:cubicBezTo>
                  <a:pt x="12649" y="12904"/>
                  <a:pt x="12649" y="12920"/>
                  <a:pt x="12640" y="12904"/>
                </a:cubicBezTo>
                <a:cubicBezTo>
                  <a:pt x="12640" y="12904"/>
                  <a:pt x="12640" y="12904"/>
                  <a:pt x="12631" y="12904"/>
                </a:cubicBezTo>
                <a:cubicBezTo>
                  <a:pt x="12631" y="12889"/>
                  <a:pt x="12640" y="12889"/>
                  <a:pt x="12640" y="12889"/>
                </a:cubicBezTo>
                <a:close/>
                <a:moveTo>
                  <a:pt x="12319" y="10962"/>
                </a:moveTo>
                <a:cubicBezTo>
                  <a:pt x="12319" y="10962"/>
                  <a:pt x="12328" y="10962"/>
                  <a:pt x="12328" y="10962"/>
                </a:cubicBezTo>
                <a:cubicBezTo>
                  <a:pt x="12328" y="10962"/>
                  <a:pt x="12328" y="10977"/>
                  <a:pt x="12319" y="10977"/>
                </a:cubicBezTo>
                <a:cubicBezTo>
                  <a:pt x="12319" y="10977"/>
                  <a:pt x="12319" y="10977"/>
                  <a:pt x="12319" y="10977"/>
                </a:cubicBezTo>
                <a:cubicBezTo>
                  <a:pt x="12319" y="10962"/>
                  <a:pt x="12319" y="10962"/>
                  <a:pt x="12319" y="10962"/>
                </a:cubicBezTo>
                <a:close/>
                <a:moveTo>
                  <a:pt x="12283" y="10900"/>
                </a:moveTo>
                <a:cubicBezTo>
                  <a:pt x="12283" y="10900"/>
                  <a:pt x="12292" y="10900"/>
                  <a:pt x="12292" y="10900"/>
                </a:cubicBezTo>
                <a:cubicBezTo>
                  <a:pt x="12292" y="10900"/>
                  <a:pt x="12292" y="10900"/>
                  <a:pt x="12292" y="10900"/>
                </a:cubicBezTo>
                <a:cubicBezTo>
                  <a:pt x="12292" y="10900"/>
                  <a:pt x="12292" y="10900"/>
                  <a:pt x="12292" y="10900"/>
                </a:cubicBezTo>
                <a:cubicBezTo>
                  <a:pt x="12283" y="10900"/>
                  <a:pt x="12283" y="10900"/>
                  <a:pt x="12283" y="10900"/>
                </a:cubicBezTo>
                <a:close/>
                <a:moveTo>
                  <a:pt x="12447" y="15468"/>
                </a:moveTo>
                <a:cubicBezTo>
                  <a:pt x="12447" y="15499"/>
                  <a:pt x="12447" y="15531"/>
                  <a:pt x="12457" y="15546"/>
                </a:cubicBezTo>
                <a:cubicBezTo>
                  <a:pt x="12466" y="15577"/>
                  <a:pt x="12466" y="15624"/>
                  <a:pt x="12457" y="15655"/>
                </a:cubicBezTo>
                <a:cubicBezTo>
                  <a:pt x="12447" y="15686"/>
                  <a:pt x="12447" y="15717"/>
                  <a:pt x="12457" y="15764"/>
                </a:cubicBezTo>
                <a:cubicBezTo>
                  <a:pt x="12457" y="15779"/>
                  <a:pt x="12457" y="15810"/>
                  <a:pt x="12466" y="15841"/>
                </a:cubicBezTo>
                <a:cubicBezTo>
                  <a:pt x="12466" y="15841"/>
                  <a:pt x="12466" y="15857"/>
                  <a:pt x="12457" y="15857"/>
                </a:cubicBezTo>
                <a:cubicBezTo>
                  <a:pt x="12457" y="15872"/>
                  <a:pt x="12447" y="15857"/>
                  <a:pt x="12447" y="15857"/>
                </a:cubicBezTo>
                <a:cubicBezTo>
                  <a:pt x="12429" y="15810"/>
                  <a:pt x="12420" y="15748"/>
                  <a:pt x="12420" y="15702"/>
                </a:cubicBezTo>
                <a:cubicBezTo>
                  <a:pt x="12411" y="15686"/>
                  <a:pt x="12411" y="15655"/>
                  <a:pt x="12420" y="15639"/>
                </a:cubicBezTo>
                <a:cubicBezTo>
                  <a:pt x="12429" y="15593"/>
                  <a:pt x="12429" y="15546"/>
                  <a:pt x="12420" y="15499"/>
                </a:cubicBezTo>
                <a:cubicBezTo>
                  <a:pt x="12420" y="15468"/>
                  <a:pt x="12420" y="15453"/>
                  <a:pt x="12420" y="15422"/>
                </a:cubicBezTo>
                <a:cubicBezTo>
                  <a:pt x="12420" y="15422"/>
                  <a:pt x="12420" y="15406"/>
                  <a:pt x="12420" y="15406"/>
                </a:cubicBezTo>
                <a:cubicBezTo>
                  <a:pt x="12429" y="15406"/>
                  <a:pt x="12438" y="15422"/>
                  <a:pt x="12438" y="15422"/>
                </a:cubicBezTo>
                <a:cubicBezTo>
                  <a:pt x="12438" y="15437"/>
                  <a:pt x="12438" y="15453"/>
                  <a:pt x="12447" y="15468"/>
                </a:cubicBezTo>
                <a:close/>
                <a:moveTo>
                  <a:pt x="12365" y="14116"/>
                </a:moveTo>
                <a:cubicBezTo>
                  <a:pt x="12374" y="14116"/>
                  <a:pt x="12374" y="14116"/>
                  <a:pt x="12374" y="14116"/>
                </a:cubicBezTo>
                <a:cubicBezTo>
                  <a:pt x="12365" y="14116"/>
                  <a:pt x="12365" y="14116"/>
                  <a:pt x="12365" y="14116"/>
                </a:cubicBezTo>
                <a:close/>
                <a:moveTo>
                  <a:pt x="12383" y="14256"/>
                </a:moveTo>
                <a:cubicBezTo>
                  <a:pt x="12402" y="14256"/>
                  <a:pt x="12420" y="14272"/>
                  <a:pt x="12429" y="14303"/>
                </a:cubicBezTo>
                <a:cubicBezTo>
                  <a:pt x="12429" y="14303"/>
                  <a:pt x="12438" y="14318"/>
                  <a:pt x="12429" y="14318"/>
                </a:cubicBezTo>
                <a:cubicBezTo>
                  <a:pt x="12420" y="14381"/>
                  <a:pt x="12402" y="14427"/>
                  <a:pt x="12383" y="14458"/>
                </a:cubicBezTo>
                <a:cubicBezTo>
                  <a:pt x="12374" y="14474"/>
                  <a:pt x="12374" y="14489"/>
                  <a:pt x="12374" y="14505"/>
                </a:cubicBezTo>
                <a:cubicBezTo>
                  <a:pt x="12374" y="14520"/>
                  <a:pt x="12374" y="14536"/>
                  <a:pt x="12365" y="14536"/>
                </a:cubicBezTo>
                <a:cubicBezTo>
                  <a:pt x="12365" y="14536"/>
                  <a:pt x="12356" y="14552"/>
                  <a:pt x="12347" y="14552"/>
                </a:cubicBezTo>
                <a:cubicBezTo>
                  <a:pt x="12347" y="14552"/>
                  <a:pt x="12338" y="14552"/>
                  <a:pt x="12338" y="14552"/>
                </a:cubicBezTo>
                <a:cubicBezTo>
                  <a:pt x="12328" y="14552"/>
                  <a:pt x="12319" y="14552"/>
                  <a:pt x="12319" y="14552"/>
                </a:cubicBezTo>
                <a:cubicBezTo>
                  <a:pt x="12310" y="14552"/>
                  <a:pt x="12301" y="14552"/>
                  <a:pt x="12283" y="14552"/>
                </a:cubicBezTo>
                <a:cubicBezTo>
                  <a:pt x="12283" y="14552"/>
                  <a:pt x="12283" y="14536"/>
                  <a:pt x="12274" y="14536"/>
                </a:cubicBezTo>
                <a:cubicBezTo>
                  <a:pt x="12274" y="14520"/>
                  <a:pt x="12274" y="14505"/>
                  <a:pt x="12274" y="14505"/>
                </a:cubicBezTo>
                <a:cubicBezTo>
                  <a:pt x="12283" y="14458"/>
                  <a:pt x="12292" y="14396"/>
                  <a:pt x="12283" y="14350"/>
                </a:cubicBezTo>
                <a:cubicBezTo>
                  <a:pt x="12283" y="14334"/>
                  <a:pt x="12292" y="14318"/>
                  <a:pt x="12292" y="14303"/>
                </a:cubicBezTo>
                <a:cubicBezTo>
                  <a:pt x="12292" y="14287"/>
                  <a:pt x="12301" y="14287"/>
                  <a:pt x="12310" y="14272"/>
                </a:cubicBezTo>
                <a:cubicBezTo>
                  <a:pt x="12328" y="14272"/>
                  <a:pt x="12356" y="14256"/>
                  <a:pt x="12383" y="14256"/>
                </a:cubicBezTo>
                <a:close/>
                <a:moveTo>
                  <a:pt x="12328" y="6642"/>
                </a:moveTo>
                <a:cubicBezTo>
                  <a:pt x="12328" y="6642"/>
                  <a:pt x="12328" y="6642"/>
                  <a:pt x="12328" y="6642"/>
                </a:cubicBezTo>
                <a:cubicBezTo>
                  <a:pt x="12338" y="6642"/>
                  <a:pt x="12338" y="6642"/>
                  <a:pt x="12338" y="6642"/>
                </a:cubicBezTo>
                <a:cubicBezTo>
                  <a:pt x="12338" y="6642"/>
                  <a:pt x="12338" y="6642"/>
                  <a:pt x="12338" y="6642"/>
                </a:cubicBezTo>
                <a:cubicBezTo>
                  <a:pt x="12347" y="6673"/>
                  <a:pt x="12365" y="6689"/>
                  <a:pt x="12374" y="6704"/>
                </a:cubicBezTo>
                <a:cubicBezTo>
                  <a:pt x="12383" y="6720"/>
                  <a:pt x="12374" y="6735"/>
                  <a:pt x="12374" y="6751"/>
                </a:cubicBezTo>
                <a:cubicBezTo>
                  <a:pt x="12356" y="6751"/>
                  <a:pt x="12347" y="6751"/>
                  <a:pt x="12338" y="6735"/>
                </a:cubicBezTo>
                <a:cubicBezTo>
                  <a:pt x="12328" y="6720"/>
                  <a:pt x="12328" y="6704"/>
                  <a:pt x="12328" y="6689"/>
                </a:cubicBezTo>
                <a:cubicBezTo>
                  <a:pt x="12338" y="6689"/>
                  <a:pt x="12338" y="6689"/>
                  <a:pt x="12338" y="6689"/>
                </a:cubicBezTo>
                <a:cubicBezTo>
                  <a:pt x="12338" y="6673"/>
                  <a:pt x="12338" y="6657"/>
                  <a:pt x="12338" y="6642"/>
                </a:cubicBezTo>
                <a:cubicBezTo>
                  <a:pt x="12338" y="6642"/>
                  <a:pt x="12338" y="6642"/>
                  <a:pt x="12338" y="6642"/>
                </a:cubicBezTo>
                <a:cubicBezTo>
                  <a:pt x="12338" y="6642"/>
                  <a:pt x="12338" y="6642"/>
                  <a:pt x="12328" y="6642"/>
                </a:cubicBezTo>
                <a:cubicBezTo>
                  <a:pt x="12328" y="6642"/>
                  <a:pt x="12328" y="6642"/>
                  <a:pt x="12319" y="6642"/>
                </a:cubicBezTo>
                <a:cubicBezTo>
                  <a:pt x="12319" y="6626"/>
                  <a:pt x="12319" y="6626"/>
                  <a:pt x="12328" y="6642"/>
                </a:cubicBezTo>
                <a:close/>
                <a:moveTo>
                  <a:pt x="12283" y="6393"/>
                </a:moveTo>
                <a:cubicBezTo>
                  <a:pt x="12283" y="6393"/>
                  <a:pt x="12283" y="6393"/>
                  <a:pt x="12292" y="6393"/>
                </a:cubicBezTo>
                <a:cubicBezTo>
                  <a:pt x="12292" y="6409"/>
                  <a:pt x="12292" y="6409"/>
                  <a:pt x="12283" y="6409"/>
                </a:cubicBezTo>
                <a:cubicBezTo>
                  <a:pt x="12283" y="6409"/>
                  <a:pt x="12283" y="6409"/>
                  <a:pt x="12283" y="6409"/>
                </a:cubicBezTo>
                <a:cubicBezTo>
                  <a:pt x="12283" y="6409"/>
                  <a:pt x="12283" y="6393"/>
                  <a:pt x="12283" y="6393"/>
                </a:cubicBezTo>
                <a:close/>
                <a:moveTo>
                  <a:pt x="12292" y="8398"/>
                </a:moveTo>
                <a:cubicBezTo>
                  <a:pt x="12292" y="8398"/>
                  <a:pt x="12292" y="8413"/>
                  <a:pt x="12292" y="8413"/>
                </a:cubicBezTo>
                <a:cubicBezTo>
                  <a:pt x="12292" y="8413"/>
                  <a:pt x="12292" y="8413"/>
                  <a:pt x="12283" y="8398"/>
                </a:cubicBezTo>
                <a:cubicBezTo>
                  <a:pt x="12283" y="8398"/>
                  <a:pt x="12283" y="8398"/>
                  <a:pt x="12292" y="8398"/>
                </a:cubicBezTo>
                <a:cubicBezTo>
                  <a:pt x="12292" y="8398"/>
                  <a:pt x="12292" y="8398"/>
                  <a:pt x="12292" y="8398"/>
                </a:cubicBezTo>
                <a:close/>
                <a:moveTo>
                  <a:pt x="12100" y="6067"/>
                </a:moveTo>
                <a:cubicBezTo>
                  <a:pt x="12109" y="6067"/>
                  <a:pt x="12118" y="6067"/>
                  <a:pt x="12127" y="6051"/>
                </a:cubicBezTo>
                <a:cubicBezTo>
                  <a:pt x="12127" y="6036"/>
                  <a:pt x="12136" y="6036"/>
                  <a:pt x="12136" y="6036"/>
                </a:cubicBezTo>
                <a:cubicBezTo>
                  <a:pt x="12136" y="6036"/>
                  <a:pt x="12136" y="6036"/>
                  <a:pt x="12136" y="6036"/>
                </a:cubicBezTo>
                <a:cubicBezTo>
                  <a:pt x="12145" y="6098"/>
                  <a:pt x="12164" y="6129"/>
                  <a:pt x="12173" y="6176"/>
                </a:cubicBezTo>
                <a:cubicBezTo>
                  <a:pt x="12182" y="6191"/>
                  <a:pt x="12182" y="6207"/>
                  <a:pt x="12191" y="6222"/>
                </a:cubicBezTo>
                <a:cubicBezTo>
                  <a:pt x="12182" y="6238"/>
                  <a:pt x="12182" y="6253"/>
                  <a:pt x="12173" y="6269"/>
                </a:cubicBezTo>
                <a:cubicBezTo>
                  <a:pt x="12173" y="6269"/>
                  <a:pt x="12164" y="6269"/>
                  <a:pt x="12164" y="6269"/>
                </a:cubicBezTo>
                <a:cubicBezTo>
                  <a:pt x="12155" y="6285"/>
                  <a:pt x="12155" y="6269"/>
                  <a:pt x="12155" y="6253"/>
                </a:cubicBezTo>
                <a:cubicBezTo>
                  <a:pt x="12155" y="6222"/>
                  <a:pt x="12136" y="6191"/>
                  <a:pt x="12118" y="6176"/>
                </a:cubicBezTo>
                <a:cubicBezTo>
                  <a:pt x="12100" y="6160"/>
                  <a:pt x="12091" y="6145"/>
                  <a:pt x="12081" y="6114"/>
                </a:cubicBezTo>
                <a:cubicBezTo>
                  <a:pt x="12081" y="6083"/>
                  <a:pt x="12081" y="6067"/>
                  <a:pt x="12100" y="6067"/>
                </a:cubicBezTo>
                <a:close/>
                <a:moveTo>
                  <a:pt x="12145" y="8180"/>
                </a:moveTo>
                <a:cubicBezTo>
                  <a:pt x="12145" y="8180"/>
                  <a:pt x="12136" y="8180"/>
                  <a:pt x="12136" y="8180"/>
                </a:cubicBezTo>
                <a:cubicBezTo>
                  <a:pt x="12136" y="8180"/>
                  <a:pt x="12136" y="8180"/>
                  <a:pt x="12136" y="8180"/>
                </a:cubicBezTo>
                <a:cubicBezTo>
                  <a:pt x="12136" y="8180"/>
                  <a:pt x="12136" y="8165"/>
                  <a:pt x="12136" y="8165"/>
                </a:cubicBezTo>
                <a:cubicBezTo>
                  <a:pt x="12145" y="8180"/>
                  <a:pt x="12145" y="8180"/>
                  <a:pt x="12145" y="8180"/>
                </a:cubicBezTo>
                <a:close/>
                <a:moveTo>
                  <a:pt x="12054" y="5772"/>
                </a:moveTo>
                <a:cubicBezTo>
                  <a:pt x="12063" y="5772"/>
                  <a:pt x="12063" y="5772"/>
                  <a:pt x="12063" y="5772"/>
                </a:cubicBezTo>
                <a:cubicBezTo>
                  <a:pt x="12072" y="5787"/>
                  <a:pt x="12072" y="5787"/>
                  <a:pt x="12072" y="5803"/>
                </a:cubicBezTo>
                <a:cubicBezTo>
                  <a:pt x="12072" y="5803"/>
                  <a:pt x="12063" y="5803"/>
                  <a:pt x="12063" y="5803"/>
                </a:cubicBezTo>
                <a:cubicBezTo>
                  <a:pt x="12063" y="5803"/>
                  <a:pt x="12054" y="5803"/>
                  <a:pt x="12054" y="5787"/>
                </a:cubicBezTo>
                <a:cubicBezTo>
                  <a:pt x="12054" y="5787"/>
                  <a:pt x="12054" y="5772"/>
                  <a:pt x="12054" y="5772"/>
                </a:cubicBezTo>
                <a:close/>
                <a:moveTo>
                  <a:pt x="11889" y="5010"/>
                </a:moveTo>
                <a:cubicBezTo>
                  <a:pt x="11889" y="4995"/>
                  <a:pt x="11889" y="4995"/>
                  <a:pt x="11889" y="4995"/>
                </a:cubicBezTo>
                <a:cubicBezTo>
                  <a:pt x="11889" y="4995"/>
                  <a:pt x="11889" y="5010"/>
                  <a:pt x="11889" y="5010"/>
                </a:cubicBezTo>
                <a:cubicBezTo>
                  <a:pt x="11889" y="5026"/>
                  <a:pt x="11889" y="5026"/>
                  <a:pt x="11880" y="5010"/>
                </a:cubicBezTo>
                <a:cubicBezTo>
                  <a:pt x="11880" y="5010"/>
                  <a:pt x="11880" y="5010"/>
                  <a:pt x="11889" y="5010"/>
                </a:cubicBezTo>
                <a:close/>
                <a:moveTo>
                  <a:pt x="11871" y="5399"/>
                </a:moveTo>
                <a:cubicBezTo>
                  <a:pt x="11871" y="5399"/>
                  <a:pt x="11871" y="5399"/>
                  <a:pt x="11871" y="5399"/>
                </a:cubicBezTo>
                <a:cubicBezTo>
                  <a:pt x="11871" y="5399"/>
                  <a:pt x="11871" y="5399"/>
                  <a:pt x="11880" y="5399"/>
                </a:cubicBezTo>
                <a:cubicBezTo>
                  <a:pt x="11871" y="5399"/>
                  <a:pt x="11871" y="5399"/>
                  <a:pt x="11871" y="5399"/>
                </a:cubicBezTo>
                <a:cubicBezTo>
                  <a:pt x="11871" y="5399"/>
                  <a:pt x="11871" y="5399"/>
                  <a:pt x="11871" y="5399"/>
                </a:cubicBezTo>
                <a:cubicBezTo>
                  <a:pt x="11871" y="5383"/>
                  <a:pt x="11871" y="5383"/>
                  <a:pt x="11871" y="5383"/>
                </a:cubicBezTo>
                <a:lnTo>
                  <a:pt x="11871" y="5399"/>
                </a:lnTo>
                <a:close/>
                <a:moveTo>
                  <a:pt x="11862" y="6269"/>
                </a:moveTo>
                <a:cubicBezTo>
                  <a:pt x="11853" y="6269"/>
                  <a:pt x="11853" y="6253"/>
                  <a:pt x="11853" y="6253"/>
                </a:cubicBezTo>
                <a:cubicBezTo>
                  <a:pt x="11862" y="6222"/>
                  <a:pt x="11871" y="6191"/>
                  <a:pt x="11889" y="6176"/>
                </a:cubicBezTo>
                <a:cubicBezTo>
                  <a:pt x="11889" y="6176"/>
                  <a:pt x="11889" y="6176"/>
                  <a:pt x="11898" y="6176"/>
                </a:cubicBezTo>
                <a:cubicBezTo>
                  <a:pt x="11898" y="6176"/>
                  <a:pt x="11907" y="6176"/>
                  <a:pt x="11907" y="6176"/>
                </a:cubicBezTo>
                <a:cubicBezTo>
                  <a:pt x="11926" y="6207"/>
                  <a:pt x="11944" y="6222"/>
                  <a:pt x="11962" y="6253"/>
                </a:cubicBezTo>
                <a:cubicBezTo>
                  <a:pt x="11962" y="6253"/>
                  <a:pt x="11962" y="6253"/>
                  <a:pt x="11972" y="6269"/>
                </a:cubicBezTo>
                <a:cubicBezTo>
                  <a:pt x="12008" y="6331"/>
                  <a:pt x="11999" y="6378"/>
                  <a:pt x="11953" y="6424"/>
                </a:cubicBezTo>
                <a:cubicBezTo>
                  <a:pt x="11953" y="6424"/>
                  <a:pt x="11953" y="6424"/>
                  <a:pt x="11953" y="6440"/>
                </a:cubicBezTo>
                <a:cubicBezTo>
                  <a:pt x="11935" y="6440"/>
                  <a:pt x="11926" y="6440"/>
                  <a:pt x="11926" y="6424"/>
                </a:cubicBezTo>
                <a:cubicBezTo>
                  <a:pt x="11898" y="6378"/>
                  <a:pt x="11880" y="6331"/>
                  <a:pt x="11862" y="6269"/>
                </a:cubicBezTo>
                <a:close/>
                <a:moveTo>
                  <a:pt x="11962" y="9424"/>
                </a:moveTo>
                <a:cubicBezTo>
                  <a:pt x="11962" y="9424"/>
                  <a:pt x="11953" y="9439"/>
                  <a:pt x="11944" y="9439"/>
                </a:cubicBezTo>
                <a:cubicBezTo>
                  <a:pt x="11944" y="9439"/>
                  <a:pt x="11935" y="9439"/>
                  <a:pt x="11926" y="9439"/>
                </a:cubicBezTo>
                <a:cubicBezTo>
                  <a:pt x="11926" y="9439"/>
                  <a:pt x="11917" y="9439"/>
                  <a:pt x="11917" y="9439"/>
                </a:cubicBezTo>
                <a:cubicBezTo>
                  <a:pt x="11907" y="9439"/>
                  <a:pt x="11898" y="9439"/>
                  <a:pt x="11889" y="9439"/>
                </a:cubicBezTo>
                <a:cubicBezTo>
                  <a:pt x="11880" y="9439"/>
                  <a:pt x="11871" y="9424"/>
                  <a:pt x="11871" y="9424"/>
                </a:cubicBezTo>
                <a:cubicBezTo>
                  <a:pt x="11880" y="9408"/>
                  <a:pt x="11880" y="9392"/>
                  <a:pt x="11889" y="9392"/>
                </a:cubicBezTo>
                <a:cubicBezTo>
                  <a:pt x="11907" y="9361"/>
                  <a:pt x="11935" y="9361"/>
                  <a:pt x="11953" y="9377"/>
                </a:cubicBezTo>
                <a:cubicBezTo>
                  <a:pt x="11972" y="9377"/>
                  <a:pt x="11972" y="9392"/>
                  <a:pt x="11962" y="9424"/>
                </a:cubicBezTo>
                <a:close/>
                <a:moveTo>
                  <a:pt x="12731" y="9284"/>
                </a:moveTo>
                <a:cubicBezTo>
                  <a:pt x="12722" y="9284"/>
                  <a:pt x="12713" y="9299"/>
                  <a:pt x="12704" y="9315"/>
                </a:cubicBezTo>
                <a:cubicBezTo>
                  <a:pt x="12685" y="9330"/>
                  <a:pt x="12667" y="9330"/>
                  <a:pt x="12649" y="9330"/>
                </a:cubicBezTo>
                <a:cubicBezTo>
                  <a:pt x="12631" y="9315"/>
                  <a:pt x="12603" y="9315"/>
                  <a:pt x="12585" y="9330"/>
                </a:cubicBezTo>
                <a:cubicBezTo>
                  <a:pt x="12566" y="9346"/>
                  <a:pt x="12548" y="9330"/>
                  <a:pt x="12530" y="9330"/>
                </a:cubicBezTo>
                <a:cubicBezTo>
                  <a:pt x="12502" y="9315"/>
                  <a:pt x="12475" y="9299"/>
                  <a:pt x="12438" y="9284"/>
                </a:cubicBezTo>
                <a:cubicBezTo>
                  <a:pt x="12438" y="9268"/>
                  <a:pt x="12429" y="9268"/>
                  <a:pt x="12420" y="9253"/>
                </a:cubicBezTo>
                <a:cubicBezTo>
                  <a:pt x="12420" y="9253"/>
                  <a:pt x="12411" y="9237"/>
                  <a:pt x="12411" y="9237"/>
                </a:cubicBezTo>
                <a:cubicBezTo>
                  <a:pt x="12383" y="9237"/>
                  <a:pt x="12356" y="9206"/>
                  <a:pt x="12328" y="9206"/>
                </a:cubicBezTo>
                <a:cubicBezTo>
                  <a:pt x="12274" y="9190"/>
                  <a:pt x="12219" y="9206"/>
                  <a:pt x="12173" y="9237"/>
                </a:cubicBezTo>
                <a:cubicBezTo>
                  <a:pt x="12155" y="9253"/>
                  <a:pt x="12136" y="9268"/>
                  <a:pt x="12118" y="9299"/>
                </a:cubicBezTo>
                <a:cubicBezTo>
                  <a:pt x="12109" y="9315"/>
                  <a:pt x="12100" y="9330"/>
                  <a:pt x="12081" y="9315"/>
                </a:cubicBezTo>
                <a:cubicBezTo>
                  <a:pt x="12054" y="9299"/>
                  <a:pt x="12026" y="9315"/>
                  <a:pt x="11999" y="9315"/>
                </a:cubicBezTo>
                <a:cubicBezTo>
                  <a:pt x="11953" y="9315"/>
                  <a:pt x="11926" y="9284"/>
                  <a:pt x="11907" y="9222"/>
                </a:cubicBezTo>
                <a:cubicBezTo>
                  <a:pt x="11907" y="9206"/>
                  <a:pt x="11898" y="9175"/>
                  <a:pt x="11889" y="9159"/>
                </a:cubicBezTo>
                <a:cubicBezTo>
                  <a:pt x="11889" y="9144"/>
                  <a:pt x="11889" y="9128"/>
                  <a:pt x="11889" y="9113"/>
                </a:cubicBezTo>
                <a:cubicBezTo>
                  <a:pt x="11898" y="9097"/>
                  <a:pt x="11898" y="9051"/>
                  <a:pt x="11917" y="9035"/>
                </a:cubicBezTo>
                <a:cubicBezTo>
                  <a:pt x="11926" y="9019"/>
                  <a:pt x="11935" y="8988"/>
                  <a:pt x="11935" y="8957"/>
                </a:cubicBezTo>
                <a:cubicBezTo>
                  <a:pt x="11935" y="8926"/>
                  <a:pt x="11935" y="8895"/>
                  <a:pt x="11935" y="8864"/>
                </a:cubicBezTo>
                <a:cubicBezTo>
                  <a:pt x="11944" y="8849"/>
                  <a:pt x="11944" y="8833"/>
                  <a:pt x="11953" y="8833"/>
                </a:cubicBezTo>
                <a:cubicBezTo>
                  <a:pt x="11981" y="8817"/>
                  <a:pt x="11990" y="8802"/>
                  <a:pt x="11990" y="8755"/>
                </a:cubicBezTo>
                <a:cubicBezTo>
                  <a:pt x="11990" y="8740"/>
                  <a:pt x="11990" y="8724"/>
                  <a:pt x="11999" y="8709"/>
                </a:cubicBezTo>
                <a:cubicBezTo>
                  <a:pt x="12017" y="8662"/>
                  <a:pt x="12036" y="8631"/>
                  <a:pt x="12054" y="8584"/>
                </a:cubicBezTo>
                <a:cubicBezTo>
                  <a:pt x="12054" y="8569"/>
                  <a:pt x="12072" y="8569"/>
                  <a:pt x="12091" y="8569"/>
                </a:cubicBezTo>
                <a:cubicBezTo>
                  <a:pt x="12091" y="8584"/>
                  <a:pt x="12091" y="8584"/>
                  <a:pt x="12091" y="8584"/>
                </a:cubicBezTo>
                <a:cubicBezTo>
                  <a:pt x="12118" y="8615"/>
                  <a:pt x="12155" y="8647"/>
                  <a:pt x="12191" y="8647"/>
                </a:cubicBezTo>
                <a:cubicBezTo>
                  <a:pt x="12200" y="8647"/>
                  <a:pt x="12200" y="8662"/>
                  <a:pt x="12200" y="8678"/>
                </a:cubicBezTo>
                <a:cubicBezTo>
                  <a:pt x="12191" y="8693"/>
                  <a:pt x="12182" y="8693"/>
                  <a:pt x="12173" y="8709"/>
                </a:cubicBezTo>
                <a:cubicBezTo>
                  <a:pt x="12173" y="8724"/>
                  <a:pt x="12173" y="8740"/>
                  <a:pt x="12182" y="8740"/>
                </a:cubicBezTo>
                <a:cubicBezTo>
                  <a:pt x="12182" y="8755"/>
                  <a:pt x="12191" y="8755"/>
                  <a:pt x="12191" y="8755"/>
                </a:cubicBezTo>
                <a:cubicBezTo>
                  <a:pt x="12209" y="8771"/>
                  <a:pt x="12219" y="8786"/>
                  <a:pt x="12219" y="8817"/>
                </a:cubicBezTo>
                <a:cubicBezTo>
                  <a:pt x="12228" y="8849"/>
                  <a:pt x="12246" y="8864"/>
                  <a:pt x="12264" y="8849"/>
                </a:cubicBezTo>
                <a:cubicBezTo>
                  <a:pt x="12264" y="8849"/>
                  <a:pt x="12274" y="8849"/>
                  <a:pt x="12283" y="8833"/>
                </a:cubicBezTo>
                <a:cubicBezTo>
                  <a:pt x="12301" y="8833"/>
                  <a:pt x="12310" y="8817"/>
                  <a:pt x="12328" y="8802"/>
                </a:cubicBezTo>
                <a:cubicBezTo>
                  <a:pt x="12347" y="8786"/>
                  <a:pt x="12365" y="8771"/>
                  <a:pt x="12383" y="8771"/>
                </a:cubicBezTo>
                <a:cubicBezTo>
                  <a:pt x="12393" y="8771"/>
                  <a:pt x="12393" y="8771"/>
                  <a:pt x="12402" y="8755"/>
                </a:cubicBezTo>
                <a:cubicBezTo>
                  <a:pt x="12411" y="8755"/>
                  <a:pt x="12411" y="8740"/>
                  <a:pt x="12411" y="8724"/>
                </a:cubicBezTo>
                <a:cubicBezTo>
                  <a:pt x="12411" y="8709"/>
                  <a:pt x="12402" y="8709"/>
                  <a:pt x="12393" y="8709"/>
                </a:cubicBezTo>
                <a:cubicBezTo>
                  <a:pt x="12393" y="8709"/>
                  <a:pt x="12383" y="8709"/>
                  <a:pt x="12383" y="8709"/>
                </a:cubicBezTo>
                <a:cubicBezTo>
                  <a:pt x="12328" y="8724"/>
                  <a:pt x="12319" y="8709"/>
                  <a:pt x="12292" y="8631"/>
                </a:cubicBezTo>
                <a:cubicBezTo>
                  <a:pt x="12283" y="8631"/>
                  <a:pt x="12283" y="8631"/>
                  <a:pt x="12283" y="8631"/>
                </a:cubicBezTo>
                <a:cubicBezTo>
                  <a:pt x="12283" y="8631"/>
                  <a:pt x="12283" y="8631"/>
                  <a:pt x="12283" y="8631"/>
                </a:cubicBezTo>
                <a:cubicBezTo>
                  <a:pt x="12292" y="8631"/>
                  <a:pt x="12292" y="8631"/>
                  <a:pt x="12292" y="8631"/>
                </a:cubicBezTo>
                <a:cubicBezTo>
                  <a:pt x="12292" y="8631"/>
                  <a:pt x="12292" y="8631"/>
                  <a:pt x="12292" y="8631"/>
                </a:cubicBezTo>
                <a:cubicBezTo>
                  <a:pt x="12310" y="8600"/>
                  <a:pt x="12338" y="8569"/>
                  <a:pt x="12365" y="8553"/>
                </a:cubicBezTo>
                <a:cubicBezTo>
                  <a:pt x="12383" y="8553"/>
                  <a:pt x="12402" y="8538"/>
                  <a:pt x="12420" y="8522"/>
                </a:cubicBezTo>
                <a:cubicBezTo>
                  <a:pt x="12447" y="8476"/>
                  <a:pt x="12475" y="8460"/>
                  <a:pt x="12512" y="8476"/>
                </a:cubicBezTo>
                <a:cubicBezTo>
                  <a:pt x="12512" y="8476"/>
                  <a:pt x="12521" y="8476"/>
                  <a:pt x="12521" y="8476"/>
                </a:cubicBezTo>
                <a:cubicBezTo>
                  <a:pt x="12521" y="8476"/>
                  <a:pt x="12521" y="8476"/>
                  <a:pt x="12530" y="8476"/>
                </a:cubicBezTo>
                <a:cubicBezTo>
                  <a:pt x="12530" y="8460"/>
                  <a:pt x="12530" y="8460"/>
                  <a:pt x="12530" y="8460"/>
                </a:cubicBezTo>
                <a:cubicBezTo>
                  <a:pt x="12530" y="8476"/>
                  <a:pt x="12530" y="8476"/>
                  <a:pt x="12530" y="8476"/>
                </a:cubicBezTo>
                <a:cubicBezTo>
                  <a:pt x="12530" y="8476"/>
                  <a:pt x="12521" y="8476"/>
                  <a:pt x="12521" y="8476"/>
                </a:cubicBezTo>
                <a:cubicBezTo>
                  <a:pt x="12512" y="8491"/>
                  <a:pt x="12502" y="8522"/>
                  <a:pt x="12484" y="8538"/>
                </a:cubicBezTo>
                <a:cubicBezTo>
                  <a:pt x="12475" y="8553"/>
                  <a:pt x="12475" y="8569"/>
                  <a:pt x="12484" y="8584"/>
                </a:cubicBezTo>
                <a:cubicBezTo>
                  <a:pt x="12484" y="8600"/>
                  <a:pt x="12484" y="8615"/>
                  <a:pt x="12484" y="8631"/>
                </a:cubicBezTo>
                <a:cubicBezTo>
                  <a:pt x="12466" y="8662"/>
                  <a:pt x="12457" y="8709"/>
                  <a:pt x="12438" y="8724"/>
                </a:cubicBezTo>
                <a:cubicBezTo>
                  <a:pt x="12438" y="8740"/>
                  <a:pt x="12429" y="8755"/>
                  <a:pt x="12438" y="8755"/>
                </a:cubicBezTo>
                <a:cubicBezTo>
                  <a:pt x="12447" y="8786"/>
                  <a:pt x="12466" y="8817"/>
                  <a:pt x="12493" y="8833"/>
                </a:cubicBezTo>
                <a:cubicBezTo>
                  <a:pt x="12530" y="8849"/>
                  <a:pt x="12557" y="8880"/>
                  <a:pt x="12585" y="8926"/>
                </a:cubicBezTo>
                <a:cubicBezTo>
                  <a:pt x="12612" y="8973"/>
                  <a:pt x="12649" y="9019"/>
                  <a:pt x="12685" y="9051"/>
                </a:cubicBezTo>
                <a:cubicBezTo>
                  <a:pt x="12731" y="9082"/>
                  <a:pt x="12749" y="9144"/>
                  <a:pt x="12749" y="9206"/>
                </a:cubicBezTo>
                <a:cubicBezTo>
                  <a:pt x="12749" y="9237"/>
                  <a:pt x="12749" y="9268"/>
                  <a:pt x="12731" y="9284"/>
                </a:cubicBezTo>
                <a:close/>
                <a:moveTo>
                  <a:pt x="13052" y="7170"/>
                </a:moveTo>
                <a:cubicBezTo>
                  <a:pt x="13052" y="7155"/>
                  <a:pt x="13052" y="7155"/>
                  <a:pt x="13052" y="7155"/>
                </a:cubicBezTo>
                <a:cubicBezTo>
                  <a:pt x="13061" y="7170"/>
                  <a:pt x="13061" y="7170"/>
                  <a:pt x="13061" y="7170"/>
                </a:cubicBezTo>
                <a:lnTo>
                  <a:pt x="13052" y="7170"/>
                </a:lnTo>
                <a:close/>
                <a:moveTo>
                  <a:pt x="13592" y="9859"/>
                </a:moveTo>
                <a:cubicBezTo>
                  <a:pt x="13555" y="9874"/>
                  <a:pt x="13518" y="9874"/>
                  <a:pt x="13482" y="9890"/>
                </a:cubicBezTo>
                <a:cubicBezTo>
                  <a:pt x="13482" y="9890"/>
                  <a:pt x="13473" y="9890"/>
                  <a:pt x="13463" y="9890"/>
                </a:cubicBezTo>
                <a:cubicBezTo>
                  <a:pt x="13427" y="9890"/>
                  <a:pt x="13390" y="9874"/>
                  <a:pt x="13363" y="9828"/>
                </a:cubicBezTo>
                <a:cubicBezTo>
                  <a:pt x="13354" y="9812"/>
                  <a:pt x="13335" y="9796"/>
                  <a:pt x="13326" y="9796"/>
                </a:cubicBezTo>
                <a:cubicBezTo>
                  <a:pt x="13317" y="9796"/>
                  <a:pt x="13299" y="9796"/>
                  <a:pt x="13289" y="9781"/>
                </a:cubicBezTo>
                <a:cubicBezTo>
                  <a:pt x="13289" y="9781"/>
                  <a:pt x="13280" y="9765"/>
                  <a:pt x="13271" y="9765"/>
                </a:cubicBezTo>
                <a:cubicBezTo>
                  <a:pt x="13262" y="9703"/>
                  <a:pt x="13244" y="9641"/>
                  <a:pt x="13262" y="9579"/>
                </a:cubicBezTo>
                <a:cubicBezTo>
                  <a:pt x="13271" y="9548"/>
                  <a:pt x="13271" y="9517"/>
                  <a:pt x="13280" y="9486"/>
                </a:cubicBezTo>
                <a:cubicBezTo>
                  <a:pt x="13280" y="9439"/>
                  <a:pt x="13289" y="9408"/>
                  <a:pt x="13317" y="9392"/>
                </a:cubicBezTo>
                <a:cubicBezTo>
                  <a:pt x="13317" y="9392"/>
                  <a:pt x="13317" y="9377"/>
                  <a:pt x="13317" y="9361"/>
                </a:cubicBezTo>
                <a:cubicBezTo>
                  <a:pt x="13308" y="9361"/>
                  <a:pt x="13308" y="9361"/>
                  <a:pt x="13299" y="9346"/>
                </a:cubicBezTo>
                <a:cubicBezTo>
                  <a:pt x="13271" y="9330"/>
                  <a:pt x="13253" y="9299"/>
                  <a:pt x="13244" y="9268"/>
                </a:cubicBezTo>
                <a:cubicBezTo>
                  <a:pt x="13235" y="9222"/>
                  <a:pt x="13216" y="9175"/>
                  <a:pt x="13189" y="9144"/>
                </a:cubicBezTo>
                <a:cubicBezTo>
                  <a:pt x="13152" y="9113"/>
                  <a:pt x="13134" y="9051"/>
                  <a:pt x="13125" y="8988"/>
                </a:cubicBezTo>
                <a:cubicBezTo>
                  <a:pt x="13116" y="8926"/>
                  <a:pt x="13097" y="8880"/>
                  <a:pt x="13070" y="8833"/>
                </a:cubicBezTo>
                <a:cubicBezTo>
                  <a:pt x="13061" y="8817"/>
                  <a:pt x="13052" y="8786"/>
                  <a:pt x="13061" y="8771"/>
                </a:cubicBezTo>
                <a:cubicBezTo>
                  <a:pt x="13061" y="8740"/>
                  <a:pt x="13070" y="8709"/>
                  <a:pt x="13079" y="8693"/>
                </a:cubicBezTo>
                <a:cubicBezTo>
                  <a:pt x="13079" y="8662"/>
                  <a:pt x="13088" y="8647"/>
                  <a:pt x="13106" y="8647"/>
                </a:cubicBezTo>
                <a:cubicBezTo>
                  <a:pt x="13134" y="8615"/>
                  <a:pt x="13152" y="8600"/>
                  <a:pt x="13171" y="8553"/>
                </a:cubicBezTo>
                <a:cubicBezTo>
                  <a:pt x="13180" y="8538"/>
                  <a:pt x="13180" y="8538"/>
                  <a:pt x="13189" y="8522"/>
                </a:cubicBezTo>
                <a:cubicBezTo>
                  <a:pt x="13216" y="8491"/>
                  <a:pt x="13253" y="8460"/>
                  <a:pt x="13280" y="8445"/>
                </a:cubicBezTo>
                <a:cubicBezTo>
                  <a:pt x="13289" y="8429"/>
                  <a:pt x="13299" y="8429"/>
                  <a:pt x="13299" y="8429"/>
                </a:cubicBezTo>
                <a:cubicBezTo>
                  <a:pt x="13326" y="8445"/>
                  <a:pt x="13354" y="8460"/>
                  <a:pt x="13381" y="8445"/>
                </a:cubicBezTo>
                <a:cubicBezTo>
                  <a:pt x="13390" y="8445"/>
                  <a:pt x="13399" y="8460"/>
                  <a:pt x="13408" y="8476"/>
                </a:cubicBezTo>
                <a:cubicBezTo>
                  <a:pt x="13418" y="8507"/>
                  <a:pt x="13418" y="8522"/>
                  <a:pt x="13418" y="8553"/>
                </a:cubicBezTo>
                <a:cubicBezTo>
                  <a:pt x="13418" y="8569"/>
                  <a:pt x="13408" y="8600"/>
                  <a:pt x="13408" y="8631"/>
                </a:cubicBezTo>
                <a:cubicBezTo>
                  <a:pt x="13408" y="8647"/>
                  <a:pt x="13408" y="8647"/>
                  <a:pt x="13399" y="8647"/>
                </a:cubicBezTo>
                <a:cubicBezTo>
                  <a:pt x="13381" y="8662"/>
                  <a:pt x="13372" y="8647"/>
                  <a:pt x="13354" y="8662"/>
                </a:cubicBezTo>
                <a:cubicBezTo>
                  <a:pt x="13326" y="8662"/>
                  <a:pt x="13317" y="8678"/>
                  <a:pt x="13317" y="8740"/>
                </a:cubicBezTo>
                <a:cubicBezTo>
                  <a:pt x="13317" y="8771"/>
                  <a:pt x="13317" y="8786"/>
                  <a:pt x="13308" y="8786"/>
                </a:cubicBezTo>
                <a:cubicBezTo>
                  <a:pt x="13299" y="8786"/>
                  <a:pt x="13299" y="8786"/>
                  <a:pt x="13299" y="8786"/>
                </a:cubicBezTo>
                <a:cubicBezTo>
                  <a:pt x="13271" y="8802"/>
                  <a:pt x="13271" y="8802"/>
                  <a:pt x="13280" y="8833"/>
                </a:cubicBezTo>
                <a:cubicBezTo>
                  <a:pt x="13299" y="8864"/>
                  <a:pt x="13317" y="8895"/>
                  <a:pt x="13326" y="8926"/>
                </a:cubicBezTo>
                <a:cubicBezTo>
                  <a:pt x="13344" y="8988"/>
                  <a:pt x="13381" y="9035"/>
                  <a:pt x="13418" y="9051"/>
                </a:cubicBezTo>
                <a:cubicBezTo>
                  <a:pt x="13427" y="9051"/>
                  <a:pt x="13436" y="9066"/>
                  <a:pt x="13436" y="9082"/>
                </a:cubicBezTo>
                <a:cubicBezTo>
                  <a:pt x="13436" y="9097"/>
                  <a:pt x="13436" y="9097"/>
                  <a:pt x="13436" y="9113"/>
                </a:cubicBezTo>
                <a:cubicBezTo>
                  <a:pt x="13427" y="9159"/>
                  <a:pt x="13436" y="9190"/>
                  <a:pt x="13454" y="9222"/>
                </a:cubicBezTo>
                <a:cubicBezTo>
                  <a:pt x="13473" y="9268"/>
                  <a:pt x="13473" y="9315"/>
                  <a:pt x="13473" y="9361"/>
                </a:cubicBezTo>
                <a:cubicBezTo>
                  <a:pt x="13473" y="9377"/>
                  <a:pt x="13473" y="9392"/>
                  <a:pt x="13473" y="9408"/>
                </a:cubicBezTo>
                <a:cubicBezTo>
                  <a:pt x="13482" y="9439"/>
                  <a:pt x="13491" y="9455"/>
                  <a:pt x="13509" y="9455"/>
                </a:cubicBezTo>
                <a:cubicBezTo>
                  <a:pt x="13518" y="9455"/>
                  <a:pt x="13518" y="9455"/>
                  <a:pt x="13527" y="9470"/>
                </a:cubicBezTo>
                <a:cubicBezTo>
                  <a:pt x="13537" y="9486"/>
                  <a:pt x="13527" y="9501"/>
                  <a:pt x="13527" y="9517"/>
                </a:cubicBezTo>
                <a:cubicBezTo>
                  <a:pt x="13527" y="9517"/>
                  <a:pt x="13527" y="9517"/>
                  <a:pt x="13527" y="9517"/>
                </a:cubicBezTo>
                <a:cubicBezTo>
                  <a:pt x="13527" y="9532"/>
                  <a:pt x="13537" y="9548"/>
                  <a:pt x="13537" y="9548"/>
                </a:cubicBezTo>
                <a:cubicBezTo>
                  <a:pt x="13555" y="9579"/>
                  <a:pt x="13573" y="9610"/>
                  <a:pt x="13564" y="9641"/>
                </a:cubicBezTo>
                <a:cubicBezTo>
                  <a:pt x="13564" y="9719"/>
                  <a:pt x="13582" y="9781"/>
                  <a:pt x="13592" y="9843"/>
                </a:cubicBezTo>
                <a:cubicBezTo>
                  <a:pt x="13601" y="9859"/>
                  <a:pt x="13592" y="9859"/>
                  <a:pt x="13592" y="9859"/>
                </a:cubicBezTo>
                <a:close/>
                <a:moveTo>
                  <a:pt x="13765" y="4109"/>
                </a:moveTo>
                <a:cubicBezTo>
                  <a:pt x="13756" y="4093"/>
                  <a:pt x="13756" y="4093"/>
                  <a:pt x="13756" y="4093"/>
                </a:cubicBezTo>
                <a:cubicBezTo>
                  <a:pt x="13765" y="4093"/>
                  <a:pt x="13765" y="4093"/>
                  <a:pt x="13765" y="4093"/>
                </a:cubicBezTo>
                <a:lnTo>
                  <a:pt x="13765" y="4109"/>
                </a:lnTo>
                <a:close/>
                <a:moveTo>
                  <a:pt x="13903" y="8755"/>
                </a:moveTo>
                <a:cubicBezTo>
                  <a:pt x="13894" y="8771"/>
                  <a:pt x="13866" y="8802"/>
                  <a:pt x="13857" y="8786"/>
                </a:cubicBezTo>
                <a:cubicBezTo>
                  <a:pt x="13839" y="8786"/>
                  <a:pt x="13820" y="8771"/>
                  <a:pt x="13802" y="8755"/>
                </a:cubicBezTo>
                <a:cubicBezTo>
                  <a:pt x="13793" y="8755"/>
                  <a:pt x="13784" y="8740"/>
                  <a:pt x="13784" y="8724"/>
                </a:cubicBezTo>
                <a:cubicBezTo>
                  <a:pt x="13784" y="8631"/>
                  <a:pt x="13829" y="8553"/>
                  <a:pt x="13875" y="8553"/>
                </a:cubicBezTo>
                <a:cubicBezTo>
                  <a:pt x="13894" y="8569"/>
                  <a:pt x="13903" y="8569"/>
                  <a:pt x="13903" y="8584"/>
                </a:cubicBezTo>
                <a:cubicBezTo>
                  <a:pt x="13912" y="8600"/>
                  <a:pt x="13912" y="8631"/>
                  <a:pt x="13921" y="8647"/>
                </a:cubicBezTo>
                <a:cubicBezTo>
                  <a:pt x="13912" y="8678"/>
                  <a:pt x="13903" y="8724"/>
                  <a:pt x="13903" y="8755"/>
                </a:cubicBezTo>
                <a:close/>
                <a:moveTo>
                  <a:pt x="14241" y="4451"/>
                </a:moveTo>
                <a:cubicBezTo>
                  <a:pt x="14232" y="4451"/>
                  <a:pt x="14232" y="4451"/>
                  <a:pt x="14232" y="4451"/>
                </a:cubicBezTo>
                <a:cubicBezTo>
                  <a:pt x="14214" y="4404"/>
                  <a:pt x="14186" y="4373"/>
                  <a:pt x="14168" y="4327"/>
                </a:cubicBezTo>
                <a:cubicBezTo>
                  <a:pt x="14168" y="4311"/>
                  <a:pt x="14168" y="4311"/>
                  <a:pt x="14168" y="4311"/>
                </a:cubicBezTo>
                <a:cubicBezTo>
                  <a:pt x="14177" y="4311"/>
                  <a:pt x="14177" y="4295"/>
                  <a:pt x="14186" y="4295"/>
                </a:cubicBezTo>
                <a:cubicBezTo>
                  <a:pt x="14196" y="4295"/>
                  <a:pt x="14205" y="4311"/>
                  <a:pt x="14214" y="4327"/>
                </a:cubicBezTo>
                <a:cubicBezTo>
                  <a:pt x="14223" y="4342"/>
                  <a:pt x="14232" y="4358"/>
                  <a:pt x="14241" y="4373"/>
                </a:cubicBezTo>
                <a:cubicBezTo>
                  <a:pt x="14251" y="4389"/>
                  <a:pt x="14251" y="4435"/>
                  <a:pt x="14241" y="4451"/>
                </a:cubicBezTo>
                <a:close/>
                <a:moveTo>
                  <a:pt x="14260" y="4560"/>
                </a:moveTo>
                <a:cubicBezTo>
                  <a:pt x="14260" y="4560"/>
                  <a:pt x="14251" y="4560"/>
                  <a:pt x="14251" y="4560"/>
                </a:cubicBezTo>
                <a:cubicBezTo>
                  <a:pt x="14251" y="4544"/>
                  <a:pt x="14260" y="4544"/>
                  <a:pt x="14260" y="4560"/>
                </a:cubicBezTo>
                <a:cubicBezTo>
                  <a:pt x="14260" y="4560"/>
                  <a:pt x="14260" y="4560"/>
                  <a:pt x="14260" y="4560"/>
                </a:cubicBezTo>
                <a:close/>
                <a:moveTo>
                  <a:pt x="14379" y="9237"/>
                </a:moveTo>
                <a:cubicBezTo>
                  <a:pt x="14379" y="9237"/>
                  <a:pt x="14379" y="9237"/>
                  <a:pt x="14379" y="9237"/>
                </a:cubicBezTo>
                <a:cubicBezTo>
                  <a:pt x="14379" y="9237"/>
                  <a:pt x="14379" y="9237"/>
                  <a:pt x="14379" y="9237"/>
                </a:cubicBezTo>
                <a:close/>
                <a:moveTo>
                  <a:pt x="14415" y="3891"/>
                </a:moveTo>
                <a:cubicBezTo>
                  <a:pt x="14415" y="3907"/>
                  <a:pt x="14406" y="3923"/>
                  <a:pt x="14406" y="3907"/>
                </a:cubicBezTo>
                <a:cubicBezTo>
                  <a:pt x="14397" y="3907"/>
                  <a:pt x="14397" y="3891"/>
                  <a:pt x="14397" y="3891"/>
                </a:cubicBezTo>
                <a:cubicBezTo>
                  <a:pt x="14406" y="3876"/>
                  <a:pt x="14415" y="3876"/>
                  <a:pt x="14415" y="3876"/>
                </a:cubicBezTo>
                <a:cubicBezTo>
                  <a:pt x="14415" y="3876"/>
                  <a:pt x="14424" y="3876"/>
                  <a:pt x="14424" y="3891"/>
                </a:cubicBezTo>
                <a:cubicBezTo>
                  <a:pt x="14424" y="3891"/>
                  <a:pt x="14415" y="3891"/>
                  <a:pt x="14415" y="3891"/>
                </a:cubicBezTo>
                <a:close/>
                <a:moveTo>
                  <a:pt x="14754" y="2011"/>
                </a:moveTo>
                <a:cubicBezTo>
                  <a:pt x="14763" y="2027"/>
                  <a:pt x="14763" y="2027"/>
                  <a:pt x="14772" y="2042"/>
                </a:cubicBezTo>
                <a:cubicBezTo>
                  <a:pt x="14772" y="2042"/>
                  <a:pt x="14772" y="2042"/>
                  <a:pt x="14772" y="2042"/>
                </a:cubicBezTo>
                <a:cubicBezTo>
                  <a:pt x="14772" y="2042"/>
                  <a:pt x="14772" y="2042"/>
                  <a:pt x="14772" y="2042"/>
                </a:cubicBezTo>
                <a:cubicBezTo>
                  <a:pt x="14763" y="2027"/>
                  <a:pt x="14763" y="2027"/>
                  <a:pt x="14754" y="2011"/>
                </a:cubicBezTo>
                <a:cubicBezTo>
                  <a:pt x="14754" y="2011"/>
                  <a:pt x="14754" y="2011"/>
                  <a:pt x="14754" y="2011"/>
                </a:cubicBezTo>
                <a:cubicBezTo>
                  <a:pt x="14754" y="2011"/>
                  <a:pt x="14754" y="2011"/>
                  <a:pt x="14754" y="2011"/>
                </a:cubicBezTo>
                <a:close/>
                <a:moveTo>
                  <a:pt x="14754" y="7030"/>
                </a:moveTo>
                <a:cubicBezTo>
                  <a:pt x="14754" y="7030"/>
                  <a:pt x="14754" y="7030"/>
                  <a:pt x="14754" y="7046"/>
                </a:cubicBezTo>
                <a:cubicBezTo>
                  <a:pt x="14754" y="7046"/>
                  <a:pt x="14754" y="7046"/>
                  <a:pt x="14745" y="7046"/>
                </a:cubicBezTo>
                <a:cubicBezTo>
                  <a:pt x="14745" y="7046"/>
                  <a:pt x="14736" y="7046"/>
                  <a:pt x="14736" y="7046"/>
                </a:cubicBezTo>
                <a:cubicBezTo>
                  <a:pt x="14736" y="7046"/>
                  <a:pt x="14726" y="7046"/>
                  <a:pt x="14726" y="7046"/>
                </a:cubicBezTo>
                <a:cubicBezTo>
                  <a:pt x="14736" y="7030"/>
                  <a:pt x="14745" y="7030"/>
                  <a:pt x="14754" y="7030"/>
                </a:cubicBezTo>
                <a:close/>
                <a:moveTo>
                  <a:pt x="14772" y="8413"/>
                </a:moveTo>
                <a:cubicBezTo>
                  <a:pt x="14754" y="8445"/>
                  <a:pt x="14745" y="8476"/>
                  <a:pt x="14736" y="8522"/>
                </a:cubicBezTo>
                <a:cubicBezTo>
                  <a:pt x="14736" y="8522"/>
                  <a:pt x="14726" y="8538"/>
                  <a:pt x="14726" y="8538"/>
                </a:cubicBezTo>
                <a:cubicBezTo>
                  <a:pt x="14717" y="8538"/>
                  <a:pt x="14708" y="8522"/>
                  <a:pt x="14708" y="8507"/>
                </a:cubicBezTo>
                <a:cubicBezTo>
                  <a:pt x="14708" y="8507"/>
                  <a:pt x="14708" y="8507"/>
                  <a:pt x="14708" y="8507"/>
                </a:cubicBezTo>
                <a:cubicBezTo>
                  <a:pt x="14708" y="8460"/>
                  <a:pt x="14717" y="8429"/>
                  <a:pt x="14726" y="8398"/>
                </a:cubicBezTo>
                <a:cubicBezTo>
                  <a:pt x="14736" y="8382"/>
                  <a:pt x="14745" y="8367"/>
                  <a:pt x="14754" y="8351"/>
                </a:cubicBezTo>
                <a:cubicBezTo>
                  <a:pt x="14763" y="8351"/>
                  <a:pt x="14772" y="8351"/>
                  <a:pt x="14781" y="8351"/>
                </a:cubicBezTo>
                <a:cubicBezTo>
                  <a:pt x="14781" y="8351"/>
                  <a:pt x="14791" y="8351"/>
                  <a:pt x="14791" y="8367"/>
                </a:cubicBezTo>
                <a:cubicBezTo>
                  <a:pt x="14781" y="8382"/>
                  <a:pt x="14781" y="8398"/>
                  <a:pt x="14772" y="8413"/>
                </a:cubicBezTo>
                <a:close/>
                <a:moveTo>
                  <a:pt x="14873" y="1576"/>
                </a:moveTo>
                <a:cubicBezTo>
                  <a:pt x="14873" y="1560"/>
                  <a:pt x="14873" y="1560"/>
                  <a:pt x="14873" y="1560"/>
                </a:cubicBezTo>
                <a:cubicBezTo>
                  <a:pt x="14873" y="1560"/>
                  <a:pt x="14873" y="1560"/>
                  <a:pt x="14873" y="1560"/>
                </a:cubicBezTo>
                <a:lnTo>
                  <a:pt x="14873" y="1576"/>
                </a:lnTo>
                <a:close/>
                <a:moveTo>
                  <a:pt x="15047" y="2353"/>
                </a:moveTo>
                <a:cubicBezTo>
                  <a:pt x="15047" y="2353"/>
                  <a:pt x="15047" y="2353"/>
                  <a:pt x="15047" y="2353"/>
                </a:cubicBezTo>
                <a:cubicBezTo>
                  <a:pt x="15038" y="2369"/>
                  <a:pt x="15038" y="2400"/>
                  <a:pt x="15038" y="2431"/>
                </a:cubicBezTo>
                <a:cubicBezTo>
                  <a:pt x="15028" y="2446"/>
                  <a:pt x="15028" y="2446"/>
                  <a:pt x="15019" y="2446"/>
                </a:cubicBezTo>
                <a:cubicBezTo>
                  <a:pt x="15001" y="2462"/>
                  <a:pt x="15001" y="2477"/>
                  <a:pt x="14992" y="2508"/>
                </a:cubicBezTo>
                <a:cubicBezTo>
                  <a:pt x="14992" y="2508"/>
                  <a:pt x="14992" y="2508"/>
                  <a:pt x="15001" y="2508"/>
                </a:cubicBezTo>
                <a:cubicBezTo>
                  <a:pt x="15001" y="2508"/>
                  <a:pt x="15010" y="2524"/>
                  <a:pt x="15010" y="2539"/>
                </a:cubicBezTo>
                <a:cubicBezTo>
                  <a:pt x="15019" y="2539"/>
                  <a:pt x="15028" y="2555"/>
                  <a:pt x="15028" y="2555"/>
                </a:cubicBezTo>
                <a:cubicBezTo>
                  <a:pt x="15028" y="2571"/>
                  <a:pt x="15028" y="2571"/>
                  <a:pt x="15028" y="2571"/>
                </a:cubicBezTo>
                <a:cubicBezTo>
                  <a:pt x="15028" y="2555"/>
                  <a:pt x="15028" y="2555"/>
                  <a:pt x="15028" y="2555"/>
                </a:cubicBezTo>
                <a:cubicBezTo>
                  <a:pt x="15019" y="2555"/>
                  <a:pt x="15019" y="2539"/>
                  <a:pt x="15010" y="2539"/>
                </a:cubicBezTo>
                <a:cubicBezTo>
                  <a:pt x="15001" y="2524"/>
                  <a:pt x="15001" y="2524"/>
                  <a:pt x="14992" y="2508"/>
                </a:cubicBezTo>
                <a:cubicBezTo>
                  <a:pt x="14992" y="2508"/>
                  <a:pt x="14992" y="2508"/>
                  <a:pt x="14992" y="2508"/>
                </a:cubicBezTo>
                <a:cubicBezTo>
                  <a:pt x="14983" y="2477"/>
                  <a:pt x="14964" y="2477"/>
                  <a:pt x="14955" y="2462"/>
                </a:cubicBezTo>
                <a:cubicBezTo>
                  <a:pt x="14946" y="2431"/>
                  <a:pt x="14946" y="2400"/>
                  <a:pt x="14937" y="2384"/>
                </a:cubicBezTo>
                <a:cubicBezTo>
                  <a:pt x="14937" y="2369"/>
                  <a:pt x="14937" y="2353"/>
                  <a:pt x="14937" y="2353"/>
                </a:cubicBezTo>
                <a:cubicBezTo>
                  <a:pt x="14937" y="2337"/>
                  <a:pt x="14937" y="2337"/>
                  <a:pt x="14937" y="2337"/>
                </a:cubicBezTo>
                <a:cubicBezTo>
                  <a:pt x="14928" y="2337"/>
                  <a:pt x="14928" y="2337"/>
                  <a:pt x="14928" y="2337"/>
                </a:cubicBezTo>
                <a:cubicBezTo>
                  <a:pt x="14937" y="2337"/>
                  <a:pt x="14937" y="2337"/>
                  <a:pt x="14937" y="2337"/>
                </a:cubicBezTo>
                <a:cubicBezTo>
                  <a:pt x="14937" y="2337"/>
                  <a:pt x="14937" y="2337"/>
                  <a:pt x="14937" y="2353"/>
                </a:cubicBezTo>
                <a:cubicBezTo>
                  <a:pt x="14946" y="2353"/>
                  <a:pt x="14955" y="2369"/>
                  <a:pt x="14964" y="2369"/>
                </a:cubicBezTo>
                <a:cubicBezTo>
                  <a:pt x="14974" y="2384"/>
                  <a:pt x="14992" y="2384"/>
                  <a:pt x="15010" y="2369"/>
                </a:cubicBezTo>
                <a:cubicBezTo>
                  <a:pt x="15019" y="2353"/>
                  <a:pt x="15028" y="2353"/>
                  <a:pt x="15047" y="2353"/>
                </a:cubicBezTo>
                <a:cubicBezTo>
                  <a:pt x="15047" y="2353"/>
                  <a:pt x="15047" y="2337"/>
                  <a:pt x="15047" y="2337"/>
                </a:cubicBezTo>
                <a:cubicBezTo>
                  <a:pt x="15047" y="2337"/>
                  <a:pt x="15047" y="2337"/>
                  <a:pt x="15047" y="2337"/>
                </a:cubicBezTo>
                <a:cubicBezTo>
                  <a:pt x="15047" y="2337"/>
                  <a:pt x="15047" y="2337"/>
                  <a:pt x="15047" y="2353"/>
                </a:cubicBezTo>
                <a:close/>
                <a:moveTo>
                  <a:pt x="15138" y="2244"/>
                </a:moveTo>
                <a:cubicBezTo>
                  <a:pt x="15120" y="2260"/>
                  <a:pt x="15102" y="2275"/>
                  <a:pt x="15083" y="2306"/>
                </a:cubicBezTo>
                <a:cubicBezTo>
                  <a:pt x="15074" y="2306"/>
                  <a:pt x="15074" y="2306"/>
                  <a:pt x="15065" y="2306"/>
                </a:cubicBezTo>
                <a:cubicBezTo>
                  <a:pt x="15065" y="2322"/>
                  <a:pt x="15065" y="2322"/>
                  <a:pt x="15065" y="2322"/>
                </a:cubicBezTo>
                <a:cubicBezTo>
                  <a:pt x="15065" y="2322"/>
                  <a:pt x="15056" y="2322"/>
                  <a:pt x="15056" y="2322"/>
                </a:cubicBezTo>
                <a:cubicBezTo>
                  <a:pt x="15056" y="2322"/>
                  <a:pt x="15056" y="2322"/>
                  <a:pt x="15056" y="2306"/>
                </a:cubicBezTo>
                <a:cubicBezTo>
                  <a:pt x="15065" y="2306"/>
                  <a:pt x="15065" y="2306"/>
                  <a:pt x="15065" y="2306"/>
                </a:cubicBezTo>
                <a:cubicBezTo>
                  <a:pt x="15065" y="2306"/>
                  <a:pt x="15074" y="2291"/>
                  <a:pt x="15074" y="2275"/>
                </a:cubicBezTo>
                <a:cubicBezTo>
                  <a:pt x="15093" y="2244"/>
                  <a:pt x="15102" y="2229"/>
                  <a:pt x="15111" y="2213"/>
                </a:cubicBezTo>
                <a:cubicBezTo>
                  <a:pt x="15111" y="2213"/>
                  <a:pt x="15111" y="2213"/>
                  <a:pt x="15111" y="2213"/>
                </a:cubicBezTo>
                <a:cubicBezTo>
                  <a:pt x="15111" y="2213"/>
                  <a:pt x="15111" y="2198"/>
                  <a:pt x="15111" y="2198"/>
                </a:cubicBezTo>
                <a:cubicBezTo>
                  <a:pt x="15093" y="2198"/>
                  <a:pt x="15074" y="2198"/>
                  <a:pt x="15074" y="2167"/>
                </a:cubicBezTo>
                <a:cubicBezTo>
                  <a:pt x="15074" y="2151"/>
                  <a:pt x="15074" y="2151"/>
                  <a:pt x="15074" y="2151"/>
                </a:cubicBezTo>
                <a:cubicBezTo>
                  <a:pt x="15074" y="2135"/>
                  <a:pt x="15083" y="2151"/>
                  <a:pt x="15083" y="2151"/>
                </a:cubicBezTo>
                <a:cubicBezTo>
                  <a:pt x="15083" y="2151"/>
                  <a:pt x="15093" y="2151"/>
                  <a:pt x="15093" y="2167"/>
                </a:cubicBezTo>
                <a:cubicBezTo>
                  <a:pt x="15102" y="2182"/>
                  <a:pt x="15102" y="2198"/>
                  <a:pt x="15111" y="2198"/>
                </a:cubicBezTo>
                <a:cubicBezTo>
                  <a:pt x="15111" y="2198"/>
                  <a:pt x="15111" y="2198"/>
                  <a:pt x="15111" y="2198"/>
                </a:cubicBezTo>
                <a:cubicBezTo>
                  <a:pt x="15111" y="2198"/>
                  <a:pt x="15111" y="2213"/>
                  <a:pt x="15111" y="2213"/>
                </a:cubicBezTo>
                <a:cubicBezTo>
                  <a:pt x="15120" y="2213"/>
                  <a:pt x="15129" y="2213"/>
                  <a:pt x="15129" y="2213"/>
                </a:cubicBezTo>
                <a:cubicBezTo>
                  <a:pt x="15138" y="2213"/>
                  <a:pt x="15138" y="2229"/>
                  <a:pt x="15147" y="2229"/>
                </a:cubicBezTo>
                <a:cubicBezTo>
                  <a:pt x="15147" y="2229"/>
                  <a:pt x="15138" y="2244"/>
                  <a:pt x="15138" y="2244"/>
                </a:cubicBezTo>
                <a:close/>
                <a:moveTo>
                  <a:pt x="15257" y="2229"/>
                </a:moveTo>
                <a:cubicBezTo>
                  <a:pt x="15248" y="2229"/>
                  <a:pt x="15248" y="2229"/>
                  <a:pt x="15248" y="2229"/>
                </a:cubicBezTo>
                <a:cubicBezTo>
                  <a:pt x="15257" y="2213"/>
                  <a:pt x="15257" y="2213"/>
                  <a:pt x="15257" y="2213"/>
                </a:cubicBezTo>
                <a:lnTo>
                  <a:pt x="15257" y="2229"/>
                </a:lnTo>
                <a:close/>
                <a:moveTo>
                  <a:pt x="15367" y="8118"/>
                </a:moveTo>
                <a:cubicBezTo>
                  <a:pt x="15367" y="8134"/>
                  <a:pt x="15358" y="8134"/>
                  <a:pt x="15349" y="8134"/>
                </a:cubicBezTo>
                <a:cubicBezTo>
                  <a:pt x="15321" y="8118"/>
                  <a:pt x="15294" y="8103"/>
                  <a:pt x="15276" y="8087"/>
                </a:cubicBezTo>
                <a:cubicBezTo>
                  <a:pt x="15266" y="8072"/>
                  <a:pt x="15266" y="8056"/>
                  <a:pt x="15266" y="8040"/>
                </a:cubicBezTo>
                <a:cubicBezTo>
                  <a:pt x="15266" y="8025"/>
                  <a:pt x="15266" y="8009"/>
                  <a:pt x="15266" y="7994"/>
                </a:cubicBezTo>
                <a:cubicBezTo>
                  <a:pt x="15276" y="7994"/>
                  <a:pt x="15285" y="8009"/>
                  <a:pt x="15285" y="8025"/>
                </a:cubicBezTo>
                <a:cubicBezTo>
                  <a:pt x="15294" y="8040"/>
                  <a:pt x="15312" y="8056"/>
                  <a:pt x="15331" y="8072"/>
                </a:cubicBezTo>
                <a:cubicBezTo>
                  <a:pt x="15340" y="8072"/>
                  <a:pt x="15358" y="8087"/>
                  <a:pt x="15367" y="8103"/>
                </a:cubicBezTo>
                <a:cubicBezTo>
                  <a:pt x="15367" y="8103"/>
                  <a:pt x="15367" y="8103"/>
                  <a:pt x="15367" y="8103"/>
                </a:cubicBezTo>
                <a:cubicBezTo>
                  <a:pt x="15367" y="8118"/>
                  <a:pt x="15367" y="8118"/>
                  <a:pt x="15367" y="8118"/>
                </a:cubicBezTo>
                <a:close/>
                <a:moveTo>
                  <a:pt x="15367" y="2757"/>
                </a:moveTo>
                <a:cubicBezTo>
                  <a:pt x="15367" y="2757"/>
                  <a:pt x="15367" y="2757"/>
                  <a:pt x="15367" y="2757"/>
                </a:cubicBezTo>
                <a:cubicBezTo>
                  <a:pt x="15367" y="2742"/>
                  <a:pt x="15367" y="2742"/>
                  <a:pt x="15367" y="2742"/>
                </a:cubicBezTo>
                <a:cubicBezTo>
                  <a:pt x="15367" y="2742"/>
                  <a:pt x="15367" y="2742"/>
                  <a:pt x="15367" y="2742"/>
                </a:cubicBezTo>
                <a:cubicBezTo>
                  <a:pt x="15367" y="2757"/>
                  <a:pt x="15367" y="2757"/>
                  <a:pt x="15367" y="2757"/>
                </a:cubicBezTo>
                <a:cubicBezTo>
                  <a:pt x="15367" y="2757"/>
                  <a:pt x="15367" y="2757"/>
                  <a:pt x="15367" y="2757"/>
                </a:cubicBezTo>
                <a:cubicBezTo>
                  <a:pt x="15367" y="2757"/>
                  <a:pt x="15367" y="2757"/>
                  <a:pt x="15367" y="2757"/>
                </a:cubicBezTo>
                <a:close/>
                <a:moveTo>
                  <a:pt x="15797" y="7683"/>
                </a:moveTo>
                <a:cubicBezTo>
                  <a:pt x="15788" y="7699"/>
                  <a:pt x="15779" y="7699"/>
                  <a:pt x="15779" y="7683"/>
                </a:cubicBezTo>
                <a:cubicBezTo>
                  <a:pt x="15770" y="7668"/>
                  <a:pt x="15770" y="7652"/>
                  <a:pt x="15770" y="7652"/>
                </a:cubicBezTo>
                <a:cubicBezTo>
                  <a:pt x="15770" y="7636"/>
                  <a:pt x="15779" y="7636"/>
                  <a:pt x="15779" y="7621"/>
                </a:cubicBezTo>
                <a:cubicBezTo>
                  <a:pt x="15788" y="7621"/>
                  <a:pt x="15797" y="7621"/>
                  <a:pt x="15797" y="7636"/>
                </a:cubicBezTo>
                <a:cubicBezTo>
                  <a:pt x="15806" y="7652"/>
                  <a:pt x="15806" y="7652"/>
                  <a:pt x="15806" y="7668"/>
                </a:cubicBezTo>
                <a:cubicBezTo>
                  <a:pt x="15797" y="7668"/>
                  <a:pt x="15797" y="7683"/>
                  <a:pt x="15797" y="7683"/>
                </a:cubicBezTo>
                <a:close/>
                <a:moveTo>
                  <a:pt x="15834" y="8025"/>
                </a:moveTo>
                <a:cubicBezTo>
                  <a:pt x="15834" y="8025"/>
                  <a:pt x="15825" y="8025"/>
                  <a:pt x="15825" y="8025"/>
                </a:cubicBezTo>
                <a:cubicBezTo>
                  <a:pt x="15825" y="8040"/>
                  <a:pt x="15816" y="8040"/>
                  <a:pt x="15816" y="8040"/>
                </a:cubicBezTo>
                <a:cubicBezTo>
                  <a:pt x="15816" y="8040"/>
                  <a:pt x="15816" y="8025"/>
                  <a:pt x="15816" y="8025"/>
                </a:cubicBezTo>
                <a:cubicBezTo>
                  <a:pt x="15816" y="8025"/>
                  <a:pt x="15816" y="8009"/>
                  <a:pt x="15816" y="8009"/>
                </a:cubicBezTo>
                <a:cubicBezTo>
                  <a:pt x="15816" y="7994"/>
                  <a:pt x="15825" y="7978"/>
                  <a:pt x="15825" y="7994"/>
                </a:cubicBezTo>
                <a:cubicBezTo>
                  <a:pt x="15834" y="8009"/>
                  <a:pt x="15834" y="8009"/>
                  <a:pt x="15834" y="8025"/>
                </a:cubicBezTo>
                <a:close/>
                <a:moveTo>
                  <a:pt x="15861" y="7854"/>
                </a:moveTo>
                <a:cubicBezTo>
                  <a:pt x="15861" y="7838"/>
                  <a:pt x="15861" y="7838"/>
                  <a:pt x="15861" y="7838"/>
                </a:cubicBezTo>
                <a:cubicBezTo>
                  <a:pt x="15861" y="7854"/>
                  <a:pt x="15861" y="7854"/>
                  <a:pt x="15861" y="7854"/>
                </a:cubicBezTo>
                <a:cubicBezTo>
                  <a:pt x="15861" y="7854"/>
                  <a:pt x="15861" y="7854"/>
                  <a:pt x="15861" y="7854"/>
                </a:cubicBezTo>
                <a:close/>
                <a:moveTo>
                  <a:pt x="16182" y="6626"/>
                </a:moveTo>
                <a:cubicBezTo>
                  <a:pt x="16182" y="6626"/>
                  <a:pt x="16173" y="6642"/>
                  <a:pt x="16173" y="6626"/>
                </a:cubicBezTo>
                <a:cubicBezTo>
                  <a:pt x="16163" y="6611"/>
                  <a:pt x="16145" y="6595"/>
                  <a:pt x="16145" y="6564"/>
                </a:cubicBezTo>
                <a:cubicBezTo>
                  <a:pt x="16136" y="6549"/>
                  <a:pt x="16145" y="6549"/>
                  <a:pt x="16145" y="6549"/>
                </a:cubicBezTo>
                <a:cubicBezTo>
                  <a:pt x="16145" y="6533"/>
                  <a:pt x="16145" y="6533"/>
                  <a:pt x="16154" y="6549"/>
                </a:cubicBezTo>
                <a:cubicBezTo>
                  <a:pt x="16154" y="6549"/>
                  <a:pt x="16163" y="6564"/>
                  <a:pt x="16163" y="6580"/>
                </a:cubicBezTo>
                <a:cubicBezTo>
                  <a:pt x="16173" y="6595"/>
                  <a:pt x="16173" y="6611"/>
                  <a:pt x="16182" y="6626"/>
                </a:cubicBezTo>
                <a:cubicBezTo>
                  <a:pt x="16182" y="6626"/>
                  <a:pt x="16182" y="6626"/>
                  <a:pt x="16182" y="6626"/>
                </a:cubicBezTo>
                <a:close/>
                <a:moveTo>
                  <a:pt x="16182" y="6502"/>
                </a:moveTo>
                <a:cubicBezTo>
                  <a:pt x="16173" y="6502"/>
                  <a:pt x="16182" y="6487"/>
                  <a:pt x="16182" y="6487"/>
                </a:cubicBezTo>
                <a:cubicBezTo>
                  <a:pt x="16182" y="6487"/>
                  <a:pt x="16191" y="6502"/>
                  <a:pt x="16191" y="6502"/>
                </a:cubicBezTo>
                <a:cubicBezTo>
                  <a:pt x="16182" y="6502"/>
                  <a:pt x="16182" y="6502"/>
                  <a:pt x="16182" y="6502"/>
                </a:cubicBezTo>
                <a:close/>
                <a:moveTo>
                  <a:pt x="16246" y="7466"/>
                </a:moveTo>
                <a:cubicBezTo>
                  <a:pt x="16246" y="7466"/>
                  <a:pt x="16237" y="7481"/>
                  <a:pt x="16237" y="7481"/>
                </a:cubicBezTo>
                <a:cubicBezTo>
                  <a:pt x="16237" y="7466"/>
                  <a:pt x="16237" y="7466"/>
                  <a:pt x="16237" y="7466"/>
                </a:cubicBezTo>
                <a:cubicBezTo>
                  <a:pt x="16237" y="7450"/>
                  <a:pt x="16227" y="7434"/>
                  <a:pt x="16227" y="7434"/>
                </a:cubicBezTo>
                <a:cubicBezTo>
                  <a:pt x="16227" y="7434"/>
                  <a:pt x="16237" y="7419"/>
                  <a:pt x="16237" y="7419"/>
                </a:cubicBezTo>
                <a:cubicBezTo>
                  <a:pt x="16237" y="7419"/>
                  <a:pt x="16246" y="7419"/>
                  <a:pt x="16246" y="7434"/>
                </a:cubicBezTo>
                <a:cubicBezTo>
                  <a:pt x="16246" y="7450"/>
                  <a:pt x="16246" y="7450"/>
                  <a:pt x="16246" y="7466"/>
                </a:cubicBezTo>
                <a:close/>
                <a:moveTo>
                  <a:pt x="16456" y="7310"/>
                </a:moveTo>
                <a:cubicBezTo>
                  <a:pt x="16456" y="7310"/>
                  <a:pt x="16456" y="7310"/>
                  <a:pt x="16456" y="7310"/>
                </a:cubicBezTo>
                <a:cubicBezTo>
                  <a:pt x="16465" y="7279"/>
                  <a:pt x="16465" y="7264"/>
                  <a:pt x="16475" y="7248"/>
                </a:cubicBezTo>
                <a:cubicBezTo>
                  <a:pt x="16475" y="7248"/>
                  <a:pt x="16475" y="7248"/>
                  <a:pt x="16475" y="7248"/>
                </a:cubicBezTo>
                <a:cubicBezTo>
                  <a:pt x="16465" y="7248"/>
                  <a:pt x="16465" y="7248"/>
                  <a:pt x="16475" y="7232"/>
                </a:cubicBezTo>
                <a:cubicBezTo>
                  <a:pt x="16475" y="7232"/>
                  <a:pt x="16475" y="7248"/>
                  <a:pt x="16475" y="7248"/>
                </a:cubicBezTo>
                <a:cubicBezTo>
                  <a:pt x="16475" y="7248"/>
                  <a:pt x="16475" y="7248"/>
                  <a:pt x="16475" y="7248"/>
                </a:cubicBezTo>
                <a:cubicBezTo>
                  <a:pt x="16484" y="7264"/>
                  <a:pt x="16493" y="7264"/>
                  <a:pt x="16502" y="7264"/>
                </a:cubicBezTo>
                <a:cubicBezTo>
                  <a:pt x="16511" y="7248"/>
                  <a:pt x="16520" y="7232"/>
                  <a:pt x="16520" y="7232"/>
                </a:cubicBezTo>
                <a:cubicBezTo>
                  <a:pt x="16529" y="7186"/>
                  <a:pt x="16539" y="7139"/>
                  <a:pt x="16557" y="7108"/>
                </a:cubicBezTo>
                <a:cubicBezTo>
                  <a:pt x="16557" y="7093"/>
                  <a:pt x="16566" y="7077"/>
                  <a:pt x="16566" y="7062"/>
                </a:cubicBezTo>
                <a:cubicBezTo>
                  <a:pt x="16575" y="7030"/>
                  <a:pt x="16575" y="6999"/>
                  <a:pt x="16584" y="6968"/>
                </a:cubicBezTo>
                <a:cubicBezTo>
                  <a:pt x="16621" y="6844"/>
                  <a:pt x="16630" y="6704"/>
                  <a:pt x="16621" y="6580"/>
                </a:cubicBezTo>
                <a:cubicBezTo>
                  <a:pt x="16612" y="6564"/>
                  <a:pt x="16621" y="6549"/>
                  <a:pt x="16621" y="6549"/>
                </a:cubicBezTo>
                <a:cubicBezTo>
                  <a:pt x="16621" y="6549"/>
                  <a:pt x="16621" y="6533"/>
                  <a:pt x="16621" y="6533"/>
                </a:cubicBezTo>
                <a:cubicBezTo>
                  <a:pt x="16630" y="6533"/>
                  <a:pt x="16639" y="6533"/>
                  <a:pt x="16639" y="6549"/>
                </a:cubicBezTo>
                <a:cubicBezTo>
                  <a:pt x="16648" y="6595"/>
                  <a:pt x="16658" y="6642"/>
                  <a:pt x="16658" y="6704"/>
                </a:cubicBezTo>
                <a:cubicBezTo>
                  <a:pt x="16667" y="6735"/>
                  <a:pt x="16667" y="6766"/>
                  <a:pt x="16676" y="6797"/>
                </a:cubicBezTo>
                <a:cubicBezTo>
                  <a:pt x="16685" y="6828"/>
                  <a:pt x="16676" y="6859"/>
                  <a:pt x="16667" y="6875"/>
                </a:cubicBezTo>
                <a:cubicBezTo>
                  <a:pt x="16658" y="6891"/>
                  <a:pt x="16648" y="6906"/>
                  <a:pt x="16658" y="6937"/>
                </a:cubicBezTo>
                <a:cubicBezTo>
                  <a:pt x="16667" y="6953"/>
                  <a:pt x="16667" y="6953"/>
                  <a:pt x="16658" y="6984"/>
                </a:cubicBezTo>
                <a:cubicBezTo>
                  <a:pt x="16639" y="7046"/>
                  <a:pt x="16612" y="7108"/>
                  <a:pt x="16575" y="7155"/>
                </a:cubicBezTo>
                <a:cubicBezTo>
                  <a:pt x="16557" y="7170"/>
                  <a:pt x="16548" y="7201"/>
                  <a:pt x="16548" y="7232"/>
                </a:cubicBezTo>
                <a:cubicBezTo>
                  <a:pt x="16548" y="7264"/>
                  <a:pt x="16539" y="7279"/>
                  <a:pt x="16520" y="7295"/>
                </a:cubicBezTo>
                <a:cubicBezTo>
                  <a:pt x="16502" y="7310"/>
                  <a:pt x="16493" y="7326"/>
                  <a:pt x="16465" y="7326"/>
                </a:cubicBezTo>
                <a:cubicBezTo>
                  <a:pt x="16465" y="7326"/>
                  <a:pt x="16456" y="7326"/>
                  <a:pt x="16456" y="7310"/>
                </a:cubicBezTo>
                <a:close/>
                <a:moveTo>
                  <a:pt x="16795" y="13215"/>
                </a:moveTo>
                <a:cubicBezTo>
                  <a:pt x="16795" y="13215"/>
                  <a:pt x="16795" y="13215"/>
                  <a:pt x="16795" y="13215"/>
                </a:cubicBezTo>
                <a:cubicBezTo>
                  <a:pt x="16795" y="13215"/>
                  <a:pt x="16795" y="13215"/>
                  <a:pt x="16795" y="13215"/>
                </a:cubicBezTo>
                <a:close/>
                <a:moveTo>
                  <a:pt x="11486" y="9750"/>
                </a:moveTo>
                <a:cubicBezTo>
                  <a:pt x="11486" y="9750"/>
                  <a:pt x="11486" y="9750"/>
                  <a:pt x="11486" y="9750"/>
                </a:cubicBezTo>
                <a:cubicBezTo>
                  <a:pt x="11486" y="9750"/>
                  <a:pt x="11486" y="9750"/>
                  <a:pt x="11486" y="9750"/>
                </a:cubicBezTo>
                <a:cubicBezTo>
                  <a:pt x="11486" y="9750"/>
                  <a:pt x="11486" y="9750"/>
                  <a:pt x="11486" y="9750"/>
                </a:cubicBezTo>
                <a:cubicBezTo>
                  <a:pt x="11486" y="9750"/>
                  <a:pt x="11486" y="9750"/>
                  <a:pt x="11486" y="9750"/>
                </a:cubicBezTo>
                <a:close/>
                <a:moveTo>
                  <a:pt x="6947" y="14272"/>
                </a:moveTo>
                <a:cubicBezTo>
                  <a:pt x="6947" y="14272"/>
                  <a:pt x="6947" y="14272"/>
                  <a:pt x="6947" y="14272"/>
                </a:cubicBezTo>
                <a:cubicBezTo>
                  <a:pt x="6947" y="14272"/>
                  <a:pt x="6947" y="14272"/>
                  <a:pt x="6947" y="14272"/>
                </a:cubicBezTo>
                <a:cubicBezTo>
                  <a:pt x="6947" y="14272"/>
                  <a:pt x="6947" y="14272"/>
                  <a:pt x="6947" y="14272"/>
                </a:cubicBezTo>
                <a:cubicBezTo>
                  <a:pt x="6947" y="14272"/>
                  <a:pt x="6947" y="14272"/>
                  <a:pt x="6947" y="14272"/>
                </a:cubicBezTo>
                <a:close/>
                <a:moveTo>
                  <a:pt x="5217" y="3814"/>
                </a:moveTo>
                <a:cubicBezTo>
                  <a:pt x="5217" y="3814"/>
                  <a:pt x="5217" y="3814"/>
                  <a:pt x="5217" y="3814"/>
                </a:cubicBezTo>
                <a:cubicBezTo>
                  <a:pt x="5217" y="3814"/>
                  <a:pt x="5217" y="3814"/>
                  <a:pt x="5217" y="3814"/>
                </a:cubicBezTo>
                <a:cubicBezTo>
                  <a:pt x="5217" y="3814"/>
                  <a:pt x="5217" y="3814"/>
                  <a:pt x="5217" y="3814"/>
                </a:cubicBezTo>
                <a:cubicBezTo>
                  <a:pt x="5217" y="3814"/>
                  <a:pt x="5217" y="3814"/>
                  <a:pt x="5217" y="3814"/>
                </a:cubicBezTo>
                <a:close/>
                <a:moveTo>
                  <a:pt x="5482" y="4855"/>
                </a:moveTo>
                <a:cubicBezTo>
                  <a:pt x="5482" y="4855"/>
                  <a:pt x="5482" y="4855"/>
                  <a:pt x="5482" y="4855"/>
                </a:cubicBezTo>
                <a:cubicBezTo>
                  <a:pt x="5492" y="4855"/>
                  <a:pt x="5492" y="4855"/>
                  <a:pt x="5492" y="4855"/>
                </a:cubicBezTo>
                <a:cubicBezTo>
                  <a:pt x="5482" y="4870"/>
                  <a:pt x="5482" y="4902"/>
                  <a:pt x="5473" y="4933"/>
                </a:cubicBezTo>
                <a:cubicBezTo>
                  <a:pt x="5455" y="5010"/>
                  <a:pt x="5427" y="5072"/>
                  <a:pt x="5418" y="5166"/>
                </a:cubicBezTo>
                <a:cubicBezTo>
                  <a:pt x="5409" y="5181"/>
                  <a:pt x="5409" y="5197"/>
                  <a:pt x="5400" y="5197"/>
                </a:cubicBezTo>
                <a:cubicBezTo>
                  <a:pt x="5391" y="5212"/>
                  <a:pt x="5382" y="5212"/>
                  <a:pt x="5382" y="5228"/>
                </a:cubicBezTo>
                <a:cubicBezTo>
                  <a:pt x="5373" y="5243"/>
                  <a:pt x="5373" y="5274"/>
                  <a:pt x="5382" y="5290"/>
                </a:cubicBezTo>
                <a:cubicBezTo>
                  <a:pt x="5391" y="5290"/>
                  <a:pt x="5400" y="5290"/>
                  <a:pt x="5400" y="5290"/>
                </a:cubicBezTo>
                <a:cubicBezTo>
                  <a:pt x="5409" y="5306"/>
                  <a:pt x="5418" y="5321"/>
                  <a:pt x="5418" y="5337"/>
                </a:cubicBezTo>
                <a:cubicBezTo>
                  <a:pt x="5418" y="5352"/>
                  <a:pt x="5418" y="5352"/>
                  <a:pt x="5418" y="5368"/>
                </a:cubicBezTo>
                <a:cubicBezTo>
                  <a:pt x="5418" y="5399"/>
                  <a:pt x="5427" y="5414"/>
                  <a:pt x="5446" y="5399"/>
                </a:cubicBezTo>
                <a:cubicBezTo>
                  <a:pt x="5455" y="5399"/>
                  <a:pt x="5473" y="5399"/>
                  <a:pt x="5473" y="5383"/>
                </a:cubicBezTo>
                <a:cubicBezTo>
                  <a:pt x="5501" y="5337"/>
                  <a:pt x="5546" y="5321"/>
                  <a:pt x="5565" y="5243"/>
                </a:cubicBezTo>
                <a:cubicBezTo>
                  <a:pt x="5565" y="5243"/>
                  <a:pt x="5574" y="5243"/>
                  <a:pt x="5574" y="5243"/>
                </a:cubicBezTo>
                <a:cubicBezTo>
                  <a:pt x="5592" y="5259"/>
                  <a:pt x="5611" y="5274"/>
                  <a:pt x="5611" y="5306"/>
                </a:cubicBezTo>
                <a:cubicBezTo>
                  <a:pt x="5611" y="5321"/>
                  <a:pt x="5611" y="5337"/>
                  <a:pt x="5620" y="5352"/>
                </a:cubicBezTo>
                <a:cubicBezTo>
                  <a:pt x="5638" y="5352"/>
                  <a:pt x="5656" y="5368"/>
                  <a:pt x="5684" y="5383"/>
                </a:cubicBezTo>
                <a:cubicBezTo>
                  <a:pt x="5684" y="5383"/>
                  <a:pt x="5693" y="5383"/>
                  <a:pt x="5693" y="5383"/>
                </a:cubicBezTo>
                <a:cubicBezTo>
                  <a:pt x="5702" y="5368"/>
                  <a:pt x="5720" y="5352"/>
                  <a:pt x="5720" y="5337"/>
                </a:cubicBezTo>
                <a:cubicBezTo>
                  <a:pt x="5729" y="5321"/>
                  <a:pt x="5729" y="5290"/>
                  <a:pt x="5711" y="5274"/>
                </a:cubicBezTo>
                <a:cubicBezTo>
                  <a:pt x="5711" y="5274"/>
                  <a:pt x="5711" y="5274"/>
                  <a:pt x="5711" y="5274"/>
                </a:cubicBezTo>
                <a:cubicBezTo>
                  <a:pt x="5693" y="5259"/>
                  <a:pt x="5684" y="5243"/>
                  <a:pt x="5684" y="5212"/>
                </a:cubicBezTo>
                <a:cubicBezTo>
                  <a:pt x="5684" y="5166"/>
                  <a:pt x="5675" y="5135"/>
                  <a:pt x="5656" y="5119"/>
                </a:cubicBezTo>
                <a:cubicBezTo>
                  <a:pt x="5647" y="5104"/>
                  <a:pt x="5638" y="5072"/>
                  <a:pt x="5638" y="5057"/>
                </a:cubicBezTo>
                <a:cubicBezTo>
                  <a:pt x="5620" y="5010"/>
                  <a:pt x="5583" y="4995"/>
                  <a:pt x="5574" y="4933"/>
                </a:cubicBezTo>
                <a:cubicBezTo>
                  <a:pt x="5574" y="4933"/>
                  <a:pt x="5565" y="4933"/>
                  <a:pt x="5556" y="4933"/>
                </a:cubicBezTo>
                <a:cubicBezTo>
                  <a:pt x="5537" y="4917"/>
                  <a:pt x="5537" y="4917"/>
                  <a:pt x="5556" y="4902"/>
                </a:cubicBezTo>
                <a:cubicBezTo>
                  <a:pt x="5556" y="4886"/>
                  <a:pt x="5574" y="4870"/>
                  <a:pt x="5574" y="4855"/>
                </a:cubicBezTo>
                <a:cubicBezTo>
                  <a:pt x="5583" y="4839"/>
                  <a:pt x="5574" y="4824"/>
                  <a:pt x="5574" y="4824"/>
                </a:cubicBezTo>
                <a:cubicBezTo>
                  <a:pt x="5574" y="4808"/>
                  <a:pt x="5565" y="4808"/>
                  <a:pt x="5565" y="4824"/>
                </a:cubicBezTo>
                <a:cubicBezTo>
                  <a:pt x="5556" y="4824"/>
                  <a:pt x="5546" y="4839"/>
                  <a:pt x="5537" y="4824"/>
                </a:cubicBezTo>
                <a:cubicBezTo>
                  <a:pt x="5519" y="4824"/>
                  <a:pt x="5510" y="4824"/>
                  <a:pt x="5501" y="4824"/>
                </a:cubicBezTo>
                <a:cubicBezTo>
                  <a:pt x="5501" y="4824"/>
                  <a:pt x="5492" y="4839"/>
                  <a:pt x="5492" y="4855"/>
                </a:cubicBezTo>
                <a:cubicBezTo>
                  <a:pt x="5492" y="4855"/>
                  <a:pt x="5482" y="4855"/>
                  <a:pt x="5482" y="4855"/>
                </a:cubicBezTo>
                <a:close/>
                <a:moveTo>
                  <a:pt x="5922" y="21373"/>
                </a:moveTo>
                <a:cubicBezTo>
                  <a:pt x="5922" y="21373"/>
                  <a:pt x="5922" y="21373"/>
                  <a:pt x="5922" y="21373"/>
                </a:cubicBezTo>
                <a:cubicBezTo>
                  <a:pt x="5922" y="21373"/>
                  <a:pt x="5922" y="21373"/>
                  <a:pt x="5922" y="21373"/>
                </a:cubicBezTo>
                <a:cubicBezTo>
                  <a:pt x="5922" y="21373"/>
                  <a:pt x="5922" y="21373"/>
                  <a:pt x="5922" y="21373"/>
                </a:cubicBezTo>
                <a:cubicBezTo>
                  <a:pt x="5922" y="21373"/>
                  <a:pt x="5922" y="21373"/>
                  <a:pt x="5922" y="21373"/>
                </a:cubicBezTo>
                <a:close/>
                <a:moveTo>
                  <a:pt x="5839" y="3954"/>
                </a:moveTo>
                <a:cubicBezTo>
                  <a:pt x="5839" y="3954"/>
                  <a:pt x="5839" y="3954"/>
                  <a:pt x="5839" y="3954"/>
                </a:cubicBezTo>
                <a:cubicBezTo>
                  <a:pt x="5839" y="3954"/>
                  <a:pt x="5839" y="3954"/>
                  <a:pt x="5839" y="3954"/>
                </a:cubicBezTo>
                <a:cubicBezTo>
                  <a:pt x="5839" y="3954"/>
                  <a:pt x="5839" y="3954"/>
                  <a:pt x="5839" y="3954"/>
                </a:cubicBezTo>
                <a:cubicBezTo>
                  <a:pt x="5839" y="3954"/>
                  <a:pt x="5839" y="3954"/>
                  <a:pt x="5839" y="3954"/>
                </a:cubicBezTo>
                <a:close/>
                <a:moveTo>
                  <a:pt x="6352" y="8553"/>
                </a:moveTo>
                <a:cubicBezTo>
                  <a:pt x="6352" y="8553"/>
                  <a:pt x="6352" y="8553"/>
                  <a:pt x="6352" y="8553"/>
                </a:cubicBezTo>
                <a:cubicBezTo>
                  <a:pt x="6352" y="8553"/>
                  <a:pt x="6352" y="8553"/>
                  <a:pt x="6352" y="8553"/>
                </a:cubicBezTo>
                <a:cubicBezTo>
                  <a:pt x="6352" y="8553"/>
                  <a:pt x="6352" y="8553"/>
                  <a:pt x="6352" y="8553"/>
                </a:cubicBezTo>
                <a:cubicBezTo>
                  <a:pt x="6352" y="8553"/>
                  <a:pt x="6352" y="8553"/>
                  <a:pt x="6352" y="8553"/>
                </a:cubicBezTo>
                <a:close/>
                <a:moveTo>
                  <a:pt x="6050" y="21544"/>
                </a:moveTo>
                <a:cubicBezTo>
                  <a:pt x="6050" y="21544"/>
                  <a:pt x="6050" y="21544"/>
                  <a:pt x="6050" y="21544"/>
                </a:cubicBezTo>
                <a:cubicBezTo>
                  <a:pt x="6050" y="21544"/>
                  <a:pt x="6050" y="21544"/>
                  <a:pt x="6050" y="21544"/>
                </a:cubicBezTo>
                <a:close/>
                <a:moveTo>
                  <a:pt x="1702" y="4902"/>
                </a:moveTo>
                <a:cubicBezTo>
                  <a:pt x="1702" y="4902"/>
                  <a:pt x="1702" y="4902"/>
                  <a:pt x="1702" y="4902"/>
                </a:cubicBezTo>
                <a:cubicBezTo>
                  <a:pt x="1702" y="4902"/>
                  <a:pt x="1702" y="4902"/>
                  <a:pt x="1702" y="4902"/>
                </a:cubicBezTo>
                <a:cubicBezTo>
                  <a:pt x="1702" y="4902"/>
                  <a:pt x="1702" y="4902"/>
                  <a:pt x="1702" y="4902"/>
                </a:cubicBezTo>
                <a:cubicBezTo>
                  <a:pt x="1702" y="4902"/>
                  <a:pt x="1702" y="4902"/>
                  <a:pt x="1702" y="4902"/>
                </a:cubicBezTo>
                <a:close/>
                <a:moveTo>
                  <a:pt x="7889" y="14893"/>
                </a:moveTo>
                <a:cubicBezTo>
                  <a:pt x="7889" y="14893"/>
                  <a:pt x="7880" y="14878"/>
                  <a:pt x="7871" y="14878"/>
                </a:cubicBezTo>
                <a:cubicBezTo>
                  <a:pt x="7862" y="14862"/>
                  <a:pt x="7853" y="14847"/>
                  <a:pt x="7835" y="14862"/>
                </a:cubicBezTo>
                <a:cubicBezTo>
                  <a:pt x="7816" y="14862"/>
                  <a:pt x="7798" y="14847"/>
                  <a:pt x="7780" y="14816"/>
                </a:cubicBezTo>
                <a:cubicBezTo>
                  <a:pt x="7761" y="14800"/>
                  <a:pt x="7725" y="14785"/>
                  <a:pt x="7716" y="14738"/>
                </a:cubicBezTo>
                <a:cubicBezTo>
                  <a:pt x="7688" y="14676"/>
                  <a:pt x="7652" y="14645"/>
                  <a:pt x="7615" y="14614"/>
                </a:cubicBezTo>
                <a:cubicBezTo>
                  <a:pt x="7597" y="14598"/>
                  <a:pt x="7578" y="14598"/>
                  <a:pt x="7560" y="14598"/>
                </a:cubicBezTo>
                <a:cubicBezTo>
                  <a:pt x="7496" y="14598"/>
                  <a:pt x="7432" y="14583"/>
                  <a:pt x="7368" y="14552"/>
                </a:cubicBezTo>
                <a:cubicBezTo>
                  <a:pt x="7359" y="14552"/>
                  <a:pt x="7349" y="14552"/>
                  <a:pt x="7349" y="14552"/>
                </a:cubicBezTo>
                <a:cubicBezTo>
                  <a:pt x="7340" y="14552"/>
                  <a:pt x="7331" y="14567"/>
                  <a:pt x="7313" y="14583"/>
                </a:cubicBezTo>
                <a:cubicBezTo>
                  <a:pt x="7313" y="14583"/>
                  <a:pt x="7304" y="14583"/>
                  <a:pt x="7295" y="14567"/>
                </a:cubicBezTo>
                <a:cubicBezTo>
                  <a:pt x="7295" y="14536"/>
                  <a:pt x="7295" y="14520"/>
                  <a:pt x="7285" y="14489"/>
                </a:cubicBezTo>
                <a:cubicBezTo>
                  <a:pt x="7276" y="14489"/>
                  <a:pt x="7267" y="14458"/>
                  <a:pt x="7258" y="14458"/>
                </a:cubicBezTo>
                <a:cubicBezTo>
                  <a:pt x="7221" y="14458"/>
                  <a:pt x="7194" y="14427"/>
                  <a:pt x="7166" y="14396"/>
                </a:cubicBezTo>
                <a:cubicBezTo>
                  <a:pt x="7139" y="14381"/>
                  <a:pt x="7121" y="14365"/>
                  <a:pt x="7093" y="14365"/>
                </a:cubicBezTo>
                <a:cubicBezTo>
                  <a:pt x="7066" y="14365"/>
                  <a:pt x="7047" y="14365"/>
                  <a:pt x="7038" y="14412"/>
                </a:cubicBezTo>
                <a:cubicBezTo>
                  <a:pt x="7038" y="14412"/>
                  <a:pt x="7029" y="14412"/>
                  <a:pt x="7029" y="14412"/>
                </a:cubicBezTo>
                <a:cubicBezTo>
                  <a:pt x="7020" y="14412"/>
                  <a:pt x="7020" y="14412"/>
                  <a:pt x="7020" y="14396"/>
                </a:cubicBezTo>
                <a:cubicBezTo>
                  <a:pt x="7029" y="14396"/>
                  <a:pt x="7029" y="14381"/>
                  <a:pt x="7029" y="14365"/>
                </a:cubicBezTo>
                <a:cubicBezTo>
                  <a:pt x="7029" y="14334"/>
                  <a:pt x="7020" y="14318"/>
                  <a:pt x="7011" y="14303"/>
                </a:cubicBezTo>
                <a:cubicBezTo>
                  <a:pt x="6983" y="14287"/>
                  <a:pt x="6965" y="14287"/>
                  <a:pt x="6947" y="14272"/>
                </a:cubicBezTo>
                <a:cubicBezTo>
                  <a:pt x="6947" y="14287"/>
                  <a:pt x="6947" y="14287"/>
                  <a:pt x="6947" y="14303"/>
                </a:cubicBezTo>
                <a:cubicBezTo>
                  <a:pt x="6947" y="14303"/>
                  <a:pt x="6947" y="14303"/>
                  <a:pt x="6947" y="14303"/>
                </a:cubicBezTo>
                <a:cubicBezTo>
                  <a:pt x="6947" y="14303"/>
                  <a:pt x="6947" y="14303"/>
                  <a:pt x="6947" y="14303"/>
                </a:cubicBezTo>
                <a:cubicBezTo>
                  <a:pt x="6947" y="14303"/>
                  <a:pt x="6947" y="14303"/>
                  <a:pt x="6947" y="14303"/>
                </a:cubicBezTo>
                <a:cubicBezTo>
                  <a:pt x="6947" y="14303"/>
                  <a:pt x="6947" y="14303"/>
                  <a:pt x="6947" y="14303"/>
                </a:cubicBezTo>
                <a:cubicBezTo>
                  <a:pt x="6919" y="14287"/>
                  <a:pt x="6901" y="14287"/>
                  <a:pt x="6883" y="14318"/>
                </a:cubicBezTo>
                <a:cubicBezTo>
                  <a:pt x="6874" y="14303"/>
                  <a:pt x="6864" y="14303"/>
                  <a:pt x="6855" y="14303"/>
                </a:cubicBezTo>
                <a:cubicBezTo>
                  <a:pt x="6864" y="14272"/>
                  <a:pt x="6892" y="14256"/>
                  <a:pt x="6910" y="14241"/>
                </a:cubicBezTo>
                <a:cubicBezTo>
                  <a:pt x="6919" y="14210"/>
                  <a:pt x="6928" y="14179"/>
                  <a:pt x="6928" y="14148"/>
                </a:cubicBezTo>
                <a:cubicBezTo>
                  <a:pt x="6928" y="14116"/>
                  <a:pt x="6928" y="14101"/>
                  <a:pt x="6919" y="14070"/>
                </a:cubicBezTo>
                <a:cubicBezTo>
                  <a:pt x="6910" y="14054"/>
                  <a:pt x="6910" y="14023"/>
                  <a:pt x="6892" y="14008"/>
                </a:cubicBezTo>
                <a:cubicBezTo>
                  <a:pt x="6874" y="13977"/>
                  <a:pt x="6855" y="13914"/>
                  <a:pt x="6855" y="13868"/>
                </a:cubicBezTo>
                <a:cubicBezTo>
                  <a:pt x="6846" y="13837"/>
                  <a:pt x="6846" y="13821"/>
                  <a:pt x="6828" y="13790"/>
                </a:cubicBezTo>
                <a:cubicBezTo>
                  <a:pt x="6791" y="13728"/>
                  <a:pt x="6745" y="13650"/>
                  <a:pt x="6681" y="13619"/>
                </a:cubicBezTo>
                <a:cubicBezTo>
                  <a:pt x="6672" y="13619"/>
                  <a:pt x="6663" y="13619"/>
                  <a:pt x="6654" y="13604"/>
                </a:cubicBezTo>
                <a:cubicBezTo>
                  <a:pt x="6626" y="13588"/>
                  <a:pt x="6599" y="13588"/>
                  <a:pt x="6572" y="13588"/>
                </a:cubicBezTo>
                <a:cubicBezTo>
                  <a:pt x="6544" y="13588"/>
                  <a:pt x="6517" y="13588"/>
                  <a:pt x="6480" y="13588"/>
                </a:cubicBezTo>
                <a:cubicBezTo>
                  <a:pt x="6480" y="13588"/>
                  <a:pt x="6471" y="13573"/>
                  <a:pt x="6462" y="13573"/>
                </a:cubicBezTo>
                <a:cubicBezTo>
                  <a:pt x="6434" y="13542"/>
                  <a:pt x="6416" y="13495"/>
                  <a:pt x="6379" y="13495"/>
                </a:cubicBezTo>
                <a:cubicBezTo>
                  <a:pt x="6379" y="13495"/>
                  <a:pt x="6370" y="13479"/>
                  <a:pt x="6370" y="13464"/>
                </a:cubicBezTo>
                <a:cubicBezTo>
                  <a:pt x="6370" y="13448"/>
                  <a:pt x="6361" y="13433"/>
                  <a:pt x="6352" y="13417"/>
                </a:cubicBezTo>
                <a:cubicBezTo>
                  <a:pt x="6334" y="13386"/>
                  <a:pt x="6315" y="13355"/>
                  <a:pt x="6297" y="13324"/>
                </a:cubicBezTo>
                <a:cubicBezTo>
                  <a:pt x="6288" y="13308"/>
                  <a:pt x="6269" y="13293"/>
                  <a:pt x="6260" y="13293"/>
                </a:cubicBezTo>
                <a:cubicBezTo>
                  <a:pt x="6242" y="13277"/>
                  <a:pt x="6233" y="13277"/>
                  <a:pt x="6215" y="13277"/>
                </a:cubicBezTo>
                <a:cubicBezTo>
                  <a:pt x="6205" y="13277"/>
                  <a:pt x="6205" y="13277"/>
                  <a:pt x="6205" y="13262"/>
                </a:cubicBezTo>
                <a:cubicBezTo>
                  <a:pt x="6205" y="13215"/>
                  <a:pt x="6187" y="13184"/>
                  <a:pt x="6169" y="13169"/>
                </a:cubicBezTo>
                <a:cubicBezTo>
                  <a:pt x="6151" y="13153"/>
                  <a:pt x="6132" y="13137"/>
                  <a:pt x="6114" y="13122"/>
                </a:cubicBezTo>
                <a:cubicBezTo>
                  <a:pt x="6105" y="13122"/>
                  <a:pt x="6096" y="13106"/>
                  <a:pt x="6096" y="13106"/>
                </a:cubicBezTo>
                <a:cubicBezTo>
                  <a:pt x="6096" y="13075"/>
                  <a:pt x="6105" y="13075"/>
                  <a:pt x="6114" y="13075"/>
                </a:cubicBezTo>
                <a:cubicBezTo>
                  <a:pt x="6114" y="13075"/>
                  <a:pt x="6114" y="13075"/>
                  <a:pt x="6114" y="13075"/>
                </a:cubicBezTo>
                <a:cubicBezTo>
                  <a:pt x="6123" y="13075"/>
                  <a:pt x="6123" y="13060"/>
                  <a:pt x="6123" y="13060"/>
                </a:cubicBezTo>
                <a:cubicBezTo>
                  <a:pt x="6123" y="13044"/>
                  <a:pt x="6123" y="13044"/>
                  <a:pt x="6114" y="13044"/>
                </a:cubicBezTo>
                <a:cubicBezTo>
                  <a:pt x="6096" y="13029"/>
                  <a:pt x="6068" y="13044"/>
                  <a:pt x="6050" y="13044"/>
                </a:cubicBezTo>
                <a:cubicBezTo>
                  <a:pt x="6032" y="13044"/>
                  <a:pt x="6022" y="13029"/>
                  <a:pt x="6013" y="13013"/>
                </a:cubicBezTo>
                <a:cubicBezTo>
                  <a:pt x="6004" y="13013"/>
                  <a:pt x="5995" y="13013"/>
                  <a:pt x="5995" y="13013"/>
                </a:cubicBezTo>
                <a:cubicBezTo>
                  <a:pt x="5995" y="13029"/>
                  <a:pt x="5995" y="13044"/>
                  <a:pt x="5986" y="13060"/>
                </a:cubicBezTo>
                <a:cubicBezTo>
                  <a:pt x="5967" y="13091"/>
                  <a:pt x="5922" y="13122"/>
                  <a:pt x="5894" y="13091"/>
                </a:cubicBezTo>
                <a:cubicBezTo>
                  <a:pt x="5876" y="13060"/>
                  <a:pt x="5858" y="13060"/>
                  <a:pt x="5830" y="13060"/>
                </a:cubicBezTo>
                <a:cubicBezTo>
                  <a:pt x="5812" y="13060"/>
                  <a:pt x="5784" y="13075"/>
                  <a:pt x="5757" y="13075"/>
                </a:cubicBezTo>
                <a:cubicBezTo>
                  <a:pt x="5748" y="13075"/>
                  <a:pt x="5739" y="13060"/>
                  <a:pt x="5739" y="13044"/>
                </a:cubicBezTo>
                <a:cubicBezTo>
                  <a:pt x="5739" y="13044"/>
                  <a:pt x="5739" y="13029"/>
                  <a:pt x="5739" y="13029"/>
                </a:cubicBezTo>
                <a:cubicBezTo>
                  <a:pt x="5729" y="12998"/>
                  <a:pt x="5720" y="12982"/>
                  <a:pt x="5702" y="12982"/>
                </a:cubicBezTo>
                <a:cubicBezTo>
                  <a:pt x="5693" y="12967"/>
                  <a:pt x="5684" y="12967"/>
                  <a:pt x="5675" y="12967"/>
                </a:cubicBezTo>
                <a:cubicBezTo>
                  <a:pt x="5647" y="12967"/>
                  <a:pt x="5638" y="12935"/>
                  <a:pt x="5629" y="12904"/>
                </a:cubicBezTo>
                <a:cubicBezTo>
                  <a:pt x="5629" y="12889"/>
                  <a:pt x="5629" y="12889"/>
                  <a:pt x="5620" y="12889"/>
                </a:cubicBezTo>
                <a:cubicBezTo>
                  <a:pt x="5611" y="12889"/>
                  <a:pt x="5592" y="12889"/>
                  <a:pt x="5592" y="12904"/>
                </a:cubicBezTo>
                <a:cubicBezTo>
                  <a:pt x="5592" y="12920"/>
                  <a:pt x="5583" y="12920"/>
                  <a:pt x="5583" y="12935"/>
                </a:cubicBezTo>
                <a:cubicBezTo>
                  <a:pt x="5583" y="12967"/>
                  <a:pt x="5574" y="12982"/>
                  <a:pt x="5556" y="12998"/>
                </a:cubicBezTo>
                <a:cubicBezTo>
                  <a:pt x="5546" y="12998"/>
                  <a:pt x="5528" y="13013"/>
                  <a:pt x="5519" y="13013"/>
                </a:cubicBezTo>
                <a:cubicBezTo>
                  <a:pt x="5510" y="13029"/>
                  <a:pt x="5510" y="13013"/>
                  <a:pt x="5501" y="12998"/>
                </a:cubicBezTo>
                <a:cubicBezTo>
                  <a:pt x="5501" y="12998"/>
                  <a:pt x="5492" y="12982"/>
                  <a:pt x="5501" y="12967"/>
                </a:cubicBezTo>
                <a:cubicBezTo>
                  <a:pt x="5510" y="12951"/>
                  <a:pt x="5519" y="12935"/>
                  <a:pt x="5537" y="12904"/>
                </a:cubicBezTo>
                <a:cubicBezTo>
                  <a:pt x="5537" y="12904"/>
                  <a:pt x="5537" y="12873"/>
                  <a:pt x="5528" y="12858"/>
                </a:cubicBezTo>
                <a:cubicBezTo>
                  <a:pt x="5519" y="12858"/>
                  <a:pt x="5510" y="12858"/>
                  <a:pt x="5501" y="12858"/>
                </a:cubicBezTo>
                <a:cubicBezTo>
                  <a:pt x="5482" y="12858"/>
                  <a:pt x="5464" y="12873"/>
                  <a:pt x="5455" y="12889"/>
                </a:cubicBezTo>
                <a:cubicBezTo>
                  <a:pt x="5437" y="12920"/>
                  <a:pt x="5418" y="12951"/>
                  <a:pt x="5391" y="12967"/>
                </a:cubicBezTo>
                <a:cubicBezTo>
                  <a:pt x="5363" y="12967"/>
                  <a:pt x="5336" y="12967"/>
                  <a:pt x="5318" y="12998"/>
                </a:cubicBezTo>
                <a:cubicBezTo>
                  <a:pt x="5318" y="13013"/>
                  <a:pt x="5308" y="12998"/>
                  <a:pt x="5299" y="12998"/>
                </a:cubicBezTo>
                <a:cubicBezTo>
                  <a:pt x="5281" y="12998"/>
                  <a:pt x="5272" y="13013"/>
                  <a:pt x="5263" y="13029"/>
                </a:cubicBezTo>
                <a:cubicBezTo>
                  <a:pt x="5244" y="13060"/>
                  <a:pt x="5235" y="13091"/>
                  <a:pt x="5226" y="13122"/>
                </a:cubicBezTo>
                <a:cubicBezTo>
                  <a:pt x="5226" y="13153"/>
                  <a:pt x="5217" y="13184"/>
                  <a:pt x="5199" y="13200"/>
                </a:cubicBezTo>
                <a:cubicBezTo>
                  <a:pt x="5189" y="13215"/>
                  <a:pt x="5171" y="13246"/>
                  <a:pt x="5162" y="13262"/>
                </a:cubicBezTo>
                <a:cubicBezTo>
                  <a:pt x="5153" y="13277"/>
                  <a:pt x="5153" y="13293"/>
                  <a:pt x="5153" y="13308"/>
                </a:cubicBezTo>
                <a:cubicBezTo>
                  <a:pt x="5153" y="13308"/>
                  <a:pt x="5153" y="13308"/>
                  <a:pt x="5153" y="13308"/>
                </a:cubicBezTo>
                <a:cubicBezTo>
                  <a:pt x="5153" y="13324"/>
                  <a:pt x="5153" y="13324"/>
                  <a:pt x="5153" y="13324"/>
                </a:cubicBezTo>
                <a:cubicBezTo>
                  <a:pt x="5153" y="13308"/>
                  <a:pt x="5153" y="13308"/>
                  <a:pt x="5153" y="13308"/>
                </a:cubicBezTo>
                <a:cubicBezTo>
                  <a:pt x="5153" y="13308"/>
                  <a:pt x="5153" y="13308"/>
                  <a:pt x="5153" y="13308"/>
                </a:cubicBezTo>
                <a:cubicBezTo>
                  <a:pt x="5144" y="13308"/>
                  <a:pt x="5144" y="13308"/>
                  <a:pt x="5135" y="13308"/>
                </a:cubicBezTo>
                <a:cubicBezTo>
                  <a:pt x="5125" y="13277"/>
                  <a:pt x="5107" y="13262"/>
                  <a:pt x="5098" y="13246"/>
                </a:cubicBezTo>
                <a:cubicBezTo>
                  <a:pt x="5080" y="13215"/>
                  <a:pt x="5061" y="13200"/>
                  <a:pt x="5034" y="13184"/>
                </a:cubicBezTo>
                <a:cubicBezTo>
                  <a:pt x="4997" y="13169"/>
                  <a:pt x="4970" y="13169"/>
                  <a:pt x="4942" y="13200"/>
                </a:cubicBezTo>
                <a:cubicBezTo>
                  <a:pt x="4933" y="13215"/>
                  <a:pt x="4924" y="13215"/>
                  <a:pt x="4915" y="13231"/>
                </a:cubicBezTo>
                <a:cubicBezTo>
                  <a:pt x="4887" y="13246"/>
                  <a:pt x="4869" y="13262"/>
                  <a:pt x="4842" y="13231"/>
                </a:cubicBezTo>
                <a:cubicBezTo>
                  <a:pt x="4805" y="13231"/>
                  <a:pt x="4778" y="13184"/>
                  <a:pt x="4750" y="13122"/>
                </a:cubicBezTo>
                <a:cubicBezTo>
                  <a:pt x="4732" y="13091"/>
                  <a:pt x="4723" y="13060"/>
                  <a:pt x="4714" y="13029"/>
                </a:cubicBezTo>
                <a:cubicBezTo>
                  <a:pt x="4704" y="13013"/>
                  <a:pt x="4704" y="12998"/>
                  <a:pt x="4704" y="12982"/>
                </a:cubicBezTo>
                <a:cubicBezTo>
                  <a:pt x="4704" y="12935"/>
                  <a:pt x="4704" y="12889"/>
                  <a:pt x="4723" y="12858"/>
                </a:cubicBezTo>
                <a:cubicBezTo>
                  <a:pt x="4732" y="12842"/>
                  <a:pt x="4732" y="12827"/>
                  <a:pt x="4732" y="12811"/>
                </a:cubicBezTo>
                <a:cubicBezTo>
                  <a:pt x="4732" y="12765"/>
                  <a:pt x="4741" y="12718"/>
                  <a:pt x="4750" y="12671"/>
                </a:cubicBezTo>
                <a:cubicBezTo>
                  <a:pt x="4759" y="12625"/>
                  <a:pt x="4750" y="12578"/>
                  <a:pt x="4750" y="12547"/>
                </a:cubicBezTo>
                <a:cubicBezTo>
                  <a:pt x="4750" y="12531"/>
                  <a:pt x="4750" y="12516"/>
                  <a:pt x="4750" y="12516"/>
                </a:cubicBezTo>
                <a:cubicBezTo>
                  <a:pt x="4741" y="12516"/>
                  <a:pt x="4723" y="12500"/>
                  <a:pt x="4714" y="12500"/>
                </a:cubicBezTo>
                <a:cubicBezTo>
                  <a:pt x="4714" y="12500"/>
                  <a:pt x="4714" y="12500"/>
                  <a:pt x="4714" y="12500"/>
                </a:cubicBezTo>
                <a:cubicBezTo>
                  <a:pt x="4714" y="12500"/>
                  <a:pt x="4714" y="12500"/>
                  <a:pt x="4723" y="12500"/>
                </a:cubicBezTo>
                <a:cubicBezTo>
                  <a:pt x="4714" y="12500"/>
                  <a:pt x="4714" y="12500"/>
                  <a:pt x="4714" y="12500"/>
                </a:cubicBezTo>
                <a:cubicBezTo>
                  <a:pt x="4714" y="12500"/>
                  <a:pt x="4714" y="12500"/>
                  <a:pt x="4714" y="12500"/>
                </a:cubicBezTo>
                <a:cubicBezTo>
                  <a:pt x="4695" y="12469"/>
                  <a:pt x="4677" y="12454"/>
                  <a:pt x="4659" y="12454"/>
                </a:cubicBezTo>
                <a:cubicBezTo>
                  <a:pt x="4631" y="12454"/>
                  <a:pt x="4604" y="12438"/>
                  <a:pt x="4585" y="12438"/>
                </a:cubicBezTo>
                <a:cubicBezTo>
                  <a:pt x="4558" y="12423"/>
                  <a:pt x="4531" y="12454"/>
                  <a:pt x="4503" y="12454"/>
                </a:cubicBezTo>
                <a:cubicBezTo>
                  <a:pt x="4485" y="12438"/>
                  <a:pt x="4466" y="12454"/>
                  <a:pt x="4439" y="12454"/>
                </a:cubicBezTo>
                <a:cubicBezTo>
                  <a:pt x="4430" y="12454"/>
                  <a:pt x="4412" y="12454"/>
                  <a:pt x="4402" y="12438"/>
                </a:cubicBezTo>
                <a:cubicBezTo>
                  <a:pt x="4393" y="12438"/>
                  <a:pt x="4393" y="12423"/>
                  <a:pt x="4393" y="12423"/>
                </a:cubicBezTo>
                <a:cubicBezTo>
                  <a:pt x="4421" y="12376"/>
                  <a:pt x="4430" y="12329"/>
                  <a:pt x="4430" y="12283"/>
                </a:cubicBezTo>
                <a:cubicBezTo>
                  <a:pt x="4430" y="12252"/>
                  <a:pt x="4430" y="12221"/>
                  <a:pt x="4439" y="12190"/>
                </a:cubicBezTo>
                <a:cubicBezTo>
                  <a:pt x="4439" y="12190"/>
                  <a:pt x="4439" y="12174"/>
                  <a:pt x="4448" y="12174"/>
                </a:cubicBezTo>
                <a:cubicBezTo>
                  <a:pt x="4466" y="12174"/>
                  <a:pt x="4476" y="12143"/>
                  <a:pt x="4485" y="12127"/>
                </a:cubicBezTo>
                <a:cubicBezTo>
                  <a:pt x="4485" y="12096"/>
                  <a:pt x="4494" y="12050"/>
                  <a:pt x="4485" y="12034"/>
                </a:cubicBezTo>
                <a:cubicBezTo>
                  <a:pt x="4485" y="11988"/>
                  <a:pt x="4494" y="11941"/>
                  <a:pt x="4512" y="11910"/>
                </a:cubicBezTo>
                <a:cubicBezTo>
                  <a:pt x="4521" y="11894"/>
                  <a:pt x="4531" y="11879"/>
                  <a:pt x="4540" y="11848"/>
                </a:cubicBezTo>
                <a:cubicBezTo>
                  <a:pt x="4549" y="11848"/>
                  <a:pt x="4549" y="11832"/>
                  <a:pt x="4549" y="11817"/>
                </a:cubicBezTo>
                <a:cubicBezTo>
                  <a:pt x="4558" y="11786"/>
                  <a:pt x="4540" y="11754"/>
                  <a:pt x="4521" y="11754"/>
                </a:cubicBezTo>
                <a:cubicBezTo>
                  <a:pt x="4494" y="11754"/>
                  <a:pt x="4457" y="11739"/>
                  <a:pt x="4430" y="11770"/>
                </a:cubicBezTo>
                <a:cubicBezTo>
                  <a:pt x="4402" y="11786"/>
                  <a:pt x="4384" y="11786"/>
                  <a:pt x="4357" y="11786"/>
                </a:cubicBezTo>
                <a:cubicBezTo>
                  <a:pt x="4329" y="11786"/>
                  <a:pt x="4311" y="11817"/>
                  <a:pt x="4302" y="11848"/>
                </a:cubicBezTo>
                <a:cubicBezTo>
                  <a:pt x="4302" y="11863"/>
                  <a:pt x="4293" y="11894"/>
                  <a:pt x="4293" y="11910"/>
                </a:cubicBezTo>
                <a:cubicBezTo>
                  <a:pt x="4283" y="11972"/>
                  <a:pt x="4265" y="12034"/>
                  <a:pt x="4238" y="12081"/>
                </a:cubicBezTo>
                <a:cubicBezTo>
                  <a:pt x="4219" y="12143"/>
                  <a:pt x="4201" y="12143"/>
                  <a:pt x="4174" y="12127"/>
                </a:cubicBezTo>
                <a:cubicBezTo>
                  <a:pt x="4164" y="12112"/>
                  <a:pt x="4155" y="12112"/>
                  <a:pt x="4137" y="12127"/>
                </a:cubicBezTo>
                <a:cubicBezTo>
                  <a:pt x="4109" y="12127"/>
                  <a:pt x="4091" y="12158"/>
                  <a:pt x="4064" y="12158"/>
                </a:cubicBezTo>
                <a:cubicBezTo>
                  <a:pt x="4045" y="12174"/>
                  <a:pt x="4018" y="12174"/>
                  <a:pt x="4000" y="12143"/>
                </a:cubicBezTo>
                <a:cubicBezTo>
                  <a:pt x="3991" y="12112"/>
                  <a:pt x="3972" y="12096"/>
                  <a:pt x="3954" y="12096"/>
                </a:cubicBezTo>
                <a:cubicBezTo>
                  <a:pt x="3936" y="12081"/>
                  <a:pt x="3917" y="12050"/>
                  <a:pt x="3908" y="12019"/>
                </a:cubicBezTo>
                <a:cubicBezTo>
                  <a:pt x="3899" y="11972"/>
                  <a:pt x="3890" y="11925"/>
                  <a:pt x="3862" y="11894"/>
                </a:cubicBezTo>
                <a:cubicBezTo>
                  <a:pt x="3853" y="11879"/>
                  <a:pt x="3853" y="11848"/>
                  <a:pt x="3853" y="11832"/>
                </a:cubicBezTo>
                <a:cubicBezTo>
                  <a:pt x="3844" y="11786"/>
                  <a:pt x="3844" y="11754"/>
                  <a:pt x="3835" y="11708"/>
                </a:cubicBezTo>
                <a:cubicBezTo>
                  <a:pt x="3835" y="11677"/>
                  <a:pt x="3835" y="11661"/>
                  <a:pt x="3835" y="11630"/>
                </a:cubicBezTo>
                <a:cubicBezTo>
                  <a:pt x="3835" y="11537"/>
                  <a:pt x="3844" y="11444"/>
                  <a:pt x="3853" y="11350"/>
                </a:cubicBezTo>
                <a:cubicBezTo>
                  <a:pt x="3862" y="11335"/>
                  <a:pt x="3862" y="11304"/>
                  <a:pt x="3872" y="11304"/>
                </a:cubicBezTo>
                <a:cubicBezTo>
                  <a:pt x="3890" y="11257"/>
                  <a:pt x="3890" y="11211"/>
                  <a:pt x="3890" y="11164"/>
                </a:cubicBezTo>
                <a:cubicBezTo>
                  <a:pt x="3881" y="11102"/>
                  <a:pt x="3890" y="11040"/>
                  <a:pt x="3908" y="10977"/>
                </a:cubicBezTo>
                <a:cubicBezTo>
                  <a:pt x="3917" y="10931"/>
                  <a:pt x="3936" y="10884"/>
                  <a:pt x="3972" y="10869"/>
                </a:cubicBezTo>
                <a:cubicBezTo>
                  <a:pt x="4009" y="10869"/>
                  <a:pt x="4036" y="10838"/>
                  <a:pt x="4073" y="10791"/>
                </a:cubicBezTo>
                <a:cubicBezTo>
                  <a:pt x="4091" y="10760"/>
                  <a:pt x="4119" y="10760"/>
                  <a:pt x="4137" y="10744"/>
                </a:cubicBezTo>
                <a:cubicBezTo>
                  <a:pt x="4155" y="10729"/>
                  <a:pt x="4183" y="10729"/>
                  <a:pt x="4201" y="10744"/>
                </a:cubicBezTo>
                <a:cubicBezTo>
                  <a:pt x="4219" y="10760"/>
                  <a:pt x="4238" y="10760"/>
                  <a:pt x="4247" y="10744"/>
                </a:cubicBezTo>
                <a:cubicBezTo>
                  <a:pt x="4265" y="10744"/>
                  <a:pt x="4283" y="10744"/>
                  <a:pt x="4293" y="10775"/>
                </a:cubicBezTo>
                <a:cubicBezTo>
                  <a:pt x="4311" y="10822"/>
                  <a:pt x="4338" y="10822"/>
                  <a:pt x="4366" y="10807"/>
                </a:cubicBezTo>
                <a:cubicBezTo>
                  <a:pt x="4384" y="10807"/>
                  <a:pt x="4393" y="10791"/>
                  <a:pt x="4412" y="10791"/>
                </a:cubicBezTo>
                <a:cubicBezTo>
                  <a:pt x="4412" y="10760"/>
                  <a:pt x="4421" y="10729"/>
                  <a:pt x="4421" y="10713"/>
                </a:cubicBezTo>
                <a:cubicBezTo>
                  <a:pt x="4421" y="10682"/>
                  <a:pt x="4439" y="10667"/>
                  <a:pt x="4448" y="10667"/>
                </a:cubicBezTo>
                <a:cubicBezTo>
                  <a:pt x="4457" y="10651"/>
                  <a:pt x="4466" y="10651"/>
                  <a:pt x="4476" y="10651"/>
                </a:cubicBezTo>
                <a:cubicBezTo>
                  <a:pt x="4512" y="10636"/>
                  <a:pt x="4549" y="10651"/>
                  <a:pt x="4595" y="10651"/>
                </a:cubicBezTo>
                <a:cubicBezTo>
                  <a:pt x="4631" y="10651"/>
                  <a:pt x="4668" y="10667"/>
                  <a:pt x="4695" y="10729"/>
                </a:cubicBezTo>
                <a:cubicBezTo>
                  <a:pt x="4704" y="10744"/>
                  <a:pt x="4723" y="10744"/>
                  <a:pt x="4732" y="10729"/>
                </a:cubicBezTo>
                <a:cubicBezTo>
                  <a:pt x="4750" y="10729"/>
                  <a:pt x="4759" y="10713"/>
                  <a:pt x="4768" y="10713"/>
                </a:cubicBezTo>
                <a:cubicBezTo>
                  <a:pt x="4778" y="10698"/>
                  <a:pt x="4787" y="10713"/>
                  <a:pt x="4796" y="10729"/>
                </a:cubicBezTo>
                <a:cubicBezTo>
                  <a:pt x="4814" y="10760"/>
                  <a:pt x="4833" y="10791"/>
                  <a:pt x="4842" y="10822"/>
                </a:cubicBezTo>
                <a:cubicBezTo>
                  <a:pt x="4851" y="10853"/>
                  <a:pt x="4851" y="10869"/>
                  <a:pt x="4851" y="10900"/>
                </a:cubicBezTo>
                <a:cubicBezTo>
                  <a:pt x="4851" y="10900"/>
                  <a:pt x="4842" y="10915"/>
                  <a:pt x="4842" y="10931"/>
                </a:cubicBezTo>
                <a:cubicBezTo>
                  <a:pt x="4833" y="10962"/>
                  <a:pt x="4833" y="10977"/>
                  <a:pt x="4851" y="11009"/>
                </a:cubicBezTo>
                <a:cubicBezTo>
                  <a:pt x="4860" y="11086"/>
                  <a:pt x="4878" y="11148"/>
                  <a:pt x="4897" y="11211"/>
                </a:cubicBezTo>
                <a:cubicBezTo>
                  <a:pt x="4906" y="11257"/>
                  <a:pt x="4924" y="11273"/>
                  <a:pt x="4933" y="11304"/>
                </a:cubicBezTo>
                <a:cubicBezTo>
                  <a:pt x="4952" y="11335"/>
                  <a:pt x="4979" y="11319"/>
                  <a:pt x="4988" y="11304"/>
                </a:cubicBezTo>
                <a:cubicBezTo>
                  <a:pt x="5006" y="11242"/>
                  <a:pt x="5016" y="11179"/>
                  <a:pt x="5016" y="11117"/>
                </a:cubicBezTo>
                <a:cubicBezTo>
                  <a:pt x="5025" y="11102"/>
                  <a:pt x="5025" y="11102"/>
                  <a:pt x="5016" y="11086"/>
                </a:cubicBezTo>
                <a:cubicBezTo>
                  <a:pt x="5016" y="11055"/>
                  <a:pt x="5006" y="11024"/>
                  <a:pt x="4997" y="10993"/>
                </a:cubicBezTo>
                <a:cubicBezTo>
                  <a:pt x="4997" y="10946"/>
                  <a:pt x="4997" y="10915"/>
                  <a:pt x="4997" y="10884"/>
                </a:cubicBezTo>
                <a:cubicBezTo>
                  <a:pt x="4988" y="10869"/>
                  <a:pt x="4988" y="10869"/>
                  <a:pt x="4988" y="10869"/>
                </a:cubicBezTo>
                <a:cubicBezTo>
                  <a:pt x="4970" y="10760"/>
                  <a:pt x="4970" y="10651"/>
                  <a:pt x="4979" y="10542"/>
                </a:cubicBezTo>
                <a:cubicBezTo>
                  <a:pt x="4979" y="10527"/>
                  <a:pt x="4979" y="10511"/>
                  <a:pt x="4988" y="10496"/>
                </a:cubicBezTo>
                <a:cubicBezTo>
                  <a:pt x="5016" y="10449"/>
                  <a:pt x="5043" y="10387"/>
                  <a:pt x="5080" y="10356"/>
                </a:cubicBezTo>
                <a:cubicBezTo>
                  <a:pt x="5089" y="10356"/>
                  <a:pt x="5098" y="10356"/>
                  <a:pt x="5098" y="10356"/>
                </a:cubicBezTo>
                <a:cubicBezTo>
                  <a:pt x="5116" y="10340"/>
                  <a:pt x="5125" y="10325"/>
                  <a:pt x="5135" y="10309"/>
                </a:cubicBezTo>
                <a:cubicBezTo>
                  <a:pt x="5144" y="10294"/>
                  <a:pt x="5153" y="10263"/>
                  <a:pt x="5162" y="10247"/>
                </a:cubicBezTo>
                <a:cubicBezTo>
                  <a:pt x="5171" y="10247"/>
                  <a:pt x="5180" y="10232"/>
                  <a:pt x="5189" y="10216"/>
                </a:cubicBezTo>
                <a:cubicBezTo>
                  <a:pt x="5208" y="10216"/>
                  <a:pt x="5217" y="10185"/>
                  <a:pt x="5235" y="10169"/>
                </a:cubicBezTo>
                <a:cubicBezTo>
                  <a:pt x="5254" y="10138"/>
                  <a:pt x="5281" y="10107"/>
                  <a:pt x="5308" y="10092"/>
                </a:cubicBezTo>
                <a:cubicBezTo>
                  <a:pt x="5327" y="10092"/>
                  <a:pt x="5336" y="10076"/>
                  <a:pt x="5336" y="10045"/>
                </a:cubicBezTo>
                <a:cubicBezTo>
                  <a:pt x="5336" y="10030"/>
                  <a:pt x="5345" y="10030"/>
                  <a:pt x="5345" y="10030"/>
                </a:cubicBezTo>
                <a:cubicBezTo>
                  <a:pt x="5354" y="10014"/>
                  <a:pt x="5363" y="9998"/>
                  <a:pt x="5373" y="9983"/>
                </a:cubicBezTo>
                <a:cubicBezTo>
                  <a:pt x="5382" y="9983"/>
                  <a:pt x="5382" y="9967"/>
                  <a:pt x="5382" y="9952"/>
                </a:cubicBezTo>
                <a:cubicBezTo>
                  <a:pt x="5373" y="9936"/>
                  <a:pt x="5363" y="9921"/>
                  <a:pt x="5373" y="9890"/>
                </a:cubicBezTo>
                <a:cubicBezTo>
                  <a:pt x="5382" y="9859"/>
                  <a:pt x="5382" y="9828"/>
                  <a:pt x="5373" y="9796"/>
                </a:cubicBezTo>
                <a:cubicBezTo>
                  <a:pt x="5363" y="9781"/>
                  <a:pt x="5363" y="9765"/>
                  <a:pt x="5363" y="9750"/>
                </a:cubicBezTo>
                <a:cubicBezTo>
                  <a:pt x="5363" y="9703"/>
                  <a:pt x="5373" y="9672"/>
                  <a:pt x="5373" y="9626"/>
                </a:cubicBezTo>
                <a:cubicBezTo>
                  <a:pt x="5373" y="9626"/>
                  <a:pt x="5373" y="9626"/>
                  <a:pt x="5382" y="9626"/>
                </a:cubicBezTo>
                <a:cubicBezTo>
                  <a:pt x="5382" y="9626"/>
                  <a:pt x="5382" y="9626"/>
                  <a:pt x="5382" y="9626"/>
                </a:cubicBezTo>
                <a:cubicBezTo>
                  <a:pt x="5400" y="9641"/>
                  <a:pt x="5391" y="9672"/>
                  <a:pt x="5391" y="9688"/>
                </a:cubicBezTo>
                <a:cubicBezTo>
                  <a:pt x="5391" y="9703"/>
                  <a:pt x="5400" y="9703"/>
                  <a:pt x="5400" y="9703"/>
                </a:cubicBezTo>
                <a:cubicBezTo>
                  <a:pt x="5400" y="9703"/>
                  <a:pt x="5409" y="9703"/>
                  <a:pt x="5409" y="9703"/>
                </a:cubicBezTo>
                <a:cubicBezTo>
                  <a:pt x="5427" y="9672"/>
                  <a:pt x="5437" y="9641"/>
                  <a:pt x="5455" y="9610"/>
                </a:cubicBezTo>
                <a:cubicBezTo>
                  <a:pt x="5455" y="9594"/>
                  <a:pt x="5455" y="9563"/>
                  <a:pt x="5455" y="9548"/>
                </a:cubicBezTo>
                <a:cubicBezTo>
                  <a:pt x="5464" y="9532"/>
                  <a:pt x="5455" y="9532"/>
                  <a:pt x="5455" y="9517"/>
                </a:cubicBezTo>
                <a:cubicBezTo>
                  <a:pt x="5455" y="9501"/>
                  <a:pt x="5464" y="9501"/>
                  <a:pt x="5473" y="9501"/>
                </a:cubicBezTo>
                <a:cubicBezTo>
                  <a:pt x="5482" y="9501"/>
                  <a:pt x="5492" y="9486"/>
                  <a:pt x="5501" y="9470"/>
                </a:cubicBezTo>
                <a:cubicBezTo>
                  <a:pt x="5528" y="9424"/>
                  <a:pt x="5546" y="9377"/>
                  <a:pt x="5546" y="9330"/>
                </a:cubicBezTo>
                <a:cubicBezTo>
                  <a:pt x="5556" y="9284"/>
                  <a:pt x="5574" y="9268"/>
                  <a:pt x="5592" y="9268"/>
                </a:cubicBezTo>
                <a:cubicBezTo>
                  <a:pt x="5611" y="9268"/>
                  <a:pt x="5629" y="9253"/>
                  <a:pt x="5638" y="9253"/>
                </a:cubicBezTo>
                <a:cubicBezTo>
                  <a:pt x="5647" y="9253"/>
                  <a:pt x="5656" y="9237"/>
                  <a:pt x="5665" y="9237"/>
                </a:cubicBezTo>
                <a:cubicBezTo>
                  <a:pt x="5665" y="9237"/>
                  <a:pt x="5665" y="9222"/>
                  <a:pt x="5665" y="9222"/>
                </a:cubicBezTo>
                <a:cubicBezTo>
                  <a:pt x="5665" y="9222"/>
                  <a:pt x="5665" y="9206"/>
                  <a:pt x="5665" y="9206"/>
                </a:cubicBezTo>
                <a:cubicBezTo>
                  <a:pt x="5656" y="9206"/>
                  <a:pt x="5656" y="9206"/>
                  <a:pt x="5647" y="9206"/>
                </a:cubicBezTo>
                <a:cubicBezTo>
                  <a:pt x="5638" y="9206"/>
                  <a:pt x="5638" y="9206"/>
                  <a:pt x="5638" y="9190"/>
                </a:cubicBezTo>
                <a:cubicBezTo>
                  <a:pt x="5638" y="9190"/>
                  <a:pt x="5647" y="9190"/>
                  <a:pt x="5647" y="9190"/>
                </a:cubicBezTo>
                <a:cubicBezTo>
                  <a:pt x="5647" y="9190"/>
                  <a:pt x="5647" y="9190"/>
                  <a:pt x="5656" y="9190"/>
                </a:cubicBezTo>
                <a:cubicBezTo>
                  <a:pt x="5702" y="9190"/>
                  <a:pt x="5739" y="9159"/>
                  <a:pt x="5784" y="9159"/>
                </a:cubicBezTo>
                <a:cubicBezTo>
                  <a:pt x="5794" y="9159"/>
                  <a:pt x="5803" y="9144"/>
                  <a:pt x="5812" y="9144"/>
                </a:cubicBezTo>
                <a:cubicBezTo>
                  <a:pt x="5821" y="9113"/>
                  <a:pt x="5821" y="9113"/>
                  <a:pt x="5803" y="9082"/>
                </a:cubicBezTo>
                <a:cubicBezTo>
                  <a:pt x="5794" y="9066"/>
                  <a:pt x="5784" y="9035"/>
                  <a:pt x="5784" y="9019"/>
                </a:cubicBezTo>
                <a:cubicBezTo>
                  <a:pt x="5794" y="8988"/>
                  <a:pt x="5794" y="8957"/>
                  <a:pt x="5803" y="8926"/>
                </a:cubicBezTo>
                <a:cubicBezTo>
                  <a:pt x="5812" y="8880"/>
                  <a:pt x="5839" y="8833"/>
                  <a:pt x="5867" y="8817"/>
                </a:cubicBezTo>
                <a:cubicBezTo>
                  <a:pt x="5885" y="8802"/>
                  <a:pt x="5903" y="8786"/>
                  <a:pt x="5922" y="8771"/>
                </a:cubicBezTo>
                <a:cubicBezTo>
                  <a:pt x="5931" y="8755"/>
                  <a:pt x="5940" y="8740"/>
                  <a:pt x="5958" y="8755"/>
                </a:cubicBezTo>
                <a:cubicBezTo>
                  <a:pt x="5986" y="8755"/>
                  <a:pt x="6022" y="8724"/>
                  <a:pt x="6059" y="8709"/>
                </a:cubicBezTo>
                <a:cubicBezTo>
                  <a:pt x="6068" y="8709"/>
                  <a:pt x="6068" y="8693"/>
                  <a:pt x="6077" y="8678"/>
                </a:cubicBezTo>
                <a:cubicBezTo>
                  <a:pt x="6077" y="8662"/>
                  <a:pt x="6086" y="8647"/>
                  <a:pt x="6086" y="8647"/>
                </a:cubicBezTo>
                <a:cubicBezTo>
                  <a:pt x="6114" y="8631"/>
                  <a:pt x="6141" y="8631"/>
                  <a:pt x="6169" y="8615"/>
                </a:cubicBezTo>
                <a:cubicBezTo>
                  <a:pt x="6169" y="8615"/>
                  <a:pt x="6178" y="8631"/>
                  <a:pt x="6178" y="8631"/>
                </a:cubicBezTo>
                <a:cubicBezTo>
                  <a:pt x="6169" y="8631"/>
                  <a:pt x="6169" y="8647"/>
                  <a:pt x="6169" y="8647"/>
                </a:cubicBezTo>
                <a:cubicBezTo>
                  <a:pt x="6160" y="8662"/>
                  <a:pt x="6151" y="8662"/>
                  <a:pt x="6141" y="8662"/>
                </a:cubicBezTo>
                <a:cubicBezTo>
                  <a:pt x="6114" y="8693"/>
                  <a:pt x="6105" y="8709"/>
                  <a:pt x="6096" y="8755"/>
                </a:cubicBezTo>
                <a:cubicBezTo>
                  <a:pt x="6086" y="8771"/>
                  <a:pt x="6086" y="8786"/>
                  <a:pt x="6086" y="8802"/>
                </a:cubicBezTo>
                <a:cubicBezTo>
                  <a:pt x="6086" y="8833"/>
                  <a:pt x="6105" y="8849"/>
                  <a:pt x="6114" y="8864"/>
                </a:cubicBezTo>
                <a:cubicBezTo>
                  <a:pt x="6123" y="8880"/>
                  <a:pt x="6123" y="8880"/>
                  <a:pt x="6132" y="8880"/>
                </a:cubicBezTo>
                <a:cubicBezTo>
                  <a:pt x="6160" y="8849"/>
                  <a:pt x="6196" y="8817"/>
                  <a:pt x="6215" y="8771"/>
                </a:cubicBezTo>
                <a:cubicBezTo>
                  <a:pt x="6224" y="8740"/>
                  <a:pt x="6242" y="8724"/>
                  <a:pt x="6260" y="8740"/>
                </a:cubicBezTo>
                <a:cubicBezTo>
                  <a:pt x="6297" y="8709"/>
                  <a:pt x="6343" y="8693"/>
                  <a:pt x="6379" y="8662"/>
                </a:cubicBezTo>
                <a:cubicBezTo>
                  <a:pt x="6398" y="8662"/>
                  <a:pt x="6407" y="8662"/>
                  <a:pt x="6416" y="8647"/>
                </a:cubicBezTo>
                <a:cubicBezTo>
                  <a:pt x="6425" y="8600"/>
                  <a:pt x="6453" y="8615"/>
                  <a:pt x="6471" y="8600"/>
                </a:cubicBezTo>
                <a:cubicBezTo>
                  <a:pt x="6480" y="8584"/>
                  <a:pt x="6489" y="8584"/>
                  <a:pt x="6489" y="8584"/>
                </a:cubicBezTo>
                <a:cubicBezTo>
                  <a:pt x="6498" y="8569"/>
                  <a:pt x="6498" y="8569"/>
                  <a:pt x="6507" y="8569"/>
                </a:cubicBezTo>
                <a:cubicBezTo>
                  <a:pt x="6507" y="8553"/>
                  <a:pt x="6517" y="8538"/>
                  <a:pt x="6507" y="8522"/>
                </a:cubicBezTo>
                <a:cubicBezTo>
                  <a:pt x="6489" y="8507"/>
                  <a:pt x="6480" y="8476"/>
                  <a:pt x="6489" y="8429"/>
                </a:cubicBezTo>
                <a:cubicBezTo>
                  <a:pt x="6489" y="8429"/>
                  <a:pt x="6489" y="8429"/>
                  <a:pt x="6489" y="8429"/>
                </a:cubicBezTo>
                <a:cubicBezTo>
                  <a:pt x="6489" y="8413"/>
                  <a:pt x="6471" y="8398"/>
                  <a:pt x="6471" y="8413"/>
                </a:cubicBezTo>
                <a:cubicBezTo>
                  <a:pt x="6443" y="8445"/>
                  <a:pt x="6416" y="8491"/>
                  <a:pt x="6398" y="8538"/>
                </a:cubicBezTo>
                <a:cubicBezTo>
                  <a:pt x="6398" y="8569"/>
                  <a:pt x="6388" y="8569"/>
                  <a:pt x="6379" y="8569"/>
                </a:cubicBezTo>
                <a:cubicBezTo>
                  <a:pt x="6370" y="8553"/>
                  <a:pt x="6361" y="8553"/>
                  <a:pt x="6352" y="8553"/>
                </a:cubicBezTo>
                <a:cubicBezTo>
                  <a:pt x="6352" y="8569"/>
                  <a:pt x="6343" y="8569"/>
                  <a:pt x="6334" y="8569"/>
                </a:cubicBezTo>
                <a:cubicBezTo>
                  <a:pt x="6334" y="8569"/>
                  <a:pt x="6324" y="8553"/>
                  <a:pt x="6324" y="8553"/>
                </a:cubicBezTo>
                <a:cubicBezTo>
                  <a:pt x="6315" y="8553"/>
                  <a:pt x="6306" y="8553"/>
                  <a:pt x="6297" y="8553"/>
                </a:cubicBezTo>
                <a:cubicBezTo>
                  <a:pt x="6279" y="8553"/>
                  <a:pt x="6269" y="8522"/>
                  <a:pt x="6269" y="8491"/>
                </a:cubicBezTo>
                <a:cubicBezTo>
                  <a:pt x="6242" y="8491"/>
                  <a:pt x="6224" y="8460"/>
                  <a:pt x="6224" y="8413"/>
                </a:cubicBezTo>
                <a:cubicBezTo>
                  <a:pt x="6224" y="8367"/>
                  <a:pt x="6224" y="8336"/>
                  <a:pt x="6233" y="8289"/>
                </a:cubicBezTo>
                <a:cubicBezTo>
                  <a:pt x="6233" y="8274"/>
                  <a:pt x="6233" y="8258"/>
                  <a:pt x="6215" y="8243"/>
                </a:cubicBezTo>
                <a:cubicBezTo>
                  <a:pt x="6215" y="8243"/>
                  <a:pt x="6205" y="8243"/>
                  <a:pt x="6196" y="8243"/>
                </a:cubicBezTo>
                <a:cubicBezTo>
                  <a:pt x="6196" y="8243"/>
                  <a:pt x="6196" y="8243"/>
                  <a:pt x="6196" y="8243"/>
                </a:cubicBezTo>
                <a:cubicBezTo>
                  <a:pt x="6196" y="8243"/>
                  <a:pt x="6205" y="8227"/>
                  <a:pt x="6205" y="8227"/>
                </a:cubicBezTo>
                <a:cubicBezTo>
                  <a:pt x="6224" y="8211"/>
                  <a:pt x="6242" y="8196"/>
                  <a:pt x="6260" y="8180"/>
                </a:cubicBezTo>
                <a:cubicBezTo>
                  <a:pt x="6269" y="8165"/>
                  <a:pt x="6279" y="8134"/>
                  <a:pt x="6269" y="8118"/>
                </a:cubicBezTo>
                <a:cubicBezTo>
                  <a:pt x="6260" y="8103"/>
                  <a:pt x="6260" y="8087"/>
                  <a:pt x="6251" y="8072"/>
                </a:cubicBezTo>
                <a:cubicBezTo>
                  <a:pt x="6233" y="8040"/>
                  <a:pt x="6205" y="8025"/>
                  <a:pt x="6178" y="8040"/>
                </a:cubicBezTo>
                <a:cubicBezTo>
                  <a:pt x="6105" y="8072"/>
                  <a:pt x="6032" y="8103"/>
                  <a:pt x="5967" y="8165"/>
                </a:cubicBezTo>
                <a:cubicBezTo>
                  <a:pt x="5967" y="8165"/>
                  <a:pt x="5967" y="8180"/>
                  <a:pt x="5967" y="8180"/>
                </a:cubicBezTo>
                <a:cubicBezTo>
                  <a:pt x="5967" y="8180"/>
                  <a:pt x="5967" y="8180"/>
                  <a:pt x="5967" y="8180"/>
                </a:cubicBezTo>
                <a:cubicBezTo>
                  <a:pt x="5958" y="8196"/>
                  <a:pt x="5949" y="8211"/>
                  <a:pt x="5940" y="8227"/>
                </a:cubicBezTo>
                <a:cubicBezTo>
                  <a:pt x="5940" y="8227"/>
                  <a:pt x="5940" y="8227"/>
                  <a:pt x="5940" y="8227"/>
                </a:cubicBezTo>
                <a:cubicBezTo>
                  <a:pt x="5931" y="8243"/>
                  <a:pt x="5913" y="8243"/>
                  <a:pt x="5903" y="8258"/>
                </a:cubicBezTo>
                <a:cubicBezTo>
                  <a:pt x="5903" y="8258"/>
                  <a:pt x="5894" y="8274"/>
                  <a:pt x="5885" y="8274"/>
                </a:cubicBezTo>
                <a:cubicBezTo>
                  <a:pt x="5885" y="8289"/>
                  <a:pt x="5885" y="8289"/>
                  <a:pt x="5885" y="8289"/>
                </a:cubicBezTo>
                <a:cubicBezTo>
                  <a:pt x="5885" y="8274"/>
                  <a:pt x="5885" y="8274"/>
                  <a:pt x="5885" y="8274"/>
                </a:cubicBezTo>
                <a:cubicBezTo>
                  <a:pt x="5894" y="8258"/>
                  <a:pt x="5894" y="8258"/>
                  <a:pt x="5903" y="8243"/>
                </a:cubicBezTo>
                <a:cubicBezTo>
                  <a:pt x="5913" y="8243"/>
                  <a:pt x="5931" y="8227"/>
                  <a:pt x="5940" y="8227"/>
                </a:cubicBezTo>
                <a:cubicBezTo>
                  <a:pt x="5940" y="8227"/>
                  <a:pt x="5940" y="8227"/>
                  <a:pt x="5940" y="8227"/>
                </a:cubicBezTo>
                <a:cubicBezTo>
                  <a:pt x="5940" y="8180"/>
                  <a:pt x="5949" y="8180"/>
                  <a:pt x="5967" y="8180"/>
                </a:cubicBezTo>
                <a:cubicBezTo>
                  <a:pt x="5967" y="8180"/>
                  <a:pt x="5967" y="8180"/>
                  <a:pt x="5967" y="8165"/>
                </a:cubicBezTo>
                <a:cubicBezTo>
                  <a:pt x="5967" y="8165"/>
                  <a:pt x="5967" y="8165"/>
                  <a:pt x="5967" y="8165"/>
                </a:cubicBezTo>
                <a:cubicBezTo>
                  <a:pt x="5967" y="8149"/>
                  <a:pt x="5977" y="8134"/>
                  <a:pt x="5986" y="8118"/>
                </a:cubicBezTo>
                <a:cubicBezTo>
                  <a:pt x="6013" y="8072"/>
                  <a:pt x="6041" y="8040"/>
                  <a:pt x="6077" y="8025"/>
                </a:cubicBezTo>
                <a:cubicBezTo>
                  <a:pt x="6096" y="8025"/>
                  <a:pt x="6114" y="8009"/>
                  <a:pt x="6123" y="7963"/>
                </a:cubicBezTo>
                <a:cubicBezTo>
                  <a:pt x="6123" y="7963"/>
                  <a:pt x="6132" y="7947"/>
                  <a:pt x="6132" y="7947"/>
                </a:cubicBezTo>
                <a:cubicBezTo>
                  <a:pt x="6151" y="7916"/>
                  <a:pt x="6160" y="7901"/>
                  <a:pt x="6178" y="7870"/>
                </a:cubicBezTo>
                <a:cubicBezTo>
                  <a:pt x="6196" y="7854"/>
                  <a:pt x="6215" y="7870"/>
                  <a:pt x="6233" y="7885"/>
                </a:cubicBezTo>
                <a:cubicBezTo>
                  <a:pt x="6315" y="7885"/>
                  <a:pt x="6388" y="7901"/>
                  <a:pt x="6462" y="7916"/>
                </a:cubicBezTo>
                <a:cubicBezTo>
                  <a:pt x="6489" y="7916"/>
                  <a:pt x="6517" y="7901"/>
                  <a:pt x="6553" y="7901"/>
                </a:cubicBezTo>
                <a:cubicBezTo>
                  <a:pt x="6562" y="7916"/>
                  <a:pt x="6572" y="7901"/>
                  <a:pt x="6581" y="7901"/>
                </a:cubicBezTo>
                <a:cubicBezTo>
                  <a:pt x="6581" y="7901"/>
                  <a:pt x="6590" y="7885"/>
                  <a:pt x="6599" y="7885"/>
                </a:cubicBezTo>
                <a:cubicBezTo>
                  <a:pt x="6617" y="7870"/>
                  <a:pt x="6636" y="7838"/>
                  <a:pt x="6654" y="7807"/>
                </a:cubicBezTo>
                <a:cubicBezTo>
                  <a:pt x="6663" y="7776"/>
                  <a:pt x="6681" y="7761"/>
                  <a:pt x="6700" y="7761"/>
                </a:cubicBezTo>
                <a:cubicBezTo>
                  <a:pt x="6709" y="7761"/>
                  <a:pt x="6727" y="7745"/>
                  <a:pt x="6736" y="7745"/>
                </a:cubicBezTo>
                <a:cubicBezTo>
                  <a:pt x="6773" y="7745"/>
                  <a:pt x="6809" y="7714"/>
                  <a:pt x="6837" y="7668"/>
                </a:cubicBezTo>
                <a:cubicBezTo>
                  <a:pt x="6855" y="7652"/>
                  <a:pt x="6864" y="7621"/>
                  <a:pt x="6855" y="7590"/>
                </a:cubicBezTo>
                <a:cubicBezTo>
                  <a:pt x="6846" y="7574"/>
                  <a:pt x="6846" y="7543"/>
                  <a:pt x="6855" y="7528"/>
                </a:cubicBezTo>
                <a:cubicBezTo>
                  <a:pt x="6855" y="7512"/>
                  <a:pt x="6864" y="7497"/>
                  <a:pt x="6864" y="7481"/>
                </a:cubicBezTo>
                <a:cubicBezTo>
                  <a:pt x="6864" y="7466"/>
                  <a:pt x="6864" y="7450"/>
                  <a:pt x="6864" y="7434"/>
                </a:cubicBezTo>
                <a:cubicBezTo>
                  <a:pt x="6846" y="7403"/>
                  <a:pt x="6828" y="7372"/>
                  <a:pt x="6800" y="7388"/>
                </a:cubicBezTo>
                <a:cubicBezTo>
                  <a:pt x="6800" y="7388"/>
                  <a:pt x="6800" y="7388"/>
                  <a:pt x="6800" y="7388"/>
                </a:cubicBezTo>
                <a:cubicBezTo>
                  <a:pt x="6800" y="7388"/>
                  <a:pt x="6800" y="7388"/>
                  <a:pt x="6800" y="7388"/>
                </a:cubicBezTo>
                <a:cubicBezTo>
                  <a:pt x="6800" y="7388"/>
                  <a:pt x="6800" y="7388"/>
                  <a:pt x="6800" y="7388"/>
                </a:cubicBezTo>
                <a:cubicBezTo>
                  <a:pt x="6800" y="7388"/>
                  <a:pt x="6800" y="7388"/>
                  <a:pt x="6800" y="7388"/>
                </a:cubicBezTo>
                <a:cubicBezTo>
                  <a:pt x="6800" y="7372"/>
                  <a:pt x="6800" y="7357"/>
                  <a:pt x="6800" y="7341"/>
                </a:cubicBezTo>
                <a:cubicBezTo>
                  <a:pt x="6800" y="7326"/>
                  <a:pt x="6791" y="7295"/>
                  <a:pt x="6773" y="7295"/>
                </a:cubicBezTo>
                <a:cubicBezTo>
                  <a:pt x="6764" y="7295"/>
                  <a:pt x="6755" y="7295"/>
                  <a:pt x="6745" y="7295"/>
                </a:cubicBezTo>
                <a:cubicBezTo>
                  <a:pt x="6745" y="7295"/>
                  <a:pt x="6745" y="7295"/>
                  <a:pt x="6745" y="7295"/>
                </a:cubicBezTo>
                <a:cubicBezTo>
                  <a:pt x="6745" y="7279"/>
                  <a:pt x="6745" y="7279"/>
                  <a:pt x="6755" y="7279"/>
                </a:cubicBezTo>
                <a:cubicBezTo>
                  <a:pt x="6755" y="7279"/>
                  <a:pt x="6764" y="7264"/>
                  <a:pt x="6773" y="7264"/>
                </a:cubicBezTo>
                <a:cubicBezTo>
                  <a:pt x="6782" y="7248"/>
                  <a:pt x="6782" y="7232"/>
                  <a:pt x="6782" y="7217"/>
                </a:cubicBezTo>
                <a:cubicBezTo>
                  <a:pt x="6773" y="7201"/>
                  <a:pt x="6764" y="7186"/>
                  <a:pt x="6745" y="7186"/>
                </a:cubicBezTo>
                <a:cubicBezTo>
                  <a:pt x="6745" y="7186"/>
                  <a:pt x="6736" y="7186"/>
                  <a:pt x="6727" y="7186"/>
                </a:cubicBezTo>
                <a:cubicBezTo>
                  <a:pt x="6709" y="7139"/>
                  <a:pt x="6681" y="7124"/>
                  <a:pt x="6654" y="7108"/>
                </a:cubicBezTo>
                <a:cubicBezTo>
                  <a:pt x="6654" y="7093"/>
                  <a:pt x="6645" y="7093"/>
                  <a:pt x="6645" y="7093"/>
                </a:cubicBezTo>
                <a:cubicBezTo>
                  <a:pt x="6645" y="7030"/>
                  <a:pt x="6617" y="7015"/>
                  <a:pt x="6599" y="6984"/>
                </a:cubicBezTo>
                <a:cubicBezTo>
                  <a:pt x="6590" y="6968"/>
                  <a:pt x="6581" y="6937"/>
                  <a:pt x="6572" y="6922"/>
                </a:cubicBezTo>
                <a:cubicBezTo>
                  <a:pt x="6562" y="6906"/>
                  <a:pt x="6562" y="6891"/>
                  <a:pt x="6572" y="6875"/>
                </a:cubicBezTo>
                <a:cubicBezTo>
                  <a:pt x="6581" y="6859"/>
                  <a:pt x="6590" y="6844"/>
                  <a:pt x="6599" y="6828"/>
                </a:cubicBezTo>
                <a:cubicBezTo>
                  <a:pt x="6608" y="6813"/>
                  <a:pt x="6608" y="6797"/>
                  <a:pt x="6608" y="6782"/>
                </a:cubicBezTo>
                <a:cubicBezTo>
                  <a:pt x="6590" y="6751"/>
                  <a:pt x="6581" y="6720"/>
                  <a:pt x="6590" y="6673"/>
                </a:cubicBezTo>
                <a:cubicBezTo>
                  <a:pt x="6590" y="6673"/>
                  <a:pt x="6581" y="6657"/>
                  <a:pt x="6581" y="6642"/>
                </a:cubicBezTo>
                <a:cubicBezTo>
                  <a:pt x="6572" y="6626"/>
                  <a:pt x="6572" y="6595"/>
                  <a:pt x="6562" y="6580"/>
                </a:cubicBezTo>
                <a:cubicBezTo>
                  <a:pt x="6553" y="6580"/>
                  <a:pt x="6562" y="6549"/>
                  <a:pt x="6553" y="6533"/>
                </a:cubicBezTo>
                <a:cubicBezTo>
                  <a:pt x="6553" y="6518"/>
                  <a:pt x="6553" y="6487"/>
                  <a:pt x="6553" y="6471"/>
                </a:cubicBezTo>
                <a:cubicBezTo>
                  <a:pt x="6553" y="6440"/>
                  <a:pt x="6544" y="6424"/>
                  <a:pt x="6544" y="6393"/>
                </a:cubicBezTo>
                <a:cubicBezTo>
                  <a:pt x="6526" y="6331"/>
                  <a:pt x="6526" y="6269"/>
                  <a:pt x="6517" y="6207"/>
                </a:cubicBezTo>
                <a:cubicBezTo>
                  <a:pt x="6517" y="6191"/>
                  <a:pt x="6517" y="6176"/>
                  <a:pt x="6507" y="6160"/>
                </a:cubicBezTo>
                <a:cubicBezTo>
                  <a:pt x="6507" y="6145"/>
                  <a:pt x="6507" y="6145"/>
                  <a:pt x="6498" y="6145"/>
                </a:cubicBezTo>
                <a:cubicBezTo>
                  <a:pt x="6498" y="6145"/>
                  <a:pt x="6498" y="6145"/>
                  <a:pt x="6489" y="6145"/>
                </a:cubicBezTo>
                <a:cubicBezTo>
                  <a:pt x="6471" y="6191"/>
                  <a:pt x="6443" y="6238"/>
                  <a:pt x="6434" y="6300"/>
                </a:cubicBezTo>
                <a:cubicBezTo>
                  <a:pt x="6416" y="6362"/>
                  <a:pt x="6398" y="6409"/>
                  <a:pt x="6361" y="6440"/>
                </a:cubicBezTo>
                <a:cubicBezTo>
                  <a:pt x="6352" y="6440"/>
                  <a:pt x="6343" y="6455"/>
                  <a:pt x="6334" y="6471"/>
                </a:cubicBezTo>
                <a:cubicBezTo>
                  <a:pt x="6324" y="6487"/>
                  <a:pt x="6306" y="6487"/>
                  <a:pt x="6297" y="6502"/>
                </a:cubicBezTo>
                <a:cubicBezTo>
                  <a:pt x="6288" y="6502"/>
                  <a:pt x="6269" y="6502"/>
                  <a:pt x="6260" y="6487"/>
                </a:cubicBezTo>
                <a:cubicBezTo>
                  <a:pt x="6251" y="6471"/>
                  <a:pt x="6242" y="6455"/>
                  <a:pt x="6242" y="6440"/>
                </a:cubicBezTo>
                <a:cubicBezTo>
                  <a:pt x="6242" y="6424"/>
                  <a:pt x="6224" y="6409"/>
                  <a:pt x="6215" y="6393"/>
                </a:cubicBezTo>
                <a:cubicBezTo>
                  <a:pt x="6196" y="6378"/>
                  <a:pt x="6196" y="6347"/>
                  <a:pt x="6196" y="6331"/>
                </a:cubicBezTo>
                <a:cubicBezTo>
                  <a:pt x="6196" y="6285"/>
                  <a:pt x="6215" y="6238"/>
                  <a:pt x="6205" y="6191"/>
                </a:cubicBezTo>
                <a:cubicBezTo>
                  <a:pt x="6205" y="6176"/>
                  <a:pt x="6205" y="6160"/>
                  <a:pt x="6215" y="6160"/>
                </a:cubicBezTo>
                <a:cubicBezTo>
                  <a:pt x="6224" y="6114"/>
                  <a:pt x="6233" y="6067"/>
                  <a:pt x="6242" y="6036"/>
                </a:cubicBezTo>
                <a:cubicBezTo>
                  <a:pt x="6251" y="6020"/>
                  <a:pt x="6242" y="6005"/>
                  <a:pt x="6233" y="6005"/>
                </a:cubicBezTo>
                <a:cubicBezTo>
                  <a:pt x="6215" y="5989"/>
                  <a:pt x="6196" y="5958"/>
                  <a:pt x="6169" y="5958"/>
                </a:cubicBezTo>
                <a:cubicBezTo>
                  <a:pt x="6160" y="5958"/>
                  <a:pt x="6151" y="5943"/>
                  <a:pt x="6141" y="5927"/>
                </a:cubicBezTo>
                <a:cubicBezTo>
                  <a:pt x="6132" y="5927"/>
                  <a:pt x="6132" y="5912"/>
                  <a:pt x="6132" y="5896"/>
                </a:cubicBezTo>
                <a:cubicBezTo>
                  <a:pt x="6132" y="5880"/>
                  <a:pt x="6132" y="5865"/>
                  <a:pt x="6132" y="5865"/>
                </a:cubicBezTo>
                <a:cubicBezTo>
                  <a:pt x="6114" y="5834"/>
                  <a:pt x="6105" y="5803"/>
                  <a:pt x="6096" y="5772"/>
                </a:cubicBezTo>
                <a:cubicBezTo>
                  <a:pt x="6096" y="5741"/>
                  <a:pt x="6086" y="5725"/>
                  <a:pt x="6077" y="5710"/>
                </a:cubicBezTo>
                <a:cubicBezTo>
                  <a:pt x="6059" y="5678"/>
                  <a:pt x="6050" y="5663"/>
                  <a:pt x="6022" y="5678"/>
                </a:cubicBezTo>
                <a:cubicBezTo>
                  <a:pt x="6013" y="5678"/>
                  <a:pt x="6004" y="5678"/>
                  <a:pt x="5995" y="5678"/>
                </a:cubicBezTo>
                <a:cubicBezTo>
                  <a:pt x="5958" y="5663"/>
                  <a:pt x="5931" y="5678"/>
                  <a:pt x="5903" y="5632"/>
                </a:cubicBezTo>
                <a:cubicBezTo>
                  <a:pt x="5894" y="5616"/>
                  <a:pt x="5876" y="5616"/>
                  <a:pt x="5867" y="5616"/>
                </a:cubicBezTo>
                <a:cubicBezTo>
                  <a:pt x="5830" y="5601"/>
                  <a:pt x="5794" y="5632"/>
                  <a:pt x="5784" y="5678"/>
                </a:cubicBezTo>
                <a:cubicBezTo>
                  <a:pt x="5775" y="5710"/>
                  <a:pt x="5775" y="5741"/>
                  <a:pt x="5784" y="5772"/>
                </a:cubicBezTo>
                <a:cubicBezTo>
                  <a:pt x="5794" y="5787"/>
                  <a:pt x="5794" y="5818"/>
                  <a:pt x="5784" y="5834"/>
                </a:cubicBezTo>
                <a:cubicBezTo>
                  <a:pt x="5775" y="5865"/>
                  <a:pt x="5757" y="5896"/>
                  <a:pt x="5748" y="5927"/>
                </a:cubicBezTo>
                <a:cubicBezTo>
                  <a:pt x="5739" y="5958"/>
                  <a:pt x="5766" y="6005"/>
                  <a:pt x="5757" y="6036"/>
                </a:cubicBezTo>
                <a:cubicBezTo>
                  <a:pt x="5757" y="6051"/>
                  <a:pt x="5757" y="6083"/>
                  <a:pt x="5757" y="6098"/>
                </a:cubicBezTo>
                <a:cubicBezTo>
                  <a:pt x="5766" y="6129"/>
                  <a:pt x="5757" y="6145"/>
                  <a:pt x="5739" y="6160"/>
                </a:cubicBezTo>
                <a:cubicBezTo>
                  <a:pt x="5739" y="6176"/>
                  <a:pt x="5729" y="6176"/>
                  <a:pt x="5720" y="6191"/>
                </a:cubicBezTo>
                <a:cubicBezTo>
                  <a:pt x="5711" y="6238"/>
                  <a:pt x="5675" y="6269"/>
                  <a:pt x="5656" y="6316"/>
                </a:cubicBezTo>
                <a:cubicBezTo>
                  <a:pt x="5647" y="6347"/>
                  <a:pt x="5647" y="6362"/>
                  <a:pt x="5656" y="6393"/>
                </a:cubicBezTo>
                <a:cubicBezTo>
                  <a:pt x="5665" y="6409"/>
                  <a:pt x="5675" y="6424"/>
                  <a:pt x="5684" y="6440"/>
                </a:cubicBezTo>
                <a:cubicBezTo>
                  <a:pt x="5684" y="6455"/>
                  <a:pt x="5693" y="6471"/>
                  <a:pt x="5693" y="6502"/>
                </a:cubicBezTo>
                <a:cubicBezTo>
                  <a:pt x="5702" y="6549"/>
                  <a:pt x="5702" y="6595"/>
                  <a:pt x="5702" y="6642"/>
                </a:cubicBezTo>
                <a:cubicBezTo>
                  <a:pt x="5711" y="6704"/>
                  <a:pt x="5693" y="6751"/>
                  <a:pt x="5702" y="6797"/>
                </a:cubicBezTo>
                <a:cubicBezTo>
                  <a:pt x="5702" y="6813"/>
                  <a:pt x="5702" y="6813"/>
                  <a:pt x="5693" y="6828"/>
                </a:cubicBezTo>
                <a:cubicBezTo>
                  <a:pt x="5684" y="6844"/>
                  <a:pt x="5675" y="6844"/>
                  <a:pt x="5665" y="6859"/>
                </a:cubicBezTo>
                <a:cubicBezTo>
                  <a:pt x="5629" y="6922"/>
                  <a:pt x="5592" y="6953"/>
                  <a:pt x="5546" y="6984"/>
                </a:cubicBezTo>
                <a:cubicBezTo>
                  <a:pt x="5528" y="6999"/>
                  <a:pt x="5510" y="7015"/>
                  <a:pt x="5492" y="7030"/>
                </a:cubicBezTo>
                <a:cubicBezTo>
                  <a:pt x="5473" y="7030"/>
                  <a:pt x="5464" y="7046"/>
                  <a:pt x="5464" y="7077"/>
                </a:cubicBezTo>
                <a:cubicBezTo>
                  <a:pt x="5464" y="7139"/>
                  <a:pt x="5473" y="7186"/>
                  <a:pt x="5464" y="7232"/>
                </a:cubicBezTo>
                <a:cubicBezTo>
                  <a:pt x="5464" y="7279"/>
                  <a:pt x="5464" y="7310"/>
                  <a:pt x="5455" y="7341"/>
                </a:cubicBezTo>
                <a:cubicBezTo>
                  <a:pt x="5455" y="7388"/>
                  <a:pt x="5464" y="7419"/>
                  <a:pt x="5464" y="7450"/>
                </a:cubicBezTo>
                <a:cubicBezTo>
                  <a:pt x="5464" y="7466"/>
                  <a:pt x="5464" y="7481"/>
                  <a:pt x="5455" y="7497"/>
                </a:cubicBezTo>
                <a:cubicBezTo>
                  <a:pt x="5455" y="7512"/>
                  <a:pt x="5446" y="7543"/>
                  <a:pt x="5437" y="7559"/>
                </a:cubicBezTo>
                <a:cubicBezTo>
                  <a:pt x="5437" y="7574"/>
                  <a:pt x="5427" y="7574"/>
                  <a:pt x="5427" y="7574"/>
                </a:cubicBezTo>
                <a:cubicBezTo>
                  <a:pt x="5400" y="7574"/>
                  <a:pt x="5391" y="7590"/>
                  <a:pt x="5382" y="7605"/>
                </a:cubicBezTo>
                <a:cubicBezTo>
                  <a:pt x="5373" y="7621"/>
                  <a:pt x="5354" y="7621"/>
                  <a:pt x="5354" y="7605"/>
                </a:cubicBezTo>
                <a:cubicBezTo>
                  <a:pt x="5354" y="7590"/>
                  <a:pt x="5345" y="7574"/>
                  <a:pt x="5345" y="7559"/>
                </a:cubicBezTo>
                <a:cubicBezTo>
                  <a:pt x="5336" y="7543"/>
                  <a:pt x="5336" y="7512"/>
                  <a:pt x="5327" y="7497"/>
                </a:cubicBezTo>
                <a:cubicBezTo>
                  <a:pt x="5299" y="7466"/>
                  <a:pt x="5290" y="7403"/>
                  <a:pt x="5272" y="7357"/>
                </a:cubicBezTo>
                <a:cubicBezTo>
                  <a:pt x="5272" y="7341"/>
                  <a:pt x="5272" y="7326"/>
                  <a:pt x="5272" y="7295"/>
                </a:cubicBezTo>
                <a:cubicBezTo>
                  <a:pt x="5290" y="7248"/>
                  <a:pt x="5308" y="7186"/>
                  <a:pt x="5308" y="7108"/>
                </a:cubicBezTo>
                <a:cubicBezTo>
                  <a:pt x="5308" y="7093"/>
                  <a:pt x="5318" y="7062"/>
                  <a:pt x="5318" y="7046"/>
                </a:cubicBezTo>
                <a:cubicBezTo>
                  <a:pt x="5327" y="7015"/>
                  <a:pt x="5327" y="6999"/>
                  <a:pt x="5327" y="6984"/>
                </a:cubicBezTo>
                <a:cubicBezTo>
                  <a:pt x="5336" y="6968"/>
                  <a:pt x="5327" y="6953"/>
                  <a:pt x="5318" y="6953"/>
                </a:cubicBezTo>
                <a:cubicBezTo>
                  <a:pt x="5281" y="6937"/>
                  <a:pt x="5235" y="6906"/>
                  <a:pt x="5199" y="6906"/>
                </a:cubicBezTo>
                <a:cubicBezTo>
                  <a:pt x="5180" y="6906"/>
                  <a:pt x="5171" y="6906"/>
                  <a:pt x="5171" y="6891"/>
                </a:cubicBezTo>
                <a:cubicBezTo>
                  <a:pt x="5144" y="6844"/>
                  <a:pt x="5125" y="6813"/>
                  <a:pt x="5098" y="6782"/>
                </a:cubicBezTo>
                <a:cubicBezTo>
                  <a:pt x="5071" y="6766"/>
                  <a:pt x="5043" y="6735"/>
                  <a:pt x="5034" y="6689"/>
                </a:cubicBezTo>
                <a:cubicBezTo>
                  <a:pt x="5016" y="6626"/>
                  <a:pt x="4997" y="6595"/>
                  <a:pt x="4961" y="6564"/>
                </a:cubicBezTo>
                <a:cubicBezTo>
                  <a:pt x="4942" y="6549"/>
                  <a:pt x="4915" y="6518"/>
                  <a:pt x="4887" y="6502"/>
                </a:cubicBezTo>
                <a:cubicBezTo>
                  <a:pt x="4878" y="6487"/>
                  <a:pt x="4860" y="6487"/>
                  <a:pt x="4851" y="6487"/>
                </a:cubicBezTo>
                <a:cubicBezTo>
                  <a:pt x="4823" y="6502"/>
                  <a:pt x="4805" y="6518"/>
                  <a:pt x="4787" y="6502"/>
                </a:cubicBezTo>
                <a:cubicBezTo>
                  <a:pt x="4787" y="6502"/>
                  <a:pt x="4778" y="6502"/>
                  <a:pt x="4778" y="6502"/>
                </a:cubicBezTo>
                <a:cubicBezTo>
                  <a:pt x="4778" y="6518"/>
                  <a:pt x="4778" y="6518"/>
                  <a:pt x="4778" y="6518"/>
                </a:cubicBezTo>
                <a:cubicBezTo>
                  <a:pt x="4778" y="6502"/>
                  <a:pt x="4778" y="6502"/>
                  <a:pt x="4778" y="6502"/>
                </a:cubicBezTo>
                <a:cubicBezTo>
                  <a:pt x="4778" y="6502"/>
                  <a:pt x="4778" y="6502"/>
                  <a:pt x="4787" y="6502"/>
                </a:cubicBezTo>
                <a:cubicBezTo>
                  <a:pt x="4796" y="6471"/>
                  <a:pt x="4805" y="6440"/>
                  <a:pt x="4805" y="6393"/>
                </a:cubicBezTo>
                <a:cubicBezTo>
                  <a:pt x="4796" y="6347"/>
                  <a:pt x="4805" y="6300"/>
                  <a:pt x="4796" y="6253"/>
                </a:cubicBezTo>
                <a:cubicBezTo>
                  <a:pt x="4796" y="6222"/>
                  <a:pt x="4796" y="6207"/>
                  <a:pt x="4796" y="6191"/>
                </a:cubicBezTo>
                <a:cubicBezTo>
                  <a:pt x="4796" y="6191"/>
                  <a:pt x="4787" y="6176"/>
                  <a:pt x="4787" y="6176"/>
                </a:cubicBezTo>
                <a:cubicBezTo>
                  <a:pt x="4778" y="6176"/>
                  <a:pt x="4759" y="6176"/>
                  <a:pt x="4750" y="6176"/>
                </a:cubicBezTo>
                <a:cubicBezTo>
                  <a:pt x="4741" y="6176"/>
                  <a:pt x="4732" y="6160"/>
                  <a:pt x="4732" y="6145"/>
                </a:cubicBezTo>
                <a:cubicBezTo>
                  <a:pt x="4732" y="6129"/>
                  <a:pt x="4723" y="6114"/>
                  <a:pt x="4732" y="6098"/>
                </a:cubicBezTo>
                <a:cubicBezTo>
                  <a:pt x="4732" y="6083"/>
                  <a:pt x="4741" y="6051"/>
                  <a:pt x="4741" y="6020"/>
                </a:cubicBezTo>
                <a:cubicBezTo>
                  <a:pt x="4759" y="5912"/>
                  <a:pt x="4787" y="5818"/>
                  <a:pt x="4842" y="5741"/>
                </a:cubicBezTo>
                <a:cubicBezTo>
                  <a:pt x="4851" y="5725"/>
                  <a:pt x="4860" y="5694"/>
                  <a:pt x="4869" y="5678"/>
                </a:cubicBezTo>
                <a:cubicBezTo>
                  <a:pt x="4897" y="5616"/>
                  <a:pt x="4924" y="5539"/>
                  <a:pt x="4970" y="5523"/>
                </a:cubicBezTo>
                <a:cubicBezTo>
                  <a:pt x="4988" y="5476"/>
                  <a:pt x="5016" y="5461"/>
                  <a:pt x="5025" y="5399"/>
                </a:cubicBezTo>
                <a:cubicBezTo>
                  <a:pt x="5025" y="5399"/>
                  <a:pt x="5034" y="5383"/>
                  <a:pt x="5043" y="5383"/>
                </a:cubicBezTo>
                <a:cubicBezTo>
                  <a:pt x="5052" y="5383"/>
                  <a:pt x="5061" y="5399"/>
                  <a:pt x="5071" y="5399"/>
                </a:cubicBezTo>
                <a:cubicBezTo>
                  <a:pt x="5098" y="5399"/>
                  <a:pt x="5125" y="5368"/>
                  <a:pt x="5125" y="5321"/>
                </a:cubicBezTo>
                <a:cubicBezTo>
                  <a:pt x="5125" y="5306"/>
                  <a:pt x="5125" y="5274"/>
                  <a:pt x="5116" y="5259"/>
                </a:cubicBezTo>
                <a:cubicBezTo>
                  <a:pt x="5116" y="5259"/>
                  <a:pt x="5116" y="5259"/>
                  <a:pt x="5116" y="5259"/>
                </a:cubicBezTo>
                <a:cubicBezTo>
                  <a:pt x="5116" y="5259"/>
                  <a:pt x="5116" y="5259"/>
                  <a:pt x="5116" y="5259"/>
                </a:cubicBezTo>
                <a:cubicBezTo>
                  <a:pt x="5116" y="5259"/>
                  <a:pt x="5116" y="5259"/>
                  <a:pt x="5116" y="5259"/>
                </a:cubicBezTo>
                <a:cubicBezTo>
                  <a:pt x="5116" y="5259"/>
                  <a:pt x="5116" y="5259"/>
                  <a:pt x="5116" y="5259"/>
                </a:cubicBezTo>
                <a:cubicBezTo>
                  <a:pt x="5153" y="5259"/>
                  <a:pt x="5189" y="5243"/>
                  <a:pt x="5199" y="5181"/>
                </a:cubicBezTo>
                <a:cubicBezTo>
                  <a:pt x="5208" y="5166"/>
                  <a:pt x="5217" y="5166"/>
                  <a:pt x="5217" y="5166"/>
                </a:cubicBezTo>
                <a:cubicBezTo>
                  <a:pt x="5235" y="5181"/>
                  <a:pt x="5244" y="5197"/>
                  <a:pt x="5254" y="5197"/>
                </a:cubicBezTo>
                <a:cubicBezTo>
                  <a:pt x="5272" y="5197"/>
                  <a:pt x="5281" y="5212"/>
                  <a:pt x="5299" y="5181"/>
                </a:cubicBezTo>
                <a:cubicBezTo>
                  <a:pt x="5336" y="5119"/>
                  <a:pt x="5373" y="5057"/>
                  <a:pt x="5418" y="4995"/>
                </a:cubicBezTo>
                <a:cubicBezTo>
                  <a:pt x="5418" y="4995"/>
                  <a:pt x="5418" y="4979"/>
                  <a:pt x="5418" y="4964"/>
                </a:cubicBezTo>
                <a:cubicBezTo>
                  <a:pt x="5418" y="4948"/>
                  <a:pt x="5427" y="4933"/>
                  <a:pt x="5437" y="4917"/>
                </a:cubicBezTo>
                <a:cubicBezTo>
                  <a:pt x="5455" y="4902"/>
                  <a:pt x="5473" y="4870"/>
                  <a:pt x="5482" y="4855"/>
                </a:cubicBezTo>
                <a:cubicBezTo>
                  <a:pt x="5492" y="4839"/>
                  <a:pt x="5501" y="4839"/>
                  <a:pt x="5501" y="4824"/>
                </a:cubicBezTo>
                <a:cubicBezTo>
                  <a:pt x="5501" y="4824"/>
                  <a:pt x="5501" y="4824"/>
                  <a:pt x="5501" y="4824"/>
                </a:cubicBezTo>
                <a:cubicBezTo>
                  <a:pt x="5510" y="4808"/>
                  <a:pt x="5510" y="4808"/>
                  <a:pt x="5510" y="4808"/>
                </a:cubicBezTo>
                <a:cubicBezTo>
                  <a:pt x="5537" y="4777"/>
                  <a:pt x="5537" y="4777"/>
                  <a:pt x="5519" y="4731"/>
                </a:cubicBezTo>
                <a:cubicBezTo>
                  <a:pt x="5519" y="4715"/>
                  <a:pt x="5519" y="4715"/>
                  <a:pt x="5519" y="4715"/>
                </a:cubicBezTo>
                <a:cubicBezTo>
                  <a:pt x="5510" y="4699"/>
                  <a:pt x="5519" y="4699"/>
                  <a:pt x="5519" y="4699"/>
                </a:cubicBezTo>
                <a:cubicBezTo>
                  <a:pt x="5546" y="4684"/>
                  <a:pt x="5574" y="4684"/>
                  <a:pt x="5583" y="4731"/>
                </a:cubicBezTo>
                <a:cubicBezTo>
                  <a:pt x="5583" y="4731"/>
                  <a:pt x="5583" y="4746"/>
                  <a:pt x="5583" y="4746"/>
                </a:cubicBezTo>
                <a:cubicBezTo>
                  <a:pt x="5620" y="4777"/>
                  <a:pt x="5665" y="4777"/>
                  <a:pt x="5702" y="4746"/>
                </a:cubicBezTo>
                <a:cubicBezTo>
                  <a:pt x="5729" y="4731"/>
                  <a:pt x="5757" y="4699"/>
                  <a:pt x="5775" y="4668"/>
                </a:cubicBezTo>
                <a:cubicBezTo>
                  <a:pt x="5784" y="4653"/>
                  <a:pt x="5794" y="4637"/>
                  <a:pt x="5803" y="4637"/>
                </a:cubicBezTo>
                <a:cubicBezTo>
                  <a:pt x="5821" y="4637"/>
                  <a:pt x="5830" y="4606"/>
                  <a:pt x="5839" y="4575"/>
                </a:cubicBezTo>
                <a:cubicBezTo>
                  <a:pt x="5848" y="4560"/>
                  <a:pt x="5848" y="4529"/>
                  <a:pt x="5848" y="4513"/>
                </a:cubicBezTo>
                <a:cubicBezTo>
                  <a:pt x="5839" y="4497"/>
                  <a:pt x="5839" y="4482"/>
                  <a:pt x="5839" y="4466"/>
                </a:cubicBezTo>
                <a:cubicBezTo>
                  <a:pt x="5830" y="4435"/>
                  <a:pt x="5830" y="4404"/>
                  <a:pt x="5830" y="4389"/>
                </a:cubicBezTo>
                <a:cubicBezTo>
                  <a:pt x="5839" y="4358"/>
                  <a:pt x="5839" y="4327"/>
                  <a:pt x="5839" y="4311"/>
                </a:cubicBezTo>
                <a:cubicBezTo>
                  <a:pt x="5839" y="4311"/>
                  <a:pt x="5839" y="4295"/>
                  <a:pt x="5839" y="4295"/>
                </a:cubicBezTo>
                <a:cubicBezTo>
                  <a:pt x="5839" y="4295"/>
                  <a:pt x="5839" y="4295"/>
                  <a:pt x="5839" y="4295"/>
                </a:cubicBezTo>
                <a:cubicBezTo>
                  <a:pt x="5839" y="4295"/>
                  <a:pt x="5839" y="4295"/>
                  <a:pt x="5839" y="4295"/>
                </a:cubicBezTo>
                <a:cubicBezTo>
                  <a:pt x="5839" y="4295"/>
                  <a:pt x="5839" y="4295"/>
                  <a:pt x="5839" y="4311"/>
                </a:cubicBezTo>
                <a:cubicBezTo>
                  <a:pt x="5848" y="4311"/>
                  <a:pt x="5867" y="4311"/>
                  <a:pt x="5876" y="4311"/>
                </a:cubicBezTo>
                <a:cubicBezTo>
                  <a:pt x="5903" y="4311"/>
                  <a:pt x="5913" y="4295"/>
                  <a:pt x="5913" y="4233"/>
                </a:cubicBezTo>
                <a:cubicBezTo>
                  <a:pt x="5913" y="4218"/>
                  <a:pt x="5913" y="4202"/>
                  <a:pt x="5922" y="4187"/>
                </a:cubicBezTo>
                <a:cubicBezTo>
                  <a:pt x="5940" y="4156"/>
                  <a:pt x="5931" y="4140"/>
                  <a:pt x="5922" y="4125"/>
                </a:cubicBezTo>
                <a:cubicBezTo>
                  <a:pt x="5903" y="4109"/>
                  <a:pt x="5885" y="4078"/>
                  <a:pt x="5885" y="4031"/>
                </a:cubicBezTo>
                <a:cubicBezTo>
                  <a:pt x="5885" y="4016"/>
                  <a:pt x="5876" y="3985"/>
                  <a:pt x="5858" y="4000"/>
                </a:cubicBezTo>
                <a:cubicBezTo>
                  <a:pt x="5848" y="4000"/>
                  <a:pt x="5839" y="3969"/>
                  <a:pt x="5839" y="3954"/>
                </a:cubicBezTo>
                <a:cubicBezTo>
                  <a:pt x="5821" y="3954"/>
                  <a:pt x="5803" y="3938"/>
                  <a:pt x="5794" y="3923"/>
                </a:cubicBezTo>
                <a:cubicBezTo>
                  <a:pt x="5794" y="3923"/>
                  <a:pt x="5794" y="3923"/>
                  <a:pt x="5794" y="3923"/>
                </a:cubicBezTo>
                <a:cubicBezTo>
                  <a:pt x="5794" y="3923"/>
                  <a:pt x="5794" y="3923"/>
                  <a:pt x="5794" y="3923"/>
                </a:cubicBezTo>
                <a:cubicBezTo>
                  <a:pt x="5794" y="3923"/>
                  <a:pt x="5794" y="3923"/>
                  <a:pt x="5794" y="3923"/>
                </a:cubicBezTo>
                <a:cubicBezTo>
                  <a:pt x="5784" y="3923"/>
                  <a:pt x="5784" y="3938"/>
                  <a:pt x="5775" y="3938"/>
                </a:cubicBezTo>
                <a:cubicBezTo>
                  <a:pt x="5748" y="3938"/>
                  <a:pt x="5739" y="3954"/>
                  <a:pt x="5729" y="3985"/>
                </a:cubicBezTo>
                <a:cubicBezTo>
                  <a:pt x="5729" y="4031"/>
                  <a:pt x="5711" y="4062"/>
                  <a:pt x="5720" y="4109"/>
                </a:cubicBezTo>
                <a:cubicBezTo>
                  <a:pt x="5720" y="4125"/>
                  <a:pt x="5720" y="4125"/>
                  <a:pt x="5711" y="4140"/>
                </a:cubicBezTo>
                <a:cubicBezTo>
                  <a:pt x="5702" y="4140"/>
                  <a:pt x="5693" y="4171"/>
                  <a:pt x="5684" y="4187"/>
                </a:cubicBezTo>
                <a:cubicBezTo>
                  <a:pt x="5665" y="4187"/>
                  <a:pt x="5656" y="4218"/>
                  <a:pt x="5647" y="4249"/>
                </a:cubicBezTo>
                <a:cubicBezTo>
                  <a:pt x="5638" y="4264"/>
                  <a:pt x="5629" y="4280"/>
                  <a:pt x="5629" y="4311"/>
                </a:cubicBezTo>
                <a:cubicBezTo>
                  <a:pt x="5620" y="4327"/>
                  <a:pt x="5611" y="4327"/>
                  <a:pt x="5601" y="4327"/>
                </a:cubicBezTo>
                <a:cubicBezTo>
                  <a:pt x="5601" y="4327"/>
                  <a:pt x="5601" y="4327"/>
                  <a:pt x="5601" y="4327"/>
                </a:cubicBezTo>
                <a:cubicBezTo>
                  <a:pt x="5601" y="4327"/>
                  <a:pt x="5601" y="4342"/>
                  <a:pt x="5592" y="4342"/>
                </a:cubicBezTo>
                <a:cubicBezTo>
                  <a:pt x="5601" y="4342"/>
                  <a:pt x="5601" y="4327"/>
                  <a:pt x="5601" y="4327"/>
                </a:cubicBezTo>
                <a:cubicBezTo>
                  <a:pt x="5601" y="4327"/>
                  <a:pt x="5601" y="4327"/>
                  <a:pt x="5601" y="4327"/>
                </a:cubicBezTo>
                <a:cubicBezTo>
                  <a:pt x="5592" y="4311"/>
                  <a:pt x="5592" y="4295"/>
                  <a:pt x="5583" y="4295"/>
                </a:cubicBezTo>
                <a:cubicBezTo>
                  <a:pt x="5574" y="4295"/>
                  <a:pt x="5565" y="4311"/>
                  <a:pt x="5556" y="4342"/>
                </a:cubicBezTo>
                <a:cubicBezTo>
                  <a:pt x="5556" y="4358"/>
                  <a:pt x="5556" y="4373"/>
                  <a:pt x="5565" y="4389"/>
                </a:cubicBezTo>
                <a:cubicBezTo>
                  <a:pt x="5565" y="4420"/>
                  <a:pt x="5565" y="4435"/>
                  <a:pt x="5556" y="4451"/>
                </a:cubicBezTo>
                <a:cubicBezTo>
                  <a:pt x="5546" y="4451"/>
                  <a:pt x="5537" y="4466"/>
                  <a:pt x="5528" y="4466"/>
                </a:cubicBezTo>
                <a:cubicBezTo>
                  <a:pt x="5519" y="4451"/>
                  <a:pt x="5510" y="4451"/>
                  <a:pt x="5510" y="4435"/>
                </a:cubicBezTo>
                <a:cubicBezTo>
                  <a:pt x="5501" y="4404"/>
                  <a:pt x="5501" y="4389"/>
                  <a:pt x="5501" y="4358"/>
                </a:cubicBezTo>
                <a:cubicBezTo>
                  <a:pt x="5492" y="4311"/>
                  <a:pt x="5501" y="4264"/>
                  <a:pt x="5528" y="4218"/>
                </a:cubicBezTo>
                <a:cubicBezTo>
                  <a:pt x="5537" y="4218"/>
                  <a:pt x="5537" y="4187"/>
                  <a:pt x="5537" y="4171"/>
                </a:cubicBezTo>
                <a:cubicBezTo>
                  <a:pt x="5546" y="4109"/>
                  <a:pt x="5528" y="4062"/>
                  <a:pt x="5519" y="4000"/>
                </a:cubicBezTo>
                <a:cubicBezTo>
                  <a:pt x="5510" y="4000"/>
                  <a:pt x="5501" y="4000"/>
                  <a:pt x="5492" y="4016"/>
                </a:cubicBezTo>
                <a:cubicBezTo>
                  <a:pt x="5482" y="4047"/>
                  <a:pt x="5464" y="4062"/>
                  <a:pt x="5455" y="4109"/>
                </a:cubicBezTo>
                <a:cubicBezTo>
                  <a:pt x="5446" y="4125"/>
                  <a:pt x="5437" y="4140"/>
                  <a:pt x="5427" y="4156"/>
                </a:cubicBezTo>
                <a:cubicBezTo>
                  <a:pt x="5427" y="4171"/>
                  <a:pt x="5427" y="4171"/>
                  <a:pt x="5418" y="4171"/>
                </a:cubicBezTo>
                <a:cubicBezTo>
                  <a:pt x="5418" y="4171"/>
                  <a:pt x="5409" y="4156"/>
                  <a:pt x="5418" y="4156"/>
                </a:cubicBezTo>
                <a:cubicBezTo>
                  <a:pt x="5427" y="4109"/>
                  <a:pt x="5427" y="4062"/>
                  <a:pt x="5427" y="4016"/>
                </a:cubicBezTo>
                <a:cubicBezTo>
                  <a:pt x="5427" y="4000"/>
                  <a:pt x="5437" y="3985"/>
                  <a:pt x="5446" y="3985"/>
                </a:cubicBezTo>
                <a:cubicBezTo>
                  <a:pt x="5464" y="3969"/>
                  <a:pt x="5464" y="3954"/>
                  <a:pt x="5455" y="3938"/>
                </a:cubicBezTo>
                <a:cubicBezTo>
                  <a:pt x="5437" y="3923"/>
                  <a:pt x="5427" y="3891"/>
                  <a:pt x="5409" y="3891"/>
                </a:cubicBezTo>
                <a:cubicBezTo>
                  <a:pt x="5400" y="3891"/>
                  <a:pt x="5382" y="3876"/>
                  <a:pt x="5373" y="3860"/>
                </a:cubicBezTo>
                <a:cubicBezTo>
                  <a:pt x="5373" y="3860"/>
                  <a:pt x="5363" y="3845"/>
                  <a:pt x="5373" y="3845"/>
                </a:cubicBezTo>
                <a:cubicBezTo>
                  <a:pt x="5382" y="3814"/>
                  <a:pt x="5400" y="3783"/>
                  <a:pt x="5418" y="3767"/>
                </a:cubicBezTo>
                <a:cubicBezTo>
                  <a:pt x="5418" y="3752"/>
                  <a:pt x="5427" y="3752"/>
                  <a:pt x="5427" y="3752"/>
                </a:cubicBezTo>
                <a:cubicBezTo>
                  <a:pt x="5446" y="3736"/>
                  <a:pt x="5455" y="3736"/>
                  <a:pt x="5446" y="3705"/>
                </a:cubicBezTo>
                <a:cubicBezTo>
                  <a:pt x="5437" y="3627"/>
                  <a:pt x="5427" y="3550"/>
                  <a:pt x="5455" y="3456"/>
                </a:cubicBezTo>
                <a:cubicBezTo>
                  <a:pt x="5455" y="3441"/>
                  <a:pt x="5455" y="3425"/>
                  <a:pt x="5455" y="3425"/>
                </a:cubicBezTo>
                <a:cubicBezTo>
                  <a:pt x="5437" y="3363"/>
                  <a:pt x="5446" y="3316"/>
                  <a:pt x="5427" y="3254"/>
                </a:cubicBezTo>
                <a:cubicBezTo>
                  <a:pt x="5427" y="3239"/>
                  <a:pt x="5427" y="3223"/>
                  <a:pt x="5437" y="3223"/>
                </a:cubicBezTo>
                <a:cubicBezTo>
                  <a:pt x="5464" y="3192"/>
                  <a:pt x="5482" y="3161"/>
                  <a:pt x="5501" y="3146"/>
                </a:cubicBezTo>
                <a:cubicBezTo>
                  <a:pt x="5510" y="3130"/>
                  <a:pt x="5519" y="3099"/>
                  <a:pt x="5519" y="3068"/>
                </a:cubicBezTo>
                <a:cubicBezTo>
                  <a:pt x="5519" y="3068"/>
                  <a:pt x="5519" y="3052"/>
                  <a:pt x="5528" y="3052"/>
                </a:cubicBezTo>
                <a:cubicBezTo>
                  <a:pt x="5528" y="3037"/>
                  <a:pt x="5537" y="3037"/>
                  <a:pt x="5537" y="3037"/>
                </a:cubicBezTo>
                <a:cubicBezTo>
                  <a:pt x="5556" y="3037"/>
                  <a:pt x="5565" y="3052"/>
                  <a:pt x="5574" y="3068"/>
                </a:cubicBezTo>
                <a:cubicBezTo>
                  <a:pt x="5592" y="3083"/>
                  <a:pt x="5601" y="3068"/>
                  <a:pt x="5620" y="3052"/>
                </a:cubicBezTo>
                <a:cubicBezTo>
                  <a:pt x="5629" y="3052"/>
                  <a:pt x="5638" y="3037"/>
                  <a:pt x="5647" y="3021"/>
                </a:cubicBezTo>
                <a:cubicBezTo>
                  <a:pt x="5684" y="2959"/>
                  <a:pt x="5720" y="2912"/>
                  <a:pt x="5757" y="2850"/>
                </a:cubicBezTo>
                <a:cubicBezTo>
                  <a:pt x="5766" y="2835"/>
                  <a:pt x="5766" y="2819"/>
                  <a:pt x="5775" y="2804"/>
                </a:cubicBezTo>
                <a:cubicBezTo>
                  <a:pt x="5784" y="2788"/>
                  <a:pt x="5775" y="2742"/>
                  <a:pt x="5766" y="2726"/>
                </a:cubicBezTo>
                <a:cubicBezTo>
                  <a:pt x="5757" y="2726"/>
                  <a:pt x="5757" y="2726"/>
                  <a:pt x="5757" y="2726"/>
                </a:cubicBezTo>
                <a:cubicBezTo>
                  <a:pt x="5720" y="2726"/>
                  <a:pt x="5693" y="2695"/>
                  <a:pt x="5665" y="2664"/>
                </a:cubicBezTo>
                <a:cubicBezTo>
                  <a:pt x="5665" y="2648"/>
                  <a:pt x="5647" y="2648"/>
                  <a:pt x="5638" y="2648"/>
                </a:cubicBezTo>
                <a:cubicBezTo>
                  <a:pt x="5620" y="2633"/>
                  <a:pt x="5592" y="2633"/>
                  <a:pt x="5565" y="2633"/>
                </a:cubicBezTo>
                <a:cubicBezTo>
                  <a:pt x="5565" y="2648"/>
                  <a:pt x="5556" y="2648"/>
                  <a:pt x="5546" y="2664"/>
                </a:cubicBezTo>
                <a:cubicBezTo>
                  <a:pt x="5537" y="2679"/>
                  <a:pt x="5528" y="2710"/>
                  <a:pt x="5510" y="2726"/>
                </a:cubicBezTo>
                <a:cubicBezTo>
                  <a:pt x="5501" y="2742"/>
                  <a:pt x="5492" y="2773"/>
                  <a:pt x="5482" y="2804"/>
                </a:cubicBezTo>
                <a:cubicBezTo>
                  <a:pt x="5464" y="2850"/>
                  <a:pt x="5455" y="2881"/>
                  <a:pt x="5437" y="2928"/>
                </a:cubicBezTo>
                <a:cubicBezTo>
                  <a:pt x="5427" y="2959"/>
                  <a:pt x="5427" y="2990"/>
                  <a:pt x="5427" y="3006"/>
                </a:cubicBezTo>
                <a:cubicBezTo>
                  <a:pt x="5427" y="3068"/>
                  <a:pt x="5409" y="3130"/>
                  <a:pt x="5400" y="3177"/>
                </a:cubicBezTo>
                <a:cubicBezTo>
                  <a:pt x="5391" y="3192"/>
                  <a:pt x="5391" y="3208"/>
                  <a:pt x="5382" y="3208"/>
                </a:cubicBezTo>
                <a:cubicBezTo>
                  <a:pt x="5363" y="3223"/>
                  <a:pt x="5354" y="3239"/>
                  <a:pt x="5336" y="3270"/>
                </a:cubicBezTo>
                <a:cubicBezTo>
                  <a:pt x="5327" y="3285"/>
                  <a:pt x="5327" y="3301"/>
                  <a:pt x="5327" y="3316"/>
                </a:cubicBezTo>
                <a:cubicBezTo>
                  <a:pt x="5327" y="3316"/>
                  <a:pt x="5327" y="3316"/>
                  <a:pt x="5327" y="3316"/>
                </a:cubicBezTo>
                <a:cubicBezTo>
                  <a:pt x="5327" y="3316"/>
                  <a:pt x="5327" y="3332"/>
                  <a:pt x="5327" y="3332"/>
                </a:cubicBezTo>
                <a:cubicBezTo>
                  <a:pt x="5327" y="3332"/>
                  <a:pt x="5327" y="3332"/>
                  <a:pt x="5327" y="3332"/>
                </a:cubicBezTo>
                <a:cubicBezTo>
                  <a:pt x="5327" y="3332"/>
                  <a:pt x="5327" y="3332"/>
                  <a:pt x="5327" y="3332"/>
                </a:cubicBezTo>
                <a:cubicBezTo>
                  <a:pt x="5327" y="3332"/>
                  <a:pt x="5327" y="3332"/>
                  <a:pt x="5327" y="3316"/>
                </a:cubicBezTo>
                <a:cubicBezTo>
                  <a:pt x="5327" y="3316"/>
                  <a:pt x="5327" y="3316"/>
                  <a:pt x="5327" y="3316"/>
                </a:cubicBezTo>
                <a:cubicBezTo>
                  <a:pt x="5318" y="3332"/>
                  <a:pt x="5299" y="3332"/>
                  <a:pt x="5290" y="3348"/>
                </a:cubicBezTo>
                <a:cubicBezTo>
                  <a:pt x="5254" y="3379"/>
                  <a:pt x="5235" y="3441"/>
                  <a:pt x="5226" y="3503"/>
                </a:cubicBezTo>
                <a:cubicBezTo>
                  <a:pt x="5226" y="3534"/>
                  <a:pt x="5226" y="3550"/>
                  <a:pt x="5208" y="3581"/>
                </a:cubicBezTo>
                <a:cubicBezTo>
                  <a:pt x="5208" y="3581"/>
                  <a:pt x="5208" y="3581"/>
                  <a:pt x="5199" y="3596"/>
                </a:cubicBezTo>
                <a:cubicBezTo>
                  <a:pt x="5189" y="3612"/>
                  <a:pt x="5180" y="3643"/>
                  <a:pt x="5180" y="3674"/>
                </a:cubicBezTo>
                <a:cubicBezTo>
                  <a:pt x="5189" y="3705"/>
                  <a:pt x="5189" y="3736"/>
                  <a:pt x="5199" y="3767"/>
                </a:cubicBezTo>
                <a:cubicBezTo>
                  <a:pt x="5208" y="3783"/>
                  <a:pt x="5208" y="3798"/>
                  <a:pt x="5217" y="3814"/>
                </a:cubicBezTo>
                <a:cubicBezTo>
                  <a:pt x="5226" y="3814"/>
                  <a:pt x="5226" y="3814"/>
                  <a:pt x="5235" y="3829"/>
                </a:cubicBezTo>
                <a:cubicBezTo>
                  <a:pt x="5254" y="3845"/>
                  <a:pt x="5263" y="3860"/>
                  <a:pt x="5281" y="3876"/>
                </a:cubicBezTo>
                <a:cubicBezTo>
                  <a:pt x="5281" y="3876"/>
                  <a:pt x="5281" y="3876"/>
                  <a:pt x="5281" y="3891"/>
                </a:cubicBezTo>
                <a:cubicBezTo>
                  <a:pt x="5281" y="3891"/>
                  <a:pt x="5281" y="3891"/>
                  <a:pt x="5272" y="3891"/>
                </a:cubicBezTo>
                <a:cubicBezTo>
                  <a:pt x="5272" y="3907"/>
                  <a:pt x="5263" y="3907"/>
                  <a:pt x="5254" y="3907"/>
                </a:cubicBezTo>
                <a:cubicBezTo>
                  <a:pt x="5244" y="3938"/>
                  <a:pt x="5235" y="3954"/>
                  <a:pt x="5217" y="3985"/>
                </a:cubicBezTo>
                <a:cubicBezTo>
                  <a:pt x="5217" y="4000"/>
                  <a:pt x="5217" y="4016"/>
                  <a:pt x="5226" y="4031"/>
                </a:cubicBezTo>
                <a:cubicBezTo>
                  <a:pt x="5235" y="4031"/>
                  <a:pt x="5235" y="4031"/>
                  <a:pt x="5244" y="4031"/>
                </a:cubicBezTo>
                <a:cubicBezTo>
                  <a:pt x="5244" y="4031"/>
                  <a:pt x="5244" y="4031"/>
                  <a:pt x="5244" y="4031"/>
                </a:cubicBezTo>
                <a:cubicBezTo>
                  <a:pt x="5254" y="4031"/>
                  <a:pt x="5254" y="4031"/>
                  <a:pt x="5254" y="4031"/>
                </a:cubicBezTo>
                <a:cubicBezTo>
                  <a:pt x="5244" y="4031"/>
                  <a:pt x="5244" y="4031"/>
                  <a:pt x="5244" y="4031"/>
                </a:cubicBezTo>
                <a:cubicBezTo>
                  <a:pt x="5244" y="4031"/>
                  <a:pt x="5244" y="4031"/>
                  <a:pt x="5244" y="4031"/>
                </a:cubicBezTo>
                <a:cubicBezTo>
                  <a:pt x="5244" y="4047"/>
                  <a:pt x="5244" y="4062"/>
                  <a:pt x="5235" y="4078"/>
                </a:cubicBezTo>
                <a:cubicBezTo>
                  <a:pt x="5226" y="4109"/>
                  <a:pt x="5208" y="4125"/>
                  <a:pt x="5199" y="4140"/>
                </a:cubicBezTo>
                <a:cubicBezTo>
                  <a:pt x="5180" y="4171"/>
                  <a:pt x="5162" y="4187"/>
                  <a:pt x="5144" y="4187"/>
                </a:cubicBezTo>
                <a:cubicBezTo>
                  <a:pt x="5107" y="4187"/>
                  <a:pt x="5098" y="4218"/>
                  <a:pt x="5089" y="4264"/>
                </a:cubicBezTo>
                <a:cubicBezTo>
                  <a:pt x="5089" y="4295"/>
                  <a:pt x="5089" y="4327"/>
                  <a:pt x="5080" y="4358"/>
                </a:cubicBezTo>
                <a:cubicBezTo>
                  <a:pt x="5080" y="4358"/>
                  <a:pt x="5080" y="4373"/>
                  <a:pt x="5080" y="4373"/>
                </a:cubicBezTo>
                <a:cubicBezTo>
                  <a:pt x="5071" y="4373"/>
                  <a:pt x="5071" y="4373"/>
                  <a:pt x="5071" y="4373"/>
                </a:cubicBezTo>
                <a:cubicBezTo>
                  <a:pt x="5061" y="4358"/>
                  <a:pt x="5061" y="4342"/>
                  <a:pt x="5052" y="4327"/>
                </a:cubicBezTo>
                <a:cubicBezTo>
                  <a:pt x="5043" y="4295"/>
                  <a:pt x="5043" y="4280"/>
                  <a:pt x="5052" y="4264"/>
                </a:cubicBezTo>
                <a:cubicBezTo>
                  <a:pt x="5071" y="4233"/>
                  <a:pt x="5080" y="4202"/>
                  <a:pt x="5098" y="4171"/>
                </a:cubicBezTo>
                <a:cubicBezTo>
                  <a:pt x="5098" y="4156"/>
                  <a:pt x="5098" y="4125"/>
                  <a:pt x="5089" y="4125"/>
                </a:cubicBezTo>
                <a:cubicBezTo>
                  <a:pt x="5061" y="4125"/>
                  <a:pt x="5052" y="4093"/>
                  <a:pt x="5052" y="4062"/>
                </a:cubicBezTo>
                <a:cubicBezTo>
                  <a:pt x="5052" y="4047"/>
                  <a:pt x="5052" y="4047"/>
                  <a:pt x="5043" y="4047"/>
                </a:cubicBezTo>
                <a:cubicBezTo>
                  <a:pt x="5052" y="4047"/>
                  <a:pt x="5052" y="4047"/>
                  <a:pt x="5052" y="4062"/>
                </a:cubicBezTo>
                <a:cubicBezTo>
                  <a:pt x="5052" y="4062"/>
                  <a:pt x="5052" y="4062"/>
                  <a:pt x="5052" y="4062"/>
                </a:cubicBezTo>
                <a:cubicBezTo>
                  <a:pt x="5052" y="4062"/>
                  <a:pt x="5052" y="4062"/>
                  <a:pt x="5052" y="4062"/>
                </a:cubicBezTo>
                <a:cubicBezTo>
                  <a:pt x="5052" y="4062"/>
                  <a:pt x="5052" y="4062"/>
                  <a:pt x="5052" y="4062"/>
                </a:cubicBezTo>
                <a:cubicBezTo>
                  <a:pt x="5061" y="4062"/>
                  <a:pt x="5071" y="4062"/>
                  <a:pt x="5080" y="4078"/>
                </a:cubicBezTo>
                <a:cubicBezTo>
                  <a:pt x="5098" y="4078"/>
                  <a:pt x="5107" y="4078"/>
                  <a:pt x="5116" y="4078"/>
                </a:cubicBezTo>
                <a:cubicBezTo>
                  <a:pt x="5135" y="4062"/>
                  <a:pt x="5144" y="4047"/>
                  <a:pt x="5162" y="4031"/>
                </a:cubicBezTo>
                <a:cubicBezTo>
                  <a:pt x="5171" y="4031"/>
                  <a:pt x="5171" y="4016"/>
                  <a:pt x="5171" y="4016"/>
                </a:cubicBezTo>
                <a:cubicBezTo>
                  <a:pt x="5171" y="3985"/>
                  <a:pt x="5171" y="3954"/>
                  <a:pt x="5171" y="3923"/>
                </a:cubicBezTo>
                <a:cubicBezTo>
                  <a:pt x="5171" y="3891"/>
                  <a:pt x="5171" y="3891"/>
                  <a:pt x="5189" y="3876"/>
                </a:cubicBezTo>
                <a:cubicBezTo>
                  <a:pt x="5208" y="3876"/>
                  <a:pt x="5208" y="3845"/>
                  <a:pt x="5217" y="3814"/>
                </a:cubicBezTo>
                <a:cubicBezTo>
                  <a:pt x="5208" y="3814"/>
                  <a:pt x="5208" y="3814"/>
                  <a:pt x="5199" y="3814"/>
                </a:cubicBezTo>
                <a:cubicBezTo>
                  <a:pt x="5162" y="3814"/>
                  <a:pt x="5135" y="3798"/>
                  <a:pt x="5125" y="3736"/>
                </a:cubicBezTo>
                <a:cubicBezTo>
                  <a:pt x="5125" y="3736"/>
                  <a:pt x="5116" y="3720"/>
                  <a:pt x="5116" y="3720"/>
                </a:cubicBezTo>
                <a:cubicBezTo>
                  <a:pt x="5116" y="3705"/>
                  <a:pt x="5098" y="3705"/>
                  <a:pt x="5098" y="3705"/>
                </a:cubicBezTo>
                <a:cubicBezTo>
                  <a:pt x="5089" y="3720"/>
                  <a:pt x="5080" y="3736"/>
                  <a:pt x="5071" y="3752"/>
                </a:cubicBezTo>
                <a:cubicBezTo>
                  <a:pt x="5043" y="3798"/>
                  <a:pt x="5025" y="3845"/>
                  <a:pt x="4988" y="3845"/>
                </a:cubicBezTo>
                <a:cubicBezTo>
                  <a:pt x="4979" y="3860"/>
                  <a:pt x="4979" y="3860"/>
                  <a:pt x="4970" y="3860"/>
                </a:cubicBezTo>
                <a:cubicBezTo>
                  <a:pt x="4970" y="3876"/>
                  <a:pt x="4970" y="3876"/>
                  <a:pt x="4970" y="3876"/>
                </a:cubicBezTo>
                <a:cubicBezTo>
                  <a:pt x="4961" y="3876"/>
                  <a:pt x="4961" y="3907"/>
                  <a:pt x="4970" y="3907"/>
                </a:cubicBezTo>
                <a:cubicBezTo>
                  <a:pt x="4997" y="3954"/>
                  <a:pt x="5025" y="3969"/>
                  <a:pt x="5043" y="4031"/>
                </a:cubicBezTo>
                <a:cubicBezTo>
                  <a:pt x="5034" y="4031"/>
                  <a:pt x="5034" y="4031"/>
                  <a:pt x="5034" y="4031"/>
                </a:cubicBezTo>
                <a:cubicBezTo>
                  <a:pt x="5034" y="4031"/>
                  <a:pt x="5034" y="4031"/>
                  <a:pt x="5034" y="4031"/>
                </a:cubicBezTo>
                <a:cubicBezTo>
                  <a:pt x="5025" y="4031"/>
                  <a:pt x="5016" y="4047"/>
                  <a:pt x="4997" y="4047"/>
                </a:cubicBezTo>
                <a:cubicBezTo>
                  <a:pt x="4988" y="4047"/>
                  <a:pt x="4979" y="4047"/>
                  <a:pt x="4970" y="4078"/>
                </a:cubicBezTo>
                <a:cubicBezTo>
                  <a:pt x="4961" y="4093"/>
                  <a:pt x="4952" y="4093"/>
                  <a:pt x="4952" y="4109"/>
                </a:cubicBezTo>
                <a:cubicBezTo>
                  <a:pt x="4942" y="4125"/>
                  <a:pt x="4933" y="4125"/>
                  <a:pt x="4933" y="4140"/>
                </a:cubicBezTo>
                <a:cubicBezTo>
                  <a:pt x="4933" y="4156"/>
                  <a:pt x="4933" y="4171"/>
                  <a:pt x="4924" y="4187"/>
                </a:cubicBezTo>
                <a:cubicBezTo>
                  <a:pt x="4915" y="4187"/>
                  <a:pt x="4906" y="4187"/>
                  <a:pt x="4897" y="4187"/>
                </a:cubicBezTo>
                <a:cubicBezTo>
                  <a:pt x="4887" y="4171"/>
                  <a:pt x="4878" y="4171"/>
                  <a:pt x="4869" y="4156"/>
                </a:cubicBezTo>
                <a:cubicBezTo>
                  <a:pt x="4851" y="4140"/>
                  <a:pt x="4833" y="4140"/>
                  <a:pt x="4814" y="4156"/>
                </a:cubicBezTo>
                <a:cubicBezTo>
                  <a:pt x="4805" y="4156"/>
                  <a:pt x="4796" y="4156"/>
                  <a:pt x="4787" y="4171"/>
                </a:cubicBezTo>
                <a:cubicBezTo>
                  <a:pt x="4778" y="4171"/>
                  <a:pt x="4768" y="4171"/>
                  <a:pt x="4759" y="4156"/>
                </a:cubicBezTo>
                <a:cubicBezTo>
                  <a:pt x="4741" y="4140"/>
                  <a:pt x="4723" y="4125"/>
                  <a:pt x="4723" y="4093"/>
                </a:cubicBezTo>
                <a:cubicBezTo>
                  <a:pt x="4704" y="4062"/>
                  <a:pt x="4686" y="4031"/>
                  <a:pt x="4668" y="4031"/>
                </a:cubicBezTo>
                <a:cubicBezTo>
                  <a:pt x="4649" y="4016"/>
                  <a:pt x="4640" y="4016"/>
                  <a:pt x="4640" y="3985"/>
                </a:cubicBezTo>
                <a:cubicBezTo>
                  <a:pt x="4631" y="3954"/>
                  <a:pt x="4622" y="3907"/>
                  <a:pt x="4622" y="3860"/>
                </a:cubicBezTo>
                <a:cubicBezTo>
                  <a:pt x="4622" y="3845"/>
                  <a:pt x="4622" y="3829"/>
                  <a:pt x="4622" y="3814"/>
                </a:cubicBezTo>
                <a:cubicBezTo>
                  <a:pt x="4622" y="3783"/>
                  <a:pt x="4604" y="3752"/>
                  <a:pt x="4585" y="3767"/>
                </a:cubicBezTo>
                <a:cubicBezTo>
                  <a:pt x="4549" y="3767"/>
                  <a:pt x="4512" y="3783"/>
                  <a:pt x="4476" y="3783"/>
                </a:cubicBezTo>
                <a:cubicBezTo>
                  <a:pt x="4457" y="3783"/>
                  <a:pt x="4448" y="3814"/>
                  <a:pt x="4439" y="3845"/>
                </a:cubicBezTo>
                <a:cubicBezTo>
                  <a:pt x="4439" y="3860"/>
                  <a:pt x="4439" y="3876"/>
                  <a:pt x="4448" y="3891"/>
                </a:cubicBezTo>
                <a:cubicBezTo>
                  <a:pt x="4457" y="3907"/>
                  <a:pt x="4466" y="3907"/>
                  <a:pt x="4476" y="3907"/>
                </a:cubicBezTo>
                <a:cubicBezTo>
                  <a:pt x="4476" y="3891"/>
                  <a:pt x="4485" y="3891"/>
                  <a:pt x="4485" y="3891"/>
                </a:cubicBezTo>
                <a:cubicBezTo>
                  <a:pt x="4503" y="3876"/>
                  <a:pt x="4521" y="3876"/>
                  <a:pt x="4531" y="3876"/>
                </a:cubicBezTo>
                <a:cubicBezTo>
                  <a:pt x="4549" y="3876"/>
                  <a:pt x="4567" y="3860"/>
                  <a:pt x="4576" y="3845"/>
                </a:cubicBezTo>
                <a:cubicBezTo>
                  <a:pt x="4585" y="3845"/>
                  <a:pt x="4585" y="3860"/>
                  <a:pt x="4585" y="3860"/>
                </a:cubicBezTo>
                <a:cubicBezTo>
                  <a:pt x="4595" y="3860"/>
                  <a:pt x="4585" y="3876"/>
                  <a:pt x="4585" y="3876"/>
                </a:cubicBezTo>
                <a:cubicBezTo>
                  <a:pt x="4567" y="3891"/>
                  <a:pt x="4558" y="3891"/>
                  <a:pt x="4540" y="3907"/>
                </a:cubicBezTo>
                <a:cubicBezTo>
                  <a:pt x="4521" y="3923"/>
                  <a:pt x="4503" y="3938"/>
                  <a:pt x="4485" y="3954"/>
                </a:cubicBezTo>
                <a:cubicBezTo>
                  <a:pt x="4476" y="3954"/>
                  <a:pt x="4466" y="3954"/>
                  <a:pt x="4457" y="3969"/>
                </a:cubicBezTo>
                <a:cubicBezTo>
                  <a:pt x="4439" y="3969"/>
                  <a:pt x="4430" y="3985"/>
                  <a:pt x="4421" y="4016"/>
                </a:cubicBezTo>
                <a:cubicBezTo>
                  <a:pt x="4412" y="4062"/>
                  <a:pt x="4412" y="4109"/>
                  <a:pt x="4402" y="4156"/>
                </a:cubicBezTo>
                <a:cubicBezTo>
                  <a:pt x="4402" y="4171"/>
                  <a:pt x="4402" y="4171"/>
                  <a:pt x="4393" y="4187"/>
                </a:cubicBezTo>
                <a:cubicBezTo>
                  <a:pt x="4384" y="4202"/>
                  <a:pt x="4375" y="4202"/>
                  <a:pt x="4375" y="4202"/>
                </a:cubicBezTo>
                <a:cubicBezTo>
                  <a:pt x="4366" y="4202"/>
                  <a:pt x="4366" y="4187"/>
                  <a:pt x="4375" y="4171"/>
                </a:cubicBezTo>
                <a:cubicBezTo>
                  <a:pt x="4384" y="4140"/>
                  <a:pt x="4384" y="4125"/>
                  <a:pt x="4375" y="4109"/>
                </a:cubicBezTo>
                <a:cubicBezTo>
                  <a:pt x="4366" y="4078"/>
                  <a:pt x="4357" y="4047"/>
                  <a:pt x="4347" y="4016"/>
                </a:cubicBezTo>
                <a:cubicBezTo>
                  <a:pt x="4347" y="4000"/>
                  <a:pt x="4338" y="3969"/>
                  <a:pt x="4329" y="3938"/>
                </a:cubicBezTo>
                <a:cubicBezTo>
                  <a:pt x="4329" y="3938"/>
                  <a:pt x="4311" y="3923"/>
                  <a:pt x="4302" y="3923"/>
                </a:cubicBezTo>
                <a:cubicBezTo>
                  <a:pt x="4293" y="3923"/>
                  <a:pt x="4283" y="3938"/>
                  <a:pt x="4274" y="3938"/>
                </a:cubicBezTo>
                <a:cubicBezTo>
                  <a:pt x="4192" y="3969"/>
                  <a:pt x="4119" y="3938"/>
                  <a:pt x="4055" y="3845"/>
                </a:cubicBezTo>
                <a:cubicBezTo>
                  <a:pt x="4045" y="3845"/>
                  <a:pt x="4045" y="3829"/>
                  <a:pt x="4055" y="3814"/>
                </a:cubicBezTo>
                <a:cubicBezTo>
                  <a:pt x="4064" y="3783"/>
                  <a:pt x="4073" y="3767"/>
                  <a:pt x="4091" y="3767"/>
                </a:cubicBezTo>
                <a:cubicBezTo>
                  <a:pt x="4100" y="3767"/>
                  <a:pt x="4109" y="3767"/>
                  <a:pt x="4119" y="3767"/>
                </a:cubicBezTo>
                <a:cubicBezTo>
                  <a:pt x="4146" y="3767"/>
                  <a:pt x="4164" y="3736"/>
                  <a:pt x="4155" y="3689"/>
                </a:cubicBezTo>
                <a:cubicBezTo>
                  <a:pt x="4155" y="3658"/>
                  <a:pt x="4146" y="3627"/>
                  <a:pt x="4137" y="3612"/>
                </a:cubicBezTo>
                <a:cubicBezTo>
                  <a:pt x="4128" y="3581"/>
                  <a:pt x="4109" y="3550"/>
                  <a:pt x="4091" y="3550"/>
                </a:cubicBezTo>
                <a:cubicBezTo>
                  <a:pt x="4055" y="3565"/>
                  <a:pt x="4036" y="3550"/>
                  <a:pt x="4018" y="3518"/>
                </a:cubicBezTo>
                <a:cubicBezTo>
                  <a:pt x="3981" y="3472"/>
                  <a:pt x="3954" y="3441"/>
                  <a:pt x="3926" y="3394"/>
                </a:cubicBezTo>
                <a:cubicBezTo>
                  <a:pt x="3908" y="3379"/>
                  <a:pt x="3890" y="3348"/>
                  <a:pt x="3890" y="3301"/>
                </a:cubicBezTo>
                <a:cubicBezTo>
                  <a:pt x="3881" y="3239"/>
                  <a:pt x="3862" y="3223"/>
                  <a:pt x="3826" y="3192"/>
                </a:cubicBezTo>
                <a:cubicBezTo>
                  <a:pt x="3807" y="3177"/>
                  <a:pt x="3780" y="3177"/>
                  <a:pt x="3762" y="3223"/>
                </a:cubicBezTo>
                <a:cubicBezTo>
                  <a:pt x="3762" y="3239"/>
                  <a:pt x="3753" y="3254"/>
                  <a:pt x="3743" y="3254"/>
                </a:cubicBezTo>
                <a:cubicBezTo>
                  <a:pt x="3734" y="3254"/>
                  <a:pt x="3725" y="3254"/>
                  <a:pt x="3716" y="3270"/>
                </a:cubicBezTo>
                <a:cubicBezTo>
                  <a:pt x="3707" y="3270"/>
                  <a:pt x="3698" y="3239"/>
                  <a:pt x="3707" y="3239"/>
                </a:cubicBezTo>
                <a:cubicBezTo>
                  <a:pt x="3725" y="3192"/>
                  <a:pt x="3734" y="3146"/>
                  <a:pt x="3734" y="3083"/>
                </a:cubicBezTo>
                <a:cubicBezTo>
                  <a:pt x="3734" y="3083"/>
                  <a:pt x="3734" y="3083"/>
                  <a:pt x="3734" y="3083"/>
                </a:cubicBezTo>
                <a:cubicBezTo>
                  <a:pt x="3734" y="3068"/>
                  <a:pt x="3725" y="3068"/>
                  <a:pt x="3725" y="3068"/>
                </a:cubicBezTo>
                <a:cubicBezTo>
                  <a:pt x="3716" y="3083"/>
                  <a:pt x="3716" y="3083"/>
                  <a:pt x="3707" y="3099"/>
                </a:cubicBezTo>
                <a:cubicBezTo>
                  <a:pt x="3679" y="3130"/>
                  <a:pt x="3661" y="3161"/>
                  <a:pt x="3643" y="3192"/>
                </a:cubicBezTo>
                <a:cubicBezTo>
                  <a:pt x="3634" y="3192"/>
                  <a:pt x="3624" y="3192"/>
                  <a:pt x="3624" y="3192"/>
                </a:cubicBezTo>
                <a:cubicBezTo>
                  <a:pt x="3624" y="3192"/>
                  <a:pt x="3615" y="3177"/>
                  <a:pt x="3615" y="3177"/>
                </a:cubicBezTo>
                <a:cubicBezTo>
                  <a:pt x="3615" y="3130"/>
                  <a:pt x="3615" y="3099"/>
                  <a:pt x="3615" y="3068"/>
                </a:cubicBezTo>
                <a:cubicBezTo>
                  <a:pt x="3624" y="3006"/>
                  <a:pt x="3634" y="2944"/>
                  <a:pt x="3624" y="2881"/>
                </a:cubicBezTo>
                <a:cubicBezTo>
                  <a:pt x="3624" y="2866"/>
                  <a:pt x="3624" y="2850"/>
                  <a:pt x="3624" y="2835"/>
                </a:cubicBezTo>
                <a:cubicBezTo>
                  <a:pt x="3615" y="2835"/>
                  <a:pt x="3606" y="2835"/>
                  <a:pt x="3606" y="2835"/>
                </a:cubicBezTo>
                <a:cubicBezTo>
                  <a:pt x="3597" y="2850"/>
                  <a:pt x="3588" y="2866"/>
                  <a:pt x="3588" y="2897"/>
                </a:cubicBezTo>
                <a:cubicBezTo>
                  <a:pt x="3588" y="2912"/>
                  <a:pt x="3588" y="2944"/>
                  <a:pt x="3569" y="2944"/>
                </a:cubicBezTo>
                <a:cubicBezTo>
                  <a:pt x="3551" y="2959"/>
                  <a:pt x="3542" y="2975"/>
                  <a:pt x="3524" y="2990"/>
                </a:cubicBezTo>
                <a:cubicBezTo>
                  <a:pt x="3515" y="3006"/>
                  <a:pt x="3505" y="3006"/>
                  <a:pt x="3496" y="2990"/>
                </a:cubicBezTo>
                <a:cubicBezTo>
                  <a:pt x="3487" y="2975"/>
                  <a:pt x="3487" y="2975"/>
                  <a:pt x="3487" y="2975"/>
                </a:cubicBezTo>
                <a:cubicBezTo>
                  <a:pt x="3487" y="2975"/>
                  <a:pt x="3487" y="2975"/>
                  <a:pt x="3487" y="2975"/>
                </a:cubicBezTo>
                <a:cubicBezTo>
                  <a:pt x="3478" y="2975"/>
                  <a:pt x="3478" y="2975"/>
                  <a:pt x="3478" y="2975"/>
                </a:cubicBezTo>
                <a:cubicBezTo>
                  <a:pt x="3469" y="2975"/>
                  <a:pt x="3469" y="2990"/>
                  <a:pt x="3460" y="2990"/>
                </a:cubicBezTo>
                <a:cubicBezTo>
                  <a:pt x="3460" y="2990"/>
                  <a:pt x="3460" y="2990"/>
                  <a:pt x="3460" y="2990"/>
                </a:cubicBezTo>
                <a:cubicBezTo>
                  <a:pt x="3451" y="2975"/>
                  <a:pt x="3451" y="2975"/>
                  <a:pt x="3460" y="2975"/>
                </a:cubicBezTo>
                <a:cubicBezTo>
                  <a:pt x="3469" y="2975"/>
                  <a:pt x="3469" y="2975"/>
                  <a:pt x="3478" y="2975"/>
                </a:cubicBezTo>
                <a:cubicBezTo>
                  <a:pt x="3478" y="2975"/>
                  <a:pt x="3478" y="2975"/>
                  <a:pt x="3478" y="2975"/>
                </a:cubicBezTo>
                <a:cubicBezTo>
                  <a:pt x="3478" y="2975"/>
                  <a:pt x="3487" y="2975"/>
                  <a:pt x="3487" y="2975"/>
                </a:cubicBezTo>
                <a:cubicBezTo>
                  <a:pt x="3487" y="2959"/>
                  <a:pt x="3487" y="2944"/>
                  <a:pt x="3487" y="2928"/>
                </a:cubicBezTo>
                <a:cubicBezTo>
                  <a:pt x="3496" y="2912"/>
                  <a:pt x="3487" y="2897"/>
                  <a:pt x="3478" y="2897"/>
                </a:cubicBezTo>
                <a:cubicBezTo>
                  <a:pt x="3460" y="2897"/>
                  <a:pt x="3441" y="2881"/>
                  <a:pt x="3423" y="2897"/>
                </a:cubicBezTo>
                <a:cubicBezTo>
                  <a:pt x="3386" y="2928"/>
                  <a:pt x="3350" y="2944"/>
                  <a:pt x="3304" y="2944"/>
                </a:cubicBezTo>
                <a:cubicBezTo>
                  <a:pt x="3295" y="2944"/>
                  <a:pt x="3277" y="2959"/>
                  <a:pt x="3267" y="2975"/>
                </a:cubicBezTo>
                <a:cubicBezTo>
                  <a:pt x="3240" y="3006"/>
                  <a:pt x="3222" y="2990"/>
                  <a:pt x="3194" y="2990"/>
                </a:cubicBezTo>
                <a:cubicBezTo>
                  <a:pt x="3194" y="2990"/>
                  <a:pt x="3194" y="2990"/>
                  <a:pt x="3194" y="2990"/>
                </a:cubicBezTo>
                <a:cubicBezTo>
                  <a:pt x="3194" y="3006"/>
                  <a:pt x="3194" y="3006"/>
                  <a:pt x="3194" y="3006"/>
                </a:cubicBezTo>
                <a:cubicBezTo>
                  <a:pt x="3194" y="2990"/>
                  <a:pt x="3194" y="2990"/>
                  <a:pt x="3194" y="2990"/>
                </a:cubicBezTo>
                <a:cubicBezTo>
                  <a:pt x="3194" y="2990"/>
                  <a:pt x="3194" y="2990"/>
                  <a:pt x="3194" y="2990"/>
                </a:cubicBezTo>
                <a:cubicBezTo>
                  <a:pt x="3194" y="2990"/>
                  <a:pt x="3194" y="2990"/>
                  <a:pt x="3194" y="2990"/>
                </a:cubicBezTo>
                <a:cubicBezTo>
                  <a:pt x="3203" y="2975"/>
                  <a:pt x="3203" y="2959"/>
                  <a:pt x="3203" y="2944"/>
                </a:cubicBezTo>
                <a:cubicBezTo>
                  <a:pt x="3194" y="2928"/>
                  <a:pt x="3185" y="2912"/>
                  <a:pt x="3176" y="2928"/>
                </a:cubicBezTo>
                <a:cubicBezTo>
                  <a:pt x="3167" y="2944"/>
                  <a:pt x="3158" y="2944"/>
                  <a:pt x="3139" y="2959"/>
                </a:cubicBezTo>
                <a:cubicBezTo>
                  <a:pt x="3130" y="2959"/>
                  <a:pt x="3112" y="2959"/>
                  <a:pt x="3094" y="2975"/>
                </a:cubicBezTo>
                <a:cubicBezTo>
                  <a:pt x="3066" y="2990"/>
                  <a:pt x="3057" y="3006"/>
                  <a:pt x="3048" y="3052"/>
                </a:cubicBezTo>
                <a:cubicBezTo>
                  <a:pt x="3048" y="3068"/>
                  <a:pt x="3039" y="3068"/>
                  <a:pt x="3039" y="3068"/>
                </a:cubicBezTo>
                <a:cubicBezTo>
                  <a:pt x="3020" y="3052"/>
                  <a:pt x="3011" y="3037"/>
                  <a:pt x="3002" y="3037"/>
                </a:cubicBezTo>
                <a:cubicBezTo>
                  <a:pt x="2984" y="3006"/>
                  <a:pt x="2975" y="2990"/>
                  <a:pt x="2965" y="2959"/>
                </a:cubicBezTo>
                <a:cubicBezTo>
                  <a:pt x="2965" y="2928"/>
                  <a:pt x="2956" y="2897"/>
                  <a:pt x="2956" y="2866"/>
                </a:cubicBezTo>
                <a:cubicBezTo>
                  <a:pt x="2947" y="2850"/>
                  <a:pt x="2938" y="2819"/>
                  <a:pt x="2938" y="2804"/>
                </a:cubicBezTo>
                <a:cubicBezTo>
                  <a:pt x="2920" y="2773"/>
                  <a:pt x="2892" y="2757"/>
                  <a:pt x="2874" y="2726"/>
                </a:cubicBezTo>
                <a:cubicBezTo>
                  <a:pt x="2837" y="2695"/>
                  <a:pt x="2810" y="2648"/>
                  <a:pt x="2792" y="2586"/>
                </a:cubicBezTo>
                <a:cubicBezTo>
                  <a:pt x="2792" y="2571"/>
                  <a:pt x="2792" y="2571"/>
                  <a:pt x="2782" y="2555"/>
                </a:cubicBezTo>
                <a:cubicBezTo>
                  <a:pt x="2773" y="2539"/>
                  <a:pt x="2773" y="2539"/>
                  <a:pt x="2755" y="2539"/>
                </a:cubicBezTo>
                <a:cubicBezTo>
                  <a:pt x="2746" y="2524"/>
                  <a:pt x="2737" y="2524"/>
                  <a:pt x="2727" y="2524"/>
                </a:cubicBezTo>
                <a:cubicBezTo>
                  <a:pt x="2700" y="2524"/>
                  <a:pt x="2682" y="2508"/>
                  <a:pt x="2663" y="2493"/>
                </a:cubicBezTo>
                <a:cubicBezTo>
                  <a:pt x="2645" y="2462"/>
                  <a:pt x="2618" y="2415"/>
                  <a:pt x="2590" y="2400"/>
                </a:cubicBezTo>
                <a:cubicBezTo>
                  <a:pt x="2572" y="2400"/>
                  <a:pt x="2563" y="2369"/>
                  <a:pt x="2554" y="2353"/>
                </a:cubicBezTo>
                <a:cubicBezTo>
                  <a:pt x="2535" y="2337"/>
                  <a:pt x="2526" y="2306"/>
                  <a:pt x="2517" y="2275"/>
                </a:cubicBezTo>
                <a:cubicBezTo>
                  <a:pt x="2508" y="2244"/>
                  <a:pt x="2489" y="2229"/>
                  <a:pt x="2471" y="2244"/>
                </a:cubicBezTo>
                <a:cubicBezTo>
                  <a:pt x="2462" y="2244"/>
                  <a:pt x="2444" y="2244"/>
                  <a:pt x="2435" y="2260"/>
                </a:cubicBezTo>
                <a:cubicBezTo>
                  <a:pt x="2425" y="2260"/>
                  <a:pt x="2416" y="2244"/>
                  <a:pt x="2416" y="2244"/>
                </a:cubicBezTo>
                <a:cubicBezTo>
                  <a:pt x="2398" y="2198"/>
                  <a:pt x="2398" y="2167"/>
                  <a:pt x="2389" y="2120"/>
                </a:cubicBezTo>
                <a:cubicBezTo>
                  <a:pt x="2389" y="2120"/>
                  <a:pt x="2389" y="2104"/>
                  <a:pt x="2398" y="2104"/>
                </a:cubicBezTo>
                <a:cubicBezTo>
                  <a:pt x="2398" y="2089"/>
                  <a:pt x="2398" y="2073"/>
                  <a:pt x="2398" y="2058"/>
                </a:cubicBezTo>
                <a:cubicBezTo>
                  <a:pt x="2398" y="2058"/>
                  <a:pt x="2389" y="2042"/>
                  <a:pt x="2380" y="2042"/>
                </a:cubicBezTo>
                <a:cubicBezTo>
                  <a:pt x="2371" y="2027"/>
                  <a:pt x="2361" y="2011"/>
                  <a:pt x="2343" y="2011"/>
                </a:cubicBezTo>
                <a:cubicBezTo>
                  <a:pt x="2343" y="2011"/>
                  <a:pt x="2334" y="2011"/>
                  <a:pt x="2325" y="2011"/>
                </a:cubicBezTo>
                <a:cubicBezTo>
                  <a:pt x="2316" y="1996"/>
                  <a:pt x="2306" y="1996"/>
                  <a:pt x="2306" y="1965"/>
                </a:cubicBezTo>
                <a:cubicBezTo>
                  <a:pt x="2316" y="1949"/>
                  <a:pt x="2316" y="1918"/>
                  <a:pt x="2297" y="1918"/>
                </a:cubicBezTo>
                <a:cubicBezTo>
                  <a:pt x="2297" y="1918"/>
                  <a:pt x="2297" y="1918"/>
                  <a:pt x="2297" y="1918"/>
                </a:cubicBezTo>
                <a:cubicBezTo>
                  <a:pt x="2297" y="1918"/>
                  <a:pt x="2297" y="1918"/>
                  <a:pt x="2297" y="1918"/>
                </a:cubicBezTo>
                <a:cubicBezTo>
                  <a:pt x="2288" y="1918"/>
                  <a:pt x="2279" y="1918"/>
                  <a:pt x="2270" y="1933"/>
                </a:cubicBezTo>
                <a:cubicBezTo>
                  <a:pt x="2270" y="1933"/>
                  <a:pt x="2261" y="1933"/>
                  <a:pt x="2261" y="1933"/>
                </a:cubicBezTo>
                <a:cubicBezTo>
                  <a:pt x="2261" y="1933"/>
                  <a:pt x="2261" y="1933"/>
                  <a:pt x="2261" y="1933"/>
                </a:cubicBezTo>
                <a:cubicBezTo>
                  <a:pt x="2261" y="1949"/>
                  <a:pt x="2261" y="1949"/>
                  <a:pt x="2261" y="1965"/>
                </a:cubicBezTo>
                <a:cubicBezTo>
                  <a:pt x="2252" y="1980"/>
                  <a:pt x="2242" y="1980"/>
                  <a:pt x="2233" y="1965"/>
                </a:cubicBezTo>
                <a:cubicBezTo>
                  <a:pt x="2224" y="1965"/>
                  <a:pt x="2224" y="1965"/>
                  <a:pt x="2224" y="1949"/>
                </a:cubicBezTo>
                <a:cubicBezTo>
                  <a:pt x="2224" y="1949"/>
                  <a:pt x="2224" y="1949"/>
                  <a:pt x="2233" y="1949"/>
                </a:cubicBezTo>
                <a:cubicBezTo>
                  <a:pt x="2242" y="1933"/>
                  <a:pt x="2252" y="1933"/>
                  <a:pt x="2261" y="1933"/>
                </a:cubicBezTo>
                <a:cubicBezTo>
                  <a:pt x="2261" y="1933"/>
                  <a:pt x="2261" y="1933"/>
                  <a:pt x="2261" y="1933"/>
                </a:cubicBezTo>
                <a:cubicBezTo>
                  <a:pt x="2261" y="1933"/>
                  <a:pt x="2270" y="1933"/>
                  <a:pt x="2270" y="1933"/>
                </a:cubicBezTo>
                <a:cubicBezTo>
                  <a:pt x="2279" y="1918"/>
                  <a:pt x="2288" y="1918"/>
                  <a:pt x="2297" y="1918"/>
                </a:cubicBezTo>
                <a:cubicBezTo>
                  <a:pt x="2297" y="1918"/>
                  <a:pt x="2297" y="1918"/>
                  <a:pt x="2297" y="1918"/>
                </a:cubicBezTo>
                <a:cubicBezTo>
                  <a:pt x="2297" y="1918"/>
                  <a:pt x="2297" y="1918"/>
                  <a:pt x="2297" y="1918"/>
                </a:cubicBezTo>
                <a:cubicBezTo>
                  <a:pt x="2288" y="1871"/>
                  <a:pt x="2279" y="1840"/>
                  <a:pt x="2270" y="1825"/>
                </a:cubicBezTo>
                <a:cubicBezTo>
                  <a:pt x="2261" y="1809"/>
                  <a:pt x="2252" y="1809"/>
                  <a:pt x="2242" y="1809"/>
                </a:cubicBezTo>
                <a:cubicBezTo>
                  <a:pt x="2224" y="1825"/>
                  <a:pt x="2206" y="1825"/>
                  <a:pt x="2187" y="1856"/>
                </a:cubicBezTo>
                <a:cubicBezTo>
                  <a:pt x="2160" y="1887"/>
                  <a:pt x="2142" y="1887"/>
                  <a:pt x="2114" y="1871"/>
                </a:cubicBezTo>
                <a:cubicBezTo>
                  <a:pt x="2096" y="1856"/>
                  <a:pt x="2078" y="1856"/>
                  <a:pt x="2068" y="1840"/>
                </a:cubicBezTo>
                <a:cubicBezTo>
                  <a:pt x="2041" y="1840"/>
                  <a:pt x="2023" y="1856"/>
                  <a:pt x="2004" y="1887"/>
                </a:cubicBezTo>
                <a:cubicBezTo>
                  <a:pt x="1995" y="1887"/>
                  <a:pt x="1995" y="1902"/>
                  <a:pt x="1986" y="1918"/>
                </a:cubicBezTo>
                <a:cubicBezTo>
                  <a:pt x="1986" y="1933"/>
                  <a:pt x="1977" y="1933"/>
                  <a:pt x="1968" y="1949"/>
                </a:cubicBezTo>
                <a:cubicBezTo>
                  <a:pt x="1949" y="1949"/>
                  <a:pt x="1931" y="1965"/>
                  <a:pt x="1904" y="1949"/>
                </a:cubicBezTo>
                <a:cubicBezTo>
                  <a:pt x="1876" y="1933"/>
                  <a:pt x="1849" y="1949"/>
                  <a:pt x="1821" y="1980"/>
                </a:cubicBezTo>
                <a:cubicBezTo>
                  <a:pt x="1776" y="2027"/>
                  <a:pt x="1730" y="2073"/>
                  <a:pt x="1684" y="2151"/>
                </a:cubicBezTo>
                <a:cubicBezTo>
                  <a:pt x="1684" y="2151"/>
                  <a:pt x="1675" y="2167"/>
                  <a:pt x="1666" y="2167"/>
                </a:cubicBezTo>
                <a:cubicBezTo>
                  <a:pt x="1620" y="2213"/>
                  <a:pt x="1565" y="2260"/>
                  <a:pt x="1501" y="2213"/>
                </a:cubicBezTo>
                <a:cubicBezTo>
                  <a:pt x="1501" y="2213"/>
                  <a:pt x="1501" y="2198"/>
                  <a:pt x="1492" y="2198"/>
                </a:cubicBezTo>
                <a:cubicBezTo>
                  <a:pt x="1474" y="2182"/>
                  <a:pt x="1455" y="2198"/>
                  <a:pt x="1437" y="2229"/>
                </a:cubicBezTo>
                <a:cubicBezTo>
                  <a:pt x="1428" y="2260"/>
                  <a:pt x="1419" y="2275"/>
                  <a:pt x="1400" y="2306"/>
                </a:cubicBezTo>
                <a:cubicBezTo>
                  <a:pt x="1382" y="2337"/>
                  <a:pt x="1373" y="2369"/>
                  <a:pt x="1391" y="2415"/>
                </a:cubicBezTo>
                <a:cubicBezTo>
                  <a:pt x="1391" y="2446"/>
                  <a:pt x="1400" y="2477"/>
                  <a:pt x="1400" y="2508"/>
                </a:cubicBezTo>
                <a:cubicBezTo>
                  <a:pt x="1419" y="2586"/>
                  <a:pt x="1428" y="2664"/>
                  <a:pt x="1400" y="2757"/>
                </a:cubicBezTo>
                <a:cubicBezTo>
                  <a:pt x="1391" y="2773"/>
                  <a:pt x="1400" y="2804"/>
                  <a:pt x="1409" y="2804"/>
                </a:cubicBezTo>
                <a:cubicBezTo>
                  <a:pt x="1428" y="2819"/>
                  <a:pt x="1437" y="2835"/>
                  <a:pt x="1455" y="2850"/>
                </a:cubicBezTo>
                <a:cubicBezTo>
                  <a:pt x="1455" y="2850"/>
                  <a:pt x="1455" y="2866"/>
                  <a:pt x="1455" y="2866"/>
                </a:cubicBezTo>
                <a:cubicBezTo>
                  <a:pt x="1455" y="2881"/>
                  <a:pt x="1455" y="2881"/>
                  <a:pt x="1446" y="2881"/>
                </a:cubicBezTo>
                <a:cubicBezTo>
                  <a:pt x="1437" y="2881"/>
                  <a:pt x="1428" y="2881"/>
                  <a:pt x="1428" y="2897"/>
                </a:cubicBezTo>
                <a:cubicBezTo>
                  <a:pt x="1428" y="2928"/>
                  <a:pt x="1428" y="2975"/>
                  <a:pt x="1428" y="3006"/>
                </a:cubicBezTo>
                <a:cubicBezTo>
                  <a:pt x="1428" y="3006"/>
                  <a:pt x="1437" y="3021"/>
                  <a:pt x="1437" y="3021"/>
                </a:cubicBezTo>
                <a:cubicBezTo>
                  <a:pt x="1446" y="3021"/>
                  <a:pt x="1455" y="3021"/>
                  <a:pt x="1455" y="3021"/>
                </a:cubicBezTo>
                <a:cubicBezTo>
                  <a:pt x="1455" y="3021"/>
                  <a:pt x="1455" y="3021"/>
                  <a:pt x="1455" y="3021"/>
                </a:cubicBezTo>
                <a:cubicBezTo>
                  <a:pt x="1455" y="3021"/>
                  <a:pt x="1464" y="3021"/>
                  <a:pt x="1464" y="3021"/>
                </a:cubicBezTo>
                <a:cubicBezTo>
                  <a:pt x="1464" y="3021"/>
                  <a:pt x="1464" y="3006"/>
                  <a:pt x="1464" y="3006"/>
                </a:cubicBezTo>
                <a:cubicBezTo>
                  <a:pt x="1464" y="3006"/>
                  <a:pt x="1464" y="3006"/>
                  <a:pt x="1464" y="3006"/>
                </a:cubicBezTo>
                <a:cubicBezTo>
                  <a:pt x="1455" y="2990"/>
                  <a:pt x="1455" y="2990"/>
                  <a:pt x="1455" y="2990"/>
                </a:cubicBezTo>
                <a:cubicBezTo>
                  <a:pt x="1464" y="2990"/>
                  <a:pt x="1464" y="2990"/>
                  <a:pt x="1464" y="2990"/>
                </a:cubicBezTo>
                <a:cubicBezTo>
                  <a:pt x="1464" y="3006"/>
                  <a:pt x="1464" y="3006"/>
                  <a:pt x="1464" y="3006"/>
                </a:cubicBezTo>
                <a:cubicBezTo>
                  <a:pt x="1483" y="2990"/>
                  <a:pt x="1510" y="2990"/>
                  <a:pt x="1528" y="3006"/>
                </a:cubicBezTo>
                <a:cubicBezTo>
                  <a:pt x="1538" y="3021"/>
                  <a:pt x="1538" y="3037"/>
                  <a:pt x="1538" y="3037"/>
                </a:cubicBezTo>
                <a:cubicBezTo>
                  <a:pt x="1528" y="3052"/>
                  <a:pt x="1528" y="3052"/>
                  <a:pt x="1528" y="3052"/>
                </a:cubicBezTo>
                <a:cubicBezTo>
                  <a:pt x="1501" y="3052"/>
                  <a:pt x="1483" y="3037"/>
                  <a:pt x="1464" y="3021"/>
                </a:cubicBezTo>
                <a:cubicBezTo>
                  <a:pt x="1464" y="3021"/>
                  <a:pt x="1464" y="3021"/>
                  <a:pt x="1464" y="3021"/>
                </a:cubicBezTo>
                <a:cubicBezTo>
                  <a:pt x="1455" y="3021"/>
                  <a:pt x="1455" y="3021"/>
                  <a:pt x="1455" y="3021"/>
                </a:cubicBezTo>
                <a:cubicBezTo>
                  <a:pt x="1455" y="3037"/>
                  <a:pt x="1455" y="3068"/>
                  <a:pt x="1446" y="3068"/>
                </a:cubicBezTo>
                <a:cubicBezTo>
                  <a:pt x="1428" y="3068"/>
                  <a:pt x="1409" y="3068"/>
                  <a:pt x="1400" y="3099"/>
                </a:cubicBezTo>
                <a:cubicBezTo>
                  <a:pt x="1382" y="3114"/>
                  <a:pt x="1373" y="3114"/>
                  <a:pt x="1355" y="3099"/>
                </a:cubicBezTo>
                <a:cubicBezTo>
                  <a:pt x="1336" y="3083"/>
                  <a:pt x="1318" y="3068"/>
                  <a:pt x="1309" y="3052"/>
                </a:cubicBezTo>
                <a:cubicBezTo>
                  <a:pt x="1291" y="3037"/>
                  <a:pt x="1291" y="3021"/>
                  <a:pt x="1300" y="3006"/>
                </a:cubicBezTo>
                <a:cubicBezTo>
                  <a:pt x="1300" y="2990"/>
                  <a:pt x="1309" y="2975"/>
                  <a:pt x="1318" y="2959"/>
                </a:cubicBezTo>
                <a:cubicBezTo>
                  <a:pt x="1327" y="2928"/>
                  <a:pt x="1309" y="2897"/>
                  <a:pt x="1291" y="2897"/>
                </a:cubicBezTo>
                <a:cubicBezTo>
                  <a:pt x="1272" y="2897"/>
                  <a:pt x="1245" y="2897"/>
                  <a:pt x="1226" y="2897"/>
                </a:cubicBezTo>
                <a:cubicBezTo>
                  <a:pt x="1217" y="2897"/>
                  <a:pt x="1199" y="2912"/>
                  <a:pt x="1190" y="2928"/>
                </a:cubicBezTo>
                <a:cubicBezTo>
                  <a:pt x="1181" y="2944"/>
                  <a:pt x="1172" y="2944"/>
                  <a:pt x="1153" y="2944"/>
                </a:cubicBezTo>
                <a:cubicBezTo>
                  <a:pt x="1135" y="2944"/>
                  <a:pt x="1126" y="2959"/>
                  <a:pt x="1117" y="2959"/>
                </a:cubicBezTo>
                <a:cubicBezTo>
                  <a:pt x="1071" y="2959"/>
                  <a:pt x="1043" y="3006"/>
                  <a:pt x="1007" y="3037"/>
                </a:cubicBezTo>
                <a:cubicBezTo>
                  <a:pt x="998" y="3037"/>
                  <a:pt x="998" y="3068"/>
                  <a:pt x="998" y="3083"/>
                </a:cubicBezTo>
                <a:cubicBezTo>
                  <a:pt x="1016" y="3114"/>
                  <a:pt x="1025" y="3146"/>
                  <a:pt x="1034" y="3177"/>
                </a:cubicBezTo>
                <a:cubicBezTo>
                  <a:pt x="1043" y="3192"/>
                  <a:pt x="1043" y="3192"/>
                  <a:pt x="1025" y="3208"/>
                </a:cubicBezTo>
                <a:cubicBezTo>
                  <a:pt x="1025" y="3208"/>
                  <a:pt x="1016" y="3208"/>
                  <a:pt x="1016" y="3208"/>
                </a:cubicBezTo>
                <a:cubicBezTo>
                  <a:pt x="1007" y="3254"/>
                  <a:pt x="998" y="3301"/>
                  <a:pt x="988" y="3348"/>
                </a:cubicBezTo>
                <a:cubicBezTo>
                  <a:pt x="988" y="3363"/>
                  <a:pt x="988" y="3379"/>
                  <a:pt x="988" y="3394"/>
                </a:cubicBezTo>
                <a:cubicBezTo>
                  <a:pt x="1007" y="3441"/>
                  <a:pt x="1034" y="3472"/>
                  <a:pt x="1071" y="3472"/>
                </a:cubicBezTo>
                <a:cubicBezTo>
                  <a:pt x="1098" y="3456"/>
                  <a:pt x="1126" y="3456"/>
                  <a:pt x="1153" y="3503"/>
                </a:cubicBezTo>
                <a:cubicBezTo>
                  <a:pt x="1162" y="3518"/>
                  <a:pt x="1181" y="3518"/>
                  <a:pt x="1199" y="3503"/>
                </a:cubicBezTo>
                <a:cubicBezTo>
                  <a:pt x="1226" y="3487"/>
                  <a:pt x="1254" y="3456"/>
                  <a:pt x="1281" y="3441"/>
                </a:cubicBezTo>
                <a:cubicBezTo>
                  <a:pt x="1281" y="3441"/>
                  <a:pt x="1291" y="3441"/>
                  <a:pt x="1300" y="3456"/>
                </a:cubicBezTo>
                <a:cubicBezTo>
                  <a:pt x="1300" y="3456"/>
                  <a:pt x="1309" y="3456"/>
                  <a:pt x="1309" y="3456"/>
                </a:cubicBezTo>
                <a:cubicBezTo>
                  <a:pt x="1309" y="3456"/>
                  <a:pt x="1309" y="3472"/>
                  <a:pt x="1309" y="3472"/>
                </a:cubicBezTo>
                <a:cubicBezTo>
                  <a:pt x="1300" y="3472"/>
                  <a:pt x="1300" y="3487"/>
                  <a:pt x="1291" y="3487"/>
                </a:cubicBezTo>
                <a:cubicBezTo>
                  <a:pt x="1281" y="3487"/>
                  <a:pt x="1263" y="3503"/>
                  <a:pt x="1272" y="3534"/>
                </a:cubicBezTo>
                <a:cubicBezTo>
                  <a:pt x="1272" y="3550"/>
                  <a:pt x="1272" y="3565"/>
                  <a:pt x="1272" y="3565"/>
                </a:cubicBezTo>
                <a:cubicBezTo>
                  <a:pt x="1263" y="3612"/>
                  <a:pt x="1254" y="3643"/>
                  <a:pt x="1245" y="3689"/>
                </a:cubicBezTo>
                <a:cubicBezTo>
                  <a:pt x="1245" y="3720"/>
                  <a:pt x="1199" y="3767"/>
                  <a:pt x="1172" y="3767"/>
                </a:cubicBezTo>
                <a:cubicBezTo>
                  <a:pt x="1172" y="3767"/>
                  <a:pt x="1162" y="3767"/>
                  <a:pt x="1162" y="3767"/>
                </a:cubicBezTo>
                <a:cubicBezTo>
                  <a:pt x="1153" y="3752"/>
                  <a:pt x="1144" y="3752"/>
                  <a:pt x="1135" y="3736"/>
                </a:cubicBezTo>
                <a:cubicBezTo>
                  <a:pt x="1126" y="3720"/>
                  <a:pt x="1126" y="3705"/>
                  <a:pt x="1117" y="3705"/>
                </a:cubicBezTo>
                <a:cubicBezTo>
                  <a:pt x="1107" y="3705"/>
                  <a:pt x="1107" y="3720"/>
                  <a:pt x="1107" y="3736"/>
                </a:cubicBezTo>
                <a:cubicBezTo>
                  <a:pt x="1098" y="3783"/>
                  <a:pt x="1071" y="3814"/>
                  <a:pt x="1043" y="3829"/>
                </a:cubicBezTo>
                <a:cubicBezTo>
                  <a:pt x="1034" y="3829"/>
                  <a:pt x="1034" y="3814"/>
                  <a:pt x="1025" y="3814"/>
                </a:cubicBezTo>
                <a:cubicBezTo>
                  <a:pt x="1025" y="3814"/>
                  <a:pt x="1025" y="3798"/>
                  <a:pt x="1016" y="3798"/>
                </a:cubicBezTo>
                <a:cubicBezTo>
                  <a:pt x="1007" y="3752"/>
                  <a:pt x="988" y="3752"/>
                  <a:pt x="970" y="3767"/>
                </a:cubicBezTo>
                <a:cubicBezTo>
                  <a:pt x="943" y="3798"/>
                  <a:pt x="906" y="3829"/>
                  <a:pt x="897" y="3891"/>
                </a:cubicBezTo>
                <a:cubicBezTo>
                  <a:pt x="897" y="3891"/>
                  <a:pt x="897" y="3907"/>
                  <a:pt x="888" y="3907"/>
                </a:cubicBezTo>
                <a:cubicBezTo>
                  <a:pt x="842" y="3954"/>
                  <a:pt x="815" y="4031"/>
                  <a:pt x="769" y="4078"/>
                </a:cubicBezTo>
                <a:cubicBezTo>
                  <a:pt x="741" y="4109"/>
                  <a:pt x="732" y="4171"/>
                  <a:pt x="741" y="4218"/>
                </a:cubicBezTo>
                <a:cubicBezTo>
                  <a:pt x="741" y="4249"/>
                  <a:pt x="741" y="4264"/>
                  <a:pt x="751" y="4295"/>
                </a:cubicBezTo>
                <a:cubicBezTo>
                  <a:pt x="751" y="4311"/>
                  <a:pt x="751" y="4327"/>
                  <a:pt x="741" y="4358"/>
                </a:cubicBezTo>
                <a:cubicBezTo>
                  <a:pt x="714" y="4389"/>
                  <a:pt x="714" y="4435"/>
                  <a:pt x="723" y="4482"/>
                </a:cubicBezTo>
                <a:cubicBezTo>
                  <a:pt x="732" y="4513"/>
                  <a:pt x="732" y="4544"/>
                  <a:pt x="741" y="4575"/>
                </a:cubicBezTo>
                <a:cubicBezTo>
                  <a:pt x="741" y="4606"/>
                  <a:pt x="751" y="4606"/>
                  <a:pt x="760" y="4622"/>
                </a:cubicBezTo>
                <a:cubicBezTo>
                  <a:pt x="769" y="4622"/>
                  <a:pt x="778" y="4622"/>
                  <a:pt x="796" y="4622"/>
                </a:cubicBezTo>
                <a:cubicBezTo>
                  <a:pt x="815" y="4622"/>
                  <a:pt x="833" y="4606"/>
                  <a:pt x="851" y="4606"/>
                </a:cubicBezTo>
                <a:cubicBezTo>
                  <a:pt x="851" y="4606"/>
                  <a:pt x="851" y="4606"/>
                  <a:pt x="851" y="4606"/>
                </a:cubicBezTo>
                <a:cubicBezTo>
                  <a:pt x="851" y="4606"/>
                  <a:pt x="851" y="4606"/>
                  <a:pt x="851" y="4606"/>
                </a:cubicBezTo>
                <a:cubicBezTo>
                  <a:pt x="851" y="4591"/>
                  <a:pt x="860" y="4575"/>
                  <a:pt x="860" y="4575"/>
                </a:cubicBezTo>
                <a:cubicBezTo>
                  <a:pt x="860" y="4575"/>
                  <a:pt x="860" y="4560"/>
                  <a:pt x="860" y="4560"/>
                </a:cubicBezTo>
                <a:cubicBezTo>
                  <a:pt x="860" y="4560"/>
                  <a:pt x="860" y="4560"/>
                  <a:pt x="860" y="4575"/>
                </a:cubicBezTo>
                <a:cubicBezTo>
                  <a:pt x="860" y="4575"/>
                  <a:pt x="860" y="4591"/>
                  <a:pt x="851" y="4606"/>
                </a:cubicBezTo>
                <a:cubicBezTo>
                  <a:pt x="851" y="4606"/>
                  <a:pt x="851" y="4606"/>
                  <a:pt x="851" y="4606"/>
                </a:cubicBezTo>
                <a:cubicBezTo>
                  <a:pt x="851" y="4606"/>
                  <a:pt x="851" y="4606"/>
                  <a:pt x="851" y="4606"/>
                </a:cubicBezTo>
                <a:cubicBezTo>
                  <a:pt x="851" y="4637"/>
                  <a:pt x="851" y="4653"/>
                  <a:pt x="851" y="4668"/>
                </a:cubicBezTo>
                <a:cubicBezTo>
                  <a:pt x="851" y="4715"/>
                  <a:pt x="833" y="4731"/>
                  <a:pt x="824" y="4762"/>
                </a:cubicBezTo>
                <a:cubicBezTo>
                  <a:pt x="815" y="4777"/>
                  <a:pt x="815" y="4793"/>
                  <a:pt x="815" y="4824"/>
                </a:cubicBezTo>
                <a:cubicBezTo>
                  <a:pt x="824" y="4839"/>
                  <a:pt x="824" y="4855"/>
                  <a:pt x="815" y="4870"/>
                </a:cubicBezTo>
                <a:cubicBezTo>
                  <a:pt x="815" y="4886"/>
                  <a:pt x="805" y="4886"/>
                  <a:pt x="805" y="4902"/>
                </a:cubicBezTo>
                <a:cubicBezTo>
                  <a:pt x="796" y="4917"/>
                  <a:pt x="796" y="4933"/>
                  <a:pt x="805" y="4933"/>
                </a:cubicBezTo>
                <a:cubicBezTo>
                  <a:pt x="833" y="4948"/>
                  <a:pt x="851" y="4964"/>
                  <a:pt x="869" y="4902"/>
                </a:cubicBezTo>
                <a:cubicBezTo>
                  <a:pt x="869" y="4902"/>
                  <a:pt x="879" y="4902"/>
                  <a:pt x="879" y="4902"/>
                </a:cubicBezTo>
                <a:cubicBezTo>
                  <a:pt x="897" y="4933"/>
                  <a:pt x="924" y="4964"/>
                  <a:pt x="934" y="5010"/>
                </a:cubicBezTo>
                <a:cubicBezTo>
                  <a:pt x="934" y="5026"/>
                  <a:pt x="943" y="5026"/>
                  <a:pt x="952" y="5010"/>
                </a:cubicBezTo>
                <a:cubicBezTo>
                  <a:pt x="952" y="5010"/>
                  <a:pt x="952" y="5010"/>
                  <a:pt x="952" y="5010"/>
                </a:cubicBezTo>
                <a:cubicBezTo>
                  <a:pt x="970" y="4979"/>
                  <a:pt x="970" y="4979"/>
                  <a:pt x="988" y="4995"/>
                </a:cubicBezTo>
                <a:cubicBezTo>
                  <a:pt x="998" y="4995"/>
                  <a:pt x="1007" y="5010"/>
                  <a:pt x="1016" y="4995"/>
                </a:cubicBezTo>
                <a:cubicBezTo>
                  <a:pt x="1025" y="4995"/>
                  <a:pt x="1025" y="4995"/>
                  <a:pt x="1034" y="4995"/>
                </a:cubicBezTo>
                <a:cubicBezTo>
                  <a:pt x="1043" y="4995"/>
                  <a:pt x="1043" y="4995"/>
                  <a:pt x="1043" y="4995"/>
                </a:cubicBezTo>
                <a:cubicBezTo>
                  <a:pt x="1053" y="5010"/>
                  <a:pt x="1053" y="5010"/>
                  <a:pt x="1043" y="5026"/>
                </a:cubicBezTo>
                <a:cubicBezTo>
                  <a:pt x="1025" y="5041"/>
                  <a:pt x="1007" y="5088"/>
                  <a:pt x="998" y="5119"/>
                </a:cubicBezTo>
                <a:cubicBezTo>
                  <a:pt x="970" y="5212"/>
                  <a:pt x="934" y="5306"/>
                  <a:pt x="869" y="5352"/>
                </a:cubicBezTo>
                <a:cubicBezTo>
                  <a:pt x="851" y="5368"/>
                  <a:pt x="842" y="5383"/>
                  <a:pt x="815" y="5399"/>
                </a:cubicBezTo>
                <a:cubicBezTo>
                  <a:pt x="787" y="5430"/>
                  <a:pt x="760" y="5461"/>
                  <a:pt x="723" y="5492"/>
                </a:cubicBezTo>
                <a:cubicBezTo>
                  <a:pt x="705" y="5508"/>
                  <a:pt x="686" y="5523"/>
                  <a:pt x="677" y="5554"/>
                </a:cubicBezTo>
                <a:cubicBezTo>
                  <a:pt x="668" y="5570"/>
                  <a:pt x="659" y="5570"/>
                  <a:pt x="650" y="5570"/>
                </a:cubicBezTo>
                <a:cubicBezTo>
                  <a:pt x="622" y="5554"/>
                  <a:pt x="604" y="5570"/>
                  <a:pt x="586" y="5585"/>
                </a:cubicBezTo>
                <a:cubicBezTo>
                  <a:pt x="567" y="5601"/>
                  <a:pt x="549" y="5632"/>
                  <a:pt x="531" y="5647"/>
                </a:cubicBezTo>
                <a:cubicBezTo>
                  <a:pt x="503" y="5694"/>
                  <a:pt x="476" y="5710"/>
                  <a:pt x="439" y="5725"/>
                </a:cubicBezTo>
                <a:cubicBezTo>
                  <a:pt x="421" y="5725"/>
                  <a:pt x="412" y="5725"/>
                  <a:pt x="394" y="5725"/>
                </a:cubicBezTo>
                <a:cubicBezTo>
                  <a:pt x="366" y="5725"/>
                  <a:pt x="357" y="5756"/>
                  <a:pt x="339" y="5787"/>
                </a:cubicBezTo>
                <a:cubicBezTo>
                  <a:pt x="339" y="5803"/>
                  <a:pt x="339" y="5818"/>
                  <a:pt x="339" y="5818"/>
                </a:cubicBezTo>
                <a:cubicBezTo>
                  <a:pt x="348" y="5818"/>
                  <a:pt x="348" y="5834"/>
                  <a:pt x="357" y="5834"/>
                </a:cubicBezTo>
                <a:cubicBezTo>
                  <a:pt x="366" y="5834"/>
                  <a:pt x="366" y="5834"/>
                  <a:pt x="375" y="5818"/>
                </a:cubicBezTo>
                <a:cubicBezTo>
                  <a:pt x="394" y="5818"/>
                  <a:pt x="412" y="5818"/>
                  <a:pt x="421" y="5818"/>
                </a:cubicBezTo>
                <a:cubicBezTo>
                  <a:pt x="439" y="5818"/>
                  <a:pt x="448" y="5803"/>
                  <a:pt x="458" y="5803"/>
                </a:cubicBezTo>
                <a:cubicBezTo>
                  <a:pt x="476" y="5756"/>
                  <a:pt x="494" y="5756"/>
                  <a:pt x="522" y="5756"/>
                </a:cubicBezTo>
                <a:cubicBezTo>
                  <a:pt x="549" y="5756"/>
                  <a:pt x="577" y="5725"/>
                  <a:pt x="595" y="5663"/>
                </a:cubicBezTo>
                <a:cubicBezTo>
                  <a:pt x="595" y="5663"/>
                  <a:pt x="595" y="5663"/>
                  <a:pt x="595" y="5663"/>
                </a:cubicBezTo>
                <a:cubicBezTo>
                  <a:pt x="595" y="5663"/>
                  <a:pt x="595" y="5663"/>
                  <a:pt x="595" y="5663"/>
                </a:cubicBezTo>
                <a:cubicBezTo>
                  <a:pt x="595" y="5663"/>
                  <a:pt x="595" y="5663"/>
                  <a:pt x="595" y="5663"/>
                </a:cubicBezTo>
                <a:cubicBezTo>
                  <a:pt x="595" y="5663"/>
                  <a:pt x="595" y="5663"/>
                  <a:pt x="595" y="5663"/>
                </a:cubicBezTo>
                <a:cubicBezTo>
                  <a:pt x="604" y="5694"/>
                  <a:pt x="604" y="5710"/>
                  <a:pt x="613" y="5725"/>
                </a:cubicBezTo>
                <a:cubicBezTo>
                  <a:pt x="622" y="5741"/>
                  <a:pt x="622" y="5741"/>
                  <a:pt x="622" y="5710"/>
                </a:cubicBezTo>
                <a:cubicBezTo>
                  <a:pt x="632" y="5710"/>
                  <a:pt x="632" y="5694"/>
                  <a:pt x="632" y="5694"/>
                </a:cubicBezTo>
                <a:cubicBezTo>
                  <a:pt x="659" y="5678"/>
                  <a:pt x="677" y="5663"/>
                  <a:pt x="705" y="5663"/>
                </a:cubicBezTo>
                <a:cubicBezTo>
                  <a:pt x="714" y="5663"/>
                  <a:pt x="723" y="5678"/>
                  <a:pt x="732" y="5663"/>
                </a:cubicBezTo>
                <a:cubicBezTo>
                  <a:pt x="741" y="5647"/>
                  <a:pt x="760" y="5632"/>
                  <a:pt x="778" y="5632"/>
                </a:cubicBezTo>
                <a:cubicBezTo>
                  <a:pt x="796" y="5601"/>
                  <a:pt x="824" y="5601"/>
                  <a:pt x="833" y="5554"/>
                </a:cubicBezTo>
                <a:cubicBezTo>
                  <a:pt x="851" y="5539"/>
                  <a:pt x="869" y="5508"/>
                  <a:pt x="888" y="5492"/>
                </a:cubicBezTo>
                <a:cubicBezTo>
                  <a:pt x="897" y="5492"/>
                  <a:pt x="906" y="5492"/>
                  <a:pt x="915" y="5508"/>
                </a:cubicBezTo>
                <a:cubicBezTo>
                  <a:pt x="915" y="5492"/>
                  <a:pt x="924" y="5476"/>
                  <a:pt x="924" y="5476"/>
                </a:cubicBezTo>
                <a:cubicBezTo>
                  <a:pt x="943" y="5461"/>
                  <a:pt x="961" y="5445"/>
                  <a:pt x="979" y="5430"/>
                </a:cubicBezTo>
                <a:cubicBezTo>
                  <a:pt x="998" y="5414"/>
                  <a:pt x="1007" y="5399"/>
                  <a:pt x="1016" y="5368"/>
                </a:cubicBezTo>
                <a:cubicBezTo>
                  <a:pt x="1016" y="5352"/>
                  <a:pt x="1025" y="5352"/>
                  <a:pt x="1034" y="5337"/>
                </a:cubicBezTo>
                <a:cubicBezTo>
                  <a:pt x="1071" y="5306"/>
                  <a:pt x="1107" y="5259"/>
                  <a:pt x="1144" y="5243"/>
                </a:cubicBezTo>
                <a:cubicBezTo>
                  <a:pt x="1181" y="5228"/>
                  <a:pt x="1199" y="5212"/>
                  <a:pt x="1217" y="5166"/>
                </a:cubicBezTo>
                <a:cubicBezTo>
                  <a:pt x="1226" y="5150"/>
                  <a:pt x="1236" y="5135"/>
                  <a:pt x="1245" y="5135"/>
                </a:cubicBezTo>
                <a:cubicBezTo>
                  <a:pt x="1254" y="5119"/>
                  <a:pt x="1263" y="5104"/>
                  <a:pt x="1272" y="5104"/>
                </a:cubicBezTo>
                <a:cubicBezTo>
                  <a:pt x="1291" y="5088"/>
                  <a:pt x="1300" y="5057"/>
                  <a:pt x="1291" y="5026"/>
                </a:cubicBezTo>
                <a:cubicBezTo>
                  <a:pt x="1281" y="5026"/>
                  <a:pt x="1281" y="5010"/>
                  <a:pt x="1281" y="4995"/>
                </a:cubicBezTo>
                <a:cubicBezTo>
                  <a:pt x="1272" y="4979"/>
                  <a:pt x="1272" y="4964"/>
                  <a:pt x="1281" y="4948"/>
                </a:cubicBezTo>
                <a:cubicBezTo>
                  <a:pt x="1300" y="4917"/>
                  <a:pt x="1318" y="4902"/>
                  <a:pt x="1336" y="4917"/>
                </a:cubicBezTo>
                <a:cubicBezTo>
                  <a:pt x="1355" y="4917"/>
                  <a:pt x="1364" y="4917"/>
                  <a:pt x="1373" y="4902"/>
                </a:cubicBezTo>
                <a:cubicBezTo>
                  <a:pt x="1391" y="4870"/>
                  <a:pt x="1409" y="4855"/>
                  <a:pt x="1419" y="4824"/>
                </a:cubicBezTo>
                <a:cubicBezTo>
                  <a:pt x="1419" y="4793"/>
                  <a:pt x="1428" y="4777"/>
                  <a:pt x="1446" y="4777"/>
                </a:cubicBezTo>
                <a:cubicBezTo>
                  <a:pt x="1455" y="4777"/>
                  <a:pt x="1464" y="4777"/>
                  <a:pt x="1474" y="4762"/>
                </a:cubicBezTo>
                <a:cubicBezTo>
                  <a:pt x="1501" y="4668"/>
                  <a:pt x="1547" y="4653"/>
                  <a:pt x="1593" y="4606"/>
                </a:cubicBezTo>
                <a:cubicBezTo>
                  <a:pt x="1611" y="4591"/>
                  <a:pt x="1629" y="4622"/>
                  <a:pt x="1629" y="4653"/>
                </a:cubicBezTo>
                <a:cubicBezTo>
                  <a:pt x="1629" y="4668"/>
                  <a:pt x="1629" y="4684"/>
                  <a:pt x="1629" y="4684"/>
                </a:cubicBezTo>
                <a:cubicBezTo>
                  <a:pt x="1629" y="4699"/>
                  <a:pt x="1620" y="4699"/>
                  <a:pt x="1611" y="4699"/>
                </a:cubicBezTo>
                <a:cubicBezTo>
                  <a:pt x="1583" y="4668"/>
                  <a:pt x="1556" y="4684"/>
                  <a:pt x="1528" y="4715"/>
                </a:cubicBezTo>
                <a:cubicBezTo>
                  <a:pt x="1519" y="4715"/>
                  <a:pt x="1510" y="4731"/>
                  <a:pt x="1510" y="4746"/>
                </a:cubicBezTo>
                <a:cubicBezTo>
                  <a:pt x="1492" y="4808"/>
                  <a:pt x="1464" y="4855"/>
                  <a:pt x="1437" y="4902"/>
                </a:cubicBezTo>
                <a:cubicBezTo>
                  <a:pt x="1428" y="4917"/>
                  <a:pt x="1428" y="4948"/>
                  <a:pt x="1437" y="4964"/>
                </a:cubicBezTo>
                <a:cubicBezTo>
                  <a:pt x="1446" y="4964"/>
                  <a:pt x="1446" y="4979"/>
                  <a:pt x="1437" y="4979"/>
                </a:cubicBezTo>
                <a:cubicBezTo>
                  <a:pt x="1428" y="4995"/>
                  <a:pt x="1409" y="5010"/>
                  <a:pt x="1391" y="5026"/>
                </a:cubicBezTo>
                <a:cubicBezTo>
                  <a:pt x="1391" y="5026"/>
                  <a:pt x="1382" y="5041"/>
                  <a:pt x="1391" y="5057"/>
                </a:cubicBezTo>
                <a:cubicBezTo>
                  <a:pt x="1391" y="5072"/>
                  <a:pt x="1400" y="5072"/>
                  <a:pt x="1409" y="5072"/>
                </a:cubicBezTo>
                <a:cubicBezTo>
                  <a:pt x="1419" y="5072"/>
                  <a:pt x="1437" y="5072"/>
                  <a:pt x="1446" y="5057"/>
                </a:cubicBezTo>
                <a:cubicBezTo>
                  <a:pt x="1474" y="5041"/>
                  <a:pt x="1492" y="5026"/>
                  <a:pt x="1519" y="5010"/>
                </a:cubicBezTo>
                <a:cubicBezTo>
                  <a:pt x="1528" y="5010"/>
                  <a:pt x="1538" y="4995"/>
                  <a:pt x="1547" y="4995"/>
                </a:cubicBezTo>
                <a:cubicBezTo>
                  <a:pt x="1574" y="4979"/>
                  <a:pt x="1593" y="4948"/>
                  <a:pt x="1629" y="4964"/>
                </a:cubicBezTo>
                <a:cubicBezTo>
                  <a:pt x="1629" y="4964"/>
                  <a:pt x="1638" y="4948"/>
                  <a:pt x="1647" y="4948"/>
                </a:cubicBezTo>
                <a:cubicBezTo>
                  <a:pt x="1657" y="4933"/>
                  <a:pt x="1666" y="4917"/>
                  <a:pt x="1675" y="4902"/>
                </a:cubicBezTo>
                <a:cubicBezTo>
                  <a:pt x="1684" y="4886"/>
                  <a:pt x="1693" y="4886"/>
                  <a:pt x="1702" y="4902"/>
                </a:cubicBezTo>
                <a:cubicBezTo>
                  <a:pt x="1702" y="4902"/>
                  <a:pt x="1712" y="4902"/>
                  <a:pt x="1721" y="4902"/>
                </a:cubicBezTo>
                <a:cubicBezTo>
                  <a:pt x="1721" y="4886"/>
                  <a:pt x="1730" y="4870"/>
                  <a:pt x="1712" y="4855"/>
                </a:cubicBezTo>
                <a:cubicBezTo>
                  <a:pt x="1702" y="4839"/>
                  <a:pt x="1702" y="4824"/>
                  <a:pt x="1693" y="4808"/>
                </a:cubicBezTo>
                <a:cubicBezTo>
                  <a:pt x="1684" y="4777"/>
                  <a:pt x="1693" y="4746"/>
                  <a:pt x="1702" y="4731"/>
                </a:cubicBezTo>
                <a:cubicBezTo>
                  <a:pt x="1712" y="4731"/>
                  <a:pt x="1721" y="4715"/>
                  <a:pt x="1730" y="4731"/>
                </a:cubicBezTo>
                <a:cubicBezTo>
                  <a:pt x="1730" y="4762"/>
                  <a:pt x="1739" y="4777"/>
                  <a:pt x="1757" y="4777"/>
                </a:cubicBezTo>
                <a:cubicBezTo>
                  <a:pt x="1776" y="4777"/>
                  <a:pt x="1785" y="4777"/>
                  <a:pt x="1794" y="4777"/>
                </a:cubicBezTo>
                <a:cubicBezTo>
                  <a:pt x="1794" y="4777"/>
                  <a:pt x="1794" y="4777"/>
                  <a:pt x="1794" y="4762"/>
                </a:cubicBezTo>
                <a:cubicBezTo>
                  <a:pt x="1803" y="4762"/>
                  <a:pt x="1803" y="4762"/>
                  <a:pt x="1803" y="4762"/>
                </a:cubicBezTo>
                <a:cubicBezTo>
                  <a:pt x="1794" y="4777"/>
                  <a:pt x="1794" y="4777"/>
                  <a:pt x="1794" y="4777"/>
                </a:cubicBezTo>
                <a:cubicBezTo>
                  <a:pt x="1794" y="4777"/>
                  <a:pt x="1794" y="4777"/>
                  <a:pt x="1794" y="4777"/>
                </a:cubicBezTo>
                <a:cubicBezTo>
                  <a:pt x="1794" y="4777"/>
                  <a:pt x="1794" y="4793"/>
                  <a:pt x="1794" y="4808"/>
                </a:cubicBezTo>
                <a:cubicBezTo>
                  <a:pt x="1803" y="4855"/>
                  <a:pt x="1812" y="4902"/>
                  <a:pt x="1849" y="4917"/>
                </a:cubicBezTo>
                <a:cubicBezTo>
                  <a:pt x="1867" y="4933"/>
                  <a:pt x="1876" y="4964"/>
                  <a:pt x="1885" y="4979"/>
                </a:cubicBezTo>
                <a:cubicBezTo>
                  <a:pt x="1895" y="4995"/>
                  <a:pt x="1895" y="5010"/>
                  <a:pt x="1895" y="5026"/>
                </a:cubicBezTo>
                <a:cubicBezTo>
                  <a:pt x="1904" y="5041"/>
                  <a:pt x="1913" y="5057"/>
                  <a:pt x="1922" y="5057"/>
                </a:cubicBezTo>
                <a:cubicBezTo>
                  <a:pt x="1931" y="5057"/>
                  <a:pt x="1940" y="5057"/>
                  <a:pt x="1949" y="5057"/>
                </a:cubicBezTo>
                <a:cubicBezTo>
                  <a:pt x="1977" y="5057"/>
                  <a:pt x="1995" y="5072"/>
                  <a:pt x="2014" y="5104"/>
                </a:cubicBezTo>
                <a:cubicBezTo>
                  <a:pt x="2023" y="5119"/>
                  <a:pt x="2032" y="5119"/>
                  <a:pt x="2041" y="5119"/>
                </a:cubicBezTo>
                <a:cubicBezTo>
                  <a:pt x="2041" y="5119"/>
                  <a:pt x="2041" y="5119"/>
                  <a:pt x="2041" y="5119"/>
                </a:cubicBezTo>
                <a:cubicBezTo>
                  <a:pt x="2041" y="5119"/>
                  <a:pt x="2041" y="5119"/>
                  <a:pt x="2041" y="5119"/>
                </a:cubicBezTo>
                <a:cubicBezTo>
                  <a:pt x="2041" y="5119"/>
                  <a:pt x="2041" y="5119"/>
                  <a:pt x="2041" y="5119"/>
                </a:cubicBezTo>
                <a:cubicBezTo>
                  <a:pt x="2041" y="5119"/>
                  <a:pt x="2041" y="5119"/>
                  <a:pt x="2041" y="5119"/>
                </a:cubicBezTo>
                <a:cubicBezTo>
                  <a:pt x="2041" y="5135"/>
                  <a:pt x="2050" y="5150"/>
                  <a:pt x="2050" y="5150"/>
                </a:cubicBezTo>
                <a:cubicBezTo>
                  <a:pt x="2068" y="5181"/>
                  <a:pt x="2087" y="5212"/>
                  <a:pt x="2114" y="5197"/>
                </a:cubicBezTo>
                <a:cubicBezTo>
                  <a:pt x="2114" y="5197"/>
                  <a:pt x="2123" y="5197"/>
                  <a:pt x="2123" y="5197"/>
                </a:cubicBezTo>
                <a:cubicBezTo>
                  <a:pt x="2133" y="5197"/>
                  <a:pt x="2133" y="5212"/>
                  <a:pt x="2123" y="5212"/>
                </a:cubicBezTo>
                <a:cubicBezTo>
                  <a:pt x="2114" y="5243"/>
                  <a:pt x="2114" y="5274"/>
                  <a:pt x="2133" y="5306"/>
                </a:cubicBezTo>
                <a:cubicBezTo>
                  <a:pt x="2133" y="5306"/>
                  <a:pt x="2142" y="5337"/>
                  <a:pt x="2151" y="5337"/>
                </a:cubicBezTo>
                <a:cubicBezTo>
                  <a:pt x="2160" y="5352"/>
                  <a:pt x="2169" y="5352"/>
                  <a:pt x="2169" y="5383"/>
                </a:cubicBezTo>
                <a:cubicBezTo>
                  <a:pt x="2169" y="5399"/>
                  <a:pt x="2169" y="5430"/>
                  <a:pt x="2178" y="5445"/>
                </a:cubicBezTo>
                <a:cubicBezTo>
                  <a:pt x="2178" y="5476"/>
                  <a:pt x="2187" y="5523"/>
                  <a:pt x="2206" y="5554"/>
                </a:cubicBezTo>
                <a:cubicBezTo>
                  <a:pt x="2215" y="5570"/>
                  <a:pt x="2224" y="5570"/>
                  <a:pt x="2242" y="5570"/>
                </a:cubicBezTo>
                <a:cubicBezTo>
                  <a:pt x="2252" y="5570"/>
                  <a:pt x="2261" y="5554"/>
                  <a:pt x="2261" y="5539"/>
                </a:cubicBezTo>
                <a:cubicBezTo>
                  <a:pt x="2261" y="5523"/>
                  <a:pt x="2252" y="5508"/>
                  <a:pt x="2252" y="5492"/>
                </a:cubicBezTo>
                <a:cubicBezTo>
                  <a:pt x="2252" y="5492"/>
                  <a:pt x="2252" y="5492"/>
                  <a:pt x="2252" y="5476"/>
                </a:cubicBezTo>
                <a:cubicBezTo>
                  <a:pt x="2261" y="5476"/>
                  <a:pt x="2261" y="5476"/>
                  <a:pt x="2261" y="5492"/>
                </a:cubicBezTo>
                <a:cubicBezTo>
                  <a:pt x="2270" y="5508"/>
                  <a:pt x="2270" y="5523"/>
                  <a:pt x="2270" y="5539"/>
                </a:cubicBezTo>
                <a:cubicBezTo>
                  <a:pt x="2279" y="5570"/>
                  <a:pt x="2288" y="5585"/>
                  <a:pt x="2297" y="5601"/>
                </a:cubicBezTo>
                <a:cubicBezTo>
                  <a:pt x="2297" y="5616"/>
                  <a:pt x="2297" y="5616"/>
                  <a:pt x="2297" y="5616"/>
                </a:cubicBezTo>
                <a:cubicBezTo>
                  <a:pt x="2297" y="5632"/>
                  <a:pt x="2288" y="5632"/>
                  <a:pt x="2288" y="5616"/>
                </a:cubicBezTo>
                <a:cubicBezTo>
                  <a:pt x="2279" y="5616"/>
                  <a:pt x="2279" y="5616"/>
                  <a:pt x="2270" y="5616"/>
                </a:cubicBezTo>
                <a:cubicBezTo>
                  <a:pt x="2252" y="5601"/>
                  <a:pt x="2233" y="5616"/>
                  <a:pt x="2233" y="5647"/>
                </a:cubicBezTo>
                <a:cubicBezTo>
                  <a:pt x="2224" y="5663"/>
                  <a:pt x="2215" y="5694"/>
                  <a:pt x="2224" y="5725"/>
                </a:cubicBezTo>
                <a:cubicBezTo>
                  <a:pt x="2224" y="5741"/>
                  <a:pt x="2224" y="5772"/>
                  <a:pt x="2233" y="5803"/>
                </a:cubicBezTo>
                <a:cubicBezTo>
                  <a:pt x="2224" y="5803"/>
                  <a:pt x="2224" y="5803"/>
                  <a:pt x="2224" y="5803"/>
                </a:cubicBezTo>
                <a:cubicBezTo>
                  <a:pt x="2224" y="5803"/>
                  <a:pt x="2224" y="5803"/>
                  <a:pt x="2224" y="5803"/>
                </a:cubicBezTo>
                <a:cubicBezTo>
                  <a:pt x="2233" y="5803"/>
                  <a:pt x="2233" y="5803"/>
                  <a:pt x="2233" y="5803"/>
                </a:cubicBezTo>
                <a:cubicBezTo>
                  <a:pt x="2242" y="5818"/>
                  <a:pt x="2242" y="5849"/>
                  <a:pt x="2242" y="5865"/>
                </a:cubicBezTo>
                <a:cubicBezTo>
                  <a:pt x="2233" y="5912"/>
                  <a:pt x="2224" y="5958"/>
                  <a:pt x="2233" y="6005"/>
                </a:cubicBezTo>
                <a:cubicBezTo>
                  <a:pt x="2233" y="6005"/>
                  <a:pt x="2233" y="6020"/>
                  <a:pt x="2233" y="6020"/>
                </a:cubicBezTo>
                <a:cubicBezTo>
                  <a:pt x="2242" y="6020"/>
                  <a:pt x="2252" y="6020"/>
                  <a:pt x="2252" y="6005"/>
                </a:cubicBezTo>
                <a:cubicBezTo>
                  <a:pt x="2261" y="5974"/>
                  <a:pt x="2270" y="5943"/>
                  <a:pt x="2279" y="5927"/>
                </a:cubicBezTo>
                <a:cubicBezTo>
                  <a:pt x="2279" y="5912"/>
                  <a:pt x="2279" y="5912"/>
                  <a:pt x="2279" y="5912"/>
                </a:cubicBezTo>
                <a:cubicBezTo>
                  <a:pt x="2279" y="5912"/>
                  <a:pt x="2279" y="5912"/>
                  <a:pt x="2279" y="5912"/>
                </a:cubicBezTo>
                <a:cubicBezTo>
                  <a:pt x="2288" y="5896"/>
                  <a:pt x="2297" y="5880"/>
                  <a:pt x="2306" y="5880"/>
                </a:cubicBezTo>
                <a:cubicBezTo>
                  <a:pt x="2306" y="5880"/>
                  <a:pt x="2316" y="5880"/>
                  <a:pt x="2316" y="5880"/>
                </a:cubicBezTo>
                <a:cubicBezTo>
                  <a:pt x="2316" y="5880"/>
                  <a:pt x="2316" y="5880"/>
                  <a:pt x="2316" y="5880"/>
                </a:cubicBezTo>
                <a:cubicBezTo>
                  <a:pt x="2316" y="5880"/>
                  <a:pt x="2316" y="5880"/>
                  <a:pt x="2316" y="5880"/>
                </a:cubicBezTo>
                <a:cubicBezTo>
                  <a:pt x="2334" y="5818"/>
                  <a:pt x="2361" y="5772"/>
                  <a:pt x="2371" y="5710"/>
                </a:cubicBezTo>
                <a:cubicBezTo>
                  <a:pt x="2371" y="5710"/>
                  <a:pt x="2380" y="5710"/>
                  <a:pt x="2380" y="5710"/>
                </a:cubicBezTo>
                <a:cubicBezTo>
                  <a:pt x="2389" y="5710"/>
                  <a:pt x="2389" y="5725"/>
                  <a:pt x="2389" y="5725"/>
                </a:cubicBezTo>
                <a:cubicBezTo>
                  <a:pt x="2389" y="5741"/>
                  <a:pt x="2389" y="5756"/>
                  <a:pt x="2389" y="5756"/>
                </a:cubicBezTo>
                <a:cubicBezTo>
                  <a:pt x="2380" y="5787"/>
                  <a:pt x="2371" y="5818"/>
                  <a:pt x="2371" y="5849"/>
                </a:cubicBezTo>
                <a:cubicBezTo>
                  <a:pt x="2361" y="5865"/>
                  <a:pt x="2371" y="5880"/>
                  <a:pt x="2371" y="5912"/>
                </a:cubicBezTo>
                <a:cubicBezTo>
                  <a:pt x="2380" y="5912"/>
                  <a:pt x="2380" y="5912"/>
                  <a:pt x="2380" y="5912"/>
                </a:cubicBezTo>
                <a:cubicBezTo>
                  <a:pt x="2380" y="5912"/>
                  <a:pt x="2380" y="5912"/>
                  <a:pt x="2380" y="5912"/>
                </a:cubicBezTo>
                <a:cubicBezTo>
                  <a:pt x="2380" y="5927"/>
                  <a:pt x="2389" y="5943"/>
                  <a:pt x="2389" y="5958"/>
                </a:cubicBezTo>
                <a:cubicBezTo>
                  <a:pt x="2389" y="5958"/>
                  <a:pt x="2389" y="5958"/>
                  <a:pt x="2389" y="5958"/>
                </a:cubicBezTo>
                <a:cubicBezTo>
                  <a:pt x="2389" y="5974"/>
                  <a:pt x="2389" y="5974"/>
                  <a:pt x="2389" y="5974"/>
                </a:cubicBezTo>
                <a:cubicBezTo>
                  <a:pt x="2389" y="5958"/>
                  <a:pt x="2389" y="5958"/>
                  <a:pt x="2389" y="5958"/>
                </a:cubicBezTo>
                <a:cubicBezTo>
                  <a:pt x="2389" y="5958"/>
                  <a:pt x="2389" y="5958"/>
                  <a:pt x="2389" y="5958"/>
                </a:cubicBezTo>
                <a:cubicBezTo>
                  <a:pt x="2380" y="5943"/>
                  <a:pt x="2380" y="5927"/>
                  <a:pt x="2380" y="5912"/>
                </a:cubicBezTo>
                <a:cubicBezTo>
                  <a:pt x="2380" y="5912"/>
                  <a:pt x="2380" y="5912"/>
                  <a:pt x="2380" y="5912"/>
                </a:cubicBezTo>
                <a:cubicBezTo>
                  <a:pt x="2380" y="5912"/>
                  <a:pt x="2380" y="5912"/>
                  <a:pt x="2371" y="5912"/>
                </a:cubicBezTo>
                <a:cubicBezTo>
                  <a:pt x="2361" y="5896"/>
                  <a:pt x="2352" y="5896"/>
                  <a:pt x="2352" y="5896"/>
                </a:cubicBezTo>
                <a:cubicBezTo>
                  <a:pt x="2334" y="5880"/>
                  <a:pt x="2325" y="5880"/>
                  <a:pt x="2316" y="5880"/>
                </a:cubicBezTo>
                <a:cubicBezTo>
                  <a:pt x="2316" y="5880"/>
                  <a:pt x="2316" y="5880"/>
                  <a:pt x="2316" y="5880"/>
                </a:cubicBezTo>
                <a:cubicBezTo>
                  <a:pt x="2316" y="5880"/>
                  <a:pt x="2316" y="5880"/>
                  <a:pt x="2306" y="5880"/>
                </a:cubicBezTo>
                <a:cubicBezTo>
                  <a:pt x="2306" y="5912"/>
                  <a:pt x="2288" y="5912"/>
                  <a:pt x="2279" y="5912"/>
                </a:cubicBezTo>
                <a:cubicBezTo>
                  <a:pt x="2279" y="5912"/>
                  <a:pt x="2279" y="5912"/>
                  <a:pt x="2279" y="5912"/>
                </a:cubicBezTo>
                <a:cubicBezTo>
                  <a:pt x="2279" y="5912"/>
                  <a:pt x="2279" y="5912"/>
                  <a:pt x="2279" y="5927"/>
                </a:cubicBezTo>
                <a:cubicBezTo>
                  <a:pt x="2270" y="5958"/>
                  <a:pt x="2279" y="6005"/>
                  <a:pt x="2270" y="6036"/>
                </a:cubicBezTo>
                <a:cubicBezTo>
                  <a:pt x="2261" y="6051"/>
                  <a:pt x="2270" y="6067"/>
                  <a:pt x="2279" y="6083"/>
                </a:cubicBezTo>
                <a:cubicBezTo>
                  <a:pt x="2288" y="6083"/>
                  <a:pt x="2288" y="6083"/>
                  <a:pt x="2297" y="6083"/>
                </a:cubicBezTo>
                <a:cubicBezTo>
                  <a:pt x="2297" y="6083"/>
                  <a:pt x="2297" y="6083"/>
                  <a:pt x="2297" y="6083"/>
                </a:cubicBezTo>
                <a:cubicBezTo>
                  <a:pt x="2297" y="6067"/>
                  <a:pt x="2297" y="6067"/>
                  <a:pt x="2297" y="6067"/>
                </a:cubicBezTo>
                <a:cubicBezTo>
                  <a:pt x="2297" y="6067"/>
                  <a:pt x="2297" y="6051"/>
                  <a:pt x="2306" y="6051"/>
                </a:cubicBezTo>
                <a:cubicBezTo>
                  <a:pt x="2306" y="6051"/>
                  <a:pt x="2306" y="6051"/>
                  <a:pt x="2306" y="6051"/>
                </a:cubicBezTo>
                <a:cubicBezTo>
                  <a:pt x="2306" y="6067"/>
                  <a:pt x="2297" y="6067"/>
                  <a:pt x="2297" y="6067"/>
                </a:cubicBezTo>
                <a:cubicBezTo>
                  <a:pt x="2297" y="6067"/>
                  <a:pt x="2297" y="6083"/>
                  <a:pt x="2297" y="6083"/>
                </a:cubicBezTo>
                <a:cubicBezTo>
                  <a:pt x="2297" y="6083"/>
                  <a:pt x="2297" y="6083"/>
                  <a:pt x="2297" y="6083"/>
                </a:cubicBezTo>
                <a:cubicBezTo>
                  <a:pt x="2288" y="6098"/>
                  <a:pt x="2288" y="6114"/>
                  <a:pt x="2288" y="6114"/>
                </a:cubicBezTo>
                <a:cubicBezTo>
                  <a:pt x="2297" y="6129"/>
                  <a:pt x="2306" y="6145"/>
                  <a:pt x="2297" y="6176"/>
                </a:cubicBezTo>
                <a:cubicBezTo>
                  <a:pt x="2297" y="6191"/>
                  <a:pt x="2297" y="6207"/>
                  <a:pt x="2288" y="6222"/>
                </a:cubicBezTo>
                <a:cubicBezTo>
                  <a:pt x="2288" y="6238"/>
                  <a:pt x="2288" y="6253"/>
                  <a:pt x="2288" y="6269"/>
                </a:cubicBezTo>
                <a:cubicBezTo>
                  <a:pt x="2306" y="6300"/>
                  <a:pt x="2306" y="6331"/>
                  <a:pt x="2316" y="6362"/>
                </a:cubicBezTo>
                <a:cubicBezTo>
                  <a:pt x="2316" y="6378"/>
                  <a:pt x="2325" y="6378"/>
                  <a:pt x="2325" y="6378"/>
                </a:cubicBezTo>
                <a:cubicBezTo>
                  <a:pt x="2325" y="6378"/>
                  <a:pt x="2334" y="6378"/>
                  <a:pt x="2334" y="6362"/>
                </a:cubicBezTo>
                <a:cubicBezTo>
                  <a:pt x="2343" y="6331"/>
                  <a:pt x="2361" y="6285"/>
                  <a:pt x="2361" y="6238"/>
                </a:cubicBezTo>
                <a:cubicBezTo>
                  <a:pt x="2361" y="6238"/>
                  <a:pt x="2361" y="6238"/>
                  <a:pt x="2361" y="6238"/>
                </a:cubicBezTo>
                <a:cubicBezTo>
                  <a:pt x="2361" y="6238"/>
                  <a:pt x="2361" y="6238"/>
                  <a:pt x="2361" y="6238"/>
                </a:cubicBezTo>
                <a:cubicBezTo>
                  <a:pt x="2352" y="6238"/>
                  <a:pt x="2352" y="6222"/>
                  <a:pt x="2352" y="6222"/>
                </a:cubicBezTo>
                <a:cubicBezTo>
                  <a:pt x="2352" y="6222"/>
                  <a:pt x="2361" y="6222"/>
                  <a:pt x="2361" y="6222"/>
                </a:cubicBezTo>
                <a:cubicBezTo>
                  <a:pt x="2361" y="6238"/>
                  <a:pt x="2361" y="6238"/>
                  <a:pt x="2361" y="6238"/>
                </a:cubicBezTo>
                <a:cubicBezTo>
                  <a:pt x="2361" y="6238"/>
                  <a:pt x="2361" y="6238"/>
                  <a:pt x="2361" y="6238"/>
                </a:cubicBezTo>
                <a:cubicBezTo>
                  <a:pt x="2361" y="6238"/>
                  <a:pt x="2361" y="6238"/>
                  <a:pt x="2361" y="6238"/>
                </a:cubicBezTo>
                <a:cubicBezTo>
                  <a:pt x="2361" y="6238"/>
                  <a:pt x="2371" y="6238"/>
                  <a:pt x="2371" y="6238"/>
                </a:cubicBezTo>
                <a:cubicBezTo>
                  <a:pt x="2371" y="6238"/>
                  <a:pt x="2371" y="6238"/>
                  <a:pt x="2371" y="6238"/>
                </a:cubicBezTo>
                <a:cubicBezTo>
                  <a:pt x="2371" y="6238"/>
                  <a:pt x="2380" y="6238"/>
                  <a:pt x="2380" y="6238"/>
                </a:cubicBezTo>
                <a:cubicBezTo>
                  <a:pt x="2380" y="6238"/>
                  <a:pt x="2380" y="6238"/>
                  <a:pt x="2380" y="6238"/>
                </a:cubicBezTo>
                <a:cubicBezTo>
                  <a:pt x="2380" y="6238"/>
                  <a:pt x="2380" y="6238"/>
                  <a:pt x="2371" y="6238"/>
                </a:cubicBezTo>
                <a:cubicBezTo>
                  <a:pt x="2380" y="6253"/>
                  <a:pt x="2389" y="6269"/>
                  <a:pt x="2389" y="6285"/>
                </a:cubicBezTo>
                <a:cubicBezTo>
                  <a:pt x="2389" y="6285"/>
                  <a:pt x="2389" y="6285"/>
                  <a:pt x="2398" y="6285"/>
                </a:cubicBezTo>
                <a:cubicBezTo>
                  <a:pt x="2398" y="6285"/>
                  <a:pt x="2398" y="6300"/>
                  <a:pt x="2398" y="6300"/>
                </a:cubicBezTo>
                <a:cubicBezTo>
                  <a:pt x="2398" y="6300"/>
                  <a:pt x="2398" y="6300"/>
                  <a:pt x="2398" y="6316"/>
                </a:cubicBezTo>
                <a:cubicBezTo>
                  <a:pt x="2398" y="6331"/>
                  <a:pt x="2398" y="6331"/>
                  <a:pt x="2398" y="6316"/>
                </a:cubicBezTo>
                <a:cubicBezTo>
                  <a:pt x="2398" y="6316"/>
                  <a:pt x="2398" y="6300"/>
                  <a:pt x="2398" y="6300"/>
                </a:cubicBezTo>
                <a:cubicBezTo>
                  <a:pt x="2398" y="6300"/>
                  <a:pt x="2398" y="6300"/>
                  <a:pt x="2398" y="6300"/>
                </a:cubicBezTo>
                <a:cubicBezTo>
                  <a:pt x="2398" y="6300"/>
                  <a:pt x="2389" y="6285"/>
                  <a:pt x="2389" y="6285"/>
                </a:cubicBezTo>
                <a:cubicBezTo>
                  <a:pt x="2389" y="6285"/>
                  <a:pt x="2389" y="6285"/>
                  <a:pt x="2389" y="6285"/>
                </a:cubicBezTo>
                <a:cubicBezTo>
                  <a:pt x="2380" y="6300"/>
                  <a:pt x="2380" y="6316"/>
                  <a:pt x="2380" y="6347"/>
                </a:cubicBezTo>
                <a:cubicBezTo>
                  <a:pt x="2380" y="6362"/>
                  <a:pt x="2389" y="6378"/>
                  <a:pt x="2398" y="6378"/>
                </a:cubicBezTo>
                <a:cubicBezTo>
                  <a:pt x="2407" y="6393"/>
                  <a:pt x="2416" y="6393"/>
                  <a:pt x="2416" y="6393"/>
                </a:cubicBezTo>
                <a:cubicBezTo>
                  <a:pt x="2435" y="6393"/>
                  <a:pt x="2435" y="6409"/>
                  <a:pt x="2425" y="6424"/>
                </a:cubicBezTo>
                <a:cubicBezTo>
                  <a:pt x="2416" y="6440"/>
                  <a:pt x="2398" y="6471"/>
                  <a:pt x="2398" y="6518"/>
                </a:cubicBezTo>
                <a:cubicBezTo>
                  <a:pt x="2398" y="6533"/>
                  <a:pt x="2389" y="6533"/>
                  <a:pt x="2380" y="6533"/>
                </a:cubicBezTo>
                <a:cubicBezTo>
                  <a:pt x="2371" y="6549"/>
                  <a:pt x="2371" y="6549"/>
                  <a:pt x="2380" y="6564"/>
                </a:cubicBezTo>
                <a:cubicBezTo>
                  <a:pt x="2398" y="6595"/>
                  <a:pt x="2398" y="6611"/>
                  <a:pt x="2371" y="6626"/>
                </a:cubicBezTo>
                <a:cubicBezTo>
                  <a:pt x="2371" y="6642"/>
                  <a:pt x="2361" y="6642"/>
                  <a:pt x="2361" y="6642"/>
                </a:cubicBezTo>
                <a:cubicBezTo>
                  <a:pt x="2371" y="6673"/>
                  <a:pt x="2380" y="6704"/>
                  <a:pt x="2398" y="6689"/>
                </a:cubicBezTo>
                <a:cubicBezTo>
                  <a:pt x="2416" y="6689"/>
                  <a:pt x="2435" y="6673"/>
                  <a:pt x="2453" y="6673"/>
                </a:cubicBezTo>
                <a:cubicBezTo>
                  <a:pt x="2453" y="6673"/>
                  <a:pt x="2462" y="6673"/>
                  <a:pt x="2462" y="6673"/>
                </a:cubicBezTo>
                <a:cubicBezTo>
                  <a:pt x="2462" y="6689"/>
                  <a:pt x="2462" y="6689"/>
                  <a:pt x="2453" y="6704"/>
                </a:cubicBezTo>
                <a:cubicBezTo>
                  <a:pt x="2453" y="6704"/>
                  <a:pt x="2444" y="6720"/>
                  <a:pt x="2435" y="6735"/>
                </a:cubicBezTo>
                <a:cubicBezTo>
                  <a:pt x="2416" y="6751"/>
                  <a:pt x="2416" y="6782"/>
                  <a:pt x="2416" y="6813"/>
                </a:cubicBezTo>
                <a:cubicBezTo>
                  <a:pt x="2416" y="6828"/>
                  <a:pt x="2416" y="6828"/>
                  <a:pt x="2425" y="6844"/>
                </a:cubicBezTo>
                <a:cubicBezTo>
                  <a:pt x="2425" y="6844"/>
                  <a:pt x="2425" y="6844"/>
                  <a:pt x="2425" y="6844"/>
                </a:cubicBezTo>
                <a:cubicBezTo>
                  <a:pt x="2425" y="6844"/>
                  <a:pt x="2425" y="6828"/>
                  <a:pt x="2425" y="6828"/>
                </a:cubicBezTo>
                <a:cubicBezTo>
                  <a:pt x="2425" y="6828"/>
                  <a:pt x="2425" y="6828"/>
                  <a:pt x="2425" y="6828"/>
                </a:cubicBezTo>
                <a:cubicBezTo>
                  <a:pt x="2425" y="6828"/>
                  <a:pt x="2425" y="6828"/>
                  <a:pt x="2425" y="6828"/>
                </a:cubicBezTo>
                <a:cubicBezTo>
                  <a:pt x="2435" y="6828"/>
                  <a:pt x="2425" y="6828"/>
                  <a:pt x="2425" y="6828"/>
                </a:cubicBezTo>
                <a:cubicBezTo>
                  <a:pt x="2425" y="6828"/>
                  <a:pt x="2425" y="6844"/>
                  <a:pt x="2425" y="6844"/>
                </a:cubicBezTo>
                <a:cubicBezTo>
                  <a:pt x="2435" y="6859"/>
                  <a:pt x="2453" y="6891"/>
                  <a:pt x="2462" y="6906"/>
                </a:cubicBezTo>
                <a:cubicBezTo>
                  <a:pt x="2471" y="6922"/>
                  <a:pt x="2471" y="6937"/>
                  <a:pt x="2471" y="6953"/>
                </a:cubicBezTo>
                <a:cubicBezTo>
                  <a:pt x="2462" y="6968"/>
                  <a:pt x="2462" y="6984"/>
                  <a:pt x="2453" y="6999"/>
                </a:cubicBezTo>
                <a:cubicBezTo>
                  <a:pt x="2453" y="6999"/>
                  <a:pt x="2453" y="6999"/>
                  <a:pt x="2453" y="6999"/>
                </a:cubicBezTo>
                <a:cubicBezTo>
                  <a:pt x="2453" y="6999"/>
                  <a:pt x="2453" y="6999"/>
                  <a:pt x="2453" y="6999"/>
                </a:cubicBezTo>
                <a:cubicBezTo>
                  <a:pt x="2453" y="6999"/>
                  <a:pt x="2453" y="6999"/>
                  <a:pt x="2453" y="6999"/>
                </a:cubicBezTo>
                <a:cubicBezTo>
                  <a:pt x="2453" y="7015"/>
                  <a:pt x="2453" y="7030"/>
                  <a:pt x="2453" y="7046"/>
                </a:cubicBezTo>
                <a:cubicBezTo>
                  <a:pt x="2462" y="7062"/>
                  <a:pt x="2462" y="7077"/>
                  <a:pt x="2453" y="7108"/>
                </a:cubicBezTo>
                <a:cubicBezTo>
                  <a:pt x="2453" y="7108"/>
                  <a:pt x="2444" y="7108"/>
                  <a:pt x="2444" y="7108"/>
                </a:cubicBezTo>
                <a:cubicBezTo>
                  <a:pt x="2471" y="7201"/>
                  <a:pt x="2471" y="7201"/>
                  <a:pt x="2471" y="7201"/>
                </a:cubicBezTo>
                <a:cubicBezTo>
                  <a:pt x="2480" y="7201"/>
                  <a:pt x="2499" y="7217"/>
                  <a:pt x="2508" y="7248"/>
                </a:cubicBezTo>
                <a:cubicBezTo>
                  <a:pt x="2517" y="7264"/>
                  <a:pt x="2526" y="7279"/>
                  <a:pt x="2544" y="7295"/>
                </a:cubicBezTo>
                <a:cubicBezTo>
                  <a:pt x="2554" y="7295"/>
                  <a:pt x="2572" y="7310"/>
                  <a:pt x="2581" y="7326"/>
                </a:cubicBezTo>
                <a:cubicBezTo>
                  <a:pt x="2590" y="7326"/>
                  <a:pt x="2590" y="7341"/>
                  <a:pt x="2590" y="7357"/>
                </a:cubicBezTo>
                <a:cubicBezTo>
                  <a:pt x="2581" y="7372"/>
                  <a:pt x="2581" y="7403"/>
                  <a:pt x="2590" y="7434"/>
                </a:cubicBezTo>
                <a:cubicBezTo>
                  <a:pt x="2590" y="7450"/>
                  <a:pt x="2590" y="7450"/>
                  <a:pt x="2599" y="7466"/>
                </a:cubicBezTo>
                <a:cubicBezTo>
                  <a:pt x="2599" y="7466"/>
                  <a:pt x="2599" y="7466"/>
                  <a:pt x="2599" y="7466"/>
                </a:cubicBezTo>
                <a:cubicBezTo>
                  <a:pt x="2599" y="7466"/>
                  <a:pt x="2599" y="7466"/>
                  <a:pt x="2599" y="7466"/>
                </a:cubicBezTo>
                <a:cubicBezTo>
                  <a:pt x="2599" y="7466"/>
                  <a:pt x="2599" y="7466"/>
                  <a:pt x="2599" y="7466"/>
                </a:cubicBezTo>
                <a:cubicBezTo>
                  <a:pt x="2599" y="7466"/>
                  <a:pt x="2599" y="7466"/>
                  <a:pt x="2599" y="7466"/>
                </a:cubicBezTo>
                <a:cubicBezTo>
                  <a:pt x="2599" y="7466"/>
                  <a:pt x="2599" y="7481"/>
                  <a:pt x="2599" y="7497"/>
                </a:cubicBezTo>
                <a:cubicBezTo>
                  <a:pt x="2608" y="7497"/>
                  <a:pt x="2618" y="7497"/>
                  <a:pt x="2618" y="7497"/>
                </a:cubicBezTo>
                <a:cubicBezTo>
                  <a:pt x="2636" y="7497"/>
                  <a:pt x="2645" y="7512"/>
                  <a:pt x="2645" y="7528"/>
                </a:cubicBezTo>
                <a:cubicBezTo>
                  <a:pt x="2654" y="7559"/>
                  <a:pt x="2654" y="7590"/>
                  <a:pt x="2663" y="7621"/>
                </a:cubicBezTo>
                <a:cubicBezTo>
                  <a:pt x="2673" y="7636"/>
                  <a:pt x="2663" y="7668"/>
                  <a:pt x="2663" y="7699"/>
                </a:cubicBezTo>
                <a:cubicBezTo>
                  <a:pt x="2654" y="7699"/>
                  <a:pt x="2654" y="7714"/>
                  <a:pt x="2654" y="7714"/>
                </a:cubicBezTo>
                <a:cubicBezTo>
                  <a:pt x="2645" y="7714"/>
                  <a:pt x="2636" y="7730"/>
                  <a:pt x="2627" y="7730"/>
                </a:cubicBezTo>
                <a:cubicBezTo>
                  <a:pt x="2608" y="7714"/>
                  <a:pt x="2581" y="7714"/>
                  <a:pt x="2563" y="7683"/>
                </a:cubicBezTo>
                <a:cubicBezTo>
                  <a:pt x="2572" y="7683"/>
                  <a:pt x="2572" y="7683"/>
                  <a:pt x="2572" y="7683"/>
                </a:cubicBezTo>
                <a:cubicBezTo>
                  <a:pt x="2572" y="7683"/>
                  <a:pt x="2572" y="7683"/>
                  <a:pt x="2563" y="7683"/>
                </a:cubicBezTo>
                <a:cubicBezTo>
                  <a:pt x="2572" y="7683"/>
                  <a:pt x="2581" y="7683"/>
                  <a:pt x="2590" y="7683"/>
                </a:cubicBezTo>
                <a:cubicBezTo>
                  <a:pt x="2608" y="7683"/>
                  <a:pt x="2618" y="7668"/>
                  <a:pt x="2618" y="7652"/>
                </a:cubicBezTo>
                <a:cubicBezTo>
                  <a:pt x="2618" y="7590"/>
                  <a:pt x="2608" y="7543"/>
                  <a:pt x="2599" y="7497"/>
                </a:cubicBezTo>
                <a:cubicBezTo>
                  <a:pt x="2590" y="7481"/>
                  <a:pt x="2572" y="7481"/>
                  <a:pt x="2572" y="7450"/>
                </a:cubicBezTo>
                <a:cubicBezTo>
                  <a:pt x="2572" y="7434"/>
                  <a:pt x="2563" y="7403"/>
                  <a:pt x="2563" y="7388"/>
                </a:cubicBezTo>
                <a:cubicBezTo>
                  <a:pt x="2554" y="7341"/>
                  <a:pt x="2535" y="7310"/>
                  <a:pt x="2508" y="7295"/>
                </a:cubicBezTo>
                <a:cubicBezTo>
                  <a:pt x="2489" y="7279"/>
                  <a:pt x="2471" y="7264"/>
                  <a:pt x="2453" y="7232"/>
                </a:cubicBezTo>
                <a:cubicBezTo>
                  <a:pt x="2444" y="7232"/>
                  <a:pt x="2435" y="7217"/>
                  <a:pt x="2425" y="7201"/>
                </a:cubicBezTo>
                <a:cubicBezTo>
                  <a:pt x="2416" y="7186"/>
                  <a:pt x="2407" y="7186"/>
                  <a:pt x="2398" y="7186"/>
                </a:cubicBezTo>
                <a:cubicBezTo>
                  <a:pt x="2389" y="7186"/>
                  <a:pt x="2380" y="7201"/>
                  <a:pt x="2380" y="7217"/>
                </a:cubicBezTo>
                <a:cubicBezTo>
                  <a:pt x="2389" y="7232"/>
                  <a:pt x="2389" y="7264"/>
                  <a:pt x="2389" y="7295"/>
                </a:cubicBezTo>
                <a:cubicBezTo>
                  <a:pt x="2389" y="7310"/>
                  <a:pt x="2389" y="7326"/>
                  <a:pt x="2398" y="7326"/>
                </a:cubicBezTo>
                <a:cubicBezTo>
                  <a:pt x="2407" y="7357"/>
                  <a:pt x="2425" y="7372"/>
                  <a:pt x="2435" y="7403"/>
                </a:cubicBezTo>
                <a:cubicBezTo>
                  <a:pt x="2462" y="7481"/>
                  <a:pt x="2508" y="7543"/>
                  <a:pt x="2535" y="7621"/>
                </a:cubicBezTo>
                <a:cubicBezTo>
                  <a:pt x="2535" y="7636"/>
                  <a:pt x="2544" y="7652"/>
                  <a:pt x="2554" y="7652"/>
                </a:cubicBezTo>
                <a:cubicBezTo>
                  <a:pt x="2554" y="7652"/>
                  <a:pt x="2554" y="7652"/>
                  <a:pt x="2554" y="7652"/>
                </a:cubicBezTo>
                <a:cubicBezTo>
                  <a:pt x="2554" y="7652"/>
                  <a:pt x="2554" y="7652"/>
                  <a:pt x="2554" y="7652"/>
                </a:cubicBezTo>
                <a:cubicBezTo>
                  <a:pt x="2535" y="7668"/>
                  <a:pt x="2517" y="7699"/>
                  <a:pt x="2517" y="7730"/>
                </a:cubicBezTo>
                <a:cubicBezTo>
                  <a:pt x="2517" y="7792"/>
                  <a:pt x="2517" y="7854"/>
                  <a:pt x="2517" y="7916"/>
                </a:cubicBezTo>
                <a:cubicBezTo>
                  <a:pt x="2517" y="7994"/>
                  <a:pt x="2508" y="8056"/>
                  <a:pt x="2499" y="8118"/>
                </a:cubicBezTo>
                <a:cubicBezTo>
                  <a:pt x="2480" y="8196"/>
                  <a:pt x="2462" y="8258"/>
                  <a:pt x="2453" y="8336"/>
                </a:cubicBezTo>
                <a:cubicBezTo>
                  <a:pt x="2444" y="8413"/>
                  <a:pt x="2425" y="8476"/>
                  <a:pt x="2398" y="8538"/>
                </a:cubicBezTo>
                <a:cubicBezTo>
                  <a:pt x="2380" y="8600"/>
                  <a:pt x="2371" y="8662"/>
                  <a:pt x="2371" y="8724"/>
                </a:cubicBezTo>
                <a:cubicBezTo>
                  <a:pt x="2371" y="8740"/>
                  <a:pt x="2371" y="8755"/>
                  <a:pt x="2371" y="8755"/>
                </a:cubicBezTo>
                <a:cubicBezTo>
                  <a:pt x="2380" y="8833"/>
                  <a:pt x="2371" y="8911"/>
                  <a:pt x="2343" y="8973"/>
                </a:cubicBezTo>
                <a:cubicBezTo>
                  <a:pt x="2334" y="8988"/>
                  <a:pt x="2334" y="9019"/>
                  <a:pt x="2343" y="9035"/>
                </a:cubicBezTo>
                <a:cubicBezTo>
                  <a:pt x="2352" y="9082"/>
                  <a:pt x="2361" y="9128"/>
                  <a:pt x="2352" y="9175"/>
                </a:cubicBezTo>
                <a:cubicBezTo>
                  <a:pt x="2343" y="9206"/>
                  <a:pt x="2352" y="9222"/>
                  <a:pt x="2352" y="9253"/>
                </a:cubicBezTo>
                <a:cubicBezTo>
                  <a:pt x="2352" y="9253"/>
                  <a:pt x="2352" y="9268"/>
                  <a:pt x="2352" y="9284"/>
                </a:cubicBezTo>
                <a:cubicBezTo>
                  <a:pt x="2361" y="9330"/>
                  <a:pt x="2371" y="9361"/>
                  <a:pt x="2380" y="9392"/>
                </a:cubicBezTo>
                <a:cubicBezTo>
                  <a:pt x="2389" y="9408"/>
                  <a:pt x="2389" y="9408"/>
                  <a:pt x="2398" y="9424"/>
                </a:cubicBezTo>
                <a:cubicBezTo>
                  <a:pt x="2416" y="9439"/>
                  <a:pt x="2416" y="9439"/>
                  <a:pt x="2407" y="9455"/>
                </a:cubicBezTo>
                <a:cubicBezTo>
                  <a:pt x="2407" y="9470"/>
                  <a:pt x="2398" y="9486"/>
                  <a:pt x="2398" y="9501"/>
                </a:cubicBezTo>
                <a:cubicBezTo>
                  <a:pt x="2398" y="9517"/>
                  <a:pt x="2398" y="9517"/>
                  <a:pt x="2398" y="9532"/>
                </a:cubicBezTo>
                <a:cubicBezTo>
                  <a:pt x="2407" y="9579"/>
                  <a:pt x="2416" y="9610"/>
                  <a:pt x="2407" y="9657"/>
                </a:cubicBezTo>
                <a:cubicBezTo>
                  <a:pt x="2407" y="9657"/>
                  <a:pt x="2416" y="9672"/>
                  <a:pt x="2416" y="9688"/>
                </a:cubicBezTo>
                <a:cubicBezTo>
                  <a:pt x="2425" y="9734"/>
                  <a:pt x="2444" y="9796"/>
                  <a:pt x="2453" y="9843"/>
                </a:cubicBezTo>
                <a:cubicBezTo>
                  <a:pt x="2462" y="9859"/>
                  <a:pt x="2462" y="9890"/>
                  <a:pt x="2462" y="9921"/>
                </a:cubicBezTo>
                <a:cubicBezTo>
                  <a:pt x="2462" y="9952"/>
                  <a:pt x="2471" y="9967"/>
                  <a:pt x="2480" y="9967"/>
                </a:cubicBezTo>
                <a:cubicBezTo>
                  <a:pt x="2526" y="9983"/>
                  <a:pt x="2563" y="10030"/>
                  <a:pt x="2599" y="10076"/>
                </a:cubicBezTo>
                <a:cubicBezTo>
                  <a:pt x="2636" y="10107"/>
                  <a:pt x="2654" y="10154"/>
                  <a:pt x="2654" y="10216"/>
                </a:cubicBezTo>
                <a:cubicBezTo>
                  <a:pt x="2654" y="10263"/>
                  <a:pt x="2663" y="10309"/>
                  <a:pt x="2673" y="10356"/>
                </a:cubicBezTo>
                <a:cubicBezTo>
                  <a:pt x="2682" y="10449"/>
                  <a:pt x="2709" y="10527"/>
                  <a:pt x="2718" y="10605"/>
                </a:cubicBezTo>
                <a:cubicBezTo>
                  <a:pt x="2718" y="10636"/>
                  <a:pt x="2727" y="10651"/>
                  <a:pt x="2737" y="10682"/>
                </a:cubicBezTo>
                <a:cubicBezTo>
                  <a:pt x="2764" y="10713"/>
                  <a:pt x="2782" y="10760"/>
                  <a:pt x="2801" y="10807"/>
                </a:cubicBezTo>
                <a:cubicBezTo>
                  <a:pt x="2810" y="10838"/>
                  <a:pt x="2801" y="10853"/>
                  <a:pt x="2792" y="10884"/>
                </a:cubicBezTo>
                <a:cubicBezTo>
                  <a:pt x="2792" y="10900"/>
                  <a:pt x="2782" y="10900"/>
                  <a:pt x="2764" y="10900"/>
                </a:cubicBezTo>
                <a:cubicBezTo>
                  <a:pt x="2764" y="10900"/>
                  <a:pt x="2764" y="10900"/>
                  <a:pt x="2764" y="10900"/>
                </a:cubicBezTo>
                <a:cubicBezTo>
                  <a:pt x="2755" y="10915"/>
                  <a:pt x="2746" y="10931"/>
                  <a:pt x="2755" y="10946"/>
                </a:cubicBezTo>
                <a:cubicBezTo>
                  <a:pt x="2764" y="10977"/>
                  <a:pt x="2782" y="11009"/>
                  <a:pt x="2810" y="11040"/>
                </a:cubicBezTo>
                <a:cubicBezTo>
                  <a:pt x="2837" y="11055"/>
                  <a:pt x="2865" y="11102"/>
                  <a:pt x="2883" y="11148"/>
                </a:cubicBezTo>
                <a:cubicBezTo>
                  <a:pt x="2901" y="11164"/>
                  <a:pt x="2901" y="11179"/>
                  <a:pt x="2901" y="11211"/>
                </a:cubicBezTo>
                <a:cubicBezTo>
                  <a:pt x="2901" y="11226"/>
                  <a:pt x="2901" y="11242"/>
                  <a:pt x="2901" y="11273"/>
                </a:cubicBezTo>
                <a:cubicBezTo>
                  <a:pt x="2892" y="11304"/>
                  <a:pt x="2901" y="11319"/>
                  <a:pt x="2911" y="11350"/>
                </a:cubicBezTo>
                <a:cubicBezTo>
                  <a:pt x="2947" y="11413"/>
                  <a:pt x="3002" y="11459"/>
                  <a:pt x="3020" y="11552"/>
                </a:cubicBezTo>
                <a:cubicBezTo>
                  <a:pt x="3029" y="11568"/>
                  <a:pt x="3039" y="11568"/>
                  <a:pt x="3048" y="11552"/>
                </a:cubicBezTo>
                <a:cubicBezTo>
                  <a:pt x="3066" y="11537"/>
                  <a:pt x="3066" y="11521"/>
                  <a:pt x="3066" y="11490"/>
                </a:cubicBezTo>
                <a:cubicBezTo>
                  <a:pt x="3057" y="11459"/>
                  <a:pt x="3048" y="11444"/>
                  <a:pt x="3039" y="11413"/>
                </a:cubicBezTo>
                <a:cubicBezTo>
                  <a:pt x="3029" y="11397"/>
                  <a:pt x="2993" y="11304"/>
                  <a:pt x="2993" y="11273"/>
                </a:cubicBezTo>
                <a:cubicBezTo>
                  <a:pt x="2984" y="11257"/>
                  <a:pt x="2984" y="11226"/>
                  <a:pt x="2975" y="11211"/>
                </a:cubicBezTo>
                <a:cubicBezTo>
                  <a:pt x="2975" y="11179"/>
                  <a:pt x="2975" y="11133"/>
                  <a:pt x="2965" y="11102"/>
                </a:cubicBezTo>
                <a:cubicBezTo>
                  <a:pt x="2965" y="11055"/>
                  <a:pt x="2938" y="11040"/>
                  <a:pt x="2929" y="10993"/>
                </a:cubicBezTo>
                <a:cubicBezTo>
                  <a:pt x="2920" y="10946"/>
                  <a:pt x="2901" y="10884"/>
                  <a:pt x="2883" y="10822"/>
                </a:cubicBezTo>
                <a:cubicBezTo>
                  <a:pt x="2865" y="10775"/>
                  <a:pt x="2846" y="10713"/>
                  <a:pt x="2819" y="10651"/>
                </a:cubicBezTo>
                <a:cubicBezTo>
                  <a:pt x="2819" y="10651"/>
                  <a:pt x="2810" y="10636"/>
                  <a:pt x="2810" y="10620"/>
                </a:cubicBezTo>
                <a:cubicBezTo>
                  <a:pt x="2810" y="10558"/>
                  <a:pt x="2801" y="10480"/>
                  <a:pt x="2810" y="10418"/>
                </a:cubicBezTo>
                <a:cubicBezTo>
                  <a:pt x="2810" y="10403"/>
                  <a:pt x="2819" y="10403"/>
                  <a:pt x="2819" y="10403"/>
                </a:cubicBezTo>
                <a:cubicBezTo>
                  <a:pt x="2837" y="10418"/>
                  <a:pt x="2856" y="10434"/>
                  <a:pt x="2865" y="10434"/>
                </a:cubicBezTo>
                <a:cubicBezTo>
                  <a:pt x="2883" y="10449"/>
                  <a:pt x="2892" y="10465"/>
                  <a:pt x="2892" y="10496"/>
                </a:cubicBezTo>
                <a:cubicBezTo>
                  <a:pt x="2901" y="10558"/>
                  <a:pt x="2901" y="10620"/>
                  <a:pt x="2920" y="10667"/>
                </a:cubicBezTo>
                <a:cubicBezTo>
                  <a:pt x="2938" y="10760"/>
                  <a:pt x="2965" y="10838"/>
                  <a:pt x="2993" y="10900"/>
                </a:cubicBezTo>
                <a:cubicBezTo>
                  <a:pt x="3002" y="10915"/>
                  <a:pt x="3011" y="10931"/>
                  <a:pt x="3011" y="10946"/>
                </a:cubicBezTo>
                <a:cubicBezTo>
                  <a:pt x="3020" y="10993"/>
                  <a:pt x="3039" y="11024"/>
                  <a:pt x="3057" y="11040"/>
                </a:cubicBezTo>
                <a:cubicBezTo>
                  <a:pt x="3066" y="11055"/>
                  <a:pt x="3084" y="11071"/>
                  <a:pt x="3094" y="11102"/>
                </a:cubicBezTo>
                <a:cubicBezTo>
                  <a:pt x="3103" y="11102"/>
                  <a:pt x="3103" y="11117"/>
                  <a:pt x="3094" y="11133"/>
                </a:cubicBezTo>
                <a:cubicBezTo>
                  <a:pt x="3094" y="11148"/>
                  <a:pt x="3094" y="11148"/>
                  <a:pt x="3084" y="11164"/>
                </a:cubicBezTo>
                <a:cubicBezTo>
                  <a:pt x="3075" y="11179"/>
                  <a:pt x="3084" y="11211"/>
                  <a:pt x="3094" y="11226"/>
                </a:cubicBezTo>
                <a:cubicBezTo>
                  <a:pt x="3103" y="11242"/>
                  <a:pt x="3121" y="11257"/>
                  <a:pt x="3139" y="11273"/>
                </a:cubicBezTo>
                <a:cubicBezTo>
                  <a:pt x="3158" y="11288"/>
                  <a:pt x="3167" y="11304"/>
                  <a:pt x="3167" y="11350"/>
                </a:cubicBezTo>
                <a:cubicBezTo>
                  <a:pt x="3167" y="11366"/>
                  <a:pt x="3176" y="11382"/>
                  <a:pt x="3185" y="11382"/>
                </a:cubicBezTo>
                <a:cubicBezTo>
                  <a:pt x="3267" y="11537"/>
                  <a:pt x="3295" y="11599"/>
                  <a:pt x="3313" y="11770"/>
                </a:cubicBezTo>
                <a:cubicBezTo>
                  <a:pt x="3313" y="11786"/>
                  <a:pt x="3313" y="11801"/>
                  <a:pt x="3313" y="11817"/>
                </a:cubicBezTo>
                <a:cubicBezTo>
                  <a:pt x="3313" y="11832"/>
                  <a:pt x="3304" y="11848"/>
                  <a:pt x="3304" y="11863"/>
                </a:cubicBezTo>
                <a:cubicBezTo>
                  <a:pt x="3286" y="11910"/>
                  <a:pt x="3295" y="11941"/>
                  <a:pt x="3304" y="11988"/>
                </a:cubicBezTo>
                <a:cubicBezTo>
                  <a:pt x="3313" y="12019"/>
                  <a:pt x="3332" y="12050"/>
                  <a:pt x="3359" y="12065"/>
                </a:cubicBezTo>
                <a:cubicBezTo>
                  <a:pt x="3377" y="12081"/>
                  <a:pt x="3396" y="12096"/>
                  <a:pt x="3414" y="12143"/>
                </a:cubicBezTo>
                <a:cubicBezTo>
                  <a:pt x="3423" y="12174"/>
                  <a:pt x="3451" y="12190"/>
                  <a:pt x="3469" y="12205"/>
                </a:cubicBezTo>
                <a:cubicBezTo>
                  <a:pt x="3478" y="12205"/>
                  <a:pt x="3496" y="12205"/>
                  <a:pt x="3505" y="12205"/>
                </a:cubicBezTo>
                <a:cubicBezTo>
                  <a:pt x="3515" y="12221"/>
                  <a:pt x="3524" y="12221"/>
                  <a:pt x="3533" y="12236"/>
                </a:cubicBezTo>
                <a:cubicBezTo>
                  <a:pt x="3569" y="12283"/>
                  <a:pt x="3606" y="12329"/>
                  <a:pt x="3652" y="12345"/>
                </a:cubicBezTo>
                <a:cubicBezTo>
                  <a:pt x="3670" y="12360"/>
                  <a:pt x="3698" y="12376"/>
                  <a:pt x="3716" y="12392"/>
                </a:cubicBezTo>
                <a:cubicBezTo>
                  <a:pt x="3734" y="12423"/>
                  <a:pt x="3762" y="12438"/>
                  <a:pt x="3789" y="12438"/>
                </a:cubicBezTo>
                <a:cubicBezTo>
                  <a:pt x="3881" y="12485"/>
                  <a:pt x="3881" y="12485"/>
                  <a:pt x="3963" y="12438"/>
                </a:cubicBezTo>
                <a:cubicBezTo>
                  <a:pt x="3991" y="12423"/>
                  <a:pt x="4018" y="12423"/>
                  <a:pt x="4036" y="12454"/>
                </a:cubicBezTo>
                <a:cubicBezTo>
                  <a:pt x="4073" y="12516"/>
                  <a:pt x="4119" y="12563"/>
                  <a:pt x="4155" y="12640"/>
                </a:cubicBezTo>
                <a:cubicBezTo>
                  <a:pt x="4174" y="12671"/>
                  <a:pt x="4192" y="12702"/>
                  <a:pt x="4219" y="12702"/>
                </a:cubicBezTo>
                <a:cubicBezTo>
                  <a:pt x="4256" y="12702"/>
                  <a:pt x="4283" y="12718"/>
                  <a:pt x="4320" y="12749"/>
                </a:cubicBezTo>
                <a:cubicBezTo>
                  <a:pt x="4357" y="12765"/>
                  <a:pt x="4393" y="12796"/>
                  <a:pt x="4439" y="12780"/>
                </a:cubicBezTo>
                <a:cubicBezTo>
                  <a:pt x="4448" y="12780"/>
                  <a:pt x="4448" y="12796"/>
                  <a:pt x="4457" y="12811"/>
                </a:cubicBezTo>
                <a:cubicBezTo>
                  <a:pt x="4466" y="12842"/>
                  <a:pt x="4485" y="12873"/>
                  <a:pt x="4494" y="12904"/>
                </a:cubicBezTo>
                <a:cubicBezTo>
                  <a:pt x="4512" y="12935"/>
                  <a:pt x="4531" y="12967"/>
                  <a:pt x="4549" y="13013"/>
                </a:cubicBezTo>
                <a:cubicBezTo>
                  <a:pt x="4558" y="13029"/>
                  <a:pt x="4567" y="13060"/>
                  <a:pt x="4558" y="13091"/>
                </a:cubicBezTo>
                <a:cubicBezTo>
                  <a:pt x="4549" y="13122"/>
                  <a:pt x="4567" y="13153"/>
                  <a:pt x="4585" y="13169"/>
                </a:cubicBezTo>
                <a:cubicBezTo>
                  <a:pt x="4604" y="13169"/>
                  <a:pt x="4613" y="13169"/>
                  <a:pt x="4622" y="13169"/>
                </a:cubicBezTo>
                <a:cubicBezTo>
                  <a:pt x="4631" y="13169"/>
                  <a:pt x="4640" y="13169"/>
                  <a:pt x="4640" y="13184"/>
                </a:cubicBezTo>
                <a:cubicBezTo>
                  <a:pt x="4659" y="13215"/>
                  <a:pt x="4686" y="13231"/>
                  <a:pt x="4686" y="13277"/>
                </a:cubicBezTo>
                <a:cubicBezTo>
                  <a:pt x="4695" y="13324"/>
                  <a:pt x="4714" y="13339"/>
                  <a:pt x="4741" y="13339"/>
                </a:cubicBezTo>
                <a:cubicBezTo>
                  <a:pt x="4750" y="13339"/>
                  <a:pt x="4759" y="13339"/>
                  <a:pt x="4768" y="13339"/>
                </a:cubicBezTo>
                <a:cubicBezTo>
                  <a:pt x="4787" y="13324"/>
                  <a:pt x="4814" y="13339"/>
                  <a:pt x="4833" y="13371"/>
                </a:cubicBezTo>
                <a:cubicBezTo>
                  <a:pt x="4842" y="13402"/>
                  <a:pt x="4869" y="13417"/>
                  <a:pt x="4878" y="13433"/>
                </a:cubicBezTo>
                <a:cubicBezTo>
                  <a:pt x="4897" y="13464"/>
                  <a:pt x="4906" y="13464"/>
                  <a:pt x="4933" y="13433"/>
                </a:cubicBezTo>
                <a:cubicBezTo>
                  <a:pt x="4942" y="13417"/>
                  <a:pt x="4942" y="13402"/>
                  <a:pt x="4933" y="13386"/>
                </a:cubicBezTo>
                <a:cubicBezTo>
                  <a:pt x="4933" y="13371"/>
                  <a:pt x="4933" y="13355"/>
                  <a:pt x="4933" y="13339"/>
                </a:cubicBezTo>
                <a:cubicBezTo>
                  <a:pt x="4961" y="13324"/>
                  <a:pt x="4970" y="13293"/>
                  <a:pt x="4988" y="13262"/>
                </a:cubicBezTo>
                <a:cubicBezTo>
                  <a:pt x="4988" y="13246"/>
                  <a:pt x="4997" y="13246"/>
                  <a:pt x="5006" y="13262"/>
                </a:cubicBezTo>
                <a:cubicBezTo>
                  <a:pt x="5034" y="13277"/>
                  <a:pt x="5043" y="13308"/>
                  <a:pt x="5052" y="13339"/>
                </a:cubicBezTo>
                <a:cubicBezTo>
                  <a:pt x="5052" y="13386"/>
                  <a:pt x="5052" y="13402"/>
                  <a:pt x="5071" y="13433"/>
                </a:cubicBezTo>
                <a:cubicBezTo>
                  <a:pt x="5080" y="13464"/>
                  <a:pt x="5089" y="13510"/>
                  <a:pt x="5107" y="13542"/>
                </a:cubicBezTo>
                <a:cubicBezTo>
                  <a:pt x="5107" y="13542"/>
                  <a:pt x="5107" y="13557"/>
                  <a:pt x="5107" y="13573"/>
                </a:cubicBezTo>
                <a:cubicBezTo>
                  <a:pt x="5107" y="13635"/>
                  <a:pt x="5107" y="13697"/>
                  <a:pt x="5107" y="13759"/>
                </a:cubicBezTo>
                <a:cubicBezTo>
                  <a:pt x="5107" y="13790"/>
                  <a:pt x="5107" y="13821"/>
                  <a:pt x="5116" y="13837"/>
                </a:cubicBezTo>
                <a:cubicBezTo>
                  <a:pt x="5125" y="13852"/>
                  <a:pt x="5125" y="13868"/>
                  <a:pt x="5116" y="13883"/>
                </a:cubicBezTo>
                <a:cubicBezTo>
                  <a:pt x="5098" y="13914"/>
                  <a:pt x="5089" y="13961"/>
                  <a:pt x="5061" y="13992"/>
                </a:cubicBezTo>
                <a:cubicBezTo>
                  <a:pt x="5025" y="14008"/>
                  <a:pt x="5016" y="14039"/>
                  <a:pt x="5006" y="14101"/>
                </a:cubicBezTo>
                <a:cubicBezTo>
                  <a:pt x="4997" y="14116"/>
                  <a:pt x="4988" y="14148"/>
                  <a:pt x="4979" y="14163"/>
                </a:cubicBezTo>
                <a:cubicBezTo>
                  <a:pt x="4961" y="14163"/>
                  <a:pt x="4942" y="14179"/>
                  <a:pt x="4933" y="14194"/>
                </a:cubicBezTo>
                <a:cubicBezTo>
                  <a:pt x="4933" y="14194"/>
                  <a:pt x="4924" y="14210"/>
                  <a:pt x="4924" y="14225"/>
                </a:cubicBezTo>
                <a:cubicBezTo>
                  <a:pt x="4906" y="14334"/>
                  <a:pt x="4906" y="14334"/>
                  <a:pt x="4887" y="14412"/>
                </a:cubicBezTo>
                <a:cubicBezTo>
                  <a:pt x="4878" y="14412"/>
                  <a:pt x="4878" y="14427"/>
                  <a:pt x="4878" y="14427"/>
                </a:cubicBezTo>
                <a:cubicBezTo>
                  <a:pt x="4878" y="14474"/>
                  <a:pt x="4869" y="14520"/>
                  <a:pt x="4878" y="14567"/>
                </a:cubicBezTo>
                <a:cubicBezTo>
                  <a:pt x="4878" y="14598"/>
                  <a:pt x="4897" y="14614"/>
                  <a:pt x="4915" y="14629"/>
                </a:cubicBezTo>
                <a:cubicBezTo>
                  <a:pt x="4915" y="14629"/>
                  <a:pt x="4924" y="14629"/>
                  <a:pt x="4924" y="14629"/>
                </a:cubicBezTo>
                <a:cubicBezTo>
                  <a:pt x="4924" y="14614"/>
                  <a:pt x="4933" y="14614"/>
                  <a:pt x="4933" y="14598"/>
                </a:cubicBezTo>
                <a:cubicBezTo>
                  <a:pt x="4933" y="14614"/>
                  <a:pt x="4933" y="14614"/>
                  <a:pt x="4933" y="14629"/>
                </a:cubicBezTo>
                <a:cubicBezTo>
                  <a:pt x="4933" y="14645"/>
                  <a:pt x="4933" y="14676"/>
                  <a:pt x="4924" y="14691"/>
                </a:cubicBezTo>
                <a:cubicBezTo>
                  <a:pt x="4906" y="14707"/>
                  <a:pt x="4887" y="14723"/>
                  <a:pt x="4878" y="14738"/>
                </a:cubicBezTo>
                <a:cubicBezTo>
                  <a:pt x="4851" y="14769"/>
                  <a:pt x="4842" y="14816"/>
                  <a:pt x="4851" y="14862"/>
                </a:cubicBezTo>
                <a:cubicBezTo>
                  <a:pt x="4851" y="14878"/>
                  <a:pt x="4860" y="14909"/>
                  <a:pt x="4860" y="14925"/>
                </a:cubicBezTo>
                <a:cubicBezTo>
                  <a:pt x="4860" y="14940"/>
                  <a:pt x="4860" y="14956"/>
                  <a:pt x="4860" y="14971"/>
                </a:cubicBezTo>
                <a:cubicBezTo>
                  <a:pt x="4851" y="14987"/>
                  <a:pt x="4860" y="15018"/>
                  <a:pt x="4869" y="15018"/>
                </a:cubicBezTo>
                <a:cubicBezTo>
                  <a:pt x="4887" y="15033"/>
                  <a:pt x="4906" y="15049"/>
                  <a:pt x="4915" y="15064"/>
                </a:cubicBezTo>
                <a:cubicBezTo>
                  <a:pt x="4933" y="15080"/>
                  <a:pt x="4952" y="15111"/>
                  <a:pt x="4961" y="15142"/>
                </a:cubicBezTo>
                <a:cubicBezTo>
                  <a:pt x="4970" y="15173"/>
                  <a:pt x="4979" y="15204"/>
                  <a:pt x="4997" y="15220"/>
                </a:cubicBezTo>
                <a:cubicBezTo>
                  <a:pt x="5006" y="15235"/>
                  <a:pt x="5006" y="15251"/>
                  <a:pt x="5016" y="15266"/>
                </a:cubicBezTo>
                <a:cubicBezTo>
                  <a:pt x="5025" y="15329"/>
                  <a:pt x="5043" y="15375"/>
                  <a:pt x="5052" y="15422"/>
                </a:cubicBezTo>
                <a:cubicBezTo>
                  <a:pt x="5071" y="15499"/>
                  <a:pt x="5098" y="15562"/>
                  <a:pt x="5116" y="15624"/>
                </a:cubicBezTo>
                <a:cubicBezTo>
                  <a:pt x="5144" y="15686"/>
                  <a:pt x="5171" y="15764"/>
                  <a:pt x="5199" y="15841"/>
                </a:cubicBezTo>
                <a:cubicBezTo>
                  <a:pt x="5199" y="15841"/>
                  <a:pt x="5199" y="15857"/>
                  <a:pt x="5199" y="15872"/>
                </a:cubicBezTo>
                <a:cubicBezTo>
                  <a:pt x="5199" y="15919"/>
                  <a:pt x="5208" y="15935"/>
                  <a:pt x="5226" y="15966"/>
                </a:cubicBezTo>
                <a:cubicBezTo>
                  <a:pt x="5272" y="16059"/>
                  <a:pt x="5327" y="16106"/>
                  <a:pt x="5382" y="16168"/>
                </a:cubicBezTo>
                <a:cubicBezTo>
                  <a:pt x="5391" y="16183"/>
                  <a:pt x="5409" y="16183"/>
                  <a:pt x="5418" y="16199"/>
                </a:cubicBezTo>
                <a:cubicBezTo>
                  <a:pt x="5446" y="16214"/>
                  <a:pt x="5482" y="16245"/>
                  <a:pt x="5501" y="16276"/>
                </a:cubicBezTo>
                <a:cubicBezTo>
                  <a:pt x="5528" y="16339"/>
                  <a:pt x="5565" y="16385"/>
                  <a:pt x="5592" y="16432"/>
                </a:cubicBezTo>
                <a:cubicBezTo>
                  <a:pt x="5601" y="16432"/>
                  <a:pt x="5611" y="16463"/>
                  <a:pt x="5611" y="16478"/>
                </a:cubicBezTo>
                <a:cubicBezTo>
                  <a:pt x="5611" y="16494"/>
                  <a:pt x="5611" y="16525"/>
                  <a:pt x="5611" y="16541"/>
                </a:cubicBezTo>
                <a:cubicBezTo>
                  <a:pt x="5620" y="16587"/>
                  <a:pt x="5629" y="16634"/>
                  <a:pt x="5620" y="16680"/>
                </a:cubicBezTo>
                <a:cubicBezTo>
                  <a:pt x="5611" y="16696"/>
                  <a:pt x="5620" y="16712"/>
                  <a:pt x="5620" y="16727"/>
                </a:cubicBezTo>
                <a:cubicBezTo>
                  <a:pt x="5638" y="16820"/>
                  <a:pt x="5629" y="16914"/>
                  <a:pt x="5620" y="16991"/>
                </a:cubicBezTo>
                <a:cubicBezTo>
                  <a:pt x="5620" y="17007"/>
                  <a:pt x="5620" y="17022"/>
                  <a:pt x="5620" y="17038"/>
                </a:cubicBezTo>
                <a:cubicBezTo>
                  <a:pt x="5638" y="17162"/>
                  <a:pt x="5629" y="17302"/>
                  <a:pt x="5629" y="17442"/>
                </a:cubicBezTo>
                <a:cubicBezTo>
                  <a:pt x="5629" y="17473"/>
                  <a:pt x="5629" y="17520"/>
                  <a:pt x="5620" y="17551"/>
                </a:cubicBezTo>
                <a:cubicBezTo>
                  <a:pt x="5620" y="17597"/>
                  <a:pt x="5611" y="17644"/>
                  <a:pt x="5601" y="17675"/>
                </a:cubicBezTo>
                <a:cubicBezTo>
                  <a:pt x="5601" y="17706"/>
                  <a:pt x="5601" y="17737"/>
                  <a:pt x="5611" y="17753"/>
                </a:cubicBezTo>
                <a:cubicBezTo>
                  <a:pt x="5611" y="17799"/>
                  <a:pt x="5611" y="17846"/>
                  <a:pt x="5601" y="17877"/>
                </a:cubicBezTo>
                <a:cubicBezTo>
                  <a:pt x="5592" y="17924"/>
                  <a:pt x="5592" y="17955"/>
                  <a:pt x="5601" y="18001"/>
                </a:cubicBezTo>
                <a:cubicBezTo>
                  <a:pt x="5620" y="18048"/>
                  <a:pt x="5611" y="18110"/>
                  <a:pt x="5620" y="18157"/>
                </a:cubicBezTo>
                <a:cubicBezTo>
                  <a:pt x="5629" y="18188"/>
                  <a:pt x="5620" y="18219"/>
                  <a:pt x="5620" y="18234"/>
                </a:cubicBezTo>
                <a:cubicBezTo>
                  <a:pt x="5620" y="18266"/>
                  <a:pt x="5620" y="18281"/>
                  <a:pt x="5629" y="18312"/>
                </a:cubicBezTo>
                <a:cubicBezTo>
                  <a:pt x="5629" y="18328"/>
                  <a:pt x="5629" y="18343"/>
                  <a:pt x="5629" y="18374"/>
                </a:cubicBezTo>
                <a:cubicBezTo>
                  <a:pt x="5620" y="18405"/>
                  <a:pt x="5611" y="18436"/>
                  <a:pt x="5611" y="18468"/>
                </a:cubicBezTo>
                <a:cubicBezTo>
                  <a:pt x="5592" y="18561"/>
                  <a:pt x="5583" y="18670"/>
                  <a:pt x="5565" y="18763"/>
                </a:cubicBezTo>
                <a:cubicBezTo>
                  <a:pt x="5565" y="18794"/>
                  <a:pt x="5565" y="18809"/>
                  <a:pt x="5556" y="18809"/>
                </a:cubicBezTo>
                <a:cubicBezTo>
                  <a:pt x="5537" y="18840"/>
                  <a:pt x="5537" y="18872"/>
                  <a:pt x="5546" y="18903"/>
                </a:cubicBezTo>
                <a:cubicBezTo>
                  <a:pt x="5565" y="18949"/>
                  <a:pt x="5565" y="19011"/>
                  <a:pt x="5583" y="19058"/>
                </a:cubicBezTo>
                <a:cubicBezTo>
                  <a:pt x="5601" y="19089"/>
                  <a:pt x="5601" y="19136"/>
                  <a:pt x="5583" y="19182"/>
                </a:cubicBezTo>
                <a:cubicBezTo>
                  <a:pt x="5574" y="19213"/>
                  <a:pt x="5574" y="19229"/>
                  <a:pt x="5574" y="19260"/>
                </a:cubicBezTo>
                <a:cubicBezTo>
                  <a:pt x="5574" y="19291"/>
                  <a:pt x="5574" y="19307"/>
                  <a:pt x="5574" y="19338"/>
                </a:cubicBezTo>
                <a:cubicBezTo>
                  <a:pt x="5574" y="19369"/>
                  <a:pt x="5583" y="19400"/>
                  <a:pt x="5592" y="19431"/>
                </a:cubicBezTo>
                <a:cubicBezTo>
                  <a:pt x="5601" y="19447"/>
                  <a:pt x="5611" y="19462"/>
                  <a:pt x="5611" y="19478"/>
                </a:cubicBezTo>
                <a:cubicBezTo>
                  <a:pt x="5583" y="19462"/>
                  <a:pt x="5583" y="19478"/>
                  <a:pt x="5574" y="19509"/>
                </a:cubicBezTo>
                <a:cubicBezTo>
                  <a:pt x="5574" y="19524"/>
                  <a:pt x="5574" y="19540"/>
                  <a:pt x="5574" y="19555"/>
                </a:cubicBezTo>
                <a:cubicBezTo>
                  <a:pt x="5574" y="19602"/>
                  <a:pt x="5583" y="19633"/>
                  <a:pt x="5583" y="19680"/>
                </a:cubicBezTo>
                <a:cubicBezTo>
                  <a:pt x="5583" y="19695"/>
                  <a:pt x="5601" y="19711"/>
                  <a:pt x="5611" y="19695"/>
                </a:cubicBezTo>
                <a:cubicBezTo>
                  <a:pt x="5620" y="19680"/>
                  <a:pt x="5629" y="19664"/>
                  <a:pt x="5629" y="19633"/>
                </a:cubicBezTo>
                <a:cubicBezTo>
                  <a:pt x="5629" y="19602"/>
                  <a:pt x="5629" y="19571"/>
                  <a:pt x="5629" y="19540"/>
                </a:cubicBezTo>
                <a:cubicBezTo>
                  <a:pt x="5629" y="19524"/>
                  <a:pt x="5629" y="19493"/>
                  <a:pt x="5620" y="19478"/>
                </a:cubicBezTo>
                <a:cubicBezTo>
                  <a:pt x="5629" y="19478"/>
                  <a:pt x="5638" y="19478"/>
                  <a:pt x="5656" y="19462"/>
                </a:cubicBezTo>
                <a:cubicBezTo>
                  <a:pt x="5665" y="19447"/>
                  <a:pt x="5665" y="19462"/>
                  <a:pt x="5665" y="19478"/>
                </a:cubicBezTo>
                <a:cubicBezTo>
                  <a:pt x="5665" y="19493"/>
                  <a:pt x="5675" y="19509"/>
                  <a:pt x="5675" y="19509"/>
                </a:cubicBezTo>
                <a:cubicBezTo>
                  <a:pt x="5675" y="19571"/>
                  <a:pt x="5665" y="19633"/>
                  <a:pt x="5665" y="19695"/>
                </a:cubicBezTo>
                <a:cubicBezTo>
                  <a:pt x="5665" y="19742"/>
                  <a:pt x="5665" y="19804"/>
                  <a:pt x="5656" y="19866"/>
                </a:cubicBezTo>
                <a:cubicBezTo>
                  <a:pt x="5656" y="19882"/>
                  <a:pt x="5656" y="19897"/>
                  <a:pt x="5665" y="19913"/>
                </a:cubicBezTo>
                <a:cubicBezTo>
                  <a:pt x="5684" y="19959"/>
                  <a:pt x="5675" y="20022"/>
                  <a:pt x="5656" y="20068"/>
                </a:cubicBezTo>
                <a:cubicBezTo>
                  <a:pt x="5656" y="20084"/>
                  <a:pt x="5656" y="20084"/>
                  <a:pt x="5647" y="20068"/>
                </a:cubicBezTo>
                <a:cubicBezTo>
                  <a:pt x="5647" y="20068"/>
                  <a:pt x="5638" y="20068"/>
                  <a:pt x="5638" y="20068"/>
                </a:cubicBezTo>
                <a:cubicBezTo>
                  <a:pt x="5638" y="20053"/>
                  <a:pt x="5638" y="20037"/>
                  <a:pt x="5629" y="20022"/>
                </a:cubicBezTo>
                <a:cubicBezTo>
                  <a:pt x="5611" y="20022"/>
                  <a:pt x="5592" y="20037"/>
                  <a:pt x="5583" y="20068"/>
                </a:cubicBezTo>
                <a:cubicBezTo>
                  <a:pt x="5583" y="20115"/>
                  <a:pt x="5565" y="20161"/>
                  <a:pt x="5556" y="20192"/>
                </a:cubicBezTo>
                <a:cubicBezTo>
                  <a:pt x="5556" y="20208"/>
                  <a:pt x="5556" y="20208"/>
                  <a:pt x="5556" y="20224"/>
                </a:cubicBezTo>
                <a:cubicBezTo>
                  <a:pt x="5565" y="20224"/>
                  <a:pt x="5565" y="20224"/>
                  <a:pt x="5574" y="20224"/>
                </a:cubicBezTo>
                <a:cubicBezTo>
                  <a:pt x="5583" y="20224"/>
                  <a:pt x="5583" y="20208"/>
                  <a:pt x="5592" y="20208"/>
                </a:cubicBezTo>
                <a:cubicBezTo>
                  <a:pt x="5611" y="20208"/>
                  <a:pt x="5620" y="20208"/>
                  <a:pt x="5638" y="20224"/>
                </a:cubicBezTo>
                <a:cubicBezTo>
                  <a:pt x="5647" y="20224"/>
                  <a:pt x="5656" y="20255"/>
                  <a:pt x="5647" y="20270"/>
                </a:cubicBezTo>
                <a:cubicBezTo>
                  <a:pt x="5647" y="20301"/>
                  <a:pt x="5638" y="20332"/>
                  <a:pt x="5647" y="20363"/>
                </a:cubicBezTo>
                <a:cubicBezTo>
                  <a:pt x="5647" y="20363"/>
                  <a:pt x="5647" y="20363"/>
                  <a:pt x="5647" y="20363"/>
                </a:cubicBezTo>
                <a:cubicBezTo>
                  <a:pt x="5647" y="20363"/>
                  <a:pt x="5647" y="20363"/>
                  <a:pt x="5647" y="20379"/>
                </a:cubicBezTo>
                <a:cubicBezTo>
                  <a:pt x="5647" y="20379"/>
                  <a:pt x="5656" y="20379"/>
                  <a:pt x="5647" y="20379"/>
                </a:cubicBezTo>
                <a:cubicBezTo>
                  <a:pt x="5647" y="20379"/>
                  <a:pt x="5647" y="20379"/>
                  <a:pt x="5647" y="20379"/>
                </a:cubicBezTo>
                <a:cubicBezTo>
                  <a:pt x="5647" y="20379"/>
                  <a:pt x="5647" y="20379"/>
                  <a:pt x="5647" y="20363"/>
                </a:cubicBezTo>
                <a:cubicBezTo>
                  <a:pt x="5647" y="20363"/>
                  <a:pt x="5647" y="20363"/>
                  <a:pt x="5647" y="20363"/>
                </a:cubicBezTo>
                <a:cubicBezTo>
                  <a:pt x="5629" y="20379"/>
                  <a:pt x="5620" y="20379"/>
                  <a:pt x="5601" y="20394"/>
                </a:cubicBezTo>
                <a:cubicBezTo>
                  <a:pt x="5592" y="20410"/>
                  <a:pt x="5592" y="20426"/>
                  <a:pt x="5592" y="20441"/>
                </a:cubicBezTo>
                <a:cubicBezTo>
                  <a:pt x="5592" y="20457"/>
                  <a:pt x="5601" y="20472"/>
                  <a:pt x="5601" y="20488"/>
                </a:cubicBezTo>
                <a:cubicBezTo>
                  <a:pt x="5601" y="20503"/>
                  <a:pt x="5611" y="20519"/>
                  <a:pt x="5611" y="20519"/>
                </a:cubicBezTo>
                <a:cubicBezTo>
                  <a:pt x="5611" y="20534"/>
                  <a:pt x="5611" y="20565"/>
                  <a:pt x="5620" y="20581"/>
                </a:cubicBezTo>
                <a:cubicBezTo>
                  <a:pt x="5620" y="20581"/>
                  <a:pt x="5629" y="20581"/>
                  <a:pt x="5629" y="20581"/>
                </a:cubicBezTo>
                <a:cubicBezTo>
                  <a:pt x="5629" y="20581"/>
                  <a:pt x="5629" y="20581"/>
                  <a:pt x="5629" y="20581"/>
                </a:cubicBezTo>
                <a:cubicBezTo>
                  <a:pt x="5629" y="20581"/>
                  <a:pt x="5629" y="20581"/>
                  <a:pt x="5629" y="20581"/>
                </a:cubicBezTo>
                <a:cubicBezTo>
                  <a:pt x="5629" y="20596"/>
                  <a:pt x="5629" y="20596"/>
                  <a:pt x="5629" y="20596"/>
                </a:cubicBezTo>
                <a:cubicBezTo>
                  <a:pt x="5629" y="20596"/>
                  <a:pt x="5629" y="20596"/>
                  <a:pt x="5629" y="20581"/>
                </a:cubicBezTo>
                <a:cubicBezTo>
                  <a:pt x="5629" y="20596"/>
                  <a:pt x="5629" y="20612"/>
                  <a:pt x="5629" y="20628"/>
                </a:cubicBezTo>
                <a:cubicBezTo>
                  <a:pt x="5620" y="20659"/>
                  <a:pt x="5620" y="20659"/>
                  <a:pt x="5647" y="20690"/>
                </a:cubicBezTo>
                <a:cubicBezTo>
                  <a:pt x="5656" y="20690"/>
                  <a:pt x="5665" y="20705"/>
                  <a:pt x="5675" y="20721"/>
                </a:cubicBezTo>
                <a:cubicBezTo>
                  <a:pt x="5675" y="20721"/>
                  <a:pt x="5675" y="20721"/>
                  <a:pt x="5675" y="20721"/>
                </a:cubicBezTo>
                <a:cubicBezTo>
                  <a:pt x="5675" y="20721"/>
                  <a:pt x="5675" y="20721"/>
                  <a:pt x="5684" y="20721"/>
                </a:cubicBezTo>
                <a:cubicBezTo>
                  <a:pt x="5693" y="20752"/>
                  <a:pt x="5693" y="20752"/>
                  <a:pt x="5684" y="20783"/>
                </a:cubicBezTo>
                <a:cubicBezTo>
                  <a:pt x="5684" y="20783"/>
                  <a:pt x="5675" y="20783"/>
                  <a:pt x="5675" y="20783"/>
                </a:cubicBezTo>
                <a:cubicBezTo>
                  <a:pt x="5675" y="20783"/>
                  <a:pt x="5675" y="20783"/>
                  <a:pt x="5675" y="20783"/>
                </a:cubicBezTo>
                <a:cubicBezTo>
                  <a:pt x="5684" y="20783"/>
                  <a:pt x="5684" y="20783"/>
                  <a:pt x="5684" y="20783"/>
                </a:cubicBezTo>
                <a:cubicBezTo>
                  <a:pt x="5684" y="20814"/>
                  <a:pt x="5693" y="20861"/>
                  <a:pt x="5684" y="20907"/>
                </a:cubicBezTo>
                <a:cubicBezTo>
                  <a:pt x="5675" y="20923"/>
                  <a:pt x="5684" y="20938"/>
                  <a:pt x="5702" y="20938"/>
                </a:cubicBezTo>
                <a:cubicBezTo>
                  <a:pt x="5711" y="20938"/>
                  <a:pt x="5720" y="20938"/>
                  <a:pt x="5720" y="20907"/>
                </a:cubicBezTo>
                <a:cubicBezTo>
                  <a:pt x="5720" y="20876"/>
                  <a:pt x="5720" y="20845"/>
                  <a:pt x="5729" y="20814"/>
                </a:cubicBezTo>
                <a:cubicBezTo>
                  <a:pt x="5729" y="20814"/>
                  <a:pt x="5729" y="20814"/>
                  <a:pt x="5729" y="20814"/>
                </a:cubicBezTo>
                <a:cubicBezTo>
                  <a:pt x="5720" y="20798"/>
                  <a:pt x="5720" y="20798"/>
                  <a:pt x="5720" y="20798"/>
                </a:cubicBezTo>
                <a:cubicBezTo>
                  <a:pt x="5729" y="20798"/>
                  <a:pt x="5729" y="20798"/>
                  <a:pt x="5729" y="20798"/>
                </a:cubicBezTo>
                <a:cubicBezTo>
                  <a:pt x="5729" y="20814"/>
                  <a:pt x="5729" y="20814"/>
                  <a:pt x="5729" y="20814"/>
                </a:cubicBezTo>
                <a:cubicBezTo>
                  <a:pt x="5739" y="20830"/>
                  <a:pt x="5739" y="20845"/>
                  <a:pt x="5739" y="20861"/>
                </a:cubicBezTo>
                <a:cubicBezTo>
                  <a:pt x="5739" y="20876"/>
                  <a:pt x="5748" y="20892"/>
                  <a:pt x="5748" y="20907"/>
                </a:cubicBezTo>
                <a:cubicBezTo>
                  <a:pt x="5757" y="20923"/>
                  <a:pt x="5766" y="20938"/>
                  <a:pt x="5757" y="20954"/>
                </a:cubicBezTo>
                <a:cubicBezTo>
                  <a:pt x="5748" y="20969"/>
                  <a:pt x="5739" y="20985"/>
                  <a:pt x="5729" y="20985"/>
                </a:cubicBezTo>
                <a:cubicBezTo>
                  <a:pt x="5720" y="20985"/>
                  <a:pt x="5720" y="20985"/>
                  <a:pt x="5711" y="20985"/>
                </a:cubicBezTo>
                <a:cubicBezTo>
                  <a:pt x="5711" y="20985"/>
                  <a:pt x="5702" y="20985"/>
                  <a:pt x="5702" y="21000"/>
                </a:cubicBezTo>
                <a:cubicBezTo>
                  <a:pt x="5702" y="21000"/>
                  <a:pt x="5702" y="21016"/>
                  <a:pt x="5711" y="21016"/>
                </a:cubicBezTo>
                <a:cubicBezTo>
                  <a:pt x="5711" y="21016"/>
                  <a:pt x="5720" y="21032"/>
                  <a:pt x="5729" y="21032"/>
                </a:cubicBezTo>
                <a:cubicBezTo>
                  <a:pt x="5757" y="21032"/>
                  <a:pt x="5766" y="21063"/>
                  <a:pt x="5775" y="21094"/>
                </a:cubicBezTo>
                <a:cubicBezTo>
                  <a:pt x="5766" y="21125"/>
                  <a:pt x="5775" y="21140"/>
                  <a:pt x="5784" y="21156"/>
                </a:cubicBezTo>
                <a:cubicBezTo>
                  <a:pt x="5803" y="21171"/>
                  <a:pt x="5821" y="21187"/>
                  <a:pt x="5839" y="21218"/>
                </a:cubicBezTo>
                <a:cubicBezTo>
                  <a:pt x="5839" y="21218"/>
                  <a:pt x="5839" y="21218"/>
                  <a:pt x="5839" y="21218"/>
                </a:cubicBezTo>
                <a:cubicBezTo>
                  <a:pt x="5839" y="21218"/>
                  <a:pt x="5839" y="21218"/>
                  <a:pt x="5839" y="21218"/>
                </a:cubicBezTo>
                <a:cubicBezTo>
                  <a:pt x="5848" y="21218"/>
                  <a:pt x="5848" y="21234"/>
                  <a:pt x="5848" y="21234"/>
                </a:cubicBezTo>
                <a:cubicBezTo>
                  <a:pt x="5858" y="21234"/>
                  <a:pt x="5858" y="21234"/>
                  <a:pt x="5858" y="21234"/>
                </a:cubicBezTo>
                <a:cubicBezTo>
                  <a:pt x="5858" y="21249"/>
                  <a:pt x="5858" y="21249"/>
                  <a:pt x="5858" y="21249"/>
                </a:cubicBezTo>
                <a:cubicBezTo>
                  <a:pt x="5858" y="21234"/>
                  <a:pt x="5858" y="21234"/>
                  <a:pt x="5858" y="21234"/>
                </a:cubicBezTo>
                <a:cubicBezTo>
                  <a:pt x="5858" y="21234"/>
                  <a:pt x="5848" y="21234"/>
                  <a:pt x="5848" y="21234"/>
                </a:cubicBezTo>
                <a:cubicBezTo>
                  <a:pt x="5848" y="21234"/>
                  <a:pt x="5839" y="21234"/>
                  <a:pt x="5839" y="21218"/>
                </a:cubicBezTo>
                <a:cubicBezTo>
                  <a:pt x="5839" y="21218"/>
                  <a:pt x="5839" y="21218"/>
                  <a:pt x="5839" y="21218"/>
                </a:cubicBezTo>
                <a:cubicBezTo>
                  <a:pt x="5839" y="21218"/>
                  <a:pt x="5839" y="21218"/>
                  <a:pt x="5839" y="21218"/>
                </a:cubicBezTo>
                <a:cubicBezTo>
                  <a:pt x="5812" y="21218"/>
                  <a:pt x="5794" y="21203"/>
                  <a:pt x="5775" y="21187"/>
                </a:cubicBezTo>
                <a:cubicBezTo>
                  <a:pt x="5766" y="21187"/>
                  <a:pt x="5766" y="21187"/>
                  <a:pt x="5757" y="21187"/>
                </a:cubicBezTo>
                <a:cubicBezTo>
                  <a:pt x="5757" y="21187"/>
                  <a:pt x="5748" y="21187"/>
                  <a:pt x="5748" y="21187"/>
                </a:cubicBezTo>
                <a:cubicBezTo>
                  <a:pt x="5748" y="21203"/>
                  <a:pt x="5757" y="21218"/>
                  <a:pt x="5757" y="21218"/>
                </a:cubicBezTo>
                <a:cubicBezTo>
                  <a:pt x="5784" y="21249"/>
                  <a:pt x="5821" y="21296"/>
                  <a:pt x="5848" y="21342"/>
                </a:cubicBezTo>
                <a:cubicBezTo>
                  <a:pt x="5858" y="21358"/>
                  <a:pt x="5876" y="21373"/>
                  <a:pt x="5885" y="21373"/>
                </a:cubicBezTo>
                <a:cubicBezTo>
                  <a:pt x="5894" y="21373"/>
                  <a:pt x="5913" y="21373"/>
                  <a:pt x="5922" y="21373"/>
                </a:cubicBezTo>
                <a:cubicBezTo>
                  <a:pt x="5922" y="21373"/>
                  <a:pt x="5922" y="21358"/>
                  <a:pt x="5931" y="21342"/>
                </a:cubicBezTo>
                <a:cubicBezTo>
                  <a:pt x="5931" y="21342"/>
                  <a:pt x="5931" y="21342"/>
                  <a:pt x="5931" y="21342"/>
                </a:cubicBezTo>
                <a:cubicBezTo>
                  <a:pt x="5940" y="21342"/>
                  <a:pt x="5940" y="21342"/>
                  <a:pt x="5940" y="21358"/>
                </a:cubicBezTo>
                <a:cubicBezTo>
                  <a:pt x="5940" y="21358"/>
                  <a:pt x="5940" y="21373"/>
                  <a:pt x="5940" y="21373"/>
                </a:cubicBezTo>
                <a:cubicBezTo>
                  <a:pt x="5940" y="21373"/>
                  <a:pt x="5949" y="21389"/>
                  <a:pt x="5949" y="21389"/>
                </a:cubicBezTo>
                <a:cubicBezTo>
                  <a:pt x="5967" y="21389"/>
                  <a:pt x="5977" y="21405"/>
                  <a:pt x="5977" y="21436"/>
                </a:cubicBezTo>
                <a:cubicBezTo>
                  <a:pt x="5977" y="21451"/>
                  <a:pt x="5977" y="21451"/>
                  <a:pt x="5986" y="21451"/>
                </a:cubicBezTo>
                <a:cubicBezTo>
                  <a:pt x="6004" y="21467"/>
                  <a:pt x="6013" y="21482"/>
                  <a:pt x="6022" y="21513"/>
                </a:cubicBezTo>
                <a:cubicBezTo>
                  <a:pt x="6022" y="21529"/>
                  <a:pt x="6041" y="21544"/>
                  <a:pt x="6050" y="21544"/>
                </a:cubicBezTo>
                <a:cubicBezTo>
                  <a:pt x="6059" y="21513"/>
                  <a:pt x="6059" y="21498"/>
                  <a:pt x="6077" y="21482"/>
                </a:cubicBezTo>
                <a:cubicBezTo>
                  <a:pt x="6086" y="21482"/>
                  <a:pt x="6086" y="21482"/>
                  <a:pt x="6086" y="21498"/>
                </a:cubicBezTo>
                <a:cubicBezTo>
                  <a:pt x="6096" y="21498"/>
                  <a:pt x="6096" y="21513"/>
                  <a:pt x="6096" y="21513"/>
                </a:cubicBezTo>
                <a:cubicBezTo>
                  <a:pt x="6086" y="21529"/>
                  <a:pt x="6086" y="21560"/>
                  <a:pt x="6096" y="21560"/>
                </a:cubicBezTo>
                <a:cubicBezTo>
                  <a:pt x="6105" y="21575"/>
                  <a:pt x="6114" y="21575"/>
                  <a:pt x="6123" y="21591"/>
                </a:cubicBezTo>
                <a:cubicBezTo>
                  <a:pt x="6132" y="21591"/>
                  <a:pt x="6141" y="21575"/>
                  <a:pt x="6151" y="21575"/>
                </a:cubicBezTo>
                <a:cubicBezTo>
                  <a:pt x="6160" y="21575"/>
                  <a:pt x="6169" y="21575"/>
                  <a:pt x="6178" y="21575"/>
                </a:cubicBezTo>
                <a:cubicBezTo>
                  <a:pt x="6196" y="21591"/>
                  <a:pt x="6196" y="21591"/>
                  <a:pt x="6196" y="21544"/>
                </a:cubicBezTo>
                <a:cubicBezTo>
                  <a:pt x="6196" y="21544"/>
                  <a:pt x="6187" y="21544"/>
                  <a:pt x="6187" y="21544"/>
                </a:cubicBezTo>
                <a:cubicBezTo>
                  <a:pt x="6187" y="21544"/>
                  <a:pt x="6187" y="21544"/>
                  <a:pt x="6187" y="21544"/>
                </a:cubicBezTo>
                <a:cubicBezTo>
                  <a:pt x="6187" y="21544"/>
                  <a:pt x="6187" y="21529"/>
                  <a:pt x="6187" y="21529"/>
                </a:cubicBezTo>
                <a:cubicBezTo>
                  <a:pt x="6187" y="21529"/>
                  <a:pt x="6187" y="21529"/>
                  <a:pt x="6187" y="21544"/>
                </a:cubicBezTo>
                <a:cubicBezTo>
                  <a:pt x="6187" y="21544"/>
                  <a:pt x="6196" y="21544"/>
                  <a:pt x="6196" y="21544"/>
                </a:cubicBezTo>
                <a:cubicBezTo>
                  <a:pt x="6196" y="21544"/>
                  <a:pt x="6196" y="21544"/>
                  <a:pt x="6196" y="21544"/>
                </a:cubicBezTo>
                <a:cubicBezTo>
                  <a:pt x="6205" y="21544"/>
                  <a:pt x="6224" y="21529"/>
                  <a:pt x="6233" y="21529"/>
                </a:cubicBezTo>
                <a:cubicBezTo>
                  <a:pt x="6251" y="21513"/>
                  <a:pt x="6251" y="21498"/>
                  <a:pt x="6251" y="21482"/>
                </a:cubicBezTo>
                <a:cubicBezTo>
                  <a:pt x="6260" y="21467"/>
                  <a:pt x="6260" y="21467"/>
                  <a:pt x="6269" y="21467"/>
                </a:cubicBezTo>
                <a:cubicBezTo>
                  <a:pt x="6279" y="21482"/>
                  <a:pt x="6288" y="21482"/>
                  <a:pt x="6297" y="21482"/>
                </a:cubicBezTo>
                <a:cubicBezTo>
                  <a:pt x="6315" y="21467"/>
                  <a:pt x="6334" y="21436"/>
                  <a:pt x="6352" y="21420"/>
                </a:cubicBezTo>
                <a:cubicBezTo>
                  <a:pt x="6352" y="21420"/>
                  <a:pt x="6352" y="21405"/>
                  <a:pt x="6343" y="21405"/>
                </a:cubicBezTo>
                <a:cubicBezTo>
                  <a:pt x="6343" y="21389"/>
                  <a:pt x="6324" y="21405"/>
                  <a:pt x="6315" y="21389"/>
                </a:cubicBezTo>
                <a:cubicBezTo>
                  <a:pt x="6288" y="21373"/>
                  <a:pt x="6251" y="21342"/>
                  <a:pt x="6215" y="21311"/>
                </a:cubicBezTo>
                <a:cubicBezTo>
                  <a:pt x="6215" y="21311"/>
                  <a:pt x="6205" y="21311"/>
                  <a:pt x="6205" y="21296"/>
                </a:cubicBezTo>
                <a:cubicBezTo>
                  <a:pt x="6187" y="21265"/>
                  <a:pt x="6169" y="21249"/>
                  <a:pt x="6151" y="21218"/>
                </a:cubicBezTo>
                <a:cubicBezTo>
                  <a:pt x="6141" y="21203"/>
                  <a:pt x="6141" y="21187"/>
                  <a:pt x="6141" y="21156"/>
                </a:cubicBezTo>
                <a:cubicBezTo>
                  <a:pt x="6132" y="21094"/>
                  <a:pt x="6114" y="21078"/>
                  <a:pt x="6077" y="21078"/>
                </a:cubicBezTo>
                <a:cubicBezTo>
                  <a:pt x="6068" y="21078"/>
                  <a:pt x="6059" y="21078"/>
                  <a:pt x="6050" y="21078"/>
                </a:cubicBezTo>
                <a:cubicBezTo>
                  <a:pt x="6050" y="21078"/>
                  <a:pt x="6050" y="21078"/>
                  <a:pt x="6050" y="21078"/>
                </a:cubicBezTo>
                <a:cubicBezTo>
                  <a:pt x="6050" y="21078"/>
                  <a:pt x="6050" y="21078"/>
                  <a:pt x="6050" y="21078"/>
                </a:cubicBezTo>
                <a:cubicBezTo>
                  <a:pt x="6041" y="21094"/>
                  <a:pt x="6041" y="21109"/>
                  <a:pt x="6041" y="21109"/>
                </a:cubicBezTo>
                <a:cubicBezTo>
                  <a:pt x="6013" y="21140"/>
                  <a:pt x="6013" y="21171"/>
                  <a:pt x="6013" y="21218"/>
                </a:cubicBezTo>
                <a:cubicBezTo>
                  <a:pt x="6013" y="21218"/>
                  <a:pt x="6013" y="21218"/>
                  <a:pt x="6013" y="21234"/>
                </a:cubicBezTo>
                <a:cubicBezTo>
                  <a:pt x="6013" y="21234"/>
                  <a:pt x="6004" y="21234"/>
                  <a:pt x="6004" y="21234"/>
                </a:cubicBezTo>
                <a:cubicBezTo>
                  <a:pt x="6004" y="21234"/>
                  <a:pt x="6004" y="21234"/>
                  <a:pt x="6004" y="21218"/>
                </a:cubicBezTo>
                <a:cubicBezTo>
                  <a:pt x="6004" y="21203"/>
                  <a:pt x="5995" y="21187"/>
                  <a:pt x="6004" y="21171"/>
                </a:cubicBezTo>
                <a:cubicBezTo>
                  <a:pt x="6004" y="21125"/>
                  <a:pt x="6022" y="21094"/>
                  <a:pt x="6050" y="21078"/>
                </a:cubicBezTo>
                <a:cubicBezTo>
                  <a:pt x="6050" y="21078"/>
                  <a:pt x="6050" y="21078"/>
                  <a:pt x="6050" y="21078"/>
                </a:cubicBezTo>
                <a:cubicBezTo>
                  <a:pt x="6050" y="21078"/>
                  <a:pt x="6050" y="21078"/>
                  <a:pt x="6050" y="21078"/>
                </a:cubicBezTo>
                <a:cubicBezTo>
                  <a:pt x="6059" y="21047"/>
                  <a:pt x="6068" y="21032"/>
                  <a:pt x="6086" y="21032"/>
                </a:cubicBezTo>
                <a:cubicBezTo>
                  <a:pt x="6086" y="21047"/>
                  <a:pt x="6086" y="21047"/>
                  <a:pt x="6096" y="21047"/>
                </a:cubicBezTo>
                <a:cubicBezTo>
                  <a:pt x="6096" y="21032"/>
                  <a:pt x="6105" y="21032"/>
                  <a:pt x="6105" y="21032"/>
                </a:cubicBezTo>
                <a:cubicBezTo>
                  <a:pt x="6105" y="21016"/>
                  <a:pt x="6105" y="21016"/>
                  <a:pt x="6105" y="21000"/>
                </a:cubicBezTo>
                <a:cubicBezTo>
                  <a:pt x="6096" y="20969"/>
                  <a:pt x="6077" y="20954"/>
                  <a:pt x="6068" y="20923"/>
                </a:cubicBezTo>
                <a:cubicBezTo>
                  <a:pt x="6059" y="20892"/>
                  <a:pt x="6059" y="20845"/>
                  <a:pt x="6050" y="20814"/>
                </a:cubicBezTo>
                <a:cubicBezTo>
                  <a:pt x="6041" y="20783"/>
                  <a:pt x="6050" y="20736"/>
                  <a:pt x="6059" y="20721"/>
                </a:cubicBezTo>
                <a:cubicBezTo>
                  <a:pt x="6068" y="20705"/>
                  <a:pt x="6077" y="20690"/>
                  <a:pt x="6086" y="20674"/>
                </a:cubicBezTo>
                <a:cubicBezTo>
                  <a:pt x="6105" y="20643"/>
                  <a:pt x="6114" y="20612"/>
                  <a:pt x="6114" y="20565"/>
                </a:cubicBezTo>
                <a:cubicBezTo>
                  <a:pt x="6114" y="20534"/>
                  <a:pt x="6114" y="20503"/>
                  <a:pt x="6132" y="20472"/>
                </a:cubicBezTo>
                <a:cubicBezTo>
                  <a:pt x="6151" y="20441"/>
                  <a:pt x="6169" y="20410"/>
                  <a:pt x="6178" y="20379"/>
                </a:cubicBezTo>
                <a:cubicBezTo>
                  <a:pt x="6187" y="20363"/>
                  <a:pt x="6196" y="20332"/>
                  <a:pt x="6187" y="20317"/>
                </a:cubicBezTo>
                <a:cubicBezTo>
                  <a:pt x="6187" y="20301"/>
                  <a:pt x="6187" y="20286"/>
                  <a:pt x="6187" y="20270"/>
                </a:cubicBezTo>
                <a:cubicBezTo>
                  <a:pt x="6178" y="20239"/>
                  <a:pt x="6178" y="20208"/>
                  <a:pt x="6151" y="20208"/>
                </a:cubicBezTo>
                <a:cubicBezTo>
                  <a:pt x="6132" y="20208"/>
                  <a:pt x="6123" y="20192"/>
                  <a:pt x="6114" y="20177"/>
                </a:cubicBezTo>
                <a:cubicBezTo>
                  <a:pt x="6096" y="20161"/>
                  <a:pt x="6086" y="20146"/>
                  <a:pt x="6077" y="20130"/>
                </a:cubicBezTo>
                <a:cubicBezTo>
                  <a:pt x="6050" y="20084"/>
                  <a:pt x="6050" y="20037"/>
                  <a:pt x="6068" y="19990"/>
                </a:cubicBezTo>
                <a:cubicBezTo>
                  <a:pt x="6077" y="19975"/>
                  <a:pt x="6086" y="19959"/>
                  <a:pt x="6096" y="19944"/>
                </a:cubicBezTo>
                <a:cubicBezTo>
                  <a:pt x="6114" y="19928"/>
                  <a:pt x="6132" y="19928"/>
                  <a:pt x="6141" y="19913"/>
                </a:cubicBezTo>
                <a:cubicBezTo>
                  <a:pt x="6151" y="19913"/>
                  <a:pt x="6160" y="19897"/>
                  <a:pt x="6160" y="19897"/>
                </a:cubicBezTo>
                <a:cubicBezTo>
                  <a:pt x="6160" y="19851"/>
                  <a:pt x="6178" y="19819"/>
                  <a:pt x="6169" y="19773"/>
                </a:cubicBezTo>
                <a:cubicBezTo>
                  <a:pt x="6160" y="19773"/>
                  <a:pt x="6160" y="19757"/>
                  <a:pt x="6160" y="19742"/>
                </a:cubicBezTo>
                <a:cubicBezTo>
                  <a:pt x="6160" y="19695"/>
                  <a:pt x="6169" y="19664"/>
                  <a:pt x="6178" y="19633"/>
                </a:cubicBezTo>
                <a:cubicBezTo>
                  <a:pt x="6196" y="19617"/>
                  <a:pt x="6196" y="19602"/>
                  <a:pt x="6205" y="19586"/>
                </a:cubicBezTo>
                <a:cubicBezTo>
                  <a:pt x="6205" y="19586"/>
                  <a:pt x="6205" y="19586"/>
                  <a:pt x="6205" y="19586"/>
                </a:cubicBezTo>
                <a:cubicBezTo>
                  <a:pt x="6205" y="19586"/>
                  <a:pt x="6205" y="19571"/>
                  <a:pt x="6205" y="19571"/>
                </a:cubicBezTo>
                <a:cubicBezTo>
                  <a:pt x="6196" y="19571"/>
                  <a:pt x="6196" y="19571"/>
                  <a:pt x="6187" y="19571"/>
                </a:cubicBezTo>
                <a:cubicBezTo>
                  <a:pt x="6187" y="19571"/>
                  <a:pt x="6187" y="19555"/>
                  <a:pt x="6187" y="19555"/>
                </a:cubicBezTo>
                <a:cubicBezTo>
                  <a:pt x="6187" y="19555"/>
                  <a:pt x="6196" y="19555"/>
                  <a:pt x="6196" y="19555"/>
                </a:cubicBezTo>
                <a:cubicBezTo>
                  <a:pt x="6196" y="19555"/>
                  <a:pt x="6205" y="19571"/>
                  <a:pt x="6205" y="19571"/>
                </a:cubicBezTo>
                <a:cubicBezTo>
                  <a:pt x="6205" y="19571"/>
                  <a:pt x="6205" y="19571"/>
                  <a:pt x="6215" y="19571"/>
                </a:cubicBezTo>
                <a:cubicBezTo>
                  <a:pt x="6215" y="19571"/>
                  <a:pt x="6205" y="19586"/>
                  <a:pt x="6205" y="19586"/>
                </a:cubicBezTo>
                <a:cubicBezTo>
                  <a:pt x="6215" y="19586"/>
                  <a:pt x="6224" y="19586"/>
                  <a:pt x="6224" y="19586"/>
                </a:cubicBezTo>
                <a:cubicBezTo>
                  <a:pt x="6242" y="19586"/>
                  <a:pt x="6260" y="19555"/>
                  <a:pt x="6251" y="19540"/>
                </a:cubicBezTo>
                <a:cubicBezTo>
                  <a:pt x="6251" y="19509"/>
                  <a:pt x="6242" y="19493"/>
                  <a:pt x="6242" y="19462"/>
                </a:cubicBezTo>
                <a:cubicBezTo>
                  <a:pt x="6242" y="19462"/>
                  <a:pt x="6233" y="19447"/>
                  <a:pt x="6224" y="19462"/>
                </a:cubicBezTo>
                <a:cubicBezTo>
                  <a:pt x="6215" y="19462"/>
                  <a:pt x="6215" y="19462"/>
                  <a:pt x="6205" y="19462"/>
                </a:cubicBezTo>
                <a:cubicBezTo>
                  <a:pt x="6187" y="19493"/>
                  <a:pt x="6160" y="19462"/>
                  <a:pt x="6151" y="19431"/>
                </a:cubicBezTo>
                <a:cubicBezTo>
                  <a:pt x="6151" y="19400"/>
                  <a:pt x="6141" y="19369"/>
                  <a:pt x="6141" y="19338"/>
                </a:cubicBezTo>
                <a:cubicBezTo>
                  <a:pt x="6141" y="19338"/>
                  <a:pt x="6141" y="19322"/>
                  <a:pt x="6141" y="19322"/>
                </a:cubicBezTo>
                <a:cubicBezTo>
                  <a:pt x="6132" y="19307"/>
                  <a:pt x="6151" y="19291"/>
                  <a:pt x="6160" y="19291"/>
                </a:cubicBezTo>
                <a:cubicBezTo>
                  <a:pt x="6178" y="19307"/>
                  <a:pt x="6187" y="19307"/>
                  <a:pt x="6205" y="19322"/>
                </a:cubicBezTo>
                <a:cubicBezTo>
                  <a:pt x="6224" y="19338"/>
                  <a:pt x="6242" y="19338"/>
                  <a:pt x="6269" y="19338"/>
                </a:cubicBezTo>
                <a:cubicBezTo>
                  <a:pt x="6288" y="19338"/>
                  <a:pt x="6315" y="19291"/>
                  <a:pt x="6315" y="19260"/>
                </a:cubicBezTo>
                <a:cubicBezTo>
                  <a:pt x="6315" y="19229"/>
                  <a:pt x="6306" y="19198"/>
                  <a:pt x="6306" y="19182"/>
                </a:cubicBezTo>
                <a:cubicBezTo>
                  <a:pt x="6306" y="19151"/>
                  <a:pt x="6315" y="19120"/>
                  <a:pt x="6315" y="19089"/>
                </a:cubicBezTo>
                <a:cubicBezTo>
                  <a:pt x="6315" y="19074"/>
                  <a:pt x="6315" y="19074"/>
                  <a:pt x="6315" y="19074"/>
                </a:cubicBezTo>
                <a:cubicBezTo>
                  <a:pt x="6306" y="19058"/>
                  <a:pt x="6306" y="19058"/>
                  <a:pt x="6306" y="19043"/>
                </a:cubicBezTo>
                <a:cubicBezTo>
                  <a:pt x="6306" y="19011"/>
                  <a:pt x="6315" y="18996"/>
                  <a:pt x="6324" y="19011"/>
                </a:cubicBezTo>
                <a:cubicBezTo>
                  <a:pt x="6388" y="19027"/>
                  <a:pt x="6443" y="19011"/>
                  <a:pt x="6498" y="18980"/>
                </a:cubicBezTo>
                <a:cubicBezTo>
                  <a:pt x="6517" y="18965"/>
                  <a:pt x="6535" y="18965"/>
                  <a:pt x="6544" y="18949"/>
                </a:cubicBezTo>
                <a:cubicBezTo>
                  <a:pt x="6572" y="18934"/>
                  <a:pt x="6590" y="18903"/>
                  <a:pt x="6599" y="18856"/>
                </a:cubicBezTo>
                <a:cubicBezTo>
                  <a:pt x="6599" y="18825"/>
                  <a:pt x="6608" y="18794"/>
                  <a:pt x="6617" y="18763"/>
                </a:cubicBezTo>
                <a:cubicBezTo>
                  <a:pt x="6626" y="18747"/>
                  <a:pt x="6626" y="18732"/>
                  <a:pt x="6626" y="18716"/>
                </a:cubicBezTo>
                <a:cubicBezTo>
                  <a:pt x="6626" y="18701"/>
                  <a:pt x="6626" y="18670"/>
                  <a:pt x="6617" y="18654"/>
                </a:cubicBezTo>
                <a:cubicBezTo>
                  <a:pt x="6608" y="18654"/>
                  <a:pt x="6599" y="18654"/>
                  <a:pt x="6590" y="18638"/>
                </a:cubicBezTo>
                <a:cubicBezTo>
                  <a:pt x="6581" y="18638"/>
                  <a:pt x="6581" y="18623"/>
                  <a:pt x="6581" y="18607"/>
                </a:cubicBezTo>
                <a:cubicBezTo>
                  <a:pt x="6581" y="18592"/>
                  <a:pt x="6581" y="18576"/>
                  <a:pt x="6590" y="18561"/>
                </a:cubicBezTo>
                <a:cubicBezTo>
                  <a:pt x="6599" y="18530"/>
                  <a:pt x="6581" y="18499"/>
                  <a:pt x="6572" y="18483"/>
                </a:cubicBezTo>
                <a:cubicBezTo>
                  <a:pt x="6553" y="18452"/>
                  <a:pt x="6535" y="18436"/>
                  <a:pt x="6517" y="18421"/>
                </a:cubicBezTo>
                <a:cubicBezTo>
                  <a:pt x="6517" y="18421"/>
                  <a:pt x="6517" y="18405"/>
                  <a:pt x="6507" y="18405"/>
                </a:cubicBezTo>
                <a:cubicBezTo>
                  <a:pt x="6507" y="18405"/>
                  <a:pt x="6507" y="18405"/>
                  <a:pt x="6507" y="18405"/>
                </a:cubicBezTo>
                <a:cubicBezTo>
                  <a:pt x="6507" y="18405"/>
                  <a:pt x="6507" y="18405"/>
                  <a:pt x="6507" y="18405"/>
                </a:cubicBezTo>
                <a:cubicBezTo>
                  <a:pt x="6507" y="18405"/>
                  <a:pt x="6507" y="18405"/>
                  <a:pt x="6507" y="18405"/>
                </a:cubicBezTo>
                <a:cubicBezTo>
                  <a:pt x="6507" y="18405"/>
                  <a:pt x="6507" y="18405"/>
                  <a:pt x="6507" y="18405"/>
                </a:cubicBezTo>
                <a:cubicBezTo>
                  <a:pt x="6517" y="18405"/>
                  <a:pt x="6517" y="18405"/>
                  <a:pt x="6517" y="18405"/>
                </a:cubicBezTo>
                <a:cubicBezTo>
                  <a:pt x="6517" y="18405"/>
                  <a:pt x="6517" y="18405"/>
                  <a:pt x="6517" y="18421"/>
                </a:cubicBezTo>
                <a:cubicBezTo>
                  <a:pt x="6553" y="18421"/>
                  <a:pt x="6590" y="18421"/>
                  <a:pt x="6626" y="18452"/>
                </a:cubicBezTo>
                <a:cubicBezTo>
                  <a:pt x="6636" y="18468"/>
                  <a:pt x="6645" y="18468"/>
                  <a:pt x="6654" y="18468"/>
                </a:cubicBezTo>
                <a:cubicBezTo>
                  <a:pt x="6663" y="18468"/>
                  <a:pt x="6681" y="18468"/>
                  <a:pt x="6700" y="18468"/>
                </a:cubicBezTo>
                <a:cubicBezTo>
                  <a:pt x="6736" y="18468"/>
                  <a:pt x="6773" y="18436"/>
                  <a:pt x="6791" y="18374"/>
                </a:cubicBezTo>
                <a:cubicBezTo>
                  <a:pt x="6800" y="18343"/>
                  <a:pt x="6809" y="18312"/>
                  <a:pt x="6828" y="18297"/>
                </a:cubicBezTo>
                <a:cubicBezTo>
                  <a:pt x="6846" y="18266"/>
                  <a:pt x="6855" y="18219"/>
                  <a:pt x="6864" y="18188"/>
                </a:cubicBezTo>
                <a:cubicBezTo>
                  <a:pt x="6864" y="18141"/>
                  <a:pt x="6874" y="18095"/>
                  <a:pt x="6883" y="18048"/>
                </a:cubicBezTo>
                <a:cubicBezTo>
                  <a:pt x="6883" y="18064"/>
                  <a:pt x="6883" y="18064"/>
                  <a:pt x="6883" y="18064"/>
                </a:cubicBezTo>
                <a:cubicBezTo>
                  <a:pt x="6883" y="18064"/>
                  <a:pt x="6883" y="18048"/>
                  <a:pt x="6883" y="18048"/>
                </a:cubicBezTo>
                <a:cubicBezTo>
                  <a:pt x="6883" y="18048"/>
                  <a:pt x="6883" y="18048"/>
                  <a:pt x="6883" y="18048"/>
                </a:cubicBezTo>
                <a:cubicBezTo>
                  <a:pt x="6874" y="18017"/>
                  <a:pt x="6874" y="18001"/>
                  <a:pt x="6892" y="17986"/>
                </a:cubicBezTo>
                <a:cubicBezTo>
                  <a:pt x="6901" y="17970"/>
                  <a:pt x="6910" y="17970"/>
                  <a:pt x="6910" y="17970"/>
                </a:cubicBezTo>
                <a:cubicBezTo>
                  <a:pt x="6919" y="17939"/>
                  <a:pt x="6928" y="17908"/>
                  <a:pt x="6938" y="17877"/>
                </a:cubicBezTo>
                <a:cubicBezTo>
                  <a:pt x="6938" y="17877"/>
                  <a:pt x="6947" y="17862"/>
                  <a:pt x="6947" y="17862"/>
                </a:cubicBezTo>
                <a:cubicBezTo>
                  <a:pt x="6956" y="17862"/>
                  <a:pt x="6956" y="17877"/>
                  <a:pt x="6956" y="17877"/>
                </a:cubicBezTo>
                <a:cubicBezTo>
                  <a:pt x="6956" y="17893"/>
                  <a:pt x="6965" y="17908"/>
                  <a:pt x="6965" y="17924"/>
                </a:cubicBezTo>
                <a:cubicBezTo>
                  <a:pt x="6974" y="17908"/>
                  <a:pt x="6983" y="17893"/>
                  <a:pt x="6993" y="17877"/>
                </a:cubicBezTo>
                <a:cubicBezTo>
                  <a:pt x="7011" y="17784"/>
                  <a:pt x="7038" y="17706"/>
                  <a:pt x="7066" y="17628"/>
                </a:cubicBezTo>
                <a:cubicBezTo>
                  <a:pt x="7093" y="17566"/>
                  <a:pt x="7102" y="17504"/>
                  <a:pt x="7084" y="17442"/>
                </a:cubicBezTo>
                <a:cubicBezTo>
                  <a:pt x="7075" y="17442"/>
                  <a:pt x="7075" y="17426"/>
                  <a:pt x="7075" y="17411"/>
                </a:cubicBezTo>
                <a:cubicBezTo>
                  <a:pt x="7066" y="17333"/>
                  <a:pt x="7075" y="17271"/>
                  <a:pt x="7121" y="17209"/>
                </a:cubicBezTo>
                <a:cubicBezTo>
                  <a:pt x="7130" y="17193"/>
                  <a:pt x="7148" y="17162"/>
                  <a:pt x="7166" y="17131"/>
                </a:cubicBezTo>
                <a:cubicBezTo>
                  <a:pt x="7185" y="17100"/>
                  <a:pt x="7221" y="17069"/>
                  <a:pt x="7249" y="17038"/>
                </a:cubicBezTo>
                <a:cubicBezTo>
                  <a:pt x="7267" y="17038"/>
                  <a:pt x="7285" y="17022"/>
                  <a:pt x="7295" y="16991"/>
                </a:cubicBezTo>
                <a:cubicBezTo>
                  <a:pt x="7313" y="16976"/>
                  <a:pt x="7322" y="16960"/>
                  <a:pt x="7331" y="16945"/>
                </a:cubicBezTo>
                <a:cubicBezTo>
                  <a:pt x="7331" y="16929"/>
                  <a:pt x="7340" y="16929"/>
                  <a:pt x="7340" y="16929"/>
                </a:cubicBezTo>
                <a:cubicBezTo>
                  <a:pt x="7359" y="16929"/>
                  <a:pt x="7377" y="16929"/>
                  <a:pt x="7386" y="16929"/>
                </a:cubicBezTo>
                <a:cubicBezTo>
                  <a:pt x="7404" y="16914"/>
                  <a:pt x="7423" y="16929"/>
                  <a:pt x="7432" y="16929"/>
                </a:cubicBezTo>
                <a:cubicBezTo>
                  <a:pt x="7468" y="16929"/>
                  <a:pt x="7496" y="16914"/>
                  <a:pt x="7514" y="16867"/>
                </a:cubicBezTo>
                <a:cubicBezTo>
                  <a:pt x="7523" y="16851"/>
                  <a:pt x="7542" y="16836"/>
                  <a:pt x="7551" y="16820"/>
                </a:cubicBezTo>
                <a:cubicBezTo>
                  <a:pt x="7560" y="16820"/>
                  <a:pt x="7569" y="16805"/>
                  <a:pt x="7560" y="16774"/>
                </a:cubicBezTo>
                <a:cubicBezTo>
                  <a:pt x="7560" y="16758"/>
                  <a:pt x="7560" y="16727"/>
                  <a:pt x="7569" y="16712"/>
                </a:cubicBezTo>
                <a:cubicBezTo>
                  <a:pt x="7587" y="16665"/>
                  <a:pt x="7597" y="16618"/>
                  <a:pt x="7615" y="16572"/>
                </a:cubicBezTo>
                <a:cubicBezTo>
                  <a:pt x="7633" y="16541"/>
                  <a:pt x="7633" y="16494"/>
                  <a:pt x="7633" y="16463"/>
                </a:cubicBezTo>
                <a:cubicBezTo>
                  <a:pt x="7633" y="16416"/>
                  <a:pt x="7633" y="16385"/>
                  <a:pt x="7642" y="16370"/>
                </a:cubicBezTo>
                <a:cubicBezTo>
                  <a:pt x="7661" y="16308"/>
                  <a:pt x="7670" y="16261"/>
                  <a:pt x="7670" y="16199"/>
                </a:cubicBezTo>
                <a:cubicBezTo>
                  <a:pt x="7670" y="16121"/>
                  <a:pt x="7670" y="16043"/>
                  <a:pt x="7670" y="15981"/>
                </a:cubicBezTo>
                <a:cubicBezTo>
                  <a:pt x="7670" y="15935"/>
                  <a:pt x="7670" y="15872"/>
                  <a:pt x="7670" y="15826"/>
                </a:cubicBezTo>
                <a:cubicBezTo>
                  <a:pt x="7670" y="15810"/>
                  <a:pt x="7670" y="15779"/>
                  <a:pt x="7688" y="15764"/>
                </a:cubicBezTo>
                <a:cubicBezTo>
                  <a:pt x="7725" y="15748"/>
                  <a:pt x="7743" y="15686"/>
                  <a:pt x="7752" y="15624"/>
                </a:cubicBezTo>
                <a:cubicBezTo>
                  <a:pt x="7761" y="15624"/>
                  <a:pt x="7761" y="15608"/>
                  <a:pt x="7771" y="15593"/>
                </a:cubicBezTo>
                <a:cubicBezTo>
                  <a:pt x="7780" y="15562"/>
                  <a:pt x="7789" y="15531"/>
                  <a:pt x="7807" y="15499"/>
                </a:cubicBezTo>
                <a:cubicBezTo>
                  <a:pt x="7835" y="15468"/>
                  <a:pt x="7853" y="15422"/>
                  <a:pt x="7871" y="15391"/>
                </a:cubicBezTo>
                <a:cubicBezTo>
                  <a:pt x="7889" y="15360"/>
                  <a:pt x="7908" y="15313"/>
                  <a:pt x="7917" y="15266"/>
                </a:cubicBezTo>
                <a:cubicBezTo>
                  <a:pt x="7926" y="15220"/>
                  <a:pt x="7935" y="15111"/>
                  <a:pt x="7926" y="15080"/>
                </a:cubicBezTo>
                <a:cubicBezTo>
                  <a:pt x="7917" y="15018"/>
                  <a:pt x="7908" y="14956"/>
                  <a:pt x="7889" y="14893"/>
                </a:cubicBezTo>
                <a:close/>
                <a:moveTo>
                  <a:pt x="6672" y="7341"/>
                </a:moveTo>
                <a:cubicBezTo>
                  <a:pt x="6672" y="7341"/>
                  <a:pt x="6672" y="7341"/>
                  <a:pt x="6672" y="7341"/>
                </a:cubicBezTo>
                <a:cubicBezTo>
                  <a:pt x="6663" y="7388"/>
                  <a:pt x="6645" y="7388"/>
                  <a:pt x="6636" y="7403"/>
                </a:cubicBezTo>
                <a:cubicBezTo>
                  <a:pt x="6626" y="7388"/>
                  <a:pt x="6626" y="7388"/>
                  <a:pt x="6626" y="7388"/>
                </a:cubicBezTo>
                <a:cubicBezTo>
                  <a:pt x="6636" y="7357"/>
                  <a:pt x="6654" y="7341"/>
                  <a:pt x="6672" y="7341"/>
                </a:cubicBezTo>
                <a:close/>
                <a:moveTo>
                  <a:pt x="6324" y="7512"/>
                </a:moveTo>
                <a:cubicBezTo>
                  <a:pt x="6324" y="7512"/>
                  <a:pt x="6324" y="7512"/>
                  <a:pt x="6324" y="7512"/>
                </a:cubicBezTo>
                <a:cubicBezTo>
                  <a:pt x="6334" y="7512"/>
                  <a:pt x="6334" y="7512"/>
                  <a:pt x="6334" y="7512"/>
                </a:cubicBezTo>
                <a:lnTo>
                  <a:pt x="6324" y="7512"/>
                </a:lnTo>
                <a:close/>
                <a:moveTo>
                  <a:pt x="6306" y="7264"/>
                </a:moveTo>
                <a:cubicBezTo>
                  <a:pt x="6324" y="7248"/>
                  <a:pt x="6334" y="7264"/>
                  <a:pt x="6343" y="7248"/>
                </a:cubicBezTo>
                <a:cubicBezTo>
                  <a:pt x="6370" y="7232"/>
                  <a:pt x="6398" y="7248"/>
                  <a:pt x="6425" y="7264"/>
                </a:cubicBezTo>
                <a:cubicBezTo>
                  <a:pt x="6425" y="7264"/>
                  <a:pt x="6425" y="7279"/>
                  <a:pt x="6425" y="7279"/>
                </a:cubicBezTo>
                <a:cubicBezTo>
                  <a:pt x="6425" y="7279"/>
                  <a:pt x="6425" y="7295"/>
                  <a:pt x="6425" y="7295"/>
                </a:cubicBezTo>
                <a:cubicBezTo>
                  <a:pt x="6416" y="7295"/>
                  <a:pt x="6398" y="7310"/>
                  <a:pt x="6398" y="7310"/>
                </a:cubicBezTo>
                <a:cubicBezTo>
                  <a:pt x="6370" y="7295"/>
                  <a:pt x="6352" y="7295"/>
                  <a:pt x="6334" y="7295"/>
                </a:cubicBezTo>
                <a:cubicBezTo>
                  <a:pt x="6324" y="7295"/>
                  <a:pt x="6315" y="7295"/>
                  <a:pt x="6306" y="7279"/>
                </a:cubicBezTo>
                <a:cubicBezTo>
                  <a:pt x="6306" y="7279"/>
                  <a:pt x="6306" y="7279"/>
                  <a:pt x="6306" y="7264"/>
                </a:cubicBezTo>
                <a:cubicBezTo>
                  <a:pt x="6306" y="7264"/>
                  <a:pt x="6306" y="7264"/>
                  <a:pt x="6306" y="7264"/>
                </a:cubicBezTo>
                <a:close/>
                <a:moveTo>
                  <a:pt x="6288" y="7497"/>
                </a:moveTo>
                <a:cubicBezTo>
                  <a:pt x="6288" y="7497"/>
                  <a:pt x="6288" y="7497"/>
                  <a:pt x="6288" y="7497"/>
                </a:cubicBezTo>
                <a:cubicBezTo>
                  <a:pt x="6288" y="7497"/>
                  <a:pt x="6288" y="7497"/>
                  <a:pt x="6288" y="7497"/>
                </a:cubicBezTo>
                <a:close/>
                <a:moveTo>
                  <a:pt x="6096" y="7124"/>
                </a:moveTo>
                <a:cubicBezTo>
                  <a:pt x="6096" y="7124"/>
                  <a:pt x="6096" y="7139"/>
                  <a:pt x="6096" y="7139"/>
                </a:cubicBezTo>
                <a:cubicBezTo>
                  <a:pt x="6105" y="7139"/>
                  <a:pt x="6105" y="7155"/>
                  <a:pt x="6105" y="7155"/>
                </a:cubicBezTo>
                <a:cubicBezTo>
                  <a:pt x="6105" y="7155"/>
                  <a:pt x="6096" y="7139"/>
                  <a:pt x="6096" y="7139"/>
                </a:cubicBezTo>
                <a:cubicBezTo>
                  <a:pt x="6096" y="7139"/>
                  <a:pt x="6096" y="7139"/>
                  <a:pt x="6096" y="7124"/>
                </a:cubicBezTo>
                <a:close/>
                <a:moveTo>
                  <a:pt x="6041" y="7170"/>
                </a:moveTo>
                <a:cubicBezTo>
                  <a:pt x="6050" y="7155"/>
                  <a:pt x="6050" y="7155"/>
                  <a:pt x="6059" y="7139"/>
                </a:cubicBezTo>
                <a:cubicBezTo>
                  <a:pt x="6059" y="7155"/>
                  <a:pt x="6059" y="7155"/>
                  <a:pt x="6059" y="7170"/>
                </a:cubicBezTo>
                <a:cubicBezTo>
                  <a:pt x="6059" y="7170"/>
                  <a:pt x="6059" y="7186"/>
                  <a:pt x="6068" y="7201"/>
                </a:cubicBezTo>
                <a:cubicBezTo>
                  <a:pt x="6068" y="7201"/>
                  <a:pt x="6068" y="7217"/>
                  <a:pt x="6059" y="7232"/>
                </a:cubicBezTo>
                <a:cubicBezTo>
                  <a:pt x="6059" y="7232"/>
                  <a:pt x="6059" y="7232"/>
                  <a:pt x="6059" y="7232"/>
                </a:cubicBezTo>
                <a:cubicBezTo>
                  <a:pt x="6041" y="7232"/>
                  <a:pt x="6032" y="7201"/>
                  <a:pt x="6041" y="7170"/>
                </a:cubicBezTo>
                <a:close/>
                <a:moveTo>
                  <a:pt x="5894" y="7046"/>
                </a:moveTo>
                <a:cubicBezTo>
                  <a:pt x="5903" y="7046"/>
                  <a:pt x="5903" y="7046"/>
                  <a:pt x="5894" y="7046"/>
                </a:cubicBezTo>
                <a:cubicBezTo>
                  <a:pt x="5894" y="7046"/>
                  <a:pt x="5894" y="7046"/>
                  <a:pt x="5885" y="7046"/>
                </a:cubicBezTo>
                <a:cubicBezTo>
                  <a:pt x="5894" y="7046"/>
                  <a:pt x="5894" y="7030"/>
                  <a:pt x="5894" y="7046"/>
                </a:cubicBezTo>
                <a:close/>
                <a:moveTo>
                  <a:pt x="5766" y="7683"/>
                </a:moveTo>
                <a:cubicBezTo>
                  <a:pt x="5766" y="7683"/>
                  <a:pt x="5775" y="7683"/>
                  <a:pt x="5775" y="7699"/>
                </a:cubicBezTo>
                <a:cubicBezTo>
                  <a:pt x="5775" y="7699"/>
                  <a:pt x="5775" y="7699"/>
                  <a:pt x="5775" y="7699"/>
                </a:cubicBezTo>
                <a:cubicBezTo>
                  <a:pt x="5766" y="7714"/>
                  <a:pt x="5757" y="7730"/>
                  <a:pt x="5739" y="7730"/>
                </a:cubicBezTo>
                <a:cubicBezTo>
                  <a:pt x="5739" y="7730"/>
                  <a:pt x="5739" y="7730"/>
                  <a:pt x="5739" y="7730"/>
                </a:cubicBezTo>
                <a:cubicBezTo>
                  <a:pt x="5748" y="7699"/>
                  <a:pt x="5757" y="7683"/>
                  <a:pt x="5766" y="7683"/>
                </a:cubicBezTo>
                <a:close/>
                <a:moveTo>
                  <a:pt x="5629" y="8072"/>
                </a:moveTo>
                <a:cubicBezTo>
                  <a:pt x="5629" y="8072"/>
                  <a:pt x="5629" y="8072"/>
                  <a:pt x="5638" y="8072"/>
                </a:cubicBezTo>
                <a:cubicBezTo>
                  <a:pt x="5638" y="8072"/>
                  <a:pt x="5638" y="8072"/>
                  <a:pt x="5638" y="8087"/>
                </a:cubicBezTo>
                <a:cubicBezTo>
                  <a:pt x="5629" y="8087"/>
                  <a:pt x="5629" y="8087"/>
                  <a:pt x="5629" y="8087"/>
                </a:cubicBezTo>
                <a:cubicBezTo>
                  <a:pt x="5629" y="8087"/>
                  <a:pt x="5629" y="8072"/>
                  <a:pt x="5620" y="8072"/>
                </a:cubicBezTo>
                <a:cubicBezTo>
                  <a:pt x="5629" y="8072"/>
                  <a:pt x="5629" y="8072"/>
                  <a:pt x="5629" y="8072"/>
                </a:cubicBezTo>
                <a:close/>
                <a:moveTo>
                  <a:pt x="5308" y="4793"/>
                </a:moveTo>
                <a:cubicBezTo>
                  <a:pt x="5308" y="4793"/>
                  <a:pt x="5318" y="4793"/>
                  <a:pt x="5318" y="4793"/>
                </a:cubicBezTo>
                <a:cubicBezTo>
                  <a:pt x="5336" y="4824"/>
                  <a:pt x="5345" y="4870"/>
                  <a:pt x="5363" y="4902"/>
                </a:cubicBezTo>
                <a:cubicBezTo>
                  <a:pt x="5363" y="4902"/>
                  <a:pt x="5363" y="4902"/>
                  <a:pt x="5363" y="4917"/>
                </a:cubicBezTo>
                <a:cubicBezTo>
                  <a:pt x="5354" y="4917"/>
                  <a:pt x="5354" y="4917"/>
                  <a:pt x="5354" y="4917"/>
                </a:cubicBezTo>
                <a:cubicBezTo>
                  <a:pt x="5345" y="4917"/>
                  <a:pt x="5336" y="4917"/>
                  <a:pt x="5336" y="4902"/>
                </a:cubicBezTo>
                <a:cubicBezTo>
                  <a:pt x="5318" y="4870"/>
                  <a:pt x="5308" y="4839"/>
                  <a:pt x="5299" y="4808"/>
                </a:cubicBezTo>
                <a:cubicBezTo>
                  <a:pt x="5299" y="4808"/>
                  <a:pt x="5299" y="4793"/>
                  <a:pt x="5308" y="4793"/>
                </a:cubicBezTo>
                <a:close/>
                <a:moveTo>
                  <a:pt x="4887" y="5010"/>
                </a:moveTo>
                <a:cubicBezTo>
                  <a:pt x="4887" y="5010"/>
                  <a:pt x="4897" y="5010"/>
                  <a:pt x="4897" y="5010"/>
                </a:cubicBezTo>
                <a:cubicBezTo>
                  <a:pt x="4906" y="5010"/>
                  <a:pt x="4915" y="5026"/>
                  <a:pt x="4924" y="5041"/>
                </a:cubicBezTo>
                <a:cubicBezTo>
                  <a:pt x="4924" y="5041"/>
                  <a:pt x="4924" y="5041"/>
                  <a:pt x="4924" y="5041"/>
                </a:cubicBezTo>
                <a:cubicBezTo>
                  <a:pt x="4924" y="5041"/>
                  <a:pt x="4924" y="5041"/>
                  <a:pt x="4924" y="5041"/>
                </a:cubicBezTo>
                <a:cubicBezTo>
                  <a:pt x="4933" y="5041"/>
                  <a:pt x="4942" y="5057"/>
                  <a:pt x="4952" y="5057"/>
                </a:cubicBezTo>
                <a:cubicBezTo>
                  <a:pt x="4952" y="5057"/>
                  <a:pt x="4961" y="5057"/>
                  <a:pt x="4961" y="5057"/>
                </a:cubicBezTo>
                <a:cubicBezTo>
                  <a:pt x="4961" y="5072"/>
                  <a:pt x="4961" y="5072"/>
                  <a:pt x="4961" y="5072"/>
                </a:cubicBezTo>
                <a:cubicBezTo>
                  <a:pt x="4961" y="5072"/>
                  <a:pt x="4961" y="5072"/>
                  <a:pt x="4961" y="5072"/>
                </a:cubicBezTo>
                <a:cubicBezTo>
                  <a:pt x="4952" y="5057"/>
                  <a:pt x="4952" y="5057"/>
                  <a:pt x="4952" y="5057"/>
                </a:cubicBezTo>
                <a:cubicBezTo>
                  <a:pt x="4942" y="5057"/>
                  <a:pt x="4933" y="5057"/>
                  <a:pt x="4924" y="5041"/>
                </a:cubicBezTo>
                <a:cubicBezTo>
                  <a:pt x="4924" y="5041"/>
                  <a:pt x="4924" y="5041"/>
                  <a:pt x="4924" y="5041"/>
                </a:cubicBezTo>
                <a:cubicBezTo>
                  <a:pt x="4924" y="5041"/>
                  <a:pt x="4924" y="5041"/>
                  <a:pt x="4924" y="5041"/>
                </a:cubicBezTo>
                <a:cubicBezTo>
                  <a:pt x="4897" y="5057"/>
                  <a:pt x="4897" y="5057"/>
                  <a:pt x="4887" y="5026"/>
                </a:cubicBezTo>
                <a:cubicBezTo>
                  <a:pt x="4887" y="5026"/>
                  <a:pt x="4887" y="5010"/>
                  <a:pt x="4887" y="5010"/>
                </a:cubicBezTo>
                <a:close/>
                <a:moveTo>
                  <a:pt x="4732" y="4917"/>
                </a:moveTo>
                <a:cubicBezTo>
                  <a:pt x="4732" y="4917"/>
                  <a:pt x="4741" y="4917"/>
                  <a:pt x="4741" y="4917"/>
                </a:cubicBezTo>
                <a:cubicBezTo>
                  <a:pt x="4741" y="4917"/>
                  <a:pt x="4732" y="4917"/>
                  <a:pt x="4732" y="4917"/>
                </a:cubicBezTo>
                <a:cubicBezTo>
                  <a:pt x="4723" y="4917"/>
                  <a:pt x="4732" y="4917"/>
                  <a:pt x="4732" y="4917"/>
                </a:cubicBezTo>
                <a:close/>
                <a:moveTo>
                  <a:pt x="5318" y="8009"/>
                </a:moveTo>
                <a:cubicBezTo>
                  <a:pt x="5318" y="8009"/>
                  <a:pt x="5318" y="8009"/>
                  <a:pt x="5327" y="8009"/>
                </a:cubicBezTo>
                <a:cubicBezTo>
                  <a:pt x="5327" y="8009"/>
                  <a:pt x="5327" y="8009"/>
                  <a:pt x="5327" y="8009"/>
                </a:cubicBezTo>
                <a:cubicBezTo>
                  <a:pt x="5327" y="8025"/>
                  <a:pt x="5327" y="8025"/>
                  <a:pt x="5318" y="8025"/>
                </a:cubicBezTo>
                <a:cubicBezTo>
                  <a:pt x="5318" y="8025"/>
                  <a:pt x="5318" y="8025"/>
                  <a:pt x="5318" y="8025"/>
                </a:cubicBezTo>
                <a:cubicBezTo>
                  <a:pt x="5318" y="8009"/>
                  <a:pt x="5318" y="8009"/>
                  <a:pt x="5318" y="8009"/>
                </a:cubicBezTo>
                <a:close/>
                <a:moveTo>
                  <a:pt x="5263" y="8817"/>
                </a:moveTo>
                <a:cubicBezTo>
                  <a:pt x="5263" y="8802"/>
                  <a:pt x="5263" y="8802"/>
                  <a:pt x="5272" y="8802"/>
                </a:cubicBezTo>
                <a:cubicBezTo>
                  <a:pt x="5281" y="8802"/>
                  <a:pt x="5290" y="8786"/>
                  <a:pt x="5308" y="8786"/>
                </a:cubicBezTo>
                <a:cubicBezTo>
                  <a:pt x="5336" y="8771"/>
                  <a:pt x="5363" y="8771"/>
                  <a:pt x="5382" y="8771"/>
                </a:cubicBezTo>
                <a:cubicBezTo>
                  <a:pt x="5400" y="8771"/>
                  <a:pt x="5418" y="8755"/>
                  <a:pt x="5427" y="8740"/>
                </a:cubicBezTo>
                <a:cubicBezTo>
                  <a:pt x="5427" y="8740"/>
                  <a:pt x="5437" y="8740"/>
                  <a:pt x="5446" y="8740"/>
                </a:cubicBezTo>
                <a:cubicBezTo>
                  <a:pt x="5446" y="8740"/>
                  <a:pt x="5446" y="8740"/>
                  <a:pt x="5446" y="8740"/>
                </a:cubicBezTo>
                <a:cubicBezTo>
                  <a:pt x="5455" y="8771"/>
                  <a:pt x="5455" y="8802"/>
                  <a:pt x="5446" y="8817"/>
                </a:cubicBezTo>
                <a:cubicBezTo>
                  <a:pt x="5427" y="8849"/>
                  <a:pt x="5409" y="8880"/>
                  <a:pt x="5382" y="8864"/>
                </a:cubicBezTo>
                <a:cubicBezTo>
                  <a:pt x="5345" y="8833"/>
                  <a:pt x="5299" y="8849"/>
                  <a:pt x="5263" y="8849"/>
                </a:cubicBezTo>
                <a:cubicBezTo>
                  <a:pt x="5263" y="8849"/>
                  <a:pt x="5263" y="8833"/>
                  <a:pt x="5254" y="8833"/>
                </a:cubicBezTo>
                <a:cubicBezTo>
                  <a:pt x="5254" y="8833"/>
                  <a:pt x="5263" y="8817"/>
                  <a:pt x="5263" y="8817"/>
                </a:cubicBezTo>
                <a:close/>
                <a:moveTo>
                  <a:pt x="5254" y="8942"/>
                </a:moveTo>
                <a:cubicBezTo>
                  <a:pt x="5254" y="8942"/>
                  <a:pt x="5244" y="8957"/>
                  <a:pt x="5244" y="8957"/>
                </a:cubicBezTo>
                <a:cubicBezTo>
                  <a:pt x="5217" y="8988"/>
                  <a:pt x="5189" y="9004"/>
                  <a:pt x="5162" y="9035"/>
                </a:cubicBezTo>
                <a:cubicBezTo>
                  <a:pt x="5135" y="9051"/>
                  <a:pt x="5116" y="9051"/>
                  <a:pt x="5098" y="9082"/>
                </a:cubicBezTo>
                <a:cubicBezTo>
                  <a:pt x="5071" y="9097"/>
                  <a:pt x="5052" y="9113"/>
                  <a:pt x="5025" y="9113"/>
                </a:cubicBezTo>
                <a:cubicBezTo>
                  <a:pt x="5016" y="9097"/>
                  <a:pt x="5006" y="9097"/>
                  <a:pt x="4997" y="9082"/>
                </a:cubicBezTo>
                <a:cubicBezTo>
                  <a:pt x="4988" y="9082"/>
                  <a:pt x="4997" y="9051"/>
                  <a:pt x="5006" y="9035"/>
                </a:cubicBezTo>
                <a:cubicBezTo>
                  <a:pt x="5006" y="9035"/>
                  <a:pt x="5006" y="9035"/>
                  <a:pt x="5006" y="9035"/>
                </a:cubicBezTo>
                <a:cubicBezTo>
                  <a:pt x="5043" y="9019"/>
                  <a:pt x="5080" y="8988"/>
                  <a:pt x="5107" y="8957"/>
                </a:cubicBezTo>
                <a:cubicBezTo>
                  <a:pt x="5125" y="8942"/>
                  <a:pt x="5135" y="8942"/>
                  <a:pt x="5153" y="8957"/>
                </a:cubicBezTo>
                <a:cubicBezTo>
                  <a:pt x="5162" y="8957"/>
                  <a:pt x="5180" y="8957"/>
                  <a:pt x="5199" y="8942"/>
                </a:cubicBezTo>
                <a:cubicBezTo>
                  <a:pt x="5208" y="8926"/>
                  <a:pt x="5217" y="8926"/>
                  <a:pt x="5235" y="8926"/>
                </a:cubicBezTo>
                <a:cubicBezTo>
                  <a:pt x="5235" y="8911"/>
                  <a:pt x="5254" y="8926"/>
                  <a:pt x="5254" y="8942"/>
                </a:cubicBezTo>
                <a:close/>
                <a:moveTo>
                  <a:pt x="5025" y="8382"/>
                </a:moveTo>
                <a:cubicBezTo>
                  <a:pt x="5080" y="8398"/>
                  <a:pt x="5135" y="8413"/>
                  <a:pt x="5180" y="8445"/>
                </a:cubicBezTo>
                <a:cubicBezTo>
                  <a:pt x="5189" y="8460"/>
                  <a:pt x="5199" y="8460"/>
                  <a:pt x="5199" y="8476"/>
                </a:cubicBezTo>
                <a:cubicBezTo>
                  <a:pt x="5217" y="8507"/>
                  <a:pt x="5226" y="8538"/>
                  <a:pt x="5235" y="8584"/>
                </a:cubicBezTo>
                <a:cubicBezTo>
                  <a:pt x="5244" y="8600"/>
                  <a:pt x="5235" y="8615"/>
                  <a:pt x="5226" y="8631"/>
                </a:cubicBezTo>
                <a:cubicBezTo>
                  <a:pt x="5226" y="8647"/>
                  <a:pt x="5217" y="8647"/>
                  <a:pt x="5208" y="8647"/>
                </a:cubicBezTo>
                <a:cubicBezTo>
                  <a:pt x="5189" y="8631"/>
                  <a:pt x="5180" y="8600"/>
                  <a:pt x="5171" y="8584"/>
                </a:cubicBezTo>
                <a:cubicBezTo>
                  <a:pt x="5162" y="8569"/>
                  <a:pt x="5162" y="8569"/>
                  <a:pt x="5153" y="8569"/>
                </a:cubicBezTo>
                <a:cubicBezTo>
                  <a:pt x="5153" y="8569"/>
                  <a:pt x="5153" y="8584"/>
                  <a:pt x="5153" y="8584"/>
                </a:cubicBezTo>
                <a:cubicBezTo>
                  <a:pt x="5153" y="8600"/>
                  <a:pt x="5153" y="8615"/>
                  <a:pt x="5144" y="8631"/>
                </a:cubicBezTo>
                <a:cubicBezTo>
                  <a:pt x="5125" y="8678"/>
                  <a:pt x="5116" y="8755"/>
                  <a:pt x="5098" y="8817"/>
                </a:cubicBezTo>
                <a:cubicBezTo>
                  <a:pt x="5098" y="8817"/>
                  <a:pt x="5098" y="8833"/>
                  <a:pt x="5089" y="8833"/>
                </a:cubicBezTo>
                <a:cubicBezTo>
                  <a:pt x="5089" y="8849"/>
                  <a:pt x="5071" y="8833"/>
                  <a:pt x="5071" y="8817"/>
                </a:cubicBezTo>
                <a:cubicBezTo>
                  <a:pt x="5071" y="8802"/>
                  <a:pt x="5071" y="8771"/>
                  <a:pt x="5061" y="8740"/>
                </a:cubicBezTo>
                <a:cubicBezTo>
                  <a:pt x="5061" y="8724"/>
                  <a:pt x="5043" y="8709"/>
                  <a:pt x="5034" y="8724"/>
                </a:cubicBezTo>
                <a:cubicBezTo>
                  <a:pt x="5025" y="8724"/>
                  <a:pt x="5016" y="8740"/>
                  <a:pt x="5016" y="8740"/>
                </a:cubicBezTo>
                <a:cubicBezTo>
                  <a:pt x="5006" y="8740"/>
                  <a:pt x="4997" y="8755"/>
                  <a:pt x="4997" y="8740"/>
                </a:cubicBezTo>
                <a:cubicBezTo>
                  <a:pt x="4997" y="8740"/>
                  <a:pt x="4997" y="8740"/>
                  <a:pt x="4997" y="8724"/>
                </a:cubicBezTo>
                <a:cubicBezTo>
                  <a:pt x="5006" y="8709"/>
                  <a:pt x="5016" y="8693"/>
                  <a:pt x="5025" y="8678"/>
                </a:cubicBezTo>
                <a:cubicBezTo>
                  <a:pt x="5034" y="8647"/>
                  <a:pt x="5043" y="8600"/>
                  <a:pt x="5034" y="8553"/>
                </a:cubicBezTo>
                <a:cubicBezTo>
                  <a:pt x="5025" y="8538"/>
                  <a:pt x="5025" y="8522"/>
                  <a:pt x="5016" y="8522"/>
                </a:cubicBezTo>
                <a:cubicBezTo>
                  <a:pt x="4997" y="8491"/>
                  <a:pt x="4988" y="8491"/>
                  <a:pt x="4970" y="8476"/>
                </a:cubicBezTo>
                <a:cubicBezTo>
                  <a:pt x="4970" y="8460"/>
                  <a:pt x="4961" y="8445"/>
                  <a:pt x="4961" y="8445"/>
                </a:cubicBezTo>
                <a:cubicBezTo>
                  <a:pt x="4961" y="8445"/>
                  <a:pt x="4961" y="8445"/>
                  <a:pt x="4961" y="8445"/>
                </a:cubicBezTo>
                <a:cubicBezTo>
                  <a:pt x="4961" y="8445"/>
                  <a:pt x="4961" y="8445"/>
                  <a:pt x="4961" y="8445"/>
                </a:cubicBezTo>
                <a:cubicBezTo>
                  <a:pt x="4942" y="8460"/>
                  <a:pt x="4933" y="8476"/>
                  <a:pt x="4924" y="8507"/>
                </a:cubicBezTo>
                <a:cubicBezTo>
                  <a:pt x="4915" y="8522"/>
                  <a:pt x="4906" y="8538"/>
                  <a:pt x="4887" y="8538"/>
                </a:cubicBezTo>
                <a:cubicBezTo>
                  <a:pt x="4869" y="8538"/>
                  <a:pt x="4860" y="8569"/>
                  <a:pt x="4851" y="8584"/>
                </a:cubicBezTo>
                <a:cubicBezTo>
                  <a:pt x="4833" y="8662"/>
                  <a:pt x="4814" y="8740"/>
                  <a:pt x="4814" y="8833"/>
                </a:cubicBezTo>
                <a:cubicBezTo>
                  <a:pt x="4814" y="8911"/>
                  <a:pt x="4787" y="8973"/>
                  <a:pt x="4750" y="9019"/>
                </a:cubicBezTo>
                <a:cubicBezTo>
                  <a:pt x="4741" y="9035"/>
                  <a:pt x="4723" y="9019"/>
                  <a:pt x="4723" y="9004"/>
                </a:cubicBezTo>
                <a:cubicBezTo>
                  <a:pt x="4714" y="8926"/>
                  <a:pt x="4714" y="8849"/>
                  <a:pt x="4732" y="8771"/>
                </a:cubicBezTo>
                <a:cubicBezTo>
                  <a:pt x="4750" y="8740"/>
                  <a:pt x="4759" y="8678"/>
                  <a:pt x="4768" y="8647"/>
                </a:cubicBezTo>
                <a:cubicBezTo>
                  <a:pt x="4768" y="8615"/>
                  <a:pt x="4768" y="8600"/>
                  <a:pt x="4768" y="8569"/>
                </a:cubicBezTo>
                <a:cubicBezTo>
                  <a:pt x="4759" y="8569"/>
                  <a:pt x="4768" y="8553"/>
                  <a:pt x="4768" y="8553"/>
                </a:cubicBezTo>
                <a:cubicBezTo>
                  <a:pt x="4768" y="8538"/>
                  <a:pt x="4768" y="8538"/>
                  <a:pt x="4768" y="8538"/>
                </a:cubicBezTo>
                <a:cubicBezTo>
                  <a:pt x="4833" y="8413"/>
                  <a:pt x="4814" y="8429"/>
                  <a:pt x="4906" y="8413"/>
                </a:cubicBezTo>
                <a:cubicBezTo>
                  <a:pt x="4933" y="8398"/>
                  <a:pt x="4942" y="8413"/>
                  <a:pt x="4961" y="8445"/>
                </a:cubicBezTo>
                <a:cubicBezTo>
                  <a:pt x="4961" y="8445"/>
                  <a:pt x="4961" y="8445"/>
                  <a:pt x="4961" y="8445"/>
                </a:cubicBezTo>
                <a:cubicBezTo>
                  <a:pt x="4961" y="8445"/>
                  <a:pt x="4961" y="8445"/>
                  <a:pt x="4961" y="8445"/>
                </a:cubicBezTo>
                <a:cubicBezTo>
                  <a:pt x="4979" y="8429"/>
                  <a:pt x="4988" y="8429"/>
                  <a:pt x="5006" y="8413"/>
                </a:cubicBezTo>
                <a:cubicBezTo>
                  <a:pt x="5006" y="8413"/>
                  <a:pt x="5006" y="8398"/>
                  <a:pt x="5016" y="8398"/>
                </a:cubicBezTo>
                <a:cubicBezTo>
                  <a:pt x="5016" y="8382"/>
                  <a:pt x="5016" y="8382"/>
                  <a:pt x="5025" y="8382"/>
                </a:cubicBezTo>
                <a:close/>
                <a:moveTo>
                  <a:pt x="5006" y="7186"/>
                </a:moveTo>
                <a:cubicBezTo>
                  <a:pt x="5006" y="7186"/>
                  <a:pt x="5006" y="7186"/>
                  <a:pt x="5006" y="7186"/>
                </a:cubicBezTo>
                <a:cubicBezTo>
                  <a:pt x="5006" y="7170"/>
                  <a:pt x="5006" y="7170"/>
                  <a:pt x="5006" y="7155"/>
                </a:cubicBezTo>
                <a:cubicBezTo>
                  <a:pt x="5006" y="7139"/>
                  <a:pt x="5016" y="7139"/>
                  <a:pt x="5016" y="7139"/>
                </a:cubicBezTo>
                <a:cubicBezTo>
                  <a:pt x="5016" y="7155"/>
                  <a:pt x="5016" y="7155"/>
                  <a:pt x="5016" y="7155"/>
                </a:cubicBezTo>
                <a:cubicBezTo>
                  <a:pt x="5016" y="7170"/>
                  <a:pt x="5016" y="7170"/>
                  <a:pt x="5006" y="7186"/>
                </a:cubicBezTo>
                <a:cubicBezTo>
                  <a:pt x="5006" y="7186"/>
                  <a:pt x="5006" y="7186"/>
                  <a:pt x="5006" y="7186"/>
                </a:cubicBezTo>
                <a:cubicBezTo>
                  <a:pt x="4997" y="7201"/>
                  <a:pt x="4997" y="7201"/>
                  <a:pt x="4997" y="7201"/>
                </a:cubicBezTo>
                <a:lnTo>
                  <a:pt x="5006" y="7186"/>
                </a:lnTo>
                <a:close/>
                <a:moveTo>
                  <a:pt x="4805" y="7745"/>
                </a:moveTo>
                <a:cubicBezTo>
                  <a:pt x="4805" y="7745"/>
                  <a:pt x="4814" y="7745"/>
                  <a:pt x="4814" y="7745"/>
                </a:cubicBezTo>
                <a:cubicBezTo>
                  <a:pt x="4814" y="7761"/>
                  <a:pt x="4823" y="7761"/>
                  <a:pt x="4823" y="7761"/>
                </a:cubicBezTo>
                <a:cubicBezTo>
                  <a:pt x="4833" y="7792"/>
                  <a:pt x="4833" y="7807"/>
                  <a:pt x="4823" y="7823"/>
                </a:cubicBezTo>
                <a:cubicBezTo>
                  <a:pt x="4823" y="7823"/>
                  <a:pt x="4814" y="7823"/>
                  <a:pt x="4814" y="7838"/>
                </a:cubicBezTo>
                <a:cubicBezTo>
                  <a:pt x="4805" y="7838"/>
                  <a:pt x="4805" y="7838"/>
                  <a:pt x="4805" y="7823"/>
                </a:cubicBezTo>
                <a:cubicBezTo>
                  <a:pt x="4796" y="7792"/>
                  <a:pt x="4796" y="7776"/>
                  <a:pt x="4805" y="7745"/>
                </a:cubicBezTo>
                <a:close/>
                <a:moveTo>
                  <a:pt x="4732" y="7559"/>
                </a:moveTo>
                <a:cubicBezTo>
                  <a:pt x="4732" y="7559"/>
                  <a:pt x="4732" y="7559"/>
                  <a:pt x="4732" y="7559"/>
                </a:cubicBezTo>
                <a:cubicBezTo>
                  <a:pt x="4723" y="7559"/>
                  <a:pt x="4723" y="7559"/>
                  <a:pt x="4723" y="7559"/>
                </a:cubicBezTo>
                <a:lnTo>
                  <a:pt x="4732" y="7559"/>
                </a:lnTo>
                <a:close/>
                <a:moveTo>
                  <a:pt x="4686" y="5306"/>
                </a:moveTo>
                <a:cubicBezTo>
                  <a:pt x="4686" y="5306"/>
                  <a:pt x="4695" y="5306"/>
                  <a:pt x="4695" y="5306"/>
                </a:cubicBezTo>
                <a:cubicBezTo>
                  <a:pt x="4704" y="5306"/>
                  <a:pt x="4704" y="5306"/>
                  <a:pt x="4704" y="5321"/>
                </a:cubicBezTo>
                <a:cubicBezTo>
                  <a:pt x="4714" y="5337"/>
                  <a:pt x="4714" y="5337"/>
                  <a:pt x="4714" y="5352"/>
                </a:cubicBezTo>
                <a:cubicBezTo>
                  <a:pt x="4704" y="5368"/>
                  <a:pt x="4704" y="5368"/>
                  <a:pt x="4695" y="5368"/>
                </a:cubicBezTo>
                <a:cubicBezTo>
                  <a:pt x="4695" y="5352"/>
                  <a:pt x="4686" y="5352"/>
                  <a:pt x="4686" y="5337"/>
                </a:cubicBezTo>
                <a:cubicBezTo>
                  <a:pt x="4677" y="5337"/>
                  <a:pt x="4677" y="5321"/>
                  <a:pt x="4686" y="5306"/>
                </a:cubicBezTo>
                <a:close/>
                <a:moveTo>
                  <a:pt x="4631" y="5228"/>
                </a:moveTo>
                <a:cubicBezTo>
                  <a:pt x="4631" y="5228"/>
                  <a:pt x="4631" y="5228"/>
                  <a:pt x="4631" y="5243"/>
                </a:cubicBezTo>
                <a:cubicBezTo>
                  <a:pt x="4631" y="5243"/>
                  <a:pt x="4631" y="5243"/>
                  <a:pt x="4631" y="5243"/>
                </a:cubicBezTo>
                <a:cubicBezTo>
                  <a:pt x="4631" y="5243"/>
                  <a:pt x="4622" y="5243"/>
                  <a:pt x="4622" y="5228"/>
                </a:cubicBezTo>
                <a:cubicBezTo>
                  <a:pt x="4622" y="5228"/>
                  <a:pt x="4631" y="5228"/>
                  <a:pt x="4631" y="5228"/>
                </a:cubicBezTo>
                <a:close/>
                <a:moveTo>
                  <a:pt x="4604" y="6906"/>
                </a:moveTo>
                <a:cubicBezTo>
                  <a:pt x="4604" y="6906"/>
                  <a:pt x="4604" y="6906"/>
                  <a:pt x="4613" y="6906"/>
                </a:cubicBezTo>
                <a:cubicBezTo>
                  <a:pt x="4604" y="6906"/>
                  <a:pt x="4604" y="6906"/>
                  <a:pt x="4604" y="6906"/>
                </a:cubicBezTo>
                <a:cubicBezTo>
                  <a:pt x="4604" y="6906"/>
                  <a:pt x="4604" y="6906"/>
                  <a:pt x="4604" y="6906"/>
                </a:cubicBezTo>
                <a:cubicBezTo>
                  <a:pt x="4604" y="6906"/>
                  <a:pt x="4604" y="6906"/>
                  <a:pt x="4604" y="6906"/>
                </a:cubicBezTo>
                <a:close/>
                <a:moveTo>
                  <a:pt x="4576" y="7652"/>
                </a:moveTo>
                <a:cubicBezTo>
                  <a:pt x="4576" y="7652"/>
                  <a:pt x="4576" y="7652"/>
                  <a:pt x="4576" y="7652"/>
                </a:cubicBezTo>
                <a:cubicBezTo>
                  <a:pt x="4576" y="7652"/>
                  <a:pt x="4576" y="7652"/>
                  <a:pt x="4576" y="7652"/>
                </a:cubicBezTo>
                <a:cubicBezTo>
                  <a:pt x="4595" y="7652"/>
                  <a:pt x="4604" y="7652"/>
                  <a:pt x="4622" y="7668"/>
                </a:cubicBezTo>
                <a:cubicBezTo>
                  <a:pt x="4622" y="7668"/>
                  <a:pt x="4622" y="7683"/>
                  <a:pt x="4622" y="7683"/>
                </a:cubicBezTo>
                <a:cubicBezTo>
                  <a:pt x="4622" y="7683"/>
                  <a:pt x="4613" y="7699"/>
                  <a:pt x="4613" y="7683"/>
                </a:cubicBezTo>
                <a:cubicBezTo>
                  <a:pt x="4604" y="7683"/>
                  <a:pt x="4585" y="7668"/>
                  <a:pt x="4576" y="7652"/>
                </a:cubicBezTo>
                <a:cubicBezTo>
                  <a:pt x="4576" y="7652"/>
                  <a:pt x="4576" y="7652"/>
                  <a:pt x="4576" y="7652"/>
                </a:cubicBezTo>
                <a:cubicBezTo>
                  <a:pt x="4567" y="7652"/>
                  <a:pt x="4567" y="7652"/>
                  <a:pt x="4576" y="7652"/>
                </a:cubicBezTo>
                <a:close/>
                <a:moveTo>
                  <a:pt x="4640" y="8118"/>
                </a:moveTo>
                <a:cubicBezTo>
                  <a:pt x="4668" y="8103"/>
                  <a:pt x="4704" y="8087"/>
                  <a:pt x="4732" y="8040"/>
                </a:cubicBezTo>
                <a:cubicBezTo>
                  <a:pt x="4759" y="8009"/>
                  <a:pt x="4796" y="8009"/>
                  <a:pt x="4814" y="7963"/>
                </a:cubicBezTo>
                <a:cubicBezTo>
                  <a:pt x="4823" y="7963"/>
                  <a:pt x="4833" y="7963"/>
                  <a:pt x="4842" y="7963"/>
                </a:cubicBezTo>
                <a:cubicBezTo>
                  <a:pt x="4851" y="7963"/>
                  <a:pt x="4860" y="7978"/>
                  <a:pt x="4869" y="7978"/>
                </a:cubicBezTo>
                <a:cubicBezTo>
                  <a:pt x="4897" y="7978"/>
                  <a:pt x="4915" y="8009"/>
                  <a:pt x="4924" y="8056"/>
                </a:cubicBezTo>
                <a:cubicBezTo>
                  <a:pt x="4924" y="8087"/>
                  <a:pt x="4942" y="8103"/>
                  <a:pt x="4952" y="8118"/>
                </a:cubicBezTo>
                <a:cubicBezTo>
                  <a:pt x="4979" y="8118"/>
                  <a:pt x="4979" y="8134"/>
                  <a:pt x="4979" y="8165"/>
                </a:cubicBezTo>
                <a:cubicBezTo>
                  <a:pt x="4979" y="8211"/>
                  <a:pt x="4988" y="8258"/>
                  <a:pt x="4988" y="8289"/>
                </a:cubicBezTo>
                <a:cubicBezTo>
                  <a:pt x="4988" y="8305"/>
                  <a:pt x="4979" y="8320"/>
                  <a:pt x="4961" y="8320"/>
                </a:cubicBezTo>
                <a:cubicBezTo>
                  <a:pt x="4952" y="8305"/>
                  <a:pt x="4942" y="8289"/>
                  <a:pt x="4933" y="8305"/>
                </a:cubicBezTo>
                <a:cubicBezTo>
                  <a:pt x="4915" y="8305"/>
                  <a:pt x="4887" y="8305"/>
                  <a:pt x="4869" y="8305"/>
                </a:cubicBezTo>
                <a:cubicBezTo>
                  <a:pt x="4842" y="8320"/>
                  <a:pt x="4823" y="8305"/>
                  <a:pt x="4805" y="8274"/>
                </a:cubicBezTo>
                <a:cubicBezTo>
                  <a:pt x="4805" y="8258"/>
                  <a:pt x="4805" y="8258"/>
                  <a:pt x="4796" y="8258"/>
                </a:cubicBezTo>
                <a:cubicBezTo>
                  <a:pt x="4787" y="8243"/>
                  <a:pt x="4778" y="8243"/>
                  <a:pt x="4778" y="8227"/>
                </a:cubicBezTo>
                <a:cubicBezTo>
                  <a:pt x="4787" y="8211"/>
                  <a:pt x="4787" y="8211"/>
                  <a:pt x="4796" y="8196"/>
                </a:cubicBezTo>
                <a:cubicBezTo>
                  <a:pt x="4796" y="8196"/>
                  <a:pt x="4796" y="8180"/>
                  <a:pt x="4796" y="8180"/>
                </a:cubicBezTo>
                <a:cubicBezTo>
                  <a:pt x="4796" y="8165"/>
                  <a:pt x="4787" y="8165"/>
                  <a:pt x="4787" y="8165"/>
                </a:cubicBezTo>
                <a:cubicBezTo>
                  <a:pt x="4778" y="8165"/>
                  <a:pt x="4778" y="8165"/>
                  <a:pt x="4768" y="8165"/>
                </a:cubicBezTo>
                <a:cubicBezTo>
                  <a:pt x="4768" y="8180"/>
                  <a:pt x="4759" y="8180"/>
                  <a:pt x="4759" y="8180"/>
                </a:cubicBezTo>
                <a:cubicBezTo>
                  <a:pt x="4723" y="8227"/>
                  <a:pt x="4695" y="8243"/>
                  <a:pt x="4659" y="8258"/>
                </a:cubicBezTo>
                <a:cubicBezTo>
                  <a:pt x="4631" y="8274"/>
                  <a:pt x="4613" y="8289"/>
                  <a:pt x="4604" y="8243"/>
                </a:cubicBezTo>
                <a:cubicBezTo>
                  <a:pt x="4595" y="8211"/>
                  <a:pt x="4576" y="8227"/>
                  <a:pt x="4558" y="8227"/>
                </a:cubicBezTo>
                <a:cubicBezTo>
                  <a:pt x="4558" y="8227"/>
                  <a:pt x="4558" y="8227"/>
                  <a:pt x="4558" y="8227"/>
                </a:cubicBezTo>
                <a:cubicBezTo>
                  <a:pt x="4558" y="8227"/>
                  <a:pt x="4558" y="8227"/>
                  <a:pt x="4558" y="8227"/>
                </a:cubicBezTo>
                <a:cubicBezTo>
                  <a:pt x="4549" y="8227"/>
                  <a:pt x="4549" y="8227"/>
                  <a:pt x="4549" y="8243"/>
                </a:cubicBezTo>
                <a:cubicBezTo>
                  <a:pt x="4549" y="8227"/>
                  <a:pt x="4549" y="8227"/>
                  <a:pt x="4549" y="8227"/>
                </a:cubicBezTo>
                <a:cubicBezTo>
                  <a:pt x="4549" y="8227"/>
                  <a:pt x="4549" y="8227"/>
                  <a:pt x="4558" y="8227"/>
                </a:cubicBezTo>
                <a:cubicBezTo>
                  <a:pt x="4558" y="8227"/>
                  <a:pt x="4558" y="8227"/>
                  <a:pt x="4558" y="8227"/>
                </a:cubicBezTo>
                <a:cubicBezTo>
                  <a:pt x="4558" y="8227"/>
                  <a:pt x="4558" y="8227"/>
                  <a:pt x="4558" y="8227"/>
                </a:cubicBezTo>
                <a:cubicBezTo>
                  <a:pt x="4576" y="8180"/>
                  <a:pt x="4604" y="8149"/>
                  <a:pt x="4640" y="8118"/>
                </a:cubicBezTo>
                <a:close/>
                <a:moveTo>
                  <a:pt x="4549" y="7077"/>
                </a:moveTo>
                <a:cubicBezTo>
                  <a:pt x="4549" y="7062"/>
                  <a:pt x="4540" y="7062"/>
                  <a:pt x="4549" y="7046"/>
                </a:cubicBezTo>
                <a:cubicBezTo>
                  <a:pt x="4549" y="7046"/>
                  <a:pt x="4549" y="7046"/>
                  <a:pt x="4549" y="7046"/>
                </a:cubicBezTo>
                <a:cubicBezTo>
                  <a:pt x="4558" y="7062"/>
                  <a:pt x="4558" y="7062"/>
                  <a:pt x="4558" y="7062"/>
                </a:cubicBezTo>
                <a:cubicBezTo>
                  <a:pt x="4558" y="7062"/>
                  <a:pt x="4549" y="7077"/>
                  <a:pt x="4549" y="7077"/>
                </a:cubicBezTo>
                <a:close/>
                <a:moveTo>
                  <a:pt x="4512" y="5135"/>
                </a:moveTo>
                <a:cubicBezTo>
                  <a:pt x="4521" y="5135"/>
                  <a:pt x="4531" y="5119"/>
                  <a:pt x="4540" y="5119"/>
                </a:cubicBezTo>
                <a:cubicBezTo>
                  <a:pt x="4549" y="5119"/>
                  <a:pt x="4549" y="5135"/>
                  <a:pt x="4558" y="5135"/>
                </a:cubicBezTo>
                <a:cubicBezTo>
                  <a:pt x="4540" y="5166"/>
                  <a:pt x="4540" y="5197"/>
                  <a:pt x="4540" y="5243"/>
                </a:cubicBezTo>
                <a:cubicBezTo>
                  <a:pt x="4531" y="5259"/>
                  <a:pt x="4512" y="5274"/>
                  <a:pt x="4503" y="5243"/>
                </a:cubicBezTo>
                <a:cubicBezTo>
                  <a:pt x="4476" y="5197"/>
                  <a:pt x="4476" y="5166"/>
                  <a:pt x="4512" y="5135"/>
                </a:cubicBezTo>
                <a:close/>
                <a:moveTo>
                  <a:pt x="4494" y="5803"/>
                </a:moveTo>
                <a:cubicBezTo>
                  <a:pt x="4494" y="5803"/>
                  <a:pt x="4494" y="5787"/>
                  <a:pt x="4494" y="5787"/>
                </a:cubicBezTo>
                <a:cubicBezTo>
                  <a:pt x="4494" y="5787"/>
                  <a:pt x="4494" y="5787"/>
                  <a:pt x="4494" y="5772"/>
                </a:cubicBezTo>
                <a:cubicBezTo>
                  <a:pt x="4503" y="5772"/>
                  <a:pt x="4503" y="5772"/>
                  <a:pt x="4503" y="5787"/>
                </a:cubicBezTo>
                <a:cubicBezTo>
                  <a:pt x="4503" y="5787"/>
                  <a:pt x="4494" y="5787"/>
                  <a:pt x="4494" y="5787"/>
                </a:cubicBezTo>
                <a:cubicBezTo>
                  <a:pt x="4494" y="5787"/>
                  <a:pt x="4494" y="5803"/>
                  <a:pt x="4494" y="5803"/>
                </a:cubicBezTo>
                <a:cubicBezTo>
                  <a:pt x="4485" y="5818"/>
                  <a:pt x="4485" y="5818"/>
                  <a:pt x="4476" y="5834"/>
                </a:cubicBezTo>
                <a:cubicBezTo>
                  <a:pt x="4476" y="5834"/>
                  <a:pt x="4476" y="5834"/>
                  <a:pt x="4476" y="5834"/>
                </a:cubicBezTo>
                <a:cubicBezTo>
                  <a:pt x="4476" y="5834"/>
                  <a:pt x="4476" y="5834"/>
                  <a:pt x="4476" y="5834"/>
                </a:cubicBezTo>
                <a:cubicBezTo>
                  <a:pt x="4476" y="5818"/>
                  <a:pt x="4485" y="5803"/>
                  <a:pt x="4494" y="5803"/>
                </a:cubicBezTo>
                <a:close/>
                <a:moveTo>
                  <a:pt x="4476" y="5352"/>
                </a:moveTo>
                <a:cubicBezTo>
                  <a:pt x="4476" y="5352"/>
                  <a:pt x="4476" y="5352"/>
                  <a:pt x="4476" y="5352"/>
                </a:cubicBezTo>
                <a:cubicBezTo>
                  <a:pt x="4466" y="5352"/>
                  <a:pt x="4466" y="5352"/>
                  <a:pt x="4466" y="5352"/>
                </a:cubicBezTo>
                <a:lnTo>
                  <a:pt x="4476" y="5352"/>
                </a:lnTo>
                <a:close/>
                <a:moveTo>
                  <a:pt x="4439" y="6393"/>
                </a:moveTo>
                <a:cubicBezTo>
                  <a:pt x="4439" y="6409"/>
                  <a:pt x="4439" y="6409"/>
                  <a:pt x="4439" y="6409"/>
                </a:cubicBezTo>
                <a:cubicBezTo>
                  <a:pt x="4439" y="6409"/>
                  <a:pt x="4439" y="6409"/>
                  <a:pt x="4439" y="6409"/>
                </a:cubicBezTo>
                <a:lnTo>
                  <a:pt x="4439" y="6393"/>
                </a:lnTo>
                <a:close/>
                <a:moveTo>
                  <a:pt x="4412" y="7854"/>
                </a:moveTo>
                <a:cubicBezTo>
                  <a:pt x="4412" y="7823"/>
                  <a:pt x="4412" y="7807"/>
                  <a:pt x="4430" y="7792"/>
                </a:cubicBezTo>
                <a:cubicBezTo>
                  <a:pt x="4430" y="7792"/>
                  <a:pt x="4430" y="7792"/>
                  <a:pt x="4430" y="7792"/>
                </a:cubicBezTo>
                <a:cubicBezTo>
                  <a:pt x="4430" y="7792"/>
                  <a:pt x="4430" y="7792"/>
                  <a:pt x="4430" y="7776"/>
                </a:cubicBezTo>
                <a:cubicBezTo>
                  <a:pt x="4430" y="7792"/>
                  <a:pt x="4430" y="7792"/>
                  <a:pt x="4430" y="7792"/>
                </a:cubicBezTo>
                <a:cubicBezTo>
                  <a:pt x="4430" y="7792"/>
                  <a:pt x="4430" y="7792"/>
                  <a:pt x="4430" y="7792"/>
                </a:cubicBezTo>
                <a:cubicBezTo>
                  <a:pt x="4430" y="7807"/>
                  <a:pt x="4430" y="7823"/>
                  <a:pt x="4430" y="7838"/>
                </a:cubicBezTo>
                <a:cubicBezTo>
                  <a:pt x="4439" y="7838"/>
                  <a:pt x="4439" y="7854"/>
                  <a:pt x="4430" y="7854"/>
                </a:cubicBezTo>
                <a:cubicBezTo>
                  <a:pt x="4430" y="7854"/>
                  <a:pt x="4430" y="7870"/>
                  <a:pt x="4421" y="7870"/>
                </a:cubicBezTo>
                <a:cubicBezTo>
                  <a:pt x="4421" y="7870"/>
                  <a:pt x="4421" y="7870"/>
                  <a:pt x="4412" y="7870"/>
                </a:cubicBezTo>
                <a:cubicBezTo>
                  <a:pt x="4412" y="7870"/>
                  <a:pt x="4402" y="7854"/>
                  <a:pt x="4412" y="7854"/>
                </a:cubicBezTo>
                <a:close/>
                <a:moveTo>
                  <a:pt x="4393" y="6875"/>
                </a:moveTo>
                <a:cubicBezTo>
                  <a:pt x="4402" y="6875"/>
                  <a:pt x="4402" y="6875"/>
                  <a:pt x="4402" y="6875"/>
                </a:cubicBezTo>
                <a:cubicBezTo>
                  <a:pt x="4393" y="6875"/>
                  <a:pt x="4393" y="6875"/>
                  <a:pt x="4393" y="6875"/>
                </a:cubicBezTo>
                <a:close/>
                <a:moveTo>
                  <a:pt x="4375" y="6440"/>
                </a:moveTo>
                <a:cubicBezTo>
                  <a:pt x="4375" y="6440"/>
                  <a:pt x="4384" y="6455"/>
                  <a:pt x="4384" y="6455"/>
                </a:cubicBezTo>
                <a:cubicBezTo>
                  <a:pt x="4384" y="6471"/>
                  <a:pt x="4384" y="6471"/>
                  <a:pt x="4375" y="6471"/>
                </a:cubicBezTo>
                <a:cubicBezTo>
                  <a:pt x="4366" y="6471"/>
                  <a:pt x="4366" y="6471"/>
                  <a:pt x="4366" y="6471"/>
                </a:cubicBezTo>
                <a:cubicBezTo>
                  <a:pt x="4366" y="6455"/>
                  <a:pt x="4366" y="6455"/>
                  <a:pt x="4375" y="6440"/>
                </a:cubicBezTo>
                <a:close/>
                <a:moveTo>
                  <a:pt x="4357" y="7481"/>
                </a:moveTo>
                <a:cubicBezTo>
                  <a:pt x="4366" y="7528"/>
                  <a:pt x="4357" y="7574"/>
                  <a:pt x="4338" y="7590"/>
                </a:cubicBezTo>
                <a:cubicBezTo>
                  <a:pt x="4338" y="7605"/>
                  <a:pt x="4338" y="7605"/>
                  <a:pt x="4338" y="7605"/>
                </a:cubicBezTo>
                <a:cubicBezTo>
                  <a:pt x="4329" y="7605"/>
                  <a:pt x="4329" y="7605"/>
                  <a:pt x="4329" y="7605"/>
                </a:cubicBezTo>
                <a:cubicBezTo>
                  <a:pt x="4329" y="7605"/>
                  <a:pt x="4329" y="7605"/>
                  <a:pt x="4329" y="7605"/>
                </a:cubicBezTo>
                <a:cubicBezTo>
                  <a:pt x="4329" y="7605"/>
                  <a:pt x="4338" y="7590"/>
                  <a:pt x="4338" y="7590"/>
                </a:cubicBezTo>
                <a:cubicBezTo>
                  <a:pt x="4329" y="7559"/>
                  <a:pt x="4338" y="7512"/>
                  <a:pt x="4347" y="7466"/>
                </a:cubicBezTo>
                <a:cubicBezTo>
                  <a:pt x="4357" y="7466"/>
                  <a:pt x="4357" y="7466"/>
                  <a:pt x="4357" y="7466"/>
                </a:cubicBezTo>
                <a:cubicBezTo>
                  <a:pt x="4357" y="7466"/>
                  <a:pt x="4357" y="7481"/>
                  <a:pt x="4357" y="7481"/>
                </a:cubicBezTo>
                <a:close/>
                <a:moveTo>
                  <a:pt x="4347" y="6937"/>
                </a:moveTo>
                <a:cubicBezTo>
                  <a:pt x="4357" y="6937"/>
                  <a:pt x="4357" y="6937"/>
                  <a:pt x="4357" y="6937"/>
                </a:cubicBezTo>
                <a:cubicBezTo>
                  <a:pt x="4357" y="6937"/>
                  <a:pt x="4357" y="6953"/>
                  <a:pt x="4357" y="6953"/>
                </a:cubicBezTo>
                <a:cubicBezTo>
                  <a:pt x="4357" y="6953"/>
                  <a:pt x="4347" y="6953"/>
                  <a:pt x="4347" y="6953"/>
                </a:cubicBezTo>
                <a:cubicBezTo>
                  <a:pt x="4347" y="6937"/>
                  <a:pt x="4347" y="6937"/>
                  <a:pt x="4347" y="6937"/>
                </a:cubicBezTo>
                <a:close/>
                <a:moveTo>
                  <a:pt x="4302" y="7046"/>
                </a:moveTo>
                <a:cubicBezTo>
                  <a:pt x="4302" y="7046"/>
                  <a:pt x="4311" y="7046"/>
                  <a:pt x="4311" y="7046"/>
                </a:cubicBezTo>
                <a:cubicBezTo>
                  <a:pt x="4329" y="7046"/>
                  <a:pt x="4338" y="7062"/>
                  <a:pt x="4347" y="7093"/>
                </a:cubicBezTo>
                <a:cubicBezTo>
                  <a:pt x="4347" y="7124"/>
                  <a:pt x="4357" y="7155"/>
                  <a:pt x="4357" y="7186"/>
                </a:cubicBezTo>
                <a:cubicBezTo>
                  <a:pt x="4347" y="7232"/>
                  <a:pt x="4347" y="7264"/>
                  <a:pt x="4347" y="7310"/>
                </a:cubicBezTo>
                <a:cubicBezTo>
                  <a:pt x="4357" y="7326"/>
                  <a:pt x="4357" y="7341"/>
                  <a:pt x="4357" y="7357"/>
                </a:cubicBezTo>
                <a:cubicBezTo>
                  <a:pt x="4357" y="7372"/>
                  <a:pt x="4357" y="7388"/>
                  <a:pt x="4347" y="7388"/>
                </a:cubicBezTo>
                <a:cubicBezTo>
                  <a:pt x="4347" y="7403"/>
                  <a:pt x="4338" y="7388"/>
                  <a:pt x="4338" y="7372"/>
                </a:cubicBezTo>
                <a:cubicBezTo>
                  <a:pt x="4329" y="7357"/>
                  <a:pt x="4329" y="7341"/>
                  <a:pt x="4320" y="7341"/>
                </a:cubicBezTo>
                <a:cubicBezTo>
                  <a:pt x="4302" y="7341"/>
                  <a:pt x="4302" y="7326"/>
                  <a:pt x="4293" y="7295"/>
                </a:cubicBezTo>
                <a:cubicBezTo>
                  <a:pt x="4293" y="7295"/>
                  <a:pt x="4293" y="7279"/>
                  <a:pt x="4283" y="7264"/>
                </a:cubicBezTo>
                <a:cubicBezTo>
                  <a:pt x="4283" y="7232"/>
                  <a:pt x="4274" y="7186"/>
                  <a:pt x="4283" y="7155"/>
                </a:cubicBezTo>
                <a:cubicBezTo>
                  <a:pt x="4283" y="7139"/>
                  <a:pt x="4274" y="7124"/>
                  <a:pt x="4274" y="7108"/>
                </a:cubicBezTo>
                <a:cubicBezTo>
                  <a:pt x="4283" y="7093"/>
                  <a:pt x="4293" y="7062"/>
                  <a:pt x="4302" y="7046"/>
                </a:cubicBezTo>
                <a:close/>
                <a:moveTo>
                  <a:pt x="4210" y="7232"/>
                </a:moveTo>
                <a:cubicBezTo>
                  <a:pt x="4201" y="7248"/>
                  <a:pt x="4192" y="7279"/>
                  <a:pt x="4183" y="7295"/>
                </a:cubicBezTo>
                <a:cubicBezTo>
                  <a:pt x="4183" y="7295"/>
                  <a:pt x="4183" y="7310"/>
                  <a:pt x="4174" y="7295"/>
                </a:cubicBezTo>
                <a:cubicBezTo>
                  <a:pt x="4174" y="7295"/>
                  <a:pt x="4174" y="7279"/>
                  <a:pt x="4174" y="7279"/>
                </a:cubicBezTo>
                <a:cubicBezTo>
                  <a:pt x="4174" y="7279"/>
                  <a:pt x="4174" y="7279"/>
                  <a:pt x="4174" y="7264"/>
                </a:cubicBezTo>
                <a:cubicBezTo>
                  <a:pt x="4183" y="7248"/>
                  <a:pt x="4192" y="7217"/>
                  <a:pt x="4183" y="7201"/>
                </a:cubicBezTo>
                <a:cubicBezTo>
                  <a:pt x="4183" y="7155"/>
                  <a:pt x="4164" y="7170"/>
                  <a:pt x="4155" y="7155"/>
                </a:cubicBezTo>
                <a:cubicBezTo>
                  <a:pt x="4146" y="7155"/>
                  <a:pt x="4146" y="7139"/>
                  <a:pt x="4146" y="7139"/>
                </a:cubicBezTo>
                <a:cubicBezTo>
                  <a:pt x="4155" y="7139"/>
                  <a:pt x="4155" y="7124"/>
                  <a:pt x="4155" y="7124"/>
                </a:cubicBezTo>
                <a:cubicBezTo>
                  <a:pt x="4164" y="7124"/>
                  <a:pt x="4164" y="7124"/>
                  <a:pt x="4174" y="7124"/>
                </a:cubicBezTo>
                <a:cubicBezTo>
                  <a:pt x="4183" y="7139"/>
                  <a:pt x="4192" y="7139"/>
                  <a:pt x="4201" y="7139"/>
                </a:cubicBezTo>
                <a:cubicBezTo>
                  <a:pt x="4201" y="7139"/>
                  <a:pt x="4201" y="7139"/>
                  <a:pt x="4201" y="7139"/>
                </a:cubicBezTo>
                <a:cubicBezTo>
                  <a:pt x="4201" y="7139"/>
                  <a:pt x="4201" y="7139"/>
                  <a:pt x="4201" y="7139"/>
                </a:cubicBezTo>
                <a:cubicBezTo>
                  <a:pt x="4192" y="7108"/>
                  <a:pt x="4183" y="7093"/>
                  <a:pt x="4183" y="7077"/>
                </a:cubicBezTo>
                <a:cubicBezTo>
                  <a:pt x="4164" y="7030"/>
                  <a:pt x="4174" y="6999"/>
                  <a:pt x="4174" y="6968"/>
                </a:cubicBezTo>
                <a:cubicBezTo>
                  <a:pt x="4183" y="6953"/>
                  <a:pt x="4192" y="6937"/>
                  <a:pt x="4192" y="6937"/>
                </a:cubicBezTo>
                <a:cubicBezTo>
                  <a:pt x="4201" y="6937"/>
                  <a:pt x="4210" y="6937"/>
                  <a:pt x="4210" y="6953"/>
                </a:cubicBezTo>
                <a:cubicBezTo>
                  <a:pt x="4219" y="6968"/>
                  <a:pt x="4228" y="6984"/>
                  <a:pt x="4238" y="6999"/>
                </a:cubicBezTo>
                <a:cubicBezTo>
                  <a:pt x="4238" y="6999"/>
                  <a:pt x="4238" y="6999"/>
                  <a:pt x="4238" y="6999"/>
                </a:cubicBezTo>
                <a:cubicBezTo>
                  <a:pt x="4238" y="6999"/>
                  <a:pt x="4238" y="6999"/>
                  <a:pt x="4238" y="6999"/>
                </a:cubicBezTo>
                <a:cubicBezTo>
                  <a:pt x="4238" y="7015"/>
                  <a:pt x="4238" y="7015"/>
                  <a:pt x="4238" y="7015"/>
                </a:cubicBezTo>
                <a:cubicBezTo>
                  <a:pt x="4238" y="7015"/>
                  <a:pt x="4238" y="6999"/>
                  <a:pt x="4238" y="6999"/>
                </a:cubicBezTo>
                <a:cubicBezTo>
                  <a:pt x="4219" y="7046"/>
                  <a:pt x="4219" y="7077"/>
                  <a:pt x="4238" y="7108"/>
                </a:cubicBezTo>
                <a:cubicBezTo>
                  <a:pt x="4238" y="7108"/>
                  <a:pt x="4238" y="7124"/>
                  <a:pt x="4228" y="7124"/>
                </a:cubicBezTo>
                <a:cubicBezTo>
                  <a:pt x="4219" y="7124"/>
                  <a:pt x="4210" y="7124"/>
                  <a:pt x="4201" y="7139"/>
                </a:cubicBezTo>
                <a:cubicBezTo>
                  <a:pt x="4201" y="7139"/>
                  <a:pt x="4201" y="7139"/>
                  <a:pt x="4201" y="7139"/>
                </a:cubicBezTo>
                <a:cubicBezTo>
                  <a:pt x="4201" y="7139"/>
                  <a:pt x="4201" y="7139"/>
                  <a:pt x="4201" y="7139"/>
                </a:cubicBezTo>
                <a:cubicBezTo>
                  <a:pt x="4210" y="7155"/>
                  <a:pt x="4210" y="7170"/>
                  <a:pt x="4210" y="7186"/>
                </a:cubicBezTo>
                <a:cubicBezTo>
                  <a:pt x="4210" y="7201"/>
                  <a:pt x="4210" y="7217"/>
                  <a:pt x="4210" y="7232"/>
                </a:cubicBezTo>
                <a:close/>
                <a:moveTo>
                  <a:pt x="4247" y="7605"/>
                </a:moveTo>
                <a:cubicBezTo>
                  <a:pt x="4247" y="7605"/>
                  <a:pt x="4238" y="7605"/>
                  <a:pt x="4238" y="7605"/>
                </a:cubicBezTo>
                <a:cubicBezTo>
                  <a:pt x="4238" y="7605"/>
                  <a:pt x="4228" y="7605"/>
                  <a:pt x="4228" y="7605"/>
                </a:cubicBezTo>
                <a:cubicBezTo>
                  <a:pt x="4219" y="7574"/>
                  <a:pt x="4219" y="7543"/>
                  <a:pt x="4219" y="7528"/>
                </a:cubicBezTo>
                <a:cubicBezTo>
                  <a:pt x="4210" y="7512"/>
                  <a:pt x="4219" y="7512"/>
                  <a:pt x="4219" y="7497"/>
                </a:cubicBezTo>
                <a:cubicBezTo>
                  <a:pt x="4219" y="7497"/>
                  <a:pt x="4219" y="7497"/>
                  <a:pt x="4219" y="7497"/>
                </a:cubicBezTo>
                <a:cubicBezTo>
                  <a:pt x="4219" y="7481"/>
                  <a:pt x="4219" y="7481"/>
                  <a:pt x="4228" y="7481"/>
                </a:cubicBezTo>
                <a:cubicBezTo>
                  <a:pt x="4228" y="7481"/>
                  <a:pt x="4228" y="7481"/>
                  <a:pt x="4228" y="7481"/>
                </a:cubicBezTo>
                <a:cubicBezTo>
                  <a:pt x="4228" y="7466"/>
                  <a:pt x="4228" y="7466"/>
                  <a:pt x="4228" y="7466"/>
                </a:cubicBezTo>
                <a:cubicBezTo>
                  <a:pt x="4228" y="7466"/>
                  <a:pt x="4228" y="7466"/>
                  <a:pt x="4228" y="7481"/>
                </a:cubicBezTo>
                <a:cubicBezTo>
                  <a:pt x="4219" y="7481"/>
                  <a:pt x="4219" y="7497"/>
                  <a:pt x="4219" y="7497"/>
                </a:cubicBezTo>
                <a:cubicBezTo>
                  <a:pt x="4219" y="7497"/>
                  <a:pt x="4219" y="7497"/>
                  <a:pt x="4219" y="7497"/>
                </a:cubicBezTo>
                <a:cubicBezTo>
                  <a:pt x="4228" y="7528"/>
                  <a:pt x="4238" y="7543"/>
                  <a:pt x="4247" y="7574"/>
                </a:cubicBezTo>
                <a:cubicBezTo>
                  <a:pt x="4247" y="7590"/>
                  <a:pt x="4247" y="7590"/>
                  <a:pt x="4247" y="7605"/>
                </a:cubicBezTo>
                <a:close/>
                <a:moveTo>
                  <a:pt x="4219" y="4870"/>
                </a:moveTo>
                <a:cubicBezTo>
                  <a:pt x="4219" y="4870"/>
                  <a:pt x="4219" y="4855"/>
                  <a:pt x="4228" y="4855"/>
                </a:cubicBezTo>
                <a:cubicBezTo>
                  <a:pt x="4228" y="4870"/>
                  <a:pt x="4228" y="4870"/>
                  <a:pt x="4228" y="4886"/>
                </a:cubicBezTo>
                <a:cubicBezTo>
                  <a:pt x="4228" y="4886"/>
                  <a:pt x="4228" y="4886"/>
                  <a:pt x="4219" y="4886"/>
                </a:cubicBezTo>
                <a:cubicBezTo>
                  <a:pt x="4219" y="4886"/>
                  <a:pt x="4219" y="4870"/>
                  <a:pt x="4219" y="4870"/>
                </a:cubicBezTo>
                <a:close/>
                <a:moveTo>
                  <a:pt x="4174" y="6129"/>
                </a:moveTo>
                <a:cubicBezTo>
                  <a:pt x="4174" y="6114"/>
                  <a:pt x="4183" y="6098"/>
                  <a:pt x="4201" y="6098"/>
                </a:cubicBezTo>
                <a:cubicBezTo>
                  <a:pt x="4201" y="6098"/>
                  <a:pt x="4210" y="6098"/>
                  <a:pt x="4210" y="6114"/>
                </a:cubicBezTo>
                <a:cubicBezTo>
                  <a:pt x="4210" y="6114"/>
                  <a:pt x="4210" y="6114"/>
                  <a:pt x="4210" y="6114"/>
                </a:cubicBezTo>
                <a:cubicBezTo>
                  <a:pt x="4201" y="6145"/>
                  <a:pt x="4192" y="6160"/>
                  <a:pt x="4174" y="6176"/>
                </a:cubicBezTo>
                <a:cubicBezTo>
                  <a:pt x="4174" y="6176"/>
                  <a:pt x="4174" y="6176"/>
                  <a:pt x="4174" y="6191"/>
                </a:cubicBezTo>
                <a:cubicBezTo>
                  <a:pt x="4174" y="6191"/>
                  <a:pt x="4174" y="6191"/>
                  <a:pt x="4164" y="6191"/>
                </a:cubicBezTo>
                <a:cubicBezTo>
                  <a:pt x="4164" y="6191"/>
                  <a:pt x="4164" y="6191"/>
                  <a:pt x="4164" y="6191"/>
                </a:cubicBezTo>
                <a:cubicBezTo>
                  <a:pt x="4164" y="6191"/>
                  <a:pt x="4164" y="6191"/>
                  <a:pt x="4164" y="6191"/>
                </a:cubicBezTo>
                <a:cubicBezTo>
                  <a:pt x="4164" y="6191"/>
                  <a:pt x="4164" y="6191"/>
                  <a:pt x="4164" y="6191"/>
                </a:cubicBezTo>
                <a:cubicBezTo>
                  <a:pt x="4174" y="6191"/>
                  <a:pt x="4174" y="6176"/>
                  <a:pt x="4174" y="6176"/>
                </a:cubicBezTo>
                <a:cubicBezTo>
                  <a:pt x="4174" y="6176"/>
                  <a:pt x="4174" y="6176"/>
                  <a:pt x="4174" y="6176"/>
                </a:cubicBezTo>
                <a:cubicBezTo>
                  <a:pt x="4174" y="6160"/>
                  <a:pt x="4174" y="6145"/>
                  <a:pt x="4174" y="6129"/>
                </a:cubicBezTo>
                <a:close/>
                <a:moveTo>
                  <a:pt x="4164" y="4824"/>
                </a:moveTo>
                <a:cubicBezTo>
                  <a:pt x="4174" y="4824"/>
                  <a:pt x="4174" y="4824"/>
                  <a:pt x="4164" y="4839"/>
                </a:cubicBezTo>
                <a:cubicBezTo>
                  <a:pt x="4164" y="4839"/>
                  <a:pt x="4164" y="4839"/>
                  <a:pt x="4164" y="4839"/>
                </a:cubicBezTo>
                <a:cubicBezTo>
                  <a:pt x="4164" y="4839"/>
                  <a:pt x="4155" y="4839"/>
                  <a:pt x="4155" y="4824"/>
                </a:cubicBezTo>
                <a:cubicBezTo>
                  <a:pt x="4155" y="4824"/>
                  <a:pt x="4164" y="4824"/>
                  <a:pt x="4164" y="4824"/>
                </a:cubicBezTo>
                <a:close/>
                <a:moveTo>
                  <a:pt x="4137" y="6471"/>
                </a:moveTo>
                <a:cubicBezTo>
                  <a:pt x="4146" y="6471"/>
                  <a:pt x="4155" y="6471"/>
                  <a:pt x="4164" y="6455"/>
                </a:cubicBezTo>
                <a:cubicBezTo>
                  <a:pt x="4164" y="6455"/>
                  <a:pt x="4164" y="6455"/>
                  <a:pt x="4174" y="6455"/>
                </a:cubicBezTo>
                <a:cubicBezTo>
                  <a:pt x="4174" y="6440"/>
                  <a:pt x="4183" y="6440"/>
                  <a:pt x="4192" y="6424"/>
                </a:cubicBezTo>
                <a:cubicBezTo>
                  <a:pt x="4192" y="6424"/>
                  <a:pt x="4192" y="6424"/>
                  <a:pt x="4192" y="6424"/>
                </a:cubicBezTo>
                <a:cubicBezTo>
                  <a:pt x="4192" y="6424"/>
                  <a:pt x="4192" y="6424"/>
                  <a:pt x="4192" y="6424"/>
                </a:cubicBezTo>
                <a:cubicBezTo>
                  <a:pt x="4174" y="6300"/>
                  <a:pt x="4164" y="6300"/>
                  <a:pt x="4238" y="6222"/>
                </a:cubicBezTo>
                <a:cubicBezTo>
                  <a:pt x="4247" y="6222"/>
                  <a:pt x="4247" y="6222"/>
                  <a:pt x="4256" y="6238"/>
                </a:cubicBezTo>
                <a:cubicBezTo>
                  <a:pt x="4256" y="6238"/>
                  <a:pt x="4256" y="6253"/>
                  <a:pt x="4256" y="6253"/>
                </a:cubicBezTo>
                <a:cubicBezTo>
                  <a:pt x="4256" y="6253"/>
                  <a:pt x="4256" y="6269"/>
                  <a:pt x="4256" y="6269"/>
                </a:cubicBezTo>
                <a:cubicBezTo>
                  <a:pt x="4247" y="6285"/>
                  <a:pt x="4228" y="6316"/>
                  <a:pt x="4219" y="6331"/>
                </a:cubicBezTo>
                <a:cubicBezTo>
                  <a:pt x="4210" y="6362"/>
                  <a:pt x="4210" y="6378"/>
                  <a:pt x="4201" y="6409"/>
                </a:cubicBezTo>
                <a:cubicBezTo>
                  <a:pt x="4201" y="6409"/>
                  <a:pt x="4192" y="6424"/>
                  <a:pt x="4192" y="6424"/>
                </a:cubicBezTo>
                <a:cubicBezTo>
                  <a:pt x="4192" y="6424"/>
                  <a:pt x="4192" y="6424"/>
                  <a:pt x="4192" y="6424"/>
                </a:cubicBezTo>
                <a:cubicBezTo>
                  <a:pt x="4183" y="6440"/>
                  <a:pt x="4174" y="6455"/>
                  <a:pt x="4174" y="6455"/>
                </a:cubicBezTo>
                <a:cubicBezTo>
                  <a:pt x="4174" y="6455"/>
                  <a:pt x="4164" y="6455"/>
                  <a:pt x="4164" y="6455"/>
                </a:cubicBezTo>
                <a:cubicBezTo>
                  <a:pt x="4155" y="6471"/>
                  <a:pt x="4146" y="6487"/>
                  <a:pt x="4137" y="6487"/>
                </a:cubicBezTo>
                <a:cubicBezTo>
                  <a:pt x="4137" y="6487"/>
                  <a:pt x="4137" y="6487"/>
                  <a:pt x="4137" y="6487"/>
                </a:cubicBezTo>
                <a:cubicBezTo>
                  <a:pt x="4137" y="6471"/>
                  <a:pt x="4137" y="6471"/>
                  <a:pt x="4137" y="6471"/>
                </a:cubicBezTo>
                <a:close/>
                <a:moveTo>
                  <a:pt x="4137" y="4404"/>
                </a:moveTo>
                <a:cubicBezTo>
                  <a:pt x="4128" y="4420"/>
                  <a:pt x="4128" y="4420"/>
                  <a:pt x="4128" y="4420"/>
                </a:cubicBezTo>
                <a:cubicBezTo>
                  <a:pt x="4128" y="4404"/>
                  <a:pt x="4128" y="4404"/>
                  <a:pt x="4128" y="4404"/>
                </a:cubicBezTo>
                <a:lnTo>
                  <a:pt x="4137" y="4404"/>
                </a:lnTo>
                <a:close/>
                <a:moveTo>
                  <a:pt x="4082" y="4684"/>
                </a:moveTo>
                <a:cubicBezTo>
                  <a:pt x="4082" y="4668"/>
                  <a:pt x="4091" y="4684"/>
                  <a:pt x="4091" y="4684"/>
                </a:cubicBezTo>
                <a:cubicBezTo>
                  <a:pt x="4091" y="4684"/>
                  <a:pt x="4091" y="4684"/>
                  <a:pt x="4091" y="4699"/>
                </a:cubicBezTo>
                <a:cubicBezTo>
                  <a:pt x="4091" y="4699"/>
                  <a:pt x="4082" y="4699"/>
                  <a:pt x="4082" y="4699"/>
                </a:cubicBezTo>
                <a:cubicBezTo>
                  <a:pt x="4082" y="4699"/>
                  <a:pt x="4082" y="4684"/>
                  <a:pt x="4082" y="4684"/>
                </a:cubicBezTo>
                <a:close/>
                <a:moveTo>
                  <a:pt x="2297" y="5803"/>
                </a:moveTo>
                <a:cubicBezTo>
                  <a:pt x="2297" y="5803"/>
                  <a:pt x="2297" y="5803"/>
                  <a:pt x="2297" y="5803"/>
                </a:cubicBezTo>
                <a:cubicBezTo>
                  <a:pt x="2297" y="5803"/>
                  <a:pt x="2297" y="5803"/>
                  <a:pt x="2297" y="5803"/>
                </a:cubicBezTo>
                <a:cubicBezTo>
                  <a:pt x="2297" y="5803"/>
                  <a:pt x="2297" y="5803"/>
                  <a:pt x="2297" y="5803"/>
                </a:cubicBezTo>
                <a:cubicBezTo>
                  <a:pt x="2297" y="5803"/>
                  <a:pt x="2297" y="5803"/>
                  <a:pt x="2297" y="5803"/>
                </a:cubicBezTo>
                <a:close/>
                <a:moveTo>
                  <a:pt x="2343" y="5616"/>
                </a:moveTo>
                <a:cubicBezTo>
                  <a:pt x="2343" y="5616"/>
                  <a:pt x="2343" y="5601"/>
                  <a:pt x="2343" y="5601"/>
                </a:cubicBezTo>
                <a:cubicBezTo>
                  <a:pt x="2343" y="5601"/>
                  <a:pt x="2334" y="5601"/>
                  <a:pt x="2334" y="5601"/>
                </a:cubicBezTo>
                <a:cubicBezTo>
                  <a:pt x="2334" y="5585"/>
                  <a:pt x="2334" y="5585"/>
                  <a:pt x="2334" y="5585"/>
                </a:cubicBezTo>
                <a:cubicBezTo>
                  <a:pt x="2343" y="5585"/>
                  <a:pt x="2343" y="5601"/>
                  <a:pt x="2343" y="5601"/>
                </a:cubicBezTo>
                <a:cubicBezTo>
                  <a:pt x="2343" y="5601"/>
                  <a:pt x="2343" y="5601"/>
                  <a:pt x="2343" y="5601"/>
                </a:cubicBezTo>
                <a:cubicBezTo>
                  <a:pt x="2343" y="5616"/>
                  <a:pt x="2343" y="5616"/>
                  <a:pt x="2343" y="5616"/>
                </a:cubicBezTo>
                <a:cubicBezTo>
                  <a:pt x="2343" y="5616"/>
                  <a:pt x="2343" y="5616"/>
                  <a:pt x="2343" y="5616"/>
                </a:cubicBezTo>
                <a:close/>
                <a:moveTo>
                  <a:pt x="2352" y="5445"/>
                </a:moveTo>
                <a:cubicBezTo>
                  <a:pt x="2352" y="5445"/>
                  <a:pt x="2352" y="5445"/>
                  <a:pt x="2352" y="5445"/>
                </a:cubicBezTo>
                <a:cubicBezTo>
                  <a:pt x="2352" y="5430"/>
                  <a:pt x="2352" y="5430"/>
                  <a:pt x="2352" y="5414"/>
                </a:cubicBezTo>
                <a:cubicBezTo>
                  <a:pt x="2352" y="5430"/>
                  <a:pt x="2352" y="5430"/>
                  <a:pt x="2352" y="5430"/>
                </a:cubicBezTo>
                <a:cubicBezTo>
                  <a:pt x="2352" y="5430"/>
                  <a:pt x="2352" y="5430"/>
                  <a:pt x="2352" y="5445"/>
                </a:cubicBezTo>
                <a:close/>
                <a:moveTo>
                  <a:pt x="2361" y="6160"/>
                </a:moveTo>
                <a:cubicBezTo>
                  <a:pt x="2361" y="6160"/>
                  <a:pt x="2352" y="6160"/>
                  <a:pt x="2352" y="6160"/>
                </a:cubicBezTo>
                <a:cubicBezTo>
                  <a:pt x="2343" y="6145"/>
                  <a:pt x="2334" y="6129"/>
                  <a:pt x="2334" y="6114"/>
                </a:cubicBezTo>
                <a:cubicBezTo>
                  <a:pt x="2334" y="6083"/>
                  <a:pt x="2334" y="6067"/>
                  <a:pt x="2343" y="6051"/>
                </a:cubicBezTo>
                <a:cubicBezTo>
                  <a:pt x="2343" y="6051"/>
                  <a:pt x="2343" y="6051"/>
                  <a:pt x="2343" y="6051"/>
                </a:cubicBezTo>
                <a:cubicBezTo>
                  <a:pt x="2343" y="6051"/>
                  <a:pt x="2343" y="6051"/>
                  <a:pt x="2343" y="6051"/>
                </a:cubicBezTo>
                <a:cubicBezTo>
                  <a:pt x="2343" y="6036"/>
                  <a:pt x="2343" y="6036"/>
                  <a:pt x="2352" y="6020"/>
                </a:cubicBezTo>
                <a:cubicBezTo>
                  <a:pt x="2352" y="6020"/>
                  <a:pt x="2352" y="6036"/>
                  <a:pt x="2352" y="6036"/>
                </a:cubicBezTo>
                <a:cubicBezTo>
                  <a:pt x="2352" y="6036"/>
                  <a:pt x="2352" y="6036"/>
                  <a:pt x="2343" y="6051"/>
                </a:cubicBezTo>
                <a:cubicBezTo>
                  <a:pt x="2343" y="6051"/>
                  <a:pt x="2343" y="6051"/>
                  <a:pt x="2343" y="6051"/>
                </a:cubicBezTo>
                <a:cubicBezTo>
                  <a:pt x="2343" y="6051"/>
                  <a:pt x="2343" y="6051"/>
                  <a:pt x="2343" y="6051"/>
                </a:cubicBezTo>
                <a:cubicBezTo>
                  <a:pt x="2352" y="6083"/>
                  <a:pt x="2361" y="6114"/>
                  <a:pt x="2371" y="6145"/>
                </a:cubicBezTo>
                <a:cubicBezTo>
                  <a:pt x="2371" y="6145"/>
                  <a:pt x="2361" y="6160"/>
                  <a:pt x="2361" y="6160"/>
                </a:cubicBezTo>
                <a:close/>
                <a:moveTo>
                  <a:pt x="2389" y="6067"/>
                </a:moveTo>
                <a:cubicBezTo>
                  <a:pt x="2380" y="6067"/>
                  <a:pt x="2380" y="6067"/>
                  <a:pt x="2380" y="6051"/>
                </a:cubicBezTo>
                <a:cubicBezTo>
                  <a:pt x="2380" y="6051"/>
                  <a:pt x="2380" y="6051"/>
                  <a:pt x="2380" y="6036"/>
                </a:cubicBezTo>
                <a:cubicBezTo>
                  <a:pt x="2389" y="6036"/>
                  <a:pt x="2389" y="6051"/>
                  <a:pt x="2398" y="6051"/>
                </a:cubicBezTo>
                <a:cubicBezTo>
                  <a:pt x="2398" y="6067"/>
                  <a:pt x="2389" y="6067"/>
                  <a:pt x="2389" y="6067"/>
                </a:cubicBezTo>
                <a:close/>
                <a:moveTo>
                  <a:pt x="3103" y="3192"/>
                </a:moveTo>
                <a:cubicBezTo>
                  <a:pt x="3103" y="3192"/>
                  <a:pt x="3094" y="3192"/>
                  <a:pt x="3094" y="3192"/>
                </a:cubicBezTo>
                <a:cubicBezTo>
                  <a:pt x="3094" y="3177"/>
                  <a:pt x="3094" y="3161"/>
                  <a:pt x="3094" y="3161"/>
                </a:cubicBezTo>
                <a:cubicBezTo>
                  <a:pt x="3094" y="3146"/>
                  <a:pt x="3094" y="3130"/>
                  <a:pt x="3103" y="3114"/>
                </a:cubicBezTo>
                <a:cubicBezTo>
                  <a:pt x="3103" y="3114"/>
                  <a:pt x="3103" y="3114"/>
                  <a:pt x="3103" y="3114"/>
                </a:cubicBezTo>
                <a:cubicBezTo>
                  <a:pt x="3103" y="3114"/>
                  <a:pt x="3103" y="3114"/>
                  <a:pt x="3103" y="3114"/>
                </a:cubicBezTo>
                <a:cubicBezTo>
                  <a:pt x="3103" y="3130"/>
                  <a:pt x="3103" y="3161"/>
                  <a:pt x="3112" y="3177"/>
                </a:cubicBezTo>
                <a:cubicBezTo>
                  <a:pt x="3112" y="3192"/>
                  <a:pt x="3103" y="3192"/>
                  <a:pt x="3103" y="3192"/>
                </a:cubicBezTo>
                <a:close/>
                <a:moveTo>
                  <a:pt x="3213" y="3130"/>
                </a:moveTo>
                <a:cubicBezTo>
                  <a:pt x="3213" y="3130"/>
                  <a:pt x="3203" y="3146"/>
                  <a:pt x="3203" y="3146"/>
                </a:cubicBezTo>
                <a:cubicBezTo>
                  <a:pt x="3203" y="3146"/>
                  <a:pt x="3203" y="3130"/>
                  <a:pt x="3213" y="3130"/>
                </a:cubicBezTo>
                <a:cubicBezTo>
                  <a:pt x="3213" y="3130"/>
                  <a:pt x="3213" y="3130"/>
                  <a:pt x="3213" y="3130"/>
                </a:cubicBezTo>
                <a:close/>
                <a:moveTo>
                  <a:pt x="3240" y="5399"/>
                </a:moveTo>
                <a:cubicBezTo>
                  <a:pt x="3240" y="5399"/>
                  <a:pt x="3240" y="5399"/>
                  <a:pt x="3240" y="5399"/>
                </a:cubicBezTo>
                <a:cubicBezTo>
                  <a:pt x="3240" y="5399"/>
                  <a:pt x="3240" y="5399"/>
                  <a:pt x="3240" y="5399"/>
                </a:cubicBezTo>
                <a:cubicBezTo>
                  <a:pt x="3240" y="5383"/>
                  <a:pt x="3240" y="5383"/>
                  <a:pt x="3240" y="5383"/>
                </a:cubicBezTo>
                <a:lnTo>
                  <a:pt x="3240" y="5399"/>
                </a:lnTo>
                <a:close/>
                <a:moveTo>
                  <a:pt x="3359" y="6502"/>
                </a:moveTo>
                <a:cubicBezTo>
                  <a:pt x="3359" y="6502"/>
                  <a:pt x="3359" y="6502"/>
                  <a:pt x="3359" y="6502"/>
                </a:cubicBezTo>
                <a:cubicBezTo>
                  <a:pt x="3359" y="6502"/>
                  <a:pt x="3359" y="6487"/>
                  <a:pt x="3368" y="6487"/>
                </a:cubicBezTo>
                <a:cubicBezTo>
                  <a:pt x="3368" y="6487"/>
                  <a:pt x="3368" y="6502"/>
                  <a:pt x="3368" y="6502"/>
                </a:cubicBezTo>
                <a:cubicBezTo>
                  <a:pt x="3368" y="6502"/>
                  <a:pt x="3368" y="6502"/>
                  <a:pt x="3359" y="6502"/>
                </a:cubicBezTo>
                <a:close/>
                <a:moveTo>
                  <a:pt x="3377" y="3037"/>
                </a:moveTo>
                <a:cubicBezTo>
                  <a:pt x="3377" y="3052"/>
                  <a:pt x="3377" y="3052"/>
                  <a:pt x="3377" y="3052"/>
                </a:cubicBezTo>
                <a:cubicBezTo>
                  <a:pt x="3350" y="3052"/>
                  <a:pt x="3322" y="3052"/>
                  <a:pt x="3295" y="3052"/>
                </a:cubicBezTo>
                <a:cubicBezTo>
                  <a:pt x="3295" y="3052"/>
                  <a:pt x="3295" y="3052"/>
                  <a:pt x="3286" y="3052"/>
                </a:cubicBezTo>
                <a:cubicBezTo>
                  <a:pt x="3286" y="3068"/>
                  <a:pt x="3277" y="3068"/>
                  <a:pt x="3277" y="3083"/>
                </a:cubicBezTo>
                <a:cubicBezTo>
                  <a:pt x="3267" y="3083"/>
                  <a:pt x="3267" y="3083"/>
                  <a:pt x="3267" y="3083"/>
                </a:cubicBezTo>
                <a:cubicBezTo>
                  <a:pt x="3267" y="3083"/>
                  <a:pt x="3267" y="3099"/>
                  <a:pt x="3258" y="3099"/>
                </a:cubicBezTo>
                <a:cubicBezTo>
                  <a:pt x="3258" y="3099"/>
                  <a:pt x="3258" y="3099"/>
                  <a:pt x="3258" y="3099"/>
                </a:cubicBezTo>
                <a:cubicBezTo>
                  <a:pt x="3258" y="3083"/>
                  <a:pt x="3267" y="3083"/>
                  <a:pt x="3267" y="3083"/>
                </a:cubicBezTo>
                <a:cubicBezTo>
                  <a:pt x="3267" y="3083"/>
                  <a:pt x="3267" y="3083"/>
                  <a:pt x="3267" y="3083"/>
                </a:cubicBezTo>
                <a:cubicBezTo>
                  <a:pt x="3277" y="3068"/>
                  <a:pt x="3286" y="3052"/>
                  <a:pt x="3286" y="3052"/>
                </a:cubicBezTo>
                <a:cubicBezTo>
                  <a:pt x="3295" y="3052"/>
                  <a:pt x="3295" y="3052"/>
                  <a:pt x="3295" y="3052"/>
                </a:cubicBezTo>
                <a:cubicBezTo>
                  <a:pt x="3322" y="3021"/>
                  <a:pt x="3350" y="3021"/>
                  <a:pt x="3377" y="3037"/>
                </a:cubicBezTo>
                <a:cubicBezTo>
                  <a:pt x="3377" y="3037"/>
                  <a:pt x="3377" y="3037"/>
                  <a:pt x="3377" y="3037"/>
                </a:cubicBezTo>
                <a:close/>
                <a:moveTo>
                  <a:pt x="3963" y="6720"/>
                </a:moveTo>
                <a:cubicBezTo>
                  <a:pt x="3963" y="6720"/>
                  <a:pt x="3963" y="6720"/>
                  <a:pt x="3954" y="6720"/>
                </a:cubicBezTo>
                <a:cubicBezTo>
                  <a:pt x="3954" y="6704"/>
                  <a:pt x="3963" y="6704"/>
                  <a:pt x="3963" y="6689"/>
                </a:cubicBezTo>
                <a:cubicBezTo>
                  <a:pt x="3963" y="6689"/>
                  <a:pt x="3972" y="6673"/>
                  <a:pt x="3981" y="6689"/>
                </a:cubicBezTo>
                <a:cubicBezTo>
                  <a:pt x="3981" y="6689"/>
                  <a:pt x="3981" y="6689"/>
                  <a:pt x="3981" y="6689"/>
                </a:cubicBezTo>
                <a:cubicBezTo>
                  <a:pt x="3981" y="6704"/>
                  <a:pt x="3972" y="6720"/>
                  <a:pt x="3963" y="6720"/>
                </a:cubicBezTo>
                <a:close/>
                <a:moveTo>
                  <a:pt x="3954" y="6285"/>
                </a:moveTo>
                <a:cubicBezTo>
                  <a:pt x="3954" y="6285"/>
                  <a:pt x="3954" y="6269"/>
                  <a:pt x="3945" y="6269"/>
                </a:cubicBezTo>
                <a:cubicBezTo>
                  <a:pt x="3945" y="6269"/>
                  <a:pt x="3945" y="6269"/>
                  <a:pt x="3954" y="6269"/>
                </a:cubicBezTo>
                <a:cubicBezTo>
                  <a:pt x="3954" y="6238"/>
                  <a:pt x="3972" y="6238"/>
                  <a:pt x="3981" y="6238"/>
                </a:cubicBezTo>
                <a:cubicBezTo>
                  <a:pt x="3981" y="6238"/>
                  <a:pt x="3981" y="6238"/>
                  <a:pt x="3981" y="6253"/>
                </a:cubicBezTo>
                <a:cubicBezTo>
                  <a:pt x="3981" y="6269"/>
                  <a:pt x="3972" y="6285"/>
                  <a:pt x="3954" y="6285"/>
                </a:cubicBezTo>
                <a:close/>
                <a:moveTo>
                  <a:pt x="3981" y="5337"/>
                </a:moveTo>
                <a:cubicBezTo>
                  <a:pt x="3991" y="5337"/>
                  <a:pt x="3991" y="5337"/>
                  <a:pt x="3991" y="5337"/>
                </a:cubicBezTo>
                <a:cubicBezTo>
                  <a:pt x="3991" y="5337"/>
                  <a:pt x="3991" y="5337"/>
                  <a:pt x="3991" y="5337"/>
                </a:cubicBezTo>
                <a:lnTo>
                  <a:pt x="3981" y="5337"/>
                </a:lnTo>
                <a:close/>
                <a:moveTo>
                  <a:pt x="4027" y="4264"/>
                </a:moveTo>
                <a:cubicBezTo>
                  <a:pt x="4036" y="4264"/>
                  <a:pt x="4036" y="4264"/>
                  <a:pt x="4045" y="4264"/>
                </a:cubicBezTo>
                <a:cubicBezTo>
                  <a:pt x="4045" y="4264"/>
                  <a:pt x="4045" y="4280"/>
                  <a:pt x="4045" y="4280"/>
                </a:cubicBezTo>
                <a:cubicBezTo>
                  <a:pt x="4045" y="4280"/>
                  <a:pt x="4045" y="4280"/>
                  <a:pt x="4045" y="4280"/>
                </a:cubicBezTo>
                <a:cubicBezTo>
                  <a:pt x="4045" y="4280"/>
                  <a:pt x="4036" y="4295"/>
                  <a:pt x="4036" y="4280"/>
                </a:cubicBezTo>
                <a:cubicBezTo>
                  <a:pt x="4027" y="4280"/>
                  <a:pt x="4018" y="4264"/>
                  <a:pt x="4027" y="4264"/>
                </a:cubicBezTo>
                <a:close/>
                <a:moveTo>
                  <a:pt x="3414" y="3752"/>
                </a:moveTo>
                <a:cubicBezTo>
                  <a:pt x="3423" y="3752"/>
                  <a:pt x="3423" y="3752"/>
                  <a:pt x="3423" y="3752"/>
                </a:cubicBezTo>
                <a:cubicBezTo>
                  <a:pt x="3423" y="3752"/>
                  <a:pt x="3423" y="3752"/>
                  <a:pt x="3423" y="3752"/>
                </a:cubicBezTo>
                <a:cubicBezTo>
                  <a:pt x="3423" y="3752"/>
                  <a:pt x="3423" y="3752"/>
                  <a:pt x="3423" y="3752"/>
                </a:cubicBezTo>
                <a:cubicBezTo>
                  <a:pt x="3423" y="3752"/>
                  <a:pt x="3423" y="3767"/>
                  <a:pt x="3423" y="3767"/>
                </a:cubicBezTo>
                <a:cubicBezTo>
                  <a:pt x="3414" y="3767"/>
                  <a:pt x="3414" y="3767"/>
                  <a:pt x="3414" y="3767"/>
                </a:cubicBezTo>
                <a:lnTo>
                  <a:pt x="3414" y="3752"/>
                </a:lnTo>
                <a:close/>
                <a:moveTo>
                  <a:pt x="3478" y="5259"/>
                </a:moveTo>
                <a:cubicBezTo>
                  <a:pt x="3478" y="5259"/>
                  <a:pt x="3478" y="5259"/>
                  <a:pt x="3478" y="5259"/>
                </a:cubicBezTo>
                <a:cubicBezTo>
                  <a:pt x="3478" y="5259"/>
                  <a:pt x="3478" y="5259"/>
                  <a:pt x="3487" y="5259"/>
                </a:cubicBezTo>
                <a:cubicBezTo>
                  <a:pt x="3487" y="5259"/>
                  <a:pt x="3487" y="5259"/>
                  <a:pt x="3487" y="5259"/>
                </a:cubicBezTo>
                <a:lnTo>
                  <a:pt x="3478" y="5259"/>
                </a:lnTo>
                <a:close/>
                <a:moveTo>
                  <a:pt x="3496" y="4342"/>
                </a:moveTo>
                <a:cubicBezTo>
                  <a:pt x="3478" y="4358"/>
                  <a:pt x="3460" y="4358"/>
                  <a:pt x="3432" y="4342"/>
                </a:cubicBezTo>
                <a:cubicBezTo>
                  <a:pt x="3423" y="4327"/>
                  <a:pt x="3414" y="4311"/>
                  <a:pt x="3423" y="4311"/>
                </a:cubicBezTo>
                <a:cubicBezTo>
                  <a:pt x="3432" y="4295"/>
                  <a:pt x="3451" y="4295"/>
                  <a:pt x="3460" y="4264"/>
                </a:cubicBezTo>
                <a:cubicBezTo>
                  <a:pt x="3469" y="4249"/>
                  <a:pt x="3478" y="4218"/>
                  <a:pt x="3496" y="4218"/>
                </a:cubicBezTo>
                <a:cubicBezTo>
                  <a:pt x="3515" y="4202"/>
                  <a:pt x="3524" y="4187"/>
                  <a:pt x="3524" y="4171"/>
                </a:cubicBezTo>
                <a:cubicBezTo>
                  <a:pt x="3524" y="4156"/>
                  <a:pt x="3533" y="4156"/>
                  <a:pt x="3533" y="4156"/>
                </a:cubicBezTo>
                <a:cubicBezTo>
                  <a:pt x="3551" y="4156"/>
                  <a:pt x="3560" y="4171"/>
                  <a:pt x="3579" y="4156"/>
                </a:cubicBezTo>
                <a:cubicBezTo>
                  <a:pt x="3588" y="4156"/>
                  <a:pt x="3597" y="4140"/>
                  <a:pt x="3588" y="4125"/>
                </a:cubicBezTo>
                <a:cubicBezTo>
                  <a:pt x="3579" y="4109"/>
                  <a:pt x="3569" y="4093"/>
                  <a:pt x="3560" y="4078"/>
                </a:cubicBezTo>
                <a:cubicBezTo>
                  <a:pt x="3551" y="4062"/>
                  <a:pt x="3533" y="4062"/>
                  <a:pt x="3515" y="4062"/>
                </a:cubicBezTo>
                <a:cubicBezTo>
                  <a:pt x="3478" y="4062"/>
                  <a:pt x="3441" y="4062"/>
                  <a:pt x="3405" y="4047"/>
                </a:cubicBezTo>
                <a:cubicBezTo>
                  <a:pt x="3405" y="4047"/>
                  <a:pt x="3405" y="4047"/>
                  <a:pt x="3405" y="4047"/>
                </a:cubicBezTo>
                <a:cubicBezTo>
                  <a:pt x="3405" y="4031"/>
                  <a:pt x="3405" y="4031"/>
                  <a:pt x="3414" y="4016"/>
                </a:cubicBezTo>
                <a:cubicBezTo>
                  <a:pt x="3414" y="4016"/>
                  <a:pt x="3423" y="4016"/>
                  <a:pt x="3423" y="4016"/>
                </a:cubicBezTo>
                <a:cubicBezTo>
                  <a:pt x="3469" y="4016"/>
                  <a:pt x="3505" y="4016"/>
                  <a:pt x="3542" y="4000"/>
                </a:cubicBezTo>
                <a:cubicBezTo>
                  <a:pt x="3579" y="4000"/>
                  <a:pt x="3606" y="4000"/>
                  <a:pt x="3634" y="3985"/>
                </a:cubicBezTo>
                <a:cubicBezTo>
                  <a:pt x="3661" y="3969"/>
                  <a:pt x="3679" y="3969"/>
                  <a:pt x="3707" y="3954"/>
                </a:cubicBezTo>
                <a:cubicBezTo>
                  <a:pt x="3716" y="3954"/>
                  <a:pt x="3725" y="3954"/>
                  <a:pt x="3734" y="3954"/>
                </a:cubicBezTo>
                <a:cubicBezTo>
                  <a:pt x="3734" y="3954"/>
                  <a:pt x="3743" y="3969"/>
                  <a:pt x="3743" y="3969"/>
                </a:cubicBezTo>
                <a:cubicBezTo>
                  <a:pt x="3743" y="3969"/>
                  <a:pt x="3743" y="3985"/>
                  <a:pt x="3743" y="3985"/>
                </a:cubicBezTo>
                <a:cubicBezTo>
                  <a:pt x="3716" y="4000"/>
                  <a:pt x="3698" y="4016"/>
                  <a:pt x="3670" y="4031"/>
                </a:cubicBezTo>
                <a:cubicBezTo>
                  <a:pt x="3670" y="4047"/>
                  <a:pt x="3661" y="4062"/>
                  <a:pt x="3670" y="4078"/>
                </a:cubicBezTo>
                <a:cubicBezTo>
                  <a:pt x="3670" y="4078"/>
                  <a:pt x="3670" y="4078"/>
                  <a:pt x="3670" y="4078"/>
                </a:cubicBezTo>
                <a:cubicBezTo>
                  <a:pt x="3679" y="4093"/>
                  <a:pt x="3679" y="4093"/>
                  <a:pt x="3688" y="4093"/>
                </a:cubicBezTo>
                <a:cubicBezTo>
                  <a:pt x="3716" y="4140"/>
                  <a:pt x="3753" y="4156"/>
                  <a:pt x="3789" y="4109"/>
                </a:cubicBezTo>
                <a:cubicBezTo>
                  <a:pt x="3798" y="4109"/>
                  <a:pt x="3798" y="4093"/>
                  <a:pt x="3798" y="4109"/>
                </a:cubicBezTo>
                <a:cubicBezTo>
                  <a:pt x="3807" y="4109"/>
                  <a:pt x="3807" y="4109"/>
                  <a:pt x="3807" y="4125"/>
                </a:cubicBezTo>
                <a:cubicBezTo>
                  <a:pt x="3798" y="4140"/>
                  <a:pt x="3798" y="4156"/>
                  <a:pt x="3789" y="4171"/>
                </a:cubicBezTo>
                <a:cubicBezTo>
                  <a:pt x="3780" y="4187"/>
                  <a:pt x="3771" y="4202"/>
                  <a:pt x="3762" y="4218"/>
                </a:cubicBezTo>
                <a:cubicBezTo>
                  <a:pt x="3753" y="4218"/>
                  <a:pt x="3753" y="4233"/>
                  <a:pt x="3743" y="4249"/>
                </a:cubicBezTo>
                <a:cubicBezTo>
                  <a:pt x="3734" y="4295"/>
                  <a:pt x="3725" y="4295"/>
                  <a:pt x="3707" y="4264"/>
                </a:cubicBezTo>
                <a:cubicBezTo>
                  <a:pt x="3688" y="4233"/>
                  <a:pt x="3670" y="4233"/>
                  <a:pt x="3643" y="4249"/>
                </a:cubicBezTo>
                <a:cubicBezTo>
                  <a:pt x="3634" y="4264"/>
                  <a:pt x="3624" y="4280"/>
                  <a:pt x="3624" y="4280"/>
                </a:cubicBezTo>
                <a:cubicBezTo>
                  <a:pt x="3624" y="4327"/>
                  <a:pt x="3606" y="4358"/>
                  <a:pt x="3579" y="4358"/>
                </a:cubicBezTo>
                <a:cubicBezTo>
                  <a:pt x="3579" y="4358"/>
                  <a:pt x="3579" y="4358"/>
                  <a:pt x="3579" y="4358"/>
                </a:cubicBezTo>
                <a:cubicBezTo>
                  <a:pt x="3579" y="4358"/>
                  <a:pt x="3579" y="4358"/>
                  <a:pt x="3579" y="4358"/>
                </a:cubicBezTo>
                <a:cubicBezTo>
                  <a:pt x="3569" y="4373"/>
                  <a:pt x="3560" y="4373"/>
                  <a:pt x="3551" y="4389"/>
                </a:cubicBezTo>
                <a:cubicBezTo>
                  <a:pt x="3551" y="4389"/>
                  <a:pt x="3551" y="4389"/>
                  <a:pt x="3551" y="4389"/>
                </a:cubicBezTo>
                <a:cubicBezTo>
                  <a:pt x="3542" y="4389"/>
                  <a:pt x="3542" y="4389"/>
                  <a:pt x="3542" y="4389"/>
                </a:cubicBezTo>
                <a:cubicBezTo>
                  <a:pt x="3542" y="4389"/>
                  <a:pt x="3542" y="4404"/>
                  <a:pt x="3533" y="4404"/>
                </a:cubicBezTo>
                <a:cubicBezTo>
                  <a:pt x="3533" y="4404"/>
                  <a:pt x="3533" y="4404"/>
                  <a:pt x="3533" y="4404"/>
                </a:cubicBezTo>
                <a:cubicBezTo>
                  <a:pt x="3533" y="4389"/>
                  <a:pt x="3542" y="4389"/>
                  <a:pt x="3542" y="4389"/>
                </a:cubicBezTo>
                <a:cubicBezTo>
                  <a:pt x="3542" y="4389"/>
                  <a:pt x="3542" y="4389"/>
                  <a:pt x="3542" y="4389"/>
                </a:cubicBezTo>
                <a:cubicBezTo>
                  <a:pt x="3551" y="4389"/>
                  <a:pt x="3551" y="4389"/>
                  <a:pt x="3551" y="4389"/>
                </a:cubicBezTo>
                <a:cubicBezTo>
                  <a:pt x="3560" y="4373"/>
                  <a:pt x="3569" y="4358"/>
                  <a:pt x="3579" y="4358"/>
                </a:cubicBezTo>
                <a:cubicBezTo>
                  <a:pt x="3579" y="4358"/>
                  <a:pt x="3579" y="4358"/>
                  <a:pt x="3579" y="4358"/>
                </a:cubicBezTo>
                <a:cubicBezTo>
                  <a:pt x="3579" y="4358"/>
                  <a:pt x="3579" y="4358"/>
                  <a:pt x="3579" y="4358"/>
                </a:cubicBezTo>
                <a:cubicBezTo>
                  <a:pt x="3588" y="4342"/>
                  <a:pt x="3588" y="4327"/>
                  <a:pt x="3597" y="4295"/>
                </a:cubicBezTo>
                <a:cubicBezTo>
                  <a:pt x="3597" y="4280"/>
                  <a:pt x="3579" y="4249"/>
                  <a:pt x="3569" y="4264"/>
                </a:cubicBezTo>
                <a:cubicBezTo>
                  <a:pt x="3551" y="4264"/>
                  <a:pt x="3542" y="4280"/>
                  <a:pt x="3524" y="4295"/>
                </a:cubicBezTo>
                <a:cubicBezTo>
                  <a:pt x="3515" y="4295"/>
                  <a:pt x="3505" y="4327"/>
                  <a:pt x="3496" y="4342"/>
                </a:cubicBezTo>
                <a:close/>
                <a:moveTo>
                  <a:pt x="3688" y="4420"/>
                </a:moveTo>
                <a:cubicBezTo>
                  <a:pt x="3679" y="4420"/>
                  <a:pt x="3679" y="4435"/>
                  <a:pt x="3670" y="4435"/>
                </a:cubicBezTo>
                <a:cubicBezTo>
                  <a:pt x="3670" y="4435"/>
                  <a:pt x="3670" y="4435"/>
                  <a:pt x="3670" y="4435"/>
                </a:cubicBezTo>
                <a:cubicBezTo>
                  <a:pt x="3670" y="4435"/>
                  <a:pt x="3670" y="4435"/>
                  <a:pt x="3670" y="4451"/>
                </a:cubicBezTo>
                <a:cubicBezTo>
                  <a:pt x="3670" y="4451"/>
                  <a:pt x="3670" y="4451"/>
                  <a:pt x="3670" y="4466"/>
                </a:cubicBezTo>
                <a:cubicBezTo>
                  <a:pt x="3661" y="4451"/>
                  <a:pt x="3670" y="4451"/>
                  <a:pt x="3670" y="4451"/>
                </a:cubicBezTo>
                <a:cubicBezTo>
                  <a:pt x="3670" y="4435"/>
                  <a:pt x="3670" y="4435"/>
                  <a:pt x="3670" y="4435"/>
                </a:cubicBezTo>
                <a:cubicBezTo>
                  <a:pt x="3670" y="4435"/>
                  <a:pt x="3670" y="4435"/>
                  <a:pt x="3670" y="4435"/>
                </a:cubicBezTo>
                <a:cubicBezTo>
                  <a:pt x="3679" y="4420"/>
                  <a:pt x="3679" y="4420"/>
                  <a:pt x="3679" y="4404"/>
                </a:cubicBezTo>
                <a:cubicBezTo>
                  <a:pt x="3679" y="4404"/>
                  <a:pt x="3688" y="4420"/>
                  <a:pt x="3688" y="4420"/>
                </a:cubicBezTo>
                <a:close/>
                <a:moveTo>
                  <a:pt x="3615" y="4839"/>
                </a:moveTo>
                <a:cubicBezTo>
                  <a:pt x="3615" y="4839"/>
                  <a:pt x="3615" y="4855"/>
                  <a:pt x="3615" y="4855"/>
                </a:cubicBezTo>
                <a:cubicBezTo>
                  <a:pt x="3588" y="4839"/>
                  <a:pt x="3579" y="4824"/>
                  <a:pt x="3579" y="4793"/>
                </a:cubicBezTo>
                <a:cubicBezTo>
                  <a:pt x="3569" y="4777"/>
                  <a:pt x="3579" y="4777"/>
                  <a:pt x="3588" y="4777"/>
                </a:cubicBezTo>
                <a:cubicBezTo>
                  <a:pt x="3588" y="4762"/>
                  <a:pt x="3597" y="4762"/>
                  <a:pt x="3597" y="4762"/>
                </a:cubicBezTo>
                <a:cubicBezTo>
                  <a:pt x="3606" y="4793"/>
                  <a:pt x="3615" y="4824"/>
                  <a:pt x="3615" y="4839"/>
                </a:cubicBezTo>
                <a:close/>
                <a:moveTo>
                  <a:pt x="3560" y="5554"/>
                </a:moveTo>
                <a:cubicBezTo>
                  <a:pt x="3560" y="5539"/>
                  <a:pt x="3560" y="5539"/>
                  <a:pt x="3560" y="5539"/>
                </a:cubicBezTo>
                <a:cubicBezTo>
                  <a:pt x="3569" y="5539"/>
                  <a:pt x="3569" y="5539"/>
                  <a:pt x="3569" y="5539"/>
                </a:cubicBezTo>
                <a:lnTo>
                  <a:pt x="3560" y="5554"/>
                </a:lnTo>
                <a:close/>
                <a:moveTo>
                  <a:pt x="3688" y="5958"/>
                </a:moveTo>
                <a:cubicBezTo>
                  <a:pt x="3688" y="5958"/>
                  <a:pt x="3679" y="5958"/>
                  <a:pt x="3679" y="5958"/>
                </a:cubicBezTo>
                <a:cubicBezTo>
                  <a:pt x="3679" y="5958"/>
                  <a:pt x="3679" y="5943"/>
                  <a:pt x="3679" y="5943"/>
                </a:cubicBezTo>
                <a:cubicBezTo>
                  <a:pt x="3679" y="5943"/>
                  <a:pt x="3679" y="5943"/>
                  <a:pt x="3679" y="5943"/>
                </a:cubicBezTo>
                <a:cubicBezTo>
                  <a:pt x="3688" y="5943"/>
                  <a:pt x="3688" y="5943"/>
                  <a:pt x="3688" y="5943"/>
                </a:cubicBezTo>
                <a:cubicBezTo>
                  <a:pt x="3688" y="5958"/>
                  <a:pt x="3688" y="5958"/>
                  <a:pt x="3688" y="5958"/>
                </a:cubicBezTo>
                <a:close/>
                <a:moveTo>
                  <a:pt x="3716" y="5352"/>
                </a:moveTo>
                <a:cubicBezTo>
                  <a:pt x="3707" y="5383"/>
                  <a:pt x="3698" y="5383"/>
                  <a:pt x="3679" y="5399"/>
                </a:cubicBezTo>
                <a:cubicBezTo>
                  <a:pt x="3652" y="5399"/>
                  <a:pt x="3634" y="5414"/>
                  <a:pt x="3606" y="5414"/>
                </a:cubicBezTo>
                <a:cubicBezTo>
                  <a:pt x="3588" y="5414"/>
                  <a:pt x="3569" y="5414"/>
                  <a:pt x="3560" y="5383"/>
                </a:cubicBezTo>
                <a:cubicBezTo>
                  <a:pt x="3551" y="5368"/>
                  <a:pt x="3542" y="5352"/>
                  <a:pt x="3533" y="5337"/>
                </a:cubicBezTo>
                <a:cubicBezTo>
                  <a:pt x="3533" y="5337"/>
                  <a:pt x="3533" y="5321"/>
                  <a:pt x="3533" y="5321"/>
                </a:cubicBezTo>
                <a:cubicBezTo>
                  <a:pt x="3533" y="5321"/>
                  <a:pt x="3542" y="5321"/>
                  <a:pt x="3542" y="5321"/>
                </a:cubicBezTo>
                <a:cubicBezTo>
                  <a:pt x="3551" y="5321"/>
                  <a:pt x="3560" y="5337"/>
                  <a:pt x="3569" y="5337"/>
                </a:cubicBezTo>
                <a:cubicBezTo>
                  <a:pt x="3579" y="5337"/>
                  <a:pt x="3588" y="5337"/>
                  <a:pt x="3597" y="5321"/>
                </a:cubicBezTo>
                <a:cubicBezTo>
                  <a:pt x="3606" y="5306"/>
                  <a:pt x="3615" y="5290"/>
                  <a:pt x="3624" y="5259"/>
                </a:cubicBezTo>
                <a:cubicBezTo>
                  <a:pt x="3634" y="5243"/>
                  <a:pt x="3652" y="5228"/>
                  <a:pt x="3670" y="5243"/>
                </a:cubicBezTo>
                <a:cubicBezTo>
                  <a:pt x="3670" y="5243"/>
                  <a:pt x="3679" y="5243"/>
                  <a:pt x="3679" y="5228"/>
                </a:cubicBezTo>
                <a:cubicBezTo>
                  <a:pt x="3698" y="5228"/>
                  <a:pt x="3707" y="5212"/>
                  <a:pt x="3698" y="5197"/>
                </a:cubicBezTo>
                <a:cubicBezTo>
                  <a:pt x="3698" y="5181"/>
                  <a:pt x="3698" y="5166"/>
                  <a:pt x="3698" y="5150"/>
                </a:cubicBezTo>
                <a:cubicBezTo>
                  <a:pt x="3698" y="5135"/>
                  <a:pt x="3688" y="5104"/>
                  <a:pt x="3688" y="5072"/>
                </a:cubicBezTo>
                <a:cubicBezTo>
                  <a:pt x="3688" y="5072"/>
                  <a:pt x="3688" y="5057"/>
                  <a:pt x="3698" y="5057"/>
                </a:cubicBezTo>
                <a:cubicBezTo>
                  <a:pt x="3698" y="5057"/>
                  <a:pt x="3698" y="5057"/>
                  <a:pt x="3698" y="5057"/>
                </a:cubicBezTo>
                <a:cubicBezTo>
                  <a:pt x="3725" y="5088"/>
                  <a:pt x="3743" y="5135"/>
                  <a:pt x="3753" y="5181"/>
                </a:cubicBezTo>
                <a:cubicBezTo>
                  <a:pt x="3762" y="5197"/>
                  <a:pt x="3771" y="5212"/>
                  <a:pt x="3789" y="5212"/>
                </a:cubicBezTo>
                <a:cubicBezTo>
                  <a:pt x="3826" y="5212"/>
                  <a:pt x="3862" y="5197"/>
                  <a:pt x="3890" y="5166"/>
                </a:cubicBezTo>
                <a:cubicBezTo>
                  <a:pt x="3908" y="5119"/>
                  <a:pt x="3945" y="5104"/>
                  <a:pt x="3972" y="5104"/>
                </a:cubicBezTo>
                <a:cubicBezTo>
                  <a:pt x="3981" y="5088"/>
                  <a:pt x="4000" y="5104"/>
                  <a:pt x="4009" y="5104"/>
                </a:cubicBezTo>
                <a:cubicBezTo>
                  <a:pt x="4009" y="5104"/>
                  <a:pt x="4009" y="5104"/>
                  <a:pt x="4009" y="5104"/>
                </a:cubicBezTo>
                <a:cubicBezTo>
                  <a:pt x="4009" y="5088"/>
                  <a:pt x="4009" y="5088"/>
                  <a:pt x="4018" y="5088"/>
                </a:cubicBezTo>
                <a:cubicBezTo>
                  <a:pt x="4018" y="5088"/>
                  <a:pt x="4009" y="5104"/>
                  <a:pt x="4009" y="5104"/>
                </a:cubicBezTo>
                <a:cubicBezTo>
                  <a:pt x="4009" y="5104"/>
                  <a:pt x="4009" y="5104"/>
                  <a:pt x="4009" y="5104"/>
                </a:cubicBezTo>
                <a:cubicBezTo>
                  <a:pt x="4009" y="5119"/>
                  <a:pt x="4000" y="5135"/>
                  <a:pt x="3991" y="5135"/>
                </a:cubicBezTo>
                <a:cubicBezTo>
                  <a:pt x="3981" y="5150"/>
                  <a:pt x="3972" y="5166"/>
                  <a:pt x="3954" y="5166"/>
                </a:cubicBezTo>
                <a:cubicBezTo>
                  <a:pt x="3926" y="5197"/>
                  <a:pt x="3908" y="5212"/>
                  <a:pt x="3881" y="5243"/>
                </a:cubicBezTo>
                <a:cubicBezTo>
                  <a:pt x="3853" y="5274"/>
                  <a:pt x="3817" y="5306"/>
                  <a:pt x="3789" y="5321"/>
                </a:cubicBezTo>
                <a:cubicBezTo>
                  <a:pt x="3789" y="5337"/>
                  <a:pt x="3780" y="5337"/>
                  <a:pt x="3771" y="5321"/>
                </a:cubicBezTo>
                <a:cubicBezTo>
                  <a:pt x="3753" y="5306"/>
                  <a:pt x="3734" y="5321"/>
                  <a:pt x="3716" y="5352"/>
                </a:cubicBezTo>
                <a:close/>
                <a:moveTo>
                  <a:pt x="3771" y="6518"/>
                </a:moveTo>
                <a:cubicBezTo>
                  <a:pt x="3771" y="6518"/>
                  <a:pt x="3771" y="6518"/>
                  <a:pt x="3771" y="6502"/>
                </a:cubicBezTo>
                <a:cubicBezTo>
                  <a:pt x="3771" y="6502"/>
                  <a:pt x="3762" y="6502"/>
                  <a:pt x="3762" y="6487"/>
                </a:cubicBezTo>
                <a:cubicBezTo>
                  <a:pt x="3762" y="6502"/>
                  <a:pt x="3771" y="6502"/>
                  <a:pt x="3771" y="6502"/>
                </a:cubicBezTo>
                <a:cubicBezTo>
                  <a:pt x="3771" y="6502"/>
                  <a:pt x="3780" y="6518"/>
                  <a:pt x="3771" y="6518"/>
                </a:cubicBezTo>
                <a:close/>
                <a:moveTo>
                  <a:pt x="3780" y="5958"/>
                </a:moveTo>
                <a:cubicBezTo>
                  <a:pt x="3780" y="5958"/>
                  <a:pt x="3771" y="5943"/>
                  <a:pt x="3771" y="5943"/>
                </a:cubicBezTo>
                <a:cubicBezTo>
                  <a:pt x="3771" y="5943"/>
                  <a:pt x="3771" y="5943"/>
                  <a:pt x="3771" y="5943"/>
                </a:cubicBezTo>
                <a:cubicBezTo>
                  <a:pt x="3780" y="5927"/>
                  <a:pt x="3780" y="5896"/>
                  <a:pt x="3789" y="5896"/>
                </a:cubicBezTo>
                <a:cubicBezTo>
                  <a:pt x="3817" y="5865"/>
                  <a:pt x="3853" y="5834"/>
                  <a:pt x="3881" y="5803"/>
                </a:cubicBezTo>
                <a:cubicBezTo>
                  <a:pt x="3881" y="5803"/>
                  <a:pt x="3890" y="5803"/>
                  <a:pt x="3890" y="5818"/>
                </a:cubicBezTo>
                <a:cubicBezTo>
                  <a:pt x="3908" y="5834"/>
                  <a:pt x="3926" y="5849"/>
                  <a:pt x="3945" y="5849"/>
                </a:cubicBezTo>
                <a:cubicBezTo>
                  <a:pt x="3945" y="5849"/>
                  <a:pt x="3945" y="5865"/>
                  <a:pt x="3945" y="5865"/>
                </a:cubicBezTo>
                <a:cubicBezTo>
                  <a:pt x="3945" y="5865"/>
                  <a:pt x="3945" y="5880"/>
                  <a:pt x="3945" y="5880"/>
                </a:cubicBezTo>
                <a:cubicBezTo>
                  <a:pt x="3926" y="5880"/>
                  <a:pt x="3908" y="5880"/>
                  <a:pt x="3890" y="5896"/>
                </a:cubicBezTo>
                <a:cubicBezTo>
                  <a:pt x="3890" y="5880"/>
                  <a:pt x="3890" y="5880"/>
                  <a:pt x="3890" y="5880"/>
                </a:cubicBezTo>
                <a:cubicBezTo>
                  <a:pt x="3881" y="5880"/>
                  <a:pt x="3872" y="5880"/>
                  <a:pt x="3862" y="5880"/>
                </a:cubicBezTo>
                <a:cubicBezTo>
                  <a:pt x="3844" y="5880"/>
                  <a:pt x="3817" y="5896"/>
                  <a:pt x="3798" y="5927"/>
                </a:cubicBezTo>
                <a:cubicBezTo>
                  <a:pt x="3798" y="5943"/>
                  <a:pt x="3789" y="5943"/>
                  <a:pt x="3780" y="5958"/>
                </a:cubicBezTo>
                <a:close/>
                <a:moveTo>
                  <a:pt x="4613" y="12967"/>
                </a:moveTo>
                <a:cubicBezTo>
                  <a:pt x="4613" y="12967"/>
                  <a:pt x="4613" y="12982"/>
                  <a:pt x="4613" y="12982"/>
                </a:cubicBezTo>
                <a:cubicBezTo>
                  <a:pt x="4595" y="12982"/>
                  <a:pt x="4576" y="12967"/>
                  <a:pt x="4576" y="12935"/>
                </a:cubicBezTo>
                <a:cubicBezTo>
                  <a:pt x="4576" y="12935"/>
                  <a:pt x="4585" y="12935"/>
                  <a:pt x="4585" y="12935"/>
                </a:cubicBezTo>
                <a:cubicBezTo>
                  <a:pt x="4595" y="12920"/>
                  <a:pt x="4613" y="12935"/>
                  <a:pt x="4613" y="12951"/>
                </a:cubicBezTo>
                <a:cubicBezTo>
                  <a:pt x="4613" y="12967"/>
                  <a:pt x="4613" y="12967"/>
                  <a:pt x="4613" y="12967"/>
                </a:cubicBezTo>
                <a:close/>
                <a:moveTo>
                  <a:pt x="5510" y="13200"/>
                </a:moveTo>
                <a:cubicBezTo>
                  <a:pt x="5510" y="13200"/>
                  <a:pt x="5501" y="13231"/>
                  <a:pt x="5501" y="13215"/>
                </a:cubicBezTo>
                <a:cubicBezTo>
                  <a:pt x="5492" y="13215"/>
                  <a:pt x="5492" y="13215"/>
                  <a:pt x="5482" y="13200"/>
                </a:cubicBezTo>
                <a:cubicBezTo>
                  <a:pt x="5473" y="13169"/>
                  <a:pt x="5473" y="13153"/>
                  <a:pt x="5501" y="13106"/>
                </a:cubicBezTo>
                <a:cubicBezTo>
                  <a:pt x="5501" y="13106"/>
                  <a:pt x="5510" y="13106"/>
                  <a:pt x="5510" y="13106"/>
                </a:cubicBezTo>
                <a:cubicBezTo>
                  <a:pt x="5510" y="13106"/>
                  <a:pt x="5510" y="13122"/>
                  <a:pt x="5510" y="13122"/>
                </a:cubicBezTo>
                <a:cubicBezTo>
                  <a:pt x="5519" y="13137"/>
                  <a:pt x="5519" y="13137"/>
                  <a:pt x="5519" y="13169"/>
                </a:cubicBezTo>
                <a:cubicBezTo>
                  <a:pt x="5519" y="13169"/>
                  <a:pt x="5519" y="13184"/>
                  <a:pt x="5510" y="13200"/>
                </a:cubicBezTo>
                <a:close/>
                <a:moveTo>
                  <a:pt x="5675" y="20472"/>
                </a:moveTo>
                <a:cubicBezTo>
                  <a:pt x="5675" y="20472"/>
                  <a:pt x="5665" y="20472"/>
                  <a:pt x="5665" y="20472"/>
                </a:cubicBezTo>
                <a:cubicBezTo>
                  <a:pt x="5665" y="20472"/>
                  <a:pt x="5665" y="20472"/>
                  <a:pt x="5665" y="20457"/>
                </a:cubicBezTo>
                <a:cubicBezTo>
                  <a:pt x="5675" y="20457"/>
                  <a:pt x="5675" y="20457"/>
                  <a:pt x="5675" y="20472"/>
                </a:cubicBezTo>
                <a:cubicBezTo>
                  <a:pt x="5675" y="20472"/>
                  <a:pt x="5675" y="20472"/>
                  <a:pt x="5675" y="20472"/>
                </a:cubicBezTo>
                <a:close/>
                <a:moveTo>
                  <a:pt x="5693" y="16152"/>
                </a:moveTo>
                <a:cubicBezTo>
                  <a:pt x="5693" y="16152"/>
                  <a:pt x="5693" y="16152"/>
                  <a:pt x="5693" y="16152"/>
                </a:cubicBezTo>
                <a:cubicBezTo>
                  <a:pt x="5665" y="16152"/>
                  <a:pt x="5656" y="16121"/>
                  <a:pt x="5638" y="16090"/>
                </a:cubicBezTo>
                <a:cubicBezTo>
                  <a:pt x="5638" y="16090"/>
                  <a:pt x="5638" y="16074"/>
                  <a:pt x="5638" y="16059"/>
                </a:cubicBezTo>
                <a:cubicBezTo>
                  <a:pt x="5647" y="16059"/>
                  <a:pt x="5647" y="16059"/>
                  <a:pt x="5647" y="16059"/>
                </a:cubicBezTo>
                <a:cubicBezTo>
                  <a:pt x="5665" y="16090"/>
                  <a:pt x="5684" y="16106"/>
                  <a:pt x="5693" y="16152"/>
                </a:cubicBezTo>
                <a:cubicBezTo>
                  <a:pt x="5693" y="16152"/>
                  <a:pt x="5693" y="16152"/>
                  <a:pt x="5693" y="16152"/>
                </a:cubicBezTo>
                <a:cubicBezTo>
                  <a:pt x="5693" y="16152"/>
                  <a:pt x="5702" y="16152"/>
                  <a:pt x="5702" y="16152"/>
                </a:cubicBezTo>
                <a:cubicBezTo>
                  <a:pt x="5693" y="16152"/>
                  <a:pt x="5693" y="16152"/>
                  <a:pt x="5693" y="16152"/>
                </a:cubicBezTo>
                <a:close/>
                <a:moveTo>
                  <a:pt x="5839" y="20985"/>
                </a:moveTo>
                <a:cubicBezTo>
                  <a:pt x="5839" y="21000"/>
                  <a:pt x="5839" y="21000"/>
                  <a:pt x="5839" y="21000"/>
                </a:cubicBezTo>
                <a:cubicBezTo>
                  <a:pt x="5839" y="21000"/>
                  <a:pt x="5839" y="21000"/>
                  <a:pt x="5839" y="21000"/>
                </a:cubicBezTo>
                <a:cubicBezTo>
                  <a:pt x="5839" y="21000"/>
                  <a:pt x="5839" y="21000"/>
                  <a:pt x="5839" y="21000"/>
                </a:cubicBezTo>
                <a:cubicBezTo>
                  <a:pt x="5839" y="21000"/>
                  <a:pt x="5839" y="21000"/>
                  <a:pt x="5839" y="20985"/>
                </a:cubicBezTo>
                <a:cubicBezTo>
                  <a:pt x="5839" y="20985"/>
                  <a:pt x="5839" y="20985"/>
                  <a:pt x="5839" y="20985"/>
                </a:cubicBezTo>
                <a:cubicBezTo>
                  <a:pt x="5848" y="20985"/>
                  <a:pt x="5848" y="20985"/>
                  <a:pt x="5839" y="20985"/>
                </a:cubicBezTo>
                <a:close/>
                <a:moveTo>
                  <a:pt x="5885" y="21125"/>
                </a:moveTo>
                <a:cubicBezTo>
                  <a:pt x="5876" y="21125"/>
                  <a:pt x="5876" y="21140"/>
                  <a:pt x="5867" y="21140"/>
                </a:cubicBezTo>
                <a:cubicBezTo>
                  <a:pt x="5867" y="21140"/>
                  <a:pt x="5867" y="21140"/>
                  <a:pt x="5867" y="21140"/>
                </a:cubicBezTo>
                <a:cubicBezTo>
                  <a:pt x="5858" y="21125"/>
                  <a:pt x="5867" y="21109"/>
                  <a:pt x="5867" y="21109"/>
                </a:cubicBezTo>
                <a:cubicBezTo>
                  <a:pt x="5876" y="21109"/>
                  <a:pt x="5876" y="21125"/>
                  <a:pt x="5885" y="21125"/>
                </a:cubicBezTo>
                <a:cubicBezTo>
                  <a:pt x="5885" y="21125"/>
                  <a:pt x="5885" y="21125"/>
                  <a:pt x="5885" y="21125"/>
                </a:cubicBezTo>
                <a:close/>
                <a:moveTo>
                  <a:pt x="5894" y="21280"/>
                </a:moveTo>
                <a:cubicBezTo>
                  <a:pt x="5894" y="21280"/>
                  <a:pt x="5894" y="21280"/>
                  <a:pt x="5894" y="21280"/>
                </a:cubicBezTo>
                <a:cubicBezTo>
                  <a:pt x="5894" y="21280"/>
                  <a:pt x="5903" y="21280"/>
                  <a:pt x="5903" y="21280"/>
                </a:cubicBezTo>
                <a:cubicBezTo>
                  <a:pt x="5903" y="21280"/>
                  <a:pt x="5903" y="21280"/>
                  <a:pt x="5903" y="21280"/>
                </a:cubicBezTo>
                <a:cubicBezTo>
                  <a:pt x="5903" y="21280"/>
                  <a:pt x="5903" y="21280"/>
                  <a:pt x="5894" y="21280"/>
                </a:cubicBezTo>
                <a:close/>
                <a:moveTo>
                  <a:pt x="5940" y="21187"/>
                </a:moveTo>
                <a:cubicBezTo>
                  <a:pt x="5940" y="21187"/>
                  <a:pt x="5940" y="21187"/>
                  <a:pt x="5940" y="21187"/>
                </a:cubicBezTo>
                <a:cubicBezTo>
                  <a:pt x="5931" y="21187"/>
                  <a:pt x="5931" y="21187"/>
                  <a:pt x="5931" y="21187"/>
                </a:cubicBezTo>
                <a:cubicBezTo>
                  <a:pt x="5931" y="21203"/>
                  <a:pt x="5931" y="21203"/>
                  <a:pt x="5922" y="21203"/>
                </a:cubicBezTo>
                <a:cubicBezTo>
                  <a:pt x="5922" y="21218"/>
                  <a:pt x="5922" y="21218"/>
                  <a:pt x="5922" y="21218"/>
                </a:cubicBezTo>
                <a:cubicBezTo>
                  <a:pt x="5913" y="21218"/>
                  <a:pt x="5913" y="21218"/>
                  <a:pt x="5913" y="21218"/>
                </a:cubicBezTo>
                <a:cubicBezTo>
                  <a:pt x="5922" y="21218"/>
                  <a:pt x="5922" y="21218"/>
                  <a:pt x="5922" y="21218"/>
                </a:cubicBezTo>
                <a:cubicBezTo>
                  <a:pt x="5922" y="21218"/>
                  <a:pt x="5922" y="21203"/>
                  <a:pt x="5922" y="21203"/>
                </a:cubicBezTo>
                <a:cubicBezTo>
                  <a:pt x="5922" y="21203"/>
                  <a:pt x="5931" y="21187"/>
                  <a:pt x="5931" y="21187"/>
                </a:cubicBezTo>
                <a:cubicBezTo>
                  <a:pt x="5931" y="21187"/>
                  <a:pt x="5931" y="21187"/>
                  <a:pt x="5931" y="21187"/>
                </a:cubicBezTo>
                <a:cubicBezTo>
                  <a:pt x="5940" y="21187"/>
                  <a:pt x="5940" y="21187"/>
                  <a:pt x="5940" y="21187"/>
                </a:cubicBezTo>
                <a:cubicBezTo>
                  <a:pt x="5940" y="21187"/>
                  <a:pt x="5940" y="21171"/>
                  <a:pt x="5940" y="21171"/>
                </a:cubicBezTo>
                <a:cubicBezTo>
                  <a:pt x="5940" y="21187"/>
                  <a:pt x="5940" y="21187"/>
                  <a:pt x="5940" y="21187"/>
                </a:cubicBezTo>
                <a:close/>
                <a:moveTo>
                  <a:pt x="6050" y="21249"/>
                </a:moveTo>
                <a:cubicBezTo>
                  <a:pt x="6059" y="21249"/>
                  <a:pt x="6059" y="21249"/>
                  <a:pt x="6068" y="21249"/>
                </a:cubicBezTo>
                <a:cubicBezTo>
                  <a:pt x="6068" y="21265"/>
                  <a:pt x="6068" y="21265"/>
                  <a:pt x="6059" y="21265"/>
                </a:cubicBezTo>
                <a:cubicBezTo>
                  <a:pt x="6059" y="21280"/>
                  <a:pt x="6059" y="21280"/>
                  <a:pt x="6050" y="21280"/>
                </a:cubicBezTo>
                <a:cubicBezTo>
                  <a:pt x="6050" y="21280"/>
                  <a:pt x="6050" y="21280"/>
                  <a:pt x="6041" y="21280"/>
                </a:cubicBezTo>
                <a:cubicBezTo>
                  <a:pt x="6041" y="21280"/>
                  <a:pt x="6041" y="21265"/>
                  <a:pt x="6050" y="21249"/>
                </a:cubicBezTo>
                <a:close/>
                <a:moveTo>
                  <a:pt x="6004" y="21342"/>
                </a:moveTo>
                <a:cubicBezTo>
                  <a:pt x="6004" y="21358"/>
                  <a:pt x="6004" y="21358"/>
                  <a:pt x="6004" y="21358"/>
                </a:cubicBezTo>
                <a:cubicBezTo>
                  <a:pt x="6013" y="21358"/>
                  <a:pt x="6022" y="21373"/>
                  <a:pt x="6032" y="21389"/>
                </a:cubicBezTo>
                <a:cubicBezTo>
                  <a:pt x="6032" y="21389"/>
                  <a:pt x="6032" y="21389"/>
                  <a:pt x="6032" y="21389"/>
                </a:cubicBezTo>
                <a:cubicBezTo>
                  <a:pt x="6032" y="21389"/>
                  <a:pt x="6032" y="21373"/>
                  <a:pt x="6032" y="21373"/>
                </a:cubicBezTo>
                <a:cubicBezTo>
                  <a:pt x="6032" y="21373"/>
                  <a:pt x="6032" y="21373"/>
                  <a:pt x="6032" y="21358"/>
                </a:cubicBezTo>
                <a:cubicBezTo>
                  <a:pt x="6032" y="21358"/>
                  <a:pt x="6041" y="21342"/>
                  <a:pt x="6041" y="21342"/>
                </a:cubicBezTo>
                <a:cubicBezTo>
                  <a:pt x="6050" y="21342"/>
                  <a:pt x="6050" y="21358"/>
                  <a:pt x="6050" y="21358"/>
                </a:cubicBezTo>
                <a:cubicBezTo>
                  <a:pt x="6059" y="21358"/>
                  <a:pt x="6050" y="21373"/>
                  <a:pt x="6050" y="21373"/>
                </a:cubicBezTo>
                <a:cubicBezTo>
                  <a:pt x="6041" y="21373"/>
                  <a:pt x="6041" y="21373"/>
                  <a:pt x="6032" y="21373"/>
                </a:cubicBezTo>
                <a:cubicBezTo>
                  <a:pt x="6032" y="21389"/>
                  <a:pt x="6032" y="21389"/>
                  <a:pt x="6032" y="21389"/>
                </a:cubicBezTo>
                <a:cubicBezTo>
                  <a:pt x="6032" y="21389"/>
                  <a:pt x="6032" y="21389"/>
                  <a:pt x="6032" y="21389"/>
                </a:cubicBezTo>
                <a:cubicBezTo>
                  <a:pt x="6032" y="21389"/>
                  <a:pt x="6022" y="21389"/>
                  <a:pt x="6022" y="21389"/>
                </a:cubicBezTo>
                <a:cubicBezTo>
                  <a:pt x="6013" y="21389"/>
                  <a:pt x="6004" y="21389"/>
                  <a:pt x="6004" y="21373"/>
                </a:cubicBezTo>
                <a:cubicBezTo>
                  <a:pt x="6004" y="21373"/>
                  <a:pt x="6004" y="21358"/>
                  <a:pt x="6004" y="21358"/>
                </a:cubicBezTo>
                <a:cubicBezTo>
                  <a:pt x="6004" y="21358"/>
                  <a:pt x="6004" y="21358"/>
                  <a:pt x="5995" y="21358"/>
                </a:cubicBezTo>
                <a:cubicBezTo>
                  <a:pt x="5995" y="21358"/>
                  <a:pt x="5995" y="21342"/>
                  <a:pt x="5995" y="21342"/>
                </a:cubicBezTo>
                <a:cubicBezTo>
                  <a:pt x="5995" y="21342"/>
                  <a:pt x="5986" y="21342"/>
                  <a:pt x="5986" y="21342"/>
                </a:cubicBezTo>
                <a:cubicBezTo>
                  <a:pt x="5986" y="21327"/>
                  <a:pt x="5995" y="21327"/>
                  <a:pt x="5995" y="21327"/>
                </a:cubicBezTo>
                <a:cubicBezTo>
                  <a:pt x="5995" y="21342"/>
                  <a:pt x="5995" y="21342"/>
                  <a:pt x="5995" y="21342"/>
                </a:cubicBezTo>
                <a:cubicBezTo>
                  <a:pt x="5995" y="21342"/>
                  <a:pt x="6004" y="21342"/>
                  <a:pt x="6004" y="21342"/>
                </a:cubicBezTo>
                <a:close/>
                <a:moveTo>
                  <a:pt x="6068" y="13464"/>
                </a:moveTo>
                <a:cubicBezTo>
                  <a:pt x="6077" y="13448"/>
                  <a:pt x="6077" y="13448"/>
                  <a:pt x="6077" y="13448"/>
                </a:cubicBezTo>
                <a:cubicBezTo>
                  <a:pt x="6077" y="13464"/>
                  <a:pt x="6077" y="13464"/>
                  <a:pt x="6077" y="13464"/>
                </a:cubicBezTo>
                <a:lnTo>
                  <a:pt x="6068" y="13464"/>
                </a:lnTo>
                <a:close/>
                <a:moveTo>
                  <a:pt x="6187" y="17908"/>
                </a:moveTo>
                <a:cubicBezTo>
                  <a:pt x="6187" y="17908"/>
                  <a:pt x="6178" y="17908"/>
                  <a:pt x="6178" y="17908"/>
                </a:cubicBezTo>
                <a:cubicBezTo>
                  <a:pt x="6178" y="17908"/>
                  <a:pt x="6178" y="17893"/>
                  <a:pt x="6187" y="17893"/>
                </a:cubicBezTo>
                <a:cubicBezTo>
                  <a:pt x="6187" y="17893"/>
                  <a:pt x="6187" y="17893"/>
                  <a:pt x="6187" y="17893"/>
                </a:cubicBezTo>
                <a:cubicBezTo>
                  <a:pt x="6196" y="17893"/>
                  <a:pt x="6196" y="17908"/>
                  <a:pt x="6196" y="17908"/>
                </a:cubicBezTo>
                <a:cubicBezTo>
                  <a:pt x="6196" y="17908"/>
                  <a:pt x="6196" y="17908"/>
                  <a:pt x="6187" y="17908"/>
                </a:cubicBezTo>
                <a:close/>
                <a:moveTo>
                  <a:pt x="6562" y="13712"/>
                </a:moveTo>
                <a:cubicBezTo>
                  <a:pt x="6553" y="13712"/>
                  <a:pt x="6553" y="13712"/>
                  <a:pt x="6553" y="13712"/>
                </a:cubicBezTo>
                <a:cubicBezTo>
                  <a:pt x="6562" y="13697"/>
                  <a:pt x="6562" y="13697"/>
                  <a:pt x="6572" y="13697"/>
                </a:cubicBezTo>
                <a:cubicBezTo>
                  <a:pt x="6572" y="13697"/>
                  <a:pt x="6572" y="13712"/>
                  <a:pt x="6572" y="13712"/>
                </a:cubicBezTo>
                <a:cubicBezTo>
                  <a:pt x="6572" y="13712"/>
                  <a:pt x="6562" y="13728"/>
                  <a:pt x="6562" y="13712"/>
                </a:cubicBezTo>
                <a:close/>
                <a:moveTo>
                  <a:pt x="6874" y="14350"/>
                </a:moveTo>
                <a:cubicBezTo>
                  <a:pt x="6864" y="14365"/>
                  <a:pt x="6855" y="14365"/>
                  <a:pt x="6846" y="14365"/>
                </a:cubicBezTo>
                <a:cubicBezTo>
                  <a:pt x="6837" y="14350"/>
                  <a:pt x="6837" y="14334"/>
                  <a:pt x="6837" y="14334"/>
                </a:cubicBezTo>
                <a:cubicBezTo>
                  <a:pt x="6846" y="14318"/>
                  <a:pt x="6846" y="14303"/>
                  <a:pt x="6846" y="14303"/>
                </a:cubicBezTo>
                <a:cubicBezTo>
                  <a:pt x="6846" y="14303"/>
                  <a:pt x="6846" y="14318"/>
                  <a:pt x="6855" y="14318"/>
                </a:cubicBezTo>
                <a:cubicBezTo>
                  <a:pt x="6855" y="14334"/>
                  <a:pt x="6864" y="14334"/>
                  <a:pt x="6874" y="14334"/>
                </a:cubicBezTo>
                <a:cubicBezTo>
                  <a:pt x="6874" y="14334"/>
                  <a:pt x="6874" y="14334"/>
                  <a:pt x="6883" y="14334"/>
                </a:cubicBezTo>
                <a:cubicBezTo>
                  <a:pt x="6874" y="14334"/>
                  <a:pt x="6874" y="14350"/>
                  <a:pt x="6874" y="14350"/>
                </a:cubicBezTo>
                <a:close/>
                <a:moveTo>
                  <a:pt x="6947" y="14505"/>
                </a:moveTo>
                <a:cubicBezTo>
                  <a:pt x="6947" y="14505"/>
                  <a:pt x="6947" y="14489"/>
                  <a:pt x="6956" y="14489"/>
                </a:cubicBezTo>
                <a:cubicBezTo>
                  <a:pt x="6956" y="14489"/>
                  <a:pt x="6956" y="14489"/>
                  <a:pt x="6965" y="14489"/>
                </a:cubicBezTo>
                <a:cubicBezTo>
                  <a:pt x="6965" y="14489"/>
                  <a:pt x="6965" y="14489"/>
                  <a:pt x="6965" y="14489"/>
                </a:cubicBezTo>
                <a:cubicBezTo>
                  <a:pt x="6965" y="14489"/>
                  <a:pt x="6965" y="14505"/>
                  <a:pt x="6965" y="14505"/>
                </a:cubicBezTo>
                <a:cubicBezTo>
                  <a:pt x="6956" y="14505"/>
                  <a:pt x="6956" y="14505"/>
                  <a:pt x="6947" y="14505"/>
                </a:cubicBezTo>
                <a:close/>
                <a:moveTo>
                  <a:pt x="6974" y="14816"/>
                </a:moveTo>
                <a:cubicBezTo>
                  <a:pt x="6974" y="14816"/>
                  <a:pt x="6965" y="14816"/>
                  <a:pt x="6965" y="14816"/>
                </a:cubicBezTo>
                <a:cubicBezTo>
                  <a:pt x="6965" y="14800"/>
                  <a:pt x="6956" y="14785"/>
                  <a:pt x="6956" y="14769"/>
                </a:cubicBezTo>
                <a:cubicBezTo>
                  <a:pt x="6956" y="14769"/>
                  <a:pt x="6956" y="14754"/>
                  <a:pt x="6956" y="14754"/>
                </a:cubicBezTo>
                <a:cubicBezTo>
                  <a:pt x="6956" y="14754"/>
                  <a:pt x="6965" y="14754"/>
                  <a:pt x="6965" y="14769"/>
                </a:cubicBezTo>
                <a:cubicBezTo>
                  <a:pt x="6965" y="14769"/>
                  <a:pt x="6974" y="14785"/>
                  <a:pt x="6974" y="14800"/>
                </a:cubicBezTo>
                <a:cubicBezTo>
                  <a:pt x="6974" y="14800"/>
                  <a:pt x="6974" y="14800"/>
                  <a:pt x="6974" y="14816"/>
                </a:cubicBezTo>
                <a:close/>
                <a:moveTo>
                  <a:pt x="7029" y="16385"/>
                </a:moveTo>
                <a:cubicBezTo>
                  <a:pt x="7020" y="16385"/>
                  <a:pt x="7020" y="16385"/>
                  <a:pt x="7020" y="16385"/>
                </a:cubicBezTo>
                <a:cubicBezTo>
                  <a:pt x="7029" y="16370"/>
                  <a:pt x="7029" y="16370"/>
                  <a:pt x="7029" y="16370"/>
                </a:cubicBezTo>
                <a:lnTo>
                  <a:pt x="7029" y="16385"/>
                </a:lnTo>
                <a:close/>
                <a:moveTo>
                  <a:pt x="2599" y="7497"/>
                </a:moveTo>
                <a:cubicBezTo>
                  <a:pt x="2599" y="7497"/>
                  <a:pt x="2599" y="7481"/>
                  <a:pt x="2599" y="7481"/>
                </a:cubicBezTo>
                <a:cubicBezTo>
                  <a:pt x="2599" y="7497"/>
                  <a:pt x="2599" y="7497"/>
                  <a:pt x="2599" y="7497"/>
                </a:cubicBezTo>
                <a:cubicBezTo>
                  <a:pt x="2599" y="7497"/>
                  <a:pt x="2599" y="7497"/>
                  <a:pt x="2599" y="7497"/>
                </a:cubicBezTo>
                <a:cubicBezTo>
                  <a:pt x="2599" y="7497"/>
                  <a:pt x="2599" y="7497"/>
                  <a:pt x="2599" y="7497"/>
                </a:cubicBezTo>
                <a:close/>
                <a:moveTo>
                  <a:pt x="7395" y="4637"/>
                </a:moveTo>
                <a:cubicBezTo>
                  <a:pt x="7395" y="4637"/>
                  <a:pt x="7395" y="4637"/>
                  <a:pt x="7395" y="4637"/>
                </a:cubicBezTo>
                <a:cubicBezTo>
                  <a:pt x="7395" y="4637"/>
                  <a:pt x="7395" y="4637"/>
                  <a:pt x="7395" y="4637"/>
                </a:cubicBezTo>
                <a:close/>
                <a:moveTo>
                  <a:pt x="9015" y="4544"/>
                </a:moveTo>
                <a:cubicBezTo>
                  <a:pt x="9015" y="4529"/>
                  <a:pt x="9015" y="4529"/>
                  <a:pt x="9015" y="4513"/>
                </a:cubicBezTo>
                <a:cubicBezTo>
                  <a:pt x="9015" y="4513"/>
                  <a:pt x="9015" y="4513"/>
                  <a:pt x="9006" y="4513"/>
                </a:cubicBezTo>
                <a:cubicBezTo>
                  <a:pt x="8979" y="4482"/>
                  <a:pt x="8942" y="4497"/>
                  <a:pt x="8915" y="4466"/>
                </a:cubicBezTo>
                <a:cubicBezTo>
                  <a:pt x="8896" y="4451"/>
                  <a:pt x="8869" y="4451"/>
                  <a:pt x="8851" y="4466"/>
                </a:cubicBezTo>
                <a:cubicBezTo>
                  <a:pt x="8841" y="4466"/>
                  <a:pt x="8841" y="4466"/>
                  <a:pt x="8832" y="4451"/>
                </a:cubicBezTo>
                <a:cubicBezTo>
                  <a:pt x="8832" y="4451"/>
                  <a:pt x="8832" y="4451"/>
                  <a:pt x="8823" y="4451"/>
                </a:cubicBezTo>
                <a:cubicBezTo>
                  <a:pt x="8823" y="4435"/>
                  <a:pt x="8823" y="4435"/>
                  <a:pt x="8832" y="4420"/>
                </a:cubicBezTo>
                <a:cubicBezTo>
                  <a:pt x="8841" y="4420"/>
                  <a:pt x="8851" y="4420"/>
                  <a:pt x="8869" y="4404"/>
                </a:cubicBezTo>
                <a:cubicBezTo>
                  <a:pt x="8878" y="4389"/>
                  <a:pt x="8887" y="4373"/>
                  <a:pt x="8887" y="4342"/>
                </a:cubicBezTo>
                <a:cubicBezTo>
                  <a:pt x="8887" y="4311"/>
                  <a:pt x="8887" y="4280"/>
                  <a:pt x="8878" y="4264"/>
                </a:cubicBezTo>
                <a:cubicBezTo>
                  <a:pt x="8878" y="4249"/>
                  <a:pt x="8896" y="4233"/>
                  <a:pt x="8896" y="4233"/>
                </a:cubicBezTo>
                <a:cubicBezTo>
                  <a:pt x="8905" y="4233"/>
                  <a:pt x="8905" y="4249"/>
                  <a:pt x="8905" y="4249"/>
                </a:cubicBezTo>
                <a:cubicBezTo>
                  <a:pt x="8924" y="4295"/>
                  <a:pt x="8933" y="4358"/>
                  <a:pt x="8951" y="4404"/>
                </a:cubicBezTo>
                <a:cubicBezTo>
                  <a:pt x="8960" y="4435"/>
                  <a:pt x="8979" y="4451"/>
                  <a:pt x="9006" y="4451"/>
                </a:cubicBezTo>
                <a:cubicBezTo>
                  <a:pt x="9015" y="4435"/>
                  <a:pt x="9024" y="4435"/>
                  <a:pt x="9034" y="4451"/>
                </a:cubicBezTo>
                <a:cubicBezTo>
                  <a:pt x="9061" y="4451"/>
                  <a:pt x="9070" y="4435"/>
                  <a:pt x="9070" y="4389"/>
                </a:cubicBezTo>
                <a:cubicBezTo>
                  <a:pt x="9070" y="4358"/>
                  <a:pt x="9070" y="4311"/>
                  <a:pt x="9070" y="4280"/>
                </a:cubicBezTo>
                <a:cubicBezTo>
                  <a:pt x="9070" y="4233"/>
                  <a:pt x="9052" y="4202"/>
                  <a:pt x="9061" y="4156"/>
                </a:cubicBezTo>
                <a:cubicBezTo>
                  <a:pt x="9061" y="4156"/>
                  <a:pt x="9052" y="4140"/>
                  <a:pt x="9052" y="4125"/>
                </a:cubicBezTo>
                <a:cubicBezTo>
                  <a:pt x="9034" y="4078"/>
                  <a:pt x="9015" y="4031"/>
                  <a:pt x="8988" y="4000"/>
                </a:cubicBezTo>
                <a:cubicBezTo>
                  <a:pt x="8979" y="3985"/>
                  <a:pt x="8960" y="3969"/>
                  <a:pt x="8951" y="3954"/>
                </a:cubicBezTo>
                <a:cubicBezTo>
                  <a:pt x="8951" y="3954"/>
                  <a:pt x="8942" y="3938"/>
                  <a:pt x="8942" y="3923"/>
                </a:cubicBezTo>
                <a:cubicBezTo>
                  <a:pt x="8933" y="3891"/>
                  <a:pt x="8933" y="3860"/>
                  <a:pt x="8933" y="3829"/>
                </a:cubicBezTo>
                <a:cubicBezTo>
                  <a:pt x="8933" y="3829"/>
                  <a:pt x="8933" y="3814"/>
                  <a:pt x="8942" y="3814"/>
                </a:cubicBezTo>
                <a:cubicBezTo>
                  <a:pt x="8942" y="3814"/>
                  <a:pt x="8951" y="3814"/>
                  <a:pt x="8951" y="3814"/>
                </a:cubicBezTo>
                <a:cubicBezTo>
                  <a:pt x="8960" y="3829"/>
                  <a:pt x="8960" y="3845"/>
                  <a:pt x="8960" y="3845"/>
                </a:cubicBezTo>
                <a:cubicBezTo>
                  <a:pt x="8960" y="3907"/>
                  <a:pt x="8969" y="3938"/>
                  <a:pt x="8997" y="3969"/>
                </a:cubicBezTo>
                <a:cubicBezTo>
                  <a:pt x="9015" y="3985"/>
                  <a:pt x="9024" y="4016"/>
                  <a:pt x="9043" y="4016"/>
                </a:cubicBezTo>
                <a:cubicBezTo>
                  <a:pt x="9052" y="4016"/>
                  <a:pt x="9061" y="4016"/>
                  <a:pt x="9061" y="4000"/>
                </a:cubicBezTo>
                <a:cubicBezTo>
                  <a:pt x="9061" y="3985"/>
                  <a:pt x="9061" y="3954"/>
                  <a:pt x="9070" y="3938"/>
                </a:cubicBezTo>
                <a:cubicBezTo>
                  <a:pt x="9070" y="3907"/>
                  <a:pt x="9079" y="3891"/>
                  <a:pt x="9079" y="3876"/>
                </a:cubicBezTo>
                <a:cubicBezTo>
                  <a:pt x="9088" y="3860"/>
                  <a:pt x="9088" y="3845"/>
                  <a:pt x="9079" y="3829"/>
                </a:cubicBezTo>
                <a:cubicBezTo>
                  <a:pt x="9061" y="3814"/>
                  <a:pt x="9043" y="3783"/>
                  <a:pt x="9024" y="3767"/>
                </a:cubicBezTo>
                <a:cubicBezTo>
                  <a:pt x="9024" y="3767"/>
                  <a:pt x="9015" y="3752"/>
                  <a:pt x="9015" y="3736"/>
                </a:cubicBezTo>
                <a:cubicBezTo>
                  <a:pt x="9015" y="3736"/>
                  <a:pt x="9015" y="3736"/>
                  <a:pt x="9015" y="3736"/>
                </a:cubicBezTo>
                <a:cubicBezTo>
                  <a:pt x="9015" y="3736"/>
                  <a:pt x="9015" y="3736"/>
                  <a:pt x="9015" y="3736"/>
                </a:cubicBezTo>
                <a:cubicBezTo>
                  <a:pt x="8997" y="3720"/>
                  <a:pt x="8979" y="3705"/>
                  <a:pt x="8969" y="3689"/>
                </a:cubicBezTo>
                <a:cubicBezTo>
                  <a:pt x="8969" y="3689"/>
                  <a:pt x="8969" y="3689"/>
                  <a:pt x="8969" y="3689"/>
                </a:cubicBezTo>
                <a:cubicBezTo>
                  <a:pt x="8969" y="3689"/>
                  <a:pt x="8969" y="3674"/>
                  <a:pt x="8979" y="3674"/>
                </a:cubicBezTo>
                <a:cubicBezTo>
                  <a:pt x="8979" y="3674"/>
                  <a:pt x="8988" y="3674"/>
                  <a:pt x="8988" y="3689"/>
                </a:cubicBezTo>
                <a:cubicBezTo>
                  <a:pt x="8997" y="3705"/>
                  <a:pt x="9006" y="3720"/>
                  <a:pt x="9015" y="3736"/>
                </a:cubicBezTo>
                <a:cubicBezTo>
                  <a:pt x="9015" y="3736"/>
                  <a:pt x="9015" y="3736"/>
                  <a:pt x="9015" y="3736"/>
                </a:cubicBezTo>
                <a:cubicBezTo>
                  <a:pt x="9015" y="3736"/>
                  <a:pt x="9015" y="3736"/>
                  <a:pt x="9015" y="3736"/>
                </a:cubicBezTo>
                <a:cubicBezTo>
                  <a:pt x="9024" y="3736"/>
                  <a:pt x="9034" y="3752"/>
                  <a:pt x="9034" y="3752"/>
                </a:cubicBezTo>
                <a:cubicBezTo>
                  <a:pt x="9052" y="3767"/>
                  <a:pt x="9070" y="3767"/>
                  <a:pt x="9088" y="3752"/>
                </a:cubicBezTo>
                <a:cubicBezTo>
                  <a:pt x="9107" y="3736"/>
                  <a:pt x="9125" y="3720"/>
                  <a:pt x="9153" y="3720"/>
                </a:cubicBezTo>
                <a:cubicBezTo>
                  <a:pt x="9153" y="3720"/>
                  <a:pt x="9162" y="3705"/>
                  <a:pt x="9162" y="3689"/>
                </a:cubicBezTo>
                <a:cubicBezTo>
                  <a:pt x="9171" y="3674"/>
                  <a:pt x="9171" y="3658"/>
                  <a:pt x="9171" y="3643"/>
                </a:cubicBezTo>
                <a:cubicBezTo>
                  <a:pt x="9180" y="3627"/>
                  <a:pt x="9171" y="3596"/>
                  <a:pt x="9162" y="3596"/>
                </a:cubicBezTo>
                <a:cubicBezTo>
                  <a:pt x="9143" y="3596"/>
                  <a:pt x="9125" y="3565"/>
                  <a:pt x="9107" y="3550"/>
                </a:cubicBezTo>
                <a:cubicBezTo>
                  <a:pt x="9107" y="3550"/>
                  <a:pt x="9098" y="3550"/>
                  <a:pt x="9107" y="3550"/>
                </a:cubicBezTo>
                <a:cubicBezTo>
                  <a:pt x="9107" y="3534"/>
                  <a:pt x="9107" y="3534"/>
                  <a:pt x="9116" y="3534"/>
                </a:cubicBezTo>
                <a:cubicBezTo>
                  <a:pt x="9143" y="3550"/>
                  <a:pt x="9162" y="3565"/>
                  <a:pt x="9189" y="3534"/>
                </a:cubicBezTo>
                <a:cubicBezTo>
                  <a:pt x="9189" y="3518"/>
                  <a:pt x="9207" y="3534"/>
                  <a:pt x="9207" y="3518"/>
                </a:cubicBezTo>
                <a:cubicBezTo>
                  <a:pt x="9235" y="3518"/>
                  <a:pt x="9253" y="3441"/>
                  <a:pt x="9235" y="3425"/>
                </a:cubicBezTo>
                <a:cubicBezTo>
                  <a:pt x="9217" y="3394"/>
                  <a:pt x="9207" y="3379"/>
                  <a:pt x="9207" y="3348"/>
                </a:cubicBezTo>
                <a:cubicBezTo>
                  <a:pt x="9207" y="3348"/>
                  <a:pt x="9198" y="3332"/>
                  <a:pt x="9198" y="3316"/>
                </a:cubicBezTo>
                <a:cubicBezTo>
                  <a:pt x="9189" y="3316"/>
                  <a:pt x="9189" y="3316"/>
                  <a:pt x="9189" y="3301"/>
                </a:cubicBezTo>
                <a:cubicBezTo>
                  <a:pt x="9189" y="3285"/>
                  <a:pt x="9198" y="3285"/>
                  <a:pt x="9207" y="3285"/>
                </a:cubicBezTo>
                <a:cubicBezTo>
                  <a:pt x="9207" y="3285"/>
                  <a:pt x="9217" y="3301"/>
                  <a:pt x="9226" y="3285"/>
                </a:cubicBezTo>
                <a:cubicBezTo>
                  <a:pt x="9235" y="3285"/>
                  <a:pt x="9244" y="3270"/>
                  <a:pt x="9244" y="3254"/>
                </a:cubicBezTo>
                <a:cubicBezTo>
                  <a:pt x="9244" y="3208"/>
                  <a:pt x="9244" y="3177"/>
                  <a:pt x="9244" y="3146"/>
                </a:cubicBezTo>
                <a:cubicBezTo>
                  <a:pt x="9244" y="3130"/>
                  <a:pt x="9244" y="3099"/>
                  <a:pt x="9235" y="3099"/>
                </a:cubicBezTo>
                <a:cubicBezTo>
                  <a:pt x="9217" y="3068"/>
                  <a:pt x="9226" y="3052"/>
                  <a:pt x="9235" y="3037"/>
                </a:cubicBezTo>
                <a:cubicBezTo>
                  <a:pt x="9244" y="3037"/>
                  <a:pt x="9235" y="3006"/>
                  <a:pt x="9235" y="3006"/>
                </a:cubicBezTo>
                <a:cubicBezTo>
                  <a:pt x="9217" y="2990"/>
                  <a:pt x="9198" y="2990"/>
                  <a:pt x="9189" y="2975"/>
                </a:cubicBezTo>
                <a:cubicBezTo>
                  <a:pt x="9189" y="2975"/>
                  <a:pt x="9180" y="2975"/>
                  <a:pt x="9180" y="2975"/>
                </a:cubicBezTo>
                <a:cubicBezTo>
                  <a:pt x="9162" y="2959"/>
                  <a:pt x="9162" y="2944"/>
                  <a:pt x="9162" y="2928"/>
                </a:cubicBezTo>
                <a:cubicBezTo>
                  <a:pt x="9162" y="2912"/>
                  <a:pt x="9162" y="2897"/>
                  <a:pt x="9171" y="2897"/>
                </a:cubicBezTo>
                <a:cubicBezTo>
                  <a:pt x="9180" y="2897"/>
                  <a:pt x="9189" y="2912"/>
                  <a:pt x="9189" y="2912"/>
                </a:cubicBezTo>
                <a:cubicBezTo>
                  <a:pt x="9189" y="2912"/>
                  <a:pt x="9189" y="2928"/>
                  <a:pt x="9189" y="2928"/>
                </a:cubicBezTo>
                <a:cubicBezTo>
                  <a:pt x="9189" y="2912"/>
                  <a:pt x="9189" y="2912"/>
                  <a:pt x="9189" y="2912"/>
                </a:cubicBezTo>
                <a:cubicBezTo>
                  <a:pt x="9189" y="2912"/>
                  <a:pt x="9180" y="2897"/>
                  <a:pt x="9171" y="2881"/>
                </a:cubicBezTo>
                <a:cubicBezTo>
                  <a:pt x="9171" y="2881"/>
                  <a:pt x="9171" y="2881"/>
                  <a:pt x="9171" y="2881"/>
                </a:cubicBezTo>
                <a:cubicBezTo>
                  <a:pt x="9189" y="2866"/>
                  <a:pt x="9198" y="2850"/>
                  <a:pt x="9217" y="2819"/>
                </a:cubicBezTo>
                <a:cubicBezTo>
                  <a:pt x="9217" y="2804"/>
                  <a:pt x="9235" y="2804"/>
                  <a:pt x="9244" y="2819"/>
                </a:cubicBezTo>
                <a:cubicBezTo>
                  <a:pt x="9244" y="2819"/>
                  <a:pt x="9244" y="2819"/>
                  <a:pt x="9253" y="2819"/>
                </a:cubicBezTo>
                <a:cubicBezTo>
                  <a:pt x="9262" y="2850"/>
                  <a:pt x="9290" y="2881"/>
                  <a:pt x="9281" y="2928"/>
                </a:cubicBezTo>
                <a:cubicBezTo>
                  <a:pt x="9281" y="2975"/>
                  <a:pt x="9281" y="3006"/>
                  <a:pt x="9290" y="3052"/>
                </a:cubicBezTo>
                <a:cubicBezTo>
                  <a:pt x="9290" y="3052"/>
                  <a:pt x="9299" y="3052"/>
                  <a:pt x="9299" y="3052"/>
                </a:cubicBezTo>
                <a:cubicBezTo>
                  <a:pt x="9299" y="3037"/>
                  <a:pt x="9308" y="3021"/>
                  <a:pt x="9299" y="3006"/>
                </a:cubicBezTo>
                <a:cubicBezTo>
                  <a:pt x="9299" y="2959"/>
                  <a:pt x="9299" y="2912"/>
                  <a:pt x="9317" y="2866"/>
                </a:cubicBezTo>
                <a:cubicBezTo>
                  <a:pt x="9336" y="2835"/>
                  <a:pt x="9336" y="2788"/>
                  <a:pt x="9336" y="2742"/>
                </a:cubicBezTo>
                <a:cubicBezTo>
                  <a:pt x="9336" y="2726"/>
                  <a:pt x="9326" y="2695"/>
                  <a:pt x="9317" y="2695"/>
                </a:cubicBezTo>
                <a:cubicBezTo>
                  <a:pt x="9299" y="2695"/>
                  <a:pt x="9290" y="2695"/>
                  <a:pt x="9281" y="2679"/>
                </a:cubicBezTo>
                <a:cubicBezTo>
                  <a:pt x="9272" y="2679"/>
                  <a:pt x="9272" y="2679"/>
                  <a:pt x="9262" y="2664"/>
                </a:cubicBezTo>
                <a:cubicBezTo>
                  <a:pt x="9262" y="2664"/>
                  <a:pt x="9262" y="2648"/>
                  <a:pt x="9262" y="2648"/>
                </a:cubicBezTo>
                <a:cubicBezTo>
                  <a:pt x="9262" y="2648"/>
                  <a:pt x="9262" y="2633"/>
                  <a:pt x="9272" y="2633"/>
                </a:cubicBezTo>
                <a:cubicBezTo>
                  <a:pt x="9299" y="2633"/>
                  <a:pt x="9299" y="2617"/>
                  <a:pt x="9290" y="2586"/>
                </a:cubicBezTo>
                <a:cubicBezTo>
                  <a:pt x="9281" y="2555"/>
                  <a:pt x="9281" y="2539"/>
                  <a:pt x="9262" y="2524"/>
                </a:cubicBezTo>
                <a:cubicBezTo>
                  <a:pt x="9262" y="2524"/>
                  <a:pt x="9253" y="2508"/>
                  <a:pt x="9244" y="2493"/>
                </a:cubicBezTo>
                <a:cubicBezTo>
                  <a:pt x="9244" y="2493"/>
                  <a:pt x="9244" y="2477"/>
                  <a:pt x="9244" y="2477"/>
                </a:cubicBezTo>
                <a:cubicBezTo>
                  <a:pt x="9244" y="2477"/>
                  <a:pt x="9253" y="2477"/>
                  <a:pt x="9253" y="2477"/>
                </a:cubicBezTo>
                <a:cubicBezTo>
                  <a:pt x="9272" y="2493"/>
                  <a:pt x="9290" y="2477"/>
                  <a:pt x="9299" y="2431"/>
                </a:cubicBezTo>
                <a:cubicBezTo>
                  <a:pt x="9299" y="2384"/>
                  <a:pt x="9317" y="2353"/>
                  <a:pt x="9317" y="2291"/>
                </a:cubicBezTo>
                <a:cubicBezTo>
                  <a:pt x="9317" y="2167"/>
                  <a:pt x="9345" y="2073"/>
                  <a:pt x="9391" y="1980"/>
                </a:cubicBezTo>
                <a:cubicBezTo>
                  <a:pt x="9409" y="1949"/>
                  <a:pt x="9418" y="1918"/>
                  <a:pt x="9436" y="1887"/>
                </a:cubicBezTo>
                <a:cubicBezTo>
                  <a:pt x="9436" y="1871"/>
                  <a:pt x="9436" y="1856"/>
                  <a:pt x="9436" y="1856"/>
                </a:cubicBezTo>
                <a:cubicBezTo>
                  <a:pt x="9436" y="1809"/>
                  <a:pt x="9436" y="1809"/>
                  <a:pt x="9455" y="1809"/>
                </a:cubicBezTo>
                <a:cubicBezTo>
                  <a:pt x="9473" y="1809"/>
                  <a:pt x="9491" y="1778"/>
                  <a:pt x="9500" y="1747"/>
                </a:cubicBezTo>
                <a:cubicBezTo>
                  <a:pt x="9500" y="1731"/>
                  <a:pt x="9500" y="1700"/>
                  <a:pt x="9491" y="1700"/>
                </a:cubicBezTo>
                <a:cubicBezTo>
                  <a:pt x="9482" y="1685"/>
                  <a:pt x="9473" y="1685"/>
                  <a:pt x="9473" y="1685"/>
                </a:cubicBezTo>
                <a:cubicBezTo>
                  <a:pt x="9455" y="1685"/>
                  <a:pt x="9445" y="1685"/>
                  <a:pt x="9436" y="1685"/>
                </a:cubicBezTo>
                <a:cubicBezTo>
                  <a:pt x="9436" y="1685"/>
                  <a:pt x="9436" y="1669"/>
                  <a:pt x="9436" y="1669"/>
                </a:cubicBezTo>
                <a:cubicBezTo>
                  <a:pt x="9436" y="1669"/>
                  <a:pt x="9436" y="1654"/>
                  <a:pt x="9445" y="1654"/>
                </a:cubicBezTo>
                <a:cubicBezTo>
                  <a:pt x="9455" y="1638"/>
                  <a:pt x="9464" y="1654"/>
                  <a:pt x="9482" y="1654"/>
                </a:cubicBezTo>
                <a:cubicBezTo>
                  <a:pt x="9500" y="1669"/>
                  <a:pt x="9519" y="1669"/>
                  <a:pt x="9546" y="1654"/>
                </a:cubicBezTo>
                <a:cubicBezTo>
                  <a:pt x="9546" y="1638"/>
                  <a:pt x="9555" y="1638"/>
                  <a:pt x="9564" y="1623"/>
                </a:cubicBezTo>
                <a:cubicBezTo>
                  <a:pt x="9574" y="1623"/>
                  <a:pt x="9574" y="1607"/>
                  <a:pt x="9574" y="1592"/>
                </a:cubicBezTo>
                <a:cubicBezTo>
                  <a:pt x="9574" y="1576"/>
                  <a:pt x="9564" y="1576"/>
                  <a:pt x="9564" y="1560"/>
                </a:cubicBezTo>
                <a:cubicBezTo>
                  <a:pt x="9564" y="1545"/>
                  <a:pt x="9574" y="1529"/>
                  <a:pt x="9583" y="1545"/>
                </a:cubicBezTo>
                <a:cubicBezTo>
                  <a:pt x="9601" y="1545"/>
                  <a:pt x="9619" y="1545"/>
                  <a:pt x="9628" y="1514"/>
                </a:cubicBezTo>
                <a:cubicBezTo>
                  <a:pt x="9638" y="1498"/>
                  <a:pt x="9647" y="1483"/>
                  <a:pt x="9656" y="1483"/>
                </a:cubicBezTo>
                <a:cubicBezTo>
                  <a:pt x="9693" y="1421"/>
                  <a:pt x="9693" y="1390"/>
                  <a:pt x="9665" y="1327"/>
                </a:cubicBezTo>
                <a:cubicBezTo>
                  <a:pt x="9665" y="1327"/>
                  <a:pt x="9656" y="1312"/>
                  <a:pt x="9656" y="1312"/>
                </a:cubicBezTo>
                <a:cubicBezTo>
                  <a:pt x="9619" y="1250"/>
                  <a:pt x="9583" y="1219"/>
                  <a:pt x="9537" y="1219"/>
                </a:cubicBezTo>
                <a:cubicBezTo>
                  <a:pt x="9509" y="1219"/>
                  <a:pt x="9482" y="1234"/>
                  <a:pt x="9455" y="1250"/>
                </a:cubicBezTo>
                <a:cubicBezTo>
                  <a:pt x="9455" y="1250"/>
                  <a:pt x="9445" y="1265"/>
                  <a:pt x="9445" y="1265"/>
                </a:cubicBezTo>
                <a:cubicBezTo>
                  <a:pt x="9445" y="1281"/>
                  <a:pt x="9436" y="1296"/>
                  <a:pt x="9436" y="1312"/>
                </a:cubicBezTo>
                <a:cubicBezTo>
                  <a:pt x="9436" y="1327"/>
                  <a:pt x="9427" y="1327"/>
                  <a:pt x="9409" y="1327"/>
                </a:cubicBezTo>
                <a:cubicBezTo>
                  <a:pt x="9400" y="1327"/>
                  <a:pt x="9391" y="1312"/>
                  <a:pt x="9381" y="1296"/>
                </a:cubicBezTo>
                <a:cubicBezTo>
                  <a:pt x="9372" y="1296"/>
                  <a:pt x="9372" y="1296"/>
                  <a:pt x="9363" y="1312"/>
                </a:cubicBezTo>
                <a:cubicBezTo>
                  <a:pt x="9336" y="1390"/>
                  <a:pt x="9299" y="1421"/>
                  <a:pt x="9253" y="1452"/>
                </a:cubicBezTo>
                <a:cubicBezTo>
                  <a:pt x="9226" y="1467"/>
                  <a:pt x="9198" y="1467"/>
                  <a:pt x="9180" y="1498"/>
                </a:cubicBezTo>
                <a:cubicBezTo>
                  <a:pt x="9180" y="1498"/>
                  <a:pt x="9180" y="1498"/>
                  <a:pt x="9180" y="1498"/>
                </a:cubicBezTo>
                <a:cubicBezTo>
                  <a:pt x="9171" y="1514"/>
                  <a:pt x="9171" y="1514"/>
                  <a:pt x="9162" y="1529"/>
                </a:cubicBezTo>
                <a:cubicBezTo>
                  <a:pt x="9153" y="1529"/>
                  <a:pt x="9153" y="1545"/>
                  <a:pt x="9143" y="1560"/>
                </a:cubicBezTo>
                <a:cubicBezTo>
                  <a:pt x="9143" y="1560"/>
                  <a:pt x="9143" y="1560"/>
                  <a:pt x="9143" y="1560"/>
                </a:cubicBezTo>
                <a:cubicBezTo>
                  <a:pt x="9143" y="1545"/>
                  <a:pt x="9143" y="1545"/>
                  <a:pt x="9143" y="1545"/>
                </a:cubicBezTo>
                <a:cubicBezTo>
                  <a:pt x="9153" y="1545"/>
                  <a:pt x="9153" y="1529"/>
                  <a:pt x="9162" y="1529"/>
                </a:cubicBezTo>
                <a:cubicBezTo>
                  <a:pt x="9162" y="1514"/>
                  <a:pt x="9171" y="1514"/>
                  <a:pt x="9180" y="1498"/>
                </a:cubicBezTo>
                <a:cubicBezTo>
                  <a:pt x="9180" y="1498"/>
                  <a:pt x="9180" y="1498"/>
                  <a:pt x="9180" y="1498"/>
                </a:cubicBezTo>
                <a:cubicBezTo>
                  <a:pt x="9180" y="1483"/>
                  <a:pt x="9180" y="1467"/>
                  <a:pt x="9180" y="1467"/>
                </a:cubicBezTo>
                <a:cubicBezTo>
                  <a:pt x="9198" y="1436"/>
                  <a:pt x="9217" y="1390"/>
                  <a:pt x="9244" y="1374"/>
                </a:cubicBezTo>
                <a:cubicBezTo>
                  <a:pt x="9272" y="1358"/>
                  <a:pt x="9299" y="1327"/>
                  <a:pt x="9308" y="1281"/>
                </a:cubicBezTo>
                <a:cubicBezTo>
                  <a:pt x="9308" y="1265"/>
                  <a:pt x="9308" y="1250"/>
                  <a:pt x="9317" y="1234"/>
                </a:cubicBezTo>
                <a:cubicBezTo>
                  <a:pt x="9336" y="1141"/>
                  <a:pt x="9308" y="1110"/>
                  <a:pt x="9262" y="1125"/>
                </a:cubicBezTo>
                <a:cubicBezTo>
                  <a:pt x="9262" y="1125"/>
                  <a:pt x="9253" y="1125"/>
                  <a:pt x="9253" y="1125"/>
                </a:cubicBezTo>
                <a:cubicBezTo>
                  <a:pt x="9253" y="1125"/>
                  <a:pt x="9244" y="1125"/>
                  <a:pt x="9244" y="1141"/>
                </a:cubicBezTo>
                <a:cubicBezTo>
                  <a:pt x="9235" y="1156"/>
                  <a:pt x="9235" y="1188"/>
                  <a:pt x="9226" y="1203"/>
                </a:cubicBezTo>
                <a:cubicBezTo>
                  <a:pt x="9226" y="1234"/>
                  <a:pt x="9207" y="1250"/>
                  <a:pt x="9189" y="1250"/>
                </a:cubicBezTo>
                <a:cubicBezTo>
                  <a:pt x="9189" y="1250"/>
                  <a:pt x="9189" y="1250"/>
                  <a:pt x="9180" y="1250"/>
                </a:cubicBezTo>
                <a:cubicBezTo>
                  <a:pt x="9153" y="1219"/>
                  <a:pt x="9125" y="1234"/>
                  <a:pt x="9098" y="1234"/>
                </a:cubicBezTo>
                <a:cubicBezTo>
                  <a:pt x="9098" y="1234"/>
                  <a:pt x="9088" y="1234"/>
                  <a:pt x="9088" y="1234"/>
                </a:cubicBezTo>
                <a:cubicBezTo>
                  <a:pt x="9088" y="1234"/>
                  <a:pt x="9098" y="1219"/>
                  <a:pt x="9098" y="1219"/>
                </a:cubicBezTo>
                <a:cubicBezTo>
                  <a:pt x="9107" y="1203"/>
                  <a:pt x="9125" y="1203"/>
                  <a:pt x="9143" y="1188"/>
                </a:cubicBezTo>
                <a:cubicBezTo>
                  <a:pt x="9153" y="1188"/>
                  <a:pt x="9162" y="1172"/>
                  <a:pt x="9162" y="1141"/>
                </a:cubicBezTo>
                <a:cubicBezTo>
                  <a:pt x="9171" y="1125"/>
                  <a:pt x="9162" y="1110"/>
                  <a:pt x="9153" y="1094"/>
                </a:cubicBezTo>
                <a:cubicBezTo>
                  <a:pt x="9134" y="1094"/>
                  <a:pt x="9116" y="1079"/>
                  <a:pt x="9098" y="1079"/>
                </a:cubicBezTo>
                <a:cubicBezTo>
                  <a:pt x="9015" y="1048"/>
                  <a:pt x="8988" y="1048"/>
                  <a:pt x="8915" y="1110"/>
                </a:cubicBezTo>
                <a:cubicBezTo>
                  <a:pt x="8905" y="1110"/>
                  <a:pt x="8896" y="1125"/>
                  <a:pt x="8887" y="1125"/>
                </a:cubicBezTo>
                <a:cubicBezTo>
                  <a:pt x="8869" y="1141"/>
                  <a:pt x="8851" y="1141"/>
                  <a:pt x="8841" y="1156"/>
                </a:cubicBezTo>
                <a:cubicBezTo>
                  <a:pt x="8832" y="1156"/>
                  <a:pt x="8832" y="1141"/>
                  <a:pt x="8832" y="1141"/>
                </a:cubicBezTo>
                <a:cubicBezTo>
                  <a:pt x="8823" y="1141"/>
                  <a:pt x="8832" y="1125"/>
                  <a:pt x="8832" y="1125"/>
                </a:cubicBezTo>
                <a:cubicBezTo>
                  <a:pt x="8841" y="1110"/>
                  <a:pt x="8851" y="1110"/>
                  <a:pt x="8860" y="1094"/>
                </a:cubicBezTo>
                <a:cubicBezTo>
                  <a:pt x="8887" y="1079"/>
                  <a:pt x="8915" y="1063"/>
                  <a:pt x="8942" y="1048"/>
                </a:cubicBezTo>
                <a:cubicBezTo>
                  <a:pt x="8988" y="1001"/>
                  <a:pt x="9034" y="1001"/>
                  <a:pt x="9088" y="1032"/>
                </a:cubicBezTo>
                <a:cubicBezTo>
                  <a:pt x="9125" y="1048"/>
                  <a:pt x="9153" y="1048"/>
                  <a:pt x="9189" y="1048"/>
                </a:cubicBezTo>
                <a:cubicBezTo>
                  <a:pt x="9226" y="1032"/>
                  <a:pt x="9253" y="1017"/>
                  <a:pt x="9290" y="1017"/>
                </a:cubicBezTo>
                <a:cubicBezTo>
                  <a:pt x="9326" y="1017"/>
                  <a:pt x="9354" y="986"/>
                  <a:pt x="9381" y="939"/>
                </a:cubicBezTo>
                <a:cubicBezTo>
                  <a:pt x="9391" y="923"/>
                  <a:pt x="9391" y="877"/>
                  <a:pt x="9381" y="861"/>
                </a:cubicBezTo>
                <a:cubicBezTo>
                  <a:pt x="9363" y="830"/>
                  <a:pt x="9345" y="815"/>
                  <a:pt x="9326" y="784"/>
                </a:cubicBezTo>
                <a:cubicBezTo>
                  <a:pt x="9290" y="752"/>
                  <a:pt x="9253" y="721"/>
                  <a:pt x="9217" y="768"/>
                </a:cubicBezTo>
                <a:cubicBezTo>
                  <a:pt x="9217" y="768"/>
                  <a:pt x="9207" y="768"/>
                  <a:pt x="9198" y="768"/>
                </a:cubicBezTo>
                <a:cubicBezTo>
                  <a:pt x="9198" y="768"/>
                  <a:pt x="9198" y="752"/>
                  <a:pt x="9198" y="752"/>
                </a:cubicBezTo>
                <a:cubicBezTo>
                  <a:pt x="9198" y="752"/>
                  <a:pt x="9198" y="752"/>
                  <a:pt x="9198" y="752"/>
                </a:cubicBezTo>
                <a:cubicBezTo>
                  <a:pt x="9207" y="737"/>
                  <a:pt x="9217" y="737"/>
                  <a:pt x="9217" y="737"/>
                </a:cubicBezTo>
                <a:cubicBezTo>
                  <a:pt x="9244" y="706"/>
                  <a:pt x="9244" y="675"/>
                  <a:pt x="9235" y="628"/>
                </a:cubicBezTo>
                <a:cubicBezTo>
                  <a:pt x="9226" y="613"/>
                  <a:pt x="9217" y="613"/>
                  <a:pt x="9207" y="613"/>
                </a:cubicBezTo>
                <a:cubicBezTo>
                  <a:pt x="9153" y="644"/>
                  <a:pt x="9107" y="644"/>
                  <a:pt x="9061" y="597"/>
                </a:cubicBezTo>
                <a:cubicBezTo>
                  <a:pt x="9043" y="597"/>
                  <a:pt x="9024" y="597"/>
                  <a:pt x="9015" y="597"/>
                </a:cubicBezTo>
                <a:cubicBezTo>
                  <a:pt x="8997" y="597"/>
                  <a:pt x="8979" y="613"/>
                  <a:pt x="8960" y="613"/>
                </a:cubicBezTo>
                <a:cubicBezTo>
                  <a:pt x="8933" y="628"/>
                  <a:pt x="8905" y="628"/>
                  <a:pt x="8878" y="628"/>
                </a:cubicBezTo>
                <a:cubicBezTo>
                  <a:pt x="8860" y="613"/>
                  <a:pt x="8841" y="628"/>
                  <a:pt x="8823" y="644"/>
                </a:cubicBezTo>
                <a:cubicBezTo>
                  <a:pt x="8814" y="644"/>
                  <a:pt x="8805" y="644"/>
                  <a:pt x="8805" y="644"/>
                </a:cubicBezTo>
                <a:cubicBezTo>
                  <a:pt x="8796" y="644"/>
                  <a:pt x="8796" y="644"/>
                  <a:pt x="8796" y="644"/>
                </a:cubicBezTo>
                <a:cubicBezTo>
                  <a:pt x="8796" y="644"/>
                  <a:pt x="8796" y="628"/>
                  <a:pt x="8796" y="628"/>
                </a:cubicBezTo>
                <a:cubicBezTo>
                  <a:pt x="8805" y="628"/>
                  <a:pt x="8814" y="613"/>
                  <a:pt x="8823" y="613"/>
                </a:cubicBezTo>
                <a:cubicBezTo>
                  <a:pt x="8841" y="613"/>
                  <a:pt x="8869" y="613"/>
                  <a:pt x="8887" y="597"/>
                </a:cubicBezTo>
                <a:cubicBezTo>
                  <a:pt x="8924" y="582"/>
                  <a:pt x="8969" y="582"/>
                  <a:pt x="9006" y="582"/>
                </a:cubicBezTo>
                <a:cubicBezTo>
                  <a:pt x="9034" y="566"/>
                  <a:pt x="9070" y="566"/>
                  <a:pt x="9098" y="582"/>
                </a:cubicBezTo>
                <a:cubicBezTo>
                  <a:pt x="9134" y="613"/>
                  <a:pt x="9162" y="582"/>
                  <a:pt x="9180" y="566"/>
                </a:cubicBezTo>
                <a:cubicBezTo>
                  <a:pt x="9189" y="550"/>
                  <a:pt x="9189" y="535"/>
                  <a:pt x="9189" y="535"/>
                </a:cubicBezTo>
                <a:cubicBezTo>
                  <a:pt x="9171" y="488"/>
                  <a:pt x="9143" y="457"/>
                  <a:pt x="9116" y="442"/>
                </a:cubicBezTo>
                <a:cubicBezTo>
                  <a:pt x="9052" y="426"/>
                  <a:pt x="8997" y="379"/>
                  <a:pt x="8942" y="348"/>
                </a:cubicBezTo>
                <a:cubicBezTo>
                  <a:pt x="8915" y="333"/>
                  <a:pt x="8896" y="333"/>
                  <a:pt x="8869" y="333"/>
                </a:cubicBezTo>
                <a:cubicBezTo>
                  <a:pt x="8832" y="317"/>
                  <a:pt x="8805" y="348"/>
                  <a:pt x="8777" y="348"/>
                </a:cubicBezTo>
                <a:cubicBezTo>
                  <a:pt x="8759" y="364"/>
                  <a:pt x="8741" y="395"/>
                  <a:pt x="8732" y="426"/>
                </a:cubicBezTo>
                <a:cubicBezTo>
                  <a:pt x="8732" y="426"/>
                  <a:pt x="8732" y="442"/>
                  <a:pt x="8722" y="442"/>
                </a:cubicBezTo>
                <a:cubicBezTo>
                  <a:pt x="8722" y="442"/>
                  <a:pt x="8722" y="442"/>
                  <a:pt x="8722" y="442"/>
                </a:cubicBezTo>
                <a:cubicBezTo>
                  <a:pt x="8722" y="442"/>
                  <a:pt x="8722" y="442"/>
                  <a:pt x="8722" y="442"/>
                </a:cubicBezTo>
                <a:cubicBezTo>
                  <a:pt x="8732" y="442"/>
                  <a:pt x="8732" y="442"/>
                  <a:pt x="8732" y="442"/>
                </a:cubicBezTo>
                <a:cubicBezTo>
                  <a:pt x="8722" y="442"/>
                  <a:pt x="8722" y="457"/>
                  <a:pt x="8722" y="457"/>
                </a:cubicBezTo>
                <a:cubicBezTo>
                  <a:pt x="8722" y="457"/>
                  <a:pt x="8722" y="457"/>
                  <a:pt x="8722" y="457"/>
                </a:cubicBezTo>
                <a:cubicBezTo>
                  <a:pt x="8732" y="473"/>
                  <a:pt x="8732" y="473"/>
                  <a:pt x="8732" y="473"/>
                </a:cubicBezTo>
                <a:cubicBezTo>
                  <a:pt x="8722" y="473"/>
                  <a:pt x="8722" y="473"/>
                  <a:pt x="8722" y="473"/>
                </a:cubicBezTo>
                <a:cubicBezTo>
                  <a:pt x="8722" y="457"/>
                  <a:pt x="8722" y="457"/>
                  <a:pt x="8722" y="457"/>
                </a:cubicBezTo>
                <a:cubicBezTo>
                  <a:pt x="8704" y="473"/>
                  <a:pt x="8695" y="442"/>
                  <a:pt x="8677" y="426"/>
                </a:cubicBezTo>
                <a:cubicBezTo>
                  <a:pt x="8667" y="426"/>
                  <a:pt x="8667" y="426"/>
                  <a:pt x="8667" y="442"/>
                </a:cubicBezTo>
                <a:cubicBezTo>
                  <a:pt x="8658" y="442"/>
                  <a:pt x="8658" y="442"/>
                  <a:pt x="8658" y="442"/>
                </a:cubicBezTo>
                <a:cubicBezTo>
                  <a:pt x="8658" y="457"/>
                  <a:pt x="8667" y="473"/>
                  <a:pt x="8667" y="488"/>
                </a:cubicBezTo>
                <a:cubicBezTo>
                  <a:pt x="8667" y="488"/>
                  <a:pt x="8667" y="504"/>
                  <a:pt x="8667" y="504"/>
                </a:cubicBezTo>
                <a:cubicBezTo>
                  <a:pt x="8658" y="504"/>
                  <a:pt x="8649" y="519"/>
                  <a:pt x="8649" y="519"/>
                </a:cubicBezTo>
                <a:cubicBezTo>
                  <a:pt x="8631" y="504"/>
                  <a:pt x="8603" y="488"/>
                  <a:pt x="8585" y="457"/>
                </a:cubicBezTo>
                <a:cubicBezTo>
                  <a:pt x="8576" y="442"/>
                  <a:pt x="8558" y="442"/>
                  <a:pt x="8539" y="457"/>
                </a:cubicBezTo>
                <a:cubicBezTo>
                  <a:pt x="8530" y="473"/>
                  <a:pt x="8512" y="488"/>
                  <a:pt x="8503" y="488"/>
                </a:cubicBezTo>
                <a:cubicBezTo>
                  <a:pt x="8484" y="488"/>
                  <a:pt x="8484" y="504"/>
                  <a:pt x="8484" y="504"/>
                </a:cubicBezTo>
                <a:cubicBezTo>
                  <a:pt x="8484" y="535"/>
                  <a:pt x="8484" y="582"/>
                  <a:pt x="8484" y="613"/>
                </a:cubicBezTo>
                <a:cubicBezTo>
                  <a:pt x="8475" y="628"/>
                  <a:pt x="8475" y="644"/>
                  <a:pt x="8466" y="644"/>
                </a:cubicBezTo>
                <a:cubicBezTo>
                  <a:pt x="8457" y="659"/>
                  <a:pt x="8448" y="675"/>
                  <a:pt x="8439" y="690"/>
                </a:cubicBezTo>
                <a:cubicBezTo>
                  <a:pt x="8439" y="690"/>
                  <a:pt x="8429" y="690"/>
                  <a:pt x="8429" y="690"/>
                </a:cubicBezTo>
                <a:cubicBezTo>
                  <a:pt x="8411" y="675"/>
                  <a:pt x="8393" y="659"/>
                  <a:pt x="8375" y="659"/>
                </a:cubicBezTo>
                <a:cubicBezTo>
                  <a:pt x="8375" y="659"/>
                  <a:pt x="8356" y="675"/>
                  <a:pt x="8356" y="690"/>
                </a:cubicBezTo>
                <a:cubicBezTo>
                  <a:pt x="8356" y="690"/>
                  <a:pt x="8356" y="706"/>
                  <a:pt x="8356" y="721"/>
                </a:cubicBezTo>
                <a:cubicBezTo>
                  <a:pt x="8365" y="768"/>
                  <a:pt x="8365" y="830"/>
                  <a:pt x="8375" y="877"/>
                </a:cubicBezTo>
                <a:cubicBezTo>
                  <a:pt x="8384" y="939"/>
                  <a:pt x="8384" y="1001"/>
                  <a:pt x="8402" y="1048"/>
                </a:cubicBezTo>
                <a:cubicBezTo>
                  <a:pt x="8402" y="1063"/>
                  <a:pt x="8402" y="1079"/>
                  <a:pt x="8384" y="1079"/>
                </a:cubicBezTo>
                <a:cubicBezTo>
                  <a:pt x="8375" y="1079"/>
                  <a:pt x="8365" y="1079"/>
                  <a:pt x="8356" y="1048"/>
                </a:cubicBezTo>
                <a:cubicBezTo>
                  <a:pt x="8356" y="1032"/>
                  <a:pt x="8347" y="1017"/>
                  <a:pt x="8329" y="1001"/>
                </a:cubicBezTo>
                <a:cubicBezTo>
                  <a:pt x="8329" y="1001"/>
                  <a:pt x="8329" y="1001"/>
                  <a:pt x="8338" y="986"/>
                </a:cubicBezTo>
                <a:cubicBezTo>
                  <a:pt x="8347" y="970"/>
                  <a:pt x="8347" y="954"/>
                  <a:pt x="8338" y="939"/>
                </a:cubicBezTo>
                <a:cubicBezTo>
                  <a:pt x="8329" y="923"/>
                  <a:pt x="8311" y="908"/>
                  <a:pt x="8311" y="877"/>
                </a:cubicBezTo>
                <a:cubicBezTo>
                  <a:pt x="8301" y="830"/>
                  <a:pt x="8292" y="799"/>
                  <a:pt x="8274" y="752"/>
                </a:cubicBezTo>
                <a:cubicBezTo>
                  <a:pt x="8274" y="721"/>
                  <a:pt x="8256" y="706"/>
                  <a:pt x="8246" y="690"/>
                </a:cubicBezTo>
                <a:cubicBezTo>
                  <a:pt x="8228" y="690"/>
                  <a:pt x="8210" y="690"/>
                  <a:pt x="8210" y="706"/>
                </a:cubicBezTo>
                <a:cubicBezTo>
                  <a:pt x="8210" y="721"/>
                  <a:pt x="8210" y="721"/>
                  <a:pt x="8201" y="737"/>
                </a:cubicBezTo>
                <a:cubicBezTo>
                  <a:pt x="8192" y="784"/>
                  <a:pt x="8192" y="846"/>
                  <a:pt x="8192" y="892"/>
                </a:cubicBezTo>
                <a:cubicBezTo>
                  <a:pt x="8192" y="923"/>
                  <a:pt x="8192" y="939"/>
                  <a:pt x="8192" y="970"/>
                </a:cubicBezTo>
                <a:cubicBezTo>
                  <a:pt x="8182" y="986"/>
                  <a:pt x="8164" y="970"/>
                  <a:pt x="8155" y="970"/>
                </a:cubicBezTo>
                <a:cubicBezTo>
                  <a:pt x="8146" y="970"/>
                  <a:pt x="8146" y="970"/>
                  <a:pt x="8146" y="970"/>
                </a:cubicBezTo>
                <a:cubicBezTo>
                  <a:pt x="8137" y="970"/>
                  <a:pt x="8137" y="986"/>
                  <a:pt x="8127" y="986"/>
                </a:cubicBezTo>
                <a:cubicBezTo>
                  <a:pt x="8127" y="986"/>
                  <a:pt x="8118" y="986"/>
                  <a:pt x="8118" y="970"/>
                </a:cubicBezTo>
                <a:cubicBezTo>
                  <a:pt x="8109" y="939"/>
                  <a:pt x="8127" y="923"/>
                  <a:pt x="8127" y="908"/>
                </a:cubicBezTo>
                <a:cubicBezTo>
                  <a:pt x="8118" y="861"/>
                  <a:pt x="8118" y="815"/>
                  <a:pt x="8118" y="768"/>
                </a:cubicBezTo>
                <a:cubicBezTo>
                  <a:pt x="8118" y="752"/>
                  <a:pt x="8118" y="752"/>
                  <a:pt x="8109" y="737"/>
                </a:cubicBezTo>
                <a:cubicBezTo>
                  <a:pt x="8109" y="737"/>
                  <a:pt x="8109" y="721"/>
                  <a:pt x="8109" y="721"/>
                </a:cubicBezTo>
                <a:cubicBezTo>
                  <a:pt x="8100" y="721"/>
                  <a:pt x="8100" y="721"/>
                  <a:pt x="8091" y="737"/>
                </a:cubicBezTo>
                <a:cubicBezTo>
                  <a:pt x="8082" y="752"/>
                  <a:pt x="8082" y="784"/>
                  <a:pt x="8082" y="799"/>
                </a:cubicBezTo>
                <a:cubicBezTo>
                  <a:pt x="8082" y="815"/>
                  <a:pt x="8091" y="846"/>
                  <a:pt x="8082" y="861"/>
                </a:cubicBezTo>
                <a:cubicBezTo>
                  <a:pt x="8082" y="877"/>
                  <a:pt x="8063" y="892"/>
                  <a:pt x="8063" y="923"/>
                </a:cubicBezTo>
                <a:cubicBezTo>
                  <a:pt x="8054" y="923"/>
                  <a:pt x="8054" y="923"/>
                  <a:pt x="8054" y="923"/>
                </a:cubicBezTo>
                <a:cubicBezTo>
                  <a:pt x="8054" y="923"/>
                  <a:pt x="8054" y="923"/>
                  <a:pt x="8054" y="923"/>
                </a:cubicBezTo>
                <a:cubicBezTo>
                  <a:pt x="8054" y="939"/>
                  <a:pt x="8045" y="939"/>
                  <a:pt x="8036" y="954"/>
                </a:cubicBezTo>
                <a:cubicBezTo>
                  <a:pt x="8036" y="970"/>
                  <a:pt x="8027" y="970"/>
                  <a:pt x="8018" y="986"/>
                </a:cubicBezTo>
                <a:cubicBezTo>
                  <a:pt x="8018" y="986"/>
                  <a:pt x="8018" y="986"/>
                  <a:pt x="8018" y="986"/>
                </a:cubicBezTo>
                <a:cubicBezTo>
                  <a:pt x="8018" y="1001"/>
                  <a:pt x="8018" y="1001"/>
                  <a:pt x="8018" y="1001"/>
                </a:cubicBezTo>
                <a:cubicBezTo>
                  <a:pt x="8008" y="1001"/>
                  <a:pt x="8018" y="1001"/>
                  <a:pt x="8018" y="986"/>
                </a:cubicBezTo>
                <a:cubicBezTo>
                  <a:pt x="8018" y="986"/>
                  <a:pt x="8018" y="986"/>
                  <a:pt x="8018" y="986"/>
                </a:cubicBezTo>
                <a:cubicBezTo>
                  <a:pt x="8027" y="970"/>
                  <a:pt x="8027" y="954"/>
                  <a:pt x="8036" y="954"/>
                </a:cubicBezTo>
                <a:cubicBezTo>
                  <a:pt x="8045" y="939"/>
                  <a:pt x="8045" y="939"/>
                  <a:pt x="8054" y="923"/>
                </a:cubicBezTo>
                <a:cubicBezTo>
                  <a:pt x="8054" y="923"/>
                  <a:pt x="8054" y="923"/>
                  <a:pt x="8054" y="923"/>
                </a:cubicBezTo>
                <a:cubicBezTo>
                  <a:pt x="8054" y="908"/>
                  <a:pt x="8045" y="892"/>
                  <a:pt x="8045" y="877"/>
                </a:cubicBezTo>
                <a:cubicBezTo>
                  <a:pt x="8054" y="846"/>
                  <a:pt x="8063" y="815"/>
                  <a:pt x="8073" y="784"/>
                </a:cubicBezTo>
                <a:cubicBezTo>
                  <a:pt x="8073" y="752"/>
                  <a:pt x="8073" y="721"/>
                  <a:pt x="8073" y="690"/>
                </a:cubicBezTo>
                <a:cubicBezTo>
                  <a:pt x="8073" y="675"/>
                  <a:pt x="8054" y="659"/>
                  <a:pt x="8045" y="659"/>
                </a:cubicBezTo>
                <a:cubicBezTo>
                  <a:pt x="8036" y="675"/>
                  <a:pt x="8018" y="675"/>
                  <a:pt x="8008" y="690"/>
                </a:cubicBezTo>
                <a:cubicBezTo>
                  <a:pt x="7981" y="706"/>
                  <a:pt x="7963" y="706"/>
                  <a:pt x="7935" y="721"/>
                </a:cubicBezTo>
                <a:cubicBezTo>
                  <a:pt x="7899" y="721"/>
                  <a:pt x="7862" y="721"/>
                  <a:pt x="7825" y="737"/>
                </a:cubicBezTo>
                <a:cubicBezTo>
                  <a:pt x="7807" y="737"/>
                  <a:pt x="7798" y="752"/>
                  <a:pt x="7798" y="784"/>
                </a:cubicBezTo>
                <a:cubicBezTo>
                  <a:pt x="7798" y="799"/>
                  <a:pt x="7798" y="799"/>
                  <a:pt x="7798" y="815"/>
                </a:cubicBezTo>
                <a:cubicBezTo>
                  <a:pt x="7798" y="815"/>
                  <a:pt x="7798" y="830"/>
                  <a:pt x="7798" y="830"/>
                </a:cubicBezTo>
                <a:cubicBezTo>
                  <a:pt x="7789" y="830"/>
                  <a:pt x="7789" y="830"/>
                  <a:pt x="7789" y="830"/>
                </a:cubicBezTo>
                <a:cubicBezTo>
                  <a:pt x="7780" y="815"/>
                  <a:pt x="7780" y="784"/>
                  <a:pt x="7771" y="784"/>
                </a:cubicBezTo>
                <a:cubicBezTo>
                  <a:pt x="7752" y="768"/>
                  <a:pt x="7743" y="784"/>
                  <a:pt x="7725" y="799"/>
                </a:cubicBezTo>
                <a:cubicBezTo>
                  <a:pt x="7716" y="799"/>
                  <a:pt x="7706" y="815"/>
                  <a:pt x="7706" y="846"/>
                </a:cubicBezTo>
                <a:cubicBezTo>
                  <a:pt x="7697" y="861"/>
                  <a:pt x="7697" y="861"/>
                  <a:pt x="7697" y="877"/>
                </a:cubicBezTo>
                <a:cubicBezTo>
                  <a:pt x="7697" y="908"/>
                  <a:pt x="7697" y="939"/>
                  <a:pt x="7688" y="954"/>
                </a:cubicBezTo>
                <a:cubicBezTo>
                  <a:pt x="7688" y="986"/>
                  <a:pt x="7670" y="1001"/>
                  <a:pt x="7661" y="1017"/>
                </a:cubicBezTo>
                <a:cubicBezTo>
                  <a:pt x="7661" y="1032"/>
                  <a:pt x="7652" y="1032"/>
                  <a:pt x="7652" y="1048"/>
                </a:cubicBezTo>
                <a:cubicBezTo>
                  <a:pt x="7642" y="1063"/>
                  <a:pt x="7633" y="1063"/>
                  <a:pt x="7624" y="1048"/>
                </a:cubicBezTo>
                <a:cubicBezTo>
                  <a:pt x="7606" y="1017"/>
                  <a:pt x="7587" y="1017"/>
                  <a:pt x="7569" y="1032"/>
                </a:cubicBezTo>
                <a:cubicBezTo>
                  <a:pt x="7542" y="1032"/>
                  <a:pt x="7514" y="1048"/>
                  <a:pt x="7496" y="1079"/>
                </a:cubicBezTo>
                <a:cubicBezTo>
                  <a:pt x="7478" y="1125"/>
                  <a:pt x="7459" y="1141"/>
                  <a:pt x="7432" y="1141"/>
                </a:cubicBezTo>
                <a:cubicBezTo>
                  <a:pt x="7423" y="1156"/>
                  <a:pt x="7423" y="1172"/>
                  <a:pt x="7414" y="1172"/>
                </a:cubicBezTo>
                <a:cubicBezTo>
                  <a:pt x="7386" y="1203"/>
                  <a:pt x="7368" y="1250"/>
                  <a:pt x="7349" y="1296"/>
                </a:cubicBezTo>
                <a:cubicBezTo>
                  <a:pt x="7340" y="1327"/>
                  <a:pt x="7349" y="1358"/>
                  <a:pt x="7368" y="1358"/>
                </a:cubicBezTo>
                <a:cubicBezTo>
                  <a:pt x="7386" y="1374"/>
                  <a:pt x="7404" y="1390"/>
                  <a:pt x="7423" y="1390"/>
                </a:cubicBezTo>
                <a:cubicBezTo>
                  <a:pt x="7423" y="1390"/>
                  <a:pt x="7423" y="1390"/>
                  <a:pt x="7423" y="1390"/>
                </a:cubicBezTo>
                <a:cubicBezTo>
                  <a:pt x="7432" y="1390"/>
                  <a:pt x="7432" y="1390"/>
                  <a:pt x="7432" y="1390"/>
                </a:cubicBezTo>
                <a:cubicBezTo>
                  <a:pt x="7432" y="1390"/>
                  <a:pt x="7432" y="1390"/>
                  <a:pt x="7432" y="1390"/>
                </a:cubicBezTo>
                <a:cubicBezTo>
                  <a:pt x="7432" y="1390"/>
                  <a:pt x="7432" y="1390"/>
                  <a:pt x="7423" y="1390"/>
                </a:cubicBezTo>
                <a:cubicBezTo>
                  <a:pt x="7432" y="1405"/>
                  <a:pt x="7432" y="1405"/>
                  <a:pt x="7432" y="1421"/>
                </a:cubicBezTo>
                <a:cubicBezTo>
                  <a:pt x="7432" y="1436"/>
                  <a:pt x="7432" y="1452"/>
                  <a:pt x="7423" y="1452"/>
                </a:cubicBezTo>
                <a:cubicBezTo>
                  <a:pt x="7414" y="1467"/>
                  <a:pt x="7404" y="1483"/>
                  <a:pt x="7404" y="1498"/>
                </a:cubicBezTo>
                <a:cubicBezTo>
                  <a:pt x="7404" y="1529"/>
                  <a:pt x="7395" y="1545"/>
                  <a:pt x="7386" y="1545"/>
                </a:cubicBezTo>
                <a:cubicBezTo>
                  <a:pt x="7377" y="1576"/>
                  <a:pt x="7359" y="1607"/>
                  <a:pt x="7340" y="1638"/>
                </a:cubicBezTo>
                <a:cubicBezTo>
                  <a:pt x="7331" y="1654"/>
                  <a:pt x="7322" y="1669"/>
                  <a:pt x="7313" y="1654"/>
                </a:cubicBezTo>
                <a:cubicBezTo>
                  <a:pt x="7276" y="1623"/>
                  <a:pt x="7240" y="1638"/>
                  <a:pt x="7212" y="1638"/>
                </a:cubicBezTo>
                <a:cubicBezTo>
                  <a:pt x="7194" y="1638"/>
                  <a:pt x="7185" y="1638"/>
                  <a:pt x="7176" y="1654"/>
                </a:cubicBezTo>
                <a:cubicBezTo>
                  <a:pt x="7157" y="1669"/>
                  <a:pt x="7139" y="1685"/>
                  <a:pt x="7121" y="1685"/>
                </a:cubicBezTo>
                <a:cubicBezTo>
                  <a:pt x="7084" y="1700"/>
                  <a:pt x="7047" y="1716"/>
                  <a:pt x="7011" y="1716"/>
                </a:cubicBezTo>
                <a:cubicBezTo>
                  <a:pt x="6983" y="1731"/>
                  <a:pt x="6965" y="1763"/>
                  <a:pt x="6947" y="1809"/>
                </a:cubicBezTo>
                <a:cubicBezTo>
                  <a:pt x="6938" y="1840"/>
                  <a:pt x="6928" y="1871"/>
                  <a:pt x="6947" y="1902"/>
                </a:cubicBezTo>
                <a:cubicBezTo>
                  <a:pt x="6965" y="1933"/>
                  <a:pt x="6974" y="1980"/>
                  <a:pt x="6993" y="2011"/>
                </a:cubicBezTo>
                <a:cubicBezTo>
                  <a:pt x="6993" y="2011"/>
                  <a:pt x="6993" y="2011"/>
                  <a:pt x="7002" y="2011"/>
                </a:cubicBezTo>
                <a:cubicBezTo>
                  <a:pt x="7002" y="2011"/>
                  <a:pt x="7002" y="2011"/>
                  <a:pt x="7002" y="2011"/>
                </a:cubicBezTo>
                <a:cubicBezTo>
                  <a:pt x="7002" y="2011"/>
                  <a:pt x="7002" y="2011"/>
                  <a:pt x="7002" y="2011"/>
                </a:cubicBezTo>
                <a:cubicBezTo>
                  <a:pt x="6993" y="2011"/>
                  <a:pt x="6993" y="2011"/>
                  <a:pt x="6993" y="2011"/>
                </a:cubicBezTo>
                <a:cubicBezTo>
                  <a:pt x="6993" y="2011"/>
                  <a:pt x="6993" y="2011"/>
                  <a:pt x="6993" y="2011"/>
                </a:cubicBezTo>
                <a:cubicBezTo>
                  <a:pt x="6993" y="2011"/>
                  <a:pt x="6993" y="2011"/>
                  <a:pt x="6993" y="2011"/>
                </a:cubicBezTo>
                <a:cubicBezTo>
                  <a:pt x="7002" y="2042"/>
                  <a:pt x="7002" y="2073"/>
                  <a:pt x="7011" y="2089"/>
                </a:cubicBezTo>
                <a:cubicBezTo>
                  <a:pt x="7020" y="2120"/>
                  <a:pt x="7038" y="2135"/>
                  <a:pt x="7057" y="2120"/>
                </a:cubicBezTo>
                <a:cubicBezTo>
                  <a:pt x="7066" y="2120"/>
                  <a:pt x="7075" y="2104"/>
                  <a:pt x="7093" y="2120"/>
                </a:cubicBezTo>
                <a:cubicBezTo>
                  <a:pt x="7102" y="2120"/>
                  <a:pt x="7121" y="2120"/>
                  <a:pt x="7139" y="2120"/>
                </a:cubicBezTo>
                <a:cubicBezTo>
                  <a:pt x="7139" y="2120"/>
                  <a:pt x="7148" y="2120"/>
                  <a:pt x="7148" y="2120"/>
                </a:cubicBezTo>
                <a:cubicBezTo>
                  <a:pt x="7157" y="2135"/>
                  <a:pt x="7157" y="2135"/>
                  <a:pt x="7157" y="2151"/>
                </a:cubicBezTo>
                <a:cubicBezTo>
                  <a:pt x="7157" y="2151"/>
                  <a:pt x="7157" y="2167"/>
                  <a:pt x="7148" y="2167"/>
                </a:cubicBezTo>
                <a:cubicBezTo>
                  <a:pt x="7139" y="2167"/>
                  <a:pt x="7130" y="2167"/>
                  <a:pt x="7130" y="2167"/>
                </a:cubicBezTo>
                <a:cubicBezTo>
                  <a:pt x="7093" y="2151"/>
                  <a:pt x="7066" y="2135"/>
                  <a:pt x="7038" y="2167"/>
                </a:cubicBezTo>
                <a:cubicBezTo>
                  <a:pt x="7020" y="2182"/>
                  <a:pt x="7011" y="2182"/>
                  <a:pt x="6993" y="2182"/>
                </a:cubicBezTo>
                <a:cubicBezTo>
                  <a:pt x="6983" y="2167"/>
                  <a:pt x="6965" y="2182"/>
                  <a:pt x="6947" y="2182"/>
                </a:cubicBezTo>
                <a:cubicBezTo>
                  <a:pt x="6928" y="2213"/>
                  <a:pt x="6919" y="2260"/>
                  <a:pt x="6938" y="2291"/>
                </a:cubicBezTo>
                <a:cubicBezTo>
                  <a:pt x="6947" y="2322"/>
                  <a:pt x="6965" y="2353"/>
                  <a:pt x="6983" y="2369"/>
                </a:cubicBezTo>
                <a:cubicBezTo>
                  <a:pt x="6993" y="2384"/>
                  <a:pt x="6993" y="2384"/>
                  <a:pt x="6983" y="2400"/>
                </a:cubicBezTo>
                <a:cubicBezTo>
                  <a:pt x="6974" y="2415"/>
                  <a:pt x="6965" y="2415"/>
                  <a:pt x="6956" y="2431"/>
                </a:cubicBezTo>
                <a:cubicBezTo>
                  <a:pt x="6956" y="2431"/>
                  <a:pt x="6947" y="2462"/>
                  <a:pt x="6947" y="2462"/>
                </a:cubicBezTo>
                <a:cubicBezTo>
                  <a:pt x="6965" y="2524"/>
                  <a:pt x="6983" y="2571"/>
                  <a:pt x="7011" y="2602"/>
                </a:cubicBezTo>
                <a:cubicBezTo>
                  <a:pt x="7038" y="2617"/>
                  <a:pt x="7047" y="2617"/>
                  <a:pt x="7057" y="2586"/>
                </a:cubicBezTo>
                <a:cubicBezTo>
                  <a:pt x="7066" y="2555"/>
                  <a:pt x="7066" y="2555"/>
                  <a:pt x="7084" y="2571"/>
                </a:cubicBezTo>
                <a:cubicBezTo>
                  <a:pt x="7093" y="2571"/>
                  <a:pt x="7102" y="2571"/>
                  <a:pt x="7112" y="2602"/>
                </a:cubicBezTo>
                <a:cubicBezTo>
                  <a:pt x="7112" y="2602"/>
                  <a:pt x="7121" y="2602"/>
                  <a:pt x="7121" y="2602"/>
                </a:cubicBezTo>
                <a:cubicBezTo>
                  <a:pt x="7157" y="2586"/>
                  <a:pt x="7194" y="2617"/>
                  <a:pt x="7221" y="2586"/>
                </a:cubicBezTo>
                <a:cubicBezTo>
                  <a:pt x="7221" y="2586"/>
                  <a:pt x="7231" y="2586"/>
                  <a:pt x="7231" y="2586"/>
                </a:cubicBezTo>
                <a:cubicBezTo>
                  <a:pt x="7258" y="2602"/>
                  <a:pt x="7295" y="2633"/>
                  <a:pt x="7322" y="2664"/>
                </a:cubicBezTo>
                <a:cubicBezTo>
                  <a:pt x="7340" y="2695"/>
                  <a:pt x="7368" y="2726"/>
                  <a:pt x="7386" y="2757"/>
                </a:cubicBezTo>
                <a:cubicBezTo>
                  <a:pt x="7395" y="2773"/>
                  <a:pt x="7404" y="2788"/>
                  <a:pt x="7414" y="2804"/>
                </a:cubicBezTo>
                <a:cubicBezTo>
                  <a:pt x="7414" y="2804"/>
                  <a:pt x="7414" y="2819"/>
                  <a:pt x="7414" y="2835"/>
                </a:cubicBezTo>
                <a:cubicBezTo>
                  <a:pt x="7414" y="2850"/>
                  <a:pt x="7414" y="2881"/>
                  <a:pt x="7404" y="2897"/>
                </a:cubicBezTo>
                <a:cubicBezTo>
                  <a:pt x="7386" y="2944"/>
                  <a:pt x="7395" y="2975"/>
                  <a:pt x="7414" y="3006"/>
                </a:cubicBezTo>
                <a:cubicBezTo>
                  <a:pt x="7414" y="3006"/>
                  <a:pt x="7423" y="3037"/>
                  <a:pt x="7423" y="3052"/>
                </a:cubicBezTo>
                <a:cubicBezTo>
                  <a:pt x="7423" y="3068"/>
                  <a:pt x="7423" y="3099"/>
                  <a:pt x="7414" y="3114"/>
                </a:cubicBezTo>
                <a:cubicBezTo>
                  <a:pt x="7404" y="3114"/>
                  <a:pt x="7404" y="3130"/>
                  <a:pt x="7414" y="3130"/>
                </a:cubicBezTo>
                <a:cubicBezTo>
                  <a:pt x="7423" y="3130"/>
                  <a:pt x="7423" y="3130"/>
                  <a:pt x="7432" y="3146"/>
                </a:cubicBezTo>
                <a:cubicBezTo>
                  <a:pt x="7441" y="3146"/>
                  <a:pt x="7450" y="3161"/>
                  <a:pt x="7441" y="3177"/>
                </a:cubicBezTo>
                <a:cubicBezTo>
                  <a:pt x="7441" y="3177"/>
                  <a:pt x="7441" y="3192"/>
                  <a:pt x="7432" y="3192"/>
                </a:cubicBezTo>
                <a:cubicBezTo>
                  <a:pt x="7423" y="3223"/>
                  <a:pt x="7423" y="3239"/>
                  <a:pt x="7432" y="3254"/>
                </a:cubicBezTo>
                <a:cubicBezTo>
                  <a:pt x="7441" y="3254"/>
                  <a:pt x="7441" y="3270"/>
                  <a:pt x="7441" y="3285"/>
                </a:cubicBezTo>
                <a:cubicBezTo>
                  <a:pt x="7432" y="3285"/>
                  <a:pt x="7423" y="3301"/>
                  <a:pt x="7432" y="3316"/>
                </a:cubicBezTo>
                <a:cubicBezTo>
                  <a:pt x="7432" y="3332"/>
                  <a:pt x="7441" y="3348"/>
                  <a:pt x="7441" y="3363"/>
                </a:cubicBezTo>
                <a:cubicBezTo>
                  <a:pt x="7441" y="3394"/>
                  <a:pt x="7441" y="3410"/>
                  <a:pt x="7441" y="3441"/>
                </a:cubicBezTo>
                <a:cubicBezTo>
                  <a:pt x="7450" y="3472"/>
                  <a:pt x="7441" y="3503"/>
                  <a:pt x="7441" y="3518"/>
                </a:cubicBezTo>
                <a:cubicBezTo>
                  <a:pt x="7432" y="3518"/>
                  <a:pt x="7432" y="3534"/>
                  <a:pt x="7441" y="3550"/>
                </a:cubicBezTo>
                <a:cubicBezTo>
                  <a:pt x="7441" y="3550"/>
                  <a:pt x="7450" y="3550"/>
                  <a:pt x="7450" y="3565"/>
                </a:cubicBezTo>
                <a:cubicBezTo>
                  <a:pt x="7459" y="3581"/>
                  <a:pt x="7459" y="3596"/>
                  <a:pt x="7441" y="3612"/>
                </a:cubicBezTo>
                <a:cubicBezTo>
                  <a:pt x="7432" y="3612"/>
                  <a:pt x="7423" y="3612"/>
                  <a:pt x="7414" y="3627"/>
                </a:cubicBezTo>
                <a:cubicBezTo>
                  <a:pt x="7404" y="3627"/>
                  <a:pt x="7404" y="3643"/>
                  <a:pt x="7414" y="3643"/>
                </a:cubicBezTo>
                <a:cubicBezTo>
                  <a:pt x="7414" y="3658"/>
                  <a:pt x="7441" y="3658"/>
                  <a:pt x="7414" y="3674"/>
                </a:cubicBezTo>
                <a:cubicBezTo>
                  <a:pt x="7395" y="3689"/>
                  <a:pt x="7395" y="3720"/>
                  <a:pt x="7395" y="3752"/>
                </a:cubicBezTo>
                <a:cubicBezTo>
                  <a:pt x="7404" y="3767"/>
                  <a:pt x="7404" y="3767"/>
                  <a:pt x="7414" y="3767"/>
                </a:cubicBezTo>
                <a:cubicBezTo>
                  <a:pt x="7414" y="3767"/>
                  <a:pt x="7414" y="3767"/>
                  <a:pt x="7414" y="3767"/>
                </a:cubicBezTo>
                <a:cubicBezTo>
                  <a:pt x="7414" y="3752"/>
                  <a:pt x="7414" y="3752"/>
                  <a:pt x="7414" y="3752"/>
                </a:cubicBezTo>
                <a:cubicBezTo>
                  <a:pt x="7414" y="3767"/>
                  <a:pt x="7414" y="3767"/>
                  <a:pt x="7414" y="3767"/>
                </a:cubicBezTo>
                <a:cubicBezTo>
                  <a:pt x="7414" y="3767"/>
                  <a:pt x="7414" y="3767"/>
                  <a:pt x="7414" y="3767"/>
                </a:cubicBezTo>
                <a:cubicBezTo>
                  <a:pt x="7404" y="3767"/>
                  <a:pt x="7404" y="3783"/>
                  <a:pt x="7395" y="3783"/>
                </a:cubicBezTo>
                <a:cubicBezTo>
                  <a:pt x="7395" y="3783"/>
                  <a:pt x="7395" y="3783"/>
                  <a:pt x="7395" y="3783"/>
                </a:cubicBezTo>
                <a:cubicBezTo>
                  <a:pt x="7395" y="3783"/>
                  <a:pt x="7395" y="3783"/>
                  <a:pt x="7395" y="3783"/>
                </a:cubicBezTo>
                <a:cubicBezTo>
                  <a:pt x="7395" y="3783"/>
                  <a:pt x="7395" y="3783"/>
                  <a:pt x="7395" y="3783"/>
                </a:cubicBezTo>
                <a:cubicBezTo>
                  <a:pt x="7395" y="3829"/>
                  <a:pt x="7386" y="3860"/>
                  <a:pt x="7368" y="3876"/>
                </a:cubicBezTo>
                <a:cubicBezTo>
                  <a:pt x="7359" y="3891"/>
                  <a:pt x="7368" y="3923"/>
                  <a:pt x="7377" y="3938"/>
                </a:cubicBezTo>
                <a:cubicBezTo>
                  <a:pt x="7404" y="4000"/>
                  <a:pt x="7423" y="4000"/>
                  <a:pt x="7450" y="3954"/>
                </a:cubicBezTo>
                <a:cubicBezTo>
                  <a:pt x="7459" y="3938"/>
                  <a:pt x="7459" y="3923"/>
                  <a:pt x="7468" y="3923"/>
                </a:cubicBezTo>
                <a:cubicBezTo>
                  <a:pt x="7478" y="3907"/>
                  <a:pt x="7487" y="3907"/>
                  <a:pt x="7496" y="3907"/>
                </a:cubicBezTo>
                <a:cubicBezTo>
                  <a:pt x="7496" y="3907"/>
                  <a:pt x="7505" y="3923"/>
                  <a:pt x="7505" y="3923"/>
                </a:cubicBezTo>
                <a:cubicBezTo>
                  <a:pt x="7505" y="3923"/>
                  <a:pt x="7505" y="3923"/>
                  <a:pt x="7505" y="3923"/>
                </a:cubicBezTo>
                <a:cubicBezTo>
                  <a:pt x="7505" y="3923"/>
                  <a:pt x="7505" y="3923"/>
                  <a:pt x="7505" y="3923"/>
                </a:cubicBezTo>
                <a:cubicBezTo>
                  <a:pt x="7505" y="3923"/>
                  <a:pt x="7505" y="3923"/>
                  <a:pt x="7505" y="3923"/>
                </a:cubicBezTo>
                <a:cubicBezTo>
                  <a:pt x="7514" y="3923"/>
                  <a:pt x="7514" y="3923"/>
                  <a:pt x="7523" y="3938"/>
                </a:cubicBezTo>
                <a:cubicBezTo>
                  <a:pt x="7523" y="3954"/>
                  <a:pt x="7514" y="3954"/>
                  <a:pt x="7505" y="3954"/>
                </a:cubicBezTo>
                <a:cubicBezTo>
                  <a:pt x="7496" y="3969"/>
                  <a:pt x="7487" y="4000"/>
                  <a:pt x="7487" y="4016"/>
                </a:cubicBezTo>
                <a:cubicBezTo>
                  <a:pt x="7478" y="4031"/>
                  <a:pt x="7478" y="4047"/>
                  <a:pt x="7487" y="4047"/>
                </a:cubicBezTo>
                <a:cubicBezTo>
                  <a:pt x="7496" y="4047"/>
                  <a:pt x="7505" y="4062"/>
                  <a:pt x="7505" y="4062"/>
                </a:cubicBezTo>
                <a:cubicBezTo>
                  <a:pt x="7514" y="4078"/>
                  <a:pt x="7523" y="4093"/>
                  <a:pt x="7514" y="4109"/>
                </a:cubicBezTo>
                <a:cubicBezTo>
                  <a:pt x="7514" y="4125"/>
                  <a:pt x="7505" y="4125"/>
                  <a:pt x="7505" y="4140"/>
                </a:cubicBezTo>
                <a:cubicBezTo>
                  <a:pt x="7505" y="4140"/>
                  <a:pt x="7505" y="4140"/>
                  <a:pt x="7505" y="4140"/>
                </a:cubicBezTo>
                <a:cubicBezTo>
                  <a:pt x="7505" y="4140"/>
                  <a:pt x="7505" y="4140"/>
                  <a:pt x="7505" y="4140"/>
                </a:cubicBezTo>
                <a:cubicBezTo>
                  <a:pt x="7523" y="4140"/>
                  <a:pt x="7542" y="4171"/>
                  <a:pt x="7542" y="4202"/>
                </a:cubicBezTo>
                <a:cubicBezTo>
                  <a:pt x="7542" y="4202"/>
                  <a:pt x="7542" y="4202"/>
                  <a:pt x="7542" y="4202"/>
                </a:cubicBezTo>
                <a:cubicBezTo>
                  <a:pt x="7533" y="4202"/>
                  <a:pt x="7533" y="4202"/>
                  <a:pt x="7533" y="4202"/>
                </a:cubicBezTo>
                <a:cubicBezTo>
                  <a:pt x="7523" y="4187"/>
                  <a:pt x="7514" y="4171"/>
                  <a:pt x="7505" y="4140"/>
                </a:cubicBezTo>
                <a:cubicBezTo>
                  <a:pt x="7505" y="4140"/>
                  <a:pt x="7505" y="4140"/>
                  <a:pt x="7505" y="4140"/>
                </a:cubicBezTo>
                <a:cubicBezTo>
                  <a:pt x="7505" y="4140"/>
                  <a:pt x="7505" y="4140"/>
                  <a:pt x="7505" y="4140"/>
                </a:cubicBezTo>
                <a:cubicBezTo>
                  <a:pt x="7487" y="4140"/>
                  <a:pt x="7468" y="4125"/>
                  <a:pt x="7450" y="4109"/>
                </a:cubicBezTo>
                <a:cubicBezTo>
                  <a:pt x="7432" y="4109"/>
                  <a:pt x="7423" y="4109"/>
                  <a:pt x="7404" y="4093"/>
                </a:cubicBezTo>
                <a:cubicBezTo>
                  <a:pt x="7395" y="4093"/>
                  <a:pt x="7377" y="4125"/>
                  <a:pt x="7377" y="4156"/>
                </a:cubicBezTo>
                <a:cubicBezTo>
                  <a:pt x="7377" y="4156"/>
                  <a:pt x="7377" y="4156"/>
                  <a:pt x="7377" y="4156"/>
                </a:cubicBezTo>
                <a:cubicBezTo>
                  <a:pt x="7386" y="4171"/>
                  <a:pt x="7386" y="4187"/>
                  <a:pt x="7386" y="4202"/>
                </a:cubicBezTo>
                <a:cubicBezTo>
                  <a:pt x="7377" y="4218"/>
                  <a:pt x="7368" y="4218"/>
                  <a:pt x="7368" y="4218"/>
                </a:cubicBezTo>
                <a:cubicBezTo>
                  <a:pt x="7349" y="4233"/>
                  <a:pt x="7349" y="4249"/>
                  <a:pt x="7340" y="4264"/>
                </a:cubicBezTo>
                <a:cubicBezTo>
                  <a:pt x="7340" y="4280"/>
                  <a:pt x="7331" y="4311"/>
                  <a:pt x="7340" y="4342"/>
                </a:cubicBezTo>
                <a:cubicBezTo>
                  <a:pt x="7340" y="4389"/>
                  <a:pt x="7349" y="4435"/>
                  <a:pt x="7377" y="4466"/>
                </a:cubicBezTo>
                <a:cubicBezTo>
                  <a:pt x="7377" y="4466"/>
                  <a:pt x="7377" y="4466"/>
                  <a:pt x="7386" y="4466"/>
                </a:cubicBezTo>
                <a:cubicBezTo>
                  <a:pt x="7414" y="4482"/>
                  <a:pt x="7441" y="4466"/>
                  <a:pt x="7468" y="4451"/>
                </a:cubicBezTo>
                <a:cubicBezTo>
                  <a:pt x="7478" y="4435"/>
                  <a:pt x="7487" y="4404"/>
                  <a:pt x="7478" y="4373"/>
                </a:cubicBezTo>
                <a:cubicBezTo>
                  <a:pt x="7478" y="4373"/>
                  <a:pt x="7468" y="4358"/>
                  <a:pt x="7459" y="4342"/>
                </a:cubicBezTo>
                <a:cubicBezTo>
                  <a:pt x="7450" y="4327"/>
                  <a:pt x="7450" y="4311"/>
                  <a:pt x="7441" y="4280"/>
                </a:cubicBezTo>
                <a:cubicBezTo>
                  <a:pt x="7441" y="4280"/>
                  <a:pt x="7441" y="4280"/>
                  <a:pt x="7441" y="4280"/>
                </a:cubicBezTo>
                <a:cubicBezTo>
                  <a:pt x="7441" y="4264"/>
                  <a:pt x="7441" y="4264"/>
                  <a:pt x="7441" y="4264"/>
                </a:cubicBezTo>
                <a:cubicBezTo>
                  <a:pt x="7441" y="4280"/>
                  <a:pt x="7441" y="4280"/>
                  <a:pt x="7441" y="4280"/>
                </a:cubicBezTo>
                <a:cubicBezTo>
                  <a:pt x="7441" y="4280"/>
                  <a:pt x="7441" y="4280"/>
                  <a:pt x="7441" y="4280"/>
                </a:cubicBezTo>
                <a:cubicBezTo>
                  <a:pt x="7478" y="4311"/>
                  <a:pt x="7514" y="4342"/>
                  <a:pt x="7551" y="4342"/>
                </a:cubicBezTo>
                <a:cubicBezTo>
                  <a:pt x="7560" y="4342"/>
                  <a:pt x="7569" y="4373"/>
                  <a:pt x="7560" y="4373"/>
                </a:cubicBezTo>
                <a:cubicBezTo>
                  <a:pt x="7551" y="4389"/>
                  <a:pt x="7551" y="4404"/>
                  <a:pt x="7542" y="4420"/>
                </a:cubicBezTo>
                <a:cubicBezTo>
                  <a:pt x="7542" y="4420"/>
                  <a:pt x="7542" y="4404"/>
                  <a:pt x="7542" y="4404"/>
                </a:cubicBezTo>
                <a:cubicBezTo>
                  <a:pt x="7542" y="4420"/>
                  <a:pt x="7542" y="4420"/>
                  <a:pt x="7542" y="4420"/>
                </a:cubicBezTo>
                <a:cubicBezTo>
                  <a:pt x="7542" y="4420"/>
                  <a:pt x="7542" y="4420"/>
                  <a:pt x="7542" y="4420"/>
                </a:cubicBezTo>
                <a:cubicBezTo>
                  <a:pt x="7533" y="4435"/>
                  <a:pt x="7533" y="4451"/>
                  <a:pt x="7523" y="4466"/>
                </a:cubicBezTo>
                <a:cubicBezTo>
                  <a:pt x="7523" y="4482"/>
                  <a:pt x="7523" y="4482"/>
                  <a:pt x="7523" y="4497"/>
                </a:cubicBezTo>
                <a:cubicBezTo>
                  <a:pt x="7533" y="4529"/>
                  <a:pt x="7533" y="4529"/>
                  <a:pt x="7514" y="4529"/>
                </a:cubicBezTo>
                <a:cubicBezTo>
                  <a:pt x="7505" y="4529"/>
                  <a:pt x="7496" y="4529"/>
                  <a:pt x="7496" y="4544"/>
                </a:cubicBezTo>
                <a:cubicBezTo>
                  <a:pt x="7487" y="4606"/>
                  <a:pt x="7468" y="4637"/>
                  <a:pt x="7432" y="4622"/>
                </a:cubicBezTo>
                <a:cubicBezTo>
                  <a:pt x="7423" y="4622"/>
                  <a:pt x="7414" y="4622"/>
                  <a:pt x="7395" y="4637"/>
                </a:cubicBezTo>
                <a:cubicBezTo>
                  <a:pt x="7395" y="4653"/>
                  <a:pt x="7404" y="4684"/>
                  <a:pt x="7404" y="4715"/>
                </a:cubicBezTo>
                <a:cubicBezTo>
                  <a:pt x="7414" y="4715"/>
                  <a:pt x="7414" y="4715"/>
                  <a:pt x="7414" y="4715"/>
                </a:cubicBezTo>
                <a:cubicBezTo>
                  <a:pt x="7414" y="4715"/>
                  <a:pt x="7414" y="4715"/>
                  <a:pt x="7414" y="4715"/>
                </a:cubicBezTo>
                <a:cubicBezTo>
                  <a:pt x="7414" y="4715"/>
                  <a:pt x="7414" y="4715"/>
                  <a:pt x="7414" y="4715"/>
                </a:cubicBezTo>
                <a:cubicBezTo>
                  <a:pt x="7404" y="4715"/>
                  <a:pt x="7404" y="4715"/>
                  <a:pt x="7404" y="4715"/>
                </a:cubicBezTo>
                <a:cubicBezTo>
                  <a:pt x="7404" y="4715"/>
                  <a:pt x="7395" y="4699"/>
                  <a:pt x="7386" y="4699"/>
                </a:cubicBezTo>
                <a:cubicBezTo>
                  <a:pt x="7368" y="4699"/>
                  <a:pt x="7368" y="4699"/>
                  <a:pt x="7368" y="4731"/>
                </a:cubicBezTo>
                <a:cubicBezTo>
                  <a:pt x="7359" y="4731"/>
                  <a:pt x="7359" y="4746"/>
                  <a:pt x="7359" y="4762"/>
                </a:cubicBezTo>
                <a:cubicBezTo>
                  <a:pt x="7340" y="4777"/>
                  <a:pt x="7331" y="4793"/>
                  <a:pt x="7322" y="4824"/>
                </a:cubicBezTo>
                <a:cubicBezTo>
                  <a:pt x="7322" y="4839"/>
                  <a:pt x="7313" y="4870"/>
                  <a:pt x="7313" y="4886"/>
                </a:cubicBezTo>
                <a:cubicBezTo>
                  <a:pt x="7304" y="4902"/>
                  <a:pt x="7304" y="4933"/>
                  <a:pt x="7304" y="4948"/>
                </a:cubicBezTo>
                <a:cubicBezTo>
                  <a:pt x="7304" y="4964"/>
                  <a:pt x="7304" y="4979"/>
                  <a:pt x="7313" y="4995"/>
                </a:cubicBezTo>
                <a:cubicBezTo>
                  <a:pt x="7313" y="4995"/>
                  <a:pt x="7322" y="5010"/>
                  <a:pt x="7331" y="5010"/>
                </a:cubicBezTo>
                <a:cubicBezTo>
                  <a:pt x="7331" y="5010"/>
                  <a:pt x="7331" y="5010"/>
                  <a:pt x="7331" y="5010"/>
                </a:cubicBezTo>
                <a:cubicBezTo>
                  <a:pt x="7331" y="5010"/>
                  <a:pt x="7331" y="5010"/>
                  <a:pt x="7331" y="5010"/>
                </a:cubicBezTo>
                <a:cubicBezTo>
                  <a:pt x="7340" y="5010"/>
                  <a:pt x="7340" y="4995"/>
                  <a:pt x="7340" y="4995"/>
                </a:cubicBezTo>
                <a:cubicBezTo>
                  <a:pt x="7340" y="4995"/>
                  <a:pt x="7340" y="4995"/>
                  <a:pt x="7349" y="4995"/>
                </a:cubicBezTo>
                <a:cubicBezTo>
                  <a:pt x="7340" y="5010"/>
                  <a:pt x="7340" y="5010"/>
                  <a:pt x="7331" y="5010"/>
                </a:cubicBezTo>
                <a:cubicBezTo>
                  <a:pt x="7331" y="5010"/>
                  <a:pt x="7331" y="5010"/>
                  <a:pt x="7331" y="5010"/>
                </a:cubicBezTo>
                <a:cubicBezTo>
                  <a:pt x="7331" y="5010"/>
                  <a:pt x="7331" y="5010"/>
                  <a:pt x="7331" y="5010"/>
                </a:cubicBezTo>
                <a:cubicBezTo>
                  <a:pt x="7313" y="5026"/>
                  <a:pt x="7304" y="5041"/>
                  <a:pt x="7295" y="5072"/>
                </a:cubicBezTo>
                <a:cubicBezTo>
                  <a:pt x="7285" y="5088"/>
                  <a:pt x="7276" y="5119"/>
                  <a:pt x="7295" y="5150"/>
                </a:cubicBezTo>
                <a:cubicBezTo>
                  <a:pt x="7304" y="5166"/>
                  <a:pt x="7304" y="5197"/>
                  <a:pt x="7304" y="5212"/>
                </a:cubicBezTo>
                <a:cubicBezTo>
                  <a:pt x="7304" y="5228"/>
                  <a:pt x="7304" y="5259"/>
                  <a:pt x="7313" y="5274"/>
                </a:cubicBezTo>
                <a:cubicBezTo>
                  <a:pt x="7322" y="5321"/>
                  <a:pt x="7331" y="5383"/>
                  <a:pt x="7322" y="5461"/>
                </a:cubicBezTo>
                <a:cubicBezTo>
                  <a:pt x="7322" y="5461"/>
                  <a:pt x="7322" y="5476"/>
                  <a:pt x="7322" y="5476"/>
                </a:cubicBezTo>
                <a:cubicBezTo>
                  <a:pt x="7322" y="5492"/>
                  <a:pt x="7331" y="5508"/>
                  <a:pt x="7340" y="5508"/>
                </a:cubicBezTo>
                <a:cubicBezTo>
                  <a:pt x="7359" y="5492"/>
                  <a:pt x="7377" y="5492"/>
                  <a:pt x="7395" y="5476"/>
                </a:cubicBezTo>
                <a:cubicBezTo>
                  <a:pt x="7395" y="5476"/>
                  <a:pt x="7395" y="5476"/>
                  <a:pt x="7395" y="5476"/>
                </a:cubicBezTo>
                <a:cubicBezTo>
                  <a:pt x="7395" y="5476"/>
                  <a:pt x="7395" y="5476"/>
                  <a:pt x="7395" y="5476"/>
                </a:cubicBezTo>
                <a:cubicBezTo>
                  <a:pt x="7404" y="5461"/>
                  <a:pt x="7404" y="5461"/>
                  <a:pt x="7404" y="5461"/>
                </a:cubicBezTo>
                <a:cubicBezTo>
                  <a:pt x="7404" y="5476"/>
                  <a:pt x="7404" y="5476"/>
                  <a:pt x="7395" y="5476"/>
                </a:cubicBezTo>
                <a:cubicBezTo>
                  <a:pt x="7395" y="5476"/>
                  <a:pt x="7395" y="5476"/>
                  <a:pt x="7395" y="5476"/>
                </a:cubicBezTo>
                <a:cubicBezTo>
                  <a:pt x="7395" y="5476"/>
                  <a:pt x="7395" y="5476"/>
                  <a:pt x="7395" y="5476"/>
                </a:cubicBezTo>
                <a:cubicBezTo>
                  <a:pt x="7386" y="5508"/>
                  <a:pt x="7368" y="5523"/>
                  <a:pt x="7359" y="5539"/>
                </a:cubicBezTo>
                <a:cubicBezTo>
                  <a:pt x="7340" y="5554"/>
                  <a:pt x="7331" y="5585"/>
                  <a:pt x="7340" y="5616"/>
                </a:cubicBezTo>
                <a:cubicBezTo>
                  <a:pt x="7340" y="5663"/>
                  <a:pt x="7349" y="5710"/>
                  <a:pt x="7368" y="5756"/>
                </a:cubicBezTo>
                <a:cubicBezTo>
                  <a:pt x="7368" y="5741"/>
                  <a:pt x="7368" y="5741"/>
                  <a:pt x="7368" y="5741"/>
                </a:cubicBezTo>
                <a:cubicBezTo>
                  <a:pt x="7368" y="5756"/>
                  <a:pt x="7368" y="5756"/>
                  <a:pt x="7368" y="5756"/>
                </a:cubicBezTo>
                <a:cubicBezTo>
                  <a:pt x="7368" y="5756"/>
                  <a:pt x="7368" y="5756"/>
                  <a:pt x="7368" y="5756"/>
                </a:cubicBezTo>
                <a:cubicBezTo>
                  <a:pt x="7359" y="5756"/>
                  <a:pt x="7359" y="5756"/>
                  <a:pt x="7359" y="5756"/>
                </a:cubicBezTo>
                <a:cubicBezTo>
                  <a:pt x="7368" y="5756"/>
                  <a:pt x="7368" y="5772"/>
                  <a:pt x="7377" y="5787"/>
                </a:cubicBezTo>
                <a:cubicBezTo>
                  <a:pt x="7386" y="5803"/>
                  <a:pt x="7395" y="5818"/>
                  <a:pt x="7386" y="5834"/>
                </a:cubicBezTo>
                <a:cubicBezTo>
                  <a:pt x="7386" y="5849"/>
                  <a:pt x="7377" y="5865"/>
                  <a:pt x="7386" y="5880"/>
                </a:cubicBezTo>
                <a:cubicBezTo>
                  <a:pt x="7404" y="5912"/>
                  <a:pt x="7404" y="5943"/>
                  <a:pt x="7414" y="5974"/>
                </a:cubicBezTo>
                <a:cubicBezTo>
                  <a:pt x="7414" y="6005"/>
                  <a:pt x="7414" y="6020"/>
                  <a:pt x="7414" y="6036"/>
                </a:cubicBezTo>
                <a:cubicBezTo>
                  <a:pt x="7404" y="6051"/>
                  <a:pt x="7404" y="6067"/>
                  <a:pt x="7404" y="6067"/>
                </a:cubicBezTo>
                <a:cubicBezTo>
                  <a:pt x="7423" y="6083"/>
                  <a:pt x="7432" y="6114"/>
                  <a:pt x="7441" y="6129"/>
                </a:cubicBezTo>
                <a:cubicBezTo>
                  <a:pt x="7468" y="6129"/>
                  <a:pt x="7478" y="6160"/>
                  <a:pt x="7478" y="6191"/>
                </a:cubicBezTo>
                <a:cubicBezTo>
                  <a:pt x="7478" y="6207"/>
                  <a:pt x="7487" y="6207"/>
                  <a:pt x="7487" y="6207"/>
                </a:cubicBezTo>
                <a:cubicBezTo>
                  <a:pt x="7505" y="6207"/>
                  <a:pt x="7514" y="6191"/>
                  <a:pt x="7533" y="6191"/>
                </a:cubicBezTo>
                <a:cubicBezTo>
                  <a:pt x="7542" y="6191"/>
                  <a:pt x="7551" y="6176"/>
                  <a:pt x="7560" y="6176"/>
                </a:cubicBezTo>
                <a:cubicBezTo>
                  <a:pt x="7569" y="6176"/>
                  <a:pt x="7587" y="6176"/>
                  <a:pt x="7587" y="6207"/>
                </a:cubicBezTo>
                <a:cubicBezTo>
                  <a:pt x="7587" y="6238"/>
                  <a:pt x="7597" y="6269"/>
                  <a:pt x="7615" y="6300"/>
                </a:cubicBezTo>
                <a:cubicBezTo>
                  <a:pt x="7615" y="6300"/>
                  <a:pt x="7615" y="6331"/>
                  <a:pt x="7624" y="6331"/>
                </a:cubicBezTo>
                <a:cubicBezTo>
                  <a:pt x="7633" y="6347"/>
                  <a:pt x="7633" y="6362"/>
                  <a:pt x="7642" y="6347"/>
                </a:cubicBezTo>
                <a:cubicBezTo>
                  <a:pt x="7661" y="6347"/>
                  <a:pt x="7679" y="6362"/>
                  <a:pt x="7697" y="6378"/>
                </a:cubicBezTo>
                <a:cubicBezTo>
                  <a:pt x="7706" y="6378"/>
                  <a:pt x="7725" y="6362"/>
                  <a:pt x="7734" y="6347"/>
                </a:cubicBezTo>
                <a:cubicBezTo>
                  <a:pt x="7743" y="6285"/>
                  <a:pt x="7743" y="6222"/>
                  <a:pt x="7761" y="6176"/>
                </a:cubicBezTo>
                <a:cubicBezTo>
                  <a:pt x="7771" y="6145"/>
                  <a:pt x="7780" y="6098"/>
                  <a:pt x="7798" y="6067"/>
                </a:cubicBezTo>
                <a:cubicBezTo>
                  <a:pt x="7807" y="6051"/>
                  <a:pt x="7816" y="6020"/>
                  <a:pt x="7816" y="5989"/>
                </a:cubicBezTo>
                <a:cubicBezTo>
                  <a:pt x="7816" y="5958"/>
                  <a:pt x="7825" y="5943"/>
                  <a:pt x="7825" y="5912"/>
                </a:cubicBezTo>
                <a:cubicBezTo>
                  <a:pt x="7825" y="5912"/>
                  <a:pt x="7825" y="5912"/>
                  <a:pt x="7825" y="5912"/>
                </a:cubicBezTo>
                <a:cubicBezTo>
                  <a:pt x="7825" y="5912"/>
                  <a:pt x="7825" y="5912"/>
                  <a:pt x="7825" y="5912"/>
                </a:cubicBezTo>
                <a:cubicBezTo>
                  <a:pt x="7825" y="5912"/>
                  <a:pt x="7816" y="5912"/>
                  <a:pt x="7816" y="5896"/>
                </a:cubicBezTo>
                <a:cubicBezTo>
                  <a:pt x="7816" y="5896"/>
                  <a:pt x="7816" y="5896"/>
                  <a:pt x="7816" y="5896"/>
                </a:cubicBezTo>
                <a:cubicBezTo>
                  <a:pt x="7816" y="5880"/>
                  <a:pt x="7816" y="5880"/>
                  <a:pt x="7825" y="5896"/>
                </a:cubicBezTo>
                <a:cubicBezTo>
                  <a:pt x="7825" y="5896"/>
                  <a:pt x="7825" y="5896"/>
                  <a:pt x="7825" y="5912"/>
                </a:cubicBezTo>
                <a:cubicBezTo>
                  <a:pt x="7825" y="5912"/>
                  <a:pt x="7825" y="5912"/>
                  <a:pt x="7825" y="5912"/>
                </a:cubicBezTo>
                <a:cubicBezTo>
                  <a:pt x="7825" y="5912"/>
                  <a:pt x="7825" y="5912"/>
                  <a:pt x="7825" y="5912"/>
                </a:cubicBezTo>
                <a:cubicBezTo>
                  <a:pt x="7844" y="5896"/>
                  <a:pt x="7853" y="5880"/>
                  <a:pt x="7862" y="5865"/>
                </a:cubicBezTo>
                <a:cubicBezTo>
                  <a:pt x="7871" y="5818"/>
                  <a:pt x="7889" y="5772"/>
                  <a:pt x="7917" y="5741"/>
                </a:cubicBezTo>
                <a:cubicBezTo>
                  <a:pt x="7935" y="5710"/>
                  <a:pt x="7944" y="5663"/>
                  <a:pt x="7935" y="5601"/>
                </a:cubicBezTo>
                <a:cubicBezTo>
                  <a:pt x="7926" y="5585"/>
                  <a:pt x="7935" y="5570"/>
                  <a:pt x="7944" y="5570"/>
                </a:cubicBezTo>
                <a:cubicBezTo>
                  <a:pt x="7954" y="5554"/>
                  <a:pt x="7954" y="5554"/>
                  <a:pt x="7963" y="5554"/>
                </a:cubicBezTo>
                <a:cubicBezTo>
                  <a:pt x="7963" y="5539"/>
                  <a:pt x="7963" y="5523"/>
                  <a:pt x="7963" y="5508"/>
                </a:cubicBezTo>
                <a:cubicBezTo>
                  <a:pt x="7963" y="5508"/>
                  <a:pt x="7963" y="5492"/>
                  <a:pt x="7963" y="5492"/>
                </a:cubicBezTo>
                <a:cubicBezTo>
                  <a:pt x="7954" y="5461"/>
                  <a:pt x="7954" y="5461"/>
                  <a:pt x="7972" y="5445"/>
                </a:cubicBezTo>
                <a:cubicBezTo>
                  <a:pt x="7990" y="5445"/>
                  <a:pt x="7999" y="5445"/>
                  <a:pt x="7999" y="5414"/>
                </a:cubicBezTo>
                <a:cubicBezTo>
                  <a:pt x="8008" y="5383"/>
                  <a:pt x="8027" y="5368"/>
                  <a:pt x="8045" y="5368"/>
                </a:cubicBezTo>
                <a:cubicBezTo>
                  <a:pt x="8073" y="5383"/>
                  <a:pt x="8100" y="5352"/>
                  <a:pt x="8137" y="5368"/>
                </a:cubicBezTo>
                <a:cubicBezTo>
                  <a:pt x="8146" y="5368"/>
                  <a:pt x="8146" y="5352"/>
                  <a:pt x="8155" y="5352"/>
                </a:cubicBezTo>
                <a:cubicBezTo>
                  <a:pt x="8155" y="5337"/>
                  <a:pt x="8164" y="5321"/>
                  <a:pt x="8173" y="5321"/>
                </a:cubicBezTo>
                <a:cubicBezTo>
                  <a:pt x="8210" y="5321"/>
                  <a:pt x="8246" y="5290"/>
                  <a:pt x="8283" y="5243"/>
                </a:cubicBezTo>
                <a:cubicBezTo>
                  <a:pt x="8283" y="5243"/>
                  <a:pt x="8292" y="5243"/>
                  <a:pt x="8292" y="5243"/>
                </a:cubicBezTo>
                <a:cubicBezTo>
                  <a:pt x="8320" y="5228"/>
                  <a:pt x="8338" y="5197"/>
                  <a:pt x="8347" y="5166"/>
                </a:cubicBezTo>
                <a:cubicBezTo>
                  <a:pt x="8365" y="5104"/>
                  <a:pt x="8393" y="5072"/>
                  <a:pt x="8411" y="5026"/>
                </a:cubicBezTo>
                <a:cubicBezTo>
                  <a:pt x="8429" y="4964"/>
                  <a:pt x="8466" y="4964"/>
                  <a:pt x="8494" y="4902"/>
                </a:cubicBezTo>
                <a:cubicBezTo>
                  <a:pt x="8512" y="4886"/>
                  <a:pt x="8530" y="4902"/>
                  <a:pt x="8548" y="4902"/>
                </a:cubicBezTo>
                <a:cubicBezTo>
                  <a:pt x="8558" y="4902"/>
                  <a:pt x="8567" y="4886"/>
                  <a:pt x="8576" y="4886"/>
                </a:cubicBezTo>
                <a:cubicBezTo>
                  <a:pt x="8585" y="4886"/>
                  <a:pt x="8594" y="4870"/>
                  <a:pt x="8594" y="4870"/>
                </a:cubicBezTo>
                <a:cubicBezTo>
                  <a:pt x="8613" y="4886"/>
                  <a:pt x="8631" y="4886"/>
                  <a:pt x="8640" y="4870"/>
                </a:cubicBezTo>
                <a:cubicBezTo>
                  <a:pt x="8667" y="4839"/>
                  <a:pt x="8695" y="4839"/>
                  <a:pt x="8732" y="4824"/>
                </a:cubicBezTo>
                <a:cubicBezTo>
                  <a:pt x="8777" y="4808"/>
                  <a:pt x="8823" y="4777"/>
                  <a:pt x="8860" y="4731"/>
                </a:cubicBezTo>
                <a:cubicBezTo>
                  <a:pt x="8905" y="4668"/>
                  <a:pt x="8960" y="4606"/>
                  <a:pt x="9015" y="4544"/>
                </a:cubicBezTo>
                <a:close/>
                <a:moveTo>
                  <a:pt x="9372" y="1794"/>
                </a:moveTo>
                <a:cubicBezTo>
                  <a:pt x="9372" y="1794"/>
                  <a:pt x="9381" y="1794"/>
                  <a:pt x="9381" y="1794"/>
                </a:cubicBezTo>
                <a:cubicBezTo>
                  <a:pt x="9381" y="1794"/>
                  <a:pt x="9391" y="1794"/>
                  <a:pt x="9391" y="1809"/>
                </a:cubicBezTo>
                <a:cubicBezTo>
                  <a:pt x="9391" y="1809"/>
                  <a:pt x="9391" y="1825"/>
                  <a:pt x="9381" y="1825"/>
                </a:cubicBezTo>
                <a:cubicBezTo>
                  <a:pt x="9381" y="1825"/>
                  <a:pt x="9372" y="1809"/>
                  <a:pt x="9372" y="1809"/>
                </a:cubicBezTo>
                <a:cubicBezTo>
                  <a:pt x="9372" y="1809"/>
                  <a:pt x="9372" y="1809"/>
                  <a:pt x="9372" y="1794"/>
                </a:cubicBezTo>
                <a:close/>
                <a:moveTo>
                  <a:pt x="9317" y="1840"/>
                </a:moveTo>
                <a:cubicBezTo>
                  <a:pt x="9317" y="1840"/>
                  <a:pt x="9326" y="1825"/>
                  <a:pt x="9326" y="1825"/>
                </a:cubicBezTo>
                <a:cubicBezTo>
                  <a:pt x="9326" y="1825"/>
                  <a:pt x="9336" y="1825"/>
                  <a:pt x="9336" y="1825"/>
                </a:cubicBezTo>
                <a:cubicBezTo>
                  <a:pt x="9345" y="1840"/>
                  <a:pt x="9345" y="1840"/>
                  <a:pt x="9336" y="1856"/>
                </a:cubicBezTo>
                <a:cubicBezTo>
                  <a:pt x="9336" y="1856"/>
                  <a:pt x="9326" y="1871"/>
                  <a:pt x="9326" y="1871"/>
                </a:cubicBezTo>
                <a:cubicBezTo>
                  <a:pt x="9317" y="1871"/>
                  <a:pt x="9317" y="1856"/>
                  <a:pt x="9317" y="1840"/>
                </a:cubicBezTo>
                <a:close/>
                <a:moveTo>
                  <a:pt x="8118" y="5306"/>
                </a:moveTo>
                <a:cubicBezTo>
                  <a:pt x="8118" y="5306"/>
                  <a:pt x="8118" y="5306"/>
                  <a:pt x="8109" y="5306"/>
                </a:cubicBezTo>
                <a:cubicBezTo>
                  <a:pt x="8118" y="5290"/>
                  <a:pt x="8118" y="5290"/>
                  <a:pt x="8118" y="5290"/>
                </a:cubicBezTo>
                <a:cubicBezTo>
                  <a:pt x="8118" y="5290"/>
                  <a:pt x="8118" y="5290"/>
                  <a:pt x="8127" y="5306"/>
                </a:cubicBezTo>
                <a:cubicBezTo>
                  <a:pt x="8118" y="5306"/>
                  <a:pt x="8118" y="5306"/>
                  <a:pt x="8118" y="5306"/>
                </a:cubicBezTo>
                <a:close/>
                <a:moveTo>
                  <a:pt x="8530" y="659"/>
                </a:moveTo>
                <a:cubicBezTo>
                  <a:pt x="8530" y="659"/>
                  <a:pt x="8530" y="644"/>
                  <a:pt x="8530" y="659"/>
                </a:cubicBezTo>
                <a:cubicBezTo>
                  <a:pt x="8530" y="659"/>
                  <a:pt x="8539" y="659"/>
                  <a:pt x="8539" y="659"/>
                </a:cubicBezTo>
                <a:cubicBezTo>
                  <a:pt x="8539" y="659"/>
                  <a:pt x="8530" y="659"/>
                  <a:pt x="8530" y="659"/>
                </a:cubicBezTo>
                <a:close/>
                <a:moveTo>
                  <a:pt x="8558" y="706"/>
                </a:moveTo>
                <a:cubicBezTo>
                  <a:pt x="8548" y="706"/>
                  <a:pt x="8548" y="690"/>
                  <a:pt x="8548" y="690"/>
                </a:cubicBezTo>
                <a:cubicBezTo>
                  <a:pt x="8548" y="690"/>
                  <a:pt x="8548" y="690"/>
                  <a:pt x="8548" y="690"/>
                </a:cubicBezTo>
                <a:cubicBezTo>
                  <a:pt x="8548" y="675"/>
                  <a:pt x="8548" y="675"/>
                  <a:pt x="8548" y="675"/>
                </a:cubicBezTo>
                <a:cubicBezTo>
                  <a:pt x="8548" y="675"/>
                  <a:pt x="8548" y="675"/>
                  <a:pt x="8548" y="690"/>
                </a:cubicBezTo>
                <a:cubicBezTo>
                  <a:pt x="8548" y="690"/>
                  <a:pt x="8548" y="690"/>
                  <a:pt x="8548" y="690"/>
                </a:cubicBezTo>
                <a:cubicBezTo>
                  <a:pt x="8558" y="690"/>
                  <a:pt x="8558" y="690"/>
                  <a:pt x="8558" y="706"/>
                </a:cubicBezTo>
                <a:cubicBezTo>
                  <a:pt x="8558" y="706"/>
                  <a:pt x="8558" y="706"/>
                  <a:pt x="8558" y="706"/>
                </a:cubicBezTo>
                <a:close/>
                <a:moveTo>
                  <a:pt x="8768" y="4342"/>
                </a:moveTo>
                <a:cubicBezTo>
                  <a:pt x="8768" y="4327"/>
                  <a:pt x="8768" y="4327"/>
                  <a:pt x="8768" y="4327"/>
                </a:cubicBezTo>
                <a:cubicBezTo>
                  <a:pt x="8768" y="4327"/>
                  <a:pt x="8768" y="4327"/>
                  <a:pt x="8768" y="4327"/>
                </a:cubicBezTo>
                <a:lnTo>
                  <a:pt x="8768" y="4342"/>
                </a:lnTo>
                <a:close/>
                <a:moveTo>
                  <a:pt x="8786" y="4109"/>
                </a:moveTo>
                <a:cubicBezTo>
                  <a:pt x="8786" y="4109"/>
                  <a:pt x="8786" y="4109"/>
                  <a:pt x="8786" y="4109"/>
                </a:cubicBezTo>
                <a:cubicBezTo>
                  <a:pt x="8796" y="4109"/>
                  <a:pt x="8796" y="4109"/>
                  <a:pt x="8796" y="4109"/>
                </a:cubicBezTo>
                <a:cubicBezTo>
                  <a:pt x="8796" y="4125"/>
                  <a:pt x="8796" y="4125"/>
                  <a:pt x="8796" y="4125"/>
                </a:cubicBezTo>
                <a:lnTo>
                  <a:pt x="8786" y="4109"/>
                </a:lnTo>
                <a:close/>
                <a:moveTo>
                  <a:pt x="7395" y="3752"/>
                </a:moveTo>
                <a:cubicBezTo>
                  <a:pt x="7395" y="3752"/>
                  <a:pt x="7395" y="3752"/>
                  <a:pt x="7395" y="3752"/>
                </a:cubicBezTo>
                <a:cubicBezTo>
                  <a:pt x="7395" y="3767"/>
                  <a:pt x="7395" y="3767"/>
                  <a:pt x="7395" y="3767"/>
                </a:cubicBezTo>
                <a:cubicBezTo>
                  <a:pt x="7395" y="3767"/>
                  <a:pt x="7395" y="3767"/>
                  <a:pt x="7395" y="3767"/>
                </a:cubicBezTo>
                <a:cubicBezTo>
                  <a:pt x="7395" y="3767"/>
                  <a:pt x="7395" y="3752"/>
                  <a:pt x="7395" y="3752"/>
                </a:cubicBezTo>
                <a:close/>
                <a:moveTo>
                  <a:pt x="9189" y="2975"/>
                </a:moveTo>
                <a:cubicBezTo>
                  <a:pt x="9189" y="2975"/>
                  <a:pt x="9189" y="2975"/>
                  <a:pt x="9189" y="2975"/>
                </a:cubicBezTo>
                <a:cubicBezTo>
                  <a:pt x="9189" y="2975"/>
                  <a:pt x="9189" y="2975"/>
                  <a:pt x="9189" y="2959"/>
                </a:cubicBezTo>
                <a:cubicBezTo>
                  <a:pt x="9189" y="2975"/>
                  <a:pt x="9189" y="2975"/>
                  <a:pt x="9189" y="2975"/>
                </a:cubicBezTo>
                <a:cubicBezTo>
                  <a:pt x="9189" y="2975"/>
                  <a:pt x="9189" y="2975"/>
                  <a:pt x="9189" y="2975"/>
                </a:cubicBezTo>
                <a:close/>
                <a:moveTo>
                  <a:pt x="17600" y="17489"/>
                </a:moveTo>
                <a:cubicBezTo>
                  <a:pt x="17600" y="17489"/>
                  <a:pt x="17600" y="17489"/>
                  <a:pt x="17600" y="17489"/>
                </a:cubicBezTo>
                <a:cubicBezTo>
                  <a:pt x="17591" y="17489"/>
                  <a:pt x="17591" y="17489"/>
                  <a:pt x="17591" y="17489"/>
                </a:cubicBezTo>
                <a:cubicBezTo>
                  <a:pt x="17591" y="17489"/>
                  <a:pt x="17591" y="17489"/>
                  <a:pt x="17591" y="17489"/>
                </a:cubicBezTo>
                <a:cubicBezTo>
                  <a:pt x="17591" y="17489"/>
                  <a:pt x="17591" y="17489"/>
                  <a:pt x="17600" y="17489"/>
                </a:cubicBezTo>
                <a:close/>
                <a:moveTo>
                  <a:pt x="20209" y="17411"/>
                </a:moveTo>
                <a:cubicBezTo>
                  <a:pt x="20181" y="17442"/>
                  <a:pt x="20181" y="17442"/>
                  <a:pt x="20172" y="17411"/>
                </a:cubicBezTo>
                <a:cubicBezTo>
                  <a:pt x="20163" y="17395"/>
                  <a:pt x="20163" y="17395"/>
                  <a:pt x="20163" y="17380"/>
                </a:cubicBezTo>
                <a:cubicBezTo>
                  <a:pt x="20145" y="17349"/>
                  <a:pt x="20145" y="17302"/>
                  <a:pt x="20117" y="17271"/>
                </a:cubicBezTo>
                <a:cubicBezTo>
                  <a:pt x="20108" y="17224"/>
                  <a:pt x="20072" y="17178"/>
                  <a:pt x="20081" y="17116"/>
                </a:cubicBezTo>
                <a:cubicBezTo>
                  <a:pt x="20090" y="17085"/>
                  <a:pt x="20072" y="17069"/>
                  <a:pt x="20062" y="17053"/>
                </a:cubicBezTo>
                <a:cubicBezTo>
                  <a:pt x="20044" y="17053"/>
                  <a:pt x="20026" y="17038"/>
                  <a:pt x="20017" y="17022"/>
                </a:cubicBezTo>
                <a:cubicBezTo>
                  <a:pt x="20007" y="17022"/>
                  <a:pt x="20007" y="17007"/>
                  <a:pt x="20007" y="17007"/>
                </a:cubicBezTo>
                <a:cubicBezTo>
                  <a:pt x="20007" y="16960"/>
                  <a:pt x="19998" y="16929"/>
                  <a:pt x="19989" y="16883"/>
                </a:cubicBezTo>
                <a:cubicBezTo>
                  <a:pt x="19980" y="16851"/>
                  <a:pt x="19971" y="16820"/>
                  <a:pt x="19971" y="16789"/>
                </a:cubicBezTo>
                <a:cubicBezTo>
                  <a:pt x="19971" y="16774"/>
                  <a:pt x="19962" y="16758"/>
                  <a:pt x="19962" y="16758"/>
                </a:cubicBezTo>
                <a:cubicBezTo>
                  <a:pt x="19916" y="16712"/>
                  <a:pt x="19888" y="16649"/>
                  <a:pt x="19843" y="16618"/>
                </a:cubicBezTo>
                <a:cubicBezTo>
                  <a:pt x="19834" y="16618"/>
                  <a:pt x="19834" y="16603"/>
                  <a:pt x="19824" y="16587"/>
                </a:cubicBezTo>
                <a:cubicBezTo>
                  <a:pt x="19824" y="16541"/>
                  <a:pt x="19815" y="16510"/>
                  <a:pt x="19815" y="16478"/>
                </a:cubicBezTo>
                <a:cubicBezTo>
                  <a:pt x="19824" y="16416"/>
                  <a:pt x="19815" y="16370"/>
                  <a:pt x="19797" y="16339"/>
                </a:cubicBezTo>
                <a:cubicBezTo>
                  <a:pt x="19788" y="16292"/>
                  <a:pt x="19779" y="16261"/>
                  <a:pt x="19788" y="16214"/>
                </a:cubicBezTo>
                <a:cubicBezTo>
                  <a:pt x="19788" y="16183"/>
                  <a:pt x="19779" y="16152"/>
                  <a:pt x="19779" y="16121"/>
                </a:cubicBezTo>
                <a:cubicBezTo>
                  <a:pt x="19779" y="16074"/>
                  <a:pt x="19769" y="16043"/>
                  <a:pt x="19751" y="16012"/>
                </a:cubicBezTo>
                <a:cubicBezTo>
                  <a:pt x="19742" y="15997"/>
                  <a:pt x="19724" y="15981"/>
                  <a:pt x="19715" y="15997"/>
                </a:cubicBezTo>
                <a:cubicBezTo>
                  <a:pt x="19696" y="15997"/>
                  <a:pt x="19687" y="15981"/>
                  <a:pt x="19687" y="15966"/>
                </a:cubicBezTo>
                <a:cubicBezTo>
                  <a:pt x="19687" y="15950"/>
                  <a:pt x="19678" y="15935"/>
                  <a:pt x="19687" y="15919"/>
                </a:cubicBezTo>
                <a:cubicBezTo>
                  <a:pt x="19687" y="15872"/>
                  <a:pt x="19678" y="15841"/>
                  <a:pt x="19669" y="15795"/>
                </a:cubicBezTo>
                <a:cubicBezTo>
                  <a:pt x="19660" y="15733"/>
                  <a:pt x="19641" y="15670"/>
                  <a:pt x="19632" y="15608"/>
                </a:cubicBezTo>
                <a:cubicBezTo>
                  <a:pt x="19632" y="15608"/>
                  <a:pt x="19623" y="15593"/>
                  <a:pt x="19614" y="15593"/>
                </a:cubicBezTo>
                <a:cubicBezTo>
                  <a:pt x="19614" y="15577"/>
                  <a:pt x="19605" y="15593"/>
                  <a:pt x="19605" y="15593"/>
                </a:cubicBezTo>
                <a:cubicBezTo>
                  <a:pt x="19596" y="15593"/>
                  <a:pt x="19596" y="15608"/>
                  <a:pt x="19596" y="15608"/>
                </a:cubicBezTo>
                <a:cubicBezTo>
                  <a:pt x="19586" y="15655"/>
                  <a:pt x="19577" y="15686"/>
                  <a:pt x="19568" y="15733"/>
                </a:cubicBezTo>
                <a:cubicBezTo>
                  <a:pt x="19559" y="15764"/>
                  <a:pt x="19559" y="15810"/>
                  <a:pt x="19550" y="15841"/>
                </a:cubicBezTo>
                <a:cubicBezTo>
                  <a:pt x="19541" y="15919"/>
                  <a:pt x="19532" y="15981"/>
                  <a:pt x="19532" y="16043"/>
                </a:cubicBezTo>
                <a:cubicBezTo>
                  <a:pt x="19532" y="16074"/>
                  <a:pt x="19532" y="16090"/>
                  <a:pt x="19532" y="16106"/>
                </a:cubicBezTo>
                <a:cubicBezTo>
                  <a:pt x="19522" y="16168"/>
                  <a:pt x="19513" y="16214"/>
                  <a:pt x="19504" y="16276"/>
                </a:cubicBezTo>
                <a:cubicBezTo>
                  <a:pt x="19495" y="16308"/>
                  <a:pt x="19486" y="16339"/>
                  <a:pt x="19477" y="16370"/>
                </a:cubicBezTo>
                <a:cubicBezTo>
                  <a:pt x="19477" y="16401"/>
                  <a:pt x="19458" y="16416"/>
                  <a:pt x="19440" y="16416"/>
                </a:cubicBezTo>
                <a:cubicBezTo>
                  <a:pt x="19422" y="16432"/>
                  <a:pt x="19394" y="16416"/>
                  <a:pt x="19376" y="16385"/>
                </a:cubicBezTo>
                <a:cubicBezTo>
                  <a:pt x="19367" y="16370"/>
                  <a:pt x="19358" y="16339"/>
                  <a:pt x="19358" y="16308"/>
                </a:cubicBezTo>
                <a:cubicBezTo>
                  <a:pt x="19348" y="16308"/>
                  <a:pt x="19348" y="16308"/>
                  <a:pt x="19339" y="16308"/>
                </a:cubicBezTo>
                <a:cubicBezTo>
                  <a:pt x="19321" y="16308"/>
                  <a:pt x="19303" y="16308"/>
                  <a:pt x="19284" y="16276"/>
                </a:cubicBezTo>
                <a:cubicBezTo>
                  <a:pt x="19266" y="16230"/>
                  <a:pt x="19248" y="16214"/>
                  <a:pt x="19220" y="16199"/>
                </a:cubicBezTo>
                <a:cubicBezTo>
                  <a:pt x="19202" y="16183"/>
                  <a:pt x="19193" y="16168"/>
                  <a:pt x="19184" y="16152"/>
                </a:cubicBezTo>
                <a:cubicBezTo>
                  <a:pt x="19175" y="16121"/>
                  <a:pt x="19165" y="16106"/>
                  <a:pt x="19156" y="16090"/>
                </a:cubicBezTo>
                <a:cubicBezTo>
                  <a:pt x="19147" y="16074"/>
                  <a:pt x="19138" y="16059"/>
                  <a:pt x="19147" y="16043"/>
                </a:cubicBezTo>
                <a:cubicBezTo>
                  <a:pt x="19156" y="15997"/>
                  <a:pt x="19175" y="15950"/>
                  <a:pt x="19175" y="15904"/>
                </a:cubicBezTo>
                <a:cubicBezTo>
                  <a:pt x="19175" y="15904"/>
                  <a:pt x="19184" y="15888"/>
                  <a:pt x="19184" y="15888"/>
                </a:cubicBezTo>
                <a:cubicBezTo>
                  <a:pt x="19193" y="15872"/>
                  <a:pt x="19202" y="15872"/>
                  <a:pt x="19211" y="15857"/>
                </a:cubicBezTo>
                <a:cubicBezTo>
                  <a:pt x="19220" y="15826"/>
                  <a:pt x="19229" y="15795"/>
                  <a:pt x="19239" y="15748"/>
                </a:cubicBezTo>
                <a:cubicBezTo>
                  <a:pt x="19239" y="15748"/>
                  <a:pt x="19239" y="15733"/>
                  <a:pt x="19239" y="15733"/>
                </a:cubicBezTo>
                <a:cubicBezTo>
                  <a:pt x="19220" y="15717"/>
                  <a:pt x="19211" y="15702"/>
                  <a:pt x="19202" y="15717"/>
                </a:cubicBezTo>
                <a:cubicBezTo>
                  <a:pt x="19184" y="15733"/>
                  <a:pt x="19175" y="15733"/>
                  <a:pt x="19165" y="15717"/>
                </a:cubicBezTo>
                <a:cubicBezTo>
                  <a:pt x="19156" y="15702"/>
                  <a:pt x="19147" y="15717"/>
                  <a:pt x="19138" y="15717"/>
                </a:cubicBezTo>
                <a:cubicBezTo>
                  <a:pt x="19129" y="15717"/>
                  <a:pt x="19120" y="15733"/>
                  <a:pt x="19120" y="15733"/>
                </a:cubicBezTo>
                <a:cubicBezTo>
                  <a:pt x="19074" y="15702"/>
                  <a:pt x="19037" y="15686"/>
                  <a:pt x="19001" y="15655"/>
                </a:cubicBezTo>
                <a:cubicBezTo>
                  <a:pt x="18982" y="15639"/>
                  <a:pt x="18955" y="15624"/>
                  <a:pt x="18937" y="15608"/>
                </a:cubicBezTo>
                <a:cubicBezTo>
                  <a:pt x="18937" y="15608"/>
                  <a:pt x="18927" y="15608"/>
                  <a:pt x="18927" y="15608"/>
                </a:cubicBezTo>
                <a:cubicBezTo>
                  <a:pt x="18918" y="15624"/>
                  <a:pt x="18918" y="15624"/>
                  <a:pt x="18918" y="15624"/>
                </a:cubicBezTo>
                <a:cubicBezTo>
                  <a:pt x="18918" y="15624"/>
                  <a:pt x="18918" y="15639"/>
                  <a:pt x="18918" y="15639"/>
                </a:cubicBezTo>
                <a:cubicBezTo>
                  <a:pt x="18927" y="15655"/>
                  <a:pt x="18937" y="15655"/>
                  <a:pt x="18937" y="15670"/>
                </a:cubicBezTo>
                <a:cubicBezTo>
                  <a:pt x="18946" y="15686"/>
                  <a:pt x="18946" y="15702"/>
                  <a:pt x="18937" y="15717"/>
                </a:cubicBezTo>
                <a:cubicBezTo>
                  <a:pt x="18918" y="15733"/>
                  <a:pt x="18900" y="15733"/>
                  <a:pt x="18882" y="15733"/>
                </a:cubicBezTo>
                <a:cubicBezTo>
                  <a:pt x="18873" y="15733"/>
                  <a:pt x="18854" y="15733"/>
                  <a:pt x="18854" y="15748"/>
                </a:cubicBezTo>
                <a:cubicBezTo>
                  <a:pt x="18827" y="15764"/>
                  <a:pt x="18808" y="15779"/>
                  <a:pt x="18790" y="15810"/>
                </a:cubicBezTo>
                <a:cubicBezTo>
                  <a:pt x="18772" y="15857"/>
                  <a:pt x="18754" y="15904"/>
                  <a:pt x="18735" y="15950"/>
                </a:cubicBezTo>
                <a:cubicBezTo>
                  <a:pt x="18717" y="15981"/>
                  <a:pt x="18717" y="15997"/>
                  <a:pt x="18726" y="16028"/>
                </a:cubicBezTo>
                <a:cubicBezTo>
                  <a:pt x="18726" y="16043"/>
                  <a:pt x="18717" y="16059"/>
                  <a:pt x="18708" y="16059"/>
                </a:cubicBezTo>
                <a:cubicBezTo>
                  <a:pt x="18689" y="16059"/>
                  <a:pt x="18680" y="16043"/>
                  <a:pt x="18662" y="16059"/>
                </a:cubicBezTo>
                <a:cubicBezTo>
                  <a:pt x="18653" y="16059"/>
                  <a:pt x="18644" y="16059"/>
                  <a:pt x="18635" y="16043"/>
                </a:cubicBezTo>
                <a:cubicBezTo>
                  <a:pt x="18625" y="16012"/>
                  <a:pt x="18607" y="15981"/>
                  <a:pt x="18598" y="15966"/>
                </a:cubicBezTo>
                <a:cubicBezTo>
                  <a:pt x="18589" y="15935"/>
                  <a:pt x="18571" y="15935"/>
                  <a:pt x="18552" y="15935"/>
                </a:cubicBezTo>
                <a:cubicBezTo>
                  <a:pt x="18543" y="15950"/>
                  <a:pt x="18516" y="15950"/>
                  <a:pt x="18506" y="15981"/>
                </a:cubicBezTo>
                <a:cubicBezTo>
                  <a:pt x="18488" y="15997"/>
                  <a:pt x="18479" y="15997"/>
                  <a:pt x="18461" y="16012"/>
                </a:cubicBezTo>
                <a:cubicBezTo>
                  <a:pt x="18442" y="16012"/>
                  <a:pt x="18442" y="16059"/>
                  <a:pt x="18433" y="16074"/>
                </a:cubicBezTo>
                <a:cubicBezTo>
                  <a:pt x="18424" y="16090"/>
                  <a:pt x="18415" y="16106"/>
                  <a:pt x="18415" y="16106"/>
                </a:cubicBezTo>
                <a:cubicBezTo>
                  <a:pt x="18387" y="16121"/>
                  <a:pt x="18378" y="16152"/>
                  <a:pt x="18378" y="16183"/>
                </a:cubicBezTo>
                <a:cubicBezTo>
                  <a:pt x="18387" y="16199"/>
                  <a:pt x="18378" y="16199"/>
                  <a:pt x="18378" y="16214"/>
                </a:cubicBezTo>
                <a:cubicBezTo>
                  <a:pt x="18378" y="16230"/>
                  <a:pt x="18369" y="16245"/>
                  <a:pt x="18369" y="16245"/>
                </a:cubicBezTo>
                <a:cubicBezTo>
                  <a:pt x="18360" y="16230"/>
                  <a:pt x="18351" y="16230"/>
                  <a:pt x="18342" y="16230"/>
                </a:cubicBezTo>
                <a:cubicBezTo>
                  <a:pt x="18333" y="16230"/>
                  <a:pt x="18323" y="16261"/>
                  <a:pt x="18323" y="16276"/>
                </a:cubicBezTo>
                <a:cubicBezTo>
                  <a:pt x="18323" y="16292"/>
                  <a:pt x="18323" y="16308"/>
                  <a:pt x="18333" y="16323"/>
                </a:cubicBezTo>
                <a:cubicBezTo>
                  <a:pt x="18333" y="16323"/>
                  <a:pt x="18323" y="16339"/>
                  <a:pt x="18323" y="16339"/>
                </a:cubicBezTo>
                <a:cubicBezTo>
                  <a:pt x="18323" y="16339"/>
                  <a:pt x="18314" y="16339"/>
                  <a:pt x="18314" y="16339"/>
                </a:cubicBezTo>
                <a:cubicBezTo>
                  <a:pt x="18305" y="16323"/>
                  <a:pt x="18296" y="16292"/>
                  <a:pt x="18287" y="16276"/>
                </a:cubicBezTo>
                <a:cubicBezTo>
                  <a:pt x="18287" y="16261"/>
                  <a:pt x="18278" y="16261"/>
                  <a:pt x="18268" y="16276"/>
                </a:cubicBezTo>
                <a:cubicBezTo>
                  <a:pt x="18259" y="16292"/>
                  <a:pt x="18241" y="16308"/>
                  <a:pt x="18232" y="16323"/>
                </a:cubicBezTo>
                <a:cubicBezTo>
                  <a:pt x="18223" y="16339"/>
                  <a:pt x="18223" y="16354"/>
                  <a:pt x="18223" y="16370"/>
                </a:cubicBezTo>
                <a:cubicBezTo>
                  <a:pt x="18223" y="16432"/>
                  <a:pt x="18204" y="16494"/>
                  <a:pt x="18177" y="16525"/>
                </a:cubicBezTo>
                <a:cubicBezTo>
                  <a:pt x="18177" y="16541"/>
                  <a:pt x="18168" y="16556"/>
                  <a:pt x="18168" y="16572"/>
                </a:cubicBezTo>
                <a:cubicBezTo>
                  <a:pt x="18140" y="16634"/>
                  <a:pt x="18113" y="16665"/>
                  <a:pt x="18076" y="16665"/>
                </a:cubicBezTo>
                <a:cubicBezTo>
                  <a:pt x="18058" y="16665"/>
                  <a:pt x="18031" y="16680"/>
                  <a:pt x="18003" y="16680"/>
                </a:cubicBezTo>
                <a:cubicBezTo>
                  <a:pt x="17976" y="16727"/>
                  <a:pt x="17930" y="16712"/>
                  <a:pt x="17893" y="16758"/>
                </a:cubicBezTo>
                <a:cubicBezTo>
                  <a:pt x="17893" y="16758"/>
                  <a:pt x="17884" y="16774"/>
                  <a:pt x="17875" y="16758"/>
                </a:cubicBezTo>
                <a:cubicBezTo>
                  <a:pt x="17847" y="16758"/>
                  <a:pt x="17820" y="16774"/>
                  <a:pt x="17802" y="16789"/>
                </a:cubicBezTo>
                <a:cubicBezTo>
                  <a:pt x="17765" y="16820"/>
                  <a:pt x="17738" y="16851"/>
                  <a:pt x="17710" y="16867"/>
                </a:cubicBezTo>
                <a:cubicBezTo>
                  <a:pt x="17692" y="16883"/>
                  <a:pt x="17683" y="16914"/>
                  <a:pt x="17674" y="16929"/>
                </a:cubicBezTo>
                <a:cubicBezTo>
                  <a:pt x="17664" y="16945"/>
                  <a:pt x="17664" y="16929"/>
                  <a:pt x="17655" y="16929"/>
                </a:cubicBezTo>
                <a:cubicBezTo>
                  <a:pt x="17655" y="16929"/>
                  <a:pt x="17646" y="16929"/>
                  <a:pt x="17646" y="16929"/>
                </a:cubicBezTo>
                <a:cubicBezTo>
                  <a:pt x="17637" y="16945"/>
                  <a:pt x="17628" y="16960"/>
                  <a:pt x="17628" y="16976"/>
                </a:cubicBezTo>
                <a:cubicBezTo>
                  <a:pt x="17628" y="16991"/>
                  <a:pt x="17628" y="17022"/>
                  <a:pt x="17628" y="17038"/>
                </a:cubicBezTo>
                <a:cubicBezTo>
                  <a:pt x="17619" y="17085"/>
                  <a:pt x="17619" y="17116"/>
                  <a:pt x="17609" y="17147"/>
                </a:cubicBezTo>
                <a:cubicBezTo>
                  <a:pt x="17591" y="17178"/>
                  <a:pt x="17591" y="17209"/>
                  <a:pt x="17591" y="17255"/>
                </a:cubicBezTo>
                <a:cubicBezTo>
                  <a:pt x="17591" y="17302"/>
                  <a:pt x="17591" y="17349"/>
                  <a:pt x="17609" y="17395"/>
                </a:cubicBezTo>
                <a:cubicBezTo>
                  <a:pt x="17609" y="17411"/>
                  <a:pt x="17609" y="17426"/>
                  <a:pt x="17619" y="17426"/>
                </a:cubicBezTo>
                <a:cubicBezTo>
                  <a:pt x="17619" y="17442"/>
                  <a:pt x="17609" y="17457"/>
                  <a:pt x="17609" y="17473"/>
                </a:cubicBezTo>
                <a:cubicBezTo>
                  <a:pt x="17600" y="17473"/>
                  <a:pt x="17600" y="17473"/>
                  <a:pt x="17600" y="17489"/>
                </a:cubicBezTo>
                <a:cubicBezTo>
                  <a:pt x="17591" y="17504"/>
                  <a:pt x="17582" y="17520"/>
                  <a:pt x="17582" y="17535"/>
                </a:cubicBezTo>
                <a:cubicBezTo>
                  <a:pt x="17582" y="17535"/>
                  <a:pt x="17582" y="17535"/>
                  <a:pt x="17582" y="17535"/>
                </a:cubicBezTo>
                <a:cubicBezTo>
                  <a:pt x="17582" y="17535"/>
                  <a:pt x="17582" y="17535"/>
                  <a:pt x="17582" y="17535"/>
                </a:cubicBezTo>
                <a:cubicBezTo>
                  <a:pt x="17582" y="17535"/>
                  <a:pt x="17582" y="17535"/>
                  <a:pt x="17582" y="17535"/>
                </a:cubicBezTo>
                <a:cubicBezTo>
                  <a:pt x="17582" y="17551"/>
                  <a:pt x="17582" y="17566"/>
                  <a:pt x="17582" y="17582"/>
                </a:cubicBezTo>
                <a:cubicBezTo>
                  <a:pt x="17591" y="17613"/>
                  <a:pt x="17591" y="17644"/>
                  <a:pt x="17591" y="17675"/>
                </a:cubicBezTo>
                <a:cubicBezTo>
                  <a:pt x="17591" y="17722"/>
                  <a:pt x="17600" y="17784"/>
                  <a:pt x="17609" y="17830"/>
                </a:cubicBezTo>
                <a:cubicBezTo>
                  <a:pt x="17619" y="17893"/>
                  <a:pt x="17628" y="17939"/>
                  <a:pt x="17628" y="18001"/>
                </a:cubicBezTo>
                <a:cubicBezTo>
                  <a:pt x="17619" y="18064"/>
                  <a:pt x="17619" y="18141"/>
                  <a:pt x="17637" y="18203"/>
                </a:cubicBezTo>
                <a:cubicBezTo>
                  <a:pt x="17637" y="18219"/>
                  <a:pt x="17637" y="18234"/>
                  <a:pt x="17637" y="18266"/>
                </a:cubicBezTo>
                <a:cubicBezTo>
                  <a:pt x="17637" y="18297"/>
                  <a:pt x="17628" y="18328"/>
                  <a:pt x="17628" y="18359"/>
                </a:cubicBezTo>
                <a:cubicBezTo>
                  <a:pt x="17619" y="18421"/>
                  <a:pt x="17600" y="18452"/>
                  <a:pt x="17582" y="18483"/>
                </a:cubicBezTo>
                <a:cubicBezTo>
                  <a:pt x="17555" y="18514"/>
                  <a:pt x="17555" y="18561"/>
                  <a:pt x="17573" y="18592"/>
                </a:cubicBezTo>
                <a:cubicBezTo>
                  <a:pt x="17582" y="18623"/>
                  <a:pt x="17600" y="18638"/>
                  <a:pt x="17609" y="18654"/>
                </a:cubicBezTo>
                <a:cubicBezTo>
                  <a:pt x="17628" y="18685"/>
                  <a:pt x="17646" y="18701"/>
                  <a:pt x="17674" y="18716"/>
                </a:cubicBezTo>
                <a:cubicBezTo>
                  <a:pt x="17692" y="18716"/>
                  <a:pt x="17710" y="18716"/>
                  <a:pt x="17728" y="18716"/>
                </a:cubicBezTo>
                <a:cubicBezTo>
                  <a:pt x="17738" y="18716"/>
                  <a:pt x="17747" y="18716"/>
                  <a:pt x="17756" y="18701"/>
                </a:cubicBezTo>
                <a:cubicBezTo>
                  <a:pt x="17793" y="18654"/>
                  <a:pt x="17847" y="18654"/>
                  <a:pt x="17875" y="18592"/>
                </a:cubicBezTo>
                <a:cubicBezTo>
                  <a:pt x="17875" y="18592"/>
                  <a:pt x="17884" y="18576"/>
                  <a:pt x="17884" y="18576"/>
                </a:cubicBezTo>
                <a:cubicBezTo>
                  <a:pt x="17921" y="18576"/>
                  <a:pt x="17957" y="18561"/>
                  <a:pt x="18003" y="18561"/>
                </a:cubicBezTo>
                <a:cubicBezTo>
                  <a:pt x="18031" y="18576"/>
                  <a:pt x="18067" y="18576"/>
                  <a:pt x="18095" y="18576"/>
                </a:cubicBezTo>
                <a:cubicBezTo>
                  <a:pt x="18113" y="18576"/>
                  <a:pt x="18122" y="18561"/>
                  <a:pt x="18140" y="18545"/>
                </a:cubicBezTo>
                <a:cubicBezTo>
                  <a:pt x="18168" y="18483"/>
                  <a:pt x="18195" y="18452"/>
                  <a:pt x="18241" y="18421"/>
                </a:cubicBezTo>
                <a:cubicBezTo>
                  <a:pt x="18259" y="18405"/>
                  <a:pt x="18268" y="18390"/>
                  <a:pt x="18278" y="18374"/>
                </a:cubicBezTo>
                <a:cubicBezTo>
                  <a:pt x="18296" y="18359"/>
                  <a:pt x="18314" y="18359"/>
                  <a:pt x="18333" y="18359"/>
                </a:cubicBezTo>
                <a:cubicBezTo>
                  <a:pt x="18378" y="18374"/>
                  <a:pt x="18424" y="18359"/>
                  <a:pt x="18470" y="18312"/>
                </a:cubicBezTo>
                <a:cubicBezTo>
                  <a:pt x="18506" y="18281"/>
                  <a:pt x="18543" y="18281"/>
                  <a:pt x="18580" y="18281"/>
                </a:cubicBezTo>
                <a:cubicBezTo>
                  <a:pt x="18607" y="18281"/>
                  <a:pt x="18635" y="18281"/>
                  <a:pt x="18662" y="18281"/>
                </a:cubicBezTo>
                <a:cubicBezTo>
                  <a:pt x="18671" y="18281"/>
                  <a:pt x="18689" y="18297"/>
                  <a:pt x="18699" y="18312"/>
                </a:cubicBezTo>
                <a:cubicBezTo>
                  <a:pt x="18708" y="18343"/>
                  <a:pt x="18726" y="18343"/>
                  <a:pt x="18754" y="18359"/>
                </a:cubicBezTo>
                <a:cubicBezTo>
                  <a:pt x="18772" y="18359"/>
                  <a:pt x="18790" y="18390"/>
                  <a:pt x="18818" y="18405"/>
                </a:cubicBezTo>
                <a:cubicBezTo>
                  <a:pt x="18827" y="18405"/>
                  <a:pt x="18836" y="18436"/>
                  <a:pt x="18836" y="18452"/>
                </a:cubicBezTo>
                <a:cubicBezTo>
                  <a:pt x="18836" y="18483"/>
                  <a:pt x="18836" y="18514"/>
                  <a:pt x="18854" y="18530"/>
                </a:cubicBezTo>
                <a:cubicBezTo>
                  <a:pt x="18863" y="18545"/>
                  <a:pt x="18873" y="18576"/>
                  <a:pt x="18873" y="18607"/>
                </a:cubicBezTo>
                <a:cubicBezTo>
                  <a:pt x="18873" y="18638"/>
                  <a:pt x="18882" y="18670"/>
                  <a:pt x="18882" y="18701"/>
                </a:cubicBezTo>
                <a:cubicBezTo>
                  <a:pt x="18882" y="18716"/>
                  <a:pt x="18882" y="18732"/>
                  <a:pt x="18882" y="18747"/>
                </a:cubicBezTo>
                <a:cubicBezTo>
                  <a:pt x="18882" y="18747"/>
                  <a:pt x="18882" y="18763"/>
                  <a:pt x="18882" y="18763"/>
                </a:cubicBezTo>
                <a:cubicBezTo>
                  <a:pt x="18891" y="18763"/>
                  <a:pt x="18891" y="18778"/>
                  <a:pt x="18900" y="18778"/>
                </a:cubicBezTo>
                <a:cubicBezTo>
                  <a:pt x="18900" y="18794"/>
                  <a:pt x="18909" y="18778"/>
                  <a:pt x="18918" y="18778"/>
                </a:cubicBezTo>
                <a:cubicBezTo>
                  <a:pt x="18937" y="18747"/>
                  <a:pt x="18955" y="18701"/>
                  <a:pt x="18982" y="18654"/>
                </a:cubicBezTo>
                <a:cubicBezTo>
                  <a:pt x="18992" y="18638"/>
                  <a:pt x="19010" y="18623"/>
                  <a:pt x="19019" y="18607"/>
                </a:cubicBezTo>
                <a:cubicBezTo>
                  <a:pt x="19028" y="18592"/>
                  <a:pt x="19046" y="18561"/>
                  <a:pt x="19056" y="18545"/>
                </a:cubicBezTo>
                <a:cubicBezTo>
                  <a:pt x="19056" y="18545"/>
                  <a:pt x="19056" y="18545"/>
                  <a:pt x="19065" y="18545"/>
                </a:cubicBezTo>
                <a:cubicBezTo>
                  <a:pt x="19065" y="18545"/>
                  <a:pt x="19065" y="18545"/>
                  <a:pt x="19065" y="18545"/>
                </a:cubicBezTo>
                <a:cubicBezTo>
                  <a:pt x="19065" y="18576"/>
                  <a:pt x="19065" y="18592"/>
                  <a:pt x="19065" y="18607"/>
                </a:cubicBezTo>
                <a:cubicBezTo>
                  <a:pt x="19037" y="18638"/>
                  <a:pt x="19028" y="18670"/>
                  <a:pt x="19019" y="18716"/>
                </a:cubicBezTo>
                <a:cubicBezTo>
                  <a:pt x="19019" y="18763"/>
                  <a:pt x="19001" y="18794"/>
                  <a:pt x="18982" y="18809"/>
                </a:cubicBezTo>
                <a:cubicBezTo>
                  <a:pt x="18973" y="18809"/>
                  <a:pt x="18973" y="18825"/>
                  <a:pt x="18973" y="18840"/>
                </a:cubicBezTo>
                <a:cubicBezTo>
                  <a:pt x="18973" y="18840"/>
                  <a:pt x="18973" y="18856"/>
                  <a:pt x="18973" y="18856"/>
                </a:cubicBezTo>
                <a:cubicBezTo>
                  <a:pt x="18982" y="18856"/>
                  <a:pt x="18992" y="18856"/>
                  <a:pt x="19001" y="18856"/>
                </a:cubicBezTo>
                <a:cubicBezTo>
                  <a:pt x="19019" y="18856"/>
                  <a:pt x="19037" y="18840"/>
                  <a:pt x="19046" y="18794"/>
                </a:cubicBezTo>
                <a:cubicBezTo>
                  <a:pt x="19056" y="18794"/>
                  <a:pt x="19056" y="18778"/>
                  <a:pt x="19056" y="18778"/>
                </a:cubicBezTo>
                <a:cubicBezTo>
                  <a:pt x="19056" y="18778"/>
                  <a:pt x="19065" y="18763"/>
                  <a:pt x="19065" y="18763"/>
                </a:cubicBezTo>
                <a:cubicBezTo>
                  <a:pt x="19065" y="18778"/>
                  <a:pt x="19074" y="18778"/>
                  <a:pt x="19074" y="18778"/>
                </a:cubicBezTo>
                <a:cubicBezTo>
                  <a:pt x="19074" y="18825"/>
                  <a:pt x="19074" y="18872"/>
                  <a:pt x="19056" y="18903"/>
                </a:cubicBezTo>
                <a:cubicBezTo>
                  <a:pt x="19046" y="18918"/>
                  <a:pt x="19056" y="18934"/>
                  <a:pt x="19065" y="18934"/>
                </a:cubicBezTo>
                <a:cubicBezTo>
                  <a:pt x="19074" y="18934"/>
                  <a:pt x="19092" y="18934"/>
                  <a:pt x="19101" y="18934"/>
                </a:cubicBezTo>
                <a:cubicBezTo>
                  <a:pt x="19101" y="18934"/>
                  <a:pt x="19101" y="18934"/>
                  <a:pt x="19101" y="18934"/>
                </a:cubicBezTo>
                <a:cubicBezTo>
                  <a:pt x="19101" y="18918"/>
                  <a:pt x="19101" y="18918"/>
                  <a:pt x="19101" y="18918"/>
                </a:cubicBezTo>
                <a:cubicBezTo>
                  <a:pt x="19101" y="18934"/>
                  <a:pt x="19101" y="18934"/>
                  <a:pt x="19101" y="18934"/>
                </a:cubicBezTo>
                <a:cubicBezTo>
                  <a:pt x="19101" y="18934"/>
                  <a:pt x="19101" y="18934"/>
                  <a:pt x="19101" y="18934"/>
                </a:cubicBezTo>
                <a:cubicBezTo>
                  <a:pt x="19101" y="18934"/>
                  <a:pt x="19101" y="18934"/>
                  <a:pt x="19101" y="18949"/>
                </a:cubicBezTo>
                <a:cubicBezTo>
                  <a:pt x="19120" y="19011"/>
                  <a:pt x="19129" y="19089"/>
                  <a:pt x="19111" y="19167"/>
                </a:cubicBezTo>
                <a:cubicBezTo>
                  <a:pt x="19101" y="19182"/>
                  <a:pt x="19111" y="19198"/>
                  <a:pt x="19111" y="19213"/>
                </a:cubicBezTo>
                <a:cubicBezTo>
                  <a:pt x="19120" y="19245"/>
                  <a:pt x="19129" y="19260"/>
                  <a:pt x="19129" y="19276"/>
                </a:cubicBezTo>
                <a:cubicBezTo>
                  <a:pt x="19147" y="19338"/>
                  <a:pt x="19175" y="19384"/>
                  <a:pt x="19211" y="19400"/>
                </a:cubicBezTo>
                <a:cubicBezTo>
                  <a:pt x="19229" y="19400"/>
                  <a:pt x="19248" y="19431"/>
                  <a:pt x="19266" y="19447"/>
                </a:cubicBezTo>
                <a:cubicBezTo>
                  <a:pt x="19275" y="19462"/>
                  <a:pt x="19284" y="19478"/>
                  <a:pt x="19294" y="19493"/>
                </a:cubicBezTo>
                <a:cubicBezTo>
                  <a:pt x="19303" y="19509"/>
                  <a:pt x="19321" y="19509"/>
                  <a:pt x="19330" y="19493"/>
                </a:cubicBezTo>
                <a:cubicBezTo>
                  <a:pt x="19358" y="19462"/>
                  <a:pt x="19394" y="19447"/>
                  <a:pt x="19413" y="19384"/>
                </a:cubicBezTo>
                <a:cubicBezTo>
                  <a:pt x="19422" y="19369"/>
                  <a:pt x="19422" y="19384"/>
                  <a:pt x="19431" y="19384"/>
                </a:cubicBezTo>
                <a:cubicBezTo>
                  <a:pt x="19431" y="19384"/>
                  <a:pt x="19431" y="19400"/>
                  <a:pt x="19431" y="19400"/>
                </a:cubicBezTo>
                <a:cubicBezTo>
                  <a:pt x="19431" y="19415"/>
                  <a:pt x="19422" y="19431"/>
                  <a:pt x="19422" y="19431"/>
                </a:cubicBezTo>
                <a:cubicBezTo>
                  <a:pt x="19440" y="19478"/>
                  <a:pt x="19458" y="19524"/>
                  <a:pt x="19477" y="19555"/>
                </a:cubicBezTo>
                <a:cubicBezTo>
                  <a:pt x="19486" y="19571"/>
                  <a:pt x="19495" y="19571"/>
                  <a:pt x="19495" y="19571"/>
                </a:cubicBezTo>
                <a:cubicBezTo>
                  <a:pt x="19522" y="19524"/>
                  <a:pt x="19559" y="19493"/>
                  <a:pt x="19586" y="19447"/>
                </a:cubicBezTo>
                <a:cubicBezTo>
                  <a:pt x="19614" y="19415"/>
                  <a:pt x="19651" y="19384"/>
                  <a:pt x="19687" y="19384"/>
                </a:cubicBezTo>
                <a:cubicBezTo>
                  <a:pt x="19696" y="19384"/>
                  <a:pt x="19705" y="19384"/>
                  <a:pt x="19724" y="19384"/>
                </a:cubicBezTo>
                <a:cubicBezTo>
                  <a:pt x="19742" y="19384"/>
                  <a:pt x="19779" y="19338"/>
                  <a:pt x="19779" y="19307"/>
                </a:cubicBezTo>
                <a:cubicBezTo>
                  <a:pt x="19779" y="19245"/>
                  <a:pt x="19797" y="19182"/>
                  <a:pt x="19806" y="19136"/>
                </a:cubicBezTo>
                <a:cubicBezTo>
                  <a:pt x="19815" y="19074"/>
                  <a:pt x="19834" y="19011"/>
                  <a:pt x="19861" y="18965"/>
                </a:cubicBezTo>
                <a:cubicBezTo>
                  <a:pt x="19879" y="18934"/>
                  <a:pt x="19888" y="18903"/>
                  <a:pt x="19898" y="18872"/>
                </a:cubicBezTo>
                <a:cubicBezTo>
                  <a:pt x="19916" y="18825"/>
                  <a:pt x="19925" y="18778"/>
                  <a:pt x="19943" y="18732"/>
                </a:cubicBezTo>
                <a:cubicBezTo>
                  <a:pt x="19962" y="18654"/>
                  <a:pt x="19989" y="18592"/>
                  <a:pt x="20035" y="18545"/>
                </a:cubicBezTo>
                <a:cubicBezTo>
                  <a:pt x="20044" y="18545"/>
                  <a:pt x="20053" y="18530"/>
                  <a:pt x="20053" y="18514"/>
                </a:cubicBezTo>
                <a:cubicBezTo>
                  <a:pt x="20062" y="18452"/>
                  <a:pt x="20099" y="18421"/>
                  <a:pt x="20108" y="18359"/>
                </a:cubicBezTo>
                <a:cubicBezTo>
                  <a:pt x="20117" y="18312"/>
                  <a:pt x="20117" y="18250"/>
                  <a:pt x="20136" y="18188"/>
                </a:cubicBezTo>
                <a:cubicBezTo>
                  <a:pt x="20154" y="18126"/>
                  <a:pt x="20154" y="18048"/>
                  <a:pt x="20181" y="17986"/>
                </a:cubicBezTo>
                <a:cubicBezTo>
                  <a:pt x="20191" y="17970"/>
                  <a:pt x="20191" y="17955"/>
                  <a:pt x="20191" y="17924"/>
                </a:cubicBezTo>
                <a:cubicBezTo>
                  <a:pt x="20200" y="17877"/>
                  <a:pt x="20200" y="17846"/>
                  <a:pt x="20191" y="17799"/>
                </a:cubicBezTo>
                <a:cubicBezTo>
                  <a:pt x="20181" y="17768"/>
                  <a:pt x="20181" y="17737"/>
                  <a:pt x="20191" y="17706"/>
                </a:cubicBezTo>
                <a:cubicBezTo>
                  <a:pt x="20191" y="17675"/>
                  <a:pt x="20191" y="17659"/>
                  <a:pt x="20191" y="17628"/>
                </a:cubicBezTo>
                <a:cubicBezTo>
                  <a:pt x="20191" y="17566"/>
                  <a:pt x="20200" y="17504"/>
                  <a:pt x="20218" y="17457"/>
                </a:cubicBezTo>
                <a:cubicBezTo>
                  <a:pt x="20218" y="17442"/>
                  <a:pt x="20218" y="17426"/>
                  <a:pt x="20218" y="17426"/>
                </a:cubicBezTo>
                <a:cubicBezTo>
                  <a:pt x="20218" y="17426"/>
                  <a:pt x="20218" y="17411"/>
                  <a:pt x="20218" y="17411"/>
                </a:cubicBezTo>
                <a:cubicBezTo>
                  <a:pt x="20209" y="17411"/>
                  <a:pt x="20209" y="17411"/>
                  <a:pt x="20209" y="17411"/>
                </a:cubicBezTo>
                <a:close/>
                <a:moveTo>
                  <a:pt x="6453" y="1390"/>
                </a:moveTo>
                <a:cubicBezTo>
                  <a:pt x="6453" y="1390"/>
                  <a:pt x="6453" y="1390"/>
                  <a:pt x="6453" y="1390"/>
                </a:cubicBezTo>
                <a:cubicBezTo>
                  <a:pt x="6453" y="1390"/>
                  <a:pt x="6453" y="1390"/>
                  <a:pt x="6453" y="1390"/>
                </a:cubicBezTo>
                <a:cubicBezTo>
                  <a:pt x="6453" y="1390"/>
                  <a:pt x="6443" y="1390"/>
                  <a:pt x="6443" y="1390"/>
                </a:cubicBezTo>
                <a:cubicBezTo>
                  <a:pt x="6443" y="1390"/>
                  <a:pt x="6443" y="1390"/>
                  <a:pt x="6453" y="1390"/>
                </a:cubicBezTo>
                <a:close/>
                <a:moveTo>
                  <a:pt x="6526" y="986"/>
                </a:moveTo>
                <a:cubicBezTo>
                  <a:pt x="6526" y="986"/>
                  <a:pt x="6526" y="986"/>
                  <a:pt x="6526" y="986"/>
                </a:cubicBezTo>
                <a:cubicBezTo>
                  <a:pt x="6526" y="986"/>
                  <a:pt x="6526" y="986"/>
                  <a:pt x="6526" y="986"/>
                </a:cubicBezTo>
                <a:cubicBezTo>
                  <a:pt x="6526" y="986"/>
                  <a:pt x="6526" y="986"/>
                  <a:pt x="6526" y="986"/>
                </a:cubicBezTo>
                <a:cubicBezTo>
                  <a:pt x="6526" y="986"/>
                  <a:pt x="6526" y="986"/>
                  <a:pt x="6526" y="986"/>
                </a:cubicBezTo>
                <a:close/>
                <a:moveTo>
                  <a:pt x="6535" y="1032"/>
                </a:moveTo>
                <a:cubicBezTo>
                  <a:pt x="6526" y="1063"/>
                  <a:pt x="6526" y="1079"/>
                  <a:pt x="6535" y="1110"/>
                </a:cubicBezTo>
                <a:cubicBezTo>
                  <a:pt x="6535" y="1141"/>
                  <a:pt x="6544" y="1172"/>
                  <a:pt x="6535" y="1219"/>
                </a:cubicBezTo>
                <a:cubicBezTo>
                  <a:pt x="6526" y="1234"/>
                  <a:pt x="6526" y="1281"/>
                  <a:pt x="6526" y="1296"/>
                </a:cubicBezTo>
                <a:cubicBezTo>
                  <a:pt x="6517" y="1312"/>
                  <a:pt x="6517" y="1312"/>
                  <a:pt x="6507" y="1327"/>
                </a:cubicBezTo>
                <a:cubicBezTo>
                  <a:pt x="6489" y="1327"/>
                  <a:pt x="6498" y="1358"/>
                  <a:pt x="6498" y="1390"/>
                </a:cubicBezTo>
                <a:cubicBezTo>
                  <a:pt x="6498" y="1390"/>
                  <a:pt x="6498" y="1390"/>
                  <a:pt x="6498" y="1390"/>
                </a:cubicBezTo>
                <a:cubicBezTo>
                  <a:pt x="6507" y="1405"/>
                  <a:pt x="6507" y="1405"/>
                  <a:pt x="6517" y="1421"/>
                </a:cubicBezTo>
                <a:cubicBezTo>
                  <a:pt x="6517" y="1421"/>
                  <a:pt x="6517" y="1421"/>
                  <a:pt x="6526" y="1421"/>
                </a:cubicBezTo>
                <a:cubicBezTo>
                  <a:pt x="6526" y="1436"/>
                  <a:pt x="6535" y="1436"/>
                  <a:pt x="6544" y="1436"/>
                </a:cubicBezTo>
                <a:cubicBezTo>
                  <a:pt x="6544" y="1436"/>
                  <a:pt x="6544" y="1436"/>
                  <a:pt x="6553" y="1436"/>
                </a:cubicBezTo>
                <a:cubicBezTo>
                  <a:pt x="6553" y="1436"/>
                  <a:pt x="6553" y="1452"/>
                  <a:pt x="6544" y="1452"/>
                </a:cubicBezTo>
                <a:cubicBezTo>
                  <a:pt x="6553" y="1452"/>
                  <a:pt x="6553" y="1452"/>
                  <a:pt x="6562" y="1452"/>
                </a:cubicBezTo>
                <a:cubicBezTo>
                  <a:pt x="6562" y="1452"/>
                  <a:pt x="6562" y="1467"/>
                  <a:pt x="6562" y="1467"/>
                </a:cubicBezTo>
                <a:cubicBezTo>
                  <a:pt x="6562" y="1467"/>
                  <a:pt x="6562" y="1467"/>
                  <a:pt x="6562" y="1467"/>
                </a:cubicBezTo>
                <a:cubicBezTo>
                  <a:pt x="6553" y="1483"/>
                  <a:pt x="6553" y="1483"/>
                  <a:pt x="6553" y="1467"/>
                </a:cubicBezTo>
                <a:cubicBezTo>
                  <a:pt x="6544" y="1467"/>
                  <a:pt x="6544" y="1452"/>
                  <a:pt x="6544" y="1452"/>
                </a:cubicBezTo>
                <a:cubicBezTo>
                  <a:pt x="6544" y="1452"/>
                  <a:pt x="6544" y="1452"/>
                  <a:pt x="6544" y="1452"/>
                </a:cubicBezTo>
                <a:cubicBezTo>
                  <a:pt x="6544" y="1436"/>
                  <a:pt x="6544" y="1436"/>
                  <a:pt x="6544" y="1436"/>
                </a:cubicBezTo>
                <a:cubicBezTo>
                  <a:pt x="6535" y="1436"/>
                  <a:pt x="6526" y="1436"/>
                  <a:pt x="6526" y="1421"/>
                </a:cubicBezTo>
                <a:cubicBezTo>
                  <a:pt x="6517" y="1421"/>
                  <a:pt x="6517" y="1421"/>
                  <a:pt x="6517" y="1421"/>
                </a:cubicBezTo>
                <a:cubicBezTo>
                  <a:pt x="6507" y="1405"/>
                  <a:pt x="6498" y="1405"/>
                  <a:pt x="6498" y="1390"/>
                </a:cubicBezTo>
                <a:cubicBezTo>
                  <a:pt x="6498" y="1390"/>
                  <a:pt x="6498" y="1390"/>
                  <a:pt x="6498" y="1390"/>
                </a:cubicBezTo>
                <a:cubicBezTo>
                  <a:pt x="6480" y="1390"/>
                  <a:pt x="6462" y="1390"/>
                  <a:pt x="6453" y="1390"/>
                </a:cubicBezTo>
                <a:cubicBezTo>
                  <a:pt x="6443" y="1405"/>
                  <a:pt x="6434" y="1405"/>
                  <a:pt x="6425" y="1405"/>
                </a:cubicBezTo>
                <a:cubicBezTo>
                  <a:pt x="6407" y="1405"/>
                  <a:pt x="6388" y="1421"/>
                  <a:pt x="6370" y="1421"/>
                </a:cubicBezTo>
                <a:cubicBezTo>
                  <a:pt x="6361" y="1467"/>
                  <a:pt x="6343" y="1498"/>
                  <a:pt x="6324" y="1529"/>
                </a:cubicBezTo>
                <a:cubicBezTo>
                  <a:pt x="6306" y="1545"/>
                  <a:pt x="6297" y="1576"/>
                  <a:pt x="6297" y="1607"/>
                </a:cubicBezTo>
                <a:cubicBezTo>
                  <a:pt x="6297" y="1623"/>
                  <a:pt x="6297" y="1654"/>
                  <a:pt x="6315" y="1654"/>
                </a:cubicBezTo>
                <a:cubicBezTo>
                  <a:pt x="6315" y="1654"/>
                  <a:pt x="6324" y="1654"/>
                  <a:pt x="6324" y="1654"/>
                </a:cubicBezTo>
                <a:cubicBezTo>
                  <a:pt x="6352" y="1654"/>
                  <a:pt x="6361" y="1669"/>
                  <a:pt x="6361" y="1716"/>
                </a:cubicBezTo>
                <a:cubicBezTo>
                  <a:pt x="6361" y="1731"/>
                  <a:pt x="6361" y="1747"/>
                  <a:pt x="6361" y="1763"/>
                </a:cubicBezTo>
                <a:cubicBezTo>
                  <a:pt x="6361" y="1794"/>
                  <a:pt x="6352" y="1809"/>
                  <a:pt x="6343" y="1825"/>
                </a:cubicBezTo>
                <a:cubicBezTo>
                  <a:pt x="6343" y="1825"/>
                  <a:pt x="6343" y="1825"/>
                  <a:pt x="6334" y="1825"/>
                </a:cubicBezTo>
                <a:cubicBezTo>
                  <a:pt x="6334" y="1825"/>
                  <a:pt x="6334" y="1825"/>
                  <a:pt x="6334" y="1825"/>
                </a:cubicBezTo>
                <a:cubicBezTo>
                  <a:pt x="6324" y="1794"/>
                  <a:pt x="6324" y="1763"/>
                  <a:pt x="6315" y="1731"/>
                </a:cubicBezTo>
                <a:cubicBezTo>
                  <a:pt x="6315" y="1716"/>
                  <a:pt x="6306" y="1700"/>
                  <a:pt x="6297" y="1700"/>
                </a:cubicBezTo>
                <a:cubicBezTo>
                  <a:pt x="6279" y="1685"/>
                  <a:pt x="6260" y="1685"/>
                  <a:pt x="6242" y="1700"/>
                </a:cubicBezTo>
                <a:cubicBezTo>
                  <a:pt x="6242" y="1700"/>
                  <a:pt x="6233" y="1700"/>
                  <a:pt x="6233" y="1716"/>
                </a:cubicBezTo>
                <a:cubicBezTo>
                  <a:pt x="6233" y="1731"/>
                  <a:pt x="6224" y="1731"/>
                  <a:pt x="6224" y="1747"/>
                </a:cubicBezTo>
                <a:cubicBezTo>
                  <a:pt x="6224" y="1809"/>
                  <a:pt x="6233" y="1856"/>
                  <a:pt x="6242" y="1902"/>
                </a:cubicBezTo>
                <a:cubicBezTo>
                  <a:pt x="6242" y="1902"/>
                  <a:pt x="6242" y="1902"/>
                  <a:pt x="6242" y="1902"/>
                </a:cubicBezTo>
                <a:cubicBezTo>
                  <a:pt x="6242" y="1902"/>
                  <a:pt x="6242" y="1902"/>
                  <a:pt x="6242" y="1902"/>
                </a:cubicBezTo>
                <a:cubicBezTo>
                  <a:pt x="6242" y="1902"/>
                  <a:pt x="6242" y="1902"/>
                  <a:pt x="6242" y="1902"/>
                </a:cubicBezTo>
                <a:cubicBezTo>
                  <a:pt x="6233" y="1902"/>
                  <a:pt x="6224" y="1918"/>
                  <a:pt x="6215" y="1902"/>
                </a:cubicBezTo>
                <a:cubicBezTo>
                  <a:pt x="6169" y="1887"/>
                  <a:pt x="6132" y="1918"/>
                  <a:pt x="6086" y="1965"/>
                </a:cubicBezTo>
                <a:cubicBezTo>
                  <a:pt x="6086" y="1965"/>
                  <a:pt x="6086" y="1965"/>
                  <a:pt x="6077" y="1965"/>
                </a:cubicBezTo>
                <a:cubicBezTo>
                  <a:pt x="6077" y="1965"/>
                  <a:pt x="6068" y="1980"/>
                  <a:pt x="6059" y="1996"/>
                </a:cubicBezTo>
                <a:cubicBezTo>
                  <a:pt x="6050" y="2011"/>
                  <a:pt x="6050" y="1980"/>
                  <a:pt x="6041" y="1980"/>
                </a:cubicBezTo>
                <a:cubicBezTo>
                  <a:pt x="6032" y="1965"/>
                  <a:pt x="6022" y="1965"/>
                  <a:pt x="6013" y="1980"/>
                </a:cubicBezTo>
                <a:cubicBezTo>
                  <a:pt x="6013" y="2011"/>
                  <a:pt x="6013" y="2042"/>
                  <a:pt x="6022" y="2058"/>
                </a:cubicBezTo>
                <a:cubicBezTo>
                  <a:pt x="6050" y="2104"/>
                  <a:pt x="6068" y="2135"/>
                  <a:pt x="6105" y="2151"/>
                </a:cubicBezTo>
                <a:cubicBezTo>
                  <a:pt x="6132" y="2167"/>
                  <a:pt x="6160" y="2198"/>
                  <a:pt x="6196" y="2229"/>
                </a:cubicBezTo>
                <a:cubicBezTo>
                  <a:pt x="6205" y="2229"/>
                  <a:pt x="6205" y="2244"/>
                  <a:pt x="6215" y="2244"/>
                </a:cubicBezTo>
                <a:cubicBezTo>
                  <a:pt x="6224" y="2260"/>
                  <a:pt x="6242" y="2260"/>
                  <a:pt x="6251" y="2229"/>
                </a:cubicBezTo>
                <a:cubicBezTo>
                  <a:pt x="6251" y="2229"/>
                  <a:pt x="6251" y="2213"/>
                  <a:pt x="6260" y="2213"/>
                </a:cubicBezTo>
                <a:cubicBezTo>
                  <a:pt x="6260" y="2213"/>
                  <a:pt x="6260" y="2213"/>
                  <a:pt x="6260" y="2213"/>
                </a:cubicBezTo>
                <a:cubicBezTo>
                  <a:pt x="6251" y="2198"/>
                  <a:pt x="6251" y="2198"/>
                  <a:pt x="6251" y="2198"/>
                </a:cubicBezTo>
                <a:cubicBezTo>
                  <a:pt x="6260" y="2213"/>
                  <a:pt x="6260" y="2213"/>
                  <a:pt x="6260" y="2213"/>
                </a:cubicBezTo>
                <a:cubicBezTo>
                  <a:pt x="6260" y="2213"/>
                  <a:pt x="6260" y="2213"/>
                  <a:pt x="6260" y="2213"/>
                </a:cubicBezTo>
                <a:cubicBezTo>
                  <a:pt x="6269" y="2198"/>
                  <a:pt x="6279" y="2198"/>
                  <a:pt x="6297" y="2213"/>
                </a:cubicBezTo>
                <a:cubicBezTo>
                  <a:pt x="6324" y="2244"/>
                  <a:pt x="6352" y="2260"/>
                  <a:pt x="6379" y="2260"/>
                </a:cubicBezTo>
                <a:cubicBezTo>
                  <a:pt x="6388" y="2244"/>
                  <a:pt x="6398" y="2260"/>
                  <a:pt x="6398" y="2260"/>
                </a:cubicBezTo>
                <a:cubicBezTo>
                  <a:pt x="6416" y="2260"/>
                  <a:pt x="6416" y="2275"/>
                  <a:pt x="6416" y="2306"/>
                </a:cubicBezTo>
                <a:cubicBezTo>
                  <a:pt x="6416" y="2306"/>
                  <a:pt x="6416" y="2322"/>
                  <a:pt x="6416" y="2322"/>
                </a:cubicBezTo>
                <a:cubicBezTo>
                  <a:pt x="6416" y="2337"/>
                  <a:pt x="6434" y="2353"/>
                  <a:pt x="6443" y="2353"/>
                </a:cubicBezTo>
                <a:cubicBezTo>
                  <a:pt x="6462" y="2337"/>
                  <a:pt x="6480" y="2337"/>
                  <a:pt x="6489" y="2322"/>
                </a:cubicBezTo>
                <a:cubicBezTo>
                  <a:pt x="6507" y="2322"/>
                  <a:pt x="6517" y="2306"/>
                  <a:pt x="6535" y="2306"/>
                </a:cubicBezTo>
                <a:cubicBezTo>
                  <a:pt x="6562" y="2306"/>
                  <a:pt x="6581" y="2275"/>
                  <a:pt x="6599" y="2244"/>
                </a:cubicBezTo>
                <a:cubicBezTo>
                  <a:pt x="6599" y="2244"/>
                  <a:pt x="6599" y="2229"/>
                  <a:pt x="6599" y="2229"/>
                </a:cubicBezTo>
                <a:cubicBezTo>
                  <a:pt x="6617" y="2198"/>
                  <a:pt x="6608" y="2167"/>
                  <a:pt x="6581" y="2151"/>
                </a:cubicBezTo>
                <a:cubicBezTo>
                  <a:pt x="6572" y="2135"/>
                  <a:pt x="6572" y="2135"/>
                  <a:pt x="6562" y="2120"/>
                </a:cubicBezTo>
                <a:cubicBezTo>
                  <a:pt x="6562" y="2104"/>
                  <a:pt x="6572" y="2089"/>
                  <a:pt x="6572" y="2073"/>
                </a:cubicBezTo>
                <a:cubicBezTo>
                  <a:pt x="6581" y="2058"/>
                  <a:pt x="6590" y="2058"/>
                  <a:pt x="6599" y="2042"/>
                </a:cubicBezTo>
                <a:cubicBezTo>
                  <a:pt x="6608" y="2027"/>
                  <a:pt x="6626" y="2027"/>
                  <a:pt x="6645" y="2011"/>
                </a:cubicBezTo>
                <a:cubicBezTo>
                  <a:pt x="6663" y="1996"/>
                  <a:pt x="6681" y="1965"/>
                  <a:pt x="6681" y="1933"/>
                </a:cubicBezTo>
                <a:cubicBezTo>
                  <a:pt x="6691" y="1918"/>
                  <a:pt x="6691" y="1902"/>
                  <a:pt x="6691" y="1902"/>
                </a:cubicBezTo>
                <a:cubicBezTo>
                  <a:pt x="6691" y="1902"/>
                  <a:pt x="6691" y="1887"/>
                  <a:pt x="6691" y="1887"/>
                </a:cubicBezTo>
                <a:cubicBezTo>
                  <a:pt x="6700" y="1871"/>
                  <a:pt x="6709" y="1856"/>
                  <a:pt x="6718" y="1871"/>
                </a:cubicBezTo>
                <a:cubicBezTo>
                  <a:pt x="6745" y="1887"/>
                  <a:pt x="6773" y="1871"/>
                  <a:pt x="6800" y="1871"/>
                </a:cubicBezTo>
                <a:cubicBezTo>
                  <a:pt x="6809" y="1871"/>
                  <a:pt x="6819" y="1840"/>
                  <a:pt x="6809" y="1825"/>
                </a:cubicBezTo>
                <a:cubicBezTo>
                  <a:pt x="6809" y="1809"/>
                  <a:pt x="6809" y="1809"/>
                  <a:pt x="6809" y="1794"/>
                </a:cubicBezTo>
                <a:cubicBezTo>
                  <a:pt x="6800" y="1794"/>
                  <a:pt x="6800" y="1794"/>
                  <a:pt x="6800" y="1794"/>
                </a:cubicBezTo>
                <a:cubicBezTo>
                  <a:pt x="6800" y="1794"/>
                  <a:pt x="6800" y="1794"/>
                  <a:pt x="6800" y="1794"/>
                </a:cubicBezTo>
                <a:cubicBezTo>
                  <a:pt x="6800" y="1794"/>
                  <a:pt x="6791" y="1794"/>
                  <a:pt x="6791" y="1794"/>
                </a:cubicBezTo>
                <a:cubicBezTo>
                  <a:pt x="6791" y="1778"/>
                  <a:pt x="6800" y="1794"/>
                  <a:pt x="6800" y="1794"/>
                </a:cubicBezTo>
                <a:cubicBezTo>
                  <a:pt x="6800" y="1794"/>
                  <a:pt x="6800" y="1794"/>
                  <a:pt x="6800" y="1794"/>
                </a:cubicBezTo>
                <a:cubicBezTo>
                  <a:pt x="6800" y="1794"/>
                  <a:pt x="6809" y="1794"/>
                  <a:pt x="6809" y="1794"/>
                </a:cubicBezTo>
                <a:cubicBezTo>
                  <a:pt x="6828" y="1809"/>
                  <a:pt x="6846" y="1794"/>
                  <a:pt x="6864" y="1763"/>
                </a:cubicBezTo>
                <a:cubicBezTo>
                  <a:pt x="6874" y="1747"/>
                  <a:pt x="6874" y="1731"/>
                  <a:pt x="6892" y="1716"/>
                </a:cubicBezTo>
                <a:cubicBezTo>
                  <a:pt x="6901" y="1700"/>
                  <a:pt x="6901" y="1669"/>
                  <a:pt x="6910" y="1654"/>
                </a:cubicBezTo>
                <a:cubicBezTo>
                  <a:pt x="6919" y="1638"/>
                  <a:pt x="6919" y="1607"/>
                  <a:pt x="6910" y="1592"/>
                </a:cubicBezTo>
                <a:cubicBezTo>
                  <a:pt x="6901" y="1560"/>
                  <a:pt x="6901" y="1545"/>
                  <a:pt x="6901" y="1529"/>
                </a:cubicBezTo>
                <a:cubicBezTo>
                  <a:pt x="6901" y="1529"/>
                  <a:pt x="6901" y="1529"/>
                  <a:pt x="6901" y="1529"/>
                </a:cubicBezTo>
                <a:cubicBezTo>
                  <a:pt x="6901" y="1529"/>
                  <a:pt x="6892" y="1529"/>
                  <a:pt x="6892" y="1529"/>
                </a:cubicBezTo>
                <a:cubicBezTo>
                  <a:pt x="6892" y="1529"/>
                  <a:pt x="6901" y="1529"/>
                  <a:pt x="6901" y="1529"/>
                </a:cubicBezTo>
                <a:cubicBezTo>
                  <a:pt x="6901" y="1529"/>
                  <a:pt x="6901" y="1529"/>
                  <a:pt x="6901" y="1529"/>
                </a:cubicBezTo>
                <a:cubicBezTo>
                  <a:pt x="6910" y="1545"/>
                  <a:pt x="6919" y="1545"/>
                  <a:pt x="6938" y="1545"/>
                </a:cubicBezTo>
                <a:cubicBezTo>
                  <a:pt x="6947" y="1560"/>
                  <a:pt x="6965" y="1545"/>
                  <a:pt x="6965" y="1514"/>
                </a:cubicBezTo>
                <a:cubicBezTo>
                  <a:pt x="6965" y="1498"/>
                  <a:pt x="6965" y="1467"/>
                  <a:pt x="6947" y="1467"/>
                </a:cubicBezTo>
                <a:cubicBezTo>
                  <a:pt x="6938" y="1452"/>
                  <a:pt x="6928" y="1452"/>
                  <a:pt x="6919" y="1436"/>
                </a:cubicBezTo>
                <a:cubicBezTo>
                  <a:pt x="6919" y="1436"/>
                  <a:pt x="6919" y="1436"/>
                  <a:pt x="6910" y="1436"/>
                </a:cubicBezTo>
                <a:cubicBezTo>
                  <a:pt x="6919" y="1436"/>
                  <a:pt x="6919" y="1421"/>
                  <a:pt x="6919" y="1421"/>
                </a:cubicBezTo>
                <a:cubicBezTo>
                  <a:pt x="6928" y="1405"/>
                  <a:pt x="6938" y="1405"/>
                  <a:pt x="6947" y="1405"/>
                </a:cubicBezTo>
                <a:cubicBezTo>
                  <a:pt x="6965" y="1421"/>
                  <a:pt x="6993" y="1421"/>
                  <a:pt x="7020" y="1405"/>
                </a:cubicBezTo>
                <a:cubicBezTo>
                  <a:pt x="7029" y="1405"/>
                  <a:pt x="7038" y="1405"/>
                  <a:pt x="7047" y="1374"/>
                </a:cubicBezTo>
                <a:cubicBezTo>
                  <a:pt x="7047" y="1358"/>
                  <a:pt x="7047" y="1358"/>
                  <a:pt x="7047" y="1343"/>
                </a:cubicBezTo>
                <a:cubicBezTo>
                  <a:pt x="7057" y="1358"/>
                  <a:pt x="7057" y="1358"/>
                  <a:pt x="7057" y="1358"/>
                </a:cubicBezTo>
                <a:cubicBezTo>
                  <a:pt x="7066" y="1358"/>
                  <a:pt x="7066" y="1374"/>
                  <a:pt x="7075" y="1374"/>
                </a:cubicBezTo>
                <a:cubicBezTo>
                  <a:pt x="7112" y="1405"/>
                  <a:pt x="7130" y="1390"/>
                  <a:pt x="7157" y="1343"/>
                </a:cubicBezTo>
                <a:cubicBezTo>
                  <a:pt x="7185" y="1296"/>
                  <a:pt x="7212" y="1234"/>
                  <a:pt x="7249" y="1203"/>
                </a:cubicBezTo>
                <a:cubicBezTo>
                  <a:pt x="7267" y="1188"/>
                  <a:pt x="7285" y="1172"/>
                  <a:pt x="7304" y="1141"/>
                </a:cubicBezTo>
                <a:cubicBezTo>
                  <a:pt x="7313" y="1125"/>
                  <a:pt x="7322" y="1125"/>
                  <a:pt x="7331" y="1110"/>
                </a:cubicBezTo>
                <a:cubicBezTo>
                  <a:pt x="7377" y="1094"/>
                  <a:pt x="7414" y="1048"/>
                  <a:pt x="7450" y="1032"/>
                </a:cubicBezTo>
                <a:cubicBezTo>
                  <a:pt x="7487" y="1001"/>
                  <a:pt x="7523" y="970"/>
                  <a:pt x="7560" y="923"/>
                </a:cubicBezTo>
                <a:cubicBezTo>
                  <a:pt x="7569" y="923"/>
                  <a:pt x="7569" y="908"/>
                  <a:pt x="7569" y="892"/>
                </a:cubicBezTo>
                <a:cubicBezTo>
                  <a:pt x="7578" y="877"/>
                  <a:pt x="7569" y="861"/>
                  <a:pt x="7551" y="861"/>
                </a:cubicBezTo>
                <a:cubicBezTo>
                  <a:pt x="7542" y="861"/>
                  <a:pt x="7533" y="846"/>
                  <a:pt x="7523" y="846"/>
                </a:cubicBezTo>
                <a:cubicBezTo>
                  <a:pt x="7523" y="846"/>
                  <a:pt x="7523" y="846"/>
                  <a:pt x="7523" y="846"/>
                </a:cubicBezTo>
                <a:cubicBezTo>
                  <a:pt x="7523" y="846"/>
                  <a:pt x="7523" y="846"/>
                  <a:pt x="7523" y="846"/>
                </a:cubicBezTo>
                <a:cubicBezTo>
                  <a:pt x="7523" y="846"/>
                  <a:pt x="7523" y="846"/>
                  <a:pt x="7523" y="846"/>
                </a:cubicBezTo>
                <a:cubicBezTo>
                  <a:pt x="7523" y="846"/>
                  <a:pt x="7523" y="846"/>
                  <a:pt x="7523" y="846"/>
                </a:cubicBezTo>
                <a:cubicBezTo>
                  <a:pt x="7523" y="830"/>
                  <a:pt x="7533" y="815"/>
                  <a:pt x="7542" y="815"/>
                </a:cubicBezTo>
                <a:cubicBezTo>
                  <a:pt x="7578" y="815"/>
                  <a:pt x="7624" y="799"/>
                  <a:pt x="7661" y="799"/>
                </a:cubicBezTo>
                <a:cubicBezTo>
                  <a:pt x="7697" y="768"/>
                  <a:pt x="7734" y="721"/>
                  <a:pt x="7771" y="690"/>
                </a:cubicBezTo>
                <a:cubicBezTo>
                  <a:pt x="7780" y="690"/>
                  <a:pt x="7789" y="690"/>
                  <a:pt x="7789" y="690"/>
                </a:cubicBezTo>
                <a:cubicBezTo>
                  <a:pt x="7798" y="659"/>
                  <a:pt x="7807" y="644"/>
                  <a:pt x="7807" y="628"/>
                </a:cubicBezTo>
                <a:cubicBezTo>
                  <a:pt x="7816" y="613"/>
                  <a:pt x="7816" y="582"/>
                  <a:pt x="7816" y="550"/>
                </a:cubicBezTo>
                <a:cubicBezTo>
                  <a:pt x="7816" y="519"/>
                  <a:pt x="7807" y="504"/>
                  <a:pt x="7798" y="488"/>
                </a:cubicBezTo>
                <a:cubicBezTo>
                  <a:pt x="7780" y="488"/>
                  <a:pt x="7780" y="473"/>
                  <a:pt x="7780" y="457"/>
                </a:cubicBezTo>
                <a:cubicBezTo>
                  <a:pt x="7780" y="426"/>
                  <a:pt x="7780" y="379"/>
                  <a:pt x="7780" y="348"/>
                </a:cubicBezTo>
                <a:cubicBezTo>
                  <a:pt x="7780" y="348"/>
                  <a:pt x="7780" y="333"/>
                  <a:pt x="7771" y="333"/>
                </a:cubicBezTo>
                <a:cubicBezTo>
                  <a:pt x="7752" y="317"/>
                  <a:pt x="7734" y="317"/>
                  <a:pt x="7716" y="302"/>
                </a:cubicBezTo>
                <a:cubicBezTo>
                  <a:pt x="7706" y="302"/>
                  <a:pt x="7688" y="302"/>
                  <a:pt x="7679" y="317"/>
                </a:cubicBezTo>
                <a:cubicBezTo>
                  <a:pt x="7670" y="317"/>
                  <a:pt x="7661" y="317"/>
                  <a:pt x="7661" y="333"/>
                </a:cubicBezTo>
                <a:cubicBezTo>
                  <a:pt x="7661" y="333"/>
                  <a:pt x="7652" y="333"/>
                  <a:pt x="7652" y="333"/>
                </a:cubicBezTo>
                <a:cubicBezTo>
                  <a:pt x="7652" y="333"/>
                  <a:pt x="7652" y="333"/>
                  <a:pt x="7652" y="333"/>
                </a:cubicBezTo>
                <a:cubicBezTo>
                  <a:pt x="7652" y="333"/>
                  <a:pt x="7642" y="348"/>
                  <a:pt x="7642" y="348"/>
                </a:cubicBezTo>
                <a:cubicBezTo>
                  <a:pt x="7642" y="348"/>
                  <a:pt x="7642" y="348"/>
                  <a:pt x="7633" y="348"/>
                </a:cubicBezTo>
                <a:cubicBezTo>
                  <a:pt x="7642" y="333"/>
                  <a:pt x="7642" y="333"/>
                  <a:pt x="7652" y="333"/>
                </a:cubicBezTo>
                <a:cubicBezTo>
                  <a:pt x="7652" y="333"/>
                  <a:pt x="7652" y="333"/>
                  <a:pt x="7652" y="333"/>
                </a:cubicBezTo>
                <a:cubicBezTo>
                  <a:pt x="7652" y="333"/>
                  <a:pt x="7652" y="333"/>
                  <a:pt x="7661" y="333"/>
                </a:cubicBezTo>
                <a:cubicBezTo>
                  <a:pt x="7670" y="317"/>
                  <a:pt x="7670" y="302"/>
                  <a:pt x="7679" y="286"/>
                </a:cubicBezTo>
                <a:cubicBezTo>
                  <a:pt x="7688" y="271"/>
                  <a:pt x="7697" y="255"/>
                  <a:pt x="7679" y="240"/>
                </a:cubicBezTo>
                <a:cubicBezTo>
                  <a:pt x="7679" y="240"/>
                  <a:pt x="7670" y="224"/>
                  <a:pt x="7670" y="224"/>
                </a:cubicBezTo>
                <a:cubicBezTo>
                  <a:pt x="7670" y="224"/>
                  <a:pt x="7661" y="224"/>
                  <a:pt x="7661" y="224"/>
                </a:cubicBezTo>
                <a:cubicBezTo>
                  <a:pt x="7642" y="209"/>
                  <a:pt x="7624" y="193"/>
                  <a:pt x="7606" y="177"/>
                </a:cubicBezTo>
                <a:cubicBezTo>
                  <a:pt x="7587" y="177"/>
                  <a:pt x="7578" y="162"/>
                  <a:pt x="7578" y="146"/>
                </a:cubicBezTo>
                <a:cubicBezTo>
                  <a:pt x="7569" y="115"/>
                  <a:pt x="7560" y="115"/>
                  <a:pt x="7551" y="100"/>
                </a:cubicBezTo>
                <a:cubicBezTo>
                  <a:pt x="7533" y="100"/>
                  <a:pt x="7505" y="100"/>
                  <a:pt x="7487" y="84"/>
                </a:cubicBezTo>
                <a:cubicBezTo>
                  <a:pt x="7468" y="69"/>
                  <a:pt x="7450" y="69"/>
                  <a:pt x="7432" y="100"/>
                </a:cubicBezTo>
                <a:cubicBezTo>
                  <a:pt x="7414" y="115"/>
                  <a:pt x="7404" y="100"/>
                  <a:pt x="7404" y="69"/>
                </a:cubicBezTo>
                <a:cubicBezTo>
                  <a:pt x="7404" y="53"/>
                  <a:pt x="7404" y="38"/>
                  <a:pt x="7404" y="38"/>
                </a:cubicBezTo>
                <a:cubicBezTo>
                  <a:pt x="7377" y="22"/>
                  <a:pt x="7349" y="22"/>
                  <a:pt x="7322" y="7"/>
                </a:cubicBezTo>
                <a:cubicBezTo>
                  <a:pt x="7313" y="7"/>
                  <a:pt x="7295" y="7"/>
                  <a:pt x="7285" y="7"/>
                </a:cubicBezTo>
                <a:cubicBezTo>
                  <a:pt x="7276" y="7"/>
                  <a:pt x="7267" y="22"/>
                  <a:pt x="7267" y="38"/>
                </a:cubicBezTo>
                <a:cubicBezTo>
                  <a:pt x="7267" y="69"/>
                  <a:pt x="7258" y="100"/>
                  <a:pt x="7258" y="131"/>
                </a:cubicBezTo>
                <a:cubicBezTo>
                  <a:pt x="7258" y="131"/>
                  <a:pt x="7258" y="146"/>
                  <a:pt x="7258" y="146"/>
                </a:cubicBezTo>
                <a:cubicBezTo>
                  <a:pt x="7249" y="146"/>
                  <a:pt x="7240" y="146"/>
                  <a:pt x="7240" y="131"/>
                </a:cubicBezTo>
                <a:cubicBezTo>
                  <a:pt x="7240" y="115"/>
                  <a:pt x="7240" y="100"/>
                  <a:pt x="7240" y="84"/>
                </a:cubicBezTo>
                <a:cubicBezTo>
                  <a:pt x="7240" y="84"/>
                  <a:pt x="7240" y="84"/>
                  <a:pt x="7240" y="84"/>
                </a:cubicBezTo>
                <a:cubicBezTo>
                  <a:pt x="7240" y="69"/>
                  <a:pt x="7231" y="69"/>
                  <a:pt x="7231" y="69"/>
                </a:cubicBezTo>
                <a:cubicBezTo>
                  <a:pt x="7203" y="69"/>
                  <a:pt x="7194" y="38"/>
                  <a:pt x="7185" y="22"/>
                </a:cubicBezTo>
                <a:cubicBezTo>
                  <a:pt x="7176" y="7"/>
                  <a:pt x="7157" y="-9"/>
                  <a:pt x="7148" y="7"/>
                </a:cubicBezTo>
                <a:cubicBezTo>
                  <a:pt x="7130" y="22"/>
                  <a:pt x="7130" y="38"/>
                  <a:pt x="7130" y="53"/>
                </a:cubicBezTo>
                <a:cubicBezTo>
                  <a:pt x="7130" y="84"/>
                  <a:pt x="7130" y="100"/>
                  <a:pt x="7130" y="115"/>
                </a:cubicBezTo>
                <a:cubicBezTo>
                  <a:pt x="7130" y="115"/>
                  <a:pt x="7130" y="115"/>
                  <a:pt x="7121" y="131"/>
                </a:cubicBezTo>
                <a:cubicBezTo>
                  <a:pt x="7121" y="131"/>
                  <a:pt x="7121" y="131"/>
                  <a:pt x="7121" y="115"/>
                </a:cubicBezTo>
                <a:cubicBezTo>
                  <a:pt x="7112" y="100"/>
                  <a:pt x="7102" y="69"/>
                  <a:pt x="7093" y="53"/>
                </a:cubicBezTo>
                <a:cubicBezTo>
                  <a:pt x="7084" y="22"/>
                  <a:pt x="7066" y="22"/>
                  <a:pt x="7057" y="53"/>
                </a:cubicBezTo>
                <a:cubicBezTo>
                  <a:pt x="7047" y="84"/>
                  <a:pt x="7047" y="84"/>
                  <a:pt x="7038" y="84"/>
                </a:cubicBezTo>
                <a:cubicBezTo>
                  <a:pt x="7038" y="84"/>
                  <a:pt x="7029" y="69"/>
                  <a:pt x="7029" y="69"/>
                </a:cubicBezTo>
                <a:cubicBezTo>
                  <a:pt x="7011" y="69"/>
                  <a:pt x="7002" y="84"/>
                  <a:pt x="7002" y="100"/>
                </a:cubicBezTo>
                <a:cubicBezTo>
                  <a:pt x="7011" y="146"/>
                  <a:pt x="7002" y="162"/>
                  <a:pt x="6983" y="177"/>
                </a:cubicBezTo>
                <a:cubicBezTo>
                  <a:pt x="6974" y="193"/>
                  <a:pt x="6974" y="209"/>
                  <a:pt x="6974" y="224"/>
                </a:cubicBezTo>
                <a:cubicBezTo>
                  <a:pt x="6965" y="240"/>
                  <a:pt x="6947" y="240"/>
                  <a:pt x="6938" y="224"/>
                </a:cubicBezTo>
                <a:cubicBezTo>
                  <a:pt x="6928" y="193"/>
                  <a:pt x="6919" y="146"/>
                  <a:pt x="6910" y="115"/>
                </a:cubicBezTo>
                <a:cubicBezTo>
                  <a:pt x="6901" y="100"/>
                  <a:pt x="6892" y="100"/>
                  <a:pt x="6874" y="100"/>
                </a:cubicBezTo>
                <a:cubicBezTo>
                  <a:pt x="6874" y="84"/>
                  <a:pt x="6855" y="100"/>
                  <a:pt x="6855" y="131"/>
                </a:cubicBezTo>
                <a:cubicBezTo>
                  <a:pt x="6855" y="146"/>
                  <a:pt x="6846" y="162"/>
                  <a:pt x="6828" y="177"/>
                </a:cubicBezTo>
                <a:cubicBezTo>
                  <a:pt x="6828" y="177"/>
                  <a:pt x="6819" y="177"/>
                  <a:pt x="6819" y="177"/>
                </a:cubicBezTo>
                <a:cubicBezTo>
                  <a:pt x="6809" y="177"/>
                  <a:pt x="6809" y="193"/>
                  <a:pt x="6809" y="193"/>
                </a:cubicBezTo>
                <a:cubicBezTo>
                  <a:pt x="6819" y="240"/>
                  <a:pt x="6828" y="271"/>
                  <a:pt x="6828" y="302"/>
                </a:cubicBezTo>
                <a:cubicBezTo>
                  <a:pt x="6837" y="302"/>
                  <a:pt x="6837" y="302"/>
                  <a:pt x="6837" y="302"/>
                </a:cubicBezTo>
                <a:cubicBezTo>
                  <a:pt x="6837" y="302"/>
                  <a:pt x="6837" y="302"/>
                  <a:pt x="6837" y="302"/>
                </a:cubicBezTo>
                <a:cubicBezTo>
                  <a:pt x="6837" y="302"/>
                  <a:pt x="6837" y="302"/>
                  <a:pt x="6837" y="302"/>
                </a:cubicBezTo>
                <a:cubicBezTo>
                  <a:pt x="6837" y="302"/>
                  <a:pt x="6828" y="302"/>
                  <a:pt x="6828" y="302"/>
                </a:cubicBezTo>
                <a:cubicBezTo>
                  <a:pt x="6819" y="302"/>
                  <a:pt x="6809" y="302"/>
                  <a:pt x="6800" y="271"/>
                </a:cubicBezTo>
                <a:cubicBezTo>
                  <a:pt x="6791" y="255"/>
                  <a:pt x="6782" y="255"/>
                  <a:pt x="6773" y="255"/>
                </a:cubicBezTo>
                <a:cubicBezTo>
                  <a:pt x="6764" y="255"/>
                  <a:pt x="6755" y="255"/>
                  <a:pt x="6755" y="240"/>
                </a:cubicBezTo>
                <a:cubicBezTo>
                  <a:pt x="6745" y="240"/>
                  <a:pt x="6745" y="224"/>
                  <a:pt x="6736" y="209"/>
                </a:cubicBezTo>
                <a:cubicBezTo>
                  <a:pt x="6727" y="193"/>
                  <a:pt x="6718" y="193"/>
                  <a:pt x="6709" y="209"/>
                </a:cubicBezTo>
                <a:cubicBezTo>
                  <a:pt x="6700" y="224"/>
                  <a:pt x="6700" y="240"/>
                  <a:pt x="6691" y="240"/>
                </a:cubicBezTo>
                <a:cubicBezTo>
                  <a:pt x="6681" y="255"/>
                  <a:pt x="6681" y="255"/>
                  <a:pt x="6672" y="240"/>
                </a:cubicBezTo>
                <a:cubicBezTo>
                  <a:pt x="6663" y="224"/>
                  <a:pt x="6654" y="224"/>
                  <a:pt x="6636" y="224"/>
                </a:cubicBezTo>
                <a:cubicBezTo>
                  <a:pt x="6608" y="240"/>
                  <a:pt x="6581" y="255"/>
                  <a:pt x="6553" y="286"/>
                </a:cubicBezTo>
                <a:cubicBezTo>
                  <a:pt x="6553" y="286"/>
                  <a:pt x="6544" y="302"/>
                  <a:pt x="6535" y="302"/>
                </a:cubicBezTo>
                <a:cubicBezTo>
                  <a:pt x="6526" y="317"/>
                  <a:pt x="6535" y="364"/>
                  <a:pt x="6544" y="379"/>
                </a:cubicBezTo>
                <a:cubicBezTo>
                  <a:pt x="6553" y="379"/>
                  <a:pt x="6553" y="379"/>
                  <a:pt x="6562" y="379"/>
                </a:cubicBezTo>
                <a:cubicBezTo>
                  <a:pt x="6562" y="379"/>
                  <a:pt x="6562" y="379"/>
                  <a:pt x="6562" y="379"/>
                </a:cubicBezTo>
                <a:cubicBezTo>
                  <a:pt x="6562" y="379"/>
                  <a:pt x="6562" y="379"/>
                  <a:pt x="6562" y="379"/>
                </a:cubicBezTo>
                <a:cubicBezTo>
                  <a:pt x="6562" y="364"/>
                  <a:pt x="6572" y="364"/>
                  <a:pt x="6572" y="348"/>
                </a:cubicBezTo>
                <a:cubicBezTo>
                  <a:pt x="6572" y="348"/>
                  <a:pt x="6581" y="348"/>
                  <a:pt x="6581" y="348"/>
                </a:cubicBezTo>
                <a:cubicBezTo>
                  <a:pt x="6590" y="364"/>
                  <a:pt x="6590" y="364"/>
                  <a:pt x="6581" y="379"/>
                </a:cubicBezTo>
                <a:cubicBezTo>
                  <a:pt x="6572" y="379"/>
                  <a:pt x="6572" y="379"/>
                  <a:pt x="6562" y="379"/>
                </a:cubicBezTo>
                <a:cubicBezTo>
                  <a:pt x="6562" y="379"/>
                  <a:pt x="6562" y="379"/>
                  <a:pt x="6562" y="379"/>
                </a:cubicBezTo>
                <a:cubicBezTo>
                  <a:pt x="6562" y="379"/>
                  <a:pt x="6562" y="379"/>
                  <a:pt x="6562" y="379"/>
                </a:cubicBezTo>
                <a:cubicBezTo>
                  <a:pt x="6562" y="395"/>
                  <a:pt x="6562" y="411"/>
                  <a:pt x="6562" y="426"/>
                </a:cubicBezTo>
                <a:cubicBezTo>
                  <a:pt x="6572" y="457"/>
                  <a:pt x="6572" y="457"/>
                  <a:pt x="6562" y="473"/>
                </a:cubicBezTo>
                <a:cubicBezTo>
                  <a:pt x="6562" y="488"/>
                  <a:pt x="6553" y="488"/>
                  <a:pt x="6553" y="504"/>
                </a:cubicBezTo>
                <a:cubicBezTo>
                  <a:pt x="6535" y="535"/>
                  <a:pt x="6544" y="566"/>
                  <a:pt x="6562" y="582"/>
                </a:cubicBezTo>
                <a:cubicBezTo>
                  <a:pt x="6562" y="582"/>
                  <a:pt x="6572" y="582"/>
                  <a:pt x="6572" y="582"/>
                </a:cubicBezTo>
                <a:cubicBezTo>
                  <a:pt x="6572" y="597"/>
                  <a:pt x="6572" y="597"/>
                  <a:pt x="6562" y="597"/>
                </a:cubicBezTo>
                <a:cubicBezTo>
                  <a:pt x="6562" y="597"/>
                  <a:pt x="6553" y="597"/>
                  <a:pt x="6553" y="597"/>
                </a:cubicBezTo>
                <a:cubicBezTo>
                  <a:pt x="6535" y="597"/>
                  <a:pt x="6526" y="628"/>
                  <a:pt x="6535" y="644"/>
                </a:cubicBezTo>
                <a:cubicBezTo>
                  <a:pt x="6535" y="690"/>
                  <a:pt x="6544" y="706"/>
                  <a:pt x="6562" y="737"/>
                </a:cubicBezTo>
                <a:cubicBezTo>
                  <a:pt x="6572" y="768"/>
                  <a:pt x="6590" y="768"/>
                  <a:pt x="6608" y="768"/>
                </a:cubicBezTo>
                <a:cubicBezTo>
                  <a:pt x="6608" y="768"/>
                  <a:pt x="6608" y="768"/>
                  <a:pt x="6608" y="768"/>
                </a:cubicBezTo>
                <a:cubicBezTo>
                  <a:pt x="6608" y="768"/>
                  <a:pt x="6608" y="752"/>
                  <a:pt x="6608" y="752"/>
                </a:cubicBezTo>
                <a:cubicBezTo>
                  <a:pt x="6608" y="768"/>
                  <a:pt x="6608" y="768"/>
                  <a:pt x="6608" y="768"/>
                </a:cubicBezTo>
                <a:cubicBezTo>
                  <a:pt x="6608" y="768"/>
                  <a:pt x="6608" y="768"/>
                  <a:pt x="6608" y="768"/>
                </a:cubicBezTo>
                <a:cubicBezTo>
                  <a:pt x="6608" y="784"/>
                  <a:pt x="6617" y="799"/>
                  <a:pt x="6617" y="815"/>
                </a:cubicBezTo>
                <a:cubicBezTo>
                  <a:pt x="6636" y="846"/>
                  <a:pt x="6663" y="861"/>
                  <a:pt x="6691" y="877"/>
                </a:cubicBezTo>
                <a:cubicBezTo>
                  <a:pt x="6718" y="877"/>
                  <a:pt x="6736" y="861"/>
                  <a:pt x="6755" y="846"/>
                </a:cubicBezTo>
                <a:cubicBezTo>
                  <a:pt x="6755" y="846"/>
                  <a:pt x="6755" y="846"/>
                  <a:pt x="6755" y="846"/>
                </a:cubicBezTo>
                <a:cubicBezTo>
                  <a:pt x="6755" y="846"/>
                  <a:pt x="6755" y="846"/>
                  <a:pt x="6755" y="846"/>
                </a:cubicBezTo>
                <a:cubicBezTo>
                  <a:pt x="6755" y="846"/>
                  <a:pt x="6755" y="846"/>
                  <a:pt x="6755" y="846"/>
                </a:cubicBezTo>
                <a:cubicBezTo>
                  <a:pt x="6755" y="861"/>
                  <a:pt x="6755" y="877"/>
                  <a:pt x="6764" y="892"/>
                </a:cubicBezTo>
                <a:cubicBezTo>
                  <a:pt x="6791" y="923"/>
                  <a:pt x="6828" y="939"/>
                  <a:pt x="6855" y="923"/>
                </a:cubicBezTo>
                <a:cubicBezTo>
                  <a:pt x="6892" y="923"/>
                  <a:pt x="6928" y="908"/>
                  <a:pt x="6956" y="846"/>
                </a:cubicBezTo>
                <a:cubicBezTo>
                  <a:pt x="6956" y="830"/>
                  <a:pt x="6965" y="830"/>
                  <a:pt x="6974" y="830"/>
                </a:cubicBezTo>
                <a:cubicBezTo>
                  <a:pt x="6974" y="815"/>
                  <a:pt x="6974" y="815"/>
                  <a:pt x="6974" y="815"/>
                </a:cubicBezTo>
                <a:cubicBezTo>
                  <a:pt x="6974" y="815"/>
                  <a:pt x="6974" y="815"/>
                  <a:pt x="6974" y="815"/>
                </a:cubicBezTo>
                <a:cubicBezTo>
                  <a:pt x="6974" y="830"/>
                  <a:pt x="6974" y="830"/>
                  <a:pt x="6974" y="830"/>
                </a:cubicBezTo>
                <a:cubicBezTo>
                  <a:pt x="6974" y="830"/>
                  <a:pt x="6974" y="830"/>
                  <a:pt x="6974" y="846"/>
                </a:cubicBezTo>
                <a:cubicBezTo>
                  <a:pt x="6965" y="846"/>
                  <a:pt x="6965" y="846"/>
                  <a:pt x="6965" y="861"/>
                </a:cubicBezTo>
                <a:cubicBezTo>
                  <a:pt x="6965" y="877"/>
                  <a:pt x="6965" y="892"/>
                  <a:pt x="6974" y="892"/>
                </a:cubicBezTo>
                <a:cubicBezTo>
                  <a:pt x="6993" y="908"/>
                  <a:pt x="7011" y="908"/>
                  <a:pt x="7020" y="923"/>
                </a:cubicBezTo>
                <a:cubicBezTo>
                  <a:pt x="7020" y="923"/>
                  <a:pt x="7029" y="923"/>
                  <a:pt x="7029" y="923"/>
                </a:cubicBezTo>
                <a:cubicBezTo>
                  <a:pt x="7029" y="923"/>
                  <a:pt x="7029" y="923"/>
                  <a:pt x="7029" y="923"/>
                </a:cubicBezTo>
                <a:cubicBezTo>
                  <a:pt x="7029" y="923"/>
                  <a:pt x="7029" y="923"/>
                  <a:pt x="7029" y="923"/>
                </a:cubicBezTo>
                <a:cubicBezTo>
                  <a:pt x="7020" y="923"/>
                  <a:pt x="7020" y="923"/>
                  <a:pt x="7020" y="923"/>
                </a:cubicBezTo>
                <a:cubicBezTo>
                  <a:pt x="6965" y="923"/>
                  <a:pt x="6910" y="923"/>
                  <a:pt x="6864" y="954"/>
                </a:cubicBezTo>
                <a:cubicBezTo>
                  <a:pt x="6837" y="986"/>
                  <a:pt x="6819" y="986"/>
                  <a:pt x="6791" y="970"/>
                </a:cubicBezTo>
                <a:cubicBezTo>
                  <a:pt x="6782" y="954"/>
                  <a:pt x="6764" y="954"/>
                  <a:pt x="6745" y="954"/>
                </a:cubicBezTo>
                <a:cubicBezTo>
                  <a:pt x="6736" y="954"/>
                  <a:pt x="6727" y="970"/>
                  <a:pt x="6718" y="986"/>
                </a:cubicBezTo>
                <a:cubicBezTo>
                  <a:pt x="6718" y="1017"/>
                  <a:pt x="6718" y="1048"/>
                  <a:pt x="6718" y="1094"/>
                </a:cubicBezTo>
                <a:cubicBezTo>
                  <a:pt x="6718" y="1110"/>
                  <a:pt x="6718" y="1110"/>
                  <a:pt x="6709" y="1110"/>
                </a:cubicBezTo>
                <a:cubicBezTo>
                  <a:pt x="6709" y="1110"/>
                  <a:pt x="6709" y="1094"/>
                  <a:pt x="6709" y="1094"/>
                </a:cubicBezTo>
                <a:cubicBezTo>
                  <a:pt x="6700" y="1001"/>
                  <a:pt x="6672" y="939"/>
                  <a:pt x="6617" y="892"/>
                </a:cubicBezTo>
                <a:cubicBezTo>
                  <a:pt x="6617" y="892"/>
                  <a:pt x="6617" y="892"/>
                  <a:pt x="6617" y="892"/>
                </a:cubicBezTo>
                <a:cubicBezTo>
                  <a:pt x="6599" y="877"/>
                  <a:pt x="6590" y="877"/>
                  <a:pt x="6581" y="892"/>
                </a:cubicBezTo>
                <a:cubicBezTo>
                  <a:pt x="6562" y="923"/>
                  <a:pt x="6544" y="954"/>
                  <a:pt x="6526" y="986"/>
                </a:cubicBezTo>
                <a:cubicBezTo>
                  <a:pt x="6535" y="1001"/>
                  <a:pt x="6544" y="1017"/>
                  <a:pt x="6535" y="1032"/>
                </a:cubicBezTo>
                <a:close/>
                <a:moveTo>
                  <a:pt x="6370" y="1887"/>
                </a:moveTo>
                <a:cubicBezTo>
                  <a:pt x="6361" y="1887"/>
                  <a:pt x="6361" y="1871"/>
                  <a:pt x="6361" y="1871"/>
                </a:cubicBezTo>
                <a:cubicBezTo>
                  <a:pt x="6361" y="1871"/>
                  <a:pt x="6370" y="1871"/>
                  <a:pt x="6370" y="1887"/>
                </a:cubicBezTo>
                <a:cubicBezTo>
                  <a:pt x="6370" y="1887"/>
                  <a:pt x="6370" y="1887"/>
                  <a:pt x="6370" y="1887"/>
                </a:cubicBezTo>
                <a:close/>
                <a:moveTo>
                  <a:pt x="6407" y="1669"/>
                </a:moveTo>
                <a:cubicBezTo>
                  <a:pt x="6398" y="1669"/>
                  <a:pt x="6398" y="1669"/>
                  <a:pt x="6398" y="1669"/>
                </a:cubicBezTo>
                <a:cubicBezTo>
                  <a:pt x="6398" y="1654"/>
                  <a:pt x="6398" y="1654"/>
                  <a:pt x="6398" y="1654"/>
                </a:cubicBezTo>
                <a:cubicBezTo>
                  <a:pt x="6407" y="1654"/>
                  <a:pt x="6407" y="1654"/>
                  <a:pt x="6407" y="1654"/>
                </a:cubicBezTo>
                <a:lnTo>
                  <a:pt x="6407" y="1669"/>
                </a:lnTo>
                <a:close/>
                <a:moveTo>
                  <a:pt x="6489" y="1980"/>
                </a:moveTo>
                <a:cubicBezTo>
                  <a:pt x="6489" y="1980"/>
                  <a:pt x="6489" y="1980"/>
                  <a:pt x="6489" y="1980"/>
                </a:cubicBezTo>
                <a:cubicBezTo>
                  <a:pt x="6489" y="1980"/>
                  <a:pt x="6480" y="1980"/>
                  <a:pt x="6480" y="1996"/>
                </a:cubicBezTo>
                <a:cubicBezTo>
                  <a:pt x="6480" y="1996"/>
                  <a:pt x="6480" y="1996"/>
                  <a:pt x="6480" y="1996"/>
                </a:cubicBezTo>
                <a:cubicBezTo>
                  <a:pt x="6480" y="1996"/>
                  <a:pt x="6471" y="1996"/>
                  <a:pt x="6471" y="1996"/>
                </a:cubicBezTo>
                <a:cubicBezTo>
                  <a:pt x="6471" y="1996"/>
                  <a:pt x="6480" y="1996"/>
                  <a:pt x="6480" y="1996"/>
                </a:cubicBezTo>
                <a:cubicBezTo>
                  <a:pt x="6480" y="1980"/>
                  <a:pt x="6480" y="1980"/>
                  <a:pt x="6489" y="1980"/>
                </a:cubicBezTo>
                <a:cubicBezTo>
                  <a:pt x="6489" y="1980"/>
                  <a:pt x="6489" y="1965"/>
                  <a:pt x="6489" y="1965"/>
                </a:cubicBezTo>
                <a:cubicBezTo>
                  <a:pt x="6489" y="1965"/>
                  <a:pt x="6489" y="1980"/>
                  <a:pt x="6489" y="1980"/>
                </a:cubicBezTo>
                <a:close/>
                <a:moveTo>
                  <a:pt x="7478" y="877"/>
                </a:moveTo>
                <a:cubicBezTo>
                  <a:pt x="7478" y="877"/>
                  <a:pt x="7478" y="877"/>
                  <a:pt x="7478" y="892"/>
                </a:cubicBezTo>
                <a:cubicBezTo>
                  <a:pt x="7478" y="892"/>
                  <a:pt x="7478" y="892"/>
                  <a:pt x="7478" y="892"/>
                </a:cubicBezTo>
                <a:cubicBezTo>
                  <a:pt x="7478" y="892"/>
                  <a:pt x="7478" y="892"/>
                  <a:pt x="7468" y="892"/>
                </a:cubicBezTo>
                <a:cubicBezTo>
                  <a:pt x="7478" y="892"/>
                  <a:pt x="7478" y="877"/>
                  <a:pt x="7478" y="877"/>
                </a:cubicBezTo>
                <a:close/>
                <a:moveTo>
                  <a:pt x="6626" y="737"/>
                </a:moveTo>
                <a:cubicBezTo>
                  <a:pt x="6626" y="737"/>
                  <a:pt x="6626" y="737"/>
                  <a:pt x="6617" y="737"/>
                </a:cubicBezTo>
                <a:cubicBezTo>
                  <a:pt x="6626" y="737"/>
                  <a:pt x="6626" y="737"/>
                  <a:pt x="6626" y="737"/>
                </a:cubicBezTo>
                <a:cubicBezTo>
                  <a:pt x="6626" y="737"/>
                  <a:pt x="6626" y="737"/>
                  <a:pt x="6626" y="737"/>
                </a:cubicBezTo>
                <a:close/>
                <a:moveTo>
                  <a:pt x="6874" y="1405"/>
                </a:moveTo>
                <a:cubicBezTo>
                  <a:pt x="6864" y="1405"/>
                  <a:pt x="6864" y="1405"/>
                  <a:pt x="6864" y="1405"/>
                </a:cubicBezTo>
                <a:cubicBezTo>
                  <a:pt x="6864" y="1405"/>
                  <a:pt x="6864" y="1405"/>
                  <a:pt x="6864" y="1405"/>
                </a:cubicBezTo>
                <a:lnTo>
                  <a:pt x="6874" y="1405"/>
                </a:lnTo>
                <a:close/>
                <a:moveTo>
                  <a:pt x="5858" y="3938"/>
                </a:moveTo>
                <a:cubicBezTo>
                  <a:pt x="5894" y="3954"/>
                  <a:pt x="5922" y="4000"/>
                  <a:pt x="5949" y="3985"/>
                </a:cubicBezTo>
                <a:cubicBezTo>
                  <a:pt x="5958" y="3985"/>
                  <a:pt x="5958" y="3985"/>
                  <a:pt x="5958" y="3985"/>
                </a:cubicBezTo>
                <a:cubicBezTo>
                  <a:pt x="5967" y="4000"/>
                  <a:pt x="5967" y="4000"/>
                  <a:pt x="5977" y="4000"/>
                </a:cubicBezTo>
                <a:cubicBezTo>
                  <a:pt x="5986" y="4016"/>
                  <a:pt x="5995" y="4047"/>
                  <a:pt x="6013" y="4062"/>
                </a:cubicBezTo>
                <a:cubicBezTo>
                  <a:pt x="6013" y="4062"/>
                  <a:pt x="6022" y="4062"/>
                  <a:pt x="6032" y="4062"/>
                </a:cubicBezTo>
                <a:cubicBezTo>
                  <a:pt x="6041" y="4062"/>
                  <a:pt x="6041" y="4047"/>
                  <a:pt x="6050" y="4031"/>
                </a:cubicBezTo>
                <a:cubicBezTo>
                  <a:pt x="6041" y="4031"/>
                  <a:pt x="6032" y="4016"/>
                  <a:pt x="6032" y="4000"/>
                </a:cubicBezTo>
                <a:cubicBezTo>
                  <a:pt x="6032" y="4000"/>
                  <a:pt x="6032" y="4000"/>
                  <a:pt x="6032" y="4000"/>
                </a:cubicBezTo>
                <a:cubicBezTo>
                  <a:pt x="6013" y="4000"/>
                  <a:pt x="6004" y="4000"/>
                  <a:pt x="6004" y="3985"/>
                </a:cubicBezTo>
                <a:cubicBezTo>
                  <a:pt x="6004" y="3985"/>
                  <a:pt x="6004" y="3985"/>
                  <a:pt x="6004" y="3985"/>
                </a:cubicBezTo>
                <a:cubicBezTo>
                  <a:pt x="5995" y="3969"/>
                  <a:pt x="5995" y="3969"/>
                  <a:pt x="5995" y="3969"/>
                </a:cubicBezTo>
                <a:cubicBezTo>
                  <a:pt x="6004" y="3969"/>
                  <a:pt x="6004" y="3969"/>
                  <a:pt x="6004" y="3969"/>
                </a:cubicBezTo>
                <a:cubicBezTo>
                  <a:pt x="6004" y="3985"/>
                  <a:pt x="6004" y="3985"/>
                  <a:pt x="6004" y="3985"/>
                </a:cubicBezTo>
                <a:cubicBezTo>
                  <a:pt x="6013" y="3985"/>
                  <a:pt x="6022" y="3985"/>
                  <a:pt x="6032" y="4000"/>
                </a:cubicBezTo>
                <a:cubicBezTo>
                  <a:pt x="6032" y="4000"/>
                  <a:pt x="6032" y="4000"/>
                  <a:pt x="6032" y="4000"/>
                </a:cubicBezTo>
                <a:cubicBezTo>
                  <a:pt x="6041" y="4016"/>
                  <a:pt x="6041" y="4031"/>
                  <a:pt x="6050" y="4031"/>
                </a:cubicBezTo>
                <a:cubicBezTo>
                  <a:pt x="6050" y="4031"/>
                  <a:pt x="6050" y="4031"/>
                  <a:pt x="6050" y="4031"/>
                </a:cubicBezTo>
                <a:cubicBezTo>
                  <a:pt x="6059" y="4031"/>
                  <a:pt x="6068" y="4031"/>
                  <a:pt x="6086" y="4031"/>
                </a:cubicBezTo>
                <a:cubicBezTo>
                  <a:pt x="6105" y="4016"/>
                  <a:pt x="6114" y="3985"/>
                  <a:pt x="6114" y="3954"/>
                </a:cubicBezTo>
                <a:cubicBezTo>
                  <a:pt x="6114" y="3938"/>
                  <a:pt x="6114" y="3923"/>
                  <a:pt x="6114" y="3907"/>
                </a:cubicBezTo>
                <a:cubicBezTo>
                  <a:pt x="6114" y="3907"/>
                  <a:pt x="6114" y="3907"/>
                  <a:pt x="6114" y="3907"/>
                </a:cubicBezTo>
                <a:cubicBezTo>
                  <a:pt x="6114" y="3891"/>
                  <a:pt x="6114" y="3891"/>
                  <a:pt x="6114" y="3891"/>
                </a:cubicBezTo>
                <a:cubicBezTo>
                  <a:pt x="6096" y="3876"/>
                  <a:pt x="6096" y="3876"/>
                  <a:pt x="6114" y="3845"/>
                </a:cubicBezTo>
                <a:cubicBezTo>
                  <a:pt x="6114" y="3845"/>
                  <a:pt x="6114" y="3845"/>
                  <a:pt x="6114" y="3845"/>
                </a:cubicBezTo>
                <a:cubicBezTo>
                  <a:pt x="6114" y="3829"/>
                  <a:pt x="6114" y="3829"/>
                  <a:pt x="6114" y="3845"/>
                </a:cubicBezTo>
                <a:cubicBezTo>
                  <a:pt x="6114" y="3845"/>
                  <a:pt x="6114" y="3845"/>
                  <a:pt x="6114" y="3845"/>
                </a:cubicBezTo>
                <a:cubicBezTo>
                  <a:pt x="6114" y="3845"/>
                  <a:pt x="6114" y="3845"/>
                  <a:pt x="6114" y="3845"/>
                </a:cubicBezTo>
                <a:cubicBezTo>
                  <a:pt x="6114" y="3860"/>
                  <a:pt x="6114" y="3876"/>
                  <a:pt x="6114" y="3891"/>
                </a:cubicBezTo>
                <a:cubicBezTo>
                  <a:pt x="6114" y="3891"/>
                  <a:pt x="6114" y="3891"/>
                  <a:pt x="6114" y="3891"/>
                </a:cubicBezTo>
                <a:cubicBezTo>
                  <a:pt x="6114" y="3907"/>
                  <a:pt x="6114" y="3907"/>
                  <a:pt x="6114" y="3907"/>
                </a:cubicBezTo>
                <a:cubicBezTo>
                  <a:pt x="6132" y="3907"/>
                  <a:pt x="6141" y="3923"/>
                  <a:pt x="6160" y="3938"/>
                </a:cubicBezTo>
                <a:cubicBezTo>
                  <a:pt x="6160" y="3938"/>
                  <a:pt x="6169" y="3954"/>
                  <a:pt x="6169" y="3954"/>
                </a:cubicBezTo>
                <a:cubicBezTo>
                  <a:pt x="6169" y="3969"/>
                  <a:pt x="6169" y="3969"/>
                  <a:pt x="6169" y="3969"/>
                </a:cubicBezTo>
                <a:cubicBezTo>
                  <a:pt x="6160" y="4000"/>
                  <a:pt x="6151" y="4016"/>
                  <a:pt x="6151" y="4031"/>
                </a:cubicBezTo>
                <a:cubicBezTo>
                  <a:pt x="6151" y="4062"/>
                  <a:pt x="6169" y="4078"/>
                  <a:pt x="6169" y="4093"/>
                </a:cubicBezTo>
                <a:cubicBezTo>
                  <a:pt x="6178" y="4140"/>
                  <a:pt x="6187" y="4187"/>
                  <a:pt x="6205" y="4218"/>
                </a:cubicBezTo>
                <a:cubicBezTo>
                  <a:pt x="6215" y="4218"/>
                  <a:pt x="6215" y="4233"/>
                  <a:pt x="6205" y="4249"/>
                </a:cubicBezTo>
                <a:cubicBezTo>
                  <a:pt x="6196" y="4249"/>
                  <a:pt x="6187" y="4249"/>
                  <a:pt x="6178" y="4264"/>
                </a:cubicBezTo>
                <a:cubicBezTo>
                  <a:pt x="6178" y="4264"/>
                  <a:pt x="6169" y="4280"/>
                  <a:pt x="6169" y="4295"/>
                </a:cubicBezTo>
                <a:cubicBezTo>
                  <a:pt x="6169" y="4295"/>
                  <a:pt x="6169" y="4311"/>
                  <a:pt x="6178" y="4311"/>
                </a:cubicBezTo>
                <a:cubicBezTo>
                  <a:pt x="6196" y="4327"/>
                  <a:pt x="6215" y="4295"/>
                  <a:pt x="6242" y="4311"/>
                </a:cubicBezTo>
                <a:cubicBezTo>
                  <a:pt x="6242" y="4311"/>
                  <a:pt x="6242" y="4327"/>
                  <a:pt x="6242" y="4327"/>
                </a:cubicBezTo>
                <a:cubicBezTo>
                  <a:pt x="6251" y="4327"/>
                  <a:pt x="6251" y="4342"/>
                  <a:pt x="6242" y="4342"/>
                </a:cubicBezTo>
                <a:cubicBezTo>
                  <a:pt x="6233" y="4358"/>
                  <a:pt x="6224" y="4358"/>
                  <a:pt x="6224" y="4358"/>
                </a:cubicBezTo>
                <a:cubicBezTo>
                  <a:pt x="6215" y="4373"/>
                  <a:pt x="6215" y="4389"/>
                  <a:pt x="6215" y="4404"/>
                </a:cubicBezTo>
                <a:cubicBezTo>
                  <a:pt x="6224" y="4404"/>
                  <a:pt x="6224" y="4404"/>
                  <a:pt x="6233" y="4404"/>
                </a:cubicBezTo>
                <a:cubicBezTo>
                  <a:pt x="6233" y="4404"/>
                  <a:pt x="6242" y="4404"/>
                  <a:pt x="6251" y="4404"/>
                </a:cubicBezTo>
                <a:cubicBezTo>
                  <a:pt x="6269" y="4389"/>
                  <a:pt x="6288" y="4404"/>
                  <a:pt x="6288" y="4435"/>
                </a:cubicBezTo>
                <a:cubicBezTo>
                  <a:pt x="6288" y="4451"/>
                  <a:pt x="6297" y="4466"/>
                  <a:pt x="6297" y="4466"/>
                </a:cubicBezTo>
                <a:cubicBezTo>
                  <a:pt x="6324" y="4482"/>
                  <a:pt x="6324" y="4513"/>
                  <a:pt x="6324" y="4560"/>
                </a:cubicBezTo>
                <a:cubicBezTo>
                  <a:pt x="6315" y="4591"/>
                  <a:pt x="6315" y="4637"/>
                  <a:pt x="6315" y="4684"/>
                </a:cubicBezTo>
                <a:cubicBezTo>
                  <a:pt x="6315" y="4699"/>
                  <a:pt x="6306" y="4731"/>
                  <a:pt x="6297" y="4731"/>
                </a:cubicBezTo>
                <a:cubicBezTo>
                  <a:pt x="6279" y="4731"/>
                  <a:pt x="6269" y="4746"/>
                  <a:pt x="6260" y="4777"/>
                </a:cubicBezTo>
                <a:cubicBezTo>
                  <a:pt x="6242" y="4808"/>
                  <a:pt x="6224" y="4839"/>
                  <a:pt x="6196" y="4855"/>
                </a:cubicBezTo>
                <a:cubicBezTo>
                  <a:pt x="6160" y="4917"/>
                  <a:pt x="6141" y="4917"/>
                  <a:pt x="6169" y="5026"/>
                </a:cubicBezTo>
                <a:cubicBezTo>
                  <a:pt x="6169" y="5026"/>
                  <a:pt x="6169" y="5041"/>
                  <a:pt x="6160" y="5041"/>
                </a:cubicBezTo>
                <a:cubicBezTo>
                  <a:pt x="6132" y="5041"/>
                  <a:pt x="6114" y="5057"/>
                  <a:pt x="6086" y="5072"/>
                </a:cubicBezTo>
                <a:cubicBezTo>
                  <a:pt x="6059" y="5088"/>
                  <a:pt x="6032" y="5088"/>
                  <a:pt x="6013" y="5057"/>
                </a:cubicBezTo>
                <a:cubicBezTo>
                  <a:pt x="5995" y="5057"/>
                  <a:pt x="5986" y="5041"/>
                  <a:pt x="5967" y="5026"/>
                </a:cubicBezTo>
                <a:cubicBezTo>
                  <a:pt x="5967" y="5026"/>
                  <a:pt x="5958" y="5026"/>
                  <a:pt x="5949" y="5026"/>
                </a:cubicBezTo>
                <a:cubicBezTo>
                  <a:pt x="5940" y="5057"/>
                  <a:pt x="5922" y="5088"/>
                  <a:pt x="5903" y="5104"/>
                </a:cubicBezTo>
                <a:cubicBezTo>
                  <a:pt x="5903" y="5119"/>
                  <a:pt x="5894" y="5135"/>
                  <a:pt x="5885" y="5150"/>
                </a:cubicBezTo>
                <a:cubicBezTo>
                  <a:pt x="5885" y="5181"/>
                  <a:pt x="5885" y="5212"/>
                  <a:pt x="5894" y="5228"/>
                </a:cubicBezTo>
                <a:cubicBezTo>
                  <a:pt x="5922" y="5274"/>
                  <a:pt x="5949" y="5306"/>
                  <a:pt x="5986" y="5274"/>
                </a:cubicBezTo>
                <a:cubicBezTo>
                  <a:pt x="5995" y="5259"/>
                  <a:pt x="6004" y="5259"/>
                  <a:pt x="6013" y="5259"/>
                </a:cubicBezTo>
                <a:cubicBezTo>
                  <a:pt x="6022" y="5259"/>
                  <a:pt x="6032" y="5259"/>
                  <a:pt x="6032" y="5259"/>
                </a:cubicBezTo>
                <a:cubicBezTo>
                  <a:pt x="6059" y="5274"/>
                  <a:pt x="6086" y="5259"/>
                  <a:pt x="6114" y="5274"/>
                </a:cubicBezTo>
                <a:cubicBezTo>
                  <a:pt x="6132" y="5274"/>
                  <a:pt x="6141" y="5290"/>
                  <a:pt x="6151" y="5306"/>
                </a:cubicBezTo>
                <a:cubicBezTo>
                  <a:pt x="6160" y="5352"/>
                  <a:pt x="6169" y="5399"/>
                  <a:pt x="6187" y="5430"/>
                </a:cubicBezTo>
                <a:cubicBezTo>
                  <a:pt x="6196" y="5461"/>
                  <a:pt x="6205" y="5476"/>
                  <a:pt x="6196" y="5508"/>
                </a:cubicBezTo>
                <a:cubicBezTo>
                  <a:pt x="6187" y="5523"/>
                  <a:pt x="6196" y="5539"/>
                  <a:pt x="6196" y="5554"/>
                </a:cubicBezTo>
                <a:cubicBezTo>
                  <a:pt x="6215" y="5585"/>
                  <a:pt x="6233" y="5616"/>
                  <a:pt x="6251" y="5632"/>
                </a:cubicBezTo>
                <a:cubicBezTo>
                  <a:pt x="6251" y="5647"/>
                  <a:pt x="6251" y="5647"/>
                  <a:pt x="6251" y="5647"/>
                </a:cubicBezTo>
                <a:cubicBezTo>
                  <a:pt x="6260" y="5647"/>
                  <a:pt x="6260" y="5647"/>
                  <a:pt x="6260" y="5647"/>
                </a:cubicBezTo>
                <a:cubicBezTo>
                  <a:pt x="6260" y="5632"/>
                  <a:pt x="6260" y="5632"/>
                  <a:pt x="6260" y="5632"/>
                </a:cubicBezTo>
                <a:cubicBezTo>
                  <a:pt x="6269" y="5647"/>
                  <a:pt x="6288" y="5678"/>
                  <a:pt x="6297" y="5694"/>
                </a:cubicBezTo>
                <a:cubicBezTo>
                  <a:pt x="6324" y="5741"/>
                  <a:pt x="6343" y="5772"/>
                  <a:pt x="6379" y="5787"/>
                </a:cubicBezTo>
                <a:cubicBezTo>
                  <a:pt x="6388" y="5787"/>
                  <a:pt x="6407" y="5818"/>
                  <a:pt x="6416" y="5818"/>
                </a:cubicBezTo>
                <a:cubicBezTo>
                  <a:pt x="6434" y="5834"/>
                  <a:pt x="6443" y="5849"/>
                  <a:pt x="6462" y="5849"/>
                </a:cubicBezTo>
                <a:cubicBezTo>
                  <a:pt x="6462" y="5849"/>
                  <a:pt x="6471" y="5849"/>
                  <a:pt x="6471" y="5834"/>
                </a:cubicBezTo>
                <a:cubicBezTo>
                  <a:pt x="6480" y="5818"/>
                  <a:pt x="6480" y="5787"/>
                  <a:pt x="6480" y="5756"/>
                </a:cubicBezTo>
                <a:cubicBezTo>
                  <a:pt x="6453" y="5694"/>
                  <a:pt x="6434" y="5632"/>
                  <a:pt x="6398" y="5570"/>
                </a:cubicBezTo>
                <a:cubicBezTo>
                  <a:pt x="6388" y="5554"/>
                  <a:pt x="6388" y="5539"/>
                  <a:pt x="6388" y="5508"/>
                </a:cubicBezTo>
                <a:cubicBezTo>
                  <a:pt x="6388" y="5508"/>
                  <a:pt x="6388" y="5508"/>
                  <a:pt x="6388" y="5508"/>
                </a:cubicBezTo>
                <a:cubicBezTo>
                  <a:pt x="6388" y="5508"/>
                  <a:pt x="6379" y="5492"/>
                  <a:pt x="6379" y="5492"/>
                </a:cubicBezTo>
                <a:cubicBezTo>
                  <a:pt x="6379" y="5492"/>
                  <a:pt x="6379" y="5492"/>
                  <a:pt x="6379" y="5492"/>
                </a:cubicBezTo>
                <a:cubicBezTo>
                  <a:pt x="6379" y="5492"/>
                  <a:pt x="6379" y="5492"/>
                  <a:pt x="6379" y="5492"/>
                </a:cubicBezTo>
                <a:cubicBezTo>
                  <a:pt x="6379" y="5492"/>
                  <a:pt x="6379" y="5492"/>
                  <a:pt x="6379" y="5492"/>
                </a:cubicBezTo>
                <a:cubicBezTo>
                  <a:pt x="6388" y="5492"/>
                  <a:pt x="6388" y="5508"/>
                  <a:pt x="6388" y="5508"/>
                </a:cubicBezTo>
                <a:cubicBezTo>
                  <a:pt x="6388" y="5508"/>
                  <a:pt x="6388" y="5508"/>
                  <a:pt x="6388" y="5508"/>
                </a:cubicBezTo>
                <a:cubicBezTo>
                  <a:pt x="6407" y="5523"/>
                  <a:pt x="6434" y="5539"/>
                  <a:pt x="6453" y="5585"/>
                </a:cubicBezTo>
                <a:cubicBezTo>
                  <a:pt x="6462" y="5601"/>
                  <a:pt x="6480" y="5632"/>
                  <a:pt x="6498" y="5647"/>
                </a:cubicBezTo>
                <a:cubicBezTo>
                  <a:pt x="6517" y="5647"/>
                  <a:pt x="6526" y="5678"/>
                  <a:pt x="6535" y="5694"/>
                </a:cubicBezTo>
                <a:cubicBezTo>
                  <a:pt x="6544" y="5725"/>
                  <a:pt x="6544" y="5741"/>
                  <a:pt x="6553" y="5772"/>
                </a:cubicBezTo>
                <a:cubicBezTo>
                  <a:pt x="6562" y="5772"/>
                  <a:pt x="6562" y="5787"/>
                  <a:pt x="6572" y="5787"/>
                </a:cubicBezTo>
                <a:cubicBezTo>
                  <a:pt x="6572" y="5772"/>
                  <a:pt x="6581" y="5772"/>
                  <a:pt x="6572" y="5756"/>
                </a:cubicBezTo>
                <a:cubicBezTo>
                  <a:pt x="6562" y="5725"/>
                  <a:pt x="6562" y="5694"/>
                  <a:pt x="6581" y="5663"/>
                </a:cubicBezTo>
                <a:cubicBezTo>
                  <a:pt x="6590" y="5632"/>
                  <a:pt x="6590" y="5616"/>
                  <a:pt x="6608" y="5601"/>
                </a:cubicBezTo>
                <a:cubicBezTo>
                  <a:pt x="6617" y="5585"/>
                  <a:pt x="6617" y="5554"/>
                  <a:pt x="6617" y="5539"/>
                </a:cubicBezTo>
                <a:cubicBezTo>
                  <a:pt x="6617" y="5523"/>
                  <a:pt x="6617" y="5508"/>
                  <a:pt x="6608" y="5492"/>
                </a:cubicBezTo>
                <a:cubicBezTo>
                  <a:pt x="6599" y="5445"/>
                  <a:pt x="6590" y="5399"/>
                  <a:pt x="6599" y="5352"/>
                </a:cubicBezTo>
                <a:cubicBezTo>
                  <a:pt x="6599" y="5321"/>
                  <a:pt x="6590" y="5306"/>
                  <a:pt x="6572" y="5290"/>
                </a:cubicBezTo>
                <a:cubicBezTo>
                  <a:pt x="6562" y="5274"/>
                  <a:pt x="6544" y="5243"/>
                  <a:pt x="6535" y="5228"/>
                </a:cubicBezTo>
                <a:cubicBezTo>
                  <a:pt x="6526" y="5212"/>
                  <a:pt x="6526" y="5197"/>
                  <a:pt x="6526" y="5181"/>
                </a:cubicBezTo>
                <a:cubicBezTo>
                  <a:pt x="6526" y="5135"/>
                  <a:pt x="6517" y="5104"/>
                  <a:pt x="6498" y="5072"/>
                </a:cubicBezTo>
                <a:cubicBezTo>
                  <a:pt x="6498" y="5057"/>
                  <a:pt x="6498" y="5057"/>
                  <a:pt x="6498" y="5041"/>
                </a:cubicBezTo>
                <a:cubicBezTo>
                  <a:pt x="6498" y="5041"/>
                  <a:pt x="6498" y="5041"/>
                  <a:pt x="6498" y="5041"/>
                </a:cubicBezTo>
                <a:cubicBezTo>
                  <a:pt x="6498" y="5041"/>
                  <a:pt x="6498" y="5041"/>
                  <a:pt x="6498" y="5041"/>
                </a:cubicBezTo>
                <a:cubicBezTo>
                  <a:pt x="6498" y="5041"/>
                  <a:pt x="6498" y="5041"/>
                  <a:pt x="6498" y="5041"/>
                </a:cubicBezTo>
                <a:cubicBezTo>
                  <a:pt x="6498" y="5041"/>
                  <a:pt x="6498" y="5041"/>
                  <a:pt x="6498" y="5041"/>
                </a:cubicBezTo>
                <a:cubicBezTo>
                  <a:pt x="6507" y="5041"/>
                  <a:pt x="6507" y="5041"/>
                  <a:pt x="6517" y="5041"/>
                </a:cubicBezTo>
                <a:cubicBezTo>
                  <a:pt x="6535" y="5041"/>
                  <a:pt x="6544" y="5041"/>
                  <a:pt x="6544" y="4995"/>
                </a:cubicBezTo>
                <a:cubicBezTo>
                  <a:pt x="6544" y="4995"/>
                  <a:pt x="6553" y="4979"/>
                  <a:pt x="6553" y="4964"/>
                </a:cubicBezTo>
                <a:cubicBezTo>
                  <a:pt x="6553" y="4948"/>
                  <a:pt x="6572" y="4948"/>
                  <a:pt x="6572" y="4964"/>
                </a:cubicBezTo>
                <a:cubicBezTo>
                  <a:pt x="6581" y="4995"/>
                  <a:pt x="6599" y="5010"/>
                  <a:pt x="6608" y="5041"/>
                </a:cubicBezTo>
                <a:cubicBezTo>
                  <a:pt x="6617" y="5072"/>
                  <a:pt x="6636" y="5104"/>
                  <a:pt x="6636" y="5150"/>
                </a:cubicBezTo>
                <a:cubicBezTo>
                  <a:pt x="6636" y="5166"/>
                  <a:pt x="6636" y="5181"/>
                  <a:pt x="6645" y="5197"/>
                </a:cubicBezTo>
                <a:cubicBezTo>
                  <a:pt x="6645" y="5212"/>
                  <a:pt x="6645" y="5212"/>
                  <a:pt x="6645" y="5228"/>
                </a:cubicBezTo>
                <a:cubicBezTo>
                  <a:pt x="6663" y="5243"/>
                  <a:pt x="6681" y="5274"/>
                  <a:pt x="6700" y="5274"/>
                </a:cubicBezTo>
                <a:cubicBezTo>
                  <a:pt x="6709" y="5290"/>
                  <a:pt x="6718" y="5274"/>
                  <a:pt x="6718" y="5274"/>
                </a:cubicBezTo>
                <a:cubicBezTo>
                  <a:pt x="6718" y="5243"/>
                  <a:pt x="6727" y="5212"/>
                  <a:pt x="6727" y="5197"/>
                </a:cubicBezTo>
                <a:cubicBezTo>
                  <a:pt x="6727" y="5181"/>
                  <a:pt x="6736" y="5166"/>
                  <a:pt x="6745" y="5150"/>
                </a:cubicBezTo>
                <a:cubicBezTo>
                  <a:pt x="6755" y="5150"/>
                  <a:pt x="6764" y="5150"/>
                  <a:pt x="6773" y="5150"/>
                </a:cubicBezTo>
                <a:cubicBezTo>
                  <a:pt x="6809" y="5119"/>
                  <a:pt x="6819" y="5057"/>
                  <a:pt x="6855" y="5026"/>
                </a:cubicBezTo>
                <a:cubicBezTo>
                  <a:pt x="6864" y="5010"/>
                  <a:pt x="6874" y="4995"/>
                  <a:pt x="6883" y="4979"/>
                </a:cubicBezTo>
                <a:cubicBezTo>
                  <a:pt x="6883" y="4964"/>
                  <a:pt x="6883" y="4948"/>
                  <a:pt x="6883" y="4933"/>
                </a:cubicBezTo>
                <a:cubicBezTo>
                  <a:pt x="6874" y="4902"/>
                  <a:pt x="6864" y="4886"/>
                  <a:pt x="6846" y="4870"/>
                </a:cubicBezTo>
                <a:cubicBezTo>
                  <a:pt x="6837" y="4870"/>
                  <a:pt x="6819" y="4870"/>
                  <a:pt x="6819" y="4855"/>
                </a:cubicBezTo>
                <a:cubicBezTo>
                  <a:pt x="6819" y="4855"/>
                  <a:pt x="6819" y="4855"/>
                  <a:pt x="6819" y="4855"/>
                </a:cubicBezTo>
                <a:cubicBezTo>
                  <a:pt x="6819" y="4855"/>
                  <a:pt x="6819" y="4855"/>
                  <a:pt x="6819" y="4839"/>
                </a:cubicBezTo>
                <a:cubicBezTo>
                  <a:pt x="6819" y="4839"/>
                  <a:pt x="6819" y="4855"/>
                  <a:pt x="6819" y="4855"/>
                </a:cubicBezTo>
                <a:cubicBezTo>
                  <a:pt x="6809" y="4839"/>
                  <a:pt x="6809" y="4824"/>
                  <a:pt x="6819" y="4824"/>
                </a:cubicBezTo>
                <a:cubicBezTo>
                  <a:pt x="6819" y="4824"/>
                  <a:pt x="6819" y="4824"/>
                  <a:pt x="6819" y="4824"/>
                </a:cubicBezTo>
                <a:cubicBezTo>
                  <a:pt x="6819" y="4824"/>
                  <a:pt x="6819" y="4824"/>
                  <a:pt x="6819" y="4824"/>
                </a:cubicBezTo>
                <a:cubicBezTo>
                  <a:pt x="6819" y="4824"/>
                  <a:pt x="6819" y="4824"/>
                  <a:pt x="6819" y="4824"/>
                </a:cubicBezTo>
                <a:cubicBezTo>
                  <a:pt x="6809" y="4808"/>
                  <a:pt x="6809" y="4808"/>
                  <a:pt x="6809" y="4808"/>
                </a:cubicBezTo>
                <a:cubicBezTo>
                  <a:pt x="6800" y="4793"/>
                  <a:pt x="6791" y="4808"/>
                  <a:pt x="6791" y="4808"/>
                </a:cubicBezTo>
                <a:cubicBezTo>
                  <a:pt x="6782" y="4793"/>
                  <a:pt x="6782" y="4808"/>
                  <a:pt x="6773" y="4793"/>
                </a:cubicBezTo>
                <a:cubicBezTo>
                  <a:pt x="6764" y="4793"/>
                  <a:pt x="6755" y="4777"/>
                  <a:pt x="6764" y="4762"/>
                </a:cubicBezTo>
                <a:cubicBezTo>
                  <a:pt x="6773" y="4715"/>
                  <a:pt x="6773" y="4715"/>
                  <a:pt x="6755" y="4699"/>
                </a:cubicBezTo>
                <a:cubicBezTo>
                  <a:pt x="6745" y="4684"/>
                  <a:pt x="6727" y="4668"/>
                  <a:pt x="6727" y="4637"/>
                </a:cubicBezTo>
                <a:cubicBezTo>
                  <a:pt x="6718" y="4637"/>
                  <a:pt x="6700" y="4622"/>
                  <a:pt x="6691" y="4606"/>
                </a:cubicBezTo>
                <a:cubicBezTo>
                  <a:pt x="6672" y="4606"/>
                  <a:pt x="6663" y="4591"/>
                  <a:pt x="6663" y="4560"/>
                </a:cubicBezTo>
                <a:cubicBezTo>
                  <a:pt x="6654" y="4513"/>
                  <a:pt x="6636" y="4497"/>
                  <a:pt x="6617" y="4482"/>
                </a:cubicBezTo>
                <a:cubicBezTo>
                  <a:pt x="6608" y="4482"/>
                  <a:pt x="6599" y="4466"/>
                  <a:pt x="6608" y="4451"/>
                </a:cubicBezTo>
                <a:cubicBezTo>
                  <a:pt x="6626" y="4420"/>
                  <a:pt x="6645" y="4389"/>
                  <a:pt x="6636" y="4342"/>
                </a:cubicBezTo>
                <a:cubicBezTo>
                  <a:pt x="6636" y="4342"/>
                  <a:pt x="6636" y="4327"/>
                  <a:pt x="6645" y="4342"/>
                </a:cubicBezTo>
                <a:cubicBezTo>
                  <a:pt x="6654" y="4342"/>
                  <a:pt x="6672" y="4358"/>
                  <a:pt x="6681" y="4358"/>
                </a:cubicBezTo>
                <a:cubicBezTo>
                  <a:pt x="6691" y="4358"/>
                  <a:pt x="6700" y="4342"/>
                  <a:pt x="6700" y="4342"/>
                </a:cubicBezTo>
                <a:cubicBezTo>
                  <a:pt x="6709" y="4327"/>
                  <a:pt x="6700" y="4311"/>
                  <a:pt x="6700" y="4295"/>
                </a:cubicBezTo>
                <a:cubicBezTo>
                  <a:pt x="6700" y="4295"/>
                  <a:pt x="6700" y="4295"/>
                  <a:pt x="6700" y="4295"/>
                </a:cubicBezTo>
                <a:cubicBezTo>
                  <a:pt x="6681" y="4264"/>
                  <a:pt x="6681" y="4249"/>
                  <a:pt x="6691" y="4218"/>
                </a:cubicBezTo>
                <a:cubicBezTo>
                  <a:pt x="6709" y="4202"/>
                  <a:pt x="6709" y="4171"/>
                  <a:pt x="6700" y="4140"/>
                </a:cubicBezTo>
                <a:cubicBezTo>
                  <a:pt x="6691" y="4109"/>
                  <a:pt x="6681" y="4078"/>
                  <a:pt x="6681" y="4031"/>
                </a:cubicBezTo>
                <a:cubicBezTo>
                  <a:pt x="6672" y="3969"/>
                  <a:pt x="6645" y="3923"/>
                  <a:pt x="6608" y="3923"/>
                </a:cubicBezTo>
                <a:cubicBezTo>
                  <a:pt x="6599" y="3907"/>
                  <a:pt x="6581" y="3891"/>
                  <a:pt x="6581" y="3860"/>
                </a:cubicBezTo>
                <a:cubicBezTo>
                  <a:pt x="6581" y="3860"/>
                  <a:pt x="6572" y="3845"/>
                  <a:pt x="6562" y="3845"/>
                </a:cubicBezTo>
                <a:cubicBezTo>
                  <a:pt x="6562" y="3845"/>
                  <a:pt x="6562" y="3845"/>
                  <a:pt x="6562" y="3845"/>
                </a:cubicBezTo>
                <a:cubicBezTo>
                  <a:pt x="6562" y="3845"/>
                  <a:pt x="6562" y="3845"/>
                  <a:pt x="6562" y="3845"/>
                </a:cubicBezTo>
                <a:cubicBezTo>
                  <a:pt x="6562" y="3845"/>
                  <a:pt x="6562" y="3845"/>
                  <a:pt x="6562" y="3845"/>
                </a:cubicBezTo>
                <a:cubicBezTo>
                  <a:pt x="6562" y="3845"/>
                  <a:pt x="6562" y="3845"/>
                  <a:pt x="6562" y="3845"/>
                </a:cubicBezTo>
                <a:cubicBezTo>
                  <a:pt x="6572" y="3814"/>
                  <a:pt x="6572" y="3783"/>
                  <a:pt x="6562" y="3752"/>
                </a:cubicBezTo>
                <a:cubicBezTo>
                  <a:pt x="6553" y="3736"/>
                  <a:pt x="6544" y="3705"/>
                  <a:pt x="6535" y="3689"/>
                </a:cubicBezTo>
                <a:cubicBezTo>
                  <a:pt x="6526" y="3674"/>
                  <a:pt x="6517" y="3658"/>
                  <a:pt x="6498" y="3674"/>
                </a:cubicBezTo>
                <a:cubicBezTo>
                  <a:pt x="6480" y="3689"/>
                  <a:pt x="6471" y="3689"/>
                  <a:pt x="6471" y="3674"/>
                </a:cubicBezTo>
                <a:cubicBezTo>
                  <a:pt x="6462" y="3643"/>
                  <a:pt x="6443" y="3643"/>
                  <a:pt x="6434" y="3643"/>
                </a:cubicBezTo>
                <a:cubicBezTo>
                  <a:pt x="6425" y="3643"/>
                  <a:pt x="6425" y="3643"/>
                  <a:pt x="6425" y="3643"/>
                </a:cubicBezTo>
                <a:cubicBezTo>
                  <a:pt x="6416" y="3643"/>
                  <a:pt x="6416" y="3627"/>
                  <a:pt x="6425" y="3627"/>
                </a:cubicBezTo>
                <a:cubicBezTo>
                  <a:pt x="6434" y="3612"/>
                  <a:pt x="6434" y="3596"/>
                  <a:pt x="6443" y="3581"/>
                </a:cubicBezTo>
                <a:cubicBezTo>
                  <a:pt x="6443" y="3581"/>
                  <a:pt x="6443" y="3565"/>
                  <a:pt x="6443" y="3550"/>
                </a:cubicBezTo>
                <a:cubicBezTo>
                  <a:pt x="6434" y="3550"/>
                  <a:pt x="6425" y="3534"/>
                  <a:pt x="6425" y="3534"/>
                </a:cubicBezTo>
                <a:cubicBezTo>
                  <a:pt x="6416" y="3518"/>
                  <a:pt x="6425" y="3503"/>
                  <a:pt x="6425" y="3472"/>
                </a:cubicBezTo>
                <a:cubicBezTo>
                  <a:pt x="6425" y="3456"/>
                  <a:pt x="6425" y="3441"/>
                  <a:pt x="6416" y="3425"/>
                </a:cubicBezTo>
                <a:cubicBezTo>
                  <a:pt x="6388" y="3379"/>
                  <a:pt x="6361" y="3363"/>
                  <a:pt x="6334" y="3316"/>
                </a:cubicBezTo>
                <a:cubicBezTo>
                  <a:pt x="6334" y="3316"/>
                  <a:pt x="6334" y="3316"/>
                  <a:pt x="6334" y="3316"/>
                </a:cubicBezTo>
                <a:cubicBezTo>
                  <a:pt x="6334" y="3316"/>
                  <a:pt x="6334" y="3316"/>
                  <a:pt x="6334" y="3316"/>
                </a:cubicBezTo>
                <a:cubicBezTo>
                  <a:pt x="6343" y="3332"/>
                  <a:pt x="6343" y="3332"/>
                  <a:pt x="6343" y="3332"/>
                </a:cubicBezTo>
                <a:cubicBezTo>
                  <a:pt x="6315" y="3316"/>
                  <a:pt x="6288" y="3332"/>
                  <a:pt x="6269" y="3363"/>
                </a:cubicBezTo>
                <a:cubicBezTo>
                  <a:pt x="6251" y="3379"/>
                  <a:pt x="6224" y="3379"/>
                  <a:pt x="6205" y="3363"/>
                </a:cubicBezTo>
                <a:cubicBezTo>
                  <a:pt x="6187" y="3348"/>
                  <a:pt x="6178" y="3363"/>
                  <a:pt x="6160" y="3379"/>
                </a:cubicBezTo>
                <a:cubicBezTo>
                  <a:pt x="6160" y="3379"/>
                  <a:pt x="6160" y="3379"/>
                  <a:pt x="6160" y="3379"/>
                </a:cubicBezTo>
                <a:cubicBezTo>
                  <a:pt x="6160" y="3379"/>
                  <a:pt x="6160" y="3379"/>
                  <a:pt x="6151" y="3394"/>
                </a:cubicBezTo>
                <a:cubicBezTo>
                  <a:pt x="6151" y="3379"/>
                  <a:pt x="6160" y="3379"/>
                  <a:pt x="6160" y="3379"/>
                </a:cubicBezTo>
                <a:cubicBezTo>
                  <a:pt x="6160" y="3379"/>
                  <a:pt x="6160" y="3379"/>
                  <a:pt x="6160" y="3379"/>
                </a:cubicBezTo>
                <a:cubicBezTo>
                  <a:pt x="6169" y="3348"/>
                  <a:pt x="6169" y="3332"/>
                  <a:pt x="6169" y="3301"/>
                </a:cubicBezTo>
                <a:cubicBezTo>
                  <a:pt x="6178" y="3239"/>
                  <a:pt x="6196" y="3192"/>
                  <a:pt x="6196" y="3130"/>
                </a:cubicBezTo>
                <a:cubicBezTo>
                  <a:pt x="6196" y="3114"/>
                  <a:pt x="6205" y="3099"/>
                  <a:pt x="6205" y="3083"/>
                </a:cubicBezTo>
                <a:cubicBezTo>
                  <a:pt x="6205" y="3068"/>
                  <a:pt x="6205" y="3068"/>
                  <a:pt x="6205" y="3052"/>
                </a:cubicBezTo>
                <a:cubicBezTo>
                  <a:pt x="6205" y="3006"/>
                  <a:pt x="6196" y="2990"/>
                  <a:pt x="6169" y="2975"/>
                </a:cubicBezTo>
                <a:cubicBezTo>
                  <a:pt x="6160" y="2975"/>
                  <a:pt x="6141" y="2975"/>
                  <a:pt x="6132" y="2975"/>
                </a:cubicBezTo>
                <a:cubicBezTo>
                  <a:pt x="6096" y="2990"/>
                  <a:pt x="6068" y="3021"/>
                  <a:pt x="6041" y="3021"/>
                </a:cubicBezTo>
                <a:cubicBezTo>
                  <a:pt x="6013" y="3021"/>
                  <a:pt x="5986" y="3037"/>
                  <a:pt x="5967" y="3083"/>
                </a:cubicBezTo>
                <a:cubicBezTo>
                  <a:pt x="5958" y="3099"/>
                  <a:pt x="5949" y="3114"/>
                  <a:pt x="5940" y="3130"/>
                </a:cubicBezTo>
                <a:cubicBezTo>
                  <a:pt x="5913" y="3177"/>
                  <a:pt x="5903" y="3223"/>
                  <a:pt x="5913" y="3285"/>
                </a:cubicBezTo>
                <a:cubicBezTo>
                  <a:pt x="5922" y="3301"/>
                  <a:pt x="5922" y="3316"/>
                  <a:pt x="5913" y="3316"/>
                </a:cubicBezTo>
                <a:cubicBezTo>
                  <a:pt x="5894" y="3316"/>
                  <a:pt x="5885" y="3332"/>
                  <a:pt x="5876" y="3348"/>
                </a:cubicBezTo>
                <a:cubicBezTo>
                  <a:pt x="5867" y="3363"/>
                  <a:pt x="5858" y="3379"/>
                  <a:pt x="5867" y="3410"/>
                </a:cubicBezTo>
                <a:cubicBezTo>
                  <a:pt x="5867" y="3425"/>
                  <a:pt x="5876" y="3456"/>
                  <a:pt x="5876" y="3487"/>
                </a:cubicBezTo>
                <a:cubicBezTo>
                  <a:pt x="5876" y="3487"/>
                  <a:pt x="5876" y="3503"/>
                  <a:pt x="5876" y="3503"/>
                </a:cubicBezTo>
                <a:cubicBezTo>
                  <a:pt x="5876" y="3518"/>
                  <a:pt x="5876" y="3518"/>
                  <a:pt x="5876" y="3518"/>
                </a:cubicBezTo>
                <a:cubicBezTo>
                  <a:pt x="5876" y="3518"/>
                  <a:pt x="5867" y="3534"/>
                  <a:pt x="5867" y="3518"/>
                </a:cubicBezTo>
                <a:cubicBezTo>
                  <a:pt x="5839" y="3487"/>
                  <a:pt x="5830" y="3410"/>
                  <a:pt x="5839" y="3363"/>
                </a:cubicBezTo>
                <a:cubicBezTo>
                  <a:pt x="5839" y="3363"/>
                  <a:pt x="5839" y="3363"/>
                  <a:pt x="5839" y="3348"/>
                </a:cubicBezTo>
                <a:cubicBezTo>
                  <a:pt x="5848" y="3332"/>
                  <a:pt x="5848" y="3316"/>
                  <a:pt x="5858" y="3301"/>
                </a:cubicBezTo>
                <a:cubicBezTo>
                  <a:pt x="5867" y="3270"/>
                  <a:pt x="5876" y="3239"/>
                  <a:pt x="5867" y="3208"/>
                </a:cubicBezTo>
                <a:cubicBezTo>
                  <a:pt x="5867" y="3177"/>
                  <a:pt x="5876" y="3161"/>
                  <a:pt x="5885" y="3146"/>
                </a:cubicBezTo>
                <a:cubicBezTo>
                  <a:pt x="5894" y="3130"/>
                  <a:pt x="5903" y="3114"/>
                  <a:pt x="5913" y="3099"/>
                </a:cubicBezTo>
                <a:cubicBezTo>
                  <a:pt x="5940" y="3037"/>
                  <a:pt x="5977" y="2990"/>
                  <a:pt x="6013" y="2959"/>
                </a:cubicBezTo>
                <a:cubicBezTo>
                  <a:pt x="6022" y="2959"/>
                  <a:pt x="6022" y="2959"/>
                  <a:pt x="6022" y="2944"/>
                </a:cubicBezTo>
                <a:cubicBezTo>
                  <a:pt x="6032" y="2944"/>
                  <a:pt x="6032" y="2928"/>
                  <a:pt x="6022" y="2928"/>
                </a:cubicBezTo>
                <a:cubicBezTo>
                  <a:pt x="6022" y="2912"/>
                  <a:pt x="6013" y="2897"/>
                  <a:pt x="6004" y="2881"/>
                </a:cubicBezTo>
                <a:cubicBezTo>
                  <a:pt x="5949" y="2850"/>
                  <a:pt x="5894" y="2866"/>
                  <a:pt x="5848" y="2912"/>
                </a:cubicBezTo>
                <a:cubicBezTo>
                  <a:pt x="5830" y="2944"/>
                  <a:pt x="5812" y="2975"/>
                  <a:pt x="5784" y="2990"/>
                </a:cubicBezTo>
                <a:cubicBezTo>
                  <a:pt x="5757" y="3037"/>
                  <a:pt x="5739" y="3114"/>
                  <a:pt x="5702" y="3146"/>
                </a:cubicBezTo>
                <a:cubicBezTo>
                  <a:pt x="5702" y="3146"/>
                  <a:pt x="5702" y="3161"/>
                  <a:pt x="5693" y="3161"/>
                </a:cubicBezTo>
                <a:cubicBezTo>
                  <a:pt x="5693" y="3177"/>
                  <a:pt x="5684" y="3192"/>
                  <a:pt x="5675" y="3208"/>
                </a:cubicBezTo>
                <a:cubicBezTo>
                  <a:pt x="5675" y="3223"/>
                  <a:pt x="5675" y="3254"/>
                  <a:pt x="5665" y="3254"/>
                </a:cubicBezTo>
                <a:cubicBezTo>
                  <a:pt x="5629" y="3301"/>
                  <a:pt x="5620" y="3379"/>
                  <a:pt x="5601" y="3441"/>
                </a:cubicBezTo>
                <a:cubicBezTo>
                  <a:pt x="5592" y="3472"/>
                  <a:pt x="5601" y="3503"/>
                  <a:pt x="5629" y="3518"/>
                </a:cubicBezTo>
                <a:cubicBezTo>
                  <a:pt x="5647" y="3518"/>
                  <a:pt x="5665" y="3534"/>
                  <a:pt x="5684" y="3550"/>
                </a:cubicBezTo>
                <a:cubicBezTo>
                  <a:pt x="5693" y="3565"/>
                  <a:pt x="5693" y="3565"/>
                  <a:pt x="5702" y="3581"/>
                </a:cubicBezTo>
                <a:cubicBezTo>
                  <a:pt x="5702" y="3581"/>
                  <a:pt x="5702" y="3596"/>
                  <a:pt x="5702" y="3612"/>
                </a:cubicBezTo>
                <a:cubicBezTo>
                  <a:pt x="5693" y="3612"/>
                  <a:pt x="5693" y="3612"/>
                  <a:pt x="5684" y="3612"/>
                </a:cubicBezTo>
                <a:cubicBezTo>
                  <a:pt x="5675" y="3596"/>
                  <a:pt x="5656" y="3581"/>
                  <a:pt x="5647" y="3565"/>
                </a:cubicBezTo>
                <a:cubicBezTo>
                  <a:pt x="5629" y="3550"/>
                  <a:pt x="5601" y="3581"/>
                  <a:pt x="5601" y="3612"/>
                </a:cubicBezTo>
                <a:cubicBezTo>
                  <a:pt x="5601" y="3643"/>
                  <a:pt x="5601" y="3658"/>
                  <a:pt x="5601" y="3689"/>
                </a:cubicBezTo>
                <a:cubicBezTo>
                  <a:pt x="5601" y="3720"/>
                  <a:pt x="5620" y="3736"/>
                  <a:pt x="5629" y="3767"/>
                </a:cubicBezTo>
                <a:cubicBezTo>
                  <a:pt x="5638" y="3783"/>
                  <a:pt x="5647" y="3783"/>
                  <a:pt x="5665" y="3798"/>
                </a:cubicBezTo>
                <a:cubicBezTo>
                  <a:pt x="5675" y="3798"/>
                  <a:pt x="5684" y="3798"/>
                  <a:pt x="5684" y="3798"/>
                </a:cubicBezTo>
                <a:cubicBezTo>
                  <a:pt x="5702" y="3798"/>
                  <a:pt x="5711" y="3814"/>
                  <a:pt x="5711" y="3845"/>
                </a:cubicBezTo>
                <a:cubicBezTo>
                  <a:pt x="5729" y="3860"/>
                  <a:pt x="5739" y="3891"/>
                  <a:pt x="5766" y="3876"/>
                </a:cubicBezTo>
                <a:cubicBezTo>
                  <a:pt x="5784" y="3876"/>
                  <a:pt x="5784" y="3891"/>
                  <a:pt x="5794" y="3923"/>
                </a:cubicBezTo>
                <a:cubicBezTo>
                  <a:pt x="5812" y="3923"/>
                  <a:pt x="5821" y="3923"/>
                  <a:pt x="5839" y="3954"/>
                </a:cubicBezTo>
                <a:cubicBezTo>
                  <a:pt x="5848" y="3954"/>
                  <a:pt x="5858" y="3938"/>
                  <a:pt x="5858" y="3938"/>
                </a:cubicBezTo>
                <a:close/>
                <a:moveTo>
                  <a:pt x="6269" y="5259"/>
                </a:moveTo>
                <a:cubicBezTo>
                  <a:pt x="6269" y="5259"/>
                  <a:pt x="6260" y="5243"/>
                  <a:pt x="6260" y="5243"/>
                </a:cubicBezTo>
                <a:cubicBezTo>
                  <a:pt x="6251" y="5243"/>
                  <a:pt x="6251" y="5243"/>
                  <a:pt x="6251" y="5228"/>
                </a:cubicBezTo>
                <a:cubicBezTo>
                  <a:pt x="6260" y="5212"/>
                  <a:pt x="6269" y="5181"/>
                  <a:pt x="6279" y="5166"/>
                </a:cubicBezTo>
                <a:cubicBezTo>
                  <a:pt x="6279" y="5150"/>
                  <a:pt x="6288" y="5150"/>
                  <a:pt x="6288" y="5150"/>
                </a:cubicBezTo>
                <a:cubicBezTo>
                  <a:pt x="6288" y="5150"/>
                  <a:pt x="6297" y="5166"/>
                  <a:pt x="6297" y="5166"/>
                </a:cubicBezTo>
                <a:cubicBezTo>
                  <a:pt x="6297" y="5181"/>
                  <a:pt x="6297" y="5181"/>
                  <a:pt x="6297" y="5197"/>
                </a:cubicBezTo>
                <a:cubicBezTo>
                  <a:pt x="6297" y="5228"/>
                  <a:pt x="6288" y="5243"/>
                  <a:pt x="6269" y="5259"/>
                </a:cubicBezTo>
                <a:close/>
                <a:moveTo>
                  <a:pt x="6645" y="4062"/>
                </a:moveTo>
                <a:cubicBezTo>
                  <a:pt x="6645" y="4062"/>
                  <a:pt x="6654" y="4078"/>
                  <a:pt x="6654" y="4078"/>
                </a:cubicBezTo>
                <a:cubicBezTo>
                  <a:pt x="6654" y="4093"/>
                  <a:pt x="6645" y="4109"/>
                  <a:pt x="6645" y="4109"/>
                </a:cubicBezTo>
                <a:cubicBezTo>
                  <a:pt x="6645" y="4109"/>
                  <a:pt x="6645" y="4109"/>
                  <a:pt x="6645" y="4109"/>
                </a:cubicBezTo>
                <a:cubicBezTo>
                  <a:pt x="6636" y="4125"/>
                  <a:pt x="6636" y="4125"/>
                  <a:pt x="6636" y="4125"/>
                </a:cubicBezTo>
                <a:cubicBezTo>
                  <a:pt x="6645" y="4109"/>
                  <a:pt x="6645" y="4109"/>
                  <a:pt x="6645" y="4109"/>
                </a:cubicBezTo>
                <a:cubicBezTo>
                  <a:pt x="6645" y="4109"/>
                  <a:pt x="6645" y="4109"/>
                  <a:pt x="6645" y="4109"/>
                </a:cubicBezTo>
                <a:cubicBezTo>
                  <a:pt x="6636" y="4093"/>
                  <a:pt x="6636" y="4093"/>
                  <a:pt x="6636" y="4078"/>
                </a:cubicBezTo>
                <a:cubicBezTo>
                  <a:pt x="6636" y="4078"/>
                  <a:pt x="6645" y="4078"/>
                  <a:pt x="6645" y="4062"/>
                </a:cubicBezTo>
                <a:close/>
                <a:moveTo>
                  <a:pt x="6141" y="3410"/>
                </a:moveTo>
                <a:cubicBezTo>
                  <a:pt x="6151" y="3394"/>
                  <a:pt x="6151" y="3394"/>
                  <a:pt x="6151" y="3394"/>
                </a:cubicBezTo>
                <a:cubicBezTo>
                  <a:pt x="6151" y="3394"/>
                  <a:pt x="6151" y="3394"/>
                  <a:pt x="6151" y="3410"/>
                </a:cubicBezTo>
                <a:cubicBezTo>
                  <a:pt x="6151" y="3410"/>
                  <a:pt x="6141" y="3410"/>
                  <a:pt x="6141" y="3410"/>
                </a:cubicBezTo>
                <a:close/>
                <a:moveTo>
                  <a:pt x="5848" y="3581"/>
                </a:moveTo>
                <a:cubicBezTo>
                  <a:pt x="5858" y="3581"/>
                  <a:pt x="5858" y="3581"/>
                  <a:pt x="5858" y="3581"/>
                </a:cubicBezTo>
                <a:cubicBezTo>
                  <a:pt x="5848" y="3596"/>
                  <a:pt x="5848" y="3596"/>
                  <a:pt x="5848" y="3596"/>
                </a:cubicBezTo>
                <a:lnTo>
                  <a:pt x="5848" y="3581"/>
                </a:lnTo>
                <a:close/>
                <a:moveTo>
                  <a:pt x="4476" y="2431"/>
                </a:moveTo>
                <a:cubicBezTo>
                  <a:pt x="4476" y="2431"/>
                  <a:pt x="4476" y="2431"/>
                  <a:pt x="4476" y="2431"/>
                </a:cubicBezTo>
                <a:cubicBezTo>
                  <a:pt x="4476" y="2431"/>
                  <a:pt x="4476" y="2431"/>
                  <a:pt x="4476" y="2431"/>
                </a:cubicBezTo>
                <a:cubicBezTo>
                  <a:pt x="4476" y="2431"/>
                  <a:pt x="4476" y="2431"/>
                  <a:pt x="4476" y="2431"/>
                </a:cubicBezTo>
                <a:cubicBezTo>
                  <a:pt x="4476" y="2431"/>
                  <a:pt x="4476" y="2431"/>
                  <a:pt x="4476" y="2431"/>
                </a:cubicBezTo>
                <a:close/>
                <a:moveTo>
                  <a:pt x="4476" y="2431"/>
                </a:moveTo>
                <a:cubicBezTo>
                  <a:pt x="4466" y="2446"/>
                  <a:pt x="4457" y="2446"/>
                  <a:pt x="4439" y="2446"/>
                </a:cubicBezTo>
                <a:cubicBezTo>
                  <a:pt x="4430" y="2446"/>
                  <a:pt x="4412" y="2446"/>
                  <a:pt x="4393" y="2462"/>
                </a:cubicBezTo>
                <a:cubicBezTo>
                  <a:pt x="4393" y="2462"/>
                  <a:pt x="4393" y="2462"/>
                  <a:pt x="4384" y="2477"/>
                </a:cubicBezTo>
                <a:cubicBezTo>
                  <a:pt x="4357" y="2508"/>
                  <a:pt x="4311" y="2524"/>
                  <a:pt x="4274" y="2555"/>
                </a:cubicBezTo>
                <a:cubicBezTo>
                  <a:pt x="4256" y="2571"/>
                  <a:pt x="4247" y="2586"/>
                  <a:pt x="4238" y="2617"/>
                </a:cubicBezTo>
                <a:cubicBezTo>
                  <a:pt x="4238" y="2633"/>
                  <a:pt x="4228" y="2648"/>
                  <a:pt x="4228" y="2648"/>
                </a:cubicBezTo>
                <a:cubicBezTo>
                  <a:pt x="4210" y="2664"/>
                  <a:pt x="4201" y="2664"/>
                  <a:pt x="4192" y="2679"/>
                </a:cubicBezTo>
                <a:cubicBezTo>
                  <a:pt x="4174" y="2695"/>
                  <a:pt x="4164" y="2726"/>
                  <a:pt x="4155" y="2757"/>
                </a:cubicBezTo>
                <a:cubicBezTo>
                  <a:pt x="4155" y="2773"/>
                  <a:pt x="4164" y="2804"/>
                  <a:pt x="4174" y="2819"/>
                </a:cubicBezTo>
                <a:cubicBezTo>
                  <a:pt x="4174" y="2819"/>
                  <a:pt x="4174" y="2819"/>
                  <a:pt x="4174" y="2835"/>
                </a:cubicBezTo>
                <a:cubicBezTo>
                  <a:pt x="4174" y="2850"/>
                  <a:pt x="4183" y="2866"/>
                  <a:pt x="4201" y="2866"/>
                </a:cubicBezTo>
                <a:cubicBezTo>
                  <a:pt x="4219" y="2866"/>
                  <a:pt x="4247" y="2866"/>
                  <a:pt x="4265" y="2881"/>
                </a:cubicBezTo>
                <a:cubicBezTo>
                  <a:pt x="4274" y="2881"/>
                  <a:pt x="4274" y="2881"/>
                  <a:pt x="4274" y="2881"/>
                </a:cubicBezTo>
                <a:cubicBezTo>
                  <a:pt x="4274" y="2897"/>
                  <a:pt x="4274" y="2897"/>
                  <a:pt x="4265" y="2897"/>
                </a:cubicBezTo>
                <a:cubicBezTo>
                  <a:pt x="4238" y="2912"/>
                  <a:pt x="4210" y="2912"/>
                  <a:pt x="4183" y="2912"/>
                </a:cubicBezTo>
                <a:cubicBezTo>
                  <a:pt x="4164" y="2912"/>
                  <a:pt x="4155" y="2928"/>
                  <a:pt x="4137" y="2944"/>
                </a:cubicBezTo>
                <a:cubicBezTo>
                  <a:pt x="4137" y="2944"/>
                  <a:pt x="4128" y="2959"/>
                  <a:pt x="4128" y="2975"/>
                </a:cubicBezTo>
                <a:cubicBezTo>
                  <a:pt x="4128" y="2990"/>
                  <a:pt x="4128" y="3006"/>
                  <a:pt x="4128" y="3037"/>
                </a:cubicBezTo>
                <a:cubicBezTo>
                  <a:pt x="4137" y="3083"/>
                  <a:pt x="4137" y="3099"/>
                  <a:pt x="4174" y="3114"/>
                </a:cubicBezTo>
                <a:cubicBezTo>
                  <a:pt x="4219" y="3130"/>
                  <a:pt x="4265" y="3146"/>
                  <a:pt x="4311" y="3146"/>
                </a:cubicBezTo>
                <a:cubicBezTo>
                  <a:pt x="4311" y="3146"/>
                  <a:pt x="4320" y="3146"/>
                  <a:pt x="4329" y="3146"/>
                </a:cubicBezTo>
                <a:cubicBezTo>
                  <a:pt x="4357" y="3192"/>
                  <a:pt x="4393" y="3223"/>
                  <a:pt x="4412" y="3285"/>
                </a:cubicBezTo>
                <a:cubicBezTo>
                  <a:pt x="4412" y="3301"/>
                  <a:pt x="4412" y="3301"/>
                  <a:pt x="4412" y="3301"/>
                </a:cubicBezTo>
                <a:cubicBezTo>
                  <a:pt x="4402" y="3301"/>
                  <a:pt x="4402" y="3301"/>
                  <a:pt x="4402" y="3301"/>
                </a:cubicBezTo>
                <a:cubicBezTo>
                  <a:pt x="4357" y="3301"/>
                  <a:pt x="4320" y="3270"/>
                  <a:pt x="4283" y="3254"/>
                </a:cubicBezTo>
                <a:cubicBezTo>
                  <a:pt x="4274" y="3239"/>
                  <a:pt x="4256" y="3223"/>
                  <a:pt x="4247" y="3223"/>
                </a:cubicBezTo>
                <a:cubicBezTo>
                  <a:pt x="4210" y="3208"/>
                  <a:pt x="4164" y="3208"/>
                  <a:pt x="4128" y="3208"/>
                </a:cubicBezTo>
                <a:cubicBezTo>
                  <a:pt x="4109" y="3223"/>
                  <a:pt x="4100" y="3239"/>
                  <a:pt x="4100" y="3270"/>
                </a:cubicBezTo>
                <a:cubicBezTo>
                  <a:pt x="4091" y="3301"/>
                  <a:pt x="4082" y="3332"/>
                  <a:pt x="4091" y="3363"/>
                </a:cubicBezTo>
                <a:cubicBezTo>
                  <a:pt x="4091" y="3441"/>
                  <a:pt x="4109" y="3487"/>
                  <a:pt x="4146" y="3503"/>
                </a:cubicBezTo>
                <a:cubicBezTo>
                  <a:pt x="4164" y="3503"/>
                  <a:pt x="4183" y="3518"/>
                  <a:pt x="4201" y="3534"/>
                </a:cubicBezTo>
                <a:cubicBezTo>
                  <a:pt x="4201" y="3534"/>
                  <a:pt x="4210" y="3550"/>
                  <a:pt x="4210" y="3565"/>
                </a:cubicBezTo>
                <a:cubicBezTo>
                  <a:pt x="4210" y="3581"/>
                  <a:pt x="4201" y="3596"/>
                  <a:pt x="4192" y="3627"/>
                </a:cubicBezTo>
                <a:cubicBezTo>
                  <a:pt x="4192" y="3643"/>
                  <a:pt x="4183" y="3643"/>
                  <a:pt x="4192" y="3658"/>
                </a:cubicBezTo>
                <a:cubicBezTo>
                  <a:pt x="4192" y="3689"/>
                  <a:pt x="4192" y="3720"/>
                  <a:pt x="4201" y="3736"/>
                </a:cubicBezTo>
                <a:cubicBezTo>
                  <a:pt x="4201" y="3752"/>
                  <a:pt x="4210" y="3752"/>
                  <a:pt x="4210" y="3752"/>
                </a:cubicBezTo>
                <a:cubicBezTo>
                  <a:pt x="4219" y="3767"/>
                  <a:pt x="4228" y="3752"/>
                  <a:pt x="4238" y="3767"/>
                </a:cubicBezTo>
                <a:cubicBezTo>
                  <a:pt x="4274" y="3767"/>
                  <a:pt x="4311" y="3752"/>
                  <a:pt x="4347" y="3783"/>
                </a:cubicBezTo>
                <a:cubicBezTo>
                  <a:pt x="4366" y="3783"/>
                  <a:pt x="4384" y="3783"/>
                  <a:pt x="4402" y="3767"/>
                </a:cubicBezTo>
                <a:cubicBezTo>
                  <a:pt x="4421" y="3752"/>
                  <a:pt x="4430" y="3752"/>
                  <a:pt x="4439" y="3736"/>
                </a:cubicBezTo>
                <a:cubicBezTo>
                  <a:pt x="4457" y="3720"/>
                  <a:pt x="4476" y="3705"/>
                  <a:pt x="4494" y="3720"/>
                </a:cubicBezTo>
                <a:cubicBezTo>
                  <a:pt x="4521" y="3720"/>
                  <a:pt x="4540" y="3705"/>
                  <a:pt x="4558" y="3689"/>
                </a:cubicBezTo>
                <a:cubicBezTo>
                  <a:pt x="4567" y="3674"/>
                  <a:pt x="4576" y="3674"/>
                  <a:pt x="4585" y="3658"/>
                </a:cubicBezTo>
                <a:cubicBezTo>
                  <a:pt x="4585" y="3658"/>
                  <a:pt x="4595" y="3658"/>
                  <a:pt x="4595" y="3674"/>
                </a:cubicBezTo>
                <a:cubicBezTo>
                  <a:pt x="4595" y="3674"/>
                  <a:pt x="4604" y="3674"/>
                  <a:pt x="4604" y="3689"/>
                </a:cubicBezTo>
                <a:cubicBezTo>
                  <a:pt x="4604" y="3705"/>
                  <a:pt x="4613" y="3720"/>
                  <a:pt x="4631" y="3736"/>
                </a:cubicBezTo>
                <a:cubicBezTo>
                  <a:pt x="4649" y="3736"/>
                  <a:pt x="4640" y="3783"/>
                  <a:pt x="4649" y="3798"/>
                </a:cubicBezTo>
                <a:cubicBezTo>
                  <a:pt x="4649" y="3798"/>
                  <a:pt x="4649" y="3798"/>
                  <a:pt x="4659" y="3814"/>
                </a:cubicBezTo>
                <a:cubicBezTo>
                  <a:pt x="4677" y="3814"/>
                  <a:pt x="4704" y="3829"/>
                  <a:pt x="4732" y="3845"/>
                </a:cubicBezTo>
                <a:cubicBezTo>
                  <a:pt x="4759" y="3860"/>
                  <a:pt x="4787" y="3860"/>
                  <a:pt x="4814" y="3845"/>
                </a:cubicBezTo>
                <a:cubicBezTo>
                  <a:pt x="4823" y="3829"/>
                  <a:pt x="4833" y="3829"/>
                  <a:pt x="4842" y="3798"/>
                </a:cubicBezTo>
                <a:cubicBezTo>
                  <a:pt x="4851" y="3752"/>
                  <a:pt x="4851" y="3720"/>
                  <a:pt x="4833" y="3674"/>
                </a:cubicBezTo>
                <a:cubicBezTo>
                  <a:pt x="4833" y="3674"/>
                  <a:pt x="4833" y="3674"/>
                  <a:pt x="4823" y="3674"/>
                </a:cubicBezTo>
                <a:cubicBezTo>
                  <a:pt x="4823" y="3689"/>
                  <a:pt x="4814" y="3705"/>
                  <a:pt x="4814" y="3705"/>
                </a:cubicBezTo>
                <a:cubicBezTo>
                  <a:pt x="4805" y="3705"/>
                  <a:pt x="4805" y="3705"/>
                  <a:pt x="4805" y="3705"/>
                </a:cubicBezTo>
                <a:cubicBezTo>
                  <a:pt x="4796" y="3689"/>
                  <a:pt x="4796" y="3689"/>
                  <a:pt x="4805" y="3689"/>
                </a:cubicBezTo>
                <a:cubicBezTo>
                  <a:pt x="4814" y="3674"/>
                  <a:pt x="4823" y="3674"/>
                  <a:pt x="4823" y="3674"/>
                </a:cubicBezTo>
                <a:cubicBezTo>
                  <a:pt x="4823" y="3674"/>
                  <a:pt x="4833" y="3674"/>
                  <a:pt x="4833" y="3674"/>
                </a:cubicBezTo>
                <a:cubicBezTo>
                  <a:pt x="4833" y="3674"/>
                  <a:pt x="4833" y="3674"/>
                  <a:pt x="4833" y="3674"/>
                </a:cubicBezTo>
                <a:cubicBezTo>
                  <a:pt x="4833" y="3674"/>
                  <a:pt x="4833" y="3674"/>
                  <a:pt x="4833" y="3674"/>
                </a:cubicBezTo>
                <a:cubicBezTo>
                  <a:pt x="4833" y="3674"/>
                  <a:pt x="4842" y="3658"/>
                  <a:pt x="4842" y="3643"/>
                </a:cubicBezTo>
                <a:cubicBezTo>
                  <a:pt x="4851" y="3643"/>
                  <a:pt x="4860" y="3627"/>
                  <a:pt x="4869" y="3643"/>
                </a:cubicBezTo>
                <a:cubicBezTo>
                  <a:pt x="4878" y="3674"/>
                  <a:pt x="4897" y="3674"/>
                  <a:pt x="4906" y="3705"/>
                </a:cubicBezTo>
                <a:cubicBezTo>
                  <a:pt x="4933" y="3689"/>
                  <a:pt x="4942" y="3674"/>
                  <a:pt x="4952" y="3627"/>
                </a:cubicBezTo>
                <a:cubicBezTo>
                  <a:pt x="4961" y="3612"/>
                  <a:pt x="4961" y="3581"/>
                  <a:pt x="4952" y="3550"/>
                </a:cubicBezTo>
                <a:cubicBezTo>
                  <a:pt x="4942" y="3534"/>
                  <a:pt x="4942" y="3534"/>
                  <a:pt x="4933" y="3518"/>
                </a:cubicBezTo>
                <a:cubicBezTo>
                  <a:pt x="4915" y="3487"/>
                  <a:pt x="4915" y="3472"/>
                  <a:pt x="4906" y="3441"/>
                </a:cubicBezTo>
                <a:cubicBezTo>
                  <a:pt x="4906" y="3410"/>
                  <a:pt x="4897" y="3394"/>
                  <a:pt x="4878" y="3363"/>
                </a:cubicBezTo>
                <a:cubicBezTo>
                  <a:pt x="4860" y="3348"/>
                  <a:pt x="4860" y="3301"/>
                  <a:pt x="4851" y="3270"/>
                </a:cubicBezTo>
                <a:cubicBezTo>
                  <a:pt x="4851" y="3239"/>
                  <a:pt x="4851" y="3223"/>
                  <a:pt x="4860" y="3208"/>
                </a:cubicBezTo>
                <a:cubicBezTo>
                  <a:pt x="4887" y="3161"/>
                  <a:pt x="4897" y="3114"/>
                  <a:pt x="4897" y="3068"/>
                </a:cubicBezTo>
                <a:cubicBezTo>
                  <a:pt x="4897" y="3037"/>
                  <a:pt x="4897" y="3021"/>
                  <a:pt x="4897" y="2990"/>
                </a:cubicBezTo>
                <a:cubicBezTo>
                  <a:pt x="4915" y="2928"/>
                  <a:pt x="4933" y="2866"/>
                  <a:pt x="4942" y="2804"/>
                </a:cubicBezTo>
                <a:cubicBezTo>
                  <a:pt x="4952" y="2788"/>
                  <a:pt x="4961" y="2773"/>
                  <a:pt x="4970" y="2757"/>
                </a:cubicBezTo>
                <a:cubicBezTo>
                  <a:pt x="5006" y="2726"/>
                  <a:pt x="5034" y="2679"/>
                  <a:pt x="5061" y="2633"/>
                </a:cubicBezTo>
                <a:cubicBezTo>
                  <a:pt x="5071" y="2633"/>
                  <a:pt x="5071" y="2602"/>
                  <a:pt x="5071" y="2586"/>
                </a:cubicBezTo>
                <a:cubicBezTo>
                  <a:pt x="5071" y="2539"/>
                  <a:pt x="5061" y="2508"/>
                  <a:pt x="5034" y="2508"/>
                </a:cubicBezTo>
                <a:cubicBezTo>
                  <a:pt x="5016" y="2493"/>
                  <a:pt x="5006" y="2477"/>
                  <a:pt x="4988" y="2477"/>
                </a:cubicBezTo>
                <a:cubicBezTo>
                  <a:pt x="4970" y="2477"/>
                  <a:pt x="4952" y="2493"/>
                  <a:pt x="4942" y="2508"/>
                </a:cubicBezTo>
                <a:cubicBezTo>
                  <a:pt x="4924" y="2539"/>
                  <a:pt x="4933" y="2555"/>
                  <a:pt x="4933" y="2571"/>
                </a:cubicBezTo>
                <a:cubicBezTo>
                  <a:pt x="4942" y="2602"/>
                  <a:pt x="4933" y="2633"/>
                  <a:pt x="4942" y="2664"/>
                </a:cubicBezTo>
                <a:cubicBezTo>
                  <a:pt x="4942" y="2664"/>
                  <a:pt x="4942" y="2664"/>
                  <a:pt x="4942" y="2664"/>
                </a:cubicBezTo>
                <a:cubicBezTo>
                  <a:pt x="4942" y="2679"/>
                  <a:pt x="4942" y="2679"/>
                  <a:pt x="4942" y="2679"/>
                </a:cubicBezTo>
                <a:cubicBezTo>
                  <a:pt x="4942" y="2664"/>
                  <a:pt x="4942" y="2664"/>
                  <a:pt x="4942" y="2664"/>
                </a:cubicBezTo>
                <a:cubicBezTo>
                  <a:pt x="4942" y="2664"/>
                  <a:pt x="4942" y="2664"/>
                  <a:pt x="4942" y="2664"/>
                </a:cubicBezTo>
                <a:cubicBezTo>
                  <a:pt x="4933" y="2664"/>
                  <a:pt x="4933" y="2648"/>
                  <a:pt x="4933" y="2648"/>
                </a:cubicBezTo>
                <a:cubicBezTo>
                  <a:pt x="4924" y="2617"/>
                  <a:pt x="4924" y="2602"/>
                  <a:pt x="4906" y="2602"/>
                </a:cubicBezTo>
                <a:cubicBezTo>
                  <a:pt x="4897" y="2602"/>
                  <a:pt x="4887" y="2586"/>
                  <a:pt x="4887" y="2586"/>
                </a:cubicBezTo>
                <a:cubicBezTo>
                  <a:pt x="4860" y="2555"/>
                  <a:pt x="4851" y="2586"/>
                  <a:pt x="4842" y="2602"/>
                </a:cubicBezTo>
                <a:cubicBezTo>
                  <a:pt x="4833" y="2633"/>
                  <a:pt x="4823" y="2648"/>
                  <a:pt x="4814" y="2664"/>
                </a:cubicBezTo>
                <a:cubicBezTo>
                  <a:pt x="4805" y="2726"/>
                  <a:pt x="4796" y="2788"/>
                  <a:pt x="4787" y="2835"/>
                </a:cubicBezTo>
                <a:cubicBezTo>
                  <a:pt x="4768" y="2881"/>
                  <a:pt x="4759" y="2944"/>
                  <a:pt x="4750" y="3006"/>
                </a:cubicBezTo>
                <a:cubicBezTo>
                  <a:pt x="4750" y="3006"/>
                  <a:pt x="4750" y="3006"/>
                  <a:pt x="4750" y="3006"/>
                </a:cubicBezTo>
                <a:cubicBezTo>
                  <a:pt x="4750" y="3021"/>
                  <a:pt x="4741" y="3021"/>
                  <a:pt x="4741" y="3021"/>
                </a:cubicBezTo>
                <a:cubicBezTo>
                  <a:pt x="4741" y="3037"/>
                  <a:pt x="4732" y="3037"/>
                  <a:pt x="4723" y="3037"/>
                </a:cubicBezTo>
                <a:cubicBezTo>
                  <a:pt x="4714" y="3037"/>
                  <a:pt x="4714" y="3021"/>
                  <a:pt x="4714" y="3006"/>
                </a:cubicBezTo>
                <a:cubicBezTo>
                  <a:pt x="4723" y="2959"/>
                  <a:pt x="4723" y="2912"/>
                  <a:pt x="4741" y="2866"/>
                </a:cubicBezTo>
                <a:cubicBezTo>
                  <a:pt x="4750" y="2804"/>
                  <a:pt x="4759" y="2742"/>
                  <a:pt x="4741" y="2664"/>
                </a:cubicBezTo>
                <a:cubicBezTo>
                  <a:pt x="4741" y="2648"/>
                  <a:pt x="4732" y="2648"/>
                  <a:pt x="4732" y="2633"/>
                </a:cubicBezTo>
                <a:cubicBezTo>
                  <a:pt x="4723" y="2617"/>
                  <a:pt x="4704" y="2633"/>
                  <a:pt x="4704" y="2648"/>
                </a:cubicBezTo>
                <a:cubicBezTo>
                  <a:pt x="4695" y="2679"/>
                  <a:pt x="4695" y="2710"/>
                  <a:pt x="4695" y="2742"/>
                </a:cubicBezTo>
                <a:cubicBezTo>
                  <a:pt x="4686" y="2757"/>
                  <a:pt x="4686" y="2757"/>
                  <a:pt x="4677" y="2757"/>
                </a:cubicBezTo>
                <a:cubicBezTo>
                  <a:pt x="4649" y="2742"/>
                  <a:pt x="4631" y="2742"/>
                  <a:pt x="4604" y="2742"/>
                </a:cubicBezTo>
                <a:cubicBezTo>
                  <a:pt x="4595" y="2742"/>
                  <a:pt x="4595" y="2742"/>
                  <a:pt x="4595" y="2742"/>
                </a:cubicBezTo>
                <a:cubicBezTo>
                  <a:pt x="4595" y="2742"/>
                  <a:pt x="4604" y="2742"/>
                  <a:pt x="4604" y="2726"/>
                </a:cubicBezTo>
                <a:cubicBezTo>
                  <a:pt x="4613" y="2726"/>
                  <a:pt x="4631" y="2710"/>
                  <a:pt x="4640" y="2695"/>
                </a:cubicBezTo>
                <a:cubicBezTo>
                  <a:pt x="4649" y="2695"/>
                  <a:pt x="4649" y="2664"/>
                  <a:pt x="4649" y="2648"/>
                </a:cubicBezTo>
                <a:cubicBezTo>
                  <a:pt x="4640" y="2617"/>
                  <a:pt x="4622" y="2586"/>
                  <a:pt x="4604" y="2571"/>
                </a:cubicBezTo>
                <a:cubicBezTo>
                  <a:pt x="4585" y="2539"/>
                  <a:pt x="4576" y="2539"/>
                  <a:pt x="4558" y="2555"/>
                </a:cubicBezTo>
                <a:cubicBezTo>
                  <a:pt x="4549" y="2571"/>
                  <a:pt x="4540" y="2586"/>
                  <a:pt x="4531" y="2602"/>
                </a:cubicBezTo>
                <a:cubicBezTo>
                  <a:pt x="4531" y="2602"/>
                  <a:pt x="4521" y="2602"/>
                  <a:pt x="4512" y="2602"/>
                </a:cubicBezTo>
                <a:cubicBezTo>
                  <a:pt x="4503" y="2602"/>
                  <a:pt x="4503" y="2602"/>
                  <a:pt x="4512" y="2571"/>
                </a:cubicBezTo>
                <a:cubicBezTo>
                  <a:pt x="4521" y="2539"/>
                  <a:pt x="4540" y="2524"/>
                  <a:pt x="4549" y="2493"/>
                </a:cubicBezTo>
                <a:cubicBezTo>
                  <a:pt x="4558" y="2462"/>
                  <a:pt x="4549" y="2431"/>
                  <a:pt x="4540" y="2415"/>
                </a:cubicBezTo>
                <a:cubicBezTo>
                  <a:pt x="4531" y="2415"/>
                  <a:pt x="4531" y="2400"/>
                  <a:pt x="4521" y="2400"/>
                </a:cubicBezTo>
                <a:cubicBezTo>
                  <a:pt x="4531" y="2400"/>
                  <a:pt x="4531" y="2400"/>
                  <a:pt x="4531" y="2400"/>
                </a:cubicBezTo>
                <a:cubicBezTo>
                  <a:pt x="4521" y="2400"/>
                  <a:pt x="4521" y="2400"/>
                  <a:pt x="4521" y="2400"/>
                </a:cubicBezTo>
                <a:cubicBezTo>
                  <a:pt x="4521" y="2400"/>
                  <a:pt x="4521" y="2400"/>
                  <a:pt x="4521" y="2400"/>
                </a:cubicBezTo>
                <a:cubicBezTo>
                  <a:pt x="4512" y="2431"/>
                  <a:pt x="4494" y="2415"/>
                  <a:pt x="4476" y="2431"/>
                </a:cubicBezTo>
                <a:close/>
                <a:moveTo>
                  <a:pt x="20081" y="15375"/>
                </a:moveTo>
                <a:cubicBezTo>
                  <a:pt x="20081" y="15375"/>
                  <a:pt x="20081" y="15375"/>
                  <a:pt x="20072" y="15375"/>
                </a:cubicBezTo>
                <a:cubicBezTo>
                  <a:pt x="20062" y="15360"/>
                  <a:pt x="20044" y="15344"/>
                  <a:pt x="20035" y="15313"/>
                </a:cubicBezTo>
                <a:cubicBezTo>
                  <a:pt x="20026" y="15297"/>
                  <a:pt x="20017" y="15266"/>
                  <a:pt x="20007" y="15251"/>
                </a:cubicBezTo>
                <a:cubicBezTo>
                  <a:pt x="19998" y="15235"/>
                  <a:pt x="19989" y="15220"/>
                  <a:pt x="19980" y="15204"/>
                </a:cubicBezTo>
                <a:cubicBezTo>
                  <a:pt x="19971" y="15189"/>
                  <a:pt x="19962" y="15158"/>
                  <a:pt x="19953" y="15142"/>
                </a:cubicBezTo>
                <a:cubicBezTo>
                  <a:pt x="19943" y="15127"/>
                  <a:pt x="19953" y="15111"/>
                  <a:pt x="19962" y="15095"/>
                </a:cubicBezTo>
                <a:cubicBezTo>
                  <a:pt x="19962" y="15095"/>
                  <a:pt x="19971" y="15080"/>
                  <a:pt x="19980" y="15080"/>
                </a:cubicBezTo>
                <a:cubicBezTo>
                  <a:pt x="19989" y="15064"/>
                  <a:pt x="19989" y="15018"/>
                  <a:pt x="19971" y="15002"/>
                </a:cubicBezTo>
                <a:cubicBezTo>
                  <a:pt x="19971" y="15002"/>
                  <a:pt x="19962" y="14987"/>
                  <a:pt x="19953" y="14987"/>
                </a:cubicBezTo>
                <a:cubicBezTo>
                  <a:pt x="19934" y="14971"/>
                  <a:pt x="19916" y="14956"/>
                  <a:pt x="19898" y="14956"/>
                </a:cubicBezTo>
                <a:cubicBezTo>
                  <a:pt x="19879" y="14940"/>
                  <a:pt x="19861" y="14909"/>
                  <a:pt x="19861" y="14862"/>
                </a:cubicBezTo>
                <a:cubicBezTo>
                  <a:pt x="19861" y="14847"/>
                  <a:pt x="19843" y="14831"/>
                  <a:pt x="19843" y="14831"/>
                </a:cubicBezTo>
                <a:cubicBezTo>
                  <a:pt x="19788" y="14754"/>
                  <a:pt x="19733" y="14707"/>
                  <a:pt x="19669" y="14676"/>
                </a:cubicBezTo>
                <a:cubicBezTo>
                  <a:pt x="19641" y="14660"/>
                  <a:pt x="19614" y="14645"/>
                  <a:pt x="19586" y="14629"/>
                </a:cubicBezTo>
                <a:cubicBezTo>
                  <a:pt x="19559" y="14614"/>
                  <a:pt x="19532" y="14583"/>
                  <a:pt x="19495" y="14567"/>
                </a:cubicBezTo>
                <a:cubicBezTo>
                  <a:pt x="19449" y="14552"/>
                  <a:pt x="19413" y="14520"/>
                  <a:pt x="19367" y="14489"/>
                </a:cubicBezTo>
                <a:cubicBezTo>
                  <a:pt x="19330" y="14474"/>
                  <a:pt x="19303" y="14458"/>
                  <a:pt x="19275" y="14520"/>
                </a:cubicBezTo>
                <a:cubicBezTo>
                  <a:pt x="19275" y="14536"/>
                  <a:pt x="19266" y="14536"/>
                  <a:pt x="19266" y="14536"/>
                </a:cubicBezTo>
                <a:cubicBezTo>
                  <a:pt x="19229" y="14567"/>
                  <a:pt x="19202" y="14614"/>
                  <a:pt x="19175" y="14660"/>
                </a:cubicBezTo>
                <a:cubicBezTo>
                  <a:pt x="19175" y="14676"/>
                  <a:pt x="19156" y="14676"/>
                  <a:pt x="19147" y="14676"/>
                </a:cubicBezTo>
                <a:cubicBezTo>
                  <a:pt x="19129" y="14645"/>
                  <a:pt x="19120" y="14614"/>
                  <a:pt x="19101" y="14598"/>
                </a:cubicBezTo>
                <a:cubicBezTo>
                  <a:pt x="19092" y="14583"/>
                  <a:pt x="19092" y="14567"/>
                  <a:pt x="19092" y="14552"/>
                </a:cubicBezTo>
                <a:cubicBezTo>
                  <a:pt x="19092" y="14520"/>
                  <a:pt x="19092" y="14505"/>
                  <a:pt x="19092" y="14489"/>
                </a:cubicBezTo>
                <a:cubicBezTo>
                  <a:pt x="19101" y="14458"/>
                  <a:pt x="19092" y="14427"/>
                  <a:pt x="19083" y="14396"/>
                </a:cubicBezTo>
                <a:cubicBezTo>
                  <a:pt x="19074" y="14381"/>
                  <a:pt x="19056" y="14381"/>
                  <a:pt x="19046" y="14381"/>
                </a:cubicBezTo>
                <a:cubicBezTo>
                  <a:pt x="19028" y="14365"/>
                  <a:pt x="19019" y="14350"/>
                  <a:pt x="19001" y="14350"/>
                </a:cubicBezTo>
                <a:cubicBezTo>
                  <a:pt x="18982" y="14334"/>
                  <a:pt x="18973" y="14334"/>
                  <a:pt x="18955" y="14350"/>
                </a:cubicBezTo>
                <a:cubicBezTo>
                  <a:pt x="18927" y="14381"/>
                  <a:pt x="18900" y="14412"/>
                  <a:pt x="18873" y="14412"/>
                </a:cubicBezTo>
                <a:cubicBezTo>
                  <a:pt x="18863" y="14412"/>
                  <a:pt x="18863" y="14427"/>
                  <a:pt x="18863" y="14443"/>
                </a:cubicBezTo>
                <a:cubicBezTo>
                  <a:pt x="18863" y="14443"/>
                  <a:pt x="18863" y="14458"/>
                  <a:pt x="18873" y="14458"/>
                </a:cubicBezTo>
                <a:cubicBezTo>
                  <a:pt x="18882" y="14474"/>
                  <a:pt x="18891" y="14474"/>
                  <a:pt x="18900" y="14489"/>
                </a:cubicBezTo>
                <a:cubicBezTo>
                  <a:pt x="18909" y="14489"/>
                  <a:pt x="18927" y="14489"/>
                  <a:pt x="18927" y="14520"/>
                </a:cubicBezTo>
                <a:cubicBezTo>
                  <a:pt x="18946" y="14567"/>
                  <a:pt x="18964" y="14583"/>
                  <a:pt x="18992" y="14567"/>
                </a:cubicBezTo>
                <a:cubicBezTo>
                  <a:pt x="19010" y="14567"/>
                  <a:pt x="19019" y="14567"/>
                  <a:pt x="19037" y="14567"/>
                </a:cubicBezTo>
                <a:cubicBezTo>
                  <a:pt x="19046" y="14567"/>
                  <a:pt x="19046" y="14583"/>
                  <a:pt x="19046" y="14583"/>
                </a:cubicBezTo>
                <a:cubicBezTo>
                  <a:pt x="19046" y="14583"/>
                  <a:pt x="19046" y="14598"/>
                  <a:pt x="19046" y="14598"/>
                </a:cubicBezTo>
                <a:cubicBezTo>
                  <a:pt x="19010" y="14583"/>
                  <a:pt x="18992" y="14629"/>
                  <a:pt x="18955" y="14629"/>
                </a:cubicBezTo>
                <a:cubicBezTo>
                  <a:pt x="18955" y="14629"/>
                  <a:pt x="18946" y="14629"/>
                  <a:pt x="18955" y="14645"/>
                </a:cubicBezTo>
                <a:cubicBezTo>
                  <a:pt x="18973" y="14676"/>
                  <a:pt x="18982" y="14723"/>
                  <a:pt x="18992" y="14754"/>
                </a:cubicBezTo>
                <a:cubicBezTo>
                  <a:pt x="18992" y="14785"/>
                  <a:pt x="19019" y="14785"/>
                  <a:pt x="19028" y="14769"/>
                </a:cubicBezTo>
                <a:cubicBezTo>
                  <a:pt x="19028" y="14769"/>
                  <a:pt x="19037" y="14754"/>
                  <a:pt x="19037" y="14738"/>
                </a:cubicBezTo>
                <a:cubicBezTo>
                  <a:pt x="19046" y="14738"/>
                  <a:pt x="19056" y="14723"/>
                  <a:pt x="19056" y="14738"/>
                </a:cubicBezTo>
                <a:cubicBezTo>
                  <a:pt x="19083" y="14754"/>
                  <a:pt x="19101" y="14769"/>
                  <a:pt x="19120" y="14785"/>
                </a:cubicBezTo>
                <a:cubicBezTo>
                  <a:pt x="19138" y="14800"/>
                  <a:pt x="19147" y="14816"/>
                  <a:pt x="19165" y="14831"/>
                </a:cubicBezTo>
                <a:cubicBezTo>
                  <a:pt x="19193" y="14831"/>
                  <a:pt x="19211" y="14847"/>
                  <a:pt x="19239" y="14862"/>
                </a:cubicBezTo>
                <a:cubicBezTo>
                  <a:pt x="19257" y="14878"/>
                  <a:pt x="19275" y="14878"/>
                  <a:pt x="19284" y="14893"/>
                </a:cubicBezTo>
                <a:cubicBezTo>
                  <a:pt x="19312" y="14925"/>
                  <a:pt x="19339" y="14940"/>
                  <a:pt x="19348" y="15002"/>
                </a:cubicBezTo>
                <a:cubicBezTo>
                  <a:pt x="19348" y="15033"/>
                  <a:pt x="19358" y="15049"/>
                  <a:pt x="19367" y="15064"/>
                </a:cubicBezTo>
                <a:cubicBezTo>
                  <a:pt x="19367" y="15080"/>
                  <a:pt x="19376" y="15095"/>
                  <a:pt x="19376" y="15111"/>
                </a:cubicBezTo>
                <a:cubicBezTo>
                  <a:pt x="19385" y="15127"/>
                  <a:pt x="19385" y="15142"/>
                  <a:pt x="19376" y="15158"/>
                </a:cubicBezTo>
                <a:cubicBezTo>
                  <a:pt x="19348" y="15158"/>
                  <a:pt x="19330" y="15189"/>
                  <a:pt x="19321" y="15220"/>
                </a:cubicBezTo>
                <a:cubicBezTo>
                  <a:pt x="19312" y="15251"/>
                  <a:pt x="19321" y="15266"/>
                  <a:pt x="19339" y="15282"/>
                </a:cubicBezTo>
                <a:cubicBezTo>
                  <a:pt x="19358" y="15282"/>
                  <a:pt x="19385" y="15266"/>
                  <a:pt x="19403" y="15266"/>
                </a:cubicBezTo>
                <a:cubicBezTo>
                  <a:pt x="19431" y="15251"/>
                  <a:pt x="19458" y="15251"/>
                  <a:pt x="19477" y="15297"/>
                </a:cubicBezTo>
                <a:cubicBezTo>
                  <a:pt x="19486" y="15313"/>
                  <a:pt x="19486" y="15329"/>
                  <a:pt x="19495" y="15329"/>
                </a:cubicBezTo>
                <a:cubicBezTo>
                  <a:pt x="19504" y="15360"/>
                  <a:pt x="19513" y="15360"/>
                  <a:pt x="19532" y="15360"/>
                </a:cubicBezTo>
                <a:cubicBezTo>
                  <a:pt x="19568" y="15375"/>
                  <a:pt x="19596" y="15375"/>
                  <a:pt x="19632" y="15391"/>
                </a:cubicBezTo>
                <a:cubicBezTo>
                  <a:pt x="19641" y="15391"/>
                  <a:pt x="19651" y="15391"/>
                  <a:pt x="19669" y="15375"/>
                </a:cubicBezTo>
                <a:cubicBezTo>
                  <a:pt x="19687" y="15360"/>
                  <a:pt x="19687" y="15344"/>
                  <a:pt x="19678" y="15313"/>
                </a:cubicBezTo>
                <a:cubicBezTo>
                  <a:pt x="19678" y="15297"/>
                  <a:pt x="19678" y="15297"/>
                  <a:pt x="19678" y="15282"/>
                </a:cubicBezTo>
                <a:cubicBezTo>
                  <a:pt x="19696" y="15266"/>
                  <a:pt x="19715" y="15235"/>
                  <a:pt x="19733" y="15220"/>
                </a:cubicBezTo>
                <a:cubicBezTo>
                  <a:pt x="19751" y="15189"/>
                  <a:pt x="19769" y="15189"/>
                  <a:pt x="19788" y="15204"/>
                </a:cubicBezTo>
                <a:cubicBezTo>
                  <a:pt x="19806" y="15220"/>
                  <a:pt x="19824" y="15235"/>
                  <a:pt x="19843" y="15251"/>
                </a:cubicBezTo>
                <a:cubicBezTo>
                  <a:pt x="19852" y="15251"/>
                  <a:pt x="19870" y="15266"/>
                  <a:pt x="19879" y="15297"/>
                </a:cubicBezTo>
                <a:cubicBezTo>
                  <a:pt x="19898" y="15344"/>
                  <a:pt x="19925" y="15391"/>
                  <a:pt x="19943" y="15437"/>
                </a:cubicBezTo>
                <a:cubicBezTo>
                  <a:pt x="19962" y="15484"/>
                  <a:pt x="19980" y="15499"/>
                  <a:pt x="20007" y="15499"/>
                </a:cubicBezTo>
                <a:cubicBezTo>
                  <a:pt x="20053" y="15499"/>
                  <a:pt x="20090" y="15515"/>
                  <a:pt x="20126" y="15546"/>
                </a:cubicBezTo>
                <a:cubicBezTo>
                  <a:pt x="20136" y="15546"/>
                  <a:pt x="20136" y="15546"/>
                  <a:pt x="20136" y="15546"/>
                </a:cubicBezTo>
                <a:cubicBezTo>
                  <a:pt x="20145" y="15546"/>
                  <a:pt x="20145" y="15546"/>
                  <a:pt x="20154" y="15546"/>
                </a:cubicBezTo>
                <a:cubicBezTo>
                  <a:pt x="20154" y="15531"/>
                  <a:pt x="20154" y="15531"/>
                  <a:pt x="20154" y="15515"/>
                </a:cubicBezTo>
                <a:cubicBezTo>
                  <a:pt x="20154" y="15499"/>
                  <a:pt x="20154" y="15484"/>
                  <a:pt x="20136" y="15468"/>
                </a:cubicBezTo>
                <a:cubicBezTo>
                  <a:pt x="20117" y="15468"/>
                  <a:pt x="20126" y="15437"/>
                  <a:pt x="20126" y="15406"/>
                </a:cubicBezTo>
                <a:cubicBezTo>
                  <a:pt x="20108" y="15406"/>
                  <a:pt x="20090" y="15422"/>
                  <a:pt x="20081" y="15375"/>
                </a:cubicBezTo>
                <a:close/>
                <a:moveTo>
                  <a:pt x="17417" y="14272"/>
                </a:moveTo>
                <a:cubicBezTo>
                  <a:pt x="17426" y="14318"/>
                  <a:pt x="17426" y="14365"/>
                  <a:pt x="17436" y="14412"/>
                </a:cubicBezTo>
                <a:cubicBezTo>
                  <a:pt x="17445" y="14443"/>
                  <a:pt x="17445" y="14474"/>
                  <a:pt x="17472" y="14474"/>
                </a:cubicBezTo>
                <a:cubicBezTo>
                  <a:pt x="17472" y="14474"/>
                  <a:pt x="17481" y="14489"/>
                  <a:pt x="17481" y="14489"/>
                </a:cubicBezTo>
                <a:cubicBezTo>
                  <a:pt x="17481" y="14536"/>
                  <a:pt x="17491" y="14567"/>
                  <a:pt x="17491" y="14598"/>
                </a:cubicBezTo>
                <a:cubicBezTo>
                  <a:pt x="17500" y="14645"/>
                  <a:pt x="17509" y="14660"/>
                  <a:pt x="17527" y="14660"/>
                </a:cubicBezTo>
                <a:cubicBezTo>
                  <a:pt x="17545" y="14660"/>
                  <a:pt x="17555" y="14660"/>
                  <a:pt x="17573" y="14660"/>
                </a:cubicBezTo>
                <a:cubicBezTo>
                  <a:pt x="17582" y="14660"/>
                  <a:pt x="17591" y="14676"/>
                  <a:pt x="17600" y="14691"/>
                </a:cubicBezTo>
                <a:cubicBezTo>
                  <a:pt x="17609" y="14723"/>
                  <a:pt x="17619" y="14723"/>
                  <a:pt x="17637" y="14723"/>
                </a:cubicBezTo>
                <a:cubicBezTo>
                  <a:pt x="17646" y="14707"/>
                  <a:pt x="17664" y="14707"/>
                  <a:pt x="17683" y="14691"/>
                </a:cubicBezTo>
                <a:cubicBezTo>
                  <a:pt x="17683" y="14691"/>
                  <a:pt x="17692" y="14691"/>
                  <a:pt x="17692" y="14691"/>
                </a:cubicBezTo>
                <a:cubicBezTo>
                  <a:pt x="17719" y="14707"/>
                  <a:pt x="17738" y="14723"/>
                  <a:pt x="17765" y="14738"/>
                </a:cubicBezTo>
                <a:cubicBezTo>
                  <a:pt x="17765" y="14738"/>
                  <a:pt x="17774" y="14754"/>
                  <a:pt x="17774" y="14769"/>
                </a:cubicBezTo>
                <a:cubicBezTo>
                  <a:pt x="17783" y="14785"/>
                  <a:pt x="17793" y="14785"/>
                  <a:pt x="17802" y="14785"/>
                </a:cubicBezTo>
                <a:cubicBezTo>
                  <a:pt x="17820" y="14769"/>
                  <a:pt x="17829" y="14769"/>
                  <a:pt x="17847" y="14754"/>
                </a:cubicBezTo>
                <a:cubicBezTo>
                  <a:pt x="17857" y="14754"/>
                  <a:pt x="17866" y="14769"/>
                  <a:pt x="17875" y="14769"/>
                </a:cubicBezTo>
                <a:cubicBezTo>
                  <a:pt x="17884" y="14769"/>
                  <a:pt x="17893" y="14754"/>
                  <a:pt x="17893" y="14738"/>
                </a:cubicBezTo>
                <a:cubicBezTo>
                  <a:pt x="17893" y="14738"/>
                  <a:pt x="17893" y="14723"/>
                  <a:pt x="17893" y="14723"/>
                </a:cubicBezTo>
                <a:cubicBezTo>
                  <a:pt x="17884" y="14691"/>
                  <a:pt x="17884" y="14660"/>
                  <a:pt x="17902" y="14645"/>
                </a:cubicBezTo>
                <a:cubicBezTo>
                  <a:pt x="17902" y="14614"/>
                  <a:pt x="17912" y="14598"/>
                  <a:pt x="17902" y="14567"/>
                </a:cubicBezTo>
                <a:cubicBezTo>
                  <a:pt x="17902" y="14536"/>
                  <a:pt x="17912" y="14505"/>
                  <a:pt x="17921" y="14474"/>
                </a:cubicBezTo>
                <a:cubicBezTo>
                  <a:pt x="17948" y="14427"/>
                  <a:pt x="17957" y="14381"/>
                  <a:pt x="17966" y="14334"/>
                </a:cubicBezTo>
                <a:cubicBezTo>
                  <a:pt x="17976" y="14303"/>
                  <a:pt x="17985" y="14287"/>
                  <a:pt x="17985" y="14256"/>
                </a:cubicBezTo>
                <a:cubicBezTo>
                  <a:pt x="17994" y="14241"/>
                  <a:pt x="18003" y="14225"/>
                  <a:pt x="18012" y="14225"/>
                </a:cubicBezTo>
                <a:cubicBezTo>
                  <a:pt x="18021" y="14225"/>
                  <a:pt x="18031" y="14225"/>
                  <a:pt x="18040" y="14225"/>
                </a:cubicBezTo>
                <a:cubicBezTo>
                  <a:pt x="18040" y="14225"/>
                  <a:pt x="18049" y="14210"/>
                  <a:pt x="18049" y="14210"/>
                </a:cubicBezTo>
                <a:cubicBezTo>
                  <a:pt x="18058" y="14210"/>
                  <a:pt x="18058" y="14194"/>
                  <a:pt x="18058" y="14179"/>
                </a:cubicBezTo>
                <a:cubicBezTo>
                  <a:pt x="18049" y="14148"/>
                  <a:pt x="18021" y="14132"/>
                  <a:pt x="18012" y="14101"/>
                </a:cubicBezTo>
                <a:cubicBezTo>
                  <a:pt x="18003" y="14085"/>
                  <a:pt x="18003" y="14070"/>
                  <a:pt x="18003" y="14054"/>
                </a:cubicBezTo>
                <a:cubicBezTo>
                  <a:pt x="18012" y="14039"/>
                  <a:pt x="18012" y="14023"/>
                  <a:pt x="18003" y="14008"/>
                </a:cubicBezTo>
                <a:cubicBezTo>
                  <a:pt x="17976" y="13961"/>
                  <a:pt x="17976" y="13899"/>
                  <a:pt x="17994" y="13852"/>
                </a:cubicBezTo>
                <a:cubicBezTo>
                  <a:pt x="17994" y="13837"/>
                  <a:pt x="18003" y="13821"/>
                  <a:pt x="18012" y="13806"/>
                </a:cubicBezTo>
                <a:cubicBezTo>
                  <a:pt x="18021" y="13806"/>
                  <a:pt x="18031" y="13790"/>
                  <a:pt x="18031" y="13775"/>
                </a:cubicBezTo>
                <a:cubicBezTo>
                  <a:pt x="18031" y="13744"/>
                  <a:pt x="18040" y="13744"/>
                  <a:pt x="18049" y="13728"/>
                </a:cubicBezTo>
                <a:cubicBezTo>
                  <a:pt x="18058" y="13728"/>
                  <a:pt x="18076" y="13728"/>
                  <a:pt x="18076" y="13712"/>
                </a:cubicBezTo>
                <a:cubicBezTo>
                  <a:pt x="18076" y="13697"/>
                  <a:pt x="18076" y="13697"/>
                  <a:pt x="18085" y="13697"/>
                </a:cubicBezTo>
                <a:cubicBezTo>
                  <a:pt x="18076" y="13697"/>
                  <a:pt x="18076" y="13681"/>
                  <a:pt x="18076" y="13681"/>
                </a:cubicBezTo>
                <a:cubicBezTo>
                  <a:pt x="18058" y="13666"/>
                  <a:pt x="18040" y="13650"/>
                  <a:pt x="18021" y="13635"/>
                </a:cubicBezTo>
                <a:cubicBezTo>
                  <a:pt x="18003" y="13619"/>
                  <a:pt x="17985" y="13604"/>
                  <a:pt x="17985" y="13557"/>
                </a:cubicBezTo>
                <a:cubicBezTo>
                  <a:pt x="17976" y="13542"/>
                  <a:pt x="17957" y="13510"/>
                  <a:pt x="17948" y="13495"/>
                </a:cubicBezTo>
                <a:cubicBezTo>
                  <a:pt x="17948" y="13495"/>
                  <a:pt x="17939" y="13495"/>
                  <a:pt x="17930" y="13495"/>
                </a:cubicBezTo>
                <a:cubicBezTo>
                  <a:pt x="17912" y="13495"/>
                  <a:pt x="17902" y="13510"/>
                  <a:pt x="17893" y="13542"/>
                </a:cubicBezTo>
                <a:cubicBezTo>
                  <a:pt x="17884" y="13557"/>
                  <a:pt x="17884" y="13588"/>
                  <a:pt x="17875" y="13604"/>
                </a:cubicBezTo>
                <a:cubicBezTo>
                  <a:pt x="17866" y="13619"/>
                  <a:pt x="17866" y="13635"/>
                  <a:pt x="17857" y="13650"/>
                </a:cubicBezTo>
                <a:cubicBezTo>
                  <a:pt x="17838" y="13666"/>
                  <a:pt x="17820" y="13697"/>
                  <a:pt x="17793" y="13712"/>
                </a:cubicBezTo>
                <a:cubicBezTo>
                  <a:pt x="17765" y="13744"/>
                  <a:pt x="17738" y="13775"/>
                  <a:pt x="17728" y="13821"/>
                </a:cubicBezTo>
                <a:cubicBezTo>
                  <a:pt x="17719" y="13837"/>
                  <a:pt x="17710" y="13868"/>
                  <a:pt x="17701" y="13883"/>
                </a:cubicBezTo>
                <a:cubicBezTo>
                  <a:pt x="17683" y="13930"/>
                  <a:pt x="17655" y="13961"/>
                  <a:pt x="17628" y="13961"/>
                </a:cubicBezTo>
                <a:cubicBezTo>
                  <a:pt x="17600" y="13977"/>
                  <a:pt x="17582" y="14008"/>
                  <a:pt x="17573" y="14054"/>
                </a:cubicBezTo>
                <a:cubicBezTo>
                  <a:pt x="17564" y="14070"/>
                  <a:pt x="17564" y="14085"/>
                  <a:pt x="17555" y="14101"/>
                </a:cubicBezTo>
                <a:cubicBezTo>
                  <a:pt x="17555" y="14116"/>
                  <a:pt x="17545" y="14132"/>
                  <a:pt x="17527" y="14116"/>
                </a:cubicBezTo>
                <a:cubicBezTo>
                  <a:pt x="17518" y="14116"/>
                  <a:pt x="17500" y="14101"/>
                  <a:pt x="17481" y="14085"/>
                </a:cubicBezTo>
                <a:cubicBezTo>
                  <a:pt x="17463" y="14085"/>
                  <a:pt x="17445" y="14085"/>
                  <a:pt x="17436" y="14116"/>
                </a:cubicBezTo>
                <a:cubicBezTo>
                  <a:pt x="17436" y="14116"/>
                  <a:pt x="17426" y="14132"/>
                  <a:pt x="17426" y="14148"/>
                </a:cubicBezTo>
                <a:cubicBezTo>
                  <a:pt x="17417" y="14179"/>
                  <a:pt x="17408" y="14225"/>
                  <a:pt x="17417" y="14272"/>
                </a:cubicBezTo>
                <a:close/>
                <a:moveTo>
                  <a:pt x="13427" y="15655"/>
                </a:moveTo>
                <a:cubicBezTo>
                  <a:pt x="13418" y="15655"/>
                  <a:pt x="13418" y="15655"/>
                  <a:pt x="13408" y="15655"/>
                </a:cubicBezTo>
                <a:cubicBezTo>
                  <a:pt x="13399" y="15686"/>
                  <a:pt x="13390" y="15702"/>
                  <a:pt x="13390" y="15733"/>
                </a:cubicBezTo>
                <a:cubicBezTo>
                  <a:pt x="13390" y="15764"/>
                  <a:pt x="13381" y="15779"/>
                  <a:pt x="13363" y="15795"/>
                </a:cubicBezTo>
                <a:cubicBezTo>
                  <a:pt x="13363" y="15810"/>
                  <a:pt x="13363" y="15810"/>
                  <a:pt x="13354" y="15826"/>
                </a:cubicBezTo>
                <a:cubicBezTo>
                  <a:pt x="13344" y="15841"/>
                  <a:pt x="13326" y="15841"/>
                  <a:pt x="13326" y="15888"/>
                </a:cubicBezTo>
                <a:cubicBezTo>
                  <a:pt x="13317" y="15919"/>
                  <a:pt x="13308" y="15950"/>
                  <a:pt x="13280" y="15981"/>
                </a:cubicBezTo>
                <a:cubicBezTo>
                  <a:pt x="13262" y="15997"/>
                  <a:pt x="13244" y="16028"/>
                  <a:pt x="13225" y="16043"/>
                </a:cubicBezTo>
                <a:cubicBezTo>
                  <a:pt x="13198" y="16059"/>
                  <a:pt x="13180" y="16074"/>
                  <a:pt x="13152" y="16090"/>
                </a:cubicBezTo>
                <a:cubicBezTo>
                  <a:pt x="13152" y="16090"/>
                  <a:pt x="13152" y="16090"/>
                  <a:pt x="13143" y="16090"/>
                </a:cubicBezTo>
                <a:cubicBezTo>
                  <a:pt x="13125" y="16106"/>
                  <a:pt x="13106" y="16121"/>
                  <a:pt x="13079" y="16137"/>
                </a:cubicBezTo>
                <a:cubicBezTo>
                  <a:pt x="13070" y="16168"/>
                  <a:pt x="13070" y="16199"/>
                  <a:pt x="13061" y="16214"/>
                </a:cubicBezTo>
                <a:cubicBezTo>
                  <a:pt x="13033" y="16276"/>
                  <a:pt x="13033" y="16323"/>
                  <a:pt x="13052" y="16385"/>
                </a:cubicBezTo>
                <a:cubicBezTo>
                  <a:pt x="13052" y="16401"/>
                  <a:pt x="13052" y="16416"/>
                  <a:pt x="13061" y="16432"/>
                </a:cubicBezTo>
                <a:cubicBezTo>
                  <a:pt x="13070" y="16494"/>
                  <a:pt x="13070" y="16541"/>
                  <a:pt x="13052" y="16587"/>
                </a:cubicBezTo>
                <a:cubicBezTo>
                  <a:pt x="13033" y="16618"/>
                  <a:pt x="13015" y="16680"/>
                  <a:pt x="12997" y="16712"/>
                </a:cubicBezTo>
                <a:cubicBezTo>
                  <a:pt x="12978" y="16774"/>
                  <a:pt x="12969" y="16836"/>
                  <a:pt x="12978" y="16898"/>
                </a:cubicBezTo>
                <a:cubicBezTo>
                  <a:pt x="12987" y="16929"/>
                  <a:pt x="12987" y="16960"/>
                  <a:pt x="12987" y="16991"/>
                </a:cubicBezTo>
                <a:cubicBezTo>
                  <a:pt x="12987" y="17022"/>
                  <a:pt x="12987" y="17038"/>
                  <a:pt x="12987" y="17069"/>
                </a:cubicBezTo>
                <a:cubicBezTo>
                  <a:pt x="12997" y="17085"/>
                  <a:pt x="12997" y="17100"/>
                  <a:pt x="13006" y="17116"/>
                </a:cubicBezTo>
                <a:cubicBezTo>
                  <a:pt x="13024" y="17178"/>
                  <a:pt x="13052" y="17209"/>
                  <a:pt x="13088" y="17224"/>
                </a:cubicBezTo>
                <a:cubicBezTo>
                  <a:pt x="13106" y="17240"/>
                  <a:pt x="13116" y="17209"/>
                  <a:pt x="13134" y="17193"/>
                </a:cubicBezTo>
                <a:cubicBezTo>
                  <a:pt x="13152" y="17193"/>
                  <a:pt x="13161" y="17193"/>
                  <a:pt x="13180" y="17193"/>
                </a:cubicBezTo>
                <a:cubicBezTo>
                  <a:pt x="13207" y="17178"/>
                  <a:pt x="13225" y="17162"/>
                  <a:pt x="13235" y="17116"/>
                </a:cubicBezTo>
                <a:cubicBezTo>
                  <a:pt x="13244" y="17085"/>
                  <a:pt x="13253" y="17053"/>
                  <a:pt x="13262" y="17007"/>
                </a:cubicBezTo>
                <a:cubicBezTo>
                  <a:pt x="13280" y="16929"/>
                  <a:pt x="13299" y="16851"/>
                  <a:pt x="13317" y="16774"/>
                </a:cubicBezTo>
                <a:cubicBezTo>
                  <a:pt x="13344" y="16649"/>
                  <a:pt x="13363" y="16525"/>
                  <a:pt x="13399" y="16416"/>
                </a:cubicBezTo>
                <a:cubicBezTo>
                  <a:pt x="13408" y="16385"/>
                  <a:pt x="13408" y="16354"/>
                  <a:pt x="13418" y="16308"/>
                </a:cubicBezTo>
                <a:cubicBezTo>
                  <a:pt x="13418" y="16261"/>
                  <a:pt x="13427" y="16230"/>
                  <a:pt x="13436" y="16183"/>
                </a:cubicBezTo>
                <a:cubicBezTo>
                  <a:pt x="13445" y="16152"/>
                  <a:pt x="13445" y="16106"/>
                  <a:pt x="13473" y="16090"/>
                </a:cubicBezTo>
                <a:cubicBezTo>
                  <a:pt x="13482" y="16059"/>
                  <a:pt x="13482" y="16043"/>
                  <a:pt x="13482" y="16012"/>
                </a:cubicBezTo>
                <a:cubicBezTo>
                  <a:pt x="13482" y="15981"/>
                  <a:pt x="13473" y="15935"/>
                  <a:pt x="13473" y="15904"/>
                </a:cubicBezTo>
                <a:cubicBezTo>
                  <a:pt x="13473" y="15810"/>
                  <a:pt x="13454" y="15733"/>
                  <a:pt x="13427" y="15655"/>
                </a:cubicBezTo>
                <a:close/>
                <a:moveTo>
                  <a:pt x="12768" y="3518"/>
                </a:moveTo>
                <a:cubicBezTo>
                  <a:pt x="12749" y="3565"/>
                  <a:pt x="12759" y="3612"/>
                  <a:pt x="12740" y="3658"/>
                </a:cubicBezTo>
                <a:cubicBezTo>
                  <a:pt x="12731" y="3674"/>
                  <a:pt x="12740" y="3705"/>
                  <a:pt x="12749" y="3720"/>
                </a:cubicBezTo>
                <a:cubicBezTo>
                  <a:pt x="12749" y="3720"/>
                  <a:pt x="12759" y="3736"/>
                  <a:pt x="12759" y="3752"/>
                </a:cubicBezTo>
                <a:cubicBezTo>
                  <a:pt x="12768" y="3783"/>
                  <a:pt x="12768" y="3814"/>
                  <a:pt x="12749" y="3829"/>
                </a:cubicBezTo>
                <a:cubicBezTo>
                  <a:pt x="12740" y="3845"/>
                  <a:pt x="12722" y="3845"/>
                  <a:pt x="12722" y="3876"/>
                </a:cubicBezTo>
                <a:cubicBezTo>
                  <a:pt x="12713" y="3907"/>
                  <a:pt x="12713" y="3923"/>
                  <a:pt x="12722" y="3954"/>
                </a:cubicBezTo>
                <a:cubicBezTo>
                  <a:pt x="12731" y="3985"/>
                  <a:pt x="12740" y="4000"/>
                  <a:pt x="12759" y="4016"/>
                </a:cubicBezTo>
                <a:cubicBezTo>
                  <a:pt x="12759" y="4016"/>
                  <a:pt x="12768" y="4031"/>
                  <a:pt x="12777" y="4031"/>
                </a:cubicBezTo>
                <a:cubicBezTo>
                  <a:pt x="12786" y="4031"/>
                  <a:pt x="12795" y="4016"/>
                  <a:pt x="12804" y="4016"/>
                </a:cubicBezTo>
                <a:cubicBezTo>
                  <a:pt x="12823" y="4000"/>
                  <a:pt x="12841" y="4016"/>
                  <a:pt x="12850" y="4047"/>
                </a:cubicBezTo>
                <a:cubicBezTo>
                  <a:pt x="12859" y="4062"/>
                  <a:pt x="12859" y="4078"/>
                  <a:pt x="12859" y="4093"/>
                </a:cubicBezTo>
                <a:cubicBezTo>
                  <a:pt x="12868" y="4140"/>
                  <a:pt x="12878" y="4156"/>
                  <a:pt x="12905" y="4156"/>
                </a:cubicBezTo>
                <a:cubicBezTo>
                  <a:pt x="12914" y="4171"/>
                  <a:pt x="12933" y="4171"/>
                  <a:pt x="12942" y="4187"/>
                </a:cubicBezTo>
                <a:cubicBezTo>
                  <a:pt x="12951" y="4187"/>
                  <a:pt x="12969" y="4202"/>
                  <a:pt x="12978" y="4202"/>
                </a:cubicBezTo>
                <a:cubicBezTo>
                  <a:pt x="12987" y="4187"/>
                  <a:pt x="12997" y="4202"/>
                  <a:pt x="13015" y="4202"/>
                </a:cubicBezTo>
                <a:cubicBezTo>
                  <a:pt x="13015" y="4202"/>
                  <a:pt x="13015" y="4202"/>
                  <a:pt x="13015" y="4202"/>
                </a:cubicBezTo>
                <a:cubicBezTo>
                  <a:pt x="13024" y="4202"/>
                  <a:pt x="13042" y="4202"/>
                  <a:pt x="13061" y="4202"/>
                </a:cubicBezTo>
                <a:cubicBezTo>
                  <a:pt x="13061" y="4202"/>
                  <a:pt x="13070" y="4187"/>
                  <a:pt x="13070" y="4187"/>
                </a:cubicBezTo>
                <a:cubicBezTo>
                  <a:pt x="13079" y="4171"/>
                  <a:pt x="13079" y="4156"/>
                  <a:pt x="13079" y="4140"/>
                </a:cubicBezTo>
                <a:cubicBezTo>
                  <a:pt x="13079" y="4125"/>
                  <a:pt x="13079" y="4109"/>
                  <a:pt x="13070" y="4093"/>
                </a:cubicBezTo>
                <a:cubicBezTo>
                  <a:pt x="13052" y="4078"/>
                  <a:pt x="13033" y="4062"/>
                  <a:pt x="13024" y="4047"/>
                </a:cubicBezTo>
                <a:cubicBezTo>
                  <a:pt x="12978" y="4000"/>
                  <a:pt x="12951" y="3923"/>
                  <a:pt x="12933" y="3845"/>
                </a:cubicBezTo>
                <a:cubicBezTo>
                  <a:pt x="12923" y="3798"/>
                  <a:pt x="12923" y="3767"/>
                  <a:pt x="12914" y="3720"/>
                </a:cubicBezTo>
                <a:cubicBezTo>
                  <a:pt x="12905" y="3674"/>
                  <a:pt x="12914" y="3612"/>
                  <a:pt x="12914" y="3550"/>
                </a:cubicBezTo>
                <a:cubicBezTo>
                  <a:pt x="12914" y="3518"/>
                  <a:pt x="12923" y="3503"/>
                  <a:pt x="12933" y="3472"/>
                </a:cubicBezTo>
                <a:cubicBezTo>
                  <a:pt x="12942" y="3456"/>
                  <a:pt x="12942" y="3441"/>
                  <a:pt x="12942" y="3425"/>
                </a:cubicBezTo>
                <a:cubicBezTo>
                  <a:pt x="12951" y="3348"/>
                  <a:pt x="12960" y="3270"/>
                  <a:pt x="12969" y="3192"/>
                </a:cubicBezTo>
                <a:cubicBezTo>
                  <a:pt x="12969" y="3161"/>
                  <a:pt x="12969" y="3130"/>
                  <a:pt x="12987" y="3114"/>
                </a:cubicBezTo>
                <a:cubicBezTo>
                  <a:pt x="13015" y="3099"/>
                  <a:pt x="13024" y="3052"/>
                  <a:pt x="13042" y="3021"/>
                </a:cubicBezTo>
                <a:cubicBezTo>
                  <a:pt x="13052" y="2959"/>
                  <a:pt x="13070" y="2912"/>
                  <a:pt x="13088" y="2866"/>
                </a:cubicBezTo>
                <a:cubicBezTo>
                  <a:pt x="13106" y="2819"/>
                  <a:pt x="13125" y="2773"/>
                  <a:pt x="13152" y="2742"/>
                </a:cubicBezTo>
                <a:cubicBezTo>
                  <a:pt x="13180" y="2695"/>
                  <a:pt x="13207" y="2648"/>
                  <a:pt x="13244" y="2617"/>
                </a:cubicBezTo>
                <a:cubicBezTo>
                  <a:pt x="13253" y="2617"/>
                  <a:pt x="13262" y="2586"/>
                  <a:pt x="13280" y="2571"/>
                </a:cubicBezTo>
                <a:cubicBezTo>
                  <a:pt x="13308" y="2539"/>
                  <a:pt x="13317" y="2508"/>
                  <a:pt x="13308" y="2446"/>
                </a:cubicBezTo>
                <a:cubicBezTo>
                  <a:pt x="13299" y="2431"/>
                  <a:pt x="13299" y="2415"/>
                  <a:pt x="13299" y="2400"/>
                </a:cubicBezTo>
                <a:cubicBezTo>
                  <a:pt x="13299" y="2384"/>
                  <a:pt x="13289" y="2369"/>
                  <a:pt x="13280" y="2369"/>
                </a:cubicBezTo>
                <a:cubicBezTo>
                  <a:pt x="13271" y="2353"/>
                  <a:pt x="13262" y="2353"/>
                  <a:pt x="13262" y="2337"/>
                </a:cubicBezTo>
                <a:cubicBezTo>
                  <a:pt x="13244" y="2306"/>
                  <a:pt x="13216" y="2322"/>
                  <a:pt x="13198" y="2337"/>
                </a:cubicBezTo>
                <a:cubicBezTo>
                  <a:pt x="13171" y="2353"/>
                  <a:pt x="13143" y="2384"/>
                  <a:pt x="13143" y="2446"/>
                </a:cubicBezTo>
                <a:cubicBezTo>
                  <a:pt x="13143" y="2493"/>
                  <a:pt x="13125" y="2524"/>
                  <a:pt x="13106" y="2539"/>
                </a:cubicBezTo>
                <a:cubicBezTo>
                  <a:pt x="13079" y="2555"/>
                  <a:pt x="13052" y="2586"/>
                  <a:pt x="13024" y="2586"/>
                </a:cubicBezTo>
                <a:cubicBezTo>
                  <a:pt x="12978" y="2586"/>
                  <a:pt x="12951" y="2633"/>
                  <a:pt x="12923" y="2695"/>
                </a:cubicBezTo>
                <a:cubicBezTo>
                  <a:pt x="12923" y="2710"/>
                  <a:pt x="12914" y="2710"/>
                  <a:pt x="12914" y="2710"/>
                </a:cubicBezTo>
                <a:cubicBezTo>
                  <a:pt x="12914" y="2742"/>
                  <a:pt x="12896" y="2742"/>
                  <a:pt x="12887" y="2757"/>
                </a:cubicBezTo>
                <a:cubicBezTo>
                  <a:pt x="12878" y="2757"/>
                  <a:pt x="12868" y="2773"/>
                  <a:pt x="12868" y="2788"/>
                </a:cubicBezTo>
                <a:cubicBezTo>
                  <a:pt x="12868" y="2819"/>
                  <a:pt x="12859" y="2835"/>
                  <a:pt x="12850" y="2850"/>
                </a:cubicBezTo>
                <a:cubicBezTo>
                  <a:pt x="12850" y="2881"/>
                  <a:pt x="12841" y="2897"/>
                  <a:pt x="12850" y="2912"/>
                </a:cubicBezTo>
                <a:cubicBezTo>
                  <a:pt x="12850" y="2928"/>
                  <a:pt x="12841" y="2928"/>
                  <a:pt x="12841" y="2944"/>
                </a:cubicBezTo>
                <a:cubicBezTo>
                  <a:pt x="12841" y="2944"/>
                  <a:pt x="12841" y="2944"/>
                  <a:pt x="12832" y="2944"/>
                </a:cubicBezTo>
                <a:cubicBezTo>
                  <a:pt x="12823" y="2959"/>
                  <a:pt x="12814" y="2975"/>
                  <a:pt x="12804" y="2990"/>
                </a:cubicBezTo>
                <a:cubicBezTo>
                  <a:pt x="12795" y="3006"/>
                  <a:pt x="12786" y="3006"/>
                  <a:pt x="12777" y="3006"/>
                </a:cubicBezTo>
                <a:cubicBezTo>
                  <a:pt x="12768" y="3006"/>
                  <a:pt x="12768" y="3037"/>
                  <a:pt x="12768" y="3037"/>
                </a:cubicBezTo>
                <a:cubicBezTo>
                  <a:pt x="12777" y="3068"/>
                  <a:pt x="12795" y="3099"/>
                  <a:pt x="12795" y="3130"/>
                </a:cubicBezTo>
                <a:cubicBezTo>
                  <a:pt x="12804" y="3161"/>
                  <a:pt x="12795" y="3192"/>
                  <a:pt x="12795" y="3239"/>
                </a:cubicBezTo>
                <a:cubicBezTo>
                  <a:pt x="12795" y="3254"/>
                  <a:pt x="12786" y="3270"/>
                  <a:pt x="12777" y="3301"/>
                </a:cubicBezTo>
                <a:cubicBezTo>
                  <a:pt x="12768" y="3316"/>
                  <a:pt x="12768" y="3348"/>
                  <a:pt x="12759" y="3379"/>
                </a:cubicBezTo>
                <a:cubicBezTo>
                  <a:pt x="12749" y="3394"/>
                  <a:pt x="12749" y="3425"/>
                  <a:pt x="12759" y="3441"/>
                </a:cubicBezTo>
                <a:cubicBezTo>
                  <a:pt x="12786" y="3472"/>
                  <a:pt x="12786" y="3487"/>
                  <a:pt x="12768" y="3518"/>
                </a:cubicBezTo>
                <a:close/>
                <a:moveTo>
                  <a:pt x="18653" y="10356"/>
                </a:moveTo>
                <a:cubicBezTo>
                  <a:pt x="18653" y="10356"/>
                  <a:pt x="18662" y="10356"/>
                  <a:pt x="18662" y="10340"/>
                </a:cubicBezTo>
                <a:cubicBezTo>
                  <a:pt x="18671" y="10325"/>
                  <a:pt x="18680" y="10309"/>
                  <a:pt x="18680" y="10294"/>
                </a:cubicBezTo>
                <a:cubicBezTo>
                  <a:pt x="18689" y="10216"/>
                  <a:pt x="18689" y="10138"/>
                  <a:pt x="18689" y="10076"/>
                </a:cubicBezTo>
                <a:cubicBezTo>
                  <a:pt x="18680" y="10030"/>
                  <a:pt x="18680" y="9967"/>
                  <a:pt x="18635" y="9952"/>
                </a:cubicBezTo>
                <a:cubicBezTo>
                  <a:pt x="18635" y="9952"/>
                  <a:pt x="18635" y="9952"/>
                  <a:pt x="18635" y="9952"/>
                </a:cubicBezTo>
                <a:cubicBezTo>
                  <a:pt x="18635" y="9936"/>
                  <a:pt x="18635" y="9936"/>
                  <a:pt x="18635" y="9936"/>
                </a:cubicBezTo>
                <a:cubicBezTo>
                  <a:pt x="18644" y="9936"/>
                  <a:pt x="18653" y="9921"/>
                  <a:pt x="18653" y="9921"/>
                </a:cubicBezTo>
                <a:cubicBezTo>
                  <a:pt x="18671" y="9921"/>
                  <a:pt x="18680" y="9921"/>
                  <a:pt x="18689" y="9890"/>
                </a:cubicBezTo>
                <a:cubicBezTo>
                  <a:pt x="18699" y="9890"/>
                  <a:pt x="18708" y="9874"/>
                  <a:pt x="18708" y="9874"/>
                </a:cubicBezTo>
                <a:cubicBezTo>
                  <a:pt x="18735" y="9859"/>
                  <a:pt x="18754" y="9859"/>
                  <a:pt x="18781" y="9859"/>
                </a:cubicBezTo>
                <a:cubicBezTo>
                  <a:pt x="18781" y="9859"/>
                  <a:pt x="18781" y="9859"/>
                  <a:pt x="18781" y="9859"/>
                </a:cubicBezTo>
                <a:cubicBezTo>
                  <a:pt x="18781" y="9859"/>
                  <a:pt x="18781" y="9859"/>
                  <a:pt x="18781" y="9859"/>
                </a:cubicBezTo>
                <a:cubicBezTo>
                  <a:pt x="18781" y="9859"/>
                  <a:pt x="18781" y="9859"/>
                  <a:pt x="18781" y="9859"/>
                </a:cubicBezTo>
                <a:cubicBezTo>
                  <a:pt x="18781" y="9859"/>
                  <a:pt x="18781" y="9859"/>
                  <a:pt x="18781" y="9859"/>
                </a:cubicBezTo>
                <a:cubicBezTo>
                  <a:pt x="18772" y="9890"/>
                  <a:pt x="18763" y="9905"/>
                  <a:pt x="18744" y="9905"/>
                </a:cubicBezTo>
                <a:cubicBezTo>
                  <a:pt x="18744" y="9905"/>
                  <a:pt x="18735" y="9905"/>
                  <a:pt x="18726" y="9905"/>
                </a:cubicBezTo>
                <a:cubicBezTo>
                  <a:pt x="18717" y="9921"/>
                  <a:pt x="18699" y="9967"/>
                  <a:pt x="18708" y="9983"/>
                </a:cubicBezTo>
                <a:cubicBezTo>
                  <a:pt x="18708" y="10014"/>
                  <a:pt x="18717" y="10030"/>
                  <a:pt x="18717" y="10045"/>
                </a:cubicBezTo>
                <a:cubicBezTo>
                  <a:pt x="18726" y="10045"/>
                  <a:pt x="18726" y="10061"/>
                  <a:pt x="18726" y="10061"/>
                </a:cubicBezTo>
                <a:cubicBezTo>
                  <a:pt x="18735" y="10076"/>
                  <a:pt x="18754" y="10076"/>
                  <a:pt x="18763" y="10045"/>
                </a:cubicBezTo>
                <a:cubicBezTo>
                  <a:pt x="18763" y="10030"/>
                  <a:pt x="18772" y="9998"/>
                  <a:pt x="18781" y="9983"/>
                </a:cubicBezTo>
                <a:cubicBezTo>
                  <a:pt x="18790" y="9967"/>
                  <a:pt x="18808" y="9983"/>
                  <a:pt x="18818" y="9983"/>
                </a:cubicBezTo>
                <a:cubicBezTo>
                  <a:pt x="18818" y="9983"/>
                  <a:pt x="18827" y="9983"/>
                  <a:pt x="18827" y="9983"/>
                </a:cubicBezTo>
                <a:cubicBezTo>
                  <a:pt x="18845" y="9983"/>
                  <a:pt x="18854" y="9921"/>
                  <a:pt x="18845" y="9890"/>
                </a:cubicBezTo>
                <a:cubicBezTo>
                  <a:pt x="18836" y="9874"/>
                  <a:pt x="18827" y="9859"/>
                  <a:pt x="18818" y="9843"/>
                </a:cubicBezTo>
                <a:cubicBezTo>
                  <a:pt x="18818" y="9828"/>
                  <a:pt x="18818" y="9812"/>
                  <a:pt x="18827" y="9796"/>
                </a:cubicBezTo>
                <a:cubicBezTo>
                  <a:pt x="18836" y="9796"/>
                  <a:pt x="18836" y="9796"/>
                  <a:pt x="18845" y="9781"/>
                </a:cubicBezTo>
                <a:cubicBezTo>
                  <a:pt x="18845" y="9781"/>
                  <a:pt x="18854" y="9781"/>
                  <a:pt x="18854" y="9781"/>
                </a:cubicBezTo>
                <a:cubicBezTo>
                  <a:pt x="18863" y="9796"/>
                  <a:pt x="18863" y="9796"/>
                  <a:pt x="18854" y="9812"/>
                </a:cubicBezTo>
                <a:cubicBezTo>
                  <a:pt x="18854" y="9828"/>
                  <a:pt x="18845" y="9843"/>
                  <a:pt x="18854" y="9843"/>
                </a:cubicBezTo>
                <a:cubicBezTo>
                  <a:pt x="18854" y="9874"/>
                  <a:pt x="18863" y="9890"/>
                  <a:pt x="18873" y="9921"/>
                </a:cubicBezTo>
                <a:cubicBezTo>
                  <a:pt x="18882" y="9936"/>
                  <a:pt x="18891" y="9952"/>
                  <a:pt x="18900" y="9967"/>
                </a:cubicBezTo>
                <a:cubicBezTo>
                  <a:pt x="18909" y="9967"/>
                  <a:pt x="18927" y="9967"/>
                  <a:pt x="18927" y="9952"/>
                </a:cubicBezTo>
                <a:cubicBezTo>
                  <a:pt x="18946" y="9905"/>
                  <a:pt x="18964" y="9859"/>
                  <a:pt x="18982" y="9812"/>
                </a:cubicBezTo>
                <a:cubicBezTo>
                  <a:pt x="18982" y="9796"/>
                  <a:pt x="18992" y="9781"/>
                  <a:pt x="19001" y="9781"/>
                </a:cubicBezTo>
                <a:cubicBezTo>
                  <a:pt x="19010" y="9781"/>
                  <a:pt x="19028" y="9781"/>
                  <a:pt x="19037" y="9781"/>
                </a:cubicBezTo>
                <a:cubicBezTo>
                  <a:pt x="19056" y="9781"/>
                  <a:pt x="19065" y="9765"/>
                  <a:pt x="19074" y="9750"/>
                </a:cubicBezTo>
                <a:cubicBezTo>
                  <a:pt x="19083" y="9750"/>
                  <a:pt x="19083" y="9750"/>
                  <a:pt x="19092" y="9750"/>
                </a:cubicBezTo>
                <a:cubicBezTo>
                  <a:pt x="19101" y="9765"/>
                  <a:pt x="19111" y="9750"/>
                  <a:pt x="19111" y="9734"/>
                </a:cubicBezTo>
                <a:cubicBezTo>
                  <a:pt x="19120" y="9719"/>
                  <a:pt x="19120" y="9672"/>
                  <a:pt x="19138" y="9657"/>
                </a:cubicBezTo>
                <a:cubicBezTo>
                  <a:pt x="19138" y="9657"/>
                  <a:pt x="19138" y="9657"/>
                  <a:pt x="19138" y="9641"/>
                </a:cubicBezTo>
                <a:cubicBezTo>
                  <a:pt x="19138" y="9657"/>
                  <a:pt x="19147" y="9657"/>
                  <a:pt x="19147" y="9657"/>
                </a:cubicBezTo>
                <a:cubicBezTo>
                  <a:pt x="19147" y="9672"/>
                  <a:pt x="19147" y="9688"/>
                  <a:pt x="19147" y="9703"/>
                </a:cubicBezTo>
                <a:cubicBezTo>
                  <a:pt x="19156" y="9703"/>
                  <a:pt x="19165" y="9719"/>
                  <a:pt x="19165" y="9719"/>
                </a:cubicBezTo>
                <a:cubicBezTo>
                  <a:pt x="19202" y="9688"/>
                  <a:pt x="19220" y="9610"/>
                  <a:pt x="19202" y="9563"/>
                </a:cubicBezTo>
                <a:cubicBezTo>
                  <a:pt x="19193" y="9517"/>
                  <a:pt x="19184" y="9486"/>
                  <a:pt x="19184" y="9439"/>
                </a:cubicBezTo>
                <a:cubicBezTo>
                  <a:pt x="19193" y="9361"/>
                  <a:pt x="19184" y="9299"/>
                  <a:pt x="19165" y="9237"/>
                </a:cubicBezTo>
                <a:cubicBezTo>
                  <a:pt x="19165" y="9222"/>
                  <a:pt x="19165" y="9190"/>
                  <a:pt x="19184" y="9175"/>
                </a:cubicBezTo>
                <a:cubicBezTo>
                  <a:pt x="19193" y="9159"/>
                  <a:pt x="19202" y="9144"/>
                  <a:pt x="19193" y="9113"/>
                </a:cubicBezTo>
                <a:cubicBezTo>
                  <a:pt x="19193" y="9097"/>
                  <a:pt x="19193" y="9082"/>
                  <a:pt x="19193" y="9051"/>
                </a:cubicBezTo>
                <a:cubicBezTo>
                  <a:pt x="19193" y="8988"/>
                  <a:pt x="19184" y="8926"/>
                  <a:pt x="19165" y="8864"/>
                </a:cubicBezTo>
                <a:cubicBezTo>
                  <a:pt x="19147" y="8786"/>
                  <a:pt x="19111" y="8740"/>
                  <a:pt x="19092" y="8662"/>
                </a:cubicBezTo>
                <a:cubicBezTo>
                  <a:pt x="19092" y="8647"/>
                  <a:pt x="19074" y="8647"/>
                  <a:pt x="19065" y="8662"/>
                </a:cubicBezTo>
                <a:cubicBezTo>
                  <a:pt x="19037" y="8709"/>
                  <a:pt x="19019" y="8771"/>
                  <a:pt x="19028" y="8849"/>
                </a:cubicBezTo>
                <a:cubicBezTo>
                  <a:pt x="19028" y="8880"/>
                  <a:pt x="19019" y="8926"/>
                  <a:pt x="19046" y="8942"/>
                </a:cubicBezTo>
                <a:cubicBezTo>
                  <a:pt x="19046" y="8957"/>
                  <a:pt x="19056" y="8957"/>
                  <a:pt x="19056" y="8973"/>
                </a:cubicBezTo>
                <a:cubicBezTo>
                  <a:pt x="19056" y="9066"/>
                  <a:pt x="19065" y="9175"/>
                  <a:pt x="19028" y="9268"/>
                </a:cubicBezTo>
                <a:cubicBezTo>
                  <a:pt x="19019" y="9268"/>
                  <a:pt x="19019" y="9299"/>
                  <a:pt x="19019" y="9315"/>
                </a:cubicBezTo>
                <a:cubicBezTo>
                  <a:pt x="19010" y="9377"/>
                  <a:pt x="18982" y="9408"/>
                  <a:pt x="18955" y="9424"/>
                </a:cubicBezTo>
                <a:cubicBezTo>
                  <a:pt x="18946" y="9424"/>
                  <a:pt x="18937" y="9408"/>
                  <a:pt x="18937" y="9408"/>
                </a:cubicBezTo>
                <a:cubicBezTo>
                  <a:pt x="18937" y="9392"/>
                  <a:pt x="18937" y="9377"/>
                  <a:pt x="18927" y="9377"/>
                </a:cubicBezTo>
                <a:cubicBezTo>
                  <a:pt x="18927" y="9346"/>
                  <a:pt x="18927" y="9346"/>
                  <a:pt x="18918" y="9346"/>
                </a:cubicBezTo>
                <a:cubicBezTo>
                  <a:pt x="18909" y="9346"/>
                  <a:pt x="18909" y="9361"/>
                  <a:pt x="18900" y="9377"/>
                </a:cubicBezTo>
                <a:cubicBezTo>
                  <a:pt x="18891" y="9392"/>
                  <a:pt x="18900" y="9408"/>
                  <a:pt x="18900" y="9424"/>
                </a:cubicBezTo>
                <a:cubicBezTo>
                  <a:pt x="18900" y="9439"/>
                  <a:pt x="18900" y="9455"/>
                  <a:pt x="18900" y="9470"/>
                </a:cubicBezTo>
                <a:cubicBezTo>
                  <a:pt x="18882" y="9517"/>
                  <a:pt x="18882" y="9563"/>
                  <a:pt x="18873" y="9610"/>
                </a:cubicBezTo>
                <a:cubicBezTo>
                  <a:pt x="18873" y="9626"/>
                  <a:pt x="18863" y="9626"/>
                  <a:pt x="18863" y="9626"/>
                </a:cubicBezTo>
                <a:cubicBezTo>
                  <a:pt x="18836" y="9626"/>
                  <a:pt x="18818" y="9626"/>
                  <a:pt x="18799" y="9641"/>
                </a:cubicBezTo>
                <a:cubicBezTo>
                  <a:pt x="18772" y="9657"/>
                  <a:pt x="18744" y="9657"/>
                  <a:pt x="18717" y="9672"/>
                </a:cubicBezTo>
                <a:cubicBezTo>
                  <a:pt x="18708" y="9672"/>
                  <a:pt x="18699" y="9688"/>
                  <a:pt x="18689" y="9703"/>
                </a:cubicBezTo>
                <a:cubicBezTo>
                  <a:pt x="18662" y="9765"/>
                  <a:pt x="18635" y="9812"/>
                  <a:pt x="18598" y="9859"/>
                </a:cubicBezTo>
                <a:cubicBezTo>
                  <a:pt x="18598" y="9874"/>
                  <a:pt x="18598" y="9890"/>
                  <a:pt x="18598" y="9905"/>
                </a:cubicBezTo>
                <a:cubicBezTo>
                  <a:pt x="18598" y="9921"/>
                  <a:pt x="18598" y="9921"/>
                  <a:pt x="18589" y="9936"/>
                </a:cubicBezTo>
                <a:cubicBezTo>
                  <a:pt x="18580" y="9967"/>
                  <a:pt x="18561" y="9983"/>
                  <a:pt x="18552" y="10014"/>
                </a:cubicBezTo>
                <a:cubicBezTo>
                  <a:pt x="18543" y="10030"/>
                  <a:pt x="18534" y="10045"/>
                  <a:pt x="18543" y="10076"/>
                </a:cubicBezTo>
                <a:cubicBezTo>
                  <a:pt x="18543" y="10092"/>
                  <a:pt x="18543" y="10107"/>
                  <a:pt x="18561" y="10123"/>
                </a:cubicBezTo>
                <a:cubicBezTo>
                  <a:pt x="18552" y="10138"/>
                  <a:pt x="18552" y="10138"/>
                  <a:pt x="18552" y="10138"/>
                </a:cubicBezTo>
                <a:cubicBezTo>
                  <a:pt x="18552" y="10138"/>
                  <a:pt x="18561" y="10138"/>
                  <a:pt x="18561" y="10138"/>
                </a:cubicBezTo>
                <a:cubicBezTo>
                  <a:pt x="18561" y="10138"/>
                  <a:pt x="18561" y="10138"/>
                  <a:pt x="18561" y="10123"/>
                </a:cubicBezTo>
                <a:cubicBezTo>
                  <a:pt x="18561" y="10123"/>
                  <a:pt x="18561" y="10123"/>
                  <a:pt x="18561" y="10123"/>
                </a:cubicBezTo>
                <a:cubicBezTo>
                  <a:pt x="18571" y="10123"/>
                  <a:pt x="18580" y="10123"/>
                  <a:pt x="18580" y="10138"/>
                </a:cubicBezTo>
                <a:cubicBezTo>
                  <a:pt x="18580" y="10154"/>
                  <a:pt x="18580" y="10169"/>
                  <a:pt x="18571" y="10185"/>
                </a:cubicBezTo>
                <a:cubicBezTo>
                  <a:pt x="18571" y="10185"/>
                  <a:pt x="18571" y="10185"/>
                  <a:pt x="18571" y="10185"/>
                </a:cubicBezTo>
                <a:cubicBezTo>
                  <a:pt x="18571" y="10185"/>
                  <a:pt x="18571" y="10185"/>
                  <a:pt x="18571" y="10185"/>
                </a:cubicBezTo>
                <a:cubicBezTo>
                  <a:pt x="18571" y="10185"/>
                  <a:pt x="18571" y="10185"/>
                  <a:pt x="18571" y="10185"/>
                </a:cubicBezTo>
                <a:cubicBezTo>
                  <a:pt x="18589" y="10232"/>
                  <a:pt x="18598" y="10278"/>
                  <a:pt x="18607" y="10325"/>
                </a:cubicBezTo>
                <a:cubicBezTo>
                  <a:pt x="18607" y="10356"/>
                  <a:pt x="18644" y="10371"/>
                  <a:pt x="18653" y="10356"/>
                </a:cubicBezTo>
                <a:close/>
                <a:moveTo>
                  <a:pt x="19074" y="8709"/>
                </a:moveTo>
                <a:cubicBezTo>
                  <a:pt x="19074" y="8709"/>
                  <a:pt x="19074" y="8709"/>
                  <a:pt x="19074" y="8709"/>
                </a:cubicBezTo>
                <a:cubicBezTo>
                  <a:pt x="19074" y="8724"/>
                  <a:pt x="19074" y="8724"/>
                  <a:pt x="19074" y="8724"/>
                </a:cubicBezTo>
                <a:cubicBezTo>
                  <a:pt x="19065" y="8724"/>
                  <a:pt x="19065" y="8724"/>
                  <a:pt x="19065" y="8724"/>
                </a:cubicBezTo>
                <a:lnTo>
                  <a:pt x="19074" y="8709"/>
                </a:lnTo>
                <a:close/>
                <a:moveTo>
                  <a:pt x="6141" y="1529"/>
                </a:moveTo>
                <a:cubicBezTo>
                  <a:pt x="6141" y="1545"/>
                  <a:pt x="6160" y="1545"/>
                  <a:pt x="6169" y="1545"/>
                </a:cubicBezTo>
                <a:cubicBezTo>
                  <a:pt x="6187" y="1545"/>
                  <a:pt x="6205" y="1545"/>
                  <a:pt x="6224" y="1560"/>
                </a:cubicBezTo>
                <a:cubicBezTo>
                  <a:pt x="6233" y="1576"/>
                  <a:pt x="6242" y="1576"/>
                  <a:pt x="6251" y="1560"/>
                </a:cubicBezTo>
                <a:cubicBezTo>
                  <a:pt x="6260" y="1545"/>
                  <a:pt x="6260" y="1529"/>
                  <a:pt x="6269" y="1529"/>
                </a:cubicBezTo>
                <a:cubicBezTo>
                  <a:pt x="6269" y="1529"/>
                  <a:pt x="6269" y="1529"/>
                  <a:pt x="6269" y="1529"/>
                </a:cubicBezTo>
                <a:cubicBezTo>
                  <a:pt x="6269" y="1529"/>
                  <a:pt x="6269" y="1529"/>
                  <a:pt x="6269" y="1529"/>
                </a:cubicBezTo>
                <a:cubicBezTo>
                  <a:pt x="6269" y="1529"/>
                  <a:pt x="6269" y="1529"/>
                  <a:pt x="6269" y="1529"/>
                </a:cubicBezTo>
                <a:cubicBezTo>
                  <a:pt x="6288" y="1514"/>
                  <a:pt x="6306" y="1498"/>
                  <a:pt x="6324" y="1467"/>
                </a:cubicBezTo>
                <a:cubicBezTo>
                  <a:pt x="6334" y="1452"/>
                  <a:pt x="6352" y="1436"/>
                  <a:pt x="6370" y="1421"/>
                </a:cubicBezTo>
                <a:cubicBezTo>
                  <a:pt x="6370" y="1405"/>
                  <a:pt x="6379" y="1390"/>
                  <a:pt x="6379" y="1374"/>
                </a:cubicBezTo>
                <a:cubicBezTo>
                  <a:pt x="6388" y="1343"/>
                  <a:pt x="6398" y="1343"/>
                  <a:pt x="6416" y="1343"/>
                </a:cubicBezTo>
                <a:cubicBezTo>
                  <a:pt x="6416" y="1343"/>
                  <a:pt x="6416" y="1343"/>
                  <a:pt x="6416" y="1343"/>
                </a:cubicBezTo>
                <a:cubicBezTo>
                  <a:pt x="6416" y="1343"/>
                  <a:pt x="6416" y="1343"/>
                  <a:pt x="6416" y="1343"/>
                </a:cubicBezTo>
                <a:cubicBezTo>
                  <a:pt x="6416" y="1327"/>
                  <a:pt x="6416" y="1327"/>
                  <a:pt x="6425" y="1343"/>
                </a:cubicBezTo>
                <a:cubicBezTo>
                  <a:pt x="6416" y="1343"/>
                  <a:pt x="6416" y="1343"/>
                  <a:pt x="6416" y="1343"/>
                </a:cubicBezTo>
                <a:cubicBezTo>
                  <a:pt x="6416" y="1374"/>
                  <a:pt x="6416" y="1374"/>
                  <a:pt x="6434" y="1390"/>
                </a:cubicBezTo>
                <a:cubicBezTo>
                  <a:pt x="6443" y="1390"/>
                  <a:pt x="6443" y="1390"/>
                  <a:pt x="6453" y="1390"/>
                </a:cubicBezTo>
                <a:cubicBezTo>
                  <a:pt x="6462" y="1358"/>
                  <a:pt x="6462" y="1327"/>
                  <a:pt x="6480" y="1312"/>
                </a:cubicBezTo>
                <a:cubicBezTo>
                  <a:pt x="6498" y="1281"/>
                  <a:pt x="6517" y="1265"/>
                  <a:pt x="6517" y="1234"/>
                </a:cubicBezTo>
                <a:cubicBezTo>
                  <a:pt x="6517" y="1188"/>
                  <a:pt x="6517" y="1141"/>
                  <a:pt x="6498" y="1110"/>
                </a:cubicBezTo>
                <a:cubicBezTo>
                  <a:pt x="6498" y="1094"/>
                  <a:pt x="6489" y="1094"/>
                  <a:pt x="6489" y="1079"/>
                </a:cubicBezTo>
                <a:cubicBezTo>
                  <a:pt x="6489" y="1079"/>
                  <a:pt x="6489" y="1063"/>
                  <a:pt x="6489" y="1048"/>
                </a:cubicBezTo>
                <a:cubicBezTo>
                  <a:pt x="6498" y="1017"/>
                  <a:pt x="6507" y="1001"/>
                  <a:pt x="6526" y="986"/>
                </a:cubicBezTo>
                <a:cubicBezTo>
                  <a:pt x="6526" y="954"/>
                  <a:pt x="6517" y="923"/>
                  <a:pt x="6526" y="892"/>
                </a:cubicBezTo>
                <a:cubicBezTo>
                  <a:pt x="6535" y="877"/>
                  <a:pt x="6535" y="846"/>
                  <a:pt x="6535" y="830"/>
                </a:cubicBezTo>
                <a:cubicBezTo>
                  <a:pt x="6535" y="799"/>
                  <a:pt x="6517" y="799"/>
                  <a:pt x="6507" y="768"/>
                </a:cubicBezTo>
                <a:cubicBezTo>
                  <a:pt x="6489" y="752"/>
                  <a:pt x="6480" y="737"/>
                  <a:pt x="6462" y="721"/>
                </a:cubicBezTo>
                <a:cubicBezTo>
                  <a:pt x="6462" y="721"/>
                  <a:pt x="6453" y="706"/>
                  <a:pt x="6453" y="690"/>
                </a:cubicBezTo>
                <a:cubicBezTo>
                  <a:pt x="6453" y="659"/>
                  <a:pt x="6453" y="628"/>
                  <a:pt x="6453" y="582"/>
                </a:cubicBezTo>
                <a:cubicBezTo>
                  <a:pt x="6462" y="550"/>
                  <a:pt x="6462" y="519"/>
                  <a:pt x="6462" y="488"/>
                </a:cubicBezTo>
                <a:cubicBezTo>
                  <a:pt x="6471" y="442"/>
                  <a:pt x="6453" y="411"/>
                  <a:pt x="6434" y="379"/>
                </a:cubicBezTo>
                <a:cubicBezTo>
                  <a:pt x="6416" y="348"/>
                  <a:pt x="6398" y="348"/>
                  <a:pt x="6379" y="348"/>
                </a:cubicBezTo>
                <a:cubicBezTo>
                  <a:pt x="6370" y="364"/>
                  <a:pt x="6361" y="379"/>
                  <a:pt x="6361" y="395"/>
                </a:cubicBezTo>
                <a:cubicBezTo>
                  <a:pt x="6361" y="411"/>
                  <a:pt x="6361" y="411"/>
                  <a:pt x="6370" y="426"/>
                </a:cubicBezTo>
                <a:cubicBezTo>
                  <a:pt x="6379" y="426"/>
                  <a:pt x="6388" y="442"/>
                  <a:pt x="6398" y="442"/>
                </a:cubicBezTo>
                <a:cubicBezTo>
                  <a:pt x="6407" y="442"/>
                  <a:pt x="6407" y="457"/>
                  <a:pt x="6407" y="473"/>
                </a:cubicBezTo>
                <a:cubicBezTo>
                  <a:pt x="6407" y="473"/>
                  <a:pt x="6398" y="473"/>
                  <a:pt x="6398" y="473"/>
                </a:cubicBezTo>
                <a:cubicBezTo>
                  <a:pt x="6388" y="473"/>
                  <a:pt x="6370" y="473"/>
                  <a:pt x="6361" y="473"/>
                </a:cubicBezTo>
                <a:cubicBezTo>
                  <a:pt x="6343" y="488"/>
                  <a:pt x="6334" y="488"/>
                  <a:pt x="6324" y="488"/>
                </a:cubicBezTo>
                <a:cubicBezTo>
                  <a:pt x="6306" y="504"/>
                  <a:pt x="6297" y="535"/>
                  <a:pt x="6297" y="566"/>
                </a:cubicBezTo>
                <a:cubicBezTo>
                  <a:pt x="6297" y="582"/>
                  <a:pt x="6306" y="597"/>
                  <a:pt x="6306" y="613"/>
                </a:cubicBezTo>
                <a:cubicBezTo>
                  <a:pt x="6306" y="613"/>
                  <a:pt x="6306" y="628"/>
                  <a:pt x="6306" y="628"/>
                </a:cubicBezTo>
                <a:cubicBezTo>
                  <a:pt x="6306" y="628"/>
                  <a:pt x="6297" y="628"/>
                  <a:pt x="6297" y="628"/>
                </a:cubicBezTo>
                <a:cubicBezTo>
                  <a:pt x="6288" y="613"/>
                  <a:pt x="6269" y="613"/>
                  <a:pt x="6260" y="628"/>
                </a:cubicBezTo>
                <a:cubicBezTo>
                  <a:pt x="6251" y="644"/>
                  <a:pt x="6233" y="659"/>
                  <a:pt x="6215" y="644"/>
                </a:cubicBezTo>
                <a:cubicBezTo>
                  <a:pt x="6196" y="644"/>
                  <a:pt x="6196" y="675"/>
                  <a:pt x="6196" y="690"/>
                </a:cubicBezTo>
                <a:cubicBezTo>
                  <a:pt x="6205" y="721"/>
                  <a:pt x="6205" y="737"/>
                  <a:pt x="6215" y="752"/>
                </a:cubicBezTo>
                <a:cubicBezTo>
                  <a:pt x="6224" y="768"/>
                  <a:pt x="6233" y="799"/>
                  <a:pt x="6233" y="815"/>
                </a:cubicBezTo>
                <a:cubicBezTo>
                  <a:pt x="6233" y="815"/>
                  <a:pt x="6242" y="815"/>
                  <a:pt x="6242" y="815"/>
                </a:cubicBezTo>
                <a:cubicBezTo>
                  <a:pt x="6242" y="815"/>
                  <a:pt x="6242" y="830"/>
                  <a:pt x="6242" y="830"/>
                </a:cubicBezTo>
                <a:cubicBezTo>
                  <a:pt x="6251" y="830"/>
                  <a:pt x="6251" y="830"/>
                  <a:pt x="6251" y="830"/>
                </a:cubicBezTo>
                <a:cubicBezTo>
                  <a:pt x="6251" y="830"/>
                  <a:pt x="6251" y="830"/>
                  <a:pt x="6242" y="830"/>
                </a:cubicBezTo>
                <a:cubicBezTo>
                  <a:pt x="6242" y="830"/>
                  <a:pt x="6242" y="830"/>
                  <a:pt x="6233" y="830"/>
                </a:cubicBezTo>
                <a:cubicBezTo>
                  <a:pt x="6233" y="830"/>
                  <a:pt x="6233" y="815"/>
                  <a:pt x="6233" y="815"/>
                </a:cubicBezTo>
                <a:cubicBezTo>
                  <a:pt x="6224" y="815"/>
                  <a:pt x="6205" y="799"/>
                  <a:pt x="6196" y="784"/>
                </a:cubicBezTo>
                <a:cubicBezTo>
                  <a:pt x="6187" y="784"/>
                  <a:pt x="6178" y="784"/>
                  <a:pt x="6178" y="799"/>
                </a:cubicBezTo>
                <a:cubicBezTo>
                  <a:pt x="6151" y="861"/>
                  <a:pt x="6141" y="954"/>
                  <a:pt x="6123" y="1017"/>
                </a:cubicBezTo>
                <a:cubicBezTo>
                  <a:pt x="6114" y="1048"/>
                  <a:pt x="6123" y="1079"/>
                  <a:pt x="6132" y="1094"/>
                </a:cubicBezTo>
                <a:cubicBezTo>
                  <a:pt x="6151" y="1110"/>
                  <a:pt x="6160" y="1125"/>
                  <a:pt x="6178" y="1125"/>
                </a:cubicBezTo>
                <a:cubicBezTo>
                  <a:pt x="6187" y="1125"/>
                  <a:pt x="6196" y="1125"/>
                  <a:pt x="6196" y="1141"/>
                </a:cubicBezTo>
                <a:cubicBezTo>
                  <a:pt x="6205" y="1141"/>
                  <a:pt x="6205" y="1156"/>
                  <a:pt x="6205" y="1172"/>
                </a:cubicBezTo>
                <a:cubicBezTo>
                  <a:pt x="6205" y="1172"/>
                  <a:pt x="6196" y="1188"/>
                  <a:pt x="6196" y="1188"/>
                </a:cubicBezTo>
                <a:cubicBezTo>
                  <a:pt x="6187" y="1188"/>
                  <a:pt x="6187" y="1188"/>
                  <a:pt x="6178" y="1188"/>
                </a:cubicBezTo>
                <a:cubicBezTo>
                  <a:pt x="6141" y="1172"/>
                  <a:pt x="6123" y="1188"/>
                  <a:pt x="6114" y="1250"/>
                </a:cubicBezTo>
                <a:cubicBezTo>
                  <a:pt x="6105" y="1296"/>
                  <a:pt x="6096" y="1327"/>
                  <a:pt x="6096" y="1374"/>
                </a:cubicBezTo>
                <a:cubicBezTo>
                  <a:pt x="6086" y="1452"/>
                  <a:pt x="6105" y="1498"/>
                  <a:pt x="6141" y="1529"/>
                </a:cubicBezTo>
                <a:close/>
                <a:moveTo>
                  <a:pt x="6370" y="1421"/>
                </a:moveTo>
                <a:cubicBezTo>
                  <a:pt x="6370" y="1421"/>
                  <a:pt x="6370" y="1421"/>
                  <a:pt x="6370" y="1421"/>
                </a:cubicBezTo>
                <a:cubicBezTo>
                  <a:pt x="6370" y="1421"/>
                  <a:pt x="6370" y="1421"/>
                  <a:pt x="6370" y="1421"/>
                </a:cubicBezTo>
                <a:cubicBezTo>
                  <a:pt x="6370" y="1421"/>
                  <a:pt x="6370" y="1421"/>
                  <a:pt x="6370" y="1421"/>
                </a:cubicBezTo>
                <a:cubicBezTo>
                  <a:pt x="6370" y="1421"/>
                  <a:pt x="6370" y="1421"/>
                  <a:pt x="6370" y="1421"/>
                </a:cubicBezTo>
                <a:close/>
                <a:moveTo>
                  <a:pt x="17225" y="14660"/>
                </a:moveTo>
                <a:cubicBezTo>
                  <a:pt x="17225" y="14660"/>
                  <a:pt x="17225" y="14660"/>
                  <a:pt x="17225" y="14660"/>
                </a:cubicBezTo>
                <a:cubicBezTo>
                  <a:pt x="17216" y="14645"/>
                  <a:pt x="17216" y="14629"/>
                  <a:pt x="17207" y="14629"/>
                </a:cubicBezTo>
                <a:cubicBezTo>
                  <a:pt x="17207" y="14614"/>
                  <a:pt x="17207" y="14614"/>
                  <a:pt x="17207" y="14614"/>
                </a:cubicBezTo>
                <a:cubicBezTo>
                  <a:pt x="17207" y="14614"/>
                  <a:pt x="17207" y="14614"/>
                  <a:pt x="17198" y="14598"/>
                </a:cubicBezTo>
                <a:cubicBezTo>
                  <a:pt x="17207" y="14598"/>
                  <a:pt x="17207" y="14598"/>
                  <a:pt x="17207" y="14598"/>
                </a:cubicBezTo>
                <a:cubicBezTo>
                  <a:pt x="17207" y="14598"/>
                  <a:pt x="17207" y="14614"/>
                  <a:pt x="17207" y="14614"/>
                </a:cubicBezTo>
                <a:cubicBezTo>
                  <a:pt x="17207" y="14614"/>
                  <a:pt x="17207" y="14614"/>
                  <a:pt x="17207" y="14629"/>
                </a:cubicBezTo>
                <a:cubicBezTo>
                  <a:pt x="17216" y="14629"/>
                  <a:pt x="17225" y="14645"/>
                  <a:pt x="17225" y="14645"/>
                </a:cubicBezTo>
                <a:cubicBezTo>
                  <a:pt x="17225" y="14660"/>
                  <a:pt x="17225" y="14660"/>
                  <a:pt x="17225" y="14660"/>
                </a:cubicBezTo>
                <a:cubicBezTo>
                  <a:pt x="17234" y="14660"/>
                  <a:pt x="17243" y="14660"/>
                  <a:pt x="17253" y="14660"/>
                </a:cubicBezTo>
                <a:cubicBezTo>
                  <a:pt x="17253" y="14660"/>
                  <a:pt x="17253" y="14660"/>
                  <a:pt x="17262" y="14660"/>
                </a:cubicBezTo>
                <a:cubicBezTo>
                  <a:pt x="17262" y="14660"/>
                  <a:pt x="17271" y="14645"/>
                  <a:pt x="17271" y="14629"/>
                </a:cubicBezTo>
                <a:cubicBezTo>
                  <a:pt x="17253" y="14583"/>
                  <a:pt x="17234" y="14552"/>
                  <a:pt x="17216" y="14505"/>
                </a:cubicBezTo>
                <a:cubicBezTo>
                  <a:pt x="17216" y="14505"/>
                  <a:pt x="17207" y="14505"/>
                  <a:pt x="17207" y="14505"/>
                </a:cubicBezTo>
                <a:cubicBezTo>
                  <a:pt x="17198" y="14505"/>
                  <a:pt x="17188" y="14505"/>
                  <a:pt x="17179" y="14520"/>
                </a:cubicBezTo>
                <a:cubicBezTo>
                  <a:pt x="17179" y="14536"/>
                  <a:pt x="17170" y="14536"/>
                  <a:pt x="17170" y="14552"/>
                </a:cubicBezTo>
                <a:cubicBezTo>
                  <a:pt x="17161" y="14567"/>
                  <a:pt x="17152" y="14567"/>
                  <a:pt x="17143" y="14536"/>
                </a:cubicBezTo>
                <a:cubicBezTo>
                  <a:pt x="17134" y="14520"/>
                  <a:pt x="17134" y="14489"/>
                  <a:pt x="17124" y="14474"/>
                </a:cubicBezTo>
                <a:cubicBezTo>
                  <a:pt x="17124" y="14458"/>
                  <a:pt x="17115" y="14443"/>
                  <a:pt x="17106" y="14427"/>
                </a:cubicBezTo>
                <a:cubicBezTo>
                  <a:pt x="17097" y="14427"/>
                  <a:pt x="17088" y="14427"/>
                  <a:pt x="17079" y="14412"/>
                </a:cubicBezTo>
                <a:cubicBezTo>
                  <a:pt x="17069" y="14412"/>
                  <a:pt x="17060" y="14396"/>
                  <a:pt x="17069" y="14396"/>
                </a:cubicBezTo>
                <a:cubicBezTo>
                  <a:pt x="17079" y="14381"/>
                  <a:pt x="17060" y="14350"/>
                  <a:pt x="17069" y="14318"/>
                </a:cubicBezTo>
                <a:cubicBezTo>
                  <a:pt x="17079" y="14318"/>
                  <a:pt x="17079" y="14303"/>
                  <a:pt x="17069" y="14287"/>
                </a:cubicBezTo>
                <a:cubicBezTo>
                  <a:pt x="17060" y="14256"/>
                  <a:pt x="17033" y="14241"/>
                  <a:pt x="17024" y="14194"/>
                </a:cubicBezTo>
                <a:cubicBezTo>
                  <a:pt x="17024" y="14179"/>
                  <a:pt x="17015" y="14179"/>
                  <a:pt x="17015" y="14163"/>
                </a:cubicBezTo>
                <a:cubicBezTo>
                  <a:pt x="16996" y="14163"/>
                  <a:pt x="16978" y="14148"/>
                  <a:pt x="16969" y="14132"/>
                </a:cubicBezTo>
                <a:cubicBezTo>
                  <a:pt x="16960" y="14132"/>
                  <a:pt x="16951" y="14116"/>
                  <a:pt x="16951" y="14116"/>
                </a:cubicBezTo>
                <a:cubicBezTo>
                  <a:pt x="16941" y="14085"/>
                  <a:pt x="16923" y="14070"/>
                  <a:pt x="16905" y="14054"/>
                </a:cubicBezTo>
                <a:cubicBezTo>
                  <a:pt x="16886" y="14023"/>
                  <a:pt x="16868" y="14008"/>
                  <a:pt x="16850" y="13992"/>
                </a:cubicBezTo>
                <a:cubicBezTo>
                  <a:pt x="16841" y="13992"/>
                  <a:pt x="16832" y="13977"/>
                  <a:pt x="16822" y="13961"/>
                </a:cubicBezTo>
                <a:cubicBezTo>
                  <a:pt x="16813" y="13930"/>
                  <a:pt x="16795" y="13899"/>
                  <a:pt x="16786" y="13883"/>
                </a:cubicBezTo>
                <a:cubicBezTo>
                  <a:pt x="16740" y="13852"/>
                  <a:pt x="16703" y="13790"/>
                  <a:pt x="16676" y="13712"/>
                </a:cubicBezTo>
                <a:cubicBezTo>
                  <a:pt x="16667" y="13697"/>
                  <a:pt x="16648" y="13681"/>
                  <a:pt x="16630" y="13681"/>
                </a:cubicBezTo>
                <a:cubicBezTo>
                  <a:pt x="16594" y="13681"/>
                  <a:pt x="16566" y="13666"/>
                  <a:pt x="16529" y="13650"/>
                </a:cubicBezTo>
                <a:cubicBezTo>
                  <a:pt x="16520" y="13635"/>
                  <a:pt x="16511" y="13650"/>
                  <a:pt x="16511" y="13650"/>
                </a:cubicBezTo>
                <a:cubicBezTo>
                  <a:pt x="16502" y="13650"/>
                  <a:pt x="16493" y="13681"/>
                  <a:pt x="16502" y="13697"/>
                </a:cubicBezTo>
                <a:cubicBezTo>
                  <a:pt x="16502" y="13712"/>
                  <a:pt x="16511" y="13744"/>
                  <a:pt x="16520" y="13759"/>
                </a:cubicBezTo>
                <a:cubicBezTo>
                  <a:pt x="16539" y="13806"/>
                  <a:pt x="16566" y="13837"/>
                  <a:pt x="16594" y="13868"/>
                </a:cubicBezTo>
                <a:cubicBezTo>
                  <a:pt x="16612" y="13883"/>
                  <a:pt x="16621" y="13899"/>
                  <a:pt x="16630" y="13930"/>
                </a:cubicBezTo>
                <a:cubicBezTo>
                  <a:pt x="16639" y="13946"/>
                  <a:pt x="16658" y="13961"/>
                  <a:pt x="16658" y="13992"/>
                </a:cubicBezTo>
                <a:cubicBezTo>
                  <a:pt x="16676" y="14039"/>
                  <a:pt x="16694" y="14070"/>
                  <a:pt x="16722" y="14116"/>
                </a:cubicBezTo>
                <a:cubicBezTo>
                  <a:pt x="16731" y="14116"/>
                  <a:pt x="16740" y="14132"/>
                  <a:pt x="16740" y="14148"/>
                </a:cubicBezTo>
                <a:cubicBezTo>
                  <a:pt x="16749" y="14179"/>
                  <a:pt x="16749" y="14210"/>
                  <a:pt x="16758" y="14241"/>
                </a:cubicBezTo>
                <a:cubicBezTo>
                  <a:pt x="16767" y="14256"/>
                  <a:pt x="16767" y="14272"/>
                  <a:pt x="16777" y="14287"/>
                </a:cubicBezTo>
                <a:cubicBezTo>
                  <a:pt x="16813" y="14334"/>
                  <a:pt x="16832" y="14396"/>
                  <a:pt x="16841" y="14458"/>
                </a:cubicBezTo>
                <a:cubicBezTo>
                  <a:pt x="16850" y="14489"/>
                  <a:pt x="16859" y="14520"/>
                  <a:pt x="16859" y="14552"/>
                </a:cubicBezTo>
                <a:cubicBezTo>
                  <a:pt x="16868" y="14583"/>
                  <a:pt x="16877" y="14598"/>
                  <a:pt x="16886" y="14629"/>
                </a:cubicBezTo>
                <a:cubicBezTo>
                  <a:pt x="16914" y="14676"/>
                  <a:pt x="16941" y="14707"/>
                  <a:pt x="16960" y="14754"/>
                </a:cubicBezTo>
                <a:cubicBezTo>
                  <a:pt x="16987" y="14800"/>
                  <a:pt x="17005" y="14831"/>
                  <a:pt x="17033" y="14878"/>
                </a:cubicBezTo>
                <a:cubicBezTo>
                  <a:pt x="17060" y="14893"/>
                  <a:pt x="17079" y="14925"/>
                  <a:pt x="17097" y="14956"/>
                </a:cubicBezTo>
                <a:cubicBezTo>
                  <a:pt x="17106" y="14971"/>
                  <a:pt x="17115" y="14971"/>
                  <a:pt x="17124" y="14971"/>
                </a:cubicBezTo>
                <a:cubicBezTo>
                  <a:pt x="17152" y="14971"/>
                  <a:pt x="17179" y="14956"/>
                  <a:pt x="17207" y="14971"/>
                </a:cubicBezTo>
                <a:cubicBezTo>
                  <a:pt x="17207" y="14925"/>
                  <a:pt x="17216" y="14878"/>
                  <a:pt x="17216" y="14816"/>
                </a:cubicBezTo>
                <a:cubicBezTo>
                  <a:pt x="17216" y="14769"/>
                  <a:pt x="17225" y="14707"/>
                  <a:pt x="17225" y="14660"/>
                </a:cubicBezTo>
                <a:close/>
                <a:moveTo>
                  <a:pt x="17207" y="14971"/>
                </a:moveTo>
                <a:cubicBezTo>
                  <a:pt x="17207" y="14971"/>
                  <a:pt x="17207" y="14971"/>
                  <a:pt x="17207" y="14987"/>
                </a:cubicBezTo>
                <a:cubicBezTo>
                  <a:pt x="17207" y="14987"/>
                  <a:pt x="17207" y="14987"/>
                  <a:pt x="17207" y="14987"/>
                </a:cubicBezTo>
                <a:cubicBezTo>
                  <a:pt x="17207" y="14971"/>
                  <a:pt x="17216" y="14971"/>
                  <a:pt x="17216" y="14971"/>
                </a:cubicBezTo>
                <a:cubicBezTo>
                  <a:pt x="17207" y="14971"/>
                  <a:pt x="17207" y="14971"/>
                  <a:pt x="17207" y="14971"/>
                </a:cubicBezTo>
                <a:close/>
                <a:moveTo>
                  <a:pt x="3917" y="2664"/>
                </a:moveTo>
                <a:cubicBezTo>
                  <a:pt x="3917" y="2695"/>
                  <a:pt x="3908" y="2742"/>
                  <a:pt x="3908" y="2773"/>
                </a:cubicBezTo>
                <a:cubicBezTo>
                  <a:pt x="3908" y="2788"/>
                  <a:pt x="3926" y="2804"/>
                  <a:pt x="3926" y="2804"/>
                </a:cubicBezTo>
                <a:cubicBezTo>
                  <a:pt x="3954" y="2804"/>
                  <a:pt x="3981" y="2788"/>
                  <a:pt x="4009" y="2757"/>
                </a:cubicBezTo>
                <a:cubicBezTo>
                  <a:pt x="4009" y="2757"/>
                  <a:pt x="4009" y="2757"/>
                  <a:pt x="4009" y="2757"/>
                </a:cubicBezTo>
                <a:cubicBezTo>
                  <a:pt x="4009" y="2742"/>
                  <a:pt x="4009" y="2742"/>
                  <a:pt x="4009" y="2742"/>
                </a:cubicBezTo>
                <a:cubicBezTo>
                  <a:pt x="4009" y="2757"/>
                  <a:pt x="4009" y="2757"/>
                  <a:pt x="4009" y="2757"/>
                </a:cubicBezTo>
                <a:cubicBezTo>
                  <a:pt x="4009" y="2757"/>
                  <a:pt x="4009" y="2757"/>
                  <a:pt x="4009" y="2757"/>
                </a:cubicBezTo>
                <a:cubicBezTo>
                  <a:pt x="4018" y="2773"/>
                  <a:pt x="4027" y="2788"/>
                  <a:pt x="4045" y="2788"/>
                </a:cubicBezTo>
                <a:cubicBezTo>
                  <a:pt x="4055" y="2788"/>
                  <a:pt x="4064" y="2788"/>
                  <a:pt x="4082" y="2773"/>
                </a:cubicBezTo>
                <a:cubicBezTo>
                  <a:pt x="4082" y="2757"/>
                  <a:pt x="4091" y="2742"/>
                  <a:pt x="4100" y="2726"/>
                </a:cubicBezTo>
                <a:cubicBezTo>
                  <a:pt x="4109" y="2710"/>
                  <a:pt x="4119" y="2679"/>
                  <a:pt x="4128" y="2664"/>
                </a:cubicBezTo>
                <a:cubicBezTo>
                  <a:pt x="4146" y="2633"/>
                  <a:pt x="4155" y="2602"/>
                  <a:pt x="4183" y="2602"/>
                </a:cubicBezTo>
                <a:cubicBezTo>
                  <a:pt x="4201" y="2602"/>
                  <a:pt x="4210" y="2586"/>
                  <a:pt x="4219" y="2571"/>
                </a:cubicBezTo>
                <a:cubicBezTo>
                  <a:pt x="4228" y="2555"/>
                  <a:pt x="4238" y="2539"/>
                  <a:pt x="4256" y="2524"/>
                </a:cubicBezTo>
                <a:cubicBezTo>
                  <a:pt x="4265" y="2508"/>
                  <a:pt x="4274" y="2493"/>
                  <a:pt x="4283" y="2493"/>
                </a:cubicBezTo>
                <a:cubicBezTo>
                  <a:pt x="4311" y="2493"/>
                  <a:pt x="4338" y="2477"/>
                  <a:pt x="4366" y="2462"/>
                </a:cubicBezTo>
                <a:cubicBezTo>
                  <a:pt x="4375" y="2446"/>
                  <a:pt x="4384" y="2446"/>
                  <a:pt x="4393" y="2446"/>
                </a:cubicBezTo>
                <a:cubicBezTo>
                  <a:pt x="4393" y="2462"/>
                  <a:pt x="4393" y="2462"/>
                  <a:pt x="4393" y="2462"/>
                </a:cubicBezTo>
                <a:cubicBezTo>
                  <a:pt x="4393" y="2462"/>
                  <a:pt x="4393" y="2462"/>
                  <a:pt x="4393" y="2462"/>
                </a:cubicBezTo>
                <a:cubicBezTo>
                  <a:pt x="4393" y="2446"/>
                  <a:pt x="4393" y="2446"/>
                  <a:pt x="4393" y="2446"/>
                </a:cubicBezTo>
                <a:cubicBezTo>
                  <a:pt x="4412" y="2431"/>
                  <a:pt x="4421" y="2431"/>
                  <a:pt x="4439" y="2431"/>
                </a:cubicBezTo>
                <a:cubicBezTo>
                  <a:pt x="4457" y="2431"/>
                  <a:pt x="4466" y="2431"/>
                  <a:pt x="4476" y="2431"/>
                </a:cubicBezTo>
                <a:cubicBezTo>
                  <a:pt x="4494" y="2400"/>
                  <a:pt x="4503" y="2400"/>
                  <a:pt x="4521" y="2400"/>
                </a:cubicBezTo>
                <a:cubicBezTo>
                  <a:pt x="4531" y="2322"/>
                  <a:pt x="4521" y="2260"/>
                  <a:pt x="4521" y="2182"/>
                </a:cubicBezTo>
                <a:cubicBezTo>
                  <a:pt x="4521" y="2151"/>
                  <a:pt x="4512" y="2120"/>
                  <a:pt x="4494" y="2089"/>
                </a:cubicBezTo>
                <a:cubicBezTo>
                  <a:pt x="4485" y="2073"/>
                  <a:pt x="4466" y="2073"/>
                  <a:pt x="4457" y="2073"/>
                </a:cubicBezTo>
                <a:cubicBezTo>
                  <a:pt x="4430" y="2073"/>
                  <a:pt x="4412" y="2058"/>
                  <a:pt x="4393" y="2027"/>
                </a:cubicBezTo>
                <a:cubicBezTo>
                  <a:pt x="4384" y="2011"/>
                  <a:pt x="4375" y="2011"/>
                  <a:pt x="4366" y="1996"/>
                </a:cubicBezTo>
                <a:cubicBezTo>
                  <a:pt x="4347" y="1933"/>
                  <a:pt x="4329" y="1933"/>
                  <a:pt x="4293" y="1933"/>
                </a:cubicBezTo>
                <a:cubicBezTo>
                  <a:pt x="4265" y="1949"/>
                  <a:pt x="4247" y="1933"/>
                  <a:pt x="4219" y="1933"/>
                </a:cubicBezTo>
                <a:cubicBezTo>
                  <a:pt x="4210" y="1933"/>
                  <a:pt x="4192" y="1949"/>
                  <a:pt x="4183" y="1949"/>
                </a:cubicBezTo>
                <a:cubicBezTo>
                  <a:pt x="4174" y="1949"/>
                  <a:pt x="4164" y="1965"/>
                  <a:pt x="4155" y="1980"/>
                </a:cubicBezTo>
                <a:cubicBezTo>
                  <a:pt x="4155" y="2011"/>
                  <a:pt x="4155" y="2042"/>
                  <a:pt x="4155" y="2058"/>
                </a:cubicBezTo>
                <a:cubicBezTo>
                  <a:pt x="4155" y="2089"/>
                  <a:pt x="4146" y="2120"/>
                  <a:pt x="4128" y="2135"/>
                </a:cubicBezTo>
                <a:cubicBezTo>
                  <a:pt x="4100" y="2167"/>
                  <a:pt x="4082" y="2198"/>
                  <a:pt x="4055" y="2229"/>
                </a:cubicBezTo>
                <a:cubicBezTo>
                  <a:pt x="4045" y="2260"/>
                  <a:pt x="4036" y="2275"/>
                  <a:pt x="4036" y="2306"/>
                </a:cubicBezTo>
                <a:cubicBezTo>
                  <a:pt x="4036" y="2306"/>
                  <a:pt x="4027" y="2322"/>
                  <a:pt x="4027" y="2322"/>
                </a:cubicBezTo>
                <a:cubicBezTo>
                  <a:pt x="3981" y="2369"/>
                  <a:pt x="3945" y="2431"/>
                  <a:pt x="3908" y="2477"/>
                </a:cubicBezTo>
                <a:cubicBezTo>
                  <a:pt x="3899" y="2493"/>
                  <a:pt x="3890" y="2508"/>
                  <a:pt x="3881" y="2524"/>
                </a:cubicBezTo>
                <a:cubicBezTo>
                  <a:pt x="3881" y="2539"/>
                  <a:pt x="3890" y="2555"/>
                  <a:pt x="3899" y="2571"/>
                </a:cubicBezTo>
                <a:cubicBezTo>
                  <a:pt x="3908" y="2602"/>
                  <a:pt x="3917" y="2633"/>
                  <a:pt x="3917" y="2664"/>
                </a:cubicBezTo>
                <a:close/>
                <a:moveTo>
                  <a:pt x="9802" y="6999"/>
                </a:moveTo>
                <a:cubicBezTo>
                  <a:pt x="9821" y="7030"/>
                  <a:pt x="9821" y="7062"/>
                  <a:pt x="9812" y="7108"/>
                </a:cubicBezTo>
                <a:cubicBezTo>
                  <a:pt x="9812" y="7124"/>
                  <a:pt x="9821" y="7124"/>
                  <a:pt x="9821" y="7139"/>
                </a:cubicBezTo>
                <a:cubicBezTo>
                  <a:pt x="9839" y="7155"/>
                  <a:pt x="9839" y="7170"/>
                  <a:pt x="9830" y="7186"/>
                </a:cubicBezTo>
                <a:cubicBezTo>
                  <a:pt x="9821" y="7201"/>
                  <a:pt x="9821" y="7201"/>
                  <a:pt x="9821" y="7217"/>
                </a:cubicBezTo>
                <a:cubicBezTo>
                  <a:pt x="9821" y="7232"/>
                  <a:pt x="9821" y="7232"/>
                  <a:pt x="9830" y="7232"/>
                </a:cubicBezTo>
                <a:cubicBezTo>
                  <a:pt x="9830" y="7248"/>
                  <a:pt x="9830" y="7248"/>
                  <a:pt x="9830" y="7264"/>
                </a:cubicBezTo>
                <a:cubicBezTo>
                  <a:pt x="9848" y="7295"/>
                  <a:pt x="9848" y="7295"/>
                  <a:pt x="9866" y="7264"/>
                </a:cubicBezTo>
                <a:cubicBezTo>
                  <a:pt x="9866" y="7264"/>
                  <a:pt x="9876" y="7264"/>
                  <a:pt x="9876" y="7248"/>
                </a:cubicBezTo>
                <a:cubicBezTo>
                  <a:pt x="9876" y="7264"/>
                  <a:pt x="9876" y="7264"/>
                  <a:pt x="9876" y="7279"/>
                </a:cubicBezTo>
                <a:cubicBezTo>
                  <a:pt x="9876" y="7295"/>
                  <a:pt x="9876" y="7326"/>
                  <a:pt x="9866" y="7341"/>
                </a:cubicBezTo>
                <a:cubicBezTo>
                  <a:pt x="9866" y="7372"/>
                  <a:pt x="9876" y="7388"/>
                  <a:pt x="9894" y="7388"/>
                </a:cubicBezTo>
                <a:cubicBezTo>
                  <a:pt x="9894" y="7388"/>
                  <a:pt x="9894" y="7388"/>
                  <a:pt x="9903" y="7388"/>
                </a:cubicBezTo>
                <a:cubicBezTo>
                  <a:pt x="9912" y="7388"/>
                  <a:pt x="9931" y="7388"/>
                  <a:pt x="9940" y="7388"/>
                </a:cubicBezTo>
                <a:cubicBezTo>
                  <a:pt x="9958" y="7403"/>
                  <a:pt x="9949" y="7434"/>
                  <a:pt x="9958" y="7450"/>
                </a:cubicBezTo>
                <a:cubicBezTo>
                  <a:pt x="9958" y="7466"/>
                  <a:pt x="9967" y="7481"/>
                  <a:pt x="9967" y="7481"/>
                </a:cubicBezTo>
                <a:cubicBezTo>
                  <a:pt x="9985" y="7497"/>
                  <a:pt x="9985" y="7512"/>
                  <a:pt x="9985" y="7543"/>
                </a:cubicBezTo>
                <a:cubicBezTo>
                  <a:pt x="9976" y="7605"/>
                  <a:pt x="9967" y="7621"/>
                  <a:pt x="9921" y="7605"/>
                </a:cubicBezTo>
                <a:cubicBezTo>
                  <a:pt x="9921" y="7605"/>
                  <a:pt x="9912" y="7605"/>
                  <a:pt x="9912" y="7605"/>
                </a:cubicBezTo>
                <a:cubicBezTo>
                  <a:pt x="9903" y="7605"/>
                  <a:pt x="9903" y="7605"/>
                  <a:pt x="9903" y="7621"/>
                </a:cubicBezTo>
                <a:cubicBezTo>
                  <a:pt x="9903" y="7652"/>
                  <a:pt x="9903" y="7699"/>
                  <a:pt x="9921" y="7730"/>
                </a:cubicBezTo>
                <a:cubicBezTo>
                  <a:pt x="9921" y="7730"/>
                  <a:pt x="9921" y="7761"/>
                  <a:pt x="9912" y="7776"/>
                </a:cubicBezTo>
                <a:cubicBezTo>
                  <a:pt x="9903" y="7776"/>
                  <a:pt x="9894" y="7792"/>
                  <a:pt x="9885" y="7807"/>
                </a:cubicBezTo>
                <a:cubicBezTo>
                  <a:pt x="9885" y="7807"/>
                  <a:pt x="9876" y="7823"/>
                  <a:pt x="9866" y="7823"/>
                </a:cubicBezTo>
                <a:cubicBezTo>
                  <a:pt x="9866" y="7838"/>
                  <a:pt x="9866" y="7854"/>
                  <a:pt x="9866" y="7854"/>
                </a:cubicBezTo>
                <a:cubicBezTo>
                  <a:pt x="9866" y="7854"/>
                  <a:pt x="9876" y="7870"/>
                  <a:pt x="9876" y="7870"/>
                </a:cubicBezTo>
                <a:cubicBezTo>
                  <a:pt x="9912" y="7885"/>
                  <a:pt x="9940" y="7901"/>
                  <a:pt x="9967" y="7932"/>
                </a:cubicBezTo>
                <a:cubicBezTo>
                  <a:pt x="9967" y="7932"/>
                  <a:pt x="9967" y="7932"/>
                  <a:pt x="9976" y="7932"/>
                </a:cubicBezTo>
                <a:cubicBezTo>
                  <a:pt x="9967" y="7932"/>
                  <a:pt x="9967" y="7947"/>
                  <a:pt x="9958" y="7947"/>
                </a:cubicBezTo>
                <a:cubicBezTo>
                  <a:pt x="9931" y="7932"/>
                  <a:pt x="9912" y="7947"/>
                  <a:pt x="9903" y="7994"/>
                </a:cubicBezTo>
                <a:cubicBezTo>
                  <a:pt x="9885" y="8040"/>
                  <a:pt x="9857" y="8072"/>
                  <a:pt x="9839" y="8103"/>
                </a:cubicBezTo>
                <a:cubicBezTo>
                  <a:pt x="9839" y="8103"/>
                  <a:pt x="9839" y="8118"/>
                  <a:pt x="9848" y="8118"/>
                </a:cubicBezTo>
                <a:cubicBezTo>
                  <a:pt x="9848" y="8118"/>
                  <a:pt x="9848" y="8118"/>
                  <a:pt x="9848" y="8118"/>
                </a:cubicBezTo>
                <a:cubicBezTo>
                  <a:pt x="9857" y="8118"/>
                  <a:pt x="9866" y="8118"/>
                  <a:pt x="9876" y="8118"/>
                </a:cubicBezTo>
                <a:cubicBezTo>
                  <a:pt x="9885" y="8103"/>
                  <a:pt x="9903" y="8087"/>
                  <a:pt x="9912" y="8103"/>
                </a:cubicBezTo>
                <a:cubicBezTo>
                  <a:pt x="9940" y="8103"/>
                  <a:pt x="9958" y="8087"/>
                  <a:pt x="9976" y="8056"/>
                </a:cubicBezTo>
                <a:cubicBezTo>
                  <a:pt x="9985" y="8040"/>
                  <a:pt x="9995" y="8040"/>
                  <a:pt x="10004" y="8040"/>
                </a:cubicBezTo>
                <a:cubicBezTo>
                  <a:pt x="10031" y="8040"/>
                  <a:pt x="10059" y="8040"/>
                  <a:pt x="10086" y="8040"/>
                </a:cubicBezTo>
                <a:cubicBezTo>
                  <a:pt x="10114" y="8025"/>
                  <a:pt x="10150" y="8009"/>
                  <a:pt x="10178" y="8009"/>
                </a:cubicBezTo>
                <a:cubicBezTo>
                  <a:pt x="10214" y="8009"/>
                  <a:pt x="10233" y="7978"/>
                  <a:pt x="10260" y="7947"/>
                </a:cubicBezTo>
                <a:cubicBezTo>
                  <a:pt x="10260" y="7932"/>
                  <a:pt x="10260" y="7916"/>
                  <a:pt x="10251" y="7901"/>
                </a:cubicBezTo>
                <a:cubicBezTo>
                  <a:pt x="10251" y="7901"/>
                  <a:pt x="10242" y="7901"/>
                  <a:pt x="10242" y="7901"/>
                </a:cubicBezTo>
                <a:cubicBezTo>
                  <a:pt x="10233" y="7885"/>
                  <a:pt x="10233" y="7870"/>
                  <a:pt x="10233" y="7870"/>
                </a:cubicBezTo>
                <a:cubicBezTo>
                  <a:pt x="10242" y="7838"/>
                  <a:pt x="10260" y="7807"/>
                  <a:pt x="10269" y="7776"/>
                </a:cubicBezTo>
                <a:cubicBezTo>
                  <a:pt x="10287" y="7730"/>
                  <a:pt x="10260" y="7668"/>
                  <a:pt x="10223" y="7652"/>
                </a:cubicBezTo>
                <a:cubicBezTo>
                  <a:pt x="10214" y="7652"/>
                  <a:pt x="10196" y="7652"/>
                  <a:pt x="10187" y="7652"/>
                </a:cubicBezTo>
                <a:cubicBezTo>
                  <a:pt x="10187" y="7652"/>
                  <a:pt x="10187" y="7652"/>
                  <a:pt x="10187" y="7652"/>
                </a:cubicBezTo>
                <a:cubicBezTo>
                  <a:pt x="10187" y="7652"/>
                  <a:pt x="10187" y="7652"/>
                  <a:pt x="10187" y="7652"/>
                </a:cubicBezTo>
                <a:cubicBezTo>
                  <a:pt x="10187" y="7652"/>
                  <a:pt x="10187" y="7652"/>
                  <a:pt x="10187" y="7652"/>
                </a:cubicBezTo>
                <a:cubicBezTo>
                  <a:pt x="10187" y="7652"/>
                  <a:pt x="10187" y="7652"/>
                  <a:pt x="10187" y="7652"/>
                </a:cubicBezTo>
                <a:cubicBezTo>
                  <a:pt x="10187" y="7636"/>
                  <a:pt x="10187" y="7621"/>
                  <a:pt x="10187" y="7605"/>
                </a:cubicBezTo>
                <a:cubicBezTo>
                  <a:pt x="10168" y="7574"/>
                  <a:pt x="10159" y="7528"/>
                  <a:pt x="10150" y="7481"/>
                </a:cubicBezTo>
                <a:cubicBezTo>
                  <a:pt x="10141" y="7466"/>
                  <a:pt x="10132" y="7434"/>
                  <a:pt x="10123" y="7419"/>
                </a:cubicBezTo>
                <a:cubicBezTo>
                  <a:pt x="10095" y="7403"/>
                  <a:pt x="10086" y="7372"/>
                  <a:pt x="10077" y="7326"/>
                </a:cubicBezTo>
                <a:cubicBezTo>
                  <a:pt x="10059" y="7248"/>
                  <a:pt x="10040" y="7201"/>
                  <a:pt x="10004" y="7186"/>
                </a:cubicBezTo>
                <a:cubicBezTo>
                  <a:pt x="9995" y="7186"/>
                  <a:pt x="9995" y="7170"/>
                  <a:pt x="9995" y="7170"/>
                </a:cubicBezTo>
                <a:cubicBezTo>
                  <a:pt x="10004" y="7139"/>
                  <a:pt x="10004" y="7124"/>
                  <a:pt x="10013" y="7108"/>
                </a:cubicBezTo>
                <a:cubicBezTo>
                  <a:pt x="10022" y="7062"/>
                  <a:pt x="10031" y="7015"/>
                  <a:pt x="10040" y="6984"/>
                </a:cubicBezTo>
                <a:cubicBezTo>
                  <a:pt x="10040" y="6953"/>
                  <a:pt x="10031" y="6937"/>
                  <a:pt x="10022" y="6922"/>
                </a:cubicBezTo>
                <a:cubicBezTo>
                  <a:pt x="10013" y="6922"/>
                  <a:pt x="10013" y="6922"/>
                  <a:pt x="10004" y="6922"/>
                </a:cubicBezTo>
                <a:cubicBezTo>
                  <a:pt x="9985" y="6922"/>
                  <a:pt x="9967" y="6922"/>
                  <a:pt x="9949" y="6922"/>
                </a:cubicBezTo>
                <a:cubicBezTo>
                  <a:pt x="9949" y="6922"/>
                  <a:pt x="9940" y="6906"/>
                  <a:pt x="9940" y="6906"/>
                </a:cubicBezTo>
                <a:cubicBezTo>
                  <a:pt x="9940" y="6906"/>
                  <a:pt x="9940" y="6906"/>
                  <a:pt x="9940" y="6891"/>
                </a:cubicBezTo>
                <a:cubicBezTo>
                  <a:pt x="9949" y="6875"/>
                  <a:pt x="9958" y="6859"/>
                  <a:pt x="9967" y="6828"/>
                </a:cubicBezTo>
                <a:cubicBezTo>
                  <a:pt x="9976" y="6828"/>
                  <a:pt x="9976" y="6813"/>
                  <a:pt x="9976" y="6813"/>
                </a:cubicBezTo>
                <a:cubicBezTo>
                  <a:pt x="9976" y="6797"/>
                  <a:pt x="9967" y="6782"/>
                  <a:pt x="9958" y="6782"/>
                </a:cubicBezTo>
                <a:cubicBezTo>
                  <a:pt x="9931" y="6782"/>
                  <a:pt x="9912" y="6782"/>
                  <a:pt x="9894" y="6797"/>
                </a:cubicBezTo>
                <a:cubicBezTo>
                  <a:pt x="9876" y="6797"/>
                  <a:pt x="9876" y="6797"/>
                  <a:pt x="9866" y="6828"/>
                </a:cubicBezTo>
                <a:cubicBezTo>
                  <a:pt x="9857" y="6859"/>
                  <a:pt x="9839" y="6906"/>
                  <a:pt x="9830" y="6937"/>
                </a:cubicBezTo>
                <a:cubicBezTo>
                  <a:pt x="9830" y="6953"/>
                  <a:pt x="9821" y="6953"/>
                  <a:pt x="9812" y="6953"/>
                </a:cubicBezTo>
                <a:cubicBezTo>
                  <a:pt x="9793" y="6953"/>
                  <a:pt x="9784" y="6968"/>
                  <a:pt x="9802" y="6999"/>
                </a:cubicBezTo>
                <a:close/>
                <a:moveTo>
                  <a:pt x="10626" y="2198"/>
                </a:moveTo>
                <a:cubicBezTo>
                  <a:pt x="10626" y="2244"/>
                  <a:pt x="10644" y="2275"/>
                  <a:pt x="10654" y="2306"/>
                </a:cubicBezTo>
                <a:cubicBezTo>
                  <a:pt x="10663" y="2322"/>
                  <a:pt x="10681" y="2353"/>
                  <a:pt x="10681" y="2384"/>
                </a:cubicBezTo>
                <a:cubicBezTo>
                  <a:pt x="10699" y="2415"/>
                  <a:pt x="10718" y="2462"/>
                  <a:pt x="10745" y="2477"/>
                </a:cubicBezTo>
                <a:cubicBezTo>
                  <a:pt x="10745" y="2477"/>
                  <a:pt x="10745" y="2477"/>
                  <a:pt x="10745" y="2477"/>
                </a:cubicBezTo>
                <a:cubicBezTo>
                  <a:pt x="10745" y="2477"/>
                  <a:pt x="10745" y="2477"/>
                  <a:pt x="10745" y="2477"/>
                </a:cubicBezTo>
                <a:cubicBezTo>
                  <a:pt x="10754" y="2462"/>
                  <a:pt x="10763" y="2431"/>
                  <a:pt x="10773" y="2415"/>
                </a:cubicBezTo>
                <a:cubicBezTo>
                  <a:pt x="10782" y="2400"/>
                  <a:pt x="10782" y="2384"/>
                  <a:pt x="10782" y="2353"/>
                </a:cubicBezTo>
                <a:cubicBezTo>
                  <a:pt x="10782" y="2353"/>
                  <a:pt x="10791" y="2337"/>
                  <a:pt x="10791" y="2337"/>
                </a:cubicBezTo>
                <a:cubicBezTo>
                  <a:pt x="10800" y="2337"/>
                  <a:pt x="10800" y="2337"/>
                  <a:pt x="10800" y="2337"/>
                </a:cubicBezTo>
                <a:cubicBezTo>
                  <a:pt x="10809" y="2384"/>
                  <a:pt x="10827" y="2369"/>
                  <a:pt x="10846" y="2369"/>
                </a:cubicBezTo>
                <a:cubicBezTo>
                  <a:pt x="10846" y="2369"/>
                  <a:pt x="10846" y="2369"/>
                  <a:pt x="10846" y="2369"/>
                </a:cubicBezTo>
                <a:cubicBezTo>
                  <a:pt x="10855" y="2384"/>
                  <a:pt x="10855" y="2384"/>
                  <a:pt x="10846" y="2384"/>
                </a:cubicBezTo>
                <a:cubicBezTo>
                  <a:pt x="10827" y="2400"/>
                  <a:pt x="10818" y="2431"/>
                  <a:pt x="10800" y="2446"/>
                </a:cubicBezTo>
                <a:cubicBezTo>
                  <a:pt x="10791" y="2477"/>
                  <a:pt x="10773" y="2477"/>
                  <a:pt x="10745" y="2477"/>
                </a:cubicBezTo>
                <a:cubicBezTo>
                  <a:pt x="10745" y="2477"/>
                  <a:pt x="10745" y="2477"/>
                  <a:pt x="10745" y="2477"/>
                </a:cubicBezTo>
                <a:cubicBezTo>
                  <a:pt x="10745" y="2477"/>
                  <a:pt x="10745" y="2477"/>
                  <a:pt x="10745" y="2477"/>
                </a:cubicBezTo>
                <a:cubicBezTo>
                  <a:pt x="10745" y="2508"/>
                  <a:pt x="10745" y="2524"/>
                  <a:pt x="10745" y="2555"/>
                </a:cubicBezTo>
                <a:cubicBezTo>
                  <a:pt x="10745" y="2571"/>
                  <a:pt x="10754" y="2586"/>
                  <a:pt x="10763" y="2586"/>
                </a:cubicBezTo>
                <a:cubicBezTo>
                  <a:pt x="10773" y="2602"/>
                  <a:pt x="10791" y="2602"/>
                  <a:pt x="10791" y="2617"/>
                </a:cubicBezTo>
                <a:cubicBezTo>
                  <a:pt x="10791" y="2617"/>
                  <a:pt x="10791" y="2617"/>
                  <a:pt x="10791" y="2617"/>
                </a:cubicBezTo>
                <a:cubicBezTo>
                  <a:pt x="10791" y="2617"/>
                  <a:pt x="10800" y="2617"/>
                  <a:pt x="10800" y="2617"/>
                </a:cubicBezTo>
                <a:cubicBezTo>
                  <a:pt x="10800" y="2617"/>
                  <a:pt x="10809" y="2617"/>
                  <a:pt x="10818" y="2617"/>
                </a:cubicBezTo>
                <a:cubicBezTo>
                  <a:pt x="10827" y="2617"/>
                  <a:pt x="10827" y="2633"/>
                  <a:pt x="10818" y="2633"/>
                </a:cubicBezTo>
                <a:cubicBezTo>
                  <a:pt x="10818" y="2633"/>
                  <a:pt x="10818" y="2633"/>
                  <a:pt x="10809" y="2633"/>
                </a:cubicBezTo>
                <a:cubicBezTo>
                  <a:pt x="10809" y="2633"/>
                  <a:pt x="10800" y="2633"/>
                  <a:pt x="10800" y="2617"/>
                </a:cubicBezTo>
                <a:cubicBezTo>
                  <a:pt x="10791" y="2617"/>
                  <a:pt x="10791" y="2617"/>
                  <a:pt x="10791" y="2617"/>
                </a:cubicBezTo>
                <a:cubicBezTo>
                  <a:pt x="10791" y="2617"/>
                  <a:pt x="10791" y="2617"/>
                  <a:pt x="10791" y="2617"/>
                </a:cubicBezTo>
                <a:cubicBezTo>
                  <a:pt x="10782" y="2617"/>
                  <a:pt x="10773" y="2617"/>
                  <a:pt x="10763" y="2633"/>
                </a:cubicBezTo>
                <a:cubicBezTo>
                  <a:pt x="10763" y="2664"/>
                  <a:pt x="10763" y="2679"/>
                  <a:pt x="10763" y="2710"/>
                </a:cubicBezTo>
                <a:cubicBezTo>
                  <a:pt x="10791" y="2773"/>
                  <a:pt x="10818" y="2819"/>
                  <a:pt x="10864" y="2835"/>
                </a:cubicBezTo>
                <a:cubicBezTo>
                  <a:pt x="10864" y="2835"/>
                  <a:pt x="10864" y="2835"/>
                  <a:pt x="10864" y="2835"/>
                </a:cubicBezTo>
                <a:cubicBezTo>
                  <a:pt x="10864" y="2835"/>
                  <a:pt x="10864" y="2835"/>
                  <a:pt x="10864" y="2835"/>
                </a:cubicBezTo>
                <a:cubicBezTo>
                  <a:pt x="10864" y="2835"/>
                  <a:pt x="10864" y="2835"/>
                  <a:pt x="10864" y="2835"/>
                </a:cubicBezTo>
                <a:cubicBezTo>
                  <a:pt x="10864" y="2835"/>
                  <a:pt x="10864" y="2835"/>
                  <a:pt x="10864" y="2835"/>
                </a:cubicBezTo>
                <a:cubicBezTo>
                  <a:pt x="10855" y="2850"/>
                  <a:pt x="10855" y="2850"/>
                  <a:pt x="10855" y="2866"/>
                </a:cubicBezTo>
                <a:cubicBezTo>
                  <a:pt x="10864" y="2897"/>
                  <a:pt x="10873" y="2928"/>
                  <a:pt x="10892" y="2959"/>
                </a:cubicBezTo>
                <a:cubicBezTo>
                  <a:pt x="10901" y="2959"/>
                  <a:pt x="10919" y="2959"/>
                  <a:pt x="10919" y="2944"/>
                </a:cubicBezTo>
                <a:cubicBezTo>
                  <a:pt x="10928" y="2944"/>
                  <a:pt x="10928" y="2928"/>
                  <a:pt x="10928" y="2912"/>
                </a:cubicBezTo>
                <a:cubicBezTo>
                  <a:pt x="10928" y="2866"/>
                  <a:pt x="10937" y="2804"/>
                  <a:pt x="10937" y="2742"/>
                </a:cubicBezTo>
                <a:cubicBezTo>
                  <a:pt x="10937" y="2710"/>
                  <a:pt x="10946" y="2679"/>
                  <a:pt x="10956" y="2664"/>
                </a:cubicBezTo>
                <a:cubicBezTo>
                  <a:pt x="10965" y="2648"/>
                  <a:pt x="10974" y="2617"/>
                  <a:pt x="10974" y="2602"/>
                </a:cubicBezTo>
                <a:cubicBezTo>
                  <a:pt x="10965" y="2539"/>
                  <a:pt x="10992" y="2462"/>
                  <a:pt x="10992" y="2400"/>
                </a:cubicBezTo>
                <a:cubicBezTo>
                  <a:pt x="10992" y="2384"/>
                  <a:pt x="10992" y="2384"/>
                  <a:pt x="10992" y="2369"/>
                </a:cubicBezTo>
                <a:cubicBezTo>
                  <a:pt x="11001" y="2337"/>
                  <a:pt x="11011" y="2306"/>
                  <a:pt x="11029" y="2306"/>
                </a:cubicBezTo>
                <a:cubicBezTo>
                  <a:pt x="11029" y="2291"/>
                  <a:pt x="11038" y="2291"/>
                  <a:pt x="11038" y="2306"/>
                </a:cubicBezTo>
                <a:cubicBezTo>
                  <a:pt x="11038" y="2322"/>
                  <a:pt x="11038" y="2353"/>
                  <a:pt x="11038" y="2353"/>
                </a:cubicBezTo>
                <a:cubicBezTo>
                  <a:pt x="11056" y="2400"/>
                  <a:pt x="11065" y="2462"/>
                  <a:pt x="11075" y="2508"/>
                </a:cubicBezTo>
                <a:cubicBezTo>
                  <a:pt x="11084" y="2524"/>
                  <a:pt x="11084" y="2555"/>
                  <a:pt x="11084" y="2571"/>
                </a:cubicBezTo>
                <a:cubicBezTo>
                  <a:pt x="11075" y="2602"/>
                  <a:pt x="11075" y="2617"/>
                  <a:pt x="11075" y="2633"/>
                </a:cubicBezTo>
                <a:cubicBezTo>
                  <a:pt x="11065" y="2648"/>
                  <a:pt x="11084" y="2679"/>
                  <a:pt x="11093" y="2679"/>
                </a:cubicBezTo>
                <a:cubicBezTo>
                  <a:pt x="11102" y="2664"/>
                  <a:pt x="11120" y="2648"/>
                  <a:pt x="11129" y="2648"/>
                </a:cubicBezTo>
                <a:cubicBezTo>
                  <a:pt x="11139" y="2633"/>
                  <a:pt x="11139" y="2633"/>
                  <a:pt x="11148" y="2664"/>
                </a:cubicBezTo>
                <a:cubicBezTo>
                  <a:pt x="11148" y="2679"/>
                  <a:pt x="11148" y="2679"/>
                  <a:pt x="11148" y="2679"/>
                </a:cubicBezTo>
                <a:cubicBezTo>
                  <a:pt x="11157" y="2710"/>
                  <a:pt x="11166" y="2710"/>
                  <a:pt x="11175" y="2695"/>
                </a:cubicBezTo>
                <a:cubicBezTo>
                  <a:pt x="11203" y="2664"/>
                  <a:pt x="11221" y="2602"/>
                  <a:pt x="11230" y="2539"/>
                </a:cubicBezTo>
                <a:cubicBezTo>
                  <a:pt x="11230" y="2524"/>
                  <a:pt x="11221" y="2524"/>
                  <a:pt x="11221" y="2524"/>
                </a:cubicBezTo>
                <a:cubicBezTo>
                  <a:pt x="11212" y="2508"/>
                  <a:pt x="11212" y="2508"/>
                  <a:pt x="11203" y="2508"/>
                </a:cubicBezTo>
                <a:cubicBezTo>
                  <a:pt x="11175" y="2508"/>
                  <a:pt x="11166" y="2493"/>
                  <a:pt x="11166" y="2446"/>
                </a:cubicBezTo>
                <a:cubicBezTo>
                  <a:pt x="11166" y="2400"/>
                  <a:pt x="11157" y="2400"/>
                  <a:pt x="11129" y="2400"/>
                </a:cubicBezTo>
                <a:cubicBezTo>
                  <a:pt x="11111" y="2415"/>
                  <a:pt x="11111" y="2415"/>
                  <a:pt x="11120" y="2384"/>
                </a:cubicBezTo>
                <a:cubicBezTo>
                  <a:pt x="11120" y="2369"/>
                  <a:pt x="11120" y="2369"/>
                  <a:pt x="11120" y="2353"/>
                </a:cubicBezTo>
                <a:cubicBezTo>
                  <a:pt x="11120" y="2322"/>
                  <a:pt x="11120" y="2306"/>
                  <a:pt x="11102" y="2291"/>
                </a:cubicBezTo>
                <a:cubicBezTo>
                  <a:pt x="11093" y="2291"/>
                  <a:pt x="11075" y="2291"/>
                  <a:pt x="11065" y="2260"/>
                </a:cubicBezTo>
                <a:cubicBezTo>
                  <a:pt x="11056" y="2229"/>
                  <a:pt x="11038" y="2213"/>
                  <a:pt x="11029" y="2167"/>
                </a:cubicBezTo>
                <a:cubicBezTo>
                  <a:pt x="11029" y="2167"/>
                  <a:pt x="11020" y="2151"/>
                  <a:pt x="11020" y="2151"/>
                </a:cubicBezTo>
                <a:cubicBezTo>
                  <a:pt x="11011" y="2151"/>
                  <a:pt x="11001" y="2151"/>
                  <a:pt x="10992" y="2135"/>
                </a:cubicBezTo>
                <a:cubicBezTo>
                  <a:pt x="10965" y="2120"/>
                  <a:pt x="10946" y="2104"/>
                  <a:pt x="10946" y="2073"/>
                </a:cubicBezTo>
                <a:cubicBezTo>
                  <a:pt x="10937" y="2027"/>
                  <a:pt x="10928" y="1996"/>
                  <a:pt x="10910" y="1980"/>
                </a:cubicBezTo>
                <a:cubicBezTo>
                  <a:pt x="10901" y="1980"/>
                  <a:pt x="10901" y="1965"/>
                  <a:pt x="10892" y="1949"/>
                </a:cubicBezTo>
                <a:cubicBezTo>
                  <a:pt x="10882" y="1933"/>
                  <a:pt x="10873" y="1902"/>
                  <a:pt x="10855" y="1902"/>
                </a:cubicBezTo>
                <a:cubicBezTo>
                  <a:pt x="10846" y="1887"/>
                  <a:pt x="10837" y="1887"/>
                  <a:pt x="10827" y="1871"/>
                </a:cubicBezTo>
                <a:cubicBezTo>
                  <a:pt x="10818" y="1871"/>
                  <a:pt x="10809" y="1871"/>
                  <a:pt x="10809" y="1902"/>
                </a:cubicBezTo>
                <a:cubicBezTo>
                  <a:pt x="10800" y="1918"/>
                  <a:pt x="10800" y="1949"/>
                  <a:pt x="10800" y="1980"/>
                </a:cubicBezTo>
                <a:cubicBezTo>
                  <a:pt x="10800" y="1980"/>
                  <a:pt x="10800" y="1980"/>
                  <a:pt x="10800" y="1980"/>
                </a:cubicBezTo>
                <a:cubicBezTo>
                  <a:pt x="10800" y="1980"/>
                  <a:pt x="10800" y="1996"/>
                  <a:pt x="10800" y="1996"/>
                </a:cubicBezTo>
                <a:cubicBezTo>
                  <a:pt x="10809" y="2011"/>
                  <a:pt x="10809" y="2027"/>
                  <a:pt x="10809" y="2042"/>
                </a:cubicBezTo>
                <a:cubicBezTo>
                  <a:pt x="10809" y="2058"/>
                  <a:pt x="10809" y="2058"/>
                  <a:pt x="10809" y="2058"/>
                </a:cubicBezTo>
                <a:cubicBezTo>
                  <a:pt x="10800" y="2073"/>
                  <a:pt x="10800" y="2058"/>
                  <a:pt x="10800" y="2042"/>
                </a:cubicBezTo>
                <a:cubicBezTo>
                  <a:pt x="10800" y="2027"/>
                  <a:pt x="10800" y="2011"/>
                  <a:pt x="10800" y="1996"/>
                </a:cubicBezTo>
                <a:cubicBezTo>
                  <a:pt x="10800" y="1996"/>
                  <a:pt x="10800" y="1996"/>
                  <a:pt x="10791" y="1996"/>
                </a:cubicBezTo>
                <a:cubicBezTo>
                  <a:pt x="10800" y="1980"/>
                  <a:pt x="10800" y="1980"/>
                  <a:pt x="10800" y="1980"/>
                </a:cubicBezTo>
                <a:cubicBezTo>
                  <a:pt x="10791" y="1980"/>
                  <a:pt x="10782" y="1980"/>
                  <a:pt x="10782" y="1980"/>
                </a:cubicBezTo>
                <a:cubicBezTo>
                  <a:pt x="10763" y="1965"/>
                  <a:pt x="10745" y="1980"/>
                  <a:pt x="10727" y="1980"/>
                </a:cubicBezTo>
                <a:cubicBezTo>
                  <a:pt x="10727" y="1980"/>
                  <a:pt x="10727" y="1996"/>
                  <a:pt x="10727" y="1996"/>
                </a:cubicBezTo>
                <a:cubicBezTo>
                  <a:pt x="10727" y="1996"/>
                  <a:pt x="10727" y="1996"/>
                  <a:pt x="10727" y="1996"/>
                </a:cubicBezTo>
                <a:cubicBezTo>
                  <a:pt x="10727" y="1996"/>
                  <a:pt x="10727" y="2011"/>
                  <a:pt x="10727" y="2011"/>
                </a:cubicBezTo>
                <a:cubicBezTo>
                  <a:pt x="10727" y="2027"/>
                  <a:pt x="10727" y="2027"/>
                  <a:pt x="10718" y="2027"/>
                </a:cubicBezTo>
                <a:cubicBezTo>
                  <a:pt x="10718" y="2027"/>
                  <a:pt x="10718" y="2011"/>
                  <a:pt x="10708" y="2011"/>
                </a:cubicBezTo>
                <a:cubicBezTo>
                  <a:pt x="10708" y="2011"/>
                  <a:pt x="10708" y="1996"/>
                  <a:pt x="10718" y="1996"/>
                </a:cubicBezTo>
                <a:cubicBezTo>
                  <a:pt x="10718" y="1996"/>
                  <a:pt x="10727" y="1996"/>
                  <a:pt x="10727" y="1996"/>
                </a:cubicBezTo>
                <a:cubicBezTo>
                  <a:pt x="10727" y="1996"/>
                  <a:pt x="10727" y="1980"/>
                  <a:pt x="10727" y="1980"/>
                </a:cubicBezTo>
                <a:cubicBezTo>
                  <a:pt x="10727" y="1980"/>
                  <a:pt x="10727" y="1980"/>
                  <a:pt x="10727" y="1980"/>
                </a:cubicBezTo>
                <a:cubicBezTo>
                  <a:pt x="10727" y="1980"/>
                  <a:pt x="10727" y="1980"/>
                  <a:pt x="10727" y="1980"/>
                </a:cubicBezTo>
                <a:cubicBezTo>
                  <a:pt x="10727" y="1933"/>
                  <a:pt x="10718" y="1933"/>
                  <a:pt x="10699" y="1933"/>
                </a:cubicBezTo>
                <a:cubicBezTo>
                  <a:pt x="10681" y="1949"/>
                  <a:pt x="10654" y="1965"/>
                  <a:pt x="10635" y="1965"/>
                </a:cubicBezTo>
                <a:cubicBezTo>
                  <a:pt x="10617" y="1965"/>
                  <a:pt x="10608" y="1980"/>
                  <a:pt x="10608" y="1996"/>
                </a:cubicBezTo>
                <a:cubicBezTo>
                  <a:pt x="10608" y="2011"/>
                  <a:pt x="10599" y="2027"/>
                  <a:pt x="10599" y="2042"/>
                </a:cubicBezTo>
                <a:cubicBezTo>
                  <a:pt x="10589" y="2089"/>
                  <a:pt x="10589" y="2135"/>
                  <a:pt x="10617" y="2167"/>
                </a:cubicBezTo>
                <a:cubicBezTo>
                  <a:pt x="10626" y="2182"/>
                  <a:pt x="10626" y="2198"/>
                  <a:pt x="10626" y="2198"/>
                </a:cubicBezTo>
                <a:close/>
                <a:moveTo>
                  <a:pt x="10827" y="2586"/>
                </a:moveTo>
                <a:cubicBezTo>
                  <a:pt x="10818" y="2571"/>
                  <a:pt x="10818" y="2571"/>
                  <a:pt x="10818" y="2571"/>
                </a:cubicBezTo>
                <a:cubicBezTo>
                  <a:pt x="10827" y="2571"/>
                  <a:pt x="10827" y="2571"/>
                  <a:pt x="10827" y="2571"/>
                </a:cubicBezTo>
                <a:lnTo>
                  <a:pt x="10827" y="2586"/>
                </a:lnTo>
                <a:close/>
                <a:moveTo>
                  <a:pt x="10809" y="2151"/>
                </a:moveTo>
                <a:cubicBezTo>
                  <a:pt x="10809" y="2151"/>
                  <a:pt x="10809" y="2151"/>
                  <a:pt x="10809" y="2151"/>
                </a:cubicBezTo>
                <a:cubicBezTo>
                  <a:pt x="10809" y="2151"/>
                  <a:pt x="10809" y="2151"/>
                  <a:pt x="10809" y="2151"/>
                </a:cubicBezTo>
                <a:cubicBezTo>
                  <a:pt x="10809" y="2151"/>
                  <a:pt x="10809" y="2151"/>
                  <a:pt x="10809" y="2151"/>
                </a:cubicBezTo>
                <a:close/>
                <a:moveTo>
                  <a:pt x="6379" y="2477"/>
                </a:moveTo>
                <a:cubicBezTo>
                  <a:pt x="6370" y="2462"/>
                  <a:pt x="6361" y="2446"/>
                  <a:pt x="6361" y="2431"/>
                </a:cubicBezTo>
                <a:cubicBezTo>
                  <a:pt x="6352" y="2415"/>
                  <a:pt x="6334" y="2400"/>
                  <a:pt x="6315" y="2400"/>
                </a:cubicBezTo>
                <a:cubicBezTo>
                  <a:pt x="6297" y="2400"/>
                  <a:pt x="6269" y="2400"/>
                  <a:pt x="6251" y="2384"/>
                </a:cubicBezTo>
                <a:cubicBezTo>
                  <a:pt x="6242" y="2369"/>
                  <a:pt x="6233" y="2369"/>
                  <a:pt x="6224" y="2369"/>
                </a:cubicBezTo>
                <a:cubicBezTo>
                  <a:pt x="6196" y="2384"/>
                  <a:pt x="6160" y="2384"/>
                  <a:pt x="6123" y="2400"/>
                </a:cubicBezTo>
                <a:cubicBezTo>
                  <a:pt x="6105" y="2400"/>
                  <a:pt x="6086" y="2415"/>
                  <a:pt x="6068" y="2369"/>
                </a:cubicBezTo>
                <a:cubicBezTo>
                  <a:pt x="6068" y="2353"/>
                  <a:pt x="6050" y="2353"/>
                  <a:pt x="6041" y="2353"/>
                </a:cubicBezTo>
                <a:cubicBezTo>
                  <a:pt x="6013" y="2322"/>
                  <a:pt x="5986" y="2306"/>
                  <a:pt x="5977" y="2244"/>
                </a:cubicBezTo>
                <a:cubicBezTo>
                  <a:pt x="5967" y="2213"/>
                  <a:pt x="5958" y="2213"/>
                  <a:pt x="5949" y="2198"/>
                </a:cubicBezTo>
                <a:cubicBezTo>
                  <a:pt x="5940" y="2198"/>
                  <a:pt x="5940" y="2198"/>
                  <a:pt x="5949" y="2182"/>
                </a:cubicBezTo>
                <a:cubicBezTo>
                  <a:pt x="5958" y="2182"/>
                  <a:pt x="5958" y="2167"/>
                  <a:pt x="5967" y="2151"/>
                </a:cubicBezTo>
                <a:cubicBezTo>
                  <a:pt x="5967" y="2151"/>
                  <a:pt x="5967" y="2151"/>
                  <a:pt x="5967" y="2151"/>
                </a:cubicBezTo>
                <a:cubicBezTo>
                  <a:pt x="5967" y="2151"/>
                  <a:pt x="5967" y="2151"/>
                  <a:pt x="5967" y="2151"/>
                </a:cubicBezTo>
                <a:cubicBezTo>
                  <a:pt x="5967" y="2151"/>
                  <a:pt x="5967" y="2151"/>
                  <a:pt x="5967" y="2151"/>
                </a:cubicBezTo>
                <a:cubicBezTo>
                  <a:pt x="5967" y="2151"/>
                  <a:pt x="5967" y="2151"/>
                  <a:pt x="5967" y="2151"/>
                </a:cubicBezTo>
                <a:cubicBezTo>
                  <a:pt x="5986" y="2151"/>
                  <a:pt x="6004" y="2167"/>
                  <a:pt x="6013" y="2151"/>
                </a:cubicBezTo>
                <a:cubicBezTo>
                  <a:pt x="6022" y="2151"/>
                  <a:pt x="6032" y="2135"/>
                  <a:pt x="6022" y="2120"/>
                </a:cubicBezTo>
                <a:cubicBezTo>
                  <a:pt x="6022" y="2120"/>
                  <a:pt x="6022" y="2104"/>
                  <a:pt x="6013" y="2104"/>
                </a:cubicBezTo>
                <a:cubicBezTo>
                  <a:pt x="6004" y="2073"/>
                  <a:pt x="5995" y="2058"/>
                  <a:pt x="5995" y="2011"/>
                </a:cubicBezTo>
                <a:cubicBezTo>
                  <a:pt x="6004" y="1996"/>
                  <a:pt x="5986" y="1965"/>
                  <a:pt x="5967" y="1965"/>
                </a:cubicBezTo>
                <a:cubicBezTo>
                  <a:pt x="5958" y="1965"/>
                  <a:pt x="5940" y="1965"/>
                  <a:pt x="5931" y="1965"/>
                </a:cubicBezTo>
                <a:cubicBezTo>
                  <a:pt x="5922" y="1949"/>
                  <a:pt x="5913" y="1949"/>
                  <a:pt x="5903" y="1933"/>
                </a:cubicBezTo>
                <a:cubicBezTo>
                  <a:pt x="5903" y="1918"/>
                  <a:pt x="5903" y="1887"/>
                  <a:pt x="5894" y="1871"/>
                </a:cubicBezTo>
                <a:cubicBezTo>
                  <a:pt x="5894" y="1856"/>
                  <a:pt x="5894" y="1840"/>
                  <a:pt x="5885" y="1840"/>
                </a:cubicBezTo>
                <a:cubicBezTo>
                  <a:pt x="5867" y="1809"/>
                  <a:pt x="5848" y="1778"/>
                  <a:pt x="5821" y="1763"/>
                </a:cubicBezTo>
                <a:cubicBezTo>
                  <a:pt x="5803" y="1747"/>
                  <a:pt x="5784" y="1747"/>
                  <a:pt x="5766" y="1778"/>
                </a:cubicBezTo>
                <a:cubicBezTo>
                  <a:pt x="5757" y="1778"/>
                  <a:pt x="5748" y="1809"/>
                  <a:pt x="5748" y="1825"/>
                </a:cubicBezTo>
                <a:cubicBezTo>
                  <a:pt x="5757" y="1887"/>
                  <a:pt x="5766" y="1933"/>
                  <a:pt x="5766" y="1996"/>
                </a:cubicBezTo>
                <a:cubicBezTo>
                  <a:pt x="5766" y="1996"/>
                  <a:pt x="5775" y="2011"/>
                  <a:pt x="5775" y="2011"/>
                </a:cubicBezTo>
                <a:cubicBezTo>
                  <a:pt x="5803" y="2027"/>
                  <a:pt x="5821" y="2042"/>
                  <a:pt x="5839" y="2058"/>
                </a:cubicBezTo>
                <a:cubicBezTo>
                  <a:pt x="5867" y="2073"/>
                  <a:pt x="5867" y="2073"/>
                  <a:pt x="5867" y="2104"/>
                </a:cubicBezTo>
                <a:cubicBezTo>
                  <a:pt x="5867" y="2120"/>
                  <a:pt x="5867" y="2151"/>
                  <a:pt x="5867" y="2182"/>
                </a:cubicBezTo>
                <a:cubicBezTo>
                  <a:pt x="5867" y="2213"/>
                  <a:pt x="5858" y="2244"/>
                  <a:pt x="5839" y="2260"/>
                </a:cubicBezTo>
                <a:cubicBezTo>
                  <a:pt x="5830" y="2275"/>
                  <a:pt x="5821" y="2306"/>
                  <a:pt x="5812" y="2322"/>
                </a:cubicBezTo>
                <a:cubicBezTo>
                  <a:pt x="5784" y="2369"/>
                  <a:pt x="5784" y="2446"/>
                  <a:pt x="5784" y="2508"/>
                </a:cubicBezTo>
                <a:cubicBezTo>
                  <a:pt x="5784" y="2539"/>
                  <a:pt x="5821" y="2539"/>
                  <a:pt x="5830" y="2571"/>
                </a:cubicBezTo>
                <a:cubicBezTo>
                  <a:pt x="5830" y="2571"/>
                  <a:pt x="5839" y="2586"/>
                  <a:pt x="5839" y="2586"/>
                </a:cubicBezTo>
                <a:cubicBezTo>
                  <a:pt x="5858" y="2617"/>
                  <a:pt x="5876" y="2617"/>
                  <a:pt x="5894" y="2586"/>
                </a:cubicBezTo>
                <a:cubicBezTo>
                  <a:pt x="5903" y="2586"/>
                  <a:pt x="5903" y="2586"/>
                  <a:pt x="5913" y="2586"/>
                </a:cubicBezTo>
                <a:cubicBezTo>
                  <a:pt x="5922" y="2586"/>
                  <a:pt x="5922" y="2586"/>
                  <a:pt x="5922" y="2602"/>
                </a:cubicBezTo>
                <a:cubicBezTo>
                  <a:pt x="5922" y="2617"/>
                  <a:pt x="5913" y="2617"/>
                  <a:pt x="5913" y="2633"/>
                </a:cubicBezTo>
                <a:cubicBezTo>
                  <a:pt x="5922" y="2648"/>
                  <a:pt x="5931" y="2664"/>
                  <a:pt x="5940" y="2664"/>
                </a:cubicBezTo>
                <a:cubicBezTo>
                  <a:pt x="5967" y="2679"/>
                  <a:pt x="5986" y="2695"/>
                  <a:pt x="6013" y="2695"/>
                </a:cubicBezTo>
                <a:cubicBezTo>
                  <a:pt x="6068" y="2695"/>
                  <a:pt x="6114" y="2742"/>
                  <a:pt x="6169" y="2742"/>
                </a:cubicBezTo>
                <a:cubicBezTo>
                  <a:pt x="6178" y="2742"/>
                  <a:pt x="6187" y="2757"/>
                  <a:pt x="6196" y="2757"/>
                </a:cubicBezTo>
                <a:cubicBezTo>
                  <a:pt x="6215" y="2788"/>
                  <a:pt x="6233" y="2788"/>
                  <a:pt x="6251" y="2788"/>
                </a:cubicBezTo>
                <a:cubicBezTo>
                  <a:pt x="6269" y="2788"/>
                  <a:pt x="6288" y="2788"/>
                  <a:pt x="6306" y="2773"/>
                </a:cubicBezTo>
                <a:cubicBezTo>
                  <a:pt x="6306" y="2773"/>
                  <a:pt x="6315" y="2773"/>
                  <a:pt x="6324" y="2757"/>
                </a:cubicBezTo>
                <a:cubicBezTo>
                  <a:pt x="6334" y="2742"/>
                  <a:pt x="6352" y="2726"/>
                  <a:pt x="6370" y="2710"/>
                </a:cubicBezTo>
                <a:cubicBezTo>
                  <a:pt x="6379" y="2695"/>
                  <a:pt x="6379" y="2679"/>
                  <a:pt x="6379" y="2664"/>
                </a:cubicBezTo>
                <a:cubicBezTo>
                  <a:pt x="6379" y="2648"/>
                  <a:pt x="6388" y="2633"/>
                  <a:pt x="6388" y="2617"/>
                </a:cubicBezTo>
                <a:cubicBezTo>
                  <a:pt x="6416" y="2555"/>
                  <a:pt x="6407" y="2508"/>
                  <a:pt x="6379" y="2477"/>
                </a:cubicBezTo>
                <a:close/>
                <a:moveTo>
                  <a:pt x="5025" y="1887"/>
                </a:moveTo>
                <a:cubicBezTo>
                  <a:pt x="5006" y="1871"/>
                  <a:pt x="4979" y="1871"/>
                  <a:pt x="4961" y="1856"/>
                </a:cubicBezTo>
                <a:cubicBezTo>
                  <a:pt x="4952" y="1856"/>
                  <a:pt x="4952" y="1840"/>
                  <a:pt x="4952" y="1840"/>
                </a:cubicBezTo>
                <a:cubicBezTo>
                  <a:pt x="4970" y="1809"/>
                  <a:pt x="4952" y="1763"/>
                  <a:pt x="4952" y="1731"/>
                </a:cubicBezTo>
                <a:cubicBezTo>
                  <a:pt x="4952" y="1685"/>
                  <a:pt x="4952" y="1654"/>
                  <a:pt x="4952" y="1623"/>
                </a:cubicBezTo>
                <a:cubicBezTo>
                  <a:pt x="4952" y="1592"/>
                  <a:pt x="4933" y="1592"/>
                  <a:pt x="4915" y="1576"/>
                </a:cubicBezTo>
                <a:cubicBezTo>
                  <a:pt x="4906" y="1576"/>
                  <a:pt x="4906" y="1560"/>
                  <a:pt x="4906" y="1545"/>
                </a:cubicBezTo>
                <a:cubicBezTo>
                  <a:pt x="4906" y="1498"/>
                  <a:pt x="4897" y="1483"/>
                  <a:pt x="4878" y="1467"/>
                </a:cubicBezTo>
                <a:cubicBezTo>
                  <a:pt x="4860" y="1467"/>
                  <a:pt x="4842" y="1467"/>
                  <a:pt x="4833" y="1483"/>
                </a:cubicBezTo>
                <a:cubicBezTo>
                  <a:pt x="4805" y="1514"/>
                  <a:pt x="4778" y="1529"/>
                  <a:pt x="4759" y="1545"/>
                </a:cubicBezTo>
                <a:cubicBezTo>
                  <a:pt x="4750" y="1560"/>
                  <a:pt x="4750" y="1576"/>
                  <a:pt x="4741" y="1592"/>
                </a:cubicBezTo>
                <a:cubicBezTo>
                  <a:pt x="4741" y="1623"/>
                  <a:pt x="4732" y="1638"/>
                  <a:pt x="4714" y="1638"/>
                </a:cubicBezTo>
                <a:cubicBezTo>
                  <a:pt x="4704" y="1654"/>
                  <a:pt x="4695" y="1669"/>
                  <a:pt x="4686" y="1685"/>
                </a:cubicBezTo>
                <a:cubicBezTo>
                  <a:pt x="4677" y="1700"/>
                  <a:pt x="4677" y="1700"/>
                  <a:pt x="4686" y="1716"/>
                </a:cubicBezTo>
                <a:cubicBezTo>
                  <a:pt x="4695" y="1716"/>
                  <a:pt x="4704" y="1731"/>
                  <a:pt x="4714" y="1747"/>
                </a:cubicBezTo>
                <a:cubicBezTo>
                  <a:pt x="4714" y="1747"/>
                  <a:pt x="4723" y="1747"/>
                  <a:pt x="4714" y="1763"/>
                </a:cubicBezTo>
                <a:cubicBezTo>
                  <a:pt x="4714" y="1763"/>
                  <a:pt x="4714" y="1763"/>
                  <a:pt x="4704" y="1763"/>
                </a:cubicBezTo>
                <a:cubicBezTo>
                  <a:pt x="4686" y="1763"/>
                  <a:pt x="4668" y="1747"/>
                  <a:pt x="4649" y="1747"/>
                </a:cubicBezTo>
                <a:cubicBezTo>
                  <a:pt x="4631" y="1747"/>
                  <a:pt x="4622" y="1778"/>
                  <a:pt x="4613" y="1809"/>
                </a:cubicBezTo>
                <a:cubicBezTo>
                  <a:pt x="4613" y="1840"/>
                  <a:pt x="4613" y="1856"/>
                  <a:pt x="4622" y="1871"/>
                </a:cubicBezTo>
                <a:cubicBezTo>
                  <a:pt x="4640" y="1887"/>
                  <a:pt x="4649" y="1902"/>
                  <a:pt x="4659" y="1918"/>
                </a:cubicBezTo>
                <a:cubicBezTo>
                  <a:pt x="4686" y="1949"/>
                  <a:pt x="4714" y="1980"/>
                  <a:pt x="4741" y="1949"/>
                </a:cubicBezTo>
                <a:cubicBezTo>
                  <a:pt x="4750" y="1949"/>
                  <a:pt x="4759" y="1949"/>
                  <a:pt x="4759" y="1949"/>
                </a:cubicBezTo>
                <a:cubicBezTo>
                  <a:pt x="4778" y="1965"/>
                  <a:pt x="4796" y="1965"/>
                  <a:pt x="4823" y="1965"/>
                </a:cubicBezTo>
                <a:cubicBezTo>
                  <a:pt x="4823" y="1965"/>
                  <a:pt x="4823" y="1980"/>
                  <a:pt x="4823" y="1980"/>
                </a:cubicBezTo>
                <a:cubicBezTo>
                  <a:pt x="4823" y="1980"/>
                  <a:pt x="4823" y="1980"/>
                  <a:pt x="4823" y="1980"/>
                </a:cubicBezTo>
                <a:cubicBezTo>
                  <a:pt x="4787" y="1996"/>
                  <a:pt x="4750" y="1996"/>
                  <a:pt x="4714" y="2011"/>
                </a:cubicBezTo>
                <a:cubicBezTo>
                  <a:pt x="4704" y="2011"/>
                  <a:pt x="4695" y="2027"/>
                  <a:pt x="4695" y="2058"/>
                </a:cubicBezTo>
                <a:cubicBezTo>
                  <a:pt x="4695" y="2089"/>
                  <a:pt x="4704" y="2120"/>
                  <a:pt x="4723" y="2135"/>
                </a:cubicBezTo>
                <a:cubicBezTo>
                  <a:pt x="4732" y="2151"/>
                  <a:pt x="4741" y="2151"/>
                  <a:pt x="4759" y="2151"/>
                </a:cubicBezTo>
                <a:cubicBezTo>
                  <a:pt x="4768" y="2167"/>
                  <a:pt x="4787" y="2151"/>
                  <a:pt x="4805" y="2167"/>
                </a:cubicBezTo>
                <a:cubicBezTo>
                  <a:pt x="4833" y="2167"/>
                  <a:pt x="4860" y="2151"/>
                  <a:pt x="4887" y="2135"/>
                </a:cubicBezTo>
                <a:cubicBezTo>
                  <a:pt x="4897" y="2120"/>
                  <a:pt x="4906" y="2104"/>
                  <a:pt x="4915" y="2104"/>
                </a:cubicBezTo>
                <a:cubicBezTo>
                  <a:pt x="4942" y="2104"/>
                  <a:pt x="4961" y="2104"/>
                  <a:pt x="4988" y="2089"/>
                </a:cubicBezTo>
                <a:cubicBezTo>
                  <a:pt x="4988" y="2089"/>
                  <a:pt x="4997" y="2089"/>
                  <a:pt x="5006" y="2089"/>
                </a:cubicBezTo>
                <a:cubicBezTo>
                  <a:pt x="5016" y="2104"/>
                  <a:pt x="5034" y="2120"/>
                  <a:pt x="5052" y="2120"/>
                </a:cubicBezTo>
                <a:cubicBezTo>
                  <a:pt x="5071" y="2135"/>
                  <a:pt x="5080" y="2135"/>
                  <a:pt x="5089" y="2135"/>
                </a:cubicBezTo>
                <a:cubicBezTo>
                  <a:pt x="5098" y="2135"/>
                  <a:pt x="5116" y="2135"/>
                  <a:pt x="5125" y="2120"/>
                </a:cubicBezTo>
                <a:cubicBezTo>
                  <a:pt x="5144" y="2120"/>
                  <a:pt x="5153" y="2104"/>
                  <a:pt x="5162" y="2089"/>
                </a:cubicBezTo>
                <a:cubicBezTo>
                  <a:pt x="5189" y="2042"/>
                  <a:pt x="5208" y="2011"/>
                  <a:pt x="5235" y="1965"/>
                </a:cubicBezTo>
                <a:cubicBezTo>
                  <a:pt x="5244" y="1949"/>
                  <a:pt x="5254" y="1933"/>
                  <a:pt x="5254" y="1918"/>
                </a:cubicBezTo>
                <a:cubicBezTo>
                  <a:pt x="5263" y="1887"/>
                  <a:pt x="5254" y="1840"/>
                  <a:pt x="5235" y="1809"/>
                </a:cubicBezTo>
                <a:cubicBezTo>
                  <a:pt x="5235" y="1809"/>
                  <a:pt x="5226" y="1809"/>
                  <a:pt x="5217" y="1809"/>
                </a:cubicBezTo>
                <a:cubicBezTo>
                  <a:pt x="5208" y="1809"/>
                  <a:pt x="5199" y="1825"/>
                  <a:pt x="5199" y="1840"/>
                </a:cubicBezTo>
                <a:cubicBezTo>
                  <a:pt x="5189" y="1856"/>
                  <a:pt x="5189" y="1856"/>
                  <a:pt x="5180" y="1856"/>
                </a:cubicBezTo>
                <a:cubicBezTo>
                  <a:pt x="5171" y="1825"/>
                  <a:pt x="5153" y="1825"/>
                  <a:pt x="5162" y="1778"/>
                </a:cubicBezTo>
                <a:cubicBezTo>
                  <a:pt x="5153" y="1763"/>
                  <a:pt x="5144" y="1747"/>
                  <a:pt x="5153" y="1731"/>
                </a:cubicBezTo>
                <a:cubicBezTo>
                  <a:pt x="5162" y="1716"/>
                  <a:pt x="5171" y="1700"/>
                  <a:pt x="5171" y="1685"/>
                </a:cubicBezTo>
                <a:cubicBezTo>
                  <a:pt x="5162" y="1638"/>
                  <a:pt x="5171" y="1592"/>
                  <a:pt x="5180" y="1560"/>
                </a:cubicBezTo>
                <a:cubicBezTo>
                  <a:pt x="5189" y="1545"/>
                  <a:pt x="5180" y="1529"/>
                  <a:pt x="5171" y="1529"/>
                </a:cubicBezTo>
                <a:cubicBezTo>
                  <a:pt x="5171" y="1514"/>
                  <a:pt x="5153" y="1514"/>
                  <a:pt x="5144" y="1514"/>
                </a:cubicBezTo>
                <a:cubicBezTo>
                  <a:pt x="5125" y="1545"/>
                  <a:pt x="5107" y="1576"/>
                  <a:pt x="5080" y="1607"/>
                </a:cubicBezTo>
                <a:cubicBezTo>
                  <a:pt x="5071" y="1623"/>
                  <a:pt x="5071" y="1638"/>
                  <a:pt x="5071" y="1669"/>
                </a:cubicBezTo>
                <a:cubicBezTo>
                  <a:pt x="5071" y="1669"/>
                  <a:pt x="5071" y="1685"/>
                  <a:pt x="5071" y="1700"/>
                </a:cubicBezTo>
                <a:cubicBezTo>
                  <a:pt x="5080" y="1731"/>
                  <a:pt x="5071" y="1747"/>
                  <a:pt x="5061" y="1763"/>
                </a:cubicBezTo>
                <a:cubicBezTo>
                  <a:pt x="5052" y="1763"/>
                  <a:pt x="5052" y="1763"/>
                  <a:pt x="5052" y="1763"/>
                </a:cubicBezTo>
                <a:cubicBezTo>
                  <a:pt x="5034" y="1778"/>
                  <a:pt x="5034" y="1794"/>
                  <a:pt x="5043" y="1825"/>
                </a:cubicBezTo>
                <a:cubicBezTo>
                  <a:pt x="5043" y="1825"/>
                  <a:pt x="5043" y="1840"/>
                  <a:pt x="5043" y="1856"/>
                </a:cubicBezTo>
                <a:cubicBezTo>
                  <a:pt x="5052" y="1871"/>
                  <a:pt x="5034" y="1887"/>
                  <a:pt x="5025" y="1887"/>
                </a:cubicBezTo>
                <a:close/>
                <a:moveTo>
                  <a:pt x="21197" y="20208"/>
                </a:moveTo>
                <a:cubicBezTo>
                  <a:pt x="21188" y="20224"/>
                  <a:pt x="21170" y="20224"/>
                  <a:pt x="21161" y="20224"/>
                </a:cubicBezTo>
                <a:cubicBezTo>
                  <a:pt x="21142" y="20224"/>
                  <a:pt x="21152" y="20192"/>
                  <a:pt x="21142" y="20177"/>
                </a:cubicBezTo>
                <a:cubicBezTo>
                  <a:pt x="21142" y="20161"/>
                  <a:pt x="21142" y="20161"/>
                  <a:pt x="21133" y="20146"/>
                </a:cubicBezTo>
                <a:cubicBezTo>
                  <a:pt x="21133" y="20130"/>
                  <a:pt x="21115" y="20130"/>
                  <a:pt x="21106" y="20146"/>
                </a:cubicBezTo>
                <a:cubicBezTo>
                  <a:pt x="21106" y="20146"/>
                  <a:pt x="21097" y="20161"/>
                  <a:pt x="21087" y="20177"/>
                </a:cubicBezTo>
                <a:cubicBezTo>
                  <a:pt x="21078" y="20239"/>
                  <a:pt x="21051" y="20301"/>
                  <a:pt x="21014" y="20332"/>
                </a:cubicBezTo>
                <a:cubicBezTo>
                  <a:pt x="21005" y="20348"/>
                  <a:pt x="20996" y="20363"/>
                  <a:pt x="20996" y="20379"/>
                </a:cubicBezTo>
                <a:cubicBezTo>
                  <a:pt x="20987" y="20394"/>
                  <a:pt x="20978" y="20410"/>
                  <a:pt x="20978" y="20441"/>
                </a:cubicBezTo>
                <a:cubicBezTo>
                  <a:pt x="20959" y="20488"/>
                  <a:pt x="20941" y="20519"/>
                  <a:pt x="20914" y="20550"/>
                </a:cubicBezTo>
                <a:cubicBezTo>
                  <a:pt x="20886" y="20565"/>
                  <a:pt x="20859" y="20596"/>
                  <a:pt x="20822" y="20628"/>
                </a:cubicBezTo>
                <a:cubicBezTo>
                  <a:pt x="20804" y="20659"/>
                  <a:pt x="20785" y="20705"/>
                  <a:pt x="20749" y="20705"/>
                </a:cubicBezTo>
                <a:cubicBezTo>
                  <a:pt x="20740" y="20705"/>
                  <a:pt x="20740" y="20721"/>
                  <a:pt x="20731" y="20721"/>
                </a:cubicBezTo>
                <a:cubicBezTo>
                  <a:pt x="20694" y="20783"/>
                  <a:pt x="20648" y="20830"/>
                  <a:pt x="20621" y="20892"/>
                </a:cubicBezTo>
                <a:cubicBezTo>
                  <a:pt x="20584" y="20938"/>
                  <a:pt x="20566" y="21000"/>
                  <a:pt x="20547" y="21063"/>
                </a:cubicBezTo>
                <a:cubicBezTo>
                  <a:pt x="20547" y="21078"/>
                  <a:pt x="20557" y="21109"/>
                  <a:pt x="20566" y="21125"/>
                </a:cubicBezTo>
                <a:cubicBezTo>
                  <a:pt x="20593" y="21140"/>
                  <a:pt x="20612" y="21156"/>
                  <a:pt x="20630" y="21187"/>
                </a:cubicBezTo>
                <a:cubicBezTo>
                  <a:pt x="20630" y="21203"/>
                  <a:pt x="20639" y="21203"/>
                  <a:pt x="20639" y="21218"/>
                </a:cubicBezTo>
                <a:cubicBezTo>
                  <a:pt x="20657" y="21249"/>
                  <a:pt x="20685" y="21249"/>
                  <a:pt x="20703" y="21234"/>
                </a:cubicBezTo>
                <a:cubicBezTo>
                  <a:pt x="20749" y="21203"/>
                  <a:pt x="20776" y="21140"/>
                  <a:pt x="20813" y="21109"/>
                </a:cubicBezTo>
                <a:cubicBezTo>
                  <a:pt x="20822" y="21078"/>
                  <a:pt x="20831" y="21047"/>
                  <a:pt x="20849" y="21016"/>
                </a:cubicBezTo>
                <a:cubicBezTo>
                  <a:pt x="20849" y="21000"/>
                  <a:pt x="20859" y="20969"/>
                  <a:pt x="20868" y="20954"/>
                </a:cubicBezTo>
                <a:cubicBezTo>
                  <a:pt x="20886" y="20938"/>
                  <a:pt x="20895" y="20907"/>
                  <a:pt x="20904" y="20876"/>
                </a:cubicBezTo>
                <a:cubicBezTo>
                  <a:pt x="20932" y="20783"/>
                  <a:pt x="20923" y="20798"/>
                  <a:pt x="20978" y="20752"/>
                </a:cubicBezTo>
                <a:cubicBezTo>
                  <a:pt x="20996" y="20736"/>
                  <a:pt x="21005" y="20736"/>
                  <a:pt x="21023" y="20736"/>
                </a:cubicBezTo>
                <a:cubicBezTo>
                  <a:pt x="21042" y="20736"/>
                  <a:pt x="21051" y="20721"/>
                  <a:pt x="21051" y="20705"/>
                </a:cubicBezTo>
                <a:cubicBezTo>
                  <a:pt x="21042" y="20659"/>
                  <a:pt x="21051" y="20628"/>
                  <a:pt x="21078" y="20596"/>
                </a:cubicBezTo>
                <a:cubicBezTo>
                  <a:pt x="21087" y="20596"/>
                  <a:pt x="21097" y="20581"/>
                  <a:pt x="21097" y="20565"/>
                </a:cubicBezTo>
                <a:cubicBezTo>
                  <a:pt x="21124" y="20503"/>
                  <a:pt x="21161" y="20457"/>
                  <a:pt x="21188" y="20394"/>
                </a:cubicBezTo>
                <a:cubicBezTo>
                  <a:pt x="21197" y="20379"/>
                  <a:pt x="21197" y="20363"/>
                  <a:pt x="21206" y="20348"/>
                </a:cubicBezTo>
                <a:cubicBezTo>
                  <a:pt x="21206" y="20332"/>
                  <a:pt x="21206" y="20301"/>
                  <a:pt x="21206" y="20301"/>
                </a:cubicBezTo>
                <a:cubicBezTo>
                  <a:pt x="21206" y="20286"/>
                  <a:pt x="21206" y="20286"/>
                  <a:pt x="21206" y="20270"/>
                </a:cubicBezTo>
                <a:cubicBezTo>
                  <a:pt x="21206" y="20270"/>
                  <a:pt x="21206" y="20255"/>
                  <a:pt x="21206" y="20255"/>
                </a:cubicBezTo>
                <a:cubicBezTo>
                  <a:pt x="21216" y="20239"/>
                  <a:pt x="21206" y="20239"/>
                  <a:pt x="21216" y="20239"/>
                </a:cubicBezTo>
                <a:cubicBezTo>
                  <a:pt x="21216" y="20224"/>
                  <a:pt x="21197" y="20208"/>
                  <a:pt x="21197" y="20208"/>
                </a:cubicBezTo>
                <a:close/>
                <a:moveTo>
                  <a:pt x="9153" y="5880"/>
                </a:moveTo>
                <a:cubicBezTo>
                  <a:pt x="9189" y="5849"/>
                  <a:pt x="9226" y="5818"/>
                  <a:pt x="9262" y="5787"/>
                </a:cubicBezTo>
                <a:cubicBezTo>
                  <a:pt x="9272" y="5787"/>
                  <a:pt x="9281" y="5787"/>
                  <a:pt x="9281" y="5772"/>
                </a:cubicBezTo>
                <a:cubicBezTo>
                  <a:pt x="9308" y="5741"/>
                  <a:pt x="9326" y="5725"/>
                  <a:pt x="9354" y="5710"/>
                </a:cubicBezTo>
                <a:cubicBezTo>
                  <a:pt x="9363" y="5710"/>
                  <a:pt x="9372" y="5694"/>
                  <a:pt x="9381" y="5678"/>
                </a:cubicBezTo>
                <a:cubicBezTo>
                  <a:pt x="9391" y="5663"/>
                  <a:pt x="9400" y="5647"/>
                  <a:pt x="9409" y="5632"/>
                </a:cubicBezTo>
                <a:cubicBezTo>
                  <a:pt x="9409" y="5616"/>
                  <a:pt x="9409" y="5616"/>
                  <a:pt x="9409" y="5601"/>
                </a:cubicBezTo>
                <a:cubicBezTo>
                  <a:pt x="9400" y="5570"/>
                  <a:pt x="9409" y="5539"/>
                  <a:pt x="9418" y="5508"/>
                </a:cubicBezTo>
                <a:cubicBezTo>
                  <a:pt x="9427" y="5492"/>
                  <a:pt x="9427" y="5492"/>
                  <a:pt x="9427" y="5492"/>
                </a:cubicBezTo>
                <a:cubicBezTo>
                  <a:pt x="9418" y="5492"/>
                  <a:pt x="9418" y="5476"/>
                  <a:pt x="9418" y="5476"/>
                </a:cubicBezTo>
                <a:cubicBezTo>
                  <a:pt x="9409" y="5476"/>
                  <a:pt x="9400" y="5461"/>
                  <a:pt x="9391" y="5445"/>
                </a:cubicBezTo>
                <a:cubicBezTo>
                  <a:pt x="9381" y="5430"/>
                  <a:pt x="9381" y="5414"/>
                  <a:pt x="9381" y="5383"/>
                </a:cubicBezTo>
                <a:cubicBezTo>
                  <a:pt x="9381" y="5368"/>
                  <a:pt x="9372" y="5352"/>
                  <a:pt x="9363" y="5337"/>
                </a:cubicBezTo>
                <a:cubicBezTo>
                  <a:pt x="9363" y="5321"/>
                  <a:pt x="9354" y="5321"/>
                  <a:pt x="9354" y="5321"/>
                </a:cubicBezTo>
                <a:cubicBezTo>
                  <a:pt x="9336" y="5321"/>
                  <a:pt x="9326" y="5321"/>
                  <a:pt x="9317" y="5306"/>
                </a:cubicBezTo>
                <a:cubicBezTo>
                  <a:pt x="9308" y="5290"/>
                  <a:pt x="9290" y="5290"/>
                  <a:pt x="9281" y="5306"/>
                </a:cubicBezTo>
                <a:cubicBezTo>
                  <a:pt x="9253" y="5352"/>
                  <a:pt x="9235" y="5368"/>
                  <a:pt x="9198" y="5352"/>
                </a:cubicBezTo>
                <a:cubicBezTo>
                  <a:pt x="9189" y="5337"/>
                  <a:pt x="9180" y="5352"/>
                  <a:pt x="9171" y="5352"/>
                </a:cubicBezTo>
                <a:cubicBezTo>
                  <a:pt x="9143" y="5337"/>
                  <a:pt x="9125" y="5352"/>
                  <a:pt x="9116" y="5383"/>
                </a:cubicBezTo>
                <a:cubicBezTo>
                  <a:pt x="9116" y="5383"/>
                  <a:pt x="9107" y="5399"/>
                  <a:pt x="9107" y="5383"/>
                </a:cubicBezTo>
                <a:cubicBezTo>
                  <a:pt x="9098" y="5383"/>
                  <a:pt x="9098" y="5368"/>
                  <a:pt x="9088" y="5352"/>
                </a:cubicBezTo>
                <a:cubicBezTo>
                  <a:pt x="9088" y="5352"/>
                  <a:pt x="9070" y="5352"/>
                  <a:pt x="9070" y="5368"/>
                </a:cubicBezTo>
                <a:cubicBezTo>
                  <a:pt x="9061" y="5383"/>
                  <a:pt x="9061" y="5399"/>
                  <a:pt x="9061" y="5414"/>
                </a:cubicBezTo>
                <a:cubicBezTo>
                  <a:pt x="9070" y="5445"/>
                  <a:pt x="9061" y="5461"/>
                  <a:pt x="9043" y="5461"/>
                </a:cubicBezTo>
                <a:cubicBezTo>
                  <a:pt x="9043" y="5461"/>
                  <a:pt x="9034" y="5476"/>
                  <a:pt x="9034" y="5476"/>
                </a:cubicBezTo>
                <a:cubicBezTo>
                  <a:pt x="9034" y="5476"/>
                  <a:pt x="9034" y="5476"/>
                  <a:pt x="9034" y="5476"/>
                </a:cubicBezTo>
                <a:cubicBezTo>
                  <a:pt x="9034" y="5476"/>
                  <a:pt x="9034" y="5476"/>
                  <a:pt x="9024" y="5476"/>
                </a:cubicBezTo>
                <a:cubicBezTo>
                  <a:pt x="9034" y="5476"/>
                  <a:pt x="9034" y="5476"/>
                  <a:pt x="9034" y="5476"/>
                </a:cubicBezTo>
                <a:cubicBezTo>
                  <a:pt x="9034" y="5476"/>
                  <a:pt x="9034" y="5476"/>
                  <a:pt x="9034" y="5476"/>
                </a:cubicBezTo>
                <a:cubicBezTo>
                  <a:pt x="9024" y="5461"/>
                  <a:pt x="9015" y="5430"/>
                  <a:pt x="9024" y="5399"/>
                </a:cubicBezTo>
                <a:cubicBezTo>
                  <a:pt x="9024" y="5383"/>
                  <a:pt x="9015" y="5352"/>
                  <a:pt x="9006" y="5337"/>
                </a:cubicBezTo>
                <a:cubicBezTo>
                  <a:pt x="8997" y="5321"/>
                  <a:pt x="8988" y="5321"/>
                  <a:pt x="8988" y="5306"/>
                </a:cubicBezTo>
                <a:cubicBezTo>
                  <a:pt x="8969" y="5274"/>
                  <a:pt x="8960" y="5274"/>
                  <a:pt x="8933" y="5306"/>
                </a:cubicBezTo>
                <a:cubicBezTo>
                  <a:pt x="8933" y="5321"/>
                  <a:pt x="8933" y="5321"/>
                  <a:pt x="8933" y="5321"/>
                </a:cubicBezTo>
                <a:cubicBezTo>
                  <a:pt x="8933" y="5306"/>
                  <a:pt x="8933" y="5306"/>
                  <a:pt x="8933" y="5306"/>
                </a:cubicBezTo>
                <a:cubicBezTo>
                  <a:pt x="8933" y="5306"/>
                  <a:pt x="8933" y="5306"/>
                  <a:pt x="8933" y="5306"/>
                </a:cubicBezTo>
                <a:cubicBezTo>
                  <a:pt x="8933" y="5306"/>
                  <a:pt x="8933" y="5306"/>
                  <a:pt x="8933" y="5306"/>
                </a:cubicBezTo>
                <a:cubicBezTo>
                  <a:pt x="8924" y="5321"/>
                  <a:pt x="8905" y="5321"/>
                  <a:pt x="8896" y="5337"/>
                </a:cubicBezTo>
                <a:cubicBezTo>
                  <a:pt x="8887" y="5368"/>
                  <a:pt x="8869" y="5399"/>
                  <a:pt x="8860" y="5430"/>
                </a:cubicBezTo>
                <a:cubicBezTo>
                  <a:pt x="8851" y="5445"/>
                  <a:pt x="8869" y="5476"/>
                  <a:pt x="8878" y="5476"/>
                </a:cubicBezTo>
                <a:cubicBezTo>
                  <a:pt x="8887" y="5476"/>
                  <a:pt x="8896" y="5476"/>
                  <a:pt x="8896" y="5476"/>
                </a:cubicBezTo>
                <a:cubicBezTo>
                  <a:pt x="8915" y="5461"/>
                  <a:pt x="8933" y="5461"/>
                  <a:pt x="8951" y="5476"/>
                </a:cubicBezTo>
                <a:cubicBezTo>
                  <a:pt x="8960" y="5476"/>
                  <a:pt x="8960" y="5492"/>
                  <a:pt x="8951" y="5508"/>
                </a:cubicBezTo>
                <a:cubicBezTo>
                  <a:pt x="8951" y="5523"/>
                  <a:pt x="8942" y="5539"/>
                  <a:pt x="8924" y="5539"/>
                </a:cubicBezTo>
                <a:cubicBezTo>
                  <a:pt x="8905" y="5539"/>
                  <a:pt x="8887" y="5554"/>
                  <a:pt x="8878" y="5554"/>
                </a:cubicBezTo>
                <a:cubicBezTo>
                  <a:pt x="8869" y="5554"/>
                  <a:pt x="8869" y="5570"/>
                  <a:pt x="8869" y="5585"/>
                </a:cubicBezTo>
                <a:cubicBezTo>
                  <a:pt x="8869" y="5585"/>
                  <a:pt x="8869" y="5601"/>
                  <a:pt x="8878" y="5601"/>
                </a:cubicBezTo>
                <a:cubicBezTo>
                  <a:pt x="8887" y="5616"/>
                  <a:pt x="8905" y="5616"/>
                  <a:pt x="8915" y="5616"/>
                </a:cubicBezTo>
                <a:cubicBezTo>
                  <a:pt x="8924" y="5616"/>
                  <a:pt x="8933" y="5632"/>
                  <a:pt x="8933" y="5632"/>
                </a:cubicBezTo>
                <a:cubicBezTo>
                  <a:pt x="8942" y="5647"/>
                  <a:pt x="8951" y="5678"/>
                  <a:pt x="8951" y="5694"/>
                </a:cubicBezTo>
                <a:cubicBezTo>
                  <a:pt x="8960" y="5694"/>
                  <a:pt x="8951" y="5710"/>
                  <a:pt x="8951" y="5725"/>
                </a:cubicBezTo>
                <a:cubicBezTo>
                  <a:pt x="8951" y="5725"/>
                  <a:pt x="8942" y="5725"/>
                  <a:pt x="8933" y="5725"/>
                </a:cubicBezTo>
                <a:cubicBezTo>
                  <a:pt x="8924" y="5725"/>
                  <a:pt x="8915" y="5741"/>
                  <a:pt x="8915" y="5772"/>
                </a:cubicBezTo>
                <a:cubicBezTo>
                  <a:pt x="8924" y="5787"/>
                  <a:pt x="8924" y="5803"/>
                  <a:pt x="8942" y="5803"/>
                </a:cubicBezTo>
                <a:cubicBezTo>
                  <a:pt x="8951" y="5803"/>
                  <a:pt x="8960" y="5818"/>
                  <a:pt x="8969" y="5803"/>
                </a:cubicBezTo>
                <a:cubicBezTo>
                  <a:pt x="8997" y="5803"/>
                  <a:pt x="9024" y="5803"/>
                  <a:pt x="9043" y="5849"/>
                </a:cubicBezTo>
                <a:cubicBezTo>
                  <a:pt x="9070" y="5865"/>
                  <a:pt x="9088" y="5880"/>
                  <a:pt x="9116" y="5880"/>
                </a:cubicBezTo>
                <a:cubicBezTo>
                  <a:pt x="9125" y="5880"/>
                  <a:pt x="9143" y="5880"/>
                  <a:pt x="9153" y="5880"/>
                </a:cubicBezTo>
                <a:close/>
                <a:moveTo>
                  <a:pt x="13903" y="815"/>
                </a:moveTo>
                <a:cubicBezTo>
                  <a:pt x="13903" y="830"/>
                  <a:pt x="13903" y="830"/>
                  <a:pt x="13912" y="846"/>
                </a:cubicBezTo>
                <a:cubicBezTo>
                  <a:pt x="13921" y="846"/>
                  <a:pt x="13930" y="846"/>
                  <a:pt x="13939" y="846"/>
                </a:cubicBezTo>
                <a:cubicBezTo>
                  <a:pt x="13948" y="861"/>
                  <a:pt x="13967" y="877"/>
                  <a:pt x="13985" y="877"/>
                </a:cubicBezTo>
                <a:cubicBezTo>
                  <a:pt x="13994" y="877"/>
                  <a:pt x="13994" y="877"/>
                  <a:pt x="13994" y="877"/>
                </a:cubicBezTo>
                <a:cubicBezTo>
                  <a:pt x="13994" y="892"/>
                  <a:pt x="13994" y="892"/>
                  <a:pt x="13985" y="892"/>
                </a:cubicBezTo>
                <a:cubicBezTo>
                  <a:pt x="13976" y="892"/>
                  <a:pt x="13967" y="908"/>
                  <a:pt x="13958" y="908"/>
                </a:cubicBezTo>
                <a:cubicBezTo>
                  <a:pt x="13948" y="908"/>
                  <a:pt x="13939" y="908"/>
                  <a:pt x="13930" y="939"/>
                </a:cubicBezTo>
                <a:cubicBezTo>
                  <a:pt x="13930" y="939"/>
                  <a:pt x="13930" y="954"/>
                  <a:pt x="13939" y="970"/>
                </a:cubicBezTo>
                <a:cubicBezTo>
                  <a:pt x="13958" y="1001"/>
                  <a:pt x="13976" y="1032"/>
                  <a:pt x="13985" y="1048"/>
                </a:cubicBezTo>
                <a:cubicBezTo>
                  <a:pt x="13994" y="1048"/>
                  <a:pt x="13994" y="1063"/>
                  <a:pt x="14003" y="1063"/>
                </a:cubicBezTo>
                <a:cubicBezTo>
                  <a:pt x="14031" y="1048"/>
                  <a:pt x="14058" y="986"/>
                  <a:pt x="14049" y="939"/>
                </a:cubicBezTo>
                <a:cubicBezTo>
                  <a:pt x="14049" y="923"/>
                  <a:pt x="14040" y="908"/>
                  <a:pt x="14040" y="892"/>
                </a:cubicBezTo>
                <a:cubicBezTo>
                  <a:pt x="14049" y="892"/>
                  <a:pt x="14049" y="892"/>
                  <a:pt x="14049" y="892"/>
                </a:cubicBezTo>
                <a:cubicBezTo>
                  <a:pt x="14049" y="892"/>
                  <a:pt x="14058" y="892"/>
                  <a:pt x="14058" y="892"/>
                </a:cubicBezTo>
                <a:cubicBezTo>
                  <a:pt x="14067" y="908"/>
                  <a:pt x="14077" y="939"/>
                  <a:pt x="14077" y="970"/>
                </a:cubicBezTo>
                <a:cubicBezTo>
                  <a:pt x="14077" y="986"/>
                  <a:pt x="14077" y="1001"/>
                  <a:pt x="14077" y="1032"/>
                </a:cubicBezTo>
                <a:cubicBezTo>
                  <a:pt x="14067" y="1079"/>
                  <a:pt x="14067" y="1079"/>
                  <a:pt x="14095" y="1079"/>
                </a:cubicBezTo>
                <a:cubicBezTo>
                  <a:pt x="14113" y="1079"/>
                  <a:pt x="14132" y="1079"/>
                  <a:pt x="14141" y="1110"/>
                </a:cubicBezTo>
                <a:cubicBezTo>
                  <a:pt x="14159" y="1156"/>
                  <a:pt x="14177" y="1172"/>
                  <a:pt x="14205" y="1172"/>
                </a:cubicBezTo>
                <a:cubicBezTo>
                  <a:pt x="14251" y="1172"/>
                  <a:pt x="14296" y="1188"/>
                  <a:pt x="14342" y="1203"/>
                </a:cubicBezTo>
                <a:cubicBezTo>
                  <a:pt x="14351" y="1203"/>
                  <a:pt x="14360" y="1203"/>
                  <a:pt x="14360" y="1203"/>
                </a:cubicBezTo>
                <a:cubicBezTo>
                  <a:pt x="14388" y="1188"/>
                  <a:pt x="14406" y="1172"/>
                  <a:pt x="14415" y="1141"/>
                </a:cubicBezTo>
                <a:cubicBezTo>
                  <a:pt x="14424" y="1125"/>
                  <a:pt x="14424" y="1094"/>
                  <a:pt x="14415" y="1094"/>
                </a:cubicBezTo>
                <a:cubicBezTo>
                  <a:pt x="14415" y="1079"/>
                  <a:pt x="14415" y="1079"/>
                  <a:pt x="14406" y="1063"/>
                </a:cubicBezTo>
                <a:cubicBezTo>
                  <a:pt x="14397" y="1063"/>
                  <a:pt x="14388" y="1048"/>
                  <a:pt x="14379" y="1032"/>
                </a:cubicBezTo>
                <a:cubicBezTo>
                  <a:pt x="14369" y="1032"/>
                  <a:pt x="14369" y="1017"/>
                  <a:pt x="14369" y="986"/>
                </a:cubicBezTo>
                <a:cubicBezTo>
                  <a:pt x="14379" y="954"/>
                  <a:pt x="14351" y="923"/>
                  <a:pt x="14351" y="892"/>
                </a:cubicBezTo>
                <a:cubicBezTo>
                  <a:pt x="14342" y="830"/>
                  <a:pt x="14315" y="784"/>
                  <a:pt x="14278" y="752"/>
                </a:cubicBezTo>
                <a:cubicBezTo>
                  <a:pt x="14260" y="737"/>
                  <a:pt x="14251" y="737"/>
                  <a:pt x="14232" y="752"/>
                </a:cubicBezTo>
                <a:cubicBezTo>
                  <a:pt x="14223" y="768"/>
                  <a:pt x="14205" y="768"/>
                  <a:pt x="14196" y="752"/>
                </a:cubicBezTo>
                <a:cubicBezTo>
                  <a:pt x="14177" y="721"/>
                  <a:pt x="14159" y="737"/>
                  <a:pt x="14150" y="752"/>
                </a:cubicBezTo>
                <a:cubicBezTo>
                  <a:pt x="14141" y="752"/>
                  <a:pt x="14141" y="752"/>
                  <a:pt x="14132" y="768"/>
                </a:cubicBezTo>
                <a:cubicBezTo>
                  <a:pt x="14132" y="768"/>
                  <a:pt x="14132" y="768"/>
                  <a:pt x="14132" y="768"/>
                </a:cubicBezTo>
                <a:cubicBezTo>
                  <a:pt x="14132" y="768"/>
                  <a:pt x="14132" y="768"/>
                  <a:pt x="14132" y="768"/>
                </a:cubicBezTo>
                <a:cubicBezTo>
                  <a:pt x="14113" y="784"/>
                  <a:pt x="14104" y="815"/>
                  <a:pt x="14095" y="830"/>
                </a:cubicBezTo>
                <a:cubicBezTo>
                  <a:pt x="14086" y="830"/>
                  <a:pt x="14086" y="830"/>
                  <a:pt x="14086" y="830"/>
                </a:cubicBezTo>
                <a:cubicBezTo>
                  <a:pt x="14077" y="815"/>
                  <a:pt x="14086" y="815"/>
                  <a:pt x="14086" y="815"/>
                </a:cubicBezTo>
                <a:cubicBezTo>
                  <a:pt x="14095" y="784"/>
                  <a:pt x="14104" y="768"/>
                  <a:pt x="14132" y="768"/>
                </a:cubicBezTo>
                <a:cubicBezTo>
                  <a:pt x="14132" y="768"/>
                  <a:pt x="14132" y="768"/>
                  <a:pt x="14132" y="768"/>
                </a:cubicBezTo>
                <a:cubicBezTo>
                  <a:pt x="14132" y="768"/>
                  <a:pt x="14132" y="768"/>
                  <a:pt x="14132" y="768"/>
                </a:cubicBezTo>
                <a:cubicBezTo>
                  <a:pt x="14132" y="721"/>
                  <a:pt x="14132" y="690"/>
                  <a:pt x="14113" y="659"/>
                </a:cubicBezTo>
                <a:cubicBezTo>
                  <a:pt x="14095" y="644"/>
                  <a:pt x="14086" y="597"/>
                  <a:pt x="14086" y="566"/>
                </a:cubicBezTo>
                <a:cubicBezTo>
                  <a:pt x="14086" y="550"/>
                  <a:pt x="14077" y="535"/>
                  <a:pt x="14067" y="535"/>
                </a:cubicBezTo>
                <a:cubicBezTo>
                  <a:pt x="14031" y="519"/>
                  <a:pt x="14003" y="488"/>
                  <a:pt x="13985" y="442"/>
                </a:cubicBezTo>
                <a:cubicBezTo>
                  <a:pt x="13976" y="426"/>
                  <a:pt x="13967" y="426"/>
                  <a:pt x="13948" y="411"/>
                </a:cubicBezTo>
                <a:cubicBezTo>
                  <a:pt x="13948" y="395"/>
                  <a:pt x="13930" y="411"/>
                  <a:pt x="13921" y="426"/>
                </a:cubicBezTo>
                <a:cubicBezTo>
                  <a:pt x="13921" y="457"/>
                  <a:pt x="13912" y="504"/>
                  <a:pt x="13903" y="519"/>
                </a:cubicBezTo>
                <a:cubicBezTo>
                  <a:pt x="13884" y="582"/>
                  <a:pt x="13875" y="628"/>
                  <a:pt x="13894" y="675"/>
                </a:cubicBezTo>
                <a:cubicBezTo>
                  <a:pt x="13903" y="721"/>
                  <a:pt x="13903" y="768"/>
                  <a:pt x="13903" y="815"/>
                </a:cubicBezTo>
                <a:close/>
                <a:moveTo>
                  <a:pt x="21582" y="19649"/>
                </a:moveTo>
                <a:cubicBezTo>
                  <a:pt x="21582" y="19633"/>
                  <a:pt x="21573" y="19633"/>
                  <a:pt x="21563" y="19649"/>
                </a:cubicBezTo>
                <a:cubicBezTo>
                  <a:pt x="21563" y="19649"/>
                  <a:pt x="21554" y="19649"/>
                  <a:pt x="21554" y="19664"/>
                </a:cubicBezTo>
                <a:cubicBezTo>
                  <a:pt x="21518" y="19695"/>
                  <a:pt x="21508" y="19695"/>
                  <a:pt x="21490" y="19649"/>
                </a:cubicBezTo>
                <a:cubicBezTo>
                  <a:pt x="21472" y="19633"/>
                  <a:pt x="21463" y="19617"/>
                  <a:pt x="21463" y="19586"/>
                </a:cubicBezTo>
                <a:cubicBezTo>
                  <a:pt x="21463" y="19555"/>
                  <a:pt x="21463" y="19524"/>
                  <a:pt x="21454" y="19493"/>
                </a:cubicBezTo>
                <a:cubicBezTo>
                  <a:pt x="21454" y="19478"/>
                  <a:pt x="21454" y="19462"/>
                  <a:pt x="21444" y="19462"/>
                </a:cubicBezTo>
                <a:cubicBezTo>
                  <a:pt x="21444" y="19447"/>
                  <a:pt x="21435" y="19447"/>
                  <a:pt x="21435" y="19447"/>
                </a:cubicBezTo>
                <a:cubicBezTo>
                  <a:pt x="21435" y="19447"/>
                  <a:pt x="21426" y="19447"/>
                  <a:pt x="21426" y="19447"/>
                </a:cubicBezTo>
                <a:cubicBezTo>
                  <a:pt x="21426" y="19462"/>
                  <a:pt x="21426" y="19462"/>
                  <a:pt x="21426" y="19478"/>
                </a:cubicBezTo>
                <a:cubicBezTo>
                  <a:pt x="21417" y="19478"/>
                  <a:pt x="21417" y="19493"/>
                  <a:pt x="21417" y="19493"/>
                </a:cubicBezTo>
                <a:cubicBezTo>
                  <a:pt x="21408" y="19493"/>
                  <a:pt x="21399" y="19478"/>
                  <a:pt x="21399" y="19462"/>
                </a:cubicBezTo>
                <a:cubicBezTo>
                  <a:pt x="21408" y="19400"/>
                  <a:pt x="21399" y="19338"/>
                  <a:pt x="21408" y="19276"/>
                </a:cubicBezTo>
                <a:cubicBezTo>
                  <a:pt x="21417" y="19245"/>
                  <a:pt x="21417" y="19213"/>
                  <a:pt x="21399" y="19182"/>
                </a:cubicBezTo>
                <a:cubicBezTo>
                  <a:pt x="21380" y="19136"/>
                  <a:pt x="21371" y="19089"/>
                  <a:pt x="21344" y="19074"/>
                </a:cubicBezTo>
                <a:cubicBezTo>
                  <a:pt x="21344" y="19058"/>
                  <a:pt x="21335" y="19043"/>
                  <a:pt x="21335" y="19027"/>
                </a:cubicBezTo>
                <a:cubicBezTo>
                  <a:pt x="21335" y="19027"/>
                  <a:pt x="21335" y="19027"/>
                  <a:pt x="21325" y="19027"/>
                </a:cubicBezTo>
                <a:cubicBezTo>
                  <a:pt x="21325" y="19011"/>
                  <a:pt x="21316" y="19011"/>
                  <a:pt x="21316" y="19027"/>
                </a:cubicBezTo>
                <a:cubicBezTo>
                  <a:pt x="21316" y="19027"/>
                  <a:pt x="21316" y="19027"/>
                  <a:pt x="21316" y="19027"/>
                </a:cubicBezTo>
                <a:cubicBezTo>
                  <a:pt x="21316" y="19074"/>
                  <a:pt x="21335" y="19105"/>
                  <a:pt x="21325" y="19136"/>
                </a:cubicBezTo>
                <a:cubicBezTo>
                  <a:pt x="21316" y="19167"/>
                  <a:pt x="21316" y="19182"/>
                  <a:pt x="21325" y="19213"/>
                </a:cubicBezTo>
                <a:cubicBezTo>
                  <a:pt x="21335" y="19260"/>
                  <a:pt x="21335" y="19291"/>
                  <a:pt x="21344" y="19338"/>
                </a:cubicBezTo>
                <a:cubicBezTo>
                  <a:pt x="21344" y="19369"/>
                  <a:pt x="21362" y="19415"/>
                  <a:pt x="21353" y="19447"/>
                </a:cubicBezTo>
                <a:cubicBezTo>
                  <a:pt x="21344" y="19462"/>
                  <a:pt x="21353" y="19478"/>
                  <a:pt x="21353" y="19493"/>
                </a:cubicBezTo>
                <a:cubicBezTo>
                  <a:pt x="21362" y="19509"/>
                  <a:pt x="21362" y="19524"/>
                  <a:pt x="21362" y="19540"/>
                </a:cubicBezTo>
                <a:cubicBezTo>
                  <a:pt x="21362" y="19586"/>
                  <a:pt x="21362" y="19617"/>
                  <a:pt x="21353" y="19664"/>
                </a:cubicBezTo>
                <a:cubicBezTo>
                  <a:pt x="21335" y="19695"/>
                  <a:pt x="21325" y="19742"/>
                  <a:pt x="21316" y="19788"/>
                </a:cubicBezTo>
                <a:cubicBezTo>
                  <a:pt x="21316" y="19804"/>
                  <a:pt x="21307" y="19819"/>
                  <a:pt x="21289" y="19835"/>
                </a:cubicBezTo>
                <a:cubicBezTo>
                  <a:pt x="21280" y="19835"/>
                  <a:pt x="21271" y="19851"/>
                  <a:pt x="21252" y="19866"/>
                </a:cubicBezTo>
                <a:cubicBezTo>
                  <a:pt x="21234" y="19882"/>
                  <a:pt x="21234" y="19928"/>
                  <a:pt x="21243" y="19959"/>
                </a:cubicBezTo>
                <a:cubicBezTo>
                  <a:pt x="21261" y="19975"/>
                  <a:pt x="21271" y="20006"/>
                  <a:pt x="21289" y="20022"/>
                </a:cubicBezTo>
                <a:cubicBezTo>
                  <a:pt x="21298" y="20037"/>
                  <a:pt x="21298" y="20068"/>
                  <a:pt x="21298" y="20099"/>
                </a:cubicBezTo>
                <a:cubicBezTo>
                  <a:pt x="21298" y="20115"/>
                  <a:pt x="21298" y="20146"/>
                  <a:pt x="21289" y="20161"/>
                </a:cubicBezTo>
                <a:cubicBezTo>
                  <a:pt x="21271" y="20192"/>
                  <a:pt x="21252" y="20224"/>
                  <a:pt x="21243" y="20255"/>
                </a:cubicBezTo>
                <a:cubicBezTo>
                  <a:pt x="21234" y="20255"/>
                  <a:pt x="21234" y="20270"/>
                  <a:pt x="21243" y="20270"/>
                </a:cubicBezTo>
                <a:cubicBezTo>
                  <a:pt x="21252" y="20301"/>
                  <a:pt x="21261" y="20317"/>
                  <a:pt x="21271" y="20332"/>
                </a:cubicBezTo>
                <a:cubicBezTo>
                  <a:pt x="21271" y="20332"/>
                  <a:pt x="21280" y="20332"/>
                  <a:pt x="21280" y="20332"/>
                </a:cubicBezTo>
                <a:cubicBezTo>
                  <a:pt x="21307" y="20317"/>
                  <a:pt x="21316" y="20286"/>
                  <a:pt x="21335" y="20270"/>
                </a:cubicBezTo>
                <a:cubicBezTo>
                  <a:pt x="21362" y="20224"/>
                  <a:pt x="21389" y="20177"/>
                  <a:pt x="21408" y="20130"/>
                </a:cubicBezTo>
                <a:cubicBezTo>
                  <a:pt x="21435" y="20084"/>
                  <a:pt x="21454" y="20037"/>
                  <a:pt x="21454" y="19975"/>
                </a:cubicBezTo>
                <a:cubicBezTo>
                  <a:pt x="21454" y="19944"/>
                  <a:pt x="21472" y="19913"/>
                  <a:pt x="21490" y="19913"/>
                </a:cubicBezTo>
                <a:cubicBezTo>
                  <a:pt x="21499" y="19913"/>
                  <a:pt x="21508" y="19913"/>
                  <a:pt x="21508" y="19913"/>
                </a:cubicBezTo>
                <a:cubicBezTo>
                  <a:pt x="21518" y="19913"/>
                  <a:pt x="21527" y="19913"/>
                  <a:pt x="21527" y="19897"/>
                </a:cubicBezTo>
                <a:cubicBezTo>
                  <a:pt x="21527" y="19866"/>
                  <a:pt x="21554" y="19835"/>
                  <a:pt x="21563" y="19804"/>
                </a:cubicBezTo>
                <a:cubicBezTo>
                  <a:pt x="21573" y="19804"/>
                  <a:pt x="21582" y="19788"/>
                  <a:pt x="21582" y="19773"/>
                </a:cubicBezTo>
                <a:cubicBezTo>
                  <a:pt x="21591" y="19742"/>
                  <a:pt x="21591" y="19711"/>
                  <a:pt x="21600" y="19695"/>
                </a:cubicBezTo>
                <a:cubicBezTo>
                  <a:pt x="21600" y="19680"/>
                  <a:pt x="21600" y="19649"/>
                  <a:pt x="21582" y="19649"/>
                </a:cubicBezTo>
                <a:close/>
                <a:moveTo>
                  <a:pt x="16502" y="1156"/>
                </a:moveTo>
                <a:cubicBezTo>
                  <a:pt x="16511" y="1188"/>
                  <a:pt x="16529" y="1203"/>
                  <a:pt x="16529" y="1250"/>
                </a:cubicBezTo>
                <a:cubicBezTo>
                  <a:pt x="16529" y="1265"/>
                  <a:pt x="16539" y="1265"/>
                  <a:pt x="16548" y="1281"/>
                </a:cubicBezTo>
                <a:cubicBezTo>
                  <a:pt x="16557" y="1296"/>
                  <a:pt x="16575" y="1312"/>
                  <a:pt x="16584" y="1312"/>
                </a:cubicBezTo>
                <a:cubicBezTo>
                  <a:pt x="16603" y="1327"/>
                  <a:pt x="16621" y="1343"/>
                  <a:pt x="16639" y="1358"/>
                </a:cubicBezTo>
                <a:cubicBezTo>
                  <a:pt x="16648" y="1390"/>
                  <a:pt x="16658" y="1390"/>
                  <a:pt x="16676" y="1390"/>
                </a:cubicBezTo>
                <a:cubicBezTo>
                  <a:pt x="16694" y="1390"/>
                  <a:pt x="16703" y="1390"/>
                  <a:pt x="16722" y="1390"/>
                </a:cubicBezTo>
                <a:cubicBezTo>
                  <a:pt x="16722" y="1390"/>
                  <a:pt x="16731" y="1374"/>
                  <a:pt x="16740" y="1358"/>
                </a:cubicBezTo>
                <a:cubicBezTo>
                  <a:pt x="16740" y="1343"/>
                  <a:pt x="16740" y="1327"/>
                  <a:pt x="16758" y="1312"/>
                </a:cubicBezTo>
                <a:cubicBezTo>
                  <a:pt x="16767" y="1296"/>
                  <a:pt x="16777" y="1281"/>
                  <a:pt x="16777" y="1250"/>
                </a:cubicBezTo>
                <a:cubicBezTo>
                  <a:pt x="16795" y="1219"/>
                  <a:pt x="16813" y="1203"/>
                  <a:pt x="16841" y="1219"/>
                </a:cubicBezTo>
                <a:cubicBezTo>
                  <a:pt x="16850" y="1219"/>
                  <a:pt x="16859" y="1203"/>
                  <a:pt x="16868" y="1203"/>
                </a:cubicBezTo>
                <a:cubicBezTo>
                  <a:pt x="16868" y="1203"/>
                  <a:pt x="16877" y="1188"/>
                  <a:pt x="16877" y="1172"/>
                </a:cubicBezTo>
                <a:cubicBezTo>
                  <a:pt x="16886" y="1172"/>
                  <a:pt x="16886" y="1156"/>
                  <a:pt x="16886" y="1156"/>
                </a:cubicBezTo>
                <a:cubicBezTo>
                  <a:pt x="16886" y="1141"/>
                  <a:pt x="16896" y="1125"/>
                  <a:pt x="16896" y="1125"/>
                </a:cubicBezTo>
                <a:cubicBezTo>
                  <a:pt x="16905" y="1110"/>
                  <a:pt x="16905" y="1110"/>
                  <a:pt x="16914" y="1094"/>
                </a:cubicBezTo>
                <a:cubicBezTo>
                  <a:pt x="16914" y="1094"/>
                  <a:pt x="16923" y="1079"/>
                  <a:pt x="16923" y="1063"/>
                </a:cubicBezTo>
                <a:cubicBezTo>
                  <a:pt x="16923" y="1048"/>
                  <a:pt x="16923" y="1032"/>
                  <a:pt x="16923" y="1017"/>
                </a:cubicBezTo>
                <a:cubicBezTo>
                  <a:pt x="16914" y="986"/>
                  <a:pt x="16914" y="970"/>
                  <a:pt x="16905" y="954"/>
                </a:cubicBezTo>
                <a:cubicBezTo>
                  <a:pt x="16914" y="908"/>
                  <a:pt x="16896" y="892"/>
                  <a:pt x="16877" y="892"/>
                </a:cubicBezTo>
                <a:cubicBezTo>
                  <a:pt x="16841" y="877"/>
                  <a:pt x="16813" y="861"/>
                  <a:pt x="16777" y="846"/>
                </a:cubicBezTo>
                <a:cubicBezTo>
                  <a:pt x="16777" y="846"/>
                  <a:pt x="16767" y="846"/>
                  <a:pt x="16767" y="846"/>
                </a:cubicBezTo>
                <a:cubicBezTo>
                  <a:pt x="16758" y="861"/>
                  <a:pt x="16758" y="861"/>
                  <a:pt x="16749" y="877"/>
                </a:cubicBezTo>
                <a:cubicBezTo>
                  <a:pt x="16749" y="877"/>
                  <a:pt x="16749" y="892"/>
                  <a:pt x="16749" y="892"/>
                </a:cubicBezTo>
                <a:cubicBezTo>
                  <a:pt x="16767" y="939"/>
                  <a:pt x="16777" y="970"/>
                  <a:pt x="16767" y="1017"/>
                </a:cubicBezTo>
                <a:cubicBezTo>
                  <a:pt x="16767" y="1032"/>
                  <a:pt x="16777" y="1048"/>
                  <a:pt x="16777" y="1063"/>
                </a:cubicBezTo>
                <a:cubicBezTo>
                  <a:pt x="16777" y="1063"/>
                  <a:pt x="16777" y="1063"/>
                  <a:pt x="16777" y="1063"/>
                </a:cubicBezTo>
                <a:cubicBezTo>
                  <a:pt x="16777" y="1063"/>
                  <a:pt x="16777" y="1063"/>
                  <a:pt x="16777" y="1063"/>
                </a:cubicBezTo>
                <a:cubicBezTo>
                  <a:pt x="16777" y="1063"/>
                  <a:pt x="16777" y="1063"/>
                  <a:pt x="16777" y="1063"/>
                </a:cubicBezTo>
                <a:cubicBezTo>
                  <a:pt x="16777" y="1063"/>
                  <a:pt x="16777" y="1063"/>
                  <a:pt x="16777" y="1063"/>
                </a:cubicBezTo>
                <a:cubicBezTo>
                  <a:pt x="16767" y="1048"/>
                  <a:pt x="16767" y="1048"/>
                  <a:pt x="16767" y="1048"/>
                </a:cubicBezTo>
                <a:cubicBezTo>
                  <a:pt x="16749" y="1001"/>
                  <a:pt x="16731" y="954"/>
                  <a:pt x="16731" y="908"/>
                </a:cubicBezTo>
                <a:cubicBezTo>
                  <a:pt x="16731" y="877"/>
                  <a:pt x="16713" y="861"/>
                  <a:pt x="16703" y="861"/>
                </a:cubicBezTo>
                <a:cubicBezTo>
                  <a:pt x="16685" y="846"/>
                  <a:pt x="16667" y="846"/>
                  <a:pt x="16658" y="846"/>
                </a:cubicBezTo>
                <a:cubicBezTo>
                  <a:pt x="16648" y="846"/>
                  <a:pt x="16639" y="846"/>
                  <a:pt x="16639" y="861"/>
                </a:cubicBezTo>
                <a:cubicBezTo>
                  <a:pt x="16639" y="877"/>
                  <a:pt x="16630" y="892"/>
                  <a:pt x="16630" y="908"/>
                </a:cubicBezTo>
                <a:cubicBezTo>
                  <a:pt x="16630" y="923"/>
                  <a:pt x="16630" y="954"/>
                  <a:pt x="16630" y="986"/>
                </a:cubicBezTo>
                <a:cubicBezTo>
                  <a:pt x="16630" y="986"/>
                  <a:pt x="16630" y="986"/>
                  <a:pt x="16630" y="986"/>
                </a:cubicBezTo>
                <a:cubicBezTo>
                  <a:pt x="16630" y="986"/>
                  <a:pt x="16639" y="986"/>
                  <a:pt x="16639" y="1001"/>
                </a:cubicBezTo>
                <a:cubicBezTo>
                  <a:pt x="16639" y="986"/>
                  <a:pt x="16630" y="986"/>
                  <a:pt x="16630" y="986"/>
                </a:cubicBezTo>
                <a:cubicBezTo>
                  <a:pt x="16630" y="986"/>
                  <a:pt x="16630" y="986"/>
                  <a:pt x="16630" y="986"/>
                </a:cubicBezTo>
                <a:cubicBezTo>
                  <a:pt x="16612" y="970"/>
                  <a:pt x="16584" y="970"/>
                  <a:pt x="16566" y="923"/>
                </a:cubicBezTo>
                <a:cubicBezTo>
                  <a:pt x="16557" y="908"/>
                  <a:pt x="16529" y="892"/>
                  <a:pt x="16511" y="877"/>
                </a:cubicBezTo>
                <a:cubicBezTo>
                  <a:pt x="16502" y="877"/>
                  <a:pt x="16493" y="892"/>
                  <a:pt x="16484" y="908"/>
                </a:cubicBezTo>
                <a:cubicBezTo>
                  <a:pt x="16484" y="939"/>
                  <a:pt x="16475" y="970"/>
                  <a:pt x="16465" y="1017"/>
                </a:cubicBezTo>
                <a:cubicBezTo>
                  <a:pt x="16465" y="1017"/>
                  <a:pt x="16465" y="1032"/>
                  <a:pt x="16465" y="1048"/>
                </a:cubicBezTo>
                <a:cubicBezTo>
                  <a:pt x="16484" y="1079"/>
                  <a:pt x="16493" y="1125"/>
                  <a:pt x="16502" y="1156"/>
                </a:cubicBezTo>
                <a:close/>
                <a:moveTo>
                  <a:pt x="16795" y="1094"/>
                </a:moveTo>
                <a:cubicBezTo>
                  <a:pt x="16795" y="1094"/>
                  <a:pt x="16795" y="1094"/>
                  <a:pt x="16795" y="1094"/>
                </a:cubicBezTo>
                <a:cubicBezTo>
                  <a:pt x="16795" y="1094"/>
                  <a:pt x="16795" y="1094"/>
                  <a:pt x="16795" y="1094"/>
                </a:cubicBezTo>
                <a:cubicBezTo>
                  <a:pt x="16795" y="1094"/>
                  <a:pt x="16786" y="1094"/>
                  <a:pt x="16786" y="1079"/>
                </a:cubicBezTo>
                <a:cubicBezTo>
                  <a:pt x="16786" y="1079"/>
                  <a:pt x="16795" y="1094"/>
                  <a:pt x="16795" y="1094"/>
                </a:cubicBezTo>
                <a:close/>
                <a:moveTo>
                  <a:pt x="16648" y="1001"/>
                </a:moveTo>
                <a:cubicBezTo>
                  <a:pt x="16648" y="1017"/>
                  <a:pt x="16648" y="1017"/>
                  <a:pt x="16648" y="1017"/>
                </a:cubicBezTo>
                <a:cubicBezTo>
                  <a:pt x="16648" y="1001"/>
                  <a:pt x="16648" y="1001"/>
                  <a:pt x="16648" y="1001"/>
                </a:cubicBezTo>
                <a:cubicBezTo>
                  <a:pt x="16648" y="1001"/>
                  <a:pt x="16639" y="1001"/>
                  <a:pt x="16639" y="1001"/>
                </a:cubicBezTo>
                <a:cubicBezTo>
                  <a:pt x="16639" y="1001"/>
                  <a:pt x="16648" y="1001"/>
                  <a:pt x="16648" y="1001"/>
                </a:cubicBezTo>
                <a:close/>
                <a:moveTo>
                  <a:pt x="5437" y="2726"/>
                </a:moveTo>
                <a:cubicBezTo>
                  <a:pt x="5446" y="2710"/>
                  <a:pt x="5455" y="2695"/>
                  <a:pt x="5446" y="2679"/>
                </a:cubicBezTo>
                <a:cubicBezTo>
                  <a:pt x="5446" y="2648"/>
                  <a:pt x="5437" y="2648"/>
                  <a:pt x="5427" y="2633"/>
                </a:cubicBezTo>
                <a:cubicBezTo>
                  <a:pt x="5409" y="2633"/>
                  <a:pt x="5391" y="2633"/>
                  <a:pt x="5373" y="2633"/>
                </a:cubicBezTo>
                <a:cubicBezTo>
                  <a:pt x="5363" y="2633"/>
                  <a:pt x="5354" y="2617"/>
                  <a:pt x="5345" y="2617"/>
                </a:cubicBezTo>
                <a:cubicBezTo>
                  <a:pt x="5345" y="2617"/>
                  <a:pt x="5345" y="2617"/>
                  <a:pt x="5345" y="2617"/>
                </a:cubicBezTo>
                <a:cubicBezTo>
                  <a:pt x="5345" y="2617"/>
                  <a:pt x="5345" y="2617"/>
                  <a:pt x="5336" y="2617"/>
                </a:cubicBezTo>
                <a:cubicBezTo>
                  <a:pt x="5345" y="2617"/>
                  <a:pt x="5345" y="2617"/>
                  <a:pt x="5345" y="2617"/>
                </a:cubicBezTo>
                <a:cubicBezTo>
                  <a:pt x="5336" y="2602"/>
                  <a:pt x="5336" y="2602"/>
                  <a:pt x="5327" y="2586"/>
                </a:cubicBezTo>
                <a:cubicBezTo>
                  <a:pt x="5318" y="2586"/>
                  <a:pt x="5308" y="2571"/>
                  <a:pt x="5308" y="2571"/>
                </a:cubicBezTo>
                <a:cubicBezTo>
                  <a:pt x="5290" y="2571"/>
                  <a:pt x="5281" y="2586"/>
                  <a:pt x="5263" y="2586"/>
                </a:cubicBezTo>
                <a:cubicBezTo>
                  <a:pt x="5263" y="2602"/>
                  <a:pt x="5254" y="2602"/>
                  <a:pt x="5244" y="2617"/>
                </a:cubicBezTo>
                <a:cubicBezTo>
                  <a:pt x="5244" y="2648"/>
                  <a:pt x="5226" y="2664"/>
                  <a:pt x="5208" y="2679"/>
                </a:cubicBezTo>
                <a:cubicBezTo>
                  <a:pt x="5208" y="2695"/>
                  <a:pt x="5208" y="2710"/>
                  <a:pt x="5208" y="2710"/>
                </a:cubicBezTo>
                <a:cubicBezTo>
                  <a:pt x="5208" y="2726"/>
                  <a:pt x="5208" y="2742"/>
                  <a:pt x="5217" y="2757"/>
                </a:cubicBezTo>
                <a:cubicBezTo>
                  <a:pt x="5235" y="2804"/>
                  <a:pt x="5226" y="2835"/>
                  <a:pt x="5208" y="2881"/>
                </a:cubicBezTo>
                <a:cubicBezTo>
                  <a:pt x="5208" y="2897"/>
                  <a:pt x="5189" y="2897"/>
                  <a:pt x="5189" y="2881"/>
                </a:cubicBezTo>
                <a:cubicBezTo>
                  <a:pt x="5171" y="2866"/>
                  <a:pt x="5171" y="2835"/>
                  <a:pt x="5162" y="2804"/>
                </a:cubicBezTo>
                <a:cubicBezTo>
                  <a:pt x="5162" y="2788"/>
                  <a:pt x="5153" y="2773"/>
                  <a:pt x="5135" y="2773"/>
                </a:cubicBezTo>
                <a:cubicBezTo>
                  <a:pt x="5107" y="2773"/>
                  <a:pt x="5089" y="2804"/>
                  <a:pt x="5089" y="2866"/>
                </a:cubicBezTo>
                <a:cubicBezTo>
                  <a:pt x="5080" y="2897"/>
                  <a:pt x="5080" y="2928"/>
                  <a:pt x="5080" y="2975"/>
                </a:cubicBezTo>
                <a:cubicBezTo>
                  <a:pt x="5080" y="2990"/>
                  <a:pt x="5080" y="2990"/>
                  <a:pt x="5089" y="3006"/>
                </a:cubicBezTo>
                <a:cubicBezTo>
                  <a:pt x="5107" y="3006"/>
                  <a:pt x="5125" y="3037"/>
                  <a:pt x="5125" y="3068"/>
                </a:cubicBezTo>
                <a:cubicBezTo>
                  <a:pt x="5135" y="3130"/>
                  <a:pt x="5153" y="3177"/>
                  <a:pt x="5153" y="3239"/>
                </a:cubicBezTo>
                <a:cubicBezTo>
                  <a:pt x="5153" y="3270"/>
                  <a:pt x="5162" y="3301"/>
                  <a:pt x="5171" y="3332"/>
                </a:cubicBezTo>
                <a:cubicBezTo>
                  <a:pt x="5180" y="3332"/>
                  <a:pt x="5189" y="3348"/>
                  <a:pt x="5199" y="3332"/>
                </a:cubicBezTo>
                <a:cubicBezTo>
                  <a:pt x="5217" y="3316"/>
                  <a:pt x="5226" y="3285"/>
                  <a:pt x="5235" y="3285"/>
                </a:cubicBezTo>
                <a:cubicBezTo>
                  <a:pt x="5254" y="3270"/>
                  <a:pt x="5272" y="3254"/>
                  <a:pt x="5281" y="3254"/>
                </a:cubicBezTo>
                <a:cubicBezTo>
                  <a:pt x="5299" y="3239"/>
                  <a:pt x="5308" y="3223"/>
                  <a:pt x="5327" y="3208"/>
                </a:cubicBezTo>
                <a:cubicBezTo>
                  <a:pt x="5336" y="3208"/>
                  <a:pt x="5336" y="3192"/>
                  <a:pt x="5336" y="3192"/>
                </a:cubicBezTo>
                <a:cubicBezTo>
                  <a:pt x="5345" y="3146"/>
                  <a:pt x="5363" y="3099"/>
                  <a:pt x="5382" y="3068"/>
                </a:cubicBezTo>
                <a:cubicBezTo>
                  <a:pt x="5391" y="3052"/>
                  <a:pt x="5400" y="3021"/>
                  <a:pt x="5391" y="2975"/>
                </a:cubicBezTo>
                <a:cubicBezTo>
                  <a:pt x="5391" y="2959"/>
                  <a:pt x="5382" y="2944"/>
                  <a:pt x="5382" y="2912"/>
                </a:cubicBezTo>
                <a:cubicBezTo>
                  <a:pt x="5373" y="2881"/>
                  <a:pt x="5363" y="2866"/>
                  <a:pt x="5345" y="2850"/>
                </a:cubicBezTo>
                <a:cubicBezTo>
                  <a:pt x="5345" y="2850"/>
                  <a:pt x="5345" y="2850"/>
                  <a:pt x="5354" y="2835"/>
                </a:cubicBezTo>
                <a:cubicBezTo>
                  <a:pt x="5363" y="2835"/>
                  <a:pt x="5382" y="2819"/>
                  <a:pt x="5391" y="2804"/>
                </a:cubicBezTo>
                <a:cubicBezTo>
                  <a:pt x="5409" y="2804"/>
                  <a:pt x="5418" y="2788"/>
                  <a:pt x="5418" y="2773"/>
                </a:cubicBezTo>
                <a:cubicBezTo>
                  <a:pt x="5418" y="2742"/>
                  <a:pt x="5427" y="2742"/>
                  <a:pt x="5437" y="2726"/>
                </a:cubicBezTo>
                <a:close/>
                <a:moveTo>
                  <a:pt x="18186" y="14272"/>
                </a:moveTo>
                <a:cubicBezTo>
                  <a:pt x="18250" y="14272"/>
                  <a:pt x="18305" y="14272"/>
                  <a:pt x="18360" y="14272"/>
                </a:cubicBezTo>
                <a:cubicBezTo>
                  <a:pt x="18415" y="14287"/>
                  <a:pt x="18461" y="14256"/>
                  <a:pt x="18488" y="14163"/>
                </a:cubicBezTo>
                <a:cubicBezTo>
                  <a:pt x="18497" y="14163"/>
                  <a:pt x="18488" y="14148"/>
                  <a:pt x="18488" y="14132"/>
                </a:cubicBezTo>
                <a:cubicBezTo>
                  <a:pt x="18479" y="14116"/>
                  <a:pt x="18470" y="14116"/>
                  <a:pt x="18461" y="14132"/>
                </a:cubicBezTo>
                <a:cubicBezTo>
                  <a:pt x="18452" y="14132"/>
                  <a:pt x="18442" y="14163"/>
                  <a:pt x="18433" y="14163"/>
                </a:cubicBezTo>
                <a:cubicBezTo>
                  <a:pt x="18415" y="14194"/>
                  <a:pt x="18397" y="14210"/>
                  <a:pt x="18378" y="14194"/>
                </a:cubicBezTo>
                <a:cubicBezTo>
                  <a:pt x="18342" y="14194"/>
                  <a:pt x="18314" y="14194"/>
                  <a:pt x="18278" y="14179"/>
                </a:cubicBezTo>
                <a:cubicBezTo>
                  <a:pt x="18259" y="14179"/>
                  <a:pt x="18241" y="14163"/>
                  <a:pt x="18214" y="14163"/>
                </a:cubicBezTo>
                <a:cubicBezTo>
                  <a:pt x="18195" y="14163"/>
                  <a:pt x="18177" y="14210"/>
                  <a:pt x="18159" y="14210"/>
                </a:cubicBezTo>
                <a:cubicBezTo>
                  <a:pt x="18149" y="14210"/>
                  <a:pt x="18149" y="14225"/>
                  <a:pt x="18149" y="14225"/>
                </a:cubicBezTo>
                <a:cubicBezTo>
                  <a:pt x="18131" y="14241"/>
                  <a:pt x="18122" y="14256"/>
                  <a:pt x="18122" y="14287"/>
                </a:cubicBezTo>
                <a:cubicBezTo>
                  <a:pt x="18122" y="14303"/>
                  <a:pt x="18122" y="14318"/>
                  <a:pt x="18122" y="14334"/>
                </a:cubicBezTo>
                <a:cubicBezTo>
                  <a:pt x="18113" y="14365"/>
                  <a:pt x="18113" y="14381"/>
                  <a:pt x="18104" y="14396"/>
                </a:cubicBezTo>
                <a:cubicBezTo>
                  <a:pt x="18095" y="14412"/>
                  <a:pt x="18085" y="14458"/>
                  <a:pt x="18085" y="14489"/>
                </a:cubicBezTo>
                <a:cubicBezTo>
                  <a:pt x="18085" y="14520"/>
                  <a:pt x="18076" y="14552"/>
                  <a:pt x="18076" y="14583"/>
                </a:cubicBezTo>
                <a:cubicBezTo>
                  <a:pt x="18067" y="14598"/>
                  <a:pt x="18058" y="14629"/>
                  <a:pt x="18058" y="14645"/>
                </a:cubicBezTo>
                <a:cubicBezTo>
                  <a:pt x="18049" y="14676"/>
                  <a:pt x="18058" y="14691"/>
                  <a:pt x="18067" y="14723"/>
                </a:cubicBezTo>
                <a:cubicBezTo>
                  <a:pt x="18076" y="14723"/>
                  <a:pt x="18085" y="14738"/>
                  <a:pt x="18085" y="14738"/>
                </a:cubicBezTo>
                <a:cubicBezTo>
                  <a:pt x="18104" y="14769"/>
                  <a:pt x="18104" y="14785"/>
                  <a:pt x="18104" y="14816"/>
                </a:cubicBezTo>
                <a:cubicBezTo>
                  <a:pt x="18095" y="14847"/>
                  <a:pt x="18085" y="14878"/>
                  <a:pt x="18095" y="14909"/>
                </a:cubicBezTo>
                <a:cubicBezTo>
                  <a:pt x="18095" y="14925"/>
                  <a:pt x="18095" y="14940"/>
                  <a:pt x="18104" y="14940"/>
                </a:cubicBezTo>
                <a:cubicBezTo>
                  <a:pt x="18113" y="14971"/>
                  <a:pt x="18140" y="14956"/>
                  <a:pt x="18149" y="14956"/>
                </a:cubicBezTo>
                <a:cubicBezTo>
                  <a:pt x="18168" y="14940"/>
                  <a:pt x="18159" y="14925"/>
                  <a:pt x="18159" y="14909"/>
                </a:cubicBezTo>
                <a:cubicBezTo>
                  <a:pt x="18159" y="14816"/>
                  <a:pt x="18177" y="14738"/>
                  <a:pt x="18177" y="14660"/>
                </a:cubicBezTo>
                <a:cubicBezTo>
                  <a:pt x="18177" y="14660"/>
                  <a:pt x="18186" y="14645"/>
                  <a:pt x="18186" y="14645"/>
                </a:cubicBezTo>
                <a:cubicBezTo>
                  <a:pt x="18195" y="14645"/>
                  <a:pt x="18195" y="14660"/>
                  <a:pt x="18195" y="14660"/>
                </a:cubicBezTo>
                <a:cubicBezTo>
                  <a:pt x="18195" y="14707"/>
                  <a:pt x="18195" y="14754"/>
                  <a:pt x="18223" y="14785"/>
                </a:cubicBezTo>
                <a:cubicBezTo>
                  <a:pt x="18232" y="14800"/>
                  <a:pt x="18232" y="14816"/>
                  <a:pt x="18232" y="14831"/>
                </a:cubicBezTo>
                <a:cubicBezTo>
                  <a:pt x="18241" y="14862"/>
                  <a:pt x="18241" y="14878"/>
                  <a:pt x="18268" y="14878"/>
                </a:cubicBezTo>
                <a:cubicBezTo>
                  <a:pt x="18278" y="14878"/>
                  <a:pt x="18278" y="14878"/>
                  <a:pt x="18287" y="14878"/>
                </a:cubicBezTo>
                <a:cubicBezTo>
                  <a:pt x="18287" y="14878"/>
                  <a:pt x="18287" y="14862"/>
                  <a:pt x="18287" y="14862"/>
                </a:cubicBezTo>
                <a:cubicBezTo>
                  <a:pt x="18287" y="14862"/>
                  <a:pt x="18287" y="14862"/>
                  <a:pt x="18287" y="14862"/>
                </a:cubicBezTo>
                <a:cubicBezTo>
                  <a:pt x="18287" y="14862"/>
                  <a:pt x="18287" y="14862"/>
                  <a:pt x="18287" y="14878"/>
                </a:cubicBezTo>
                <a:cubicBezTo>
                  <a:pt x="18287" y="14878"/>
                  <a:pt x="18287" y="14878"/>
                  <a:pt x="18287" y="14878"/>
                </a:cubicBezTo>
                <a:cubicBezTo>
                  <a:pt x="18287" y="14893"/>
                  <a:pt x="18287" y="14925"/>
                  <a:pt x="18305" y="14925"/>
                </a:cubicBezTo>
                <a:cubicBezTo>
                  <a:pt x="18305" y="14940"/>
                  <a:pt x="18314" y="14940"/>
                  <a:pt x="18314" y="14940"/>
                </a:cubicBezTo>
                <a:cubicBezTo>
                  <a:pt x="18323" y="14956"/>
                  <a:pt x="18342" y="14940"/>
                  <a:pt x="18342" y="14925"/>
                </a:cubicBezTo>
                <a:cubicBezTo>
                  <a:pt x="18351" y="14878"/>
                  <a:pt x="18351" y="14847"/>
                  <a:pt x="18351" y="14816"/>
                </a:cubicBezTo>
                <a:cubicBezTo>
                  <a:pt x="18351" y="14785"/>
                  <a:pt x="18342" y="14769"/>
                  <a:pt x="18333" y="14769"/>
                </a:cubicBezTo>
                <a:cubicBezTo>
                  <a:pt x="18323" y="14769"/>
                  <a:pt x="18314" y="14754"/>
                  <a:pt x="18314" y="14754"/>
                </a:cubicBezTo>
                <a:cubicBezTo>
                  <a:pt x="18305" y="14738"/>
                  <a:pt x="18296" y="14723"/>
                  <a:pt x="18296" y="14707"/>
                </a:cubicBezTo>
                <a:cubicBezTo>
                  <a:pt x="18305" y="14676"/>
                  <a:pt x="18296" y="14660"/>
                  <a:pt x="18287" y="14645"/>
                </a:cubicBezTo>
                <a:cubicBezTo>
                  <a:pt x="18278" y="14614"/>
                  <a:pt x="18268" y="14598"/>
                  <a:pt x="18259" y="14567"/>
                </a:cubicBezTo>
                <a:cubicBezTo>
                  <a:pt x="18259" y="14567"/>
                  <a:pt x="18259" y="14536"/>
                  <a:pt x="18268" y="14536"/>
                </a:cubicBezTo>
                <a:cubicBezTo>
                  <a:pt x="18278" y="14520"/>
                  <a:pt x="18296" y="14505"/>
                  <a:pt x="18305" y="14489"/>
                </a:cubicBezTo>
                <a:cubicBezTo>
                  <a:pt x="18314" y="14474"/>
                  <a:pt x="18323" y="14489"/>
                  <a:pt x="18333" y="14489"/>
                </a:cubicBezTo>
                <a:cubicBezTo>
                  <a:pt x="18342" y="14489"/>
                  <a:pt x="18351" y="14489"/>
                  <a:pt x="18360" y="14489"/>
                </a:cubicBezTo>
                <a:cubicBezTo>
                  <a:pt x="18369" y="14489"/>
                  <a:pt x="18369" y="14489"/>
                  <a:pt x="18369" y="14474"/>
                </a:cubicBezTo>
                <a:cubicBezTo>
                  <a:pt x="18378" y="14458"/>
                  <a:pt x="18378" y="14427"/>
                  <a:pt x="18378" y="14396"/>
                </a:cubicBezTo>
                <a:cubicBezTo>
                  <a:pt x="18378" y="14396"/>
                  <a:pt x="18369" y="14381"/>
                  <a:pt x="18369" y="14381"/>
                </a:cubicBezTo>
                <a:cubicBezTo>
                  <a:pt x="18360" y="14381"/>
                  <a:pt x="18342" y="14365"/>
                  <a:pt x="18333" y="14381"/>
                </a:cubicBezTo>
                <a:cubicBezTo>
                  <a:pt x="18314" y="14381"/>
                  <a:pt x="18296" y="14396"/>
                  <a:pt x="18268" y="14396"/>
                </a:cubicBezTo>
                <a:cubicBezTo>
                  <a:pt x="18250" y="14396"/>
                  <a:pt x="18223" y="14412"/>
                  <a:pt x="18214" y="14443"/>
                </a:cubicBezTo>
                <a:cubicBezTo>
                  <a:pt x="18204" y="14458"/>
                  <a:pt x="18195" y="14458"/>
                  <a:pt x="18195" y="14443"/>
                </a:cubicBezTo>
                <a:cubicBezTo>
                  <a:pt x="18168" y="14427"/>
                  <a:pt x="18159" y="14396"/>
                  <a:pt x="18149" y="14365"/>
                </a:cubicBezTo>
                <a:cubicBezTo>
                  <a:pt x="18140" y="14318"/>
                  <a:pt x="18168" y="14272"/>
                  <a:pt x="18186" y="14272"/>
                </a:cubicBezTo>
                <a:close/>
                <a:moveTo>
                  <a:pt x="18296" y="14847"/>
                </a:moveTo>
                <a:cubicBezTo>
                  <a:pt x="18305" y="14847"/>
                  <a:pt x="18305" y="14847"/>
                  <a:pt x="18305" y="14847"/>
                </a:cubicBezTo>
                <a:cubicBezTo>
                  <a:pt x="18305" y="14831"/>
                  <a:pt x="18314" y="14831"/>
                  <a:pt x="18314" y="14831"/>
                </a:cubicBezTo>
                <a:cubicBezTo>
                  <a:pt x="18323" y="14831"/>
                  <a:pt x="18323" y="14831"/>
                  <a:pt x="18323" y="14847"/>
                </a:cubicBezTo>
                <a:cubicBezTo>
                  <a:pt x="18323" y="14847"/>
                  <a:pt x="18323" y="14847"/>
                  <a:pt x="18323" y="14847"/>
                </a:cubicBezTo>
                <a:cubicBezTo>
                  <a:pt x="18314" y="14847"/>
                  <a:pt x="18305" y="14847"/>
                  <a:pt x="18305" y="14847"/>
                </a:cubicBezTo>
                <a:cubicBezTo>
                  <a:pt x="18305" y="14847"/>
                  <a:pt x="18305" y="14847"/>
                  <a:pt x="18305" y="14847"/>
                </a:cubicBezTo>
                <a:cubicBezTo>
                  <a:pt x="18296" y="14847"/>
                  <a:pt x="18296" y="14847"/>
                  <a:pt x="18296" y="14847"/>
                </a:cubicBezTo>
                <a:cubicBezTo>
                  <a:pt x="18296" y="14847"/>
                  <a:pt x="18296" y="14847"/>
                  <a:pt x="18296" y="14847"/>
                </a:cubicBezTo>
                <a:close/>
                <a:moveTo>
                  <a:pt x="6965" y="8305"/>
                </a:moveTo>
                <a:cubicBezTo>
                  <a:pt x="6965" y="8305"/>
                  <a:pt x="6965" y="8305"/>
                  <a:pt x="6965" y="8305"/>
                </a:cubicBezTo>
                <a:cubicBezTo>
                  <a:pt x="6965" y="8305"/>
                  <a:pt x="6965" y="8305"/>
                  <a:pt x="6965" y="8305"/>
                </a:cubicBezTo>
                <a:cubicBezTo>
                  <a:pt x="6965" y="8305"/>
                  <a:pt x="6965" y="8305"/>
                  <a:pt x="6965" y="8305"/>
                </a:cubicBezTo>
                <a:close/>
                <a:moveTo>
                  <a:pt x="6938" y="8103"/>
                </a:moveTo>
                <a:cubicBezTo>
                  <a:pt x="6938" y="8087"/>
                  <a:pt x="6938" y="8072"/>
                  <a:pt x="6938" y="8072"/>
                </a:cubicBezTo>
                <a:cubicBezTo>
                  <a:pt x="6928" y="8056"/>
                  <a:pt x="6928" y="8040"/>
                  <a:pt x="6919" y="8040"/>
                </a:cubicBezTo>
                <a:cubicBezTo>
                  <a:pt x="6910" y="8025"/>
                  <a:pt x="6910" y="8025"/>
                  <a:pt x="6901" y="8025"/>
                </a:cubicBezTo>
                <a:cubicBezTo>
                  <a:pt x="6892" y="8040"/>
                  <a:pt x="6883" y="8040"/>
                  <a:pt x="6874" y="8040"/>
                </a:cubicBezTo>
                <a:cubicBezTo>
                  <a:pt x="6864" y="8056"/>
                  <a:pt x="6846" y="8056"/>
                  <a:pt x="6828" y="8056"/>
                </a:cubicBezTo>
                <a:cubicBezTo>
                  <a:pt x="6809" y="8040"/>
                  <a:pt x="6809" y="8040"/>
                  <a:pt x="6809" y="8009"/>
                </a:cubicBezTo>
                <a:cubicBezTo>
                  <a:pt x="6809" y="8009"/>
                  <a:pt x="6809" y="7994"/>
                  <a:pt x="6809" y="7994"/>
                </a:cubicBezTo>
                <a:cubicBezTo>
                  <a:pt x="6809" y="7978"/>
                  <a:pt x="6809" y="7947"/>
                  <a:pt x="6791" y="7947"/>
                </a:cubicBezTo>
                <a:cubicBezTo>
                  <a:pt x="6782" y="7947"/>
                  <a:pt x="6782" y="7947"/>
                  <a:pt x="6773" y="7947"/>
                </a:cubicBezTo>
                <a:cubicBezTo>
                  <a:pt x="6773" y="7947"/>
                  <a:pt x="6773" y="7947"/>
                  <a:pt x="6773" y="7947"/>
                </a:cubicBezTo>
                <a:cubicBezTo>
                  <a:pt x="6764" y="7963"/>
                  <a:pt x="6764" y="7963"/>
                  <a:pt x="6764" y="7963"/>
                </a:cubicBezTo>
                <a:cubicBezTo>
                  <a:pt x="6773" y="7947"/>
                  <a:pt x="6773" y="7947"/>
                  <a:pt x="6773" y="7947"/>
                </a:cubicBezTo>
                <a:cubicBezTo>
                  <a:pt x="6773" y="7947"/>
                  <a:pt x="6773" y="7947"/>
                  <a:pt x="6773" y="7947"/>
                </a:cubicBezTo>
                <a:cubicBezTo>
                  <a:pt x="6782" y="7916"/>
                  <a:pt x="6791" y="7885"/>
                  <a:pt x="6809" y="7854"/>
                </a:cubicBezTo>
                <a:cubicBezTo>
                  <a:pt x="6828" y="7823"/>
                  <a:pt x="6837" y="7792"/>
                  <a:pt x="6846" y="7761"/>
                </a:cubicBezTo>
                <a:cubicBezTo>
                  <a:pt x="6846" y="7761"/>
                  <a:pt x="6846" y="7745"/>
                  <a:pt x="6846" y="7745"/>
                </a:cubicBezTo>
                <a:cubicBezTo>
                  <a:pt x="6846" y="7730"/>
                  <a:pt x="6837" y="7730"/>
                  <a:pt x="6828" y="7730"/>
                </a:cubicBezTo>
                <a:cubicBezTo>
                  <a:pt x="6800" y="7745"/>
                  <a:pt x="6782" y="7761"/>
                  <a:pt x="6764" y="7792"/>
                </a:cubicBezTo>
                <a:cubicBezTo>
                  <a:pt x="6718" y="7870"/>
                  <a:pt x="6691" y="7963"/>
                  <a:pt x="6663" y="8040"/>
                </a:cubicBezTo>
                <a:cubicBezTo>
                  <a:pt x="6645" y="8087"/>
                  <a:pt x="6626" y="8118"/>
                  <a:pt x="6599" y="8149"/>
                </a:cubicBezTo>
                <a:cubicBezTo>
                  <a:pt x="6590" y="8149"/>
                  <a:pt x="6590" y="8165"/>
                  <a:pt x="6599" y="8180"/>
                </a:cubicBezTo>
                <a:cubicBezTo>
                  <a:pt x="6608" y="8196"/>
                  <a:pt x="6599" y="8211"/>
                  <a:pt x="6590" y="8227"/>
                </a:cubicBezTo>
                <a:cubicBezTo>
                  <a:pt x="6581" y="8243"/>
                  <a:pt x="6572" y="8258"/>
                  <a:pt x="6572" y="8274"/>
                </a:cubicBezTo>
                <a:cubicBezTo>
                  <a:pt x="6562" y="8274"/>
                  <a:pt x="6572" y="8305"/>
                  <a:pt x="6572" y="8305"/>
                </a:cubicBezTo>
                <a:cubicBezTo>
                  <a:pt x="6581" y="8305"/>
                  <a:pt x="6590" y="8320"/>
                  <a:pt x="6599" y="8320"/>
                </a:cubicBezTo>
                <a:cubicBezTo>
                  <a:pt x="6626" y="8305"/>
                  <a:pt x="6654" y="8305"/>
                  <a:pt x="6672" y="8320"/>
                </a:cubicBezTo>
                <a:cubicBezTo>
                  <a:pt x="6700" y="8336"/>
                  <a:pt x="6718" y="8336"/>
                  <a:pt x="6736" y="8320"/>
                </a:cubicBezTo>
                <a:cubicBezTo>
                  <a:pt x="6764" y="8305"/>
                  <a:pt x="6782" y="8336"/>
                  <a:pt x="6800" y="8351"/>
                </a:cubicBezTo>
                <a:cubicBezTo>
                  <a:pt x="6800" y="8351"/>
                  <a:pt x="6800" y="8351"/>
                  <a:pt x="6800" y="8367"/>
                </a:cubicBezTo>
                <a:cubicBezTo>
                  <a:pt x="6791" y="8367"/>
                  <a:pt x="6782" y="8382"/>
                  <a:pt x="6773" y="8398"/>
                </a:cubicBezTo>
                <a:cubicBezTo>
                  <a:pt x="6773" y="8398"/>
                  <a:pt x="6773" y="8413"/>
                  <a:pt x="6773" y="8429"/>
                </a:cubicBezTo>
                <a:cubicBezTo>
                  <a:pt x="6782" y="8429"/>
                  <a:pt x="6782" y="8429"/>
                  <a:pt x="6791" y="8429"/>
                </a:cubicBezTo>
                <a:cubicBezTo>
                  <a:pt x="6800" y="8429"/>
                  <a:pt x="6809" y="8429"/>
                  <a:pt x="6819" y="8413"/>
                </a:cubicBezTo>
                <a:cubicBezTo>
                  <a:pt x="6828" y="8367"/>
                  <a:pt x="6855" y="8367"/>
                  <a:pt x="6874" y="8336"/>
                </a:cubicBezTo>
                <a:cubicBezTo>
                  <a:pt x="6874" y="8336"/>
                  <a:pt x="6883" y="8336"/>
                  <a:pt x="6883" y="8351"/>
                </a:cubicBezTo>
                <a:cubicBezTo>
                  <a:pt x="6874" y="8367"/>
                  <a:pt x="6874" y="8382"/>
                  <a:pt x="6874" y="8413"/>
                </a:cubicBezTo>
                <a:cubicBezTo>
                  <a:pt x="6874" y="8413"/>
                  <a:pt x="6874" y="8429"/>
                  <a:pt x="6874" y="8429"/>
                </a:cubicBezTo>
                <a:cubicBezTo>
                  <a:pt x="6892" y="8445"/>
                  <a:pt x="6910" y="8476"/>
                  <a:pt x="6928" y="8476"/>
                </a:cubicBezTo>
                <a:cubicBezTo>
                  <a:pt x="6938" y="8476"/>
                  <a:pt x="6947" y="8460"/>
                  <a:pt x="6956" y="8460"/>
                </a:cubicBezTo>
                <a:cubicBezTo>
                  <a:pt x="6956" y="8429"/>
                  <a:pt x="6965" y="8398"/>
                  <a:pt x="6974" y="8367"/>
                </a:cubicBezTo>
                <a:cubicBezTo>
                  <a:pt x="6974" y="8336"/>
                  <a:pt x="6974" y="8320"/>
                  <a:pt x="6965" y="8305"/>
                </a:cubicBezTo>
                <a:cubicBezTo>
                  <a:pt x="6965" y="8305"/>
                  <a:pt x="6965" y="8305"/>
                  <a:pt x="6956" y="8305"/>
                </a:cubicBezTo>
                <a:cubicBezTo>
                  <a:pt x="6956" y="8305"/>
                  <a:pt x="6956" y="8320"/>
                  <a:pt x="6956" y="8320"/>
                </a:cubicBezTo>
                <a:cubicBezTo>
                  <a:pt x="6956" y="8320"/>
                  <a:pt x="6956" y="8305"/>
                  <a:pt x="6956" y="8305"/>
                </a:cubicBezTo>
                <a:cubicBezTo>
                  <a:pt x="6956" y="8305"/>
                  <a:pt x="6956" y="8305"/>
                  <a:pt x="6956" y="8305"/>
                </a:cubicBezTo>
                <a:cubicBezTo>
                  <a:pt x="6956" y="8305"/>
                  <a:pt x="6965" y="8305"/>
                  <a:pt x="6965" y="8305"/>
                </a:cubicBezTo>
                <a:cubicBezTo>
                  <a:pt x="6956" y="8289"/>
                  <a:pt x="6938" y="8289"/>
                  <a:pt x="6928" y="8289"/>
                </a:cubicBezTo>
                <a:cubicBezTo>
                  <a:pt x="6919" y="8289"/>
                  <a:pt x="6919" y="8274"/>
                  <a:pt x="6919" y="8274"/>
                </a:cubicBezTo>
                <a:cubicBezTo>
                  <a:pt x="6928" y="8258"/>
                  <a:pt x="6928" y="8243"/>
                  <a:pt x="6928" y="8243"/>
                </a:cubicBezTo>
                <a:cubicBezTo>
                  <a:pt x="6938" y="8227"/>
                  <a:pt x="6947" y="8211"/>
                  <a:pt x="6956" y="8196"/>
                </a:cubicBezTo>
                <a:cubicBezTo>
                  <a:pt x="6956" y="8196"/>
                  <a:pt x="6956" y="8196"/>
                  <a:pt x="6956" y="8180"/>
                </a:cubicBezTo>
                <a:cubicBezTo>
                  <a:pt x="6956" y="8180"/>
                  <a:pt x="6947" y="8180"/>
                  <a:pt x="6947" y="8180"/>
                </a:cubicBezTo>
                <a:cubicBezTo>
                  <a:pt x="6938" y="8180"/>
                  <a:pt x="6928" y="8180"/>
                  <a:pt x="6919" y="8165"/>
                </a:cubicBezTo>
                <a:cubicBezTo>
                  <a:pt x="6919" y="8165"/>
                  <a:pt x="6919" y="8149"/>
                  <a:pt x="6928" y="8134"/>
                </a:cubicBezTo>
                <a:cubicBezTo>
                  <a:pt x="6928" y="8118"/>
                  <a:pt x="6938" y="8118"/>
                  <a:pt x="6938" y="8103"/>
                </a:cubicBezTo>
                <a:close/>
                <a:moveTo>
                  <a:pt x="4476" y="1436"/>
                </a:moveTo>
                <a:cubicBezTo>
                  <a:pt x="4503" y="1452"/>
                  <a:pt x="4521" y="1467"/>
                  <a:pt x="4531" y="1467"/>
                </a:cubicBezTo>
                <a:cubicBezTo>
                  <a:pt x="4549" y="1483"/>
                  <a:pt x="4549" y="1498"/>
                  <a:pt x="4558" y="1514"/>
                </a:cubicBezTo>
                <a:cubicBezTo>
                  <a:pt x="4567" y="1529"/>
                  <a:pt x="4585" y="1529"/>
                  <a:pt x="4595" y="1529"/>
                </a:cubicBezTo>
                <a:cubicBezTo>
                  <a:pt x="4613" y="1514"/>
                  <a:pt x="4622" y="1483"/>
                  <a:pt x="4640" y="1467"/>
                </a:cubicBezTo>
                <a:cubicBezTo>
                  <a:pt x="4640" y="1467"/>
                  <a:pt x="4649" y="1467"/>
                  <a:pt x="4649" y="1467"/>
                </a:cubicBezTo>
                <a:cubicBezTo>
                  <a:pt x="4659" y="1483"/>
                  <a:pt x="4668" y="1483"/>
                  <a:pt x="4668" y="1467"/>
                </a:cubicBezTo>
                <a:cubicBezTo>
                  <a:pt x="4686" y="1436"/>
                  <a:pt x="4695" y="1405"/>
                  <a:pt x="4704" y="1374"/>
                </a:cubicBezTo>
                <a:cubicBezTo>
                  <a:pt x="4723" y="1358"/>
                  <a:pt x="4741" y="1327"/>
                  <a:pt x="4750" y="1296"/>
                </a:cubicBezTo>
                <a:cubicBezTo>
                  <a:pt x="4759" y="1296"/>
                  <a:pt x="4759" y="1296"/>
                  <a:pt x="4768" y="1296"/>
                </a:cubicBezTo>
                <a:cubicBezTo>
                  <a:pt x="4768" y="1296"/>
                  <a:pt x="4768" y="1312"/>
                  <a:pt x="4768" y="1327"/>
                </a:cubicBezTo>
                <a:cubicBezTo>
                  <a:pt x="4759" y="1358"/>
                  <a:pt x="4741" y="1390"/>
                  <a:pt x="4732" y="1421"/>
                </a:cubicBezTo>
                <a:cubicBezTo>
                  <a:pt x="4723" y="1436"/>
                  <a:pt x="4732" y="1452"/>
                  <a:pt x="4732" y="1483"/>
                </a:cubicBezTo>
                <a:cubicBezTo>
                  <a:pt x="4732" y="1498"/>
                  <a:pt x="4750" y="1498"/>
                  <a:pt x="4759" y="1498"/>
                </a:cubicBezTo>
                <a:cubicBezTo>
                  <a:pt x="4768" y="1483"/>
                  <a:pt x="4778" y="1483"/>
                  <a:pt x="4778" y="1467"/>
                </a:cubicBezTo>
                <a:cubicBezTo>
                  <a:pt x="4787" y="1436"/>
                  <a:pt x="4805" y="1421"/>
                  <a:pt x="4823" y="1421"/>
                </a:cubicBezTo>
                <a:cubicBezTo>
                  <a:pt x="4833" y="1421"/>
                  <a:pt x="4833" y="1405"/>
                  <a:pt x="4842" y="1405"/>
                </a:cubicBezTo>
                <a:cubicBezTo>
                  <a:pt x="4851" y="1390"/>
                  <a:pt x="4860" y="1390"/>
                  <a:pt x="4860" y="1374"/>
                </a:cubicBezTo>
                <a:cubicBezTo>
                  <a:pt x="4878" y="1327"/>
                  <a:pt x="4906" y="1312"/>
                  <a:pt x="4915" y="1250"/>
                </a:cubicBezTo>
                <a:cubicBezTo>
                  <a:pt x="4915" y="1234"/>
                  <a:pt x="4924" y="1219"/>
                  <a:pt x="4933" y="1219"/>
                </a:cubicBezTo>
                <a:cubicBezTo>
                  <a:pt x="4933" y="1219"/>
                  <a:pt x="4942" y="1203"/>
                  <a:pt x="4952" y="1203"/>
                </a:cubicBezTo>
                <a:cubicBezTo>
                  <a:pt x="4961" y="1188"/>
                  <a:pt x="4961" y="1188"/>
                  <a:pt x="4961" y="1172"/>
                </a:cubicBezTo>
                <a:cubicBezTo>
                  <a:pt x="4961" y="1156"/>
                  <a:pt x="4961" y="1125"/>
                  <a:pt x="4961" y="1110"/>
                </a:cubicBezTo>
                <a:cubicBezTo>
                  <a:pt x="4961" y="1094"/>
                  <a:pt x="4952" y="1063"/>
                  <a:pt x="4952" y="1079"/>
                </a:cubicBezTo>
                <a:cubicBezTo>
                  <a:pt x="4942" y="1079"/>
                  <a:pt x="4933" y="1079"/>
                  <a:pt x="4924" y="1094"/>
                </a:cubicBezTo>
                <a:cubicBezTo>
                  <a:pt x="4915" y="1110"/>
                  <a:pt x="4906" y="1125"/>
                  <a:pt x="4897" y="1110"/>
                </a:cubicBezTo>
                <a:cubicBezTo>
                  <a:pt x="4878" y="1079"/>
                  <a:pt x="4851" y="1079"/>
                  <a:pt x="4833" y="1063"/>
                </a:cubicBezTo>
                <a:cubicBezTo>
                  <a:pt x="4814" y="1063"/>
                  <a:pt x="4805" y="1079"/>
                  <a:pt x="4787" y="1094"/>
                </a:cubicBezTo>
                <a:cubicBezTo>
                  <a:pt x="4732" y="1156"/>
                  <a:pt x="4677" y="1219"/>
                  <a:pt x="4613" y="1250"/>
                </a:cubicBezTo>
                <a:cubicBezTo>
                  <a:pt x="4595" y="1250"/>
                  <a:pt x="4585" y="1265"/>
                  <a:pt x="4567" y="1281"/>
                </a:cubicBezTo>
                <a:cubicBezTo>
                  <a:pt x="4540" y="1281"/>
                  <a:pt x="4521" y="1296"/>
                  <a:pt x="4494" y="1327"/>
                </a:cubicBezTo>
                <a:cubicBezTo>
                  <a:pt x="4476" y="1343"/>
                  <a:pt x="4466" y="1390"/>
                  <a:pt x="4466" y="1421"/>
                </a:cubicBezTo>
                <a:cubicBezTo>
                  <a:pt x="4466" y="1421"/>
                  <a:pt x="4476" y="1436"/>
                  <a:pt x="4476" y="1436"/>
                </a:cubicBezTo>
                <a:close/>
                <a:moveTo>
                  <a:pt x="10901" y="1887"/>
                </a:moveTo>
                <a:cubicBezTo>
                  <a:pt x="10910" y="1949"/>
                  <a:pt x="10928" y="1965"/>
                  <a:pt x="10965" y="1965"/>
                </a:cubicBezTo>
                <a:cubicBezTo>
                  <a:pt x="10974" y="1965"/>
                  <a:pt x="10983" y="1965"/>
                  <a:pt x="11001" y="1965"/>
                </a:cubicBezTo>
                <a:cubicBezTo>
                  <a:pt x="11001" y="1965"/>
                  <a:pt x="11001" y="1965"/>
                  <a:pt x="11001" y="1965"/>
                </a:cubicBezTo>
                <a:cubicBezTo>
                  <a:pt x="11001" y="1965"/>
                  <a:pt x="11001" y="1965"/>
                  <a:pt x="11011" y="1965"/>
                </a:cubicBezTo>
                <a:cubicBezTo>
                  <a:pt x="11011" y="1949"/>
                  <a:pt x="11020" y="1949"/>
                  <a:pt x="11020" y="1949"/>
                </a:cubicBezTo>
                <a:cubicBezTo>
                  <a:pt x="11029" y="1949"/>
                  <a:pt x="11029" y="1949"/>
                  <a:pt x="11029" y="1949"/>
                </a:cubicBezTo>
                <a:cubicBezTo>
                  <a:pt x="11029" y="1949"/>
                  <a:pt x="11029" y="1965"/>
                  <a:pt x="11020" y="1965"/>
                </a:cubicBezTo>
                <a:cubicBezTo>
                  <a:pt x="11020" y="1965"/>
                  <a:pt x="11011" y="1965"/>
                  <a:pt x="11011" y="1965"/>
                </a:cubicBezTo>
                <a:cubicBezTo>
                  <a:pt x="11001" y="1965"/>
                  <a:pt x="11001" y="1965"/>
                  <a:pt x="11001" y="1965"/>
                </a:cubicBezTo>
                <a:cubicBezTo>
                  <a:pt x="11001" y="1965"/>
                  <a:pt x="11001" y="1965"/>
                  <a:pt x="11001" y="1965"/>
                </a:cubicBezTo>
                <a:cubicBezTo>
                  <a:pt x="10992" y="1965"/>
                  <a:pt x="10992" y="1980"/>
                  <a:pt x="10983" y="1980"/>
                </a:cubicBezTo>
                <a:cubicBezTo>
                  <a:pt x="10974" y="1996"/>
                  <a:pt x="10974" y="2027"/>
                  <a:pt x="10983" y="2027"/>
                </a:cubicBezTo>
                <a:cubicBezTo>
                  <a:pt x="11001" y="2042"/>
                  <a:pt x="11011" y="2058"/>
                  <a:pt x="11029" y="2073"/>
                </a:cubicBezTo>
                <a:cubicBezTo>
                  <a:pt x="11038" y="2089"/>
                  <a:pt x="11056" y="2089"/>
                  <a:pt x="11065" y="2089"/>
                </a:cubicBezTo>
                <a:cubicBezTo>
                  <a:pt x="11093" y="2073"/>
                  <a:pt x="11102" y="2073"/>
                  <a:pt x="11120" y="2104"/>
                </a:cubicBezTo>
                <a:cubicBezTo>
                  <a:pt x="11139" y="2135"/>
                  <a:pt x="11148" y="2135"/>
                  <a:pt x="11175" y="2104"/>
                </a:cubicBezTo>
                <a:cubicBezTo>
                  <a:pt x="11184" y="2089"/>
                  <a:pt x="11184" y="2073"/>
                  <a:pt x="11203" y="2073"/>
                </a:cubicBezTo>
                <a:cubicBezTo>
                  <a:pt x="11230" y="2073"/>
                  <a:pt x="11239" y="2058"/>
                  <a:pt x="11248" y="2011"/>
                </a:cubicBezTo>
                <a:cubicBezTo>
                  <a:pt x="11248" y="1980"/>
                  <a:pt x="11258" y="1965"/>
                  <a:pt x="11267" y="1933"/>
                </a:cubicBezTo>
                <a:cubicBezTo>
                  <a:pt x="11294" y="1902"/>
                  <a:pt x="11294" y="1856"/>
                  <a:pt x="11294" y="1809"/>
                </a:cubicBezTo>
                <a:cubicBezTo>
                  <a:pt x="11276" y="1794"/>
                  <a:pt x="11267" y="1778"/>
                  <a:pt x="11248" y="1778"/>
                </a:cubicBezTo>
                <a:cubicBezTo>
                  <a:pt x="11221" y="1763"/>
                  <a:pt x="11194" y="1747"/>
                  <a:pt x="11166" y="1731"/>
                </a:cubicBezTo>
                <a:cubicBezTo>
                  <a:pt x="11148" y="1716"/>
                  <a:pt x="11139" y="1731"/>
                  <a:pt x="11129" y="1747"/>
                </a:cubicBezTo>
                <a:cubicBezTo>
                  <a:pt x="11120" y="1763"/>
                  <a:pt x="11120" y="1763"/>
                  <a:pt x="11111" y="1731"/>
                </a:cubicBezTo>
                <a:cubicBezTo>
                  <a:pt x="11111" y="1731"/>
                  <a:pt x="11102" y="1716"/>
                  <a:pt x="11102" y="1716"/>
                </a:cubicBezTo>
                <a:cubicBezTo>
                  <a:pt x="11102" y="1700"/>
                  <a:pt x="11093" y="1685"/>
                  <a:pt x="11084" y="1700"/>
                </a:cubicBezTo>
                <a:cubicBezTo>
                  <a:pt x="11075" y="1700"/>
                  <a:pt x="11075" y="1700"/>
                  <a:pt x="11075" y="1716"/>
                </a:cubicBezTo>
                <a:cubicBezTo>
                  <a:pt x="11065" y="1731"/>
                  <a:pt x="11065" y="1747"/>
                  <a:pt x="11065" y="1747"/>
                </a:cubicBezTo>
                <a:cubicBezTo>
                  <a:pt x="11065" y="1763"/>
                  <a:pt x="11065" y="1778"/>
                  <a:pt x="11065" y="1794"/>
                </a:cubicBezTo>
                <a:cubicBezTo>
                  <a:pt x="11056" y="1809"/>
                  <a:pt x="11047" y="1778"/>
                  <a:pt x="11047" y="1778"/>
                </a:cubicBezTo>
                <a:cubicBezTo>
                  <a:pt x="11047" y="1778"/>
                  <a:pt x="11038" y="1778"/>
                  <a:pt x="11038" y="1778"/>
                </a:cubicBezTo>
                <a:cubicBezTo>
                  <a:pt x="11011" y="1778"/>
                  <a:pt x="10992" y="1747"/>
                  <a:pt x="10974" y="1716"/>
                </a:cubicBezTo>
                <a:cubicBezTo>
                  <a:pt x="10974" y="1716"/>
                  <a:pt x="10965" y="1716"/>
                  <a:pt x="10965" y="1700"/>
                </a:cubicBezTo>
                <a:cubicBezTo>
                  <a:pt x="10956" y="1700"/>
                  <a:pt x="10946" y="1700"/>
                  <a:pt x="10946" y="1731"/>
                </a:cubicBezTo>
                <a:cubicBezTo>
                  <a:pt x="10946" y="1731"/>
                  <a:pt x="10946" y="1747"/>
                  <a:pt x="10946" y="1747"/>
                </a:cubicBezTo>
                <a:cubicBezTo>
                  <a:pt x="10946" y="1763"/>
                  <a:pt x="10937" y="1778"/>
                  <a:pt x="10937" y="1778"/>
                </a:cubicBezTo>
                <a:cubicBezTo>
                  <a:pt x="10928" y="1778"/>
                  <a:pt x="10928" y="1763"/>
                  <a:pt x="10919" y="1763"/>
                </a:cubicBezTo>
                <a:cubicBezTo>
                  <a:pt x="10919" y="1763"/>
                  <a:pt x="10910" y="1763"/>
                  <a:pt x="10910" y="1763"/>
                </a:cubicBezTo>
                <a:cubicBezTo>
                  <a:pt x="10901" y="1794"/>
                  <a:pt x="10892" y="1809"/>
                  <a:pt x="10901" y="1825"/>
                </a:cubicBezTo>
                <a:cubicBezTo>
                  <a:pt x="10901" y="1840"/>
                  <a:pt x="10901" y="1871"/>
                  <a:pt x="10901" y="1887"/>
                </a:cubicBezTo>
                <a:close/>
                <a:moveTo>
                  <a:pt x="5373" y="1685"/>
                </a:moveTo>
                <a:cubicBezTo>
                  <a:pt x="5363" y="1700"/>
                  <a:pt x="5363" y="1716"/>
                  <a:pt x="5363" y="1731"/>
                </a:cubicBezTo>
                <a:cubicBezTo>
                  <a:pt x="5354" y="1763"/>
                  <a:pt x="5354" y="1794"/>
                  <a:pt x="5345" y="1825"/>
                </a:cubicBezTo>
                <a:cubicBezTo>
                  <a:pt x="5336" y="1825"/>
                  <a:pt x="5336" y="1840"/>
                  <a:pt x="5336" y="1840"/>
                </a:cubicBezTo>
                <a:cubicBezTo>
                  <a:pt x="5345" y="1887"/>
                  <a:pt x="5354" y="1933"/>
                  <a:pt x="5345" y="1980"/>
                </a:cubicBezTo>
                <a:cubicBezTo>
                  <a:pt x="5336" y="1980"/>
                  <a:pt x="5345" y="1980"/>
                  <a:pt x="5354" y="1996"/>
                </a:cubicBezTo>
                <a:cubicBezTo>
                  <a:pt x="5354" y="1996"/>
                  <a:pt x="5363" y="2011"/>
                  <a:pt x="5363" y="2011"/>
                </a:cubicBezTo>
                <a:cubicBezTo>
                  <a:pt x="5354" y="2058"/>
                  <a:pt x="5373" y="2058"/>
                  <a:pt x="5391" y="2073"/>
                </a:cubicBezTo>
                <a:cubicBezTo>
                  <a:pt x="5418" y="2073"/>
                  <a:pt x="5437" y="2073"/>
                  <a:pt x="5464" y="2089"/>
                </a:cubicBezTo>
                <a:cubicBezTo>
                  <a:pt x="5464" y="2089"/>
                  <a:pt x="5473" y="2089"/>
                  <a:pt x="5473" y="2089"/>
                </a:cubicBezTo>
                <a:cubicBezTo>
                  <a:pt x="5464" y="2089"/>
                  <a:pt x="5464" y="2104"/>
                  <a:pt x="5464" y="2104"/>
                </a:cubicBezTo>
                <a:cubicBezTo>
                  <a:pt x="5455" y="2120"/>
                  <a:pt x="5446" y="2120"/>
                  <a:pt x="5437" y="2120"/>
                </a:cubicBezTo>
                <a:cubicBezTo>
                  <a:pt x="5418" y="2135"/>
                  <a:pt x="5409" y="2151"/>
                  <a:pt x="5409" y="2182"/>
                </a:cubicBezTo>
                <a:cubicBezTo>
                  <a:pt x="5409" y="2198"/>
                  <a:pt x="5409" y="2213"/>
                  <a:pt x="5400" y="2229"/>
                </a:cubicBezTo>
                <a:cubicBezTo>
                  <a:pt x="5400" y="2244"/>
                  <a:pt x="5409" y="2260"/>
                  <a:pt x="5418" y="2275"/>
                </a:cubicBezTo>
                <a:cubicBezTo>
                  <a:pt x="5437" y="2275"/>
                  <a:pt x="5464" y="2291"/>
                  <a:pt x="5482" y="2306"/>
                </a:cubicBezTo>
                <a:cubicBezTo>
                  <a:pt x="5501" y="2306"/>
                  <a:pt x="5528" y="2291"/>
                  <a:pt x="5537" y="2260"/>
                </a:cubicBezTo>
                <a:cubicBezTo>
                  <a:pt x="5537" y="2244"/>
                  <a:pt x="5537" y="2244"/>
                  <a:pt x="5537" y="2229"/>
                </a:cubicBezTo>
                <a:cubicBezTo>
                  <a:pt x="5546" y="2198"/>
                  <a:pt x="5565" y="2182"/>
                  <a:pt x="5583" y="2182"/>
                </a:cubicBezTo>
                <a:cubicBezTo>
                  <a:pt x="5583" y="2151"/>
                  <a:pt x="5592" y="2120"/>
                  <a:pt x="5601" y="2104"/>
                </a:cubicBezTo>
                <a:cubicBezTo>
                  <a:pt x="5611" y="2073"/>
                  <a:pt x="5620" y="2042"/>
                  <a:pt x="5629" y="2027"/>
                </a:cubicBezTo>
                <a:cubicBezTo>
                  <a:pt x="5638" y="2027"/>
                  <a:pt x="5638" y="2011"/>
                  <a:pt x="5638" y="2011"/>
                </a:cubicBezTo>
                <a:cubicBezTo>
                  <a:pt x="5647" y="1980"/>
                  <a:pt x="5665" y="1933"/>
                  <a:pt x="5675" y="1902"/>
                </a:cubicBezTo>
                <a:cubicBezTo>
                  <a:pt x="5675" y="1887"/>
                  <a:pt x="5675" y="1887"/>
                  <a:pt x="5675" y="1871"/>
                </a:cubicBezTo>
                <a:cubicBezTo>
                  <a:pt x="5675" y="1856"/>
                  <a:pt x="5665" y="1840"/>
                  <a:pt x="5665" y="1825"/>
                </a:cubicBezTo>
                <a:cubicBezTo>
                  <a:pt x="5656" y="1809"/>
                  <a:pt x="5647" y="1809"/>
                  <a:pt x="5638" y="1809"/>
                </a:cubicBezTo>
                <a:cubicBezTo>
                  <a:pt x="5620" y="1809"/>
                  <a:pt x="5611" y="1794"/>
                  <a:pt x="5601" y="1778"/>
                </a:cubicBezTo>
                <a:cubicBezTo>
                  <a:pt x="5574" y="1763"/>
                  <a:pt x="5556" y="1763"/>
                  <a:pt x="5537" y="1778"/>
                </a:cubicBezTo>
                <a:cubicBezTo>
                  <a:pt x="5528" y="1794"/>
                  <a:pt x="5519" y="1825"/>
                  <a:pt x="5519" y="1840"/>
                </a:cubicBezTo>
                <a:cubicBezTo>
                  <a:pt x="5519" y="1871"/>
                  <a:pt x="5519" y="1902"/>
                  <a:pt x="5519" y="1933"/>
                </a:cubicBezTo>
                <a:cubicBezTo>
                  <a:pt x="5519" y="1949"/>
                  <a:pt x="5519" y="1949"/>
                  <a:pt x="5510" y="1949"/>
                </a:cubicBezTo>
                <a:cubicBezTo>
                  <a:pt x="5510" y="1949"/>
                  <a:pt x="5510" y="1949"/>
                  <a:pt x="5510" y="1933"/>
                </a:cubicBezTo>
                <a:cubicBezTo>
                  <a:pt x="5501" y="1902"/>
                  <a:pt x="5492" y="1871"/>
                  <a:pt x="5482" y="1840"/>
                </a:cubicBezTo>
                <a:cubicBezTo>
                  <a:pt x="5482" y="1840"/>
                  <a:pt x="5473" y="1825"/>
                  <a:pt x="5473" y="1825"/>
                </a:cubicBezTo>
                <a:cubicBezTo>
                  <a:pt x="5464" y="1825"/>
                  <a:pt x="5455" y="1840"/>
                  <a:pt x="5455" y="1840"/>
                </a:cubicBezTo>
                <a:cubicBezTo>
                  <a:pt x="5446" y="1887"/>
                  <a:pt x="5437" y="1918"/>
                  <a:pt x="5427" y="1965"/>
                </a:cubicBezTo>
                <a:cubicBezTo>
                  <a:pt x="5427" y="1965"/>
                  <a:pt x="5427" y="1965"/>
                  <a:pt x="5427" y="1965"/>
                </a:cubicBezTo>
                <a:cubicBezTo>
                  <a:pt x="5418" y="1965"/>
                  <a:pt x="5418" y="1965"/>
                  <a:pt x="5418" y="1965"/>
                </a:cubicBezTo>
                <a:cubicBezTo>
                  <a:pt x="5427" y="1965"/>
                  <a:pt x="5427" y="1965"/>
                  <a:pt x="5427" y="1965"/>
                </a:cubicBezTo>
                <a:cubicBezTo>
                  <a:pt x="5427" y="1965"/>
                  <a:pt x="5427" y="1965"/>
                  <a:pt x="5427" y="1965"/>
                </a:cubicBezTo>
                <a:cubicBezTo>
                  <a:pt x="5418" y="1933"/>
                  <a:pt x="5409" y="1918"/>
                  <a:pt x="5418" y="1887"/>
                </a:cubicBezTo>
                <a:cubicBezTo>
                  <a:pt x="5418" y="1871"/>
                  <a:pt x="5427" y="1856"/>
                  <a:pt x="5418" y="1856"/>
                </a:cubicBezTo>
                <a:cubicBezTo>
                  <a:pt x="5409" y="1825"/>
                  <a:pt x="5409" y="1778"/>
                  <a:pt x="5409" y="1747"/>
                </a:cubicBezTo>
                <a:cubicBezTo>
                  <a:pt x="5409" y="1731"/>
                  <a:pt x="5409" y="1731"/>
                  <a:pt x="5409" y="1716"/>
                </a:cubicBezTo>
                <a:cubicBezTo>
                  <a:pt x="5409" y="1716"/>
                  <a:pt x="5400" y="1700"/>
                  <a:pt x="5400" y="1685"/>
                </a:cubicBezTo>
                <a:cubicBezTo>
                  <a:pt x="5391" y="1669"/>
                  <a:pt x="5373" y="1669"/>
                  <a:pt x="5373" y="1685"/>
                </a:cubicBezTo>
                <a:close/>
                <a:moveTo>
                  <a:pt x="9674" y="7357"/>
                </a:moveTo>
                <a:cubicBezTo>
                  <a:pt x="9674" y="7372"/>
                  <a:pt x="9674" y="7403"/>
                  <a:pt x="9665" y="7419"/>
                </a:cubicBezTo>
                <a:cubicBezTo>
                  <a:pt x="9665" y="7419"/>
                  <a:pt x="9656" y="7434"/>
                  <a:pt x="9656" y="7434"/>
                </a:cubicBezTo>
                <a:cubicBezTo>
                  <a:pt x="9638" y="7434"/>
                  <a:pt x="9619" y="7434"/>
                  <a:pt x="9601" y="7434"/>
                </a:cubicBezTo>
                <a:cubicBezTo>
                  <a:pt x="9592" y="7434"/>
                  <a:pt x="9592" y="7450"/>
                  <a:pt x="9592" y="7466"/>
                </a:cubicBezTo>
                <a:cubicBezTo>
                  <a:pt x="9583" y="7481"/>
                  <a:pt x="9592" y="7512"/>
                  <a:pt x="9583" y="7543"/>
                </a:cubicBezTo>
                <a:cubicBezTo>
                  <a:pt x="9583" y="7574"/>
                  <a:pt x="9592" y="7590"/>
                  <a:pt x="9601" y="7605"/>
                </a:cubicBezTo>
                <a:cubicBezTo>
                  <a:pt x="9610" y="7621"/>
                  <a:pt x="9610" y="7652"/>
                  <a:pt x="9601" y="7668"/>
                </a:cubicBezTo>
                <a:cubicBezTo>
                  <a:pt x="9592" y="7699"/>
                  <a:pt x="9583" y="7714"/>
                  <a:pt x="9574" y="7745"/>
                </a:cubicBezTo>
                <a:cubicBezTo>
                  <a:pt x="9574" y="7745"/>
                  <a:pt x="9564" y="7761"/>
                  <a:pt x="9564" y="7761"/>
                </a:cubicBezTo>
                <a:cubicBezTo>
                  <a:pt x="9546" y="7792"/>
                  <a:pt x="9555" y="7838"/>
                  <a:pt x="9574" y="7854"/>
                </a:cubicBezTo>
                <a:cubicBezTo>
                  <a:pt x="9601" y="7885"/>
                  <a:pt x="9628" y="7885"/>
                  <a:pt x="9656" y="7870"/>
                </a:cubicBezTo>
                <a:cubicBezTo>
                  <a:pt x="9665" y="7870"/>
                  <a:pt x="9683" y="7854"/>
                  <a:pt x="9693" y="7838"/>
                </a:cubicBezTo>
                <a:cubicBezTo>
                  <a:pt x="9720" y="7807"/>
                  <a:pt x="9738" y="7792"/>
                  <a:pt x="9766" y="7792"/>
                </a:cubicBezTo>
                <a:cubicBezTo>
                  <a:pt x="9784" y="7792"/>
                  <a:pt x="9784" y="7776"/>
                  <a:pt x="9793" y="7761"/>
                </a:cubicBezTo>
                <a:cubicBezTo>
                  <a:pt x="9812" y="7714"/>
                  <a:pt x="9821" y="7652"/>
                  <a:pt x="9812" y="7590"/>
                </a:cubicBezTo>
                <a:cubicBezTo>
                  <a:pt x="9812" y="7574"/>
                  <a:pt x="9812" y="7559"/>
                  <a:pt x="9812" y="7559"/>
                </a:cubicBezTo>
                <a:cubicBezTo>
                  <a:pt x="9802" y="7528"/>
                  <a:pt x="9812" y="7512"/>
                  <a:pt x="9821" y="7497"/>
                </a:cubicBezTo>
                <a:cubicBezTo>
                  <a:pt x="9821" y="7497"/>
                  <a:pt x="9821" y="7497"/>
                  <a:pt x="9830" y="7481"/>
                </a:cubicBezTo>
                <a:cubicBezTo>
                  <a:pt x="9848" y="7450"/>
                  <a:pt x="9848" y="7419"/>
                  <a:pt x="9839" y="7388"/>
                </a:cubicBezTo>
                <a:cubicBezTo>
                  <a:pt x="9830" y="7372"/>
                  <a:pt x="9830" y="7357"/>
                  <a:pt x="9821" y="7341"/>
                </a:cubicBezTo>
                <a:cubicBezTo>
                  <a:pt x="9812" y="7326"/>
                  <a:pt x="9812" y="7310"/>
                  <a:pt x="9802" y="7310"/>
                </a:cubicBezTo>
                <a:cubicBezTo>
                  <a:pt x="9775" y="7310"/>
                  <a:pt x="9757" y="7310"/>
                  <a:pt x="9738" y="7295"/>
                </a:cubicBezTo>
                <a:cubicBezTo>
                  <a:pt x="9729" y="7295"/>
                  <a:pt x="9729" y="7295"/>
                  <a:pt x="9720" y="7310"/>
                </a:cubicBezTo>
                <a:cubicBezTo>
                  <a:pt x="9702" y="7310"/>
                  <a:pt x="9683" y="7326"/>
                  <a:pt x="9674" y="7357"/>
                </a:cubicBezTo>
                <a:close/>
                <a:moveTo>
                  <a:pt x="18955" y="8476"/>
                </a:moveTo>
                <a:cubicBezTo>
                  <a:pt x="18955" y="8522"/>
                  <a:pt x="18982" y="8538"/>
                  <a:pt x="18992" y="8569"/>
                </a:cubicBezTo>
                <a:cubicBezTo>
                  <a:pt x="18992" y="8600"/>
                  <a:pt x="19001" y="8615"/>
                  <a:pt x="19010" y="8647"/>
                </a:cubicBezTo>
                <a:cubicBezTo>
                  <a:pt x="19010" y="8647"/>
                  <a:pt x="19019" y="8662"/>
                  <a:pt x="19019" y="8647"/>
                </a:cubicBezTo>
                <a:cubicBezTo>
                  <a:pt x="19037" y="8631"/>
                  <a:pt x="19056" y="8615"/>
                  <a:pt x="19074" y="8584"/>
                </a:cubicBezTo>
                <a:cubicBezTo>
                  <a:pt x="19074" y="8584"/>
                  <a:pt x="19074" y="8569"/>
                  <a:pt x="19074" y="8553"/>
                </a:cubicBezTo>
                <a:cubicBezTo>
                  <a:pt x="19056" y="8538"/>
                  <a:pt x="19037" y="8522"/>
                  <a:pt x="19019" y="8507"/>
                </a:cubicBezTo>
                <a:cubicBezTo>
                  <a:pt x="19019" y="8507"/>
                  <a:pt x="19019" y="8491"/>
                  <a:pt x="19019" y="8491"/>
                </a:cubicBezTo>
                <a:cubicBezTo>
                  <a:pt x="19028" y="8476"/>
                  <a:pt x="19037" y="8476"/>
                  <a:pt x="19046" y="8476"/>
                </a:cubicBezTo>
                <a:cubicBezTo>
                  <a:pt x="19074" y="8429"/>
                  <a:pt x="19101" y="8445"/>
                  <a:pt x="19129" y="8491"/>
                </a:cubicBezTo>
                <a:cubicBezTo>
                  <a:pt x="19147" y="8507"/>
                  <a:pt x="19165" y="8522"/>
                  <a:pt x="19184" y="8522"/>
                </a:cubicBezTo>
                <a:cubicBezTo>
                  <a:pt x="19193" y="8522"/>
                  <a:pt x="19193" y="8522"/>
                  <a:pt x="19193" y="8507"/>
                </a:cubicBezTo>
                <a:cubicBezTo>
                  <a:pt x="19202" y="8476"/>
                  <a:pt x="19202" y="8460"/>
                  <a:pt x="19202" y="8429"/>
                </a:cubicBezTo>
                <a:cubicBezTo>
                  <a:pt x="19211" y="8398"/>
                  <a:pt x="19220" y="8367"/>
                  <a:pt x="19239" y="8367"/>
                </a:cubicBezTo>
                <a:cubicBezTo>
                  <a:pt x="19257" y="8351"/>
                  <a:pt x="19275" y="8336"/>
                  <a:pt x="19294" y="8320"/>
                </a:cubicBezTo>
                <a:cubicBezTo>
                  <a:pt x="19303" y="8305"/>
                  <a:pt x="19312" y="8274"/>
                  <a:pt x="19303" y="8258"/>
                </a:cubicBezTo>
                <a:cubicBezTo>
                  <a:pt x="19294" y="8243"/>
                  <a:pt x="19284" y="8211"/>
                  <a:pt x="19275" y="8196"/>
                </a:cubicBezTo>
                <a:cubicBezTo>
                  <a:pt x="19266" y="8196"/>
                  <a:pt x="19266" y="8180"/>
                  <a:pt x="19266" y="8165"/>
                </a:cubicBezTo>
                <a:cubicBezTo>
                  <a:pt x="19257" y="8134"/>
                  <a:pt x="19257" y="8134"/>
                  <a:pt x="19248" y="8149"/>
                </a:cubicBezTo>
                <a:cubicBezTo>
                  <a:pt x="19220" y="8180"/>
                  <a:pt x="19202" y="8165"/>
                  <a:pt x="19175" y="8149"/>
                </a:cubicBezTo>
                <a:cubicBezTo>
                  <a:pt x="19138" y="8118"/>
                  <a:pt x="19111" y="8087"/>
                  <a:pt x="19083" y="8040"/>
                </a:cubicBezTo>
                <a:cubicBezTo>
                  <a:pt x="19065" y="8009"/>
                  <a:pt x="19046" y="7978"/>
                  <a:pt x="19019" y="7963"/>
                </a:cubicBezTo>
                <a:cubicBezTo>
                  <a:pt x="19010" y="7947"/>
                  <a:pt x="19001" y="7963"/>
                  <a:pt x="19001" y="7963"/>
                </a:cubicBezTo>
                <a:cubicBezTo>
                  <a:pt x="18992" y="7978"/>
                  <a:pt x="18992" y="7994"/>
                  <a:pt x="18992" y="8009"/>
                </a:cubicBezTo>
                <a:cubicBezTo>
                  <a:pt x="18992" y="8025"/>
                  <a:pt x="19001" y="8040"/>
                  <a:pt x="19010" y="8072"/>
                </a:cubicBezTo>
                <a:cubicBezTo>
                  <a:pt x="19010" y="8087"/>
                  <a:pt x="19019" y="8103"/>
                  <a:pt x="19019" y="8134"/>
                </a:cubicBezTo>
                <a:cubicBezTo>
                  <a:pt x="19019" y="8196"/>
                  <a:pt x="19019" y="8258"/>
                  <a:pt x="19019" y="8320"/>
                </a:cubicBezTo>
                <a:cubicBezTo>
                  <a:pt x="19019" y="8320"/>
                  <a:pt x="19019" y="8336"/>
                  <a:pt x="19010" y="8336"/>
                </a:cubicBezTo>
                <a:cubicBezTo>
                  <a:pt x="19010" y="8336"/>
                  <a:pt x="19001" y="8336"/>
                  <a:pt x="19001" y="8336"/>
                </a:cubicBezTo>
                <a:cubicBezTo>
                  <a:pt x="18982" y="8336"/>
                  <a:pt x="18982" y="8336"/>
                  <a:pt x="18982" y="8367"/>
                </a:cubicBezTo>
                <a:cubicBezTo>
                  <a:pt x="18982" y="8382"/>
                  <a:pt x="18982" y="8382"/>
                  <a:pt x="18982" y="8398"/>
                </a:cubicBezTo>
                <a:cubicBezTo>
                  <a:pt x="18973" y="8429"/>
                  <a:pt x="18964" y="8445"/>
                  <a:pt x="18955" y="8476"/>
                </a:cubicBezTo>
                <a:close/>
                <a:moveTo>
                  <a:pt x="5601" y="1172"/>
                </a:moveTo>
                <a:cubicBezTo>
                  <a:pt x="5620" y="1188"/>
                  <a:pt x="5629" y="1188"/>
                  <a:pt x="5647" y="1203"/>
                </a:cubicBezTo>
                <a:cubicBezTo>
                  <a:pt x="5647" y="1203"/>
                  <a:pt x="5647" y="1203"/>
                  <a:pt x="5647" y="1203"/>
                </a:cubicBezTo>
                <a:cubicBezTo>
                  <a:pt x="5647" y="1203"/>
                  <a:pt x="5647" y="1203"/>
                  <a:pt x="5647" y="1203"/>
                </a:cubicBezTo>
                <a:cubicBezTo>
                  <a:pt x="5656" y="1219"/>
                  <a:pt x="5665" y="1219"/>
                  <a:pt x="5665" y="1234"/>
                </a:cubicBezTo>
                <a:cubicBezTo>
                  <a:pt x="5702" y="1281"/>
                  <a:pt x="5720" y="1327"/>
                  <a:pt x="5702" y="1390"/>
                </a:cubicBezTo>
                <a:cubicBezTo>
                  <a:pt x="5693" y="1421"/>
                  <a:pt x="5702" y="1436"/>
                  <a:pt x="5711" y="1452"/>
                </a:cubicBezTo>
                <a:cubicBezTo>
                  <a:pt x="5720" y="1467"/>
                  <a:pt x="5739" y="1467"/>
                  <a:pt x="5757" y="1452"/>
                </a:cubicBezTo>
                <a:cubicBezTo>
                  <a:pt x="5775" y="1436"/>
                  <a:pt x="5784" y="1405"/>
                  <a:pt x="5794" y="1358"/>
                </a:cubicBezTo>
                <a:cubicBezTo>
                  <a:pt x="5803" y="1312"/>
                  <a:pt x="5812" y="1265"/>
                  <a:pt x="5839" y="1219"/>
                </a:cubicBezTo>
                <a:cubicBezTo>
                  <a:pt x="5839" y="1219"/>
                  <a:pt x="5848" y="1188"/>
                  <a:pt x="5848" y="1172"/>
                </a:cubicBezTo>
                <a:cubicBezTo>
                  <a:pt x="5858" y="1141"/>
                  <a:pt x="5858" y="1110"/>
                  <a:pt x="5848" y="1079"/>
                </a:cubicBezTo>
                <a:cubicBezTo>
                  <a:pt x="5839" y="1063"/>
                  <a:pt x="5830" y="1048"/>
                  <a:pt x="5839" y="1032"/>
                </a:cubicBezTo>
                <a:cubicBezTo>
                  <a:pt x="5839" y="1017"/>
                  <a:pt x="5839" y="1017"/>
                  <a:pt x="5839" y="1001"/>
                </a:cubicBezTo>
                <a:cubicBezTo>
                  <a:pt x="5839" y="939"/>
                  <a:pt x="5821" y="923"/>
                  <a:pt x="5794" y="939"/>
                </a:cubicBezTo>
                <a:cubicBezTo>
                  <a:pt x="5784" y="939"/>
                  <a:pt x="5784" y="954"/>
                  <a:pt x="5775" y="954"/>
                </a:cubicBezTo>
                <a:cubicBezTo>
                  <a:pt x="5775" y="954"/>
                  <a:pt x="5775" y="954"/>
                  <a:pt x="5775" y="954"/>
                </a:cubicBezTo>
                <a:cubicBezTo>
                  <a:pt x="5775" y="970"/>
                  <a:pt x="5775" y="970"/>
                  <a:pt x="5766" y="954"/>
                </a:cubicBezTo>
                <a:cubicBezTo>
                  <a:pt x="5775" y="954"/>
                  <a:pt x="5775" y="954"/>
                  <a:pt x="5775" y="954"/>
                </a:cubicBezTo>
                <a:cubicBezTo>
                  <a:pt x="5775" y="923"/>
                  <a:pt x="5775" y="892"/>
                  <a:pt x="5775" y="877"/>
                </a:cubicBezTo>
                <a:cubicBezTo>
                  <a:pt x="5775" y="830"/>
                  <a:pt x="5757" y="799"/>
                  <a:pt x="5729" y="799"/>
                </a:cubicBezTo>
                <a:cubicBezTo>
                  <a:pt x="5720" y="799"/>
                  <a:pt x="5702" y="799"/>
                  <a:pt x="5684" y="799"/>
                </a:cubicBezTo>
                <a:cubicBezTo>
                  <a:pt x="5684" y="799"/>
                  <a:pt x="5675" y="799"/>
                  <a:pt x="5675" y="815"/>
                </a:cubicBezTo>
                <a:cubicBezTo>
                  <a:pt x="5656" y="830"/>
                  <a:pt x="5638" y="861"/>
                  <a:pt x="5647" y="908"/>
                </a:cubicBezTo>
                <a:cubicBezTo>
                  <a:pt x="5647" y="908"/>
                  <a:pt x="5647" y="923"/>
                  <a:pt x="5647" y="939"/>
                </a:cubicBezTo>
                <a:cubicBezTo>
                  <a:pt x="5638" y="970"/>
                  <a:pt x="5638" y="970"/>
                  <a:pt x="5665" y="986"/>
                </a:cubicBezTo>
                <a:cubicBezTo>
                  <a:pt x="5665" y="986"/>
                  <a:pt x="5665" y="986"/>
                  <a:pt x="5665" y="986"/>
                </a:cubicBezTo>
                <a:cubicBezTo>
                  <a:pt x="5665" y="986"/>
                  <a:pt x="5665" y="986"/>
                  <a:pt x="5665" y="986"/>
                </a:cubicBezTo>
                <a:cubicBezTo>
                  <a:pt x="5665" y="970"/>
                  <a:pt x="5665" y="970"/>
                  <a:pt x="5665" y="970"/>
                </a:cubicBezTo>
                <a:cubicBezTo>
                  <a:pt x="5675" y="970"/>
                  <a:pt x="5665" y="970"/>
                  <a:pt x="5665" y="986"/>
                </a:cubicBezTo>
                <a:cubicBezTo>
                  <a:pt x="5665" y="986"/>
                  <a:pt x="5665" y="986"/>
                  <a:pt x="5665" y="986"/>
                </a:cubicBezTo>
                <a:cubicBezTo>
                  <a:pt x="5665" y="986"/>
                  <a:pt x="5665" y="986"/>
                  <a:pt x="5665" y="986"/>
                </a:cubicBezTo>
                <a:cubicBezTo>
                  <a:pt x="5665" y="1001"/>
                  <a:pt x="5665" y="1017"/>
                  <a:pt x="5665" y="1032"/>
                </a:cubicBezTo>
                <a:cubicBezTo>
                  <a:pt x="5665" y="1048"/>
                  <a:pt x="5665" y="1063"/>
                  <a:pt x="5665" y="1079"/>
                </a:cubicBezTo>
                <a:cubicBezTo>
                  <a:pt x="5656" y="1094"/>
                  <a:pt x="5647" y="1094"/>
                  <a:pt x="5647" y="1094"/>
                </a:cubicBezTo>
                <a:cubicBezTo>
                  <a:pt x="5629" y="1079"/>
                  <a:pt x="5629" y="1079"/>
                  <a:pt x="5611" y="1063"/>
                </a:cubicBezTo>
                <a:cubicBezTo>
                  <a:pt x="5611" y="1063"/>
                  <a:pt x="5601" y="1063"/>
                  <a:pt x="5592" y="1079"/>
                </a:cubicBezTo>
                <a:cubicBezTo>
                  <a:pt x="5592" y="1079"/>
                  <a:pt x="5583" y="1094"/>
                  <a:pt x="5583" y="1110"/>
                </a:cubicBezTo>
                <a:cubicBezTo>
                  <a:pt x="5574" y="1141"/>
                  <a:pt x="5583" y="1172"/>
                  <a:pt x="5601" y="1172"/>
                </a:cubicBezTo>
                <a:close/>
                <a:moveTo>
                  <a:pt x="17637" y="15282"/>
                </a:moveTo>
                <a:cubicBezTo>
                  <a:pt x="17664" y="15282"/>
                  <a:pt x="17692" y="15282"/>
                  <a:pt x="17728" y="15313"/>
                </a:cubicBezTo>
                <a:cubicBezTo>
                  <a:pt x="17738" y="15329"/>
                  <a:pt x="17747" y="15329"/>
                  <a:pt x="17756" y="15313"/>
                </a:cubicBezTo>
                <a:cubicBezTo>
                  <a:pt x="17765" y="15297"/>
                  <a:pt x="17774" y="15297"/>
                  <a:pt x="17783" y="15297"/>
                </a:cubicBezTo>
                <a:cubicBezTo>
                  <a:pt x="17793" y="15297"/>
                  <a:pt x="17802" y="15313"/>
                  <a:pt x="17811" y="15313"/>
                </a:cubicBezTo>
                <a:cubicBezTo>
                  <a:pt x="17820" y="15313"/>
                  <a:pt x="17838" y="15282"/>
                  <a:pt x="17838" y="15266"/>
                </a:cubicBezTo>
                <a:cubicBezTo>
                  <a:pt x="17838" y="15266"/>
                  <a:pt x="17829" y="15251"/>
                  <a:pt x="17820" y="15251"/>
                </a:cubicBezTo>
                <a:cubicBezTo>
                  <a:pt x="17793" y="15251"/>
                  <a:pt x="17765" y="15235"/>
                  <a:pt x="17738" y="15204"/>
                </a:cubicBezTo>
                <a:cubicBezTo>
                  <a:pt x="17738" y="15189"/>
                  <a:pt x="17728" y="15189"/>
                  <a:pt x="17728" y="15189"/>
                </a:cubicBezTo>
                <a:cubicBezTo>
                  <a:pt x="17710" y="15189"/>
                  <a:pt x="17701" y="15189"/>
                  <a:pt x="17692" y="15189"/>
                </a:cubicBezTo>
                <a:cubicBezTo>
                  <a:pt x="17683" y="15189"/>
                  <a:pt x="17674" y="15189"/>
                  <a:pt x="17674" y="15173"/>
                </a:cubicBezTo>
                <a:cubicBezTo>
                  <a:pt x="17674" y="15158"/>
                  <a:pt x="17674" y="15158"/>
                  <a:pt x="17692" y="15158"/>
                </a:cubicBezTo>
                <a:cubicBezTo>
                  <a:pt x="17692" y="15142"/>
                  <a:pt x="17701" y="15142"/>
                  <a:pt x="17701" y="15142"/>
                </a:cubicBezTo>
                <a:cubicBezTo>
                  <a:pt x="17710" y="15142"/>
                  <a:pt x="17719" y="15142"/>
                  <a:pt x="17719" y="15127"/>
                </a:cubicBezTo>
                <a:cubicBezTo>
                  <a:pt x="17719" y="15127"/>
                  <a:pt x="17710" y="15111"/>
                  <a:pt x="17701" y="15111"/>
                </a:cubicBezTo>
                <a:cubicBezTo>
                  <a:pt x="17674" y="15111"/>
                  <a:pt x="17637" y="15095"/>
                  <a:pt x="17609" y="15080"/>
                </a:cubicBezTo>
                <a:cubicBezTo>
                  <a:pt x="17591" y="15080"/>
                  <a:pt x="17573" y="15064"/>
                  <a:pt x="17564" y="15049"/>
                </a:cubicBezTo>
                <a:cubicBezTo>
                  <a:pt x="17536" y="15033"/>
                  <a:pt x="17518" y="15033"/>
                  <a:pt x="17509" y="15080"/>
                </a:cubicBezTo>
                <a:cubicBezTo>
                  <a:pt x="17500" y="15095"/>
                  <a:pt x="17491" y="15095"/>
                  <a:pt x="17481" y="15095"/>
                </a:cubicBezTo>
                <a:cubicBezTo>
                  <a:pt x="17463" y="15095"/>
                  <a:pt x="17454" y="15095"/>
                  <a:pt x="17436" y="15095"/>
                </a:cubicBezTo>
                <a:cubicBezTo>
                  <a:pt x="17417" y="15080"/>
                  <a:pt x="17399" y="15080"/>
                  <a:pt x="17381" y="15049"/>
                </a:cubicBezTo>
                <a:cubicBezTo>
                  <a:pt x="17353" y="15002"/>
                  <a:pt x="17326" y="15002"/>
                  <a:pt x="17298" y="15002"/>
                </a:cubicBezTo>
                <a:cubicBezTo>
                  <a:pt x="17271" y="15002"/>
                  <a:pt x="17243" y="14987"/>
                  <a:pt x="17207" y="14987"/>
                </a:cubicBezTo>
                <a:cubicBezTo>
                  <a:pt x="17207" y="15018"/>
                  <a:pt x="17198" y="15049"/>
                  <a:pt x="17188" y="15080"/>
                </a:cubicBezTo>
                <a:cubicBezTo>
                  <a:pt x="17179" y="15080"/>
                  <a:pt x="17188" y="15111"/>
                  <a:pt x="17198" y="15111"/>
                </a:cubicBezTo>
                <a:cubicBezTo>
                  <a:pt x="17216" y="15111"/>
                  <a:pt x="17234" y="15127"/>
                  <a:pt x="17243" y="15158"/>
                </a:cubicBezTo>
                <a:cubicBezTo>
                  <a:pt x="17243" y="15173"/>
                  <a:pt x="17262" y="15173"/>
                  <a:pt x="17271" y="15173"/>
                </a:cubicBezTo>
                <a:cubicBezTo>
                  <a:pt x="17289" y="15173"/>
                  <a:pt x="17307" y="15189"/>
                  <a:pt x="17326" y="15204"/>
                </a:cubicBezTo>
                <a:cubicBezTo>
                  <a:pt x="17344" y="15220"/>
                  <a:pt x="17362" y="15220"/>
                  <a:pt x="17381" y="15204"/>
                </a:cubicBezTo>
                <a:cubicBezTo>
                  <a:pt x="17408" y="15204"/>
                  <a:pt x="17445" y="15204"/>
                  <a:pt x="17481" y="15235"/>
                </a:cubicBezTo>
                <a:cubicBezTo>
                  <a:pt x="17509" y="15266"/>
                  <a:pt x="17545" y="15282"/>
                  <a:pt x="17573" y="15282"/>
                </a:cubicBezTo>
                <a:cubicBezTo>
                  <a:pt x="17591" y="15282"/>
                  <a:pt x="17609" y="15282"/>
                  <a:pt x="17637" y="15282"/>
                </a:cubicBezTo>
                <a:close/>
                <a:moveTo>
                  <a:pt x="18214" y="12081"/>
                </a:moveTo>
                <a:cubicBezTo>
                  <a:pt x="18195" y="12081"/>
                  <a:pt x="18186" y="12081"/>
                  <a:pt x="18168" y="12081"/>
                </a:cubicBezTo>
                <a:cubicBezTo>
                  <a:pt x="18140" y="12050"/>
                  <a:pt x="18122" y="12081"/>
                  <a:pt x="18113" y="12127"/>
                </a:cubicBezTo>
                <a:cubicBezTo>
                  <a:pt x="18113" y="12143"/>
                  <a:pt x="18104" y="12158"/>
                  <a:pt x="18104" y="12174"/>
                </a:cubicBezTo>
                <a:cubicBezTo>
                  <a:pt x="18104" y="12221"/>
                  <a:pt x="18104" y="12267"/>
                  <a:pt x="18095" y="12314"/>
                </a:cubicBezTo>
                <a:cubicBezTo>
                  <a:pt x="18095" y="12345"/>
                  <a:pt x="18095" y="12360"/>
                  <a:pt x="18085" y="12360"/>
                </a:cubicBezTo>
                <a:cubicBezTo>
                  <a:pt x="18085" y="12376"/>
                  <a:pt x="18076" y="12392"/>
                  <a:pt x="18076" y="12392"/>
                </a:cubicBezTo>
                <a:cubicBezTo>
                  <a:pt x="18085" y="12438"/>
                  <a:pt x="18095" y="12485"/>
                  <a:pt x="18104" y="12516"/>
                </a:cubicBezTo>
                <a:cubicBezTo>
                  <a:pt x="18104" y="12547"/>
                  <a:pt x="18122" y="12578"/>
                  <a:pt x="18140" y="12578"/>
                </a:cubicBezTo>
                <a:cubicBezTo>
                  <a:pt x="18140" y="12578"/>
                  <a:pt x="18140" y="12578"/>
                  <a:pt x="18140" y="12578"/>
                </a:cubicBezTo>
                <a:cubicBezTo>
                  <a:pt x="18140" y="12578"/>
                  <a:pt x="18140" y="12578"/>
                  <a:pt x="18140" y="12578"/>
                </a:cubicBezTo>
                <a:cubicBezTo>
                  <a:pt x="18140" y="12578"/>
                  <a:pt x="18140" y="12578"/>
                  <a:pt x="18140" y="12578"/>
                </a:cubicBezTo>
                <a:cubicBezTo>
                  <a:pt x="18140" y="12578"/>
                  <a:pt x="18140" y="12578"/>
                  <a:pt x="18140" y="12578"/>
                </a:cubicBezTo>
                <a:cubicBezTo>
                  <a:pt x="18140" y="12625"/>
                  <a:pt x="18140" y="12656"/>
                  <a:pt x="18168" y="12671"/>
                </a:cubicBezTo>
                <a:cubicBezTo>
                  <a:pt x="18177" y="12671"/>
                  <a:pt x="18186" y="12687"/>
                  <a:pt x="18186" y="12687"/>
                </a:cubicBezTo>
                <a:cubicBezTo>
                  <a:pt x="18186" y="12687"/>
                  <a:pt x="18186" y="12687"/>
                  <a:pt x="18186" y="12687"/>
                </a:cubicBezTo>
                <a:cubicBezTo>
                  <a:pt x="18186" y="12687"/>
                  <a:pt x="18186" y="12687"/>
                  <a:pt x="18186" y="12687"/>
                </a:cubicBezTo>
                <a:cubicBezTo>
                  <a:pt x="18186" y="12687"/>
                  <a:pt x="18186" y="12687"/>
                  <a:pt x="18186" y="12687"/>
                </a:cubicBezTo>
                <a:cubicBezTo>
                  <a:pt x="18195" y="12687"/>
                  <a:pt x="18204" y="12671"/>
                  <a:pt x="18223" y="12656"/>
                </a:cubicBezTo>
                <a:cubicBezTo>
                  <a:pt x="18223" y="12656"/>
                  <a:pt x="18232" y="12656"/>
                  <a:pt x="18241" y="12671"/>
                </a:cubicBezTo>
                <a:cubicBezTo>
                  <a:pt x="18241" y="12671"/>
                  <a:pt x="18250" y="12687"/>
                  <a:pt x="18250" y="12687"/>
                </a:cubicBezTo>
                <a:cubicBezTo>
                  <a:pt x="18268" y="12702"/>
                  <a:pt x="18287" y="12718"/>
                  <a:pt x="18305" y="12687"/>
                </a:cubicBezTo>
                <a:cubicBezTo>
                  <a:pt x="18296" y="12687"/>
                  <a:pt x="18296" y="12687"/>
                  <a:pt x="18296" y="12687"/>
                </a:cubicBezTo>
                <a:cubicBezTo>
                  <a:pt x="18305" y="12687"/>
                  <a:pt x="18305" y="12687"/>
                  <a:pt x="18305" y="12687"/>
                </a:cubicBezTo>
                <a:cubicBezTo>
                  <a:pt x="18305" y="12687"/>
                  <a:pt x="18305" y="12687"/>
                  <a:pt x="18305" y="12687"/>
                </a:cubicBezTo>
                <a:cubicBezTo>
                  <a:pt x="18305" y="12687"/>
                  <a:pt x="18305" y="12687"/>
                  <a:pt x="18305" y="12687"/>
                </a:cubicBezTo>
                <a:cubicBezTo>
                  <a:pt x="18305" y="12702"/>
                  <a:pt x="18314" y="12702"/>
                  <a:pt x="18323" y="12718"/>
                </a:cubicBezTo>
                <a:cubicBezTo>
                  <a:pt x="18323" y="12749"/>
                  <a:pt x="18333" y="12765"/>
                  <a:pt x="18351" y="12780"/>
                </a:cubicBezTo>
                <a:cubicBezTo>
                  <a:pt x="18360" y="12780"/>
                  <a:pt x="18360" y="12796"/>
                  <a:pt x="18351" y="12811"/>
                </a:cubicBezTo>
                <a:cubicBezTo>
                  <a:pt x="18333" y="12842"/>
                  <a:pt x="18333" y="12858"/>
                  <a:pt x="18351" y="12873"/>
                </a:cubicBezTo>
                <a:cubicBezTo>
                  <a:pt x="18360" y="12873"/>
                  <a:pt x="18369" y="12889"/>
                  <a:pt x="18378" y="12889"/>
                </a:cubicBezTo>
                <a:cubicBezTo>
                  <a:pt x="18378" y="12889"/>
                  <a:pt x="18387" y="12889"/>
                  <a:pt x="18387" y="12873"/>
                </a:cubicBezTo>
                <a:cubicBezTo>
                  <a:pt x="18387" y="12842"/>
                  <a:pt x="18397" y="12811"/>
                  <a:pt x="18397" y="12796"/>
                </a:cubicBezTo>
                <a:cubicBezTo>
                  <a:pt x="18397" y="12780"/>
                  <a:pt x="18397" y="12765"/>
                  <a:pt x="18387" y="12749"/>
                </a:cubicBezTo>
                <a:cubicBezTo>
                  <a:pt x="18378" y="12733"/>
                  <a:pt x="18369" y="12718"/>
                  <a:pt x="18360" y="12702"/>
                </a:cubicBezTo>
                <a:cubicBezTo>
                  <a:pt x="18360" y="12656"/>
                  <a:pt x="18351" y="12640"/>
                  <a:pt x="18323" y="12625"/>
                </a:cubicBezTo>
                <a:cubicBezTo>
                  <a:pt x="18314" y="12625"/>
                  <a:pt x="18305" y="12609"/>
                  <a:pt x="18296" y="12594"/>
                </a:cubicBezTo>
                <a:cubicBezTo>
                  <a:pt x="18287" y="12578"/>
                  <a:pt x="18278" y="12578"/>
                  <a:pt x="18268" y="12578"/>
                </a:cubicBezTo>
                <a:cubicBezTo>
                  <a:pt x="18268" y="12594"/>
                  <a:pt x="18259" y="12594"/>
                  <a:pt x="18250" y="12594"/>
                </a:cubicBezTo>
                <a:cubicBezTo>
                  <a:pt x="18250" y="12594"/>
                  <a:pt x="18250" y="12594"/>
                  <a:pt x="18250" y="12594"/>
                </a:cubicBezTo>
                <a:cubicBezTo>
                  <a:pt x="18241" y="12594"/>
                  <a:pt x="18241" y="12594"/>
                  <a:pt x="18232" y="12594"/>
                </a:cubicBezTo>
                <a:cubicBezTo>
                  <a:pt x="18223" y="12594"/>
                  <a:pt x="18223" y="12578"/>
                  <a:pt x="18232" y="12563"/>
                </a:cubicBezTo>
                <a:cubicBezTo>
                  <a:pt x="18250" y="12516"/>
                  <a:pt x="18250" y="12516"/>
                  <a:pt x="18223" y="12516"/>
                </a:cubicBezTo>
                <a:cubicBezTo>
                  <a:pt x="18214" y="12500"/>
                  <a:pt x="18204" y="12500"/>
                  <a:pt x="18204" y="12485"/>
                </a:cubicBezTo>
                <a:cubicBezTo>
                  <a:pt x="18204" y="12454"/>
                  <a:pt x="18204" y="12423"/>
                  <a:pt x="18223" y="12407"/>
                </a:cubicBezTo>
                <a:cubicBezTo>
                  <a:pt x="18223" y="12392"/>
                  <a:pt x="18232" y="12392"/>
                  <a:pt x="18232" y="12376"/>
                </a:cubicBezTo>
                <a:cubicBezTo>
                  <a:pt x="18250" y="12329"/>
                  <a:pt x="18268" y="12267"/>
                  <a:pt x="18250" y="12205"/>
                </a:cubicBezTo>
                <a:cubicBezTo>
                  <a:pt x="18232" y="12174"/>
                  <a:pt x="18232" y="12143"/>
                  <a:pt x="18232" y="12112"/>
                </a:cubicBezTo>
                <a:cubicBezTo>
                  <a:pt x="18232" y="12096"/>
                  <a:pt x="18232" y="12081"/>
                  <a:pt x="18214" y="12081"/>
                </a:cubicBezTo>
                <a:close/>
                <a:moveTo>
                  <a:pt x="19541" y="19897"/>
                </a:moveTo>
                <a:cubicBezTo>
                  <a:pt x="19513" y="19897"/>
                  <a:pt x="19486" y="19897"/>
                  <a:pt x="19458" y="19913"/>
                </a:cubicBezTo>
                <a:cubicBezTo>
                  <a:pt x="19440" y="19928"/>
                  <a:pt x="19422" y="19913"/>
                  <a:pt x="19403" y="19897"/>
                </a:cubicBezTo>
                <a:cubicBezTo>
                  <a:pt x="19385" y="19882"/>
                  <a:pt x="19376" y="19866"/>
                  <a:pt x="19367" y="19851"/>
                </a:cubicBezTo>
                <a:cubicBezTo>
                  <a:pt x="19358" y="19835"/>
                  <a:pt x="19348" y="19835"/>
                  <a:pt x="19339" y="19835"/>
                </a:cubicBezTo>
                <a:cubicBezTo>
                  <a:pt x="19330" y="19835"/>
                  <a:pt x="19321" y="19851"/>
                  <a:pt x="19321" y="19882"/>
                </a:cubicBezTo>
                <a:cubicBezTo>
                  <a:pt x="19321" y="19882"/>
                  <a:pt x="19321" y="19897"/>
                  <a:pt x="19321" y="19897"/>
                </a:cubicBezTo>
                <a:cubicBezTo>
                  <a:pt x="19321" y="19990"/>
                  <a:pt x="19330" y="20068"/>
                  <a:pt x="19312" y="20146"/>
                </a:cubicBezTo>
                <a:cubicBezTo>
                  <a:pt x="19312" y="20146"/>
                  <a:pt x="19312" y="20146"/>
                  <a:pt x="19312" y="20177"/>
                </a:cubicBezTo>
                <a:cubicBezTo>
                  <a:pt x="19312" y="20208"/>
                  <a:pt x="19321" y="20239"/>
                  <a:pt x="19321" y="20286"/>
                </a:cubicBezTo>
                <a:cubicBezTo>
                  <a:pt x="19330" y="20332"/>
                  <a:pt x="19348" y="20363"/>
                  <a:pt x="19376" y="20363"/>
                </a:cubicBezTo>
                <a:cubicBezTo>
                  <a:pt x="19376" y="20363"/>
                  <a:pt x="19385" y="20363"/>
                  <a:pt x="19385" y="20363"/>
                </a:cubicBezTo>
                <a:cubicBezTo>
                  <a:pt x="19394" y="20348"/>
                  <a:pt x="19413" y="20332"/>
                  <a:pt x="19422" y="20317"/>
                </a:cubicBezTo>
                <a:cubicBezTo>
                  <a:pt x="19431" y="20301"/>
                  <a:pt x="19440" y="20286"/>
                  <a:pt x="19458" y="20301"/>
                </a:cubicBezTo>
                <a:cubicBezTo>
                  <a:pt x="19467" y="20301"/>
                  <a:pt x="19477" y="20286"/>
                  <a:pt x="19486" y="20270"/>
                </a:cubicBezTo>
                <a:cubicBezTo>
                  <a:pt x="19495" y="20208"/>
                  <a:pt x="19504" y="20161"/>
                  <a:pt x="19532" y="20115"/>
                </a:cubicBezTo>
                <a:cubicBezTo>
                  <a:pt x="19532" y="20115"/>
                  <a:pt x="19532" y="20099"/>
                  <a:pt x="19532" y="20084"/>
                </a:cubicBezTo>
                <a:cubicBezTo>
                  <a:pt x="19541" y="20053"/>
                  <a:pt x="19550" y="20006"/>
                  <a:pt x="19559" y="19959"/>
                </a:cubicBezTo>
                <a:cubicBezTo>
                  <a:pt x="19559" y="19944"/>
                  <a:pt x="19559" y="19944"/>
                  <a:pt x="19559" y="19928"/>
                </a:cubicBezTo>
                <a:cubicBezTo>
                  <a:pt x="19559" y="19913"/>
                  <a:pt x="19550" y="19882"/>
                  <a:pt x="19541" y="19897"/>
                </a:cubicBezTo>
                <a:close/>
                <a:moveTo>
                  <a:pt x="5345" y="11956"/>
                </a:moveTo>
                <a:cubicBezTo>
                  <a:pt x="5354" y="11956"/>
                  <a:pt x="5354" y="11925"/>
                  <a:pt x="5345" y="11910"/>
                </a:cubicBezTo>
                <a:cubicBezTo>
                  <a:pt x="5345" y="11894"/>
                  <a:pt x="5336" y="11879"/>
                  <a:pt x="5327" y="11879"/>
                </a:cubicBezTo>
                <a:cubicBezTo>
                  <a:pt x="5272" y="11832"/>
                  <a:pt x="5217" y="11786"/>
                  <a:pt x="5162" y="11754"/>
                </a:cubicBezTo>
                <a:cubicBezTo>
                  <a:pt x="5144" y="11739"/>
                  <a:pt x="5135" y="11723"/>
                  <a:pt x="5116" y="11708"/>
                </a:cubicBezTo>
                <a:cubicBezTo>
                  <a:pt x="5098" y="11692"/>
                  <a:pt x="5080" y="11677"/>
                  <a:pt x="5061" y="11661"/>
                </a:cubicBezTo>
                <a:cubicBezTo>
                  <a:pt x="5052" y="11661"/>
                  <a:pt x="5034" y="11646"/>
                  <a:pt x="5034" y="11646"/>
                </a:cubicBezTo>
                <a:cubicBezTo>
                  <a:pt x="5006" y="11599"/>
                  <a:pt x="4979" y="11584"/>
                  <a:pt x="4952" y="11584"/>
                </a:cubicBezTo>
                <a:cubicBezTo>
                  <a:pt x="4924" y="11584"/>
                  <a:pt x="4906" y="11584"/>
                  <a:pt x="4887" y="11568"/>
                </a:cubicBezTo>
                <a:cubicBezTo>
                  <a:pt x="4878" y="11552"/>
                  <a:pt x="4860" y="11552"/>
                  <a:pt x="4851" y="11552"/>
                </a:cubicBezTo>
                <a:cubicBezTo>
                  <a:pt x="4814" y="11568"/>
                  <a:pt x="4778" y="11568"/>
                  <a:pt x="4741" y="11599"/>
                </a:cubicBezTo>
                <a:cubicBezTo>
                  <a:pt x="4704" y="11630"/>
                  <a:pt x="4695" y="11677"/>
                  <a:pt x="4668" y="11723"/>
                </a:cubicBezTo>
                <a:cubicBezTo>
                  <a:pt x="4668" y="11723"/>
                  <a:pt x="4677" y="11739"/>
                  <a:pt x="4677" y="11739"/>
                </a:cubicBezTo>
                <a:cubicBezTo>
                  <a:pt x="4686" y="11739"/>
                  <a:pt x="4695" y="11739"/>
                  <a:pt x="4704" y="11723"/>
                </a:cubicBezTo>
                <a:cubicBezTo>
                  <a:pt x="4741" y="11692"/>
                  <a:pt x="4787" y="11677"/>
                  <a:pt x="4823" y="11646"/>
                </a:cubicBezTo>
                <a:cubicBezTo>
                  <a:pt x="4833" y="11630"/>
                  <a:pt x="4842" y="11646"/>
                  <a:pt x="4851" y="11661"/>
                </a:cubicBezTo>
                <a:cubicBezTo>
                  <a:pt x="4860" y="11677"/>
                  <a:pt x="4869" y="11692"/>
                  <a:pt x="4878" y="11692"/>
                </a:cubicBezTo>
                <a:cubicBezTo>
                  <a:pt x="4897" y="11708"/>
                  <a:pt x="4915" y="11708"/>
                  <a:pt x="4933" y="11708"/>
                </a:cubicBezTo>
                <a:cubicBezTo>
                  <a:pt x="4952" y="11723"/>
                  <a:pt x="4961" y="11723"/>
                  <a:pt x="4970" y="11739"/>
                </a:cubicBezTo>
                <a:cubicBezTo>
                  <a:pt x="4997" y="11754"/>
                  <a:pt x="5025" y="11770"/>
                  <a:pt x="5052" y="11770"/>
                </a:cubicBezTo>
                <a:cubicBezTo>
                  <a:pt x="5061" y="11770"/>
                  <a:pt x="5071" y="11786"/>
                  <a:pt x="5080" y="11817"/>
                </a:cubicBezTo>
                <a:cubicBezTo>
                  <a:pt x="5089" y="11863"/>
                  <a:pt x="5116" y="11879"/>
                  <a:pt x="5144" y="11879"/>
                </a:cubicBezTo>
                <a:cubicBezTo>
                  <a:pt x="5144" y="11879"/>
                  <a:pt x="5144" y="11894"/>
                  <a:pt x="5144" y="11894"/>
                </a:cubicBezTo>
                <a:cubicBezTo>
                  <a:pt x="5153" y="11894"/>
                  <a:pt x="5162" y="11910"/>
                  <a:pt x="5153" y="11925"/>
                </a:cubicBezTo>
                <a:cubicBezTo>
                  <a:pt x="5153" y="11925"/>
                  <a:pt x="5144" y="11941"/>
                  <a:pt x="5144" y="11941"/>
                </a:cubicBezTo>
                <a:cubicBezTo>
                  <a:pt x="5135" y="11956"/>
                  <a:pt x="5144" y="11988"/>
                  <a:pt x="5153" y="11988"/>
                </a:cubicBezTo>
                <a:cubicBezTo>
                  <a:pt x="5171" y="11988"/>
                  <a:pt x="5189" y="11988"/>
                  <a:pt x="5226" y="11988"/>
                </a:cubicBezTo>
                <a:cubicBezTo>
                  <a:pt x="5263" y="12003"/>
                  <a:pt x="5299" y="11972"/>
                  <a:pt x="5345" y="11956"/>
                </a:cubicBezTo>
                <a:close/>
                <a:moveTo>
                  <a:pt x="14488" y="1110"/>
                </a:moveTo>
                <a:cubicBezTo>
                  <a:pt x="14488" y="1125"/>
                  <a:pt x="14488" y="1141"/>
                  <a:pt x="14488" y="1125"/>
                </a:cubicBezTo>
                <a:cubicBezTo>
                  <a:pt x="14488" y="1156"/>
                  <a:pt x="14479" y="1172"/>
                  <a:pt x="14488" y="1188"/>
                </a:cubicBezTo>
                <a:cubicBezTo>
                  <a:pt x="14488" y="1234"/>
                  <a:pt x="14498" y="1281"/>
                  <a:pt x="14507" y="1343"/>
                </a:cubicBezTo>
                <a:cubicBezTo>
                  <a:pt x="14507" y="1374"/>
                  <a:pt x="14516" y="1405"/>
                  <a:pt x="14534" y="1421"/>
                </a:cubicBezTo>
                <a:cubicBezTo>
                  <a:pt x="14543" y="1436"/>
                  <a:pt x="14543" y="1436"/>
                  <a:pt x="14553" y="1436"/>
                </a:cubicBezTo>
                <a:cubicBezTo>
                  <a:pt x="14553" y="1436"/>
                  <a:pt x="14562" y="1421"/>
                  <a:pt x="14562" y="1421"/>
                </a:cubicBezTo>
                <a:cubicBezTo>
                  <a:pt x="14598" y="1343"/>
                  <a:pt x="14598" y="1343"/>
                  <a:pt x="14653" y="1281"/>
                </a:cubicBezTo>
                <a:cubicBezTo>
                  <a:pt x="14662" y="1265"/>
                  <a:pt x="14681" y="1250"/>
                  <a:pt x="14690" y="1234"/>
                </a:cubicBezTo>
                <a:cubicBezTo>
                  <a:pt x="14699" y="1203"/>
                  <a:pt x="14708" y="1188"/>
                  <a:pt x="14717" y="1172"/>
                </a:cubicBezTo>
                <a:cubicBezTo>
                  <a:pt x="14717" y="1156"/>
                  <a:pt x="14717" y="1141"/>
                  <a:pt x="14717" y="1125"/>
                </a:cubicBezTo>
                <a:cubicBezTo>
                  <a:pt x="14708" y="1110"/>
                  <a:pt x="14699" y="1094"/>
                  <a:pt x="14699" y="1079"/>
                </a:cubicBezTo>
                <a:cubicBezTo>
                  <a:pt x="14690" y="1048"/>
                  <a:pt x="14681" y="1017"/>
                  <a:pt x="14653" y="1017"/>
                </a:cubicBezTo>
                <a:cubicBezTo>
                  <a:pt x="14635" y="1001"/>
                  <a:pt x="14607" y="970"/>
                  <a:pt x="14589" y="954"/>
                </a:cubicBezTo>
                <a:cubicBezTo>
                  <a:pt x="14562" y="939"/>
                  <a:pt x="14534" y="923"/>
                  <a:pt x="14516" y="908"/>
                </a:cubicBezTo>
                <a:cubicBezTo>
                  <a:pt x="14507" y="892"/>
                  <a:pt x="14498" y="892"/>
                  <a:pt x="14479" y="892"/>
                </a:cubicBezTo>
                <a:cubicBezTo>
                  <a:pt x="14479" y="892"/>
                  <a:pt x="14470" y="892"/>
                  <a:pt x="14470" y="892"/>
                </a:cubicBezTo>
                <a:cubicBezTo>
                  <a:pt x="14461" y="939"/>
                  <a:pt x="14443" y="970"/>
                  <a:pt x="14461" y="1017"/>
                </a:cubicBezTo>
                <a:cubicBezTo>
                  <a:pt x="14470" y="1048"/>
                  <a:pt x="14479" y="1079"/>
                  <a:pt x="14488" y="1110"/>
                </a:cubicBezTo>
                <a:close/>
                <a:moveTo>
                  <a:pt x="18497" y="13106"/>
                </a:moveTo>
                <a:cubicBezTo>
                  <a:pt x="18497" y="13122"/>
                  <a:pt x="18497" y="13122"/>
                  <a:pt x="18497" y="13122"/>
                </a:cubicBezTo>
                <a:cubicBezTo>
                  <a:pt x="18488" y="13153"/>
                  <a:pt x="18488" y="13184"/>
                  <a:pt x="18479" y="13200"/>
                </a:cubicBezTo>
                <a:cubicBezTo>
                  <a:pt x="18470" y="13231"/>
                  <a:pt x="18461" y="13231"/>
                  <a:pt x="18442" y="13262"/>
                </a:cubicBezTo>
                <a:cubicBezTo>
                  <a:pt x="18442" y="13262"/>
                  <a:pt x="18433" y="13277"/>
                  <a:pt x="18433" y="13277"/>
                </a:cubicBezTo>
                <a:cubicBezTo>
                  <a:pt x="18424" y="13293"/>
                  <a:pt x="18415" y="13308"/>
                  <a:pt x="18415" y="13308"/>
                </a:cubicBezTo>
                <a:cubicBezTo>
                  <a:pt x="18406" y="13324"/>
                  <a:pt x="18397" y="13308"/>
                  <a:pt x="18397" y="13308"/>
                </a:cubicBezTo>
                <a:cubicBezTo>
                  <a:pt x="18378" y="13277"/>
                  <a:pt x="18360" y="13262"/>
                  <a:pt x="18342" y="13293"/>
                </a:cubicBezTo>
                <a:cubicBezTo>
                  <a:pt x="18323" y="13324"/>
                  <a:pt x="18314" y="13339"/>
                  <a:pt x="18296" y="13355"/>
                </a:cubicBezTo>
                <a:cubicBezTo>
                  <a:pt x="18278" y="13371"/>
                  <a:pt x="18268" y="13402"/>
                  <a:pt x="18268" y="13433"/>
                </a:cubicBezTo>
                <a:cubicBezTo>
                  <a:pt x="18268" y="13433"/>
                  <a:pt x="18268" y="13433"/>
                  <a:pt x="18268" y="13448"/>
                </a:cubicBezTo>
                <a:cubicBezTo>
                  <a:pt x="18268" y="13448"/>
                  <a:pt x="18268" y="13464"/>
                  <a:pt x="18278" y="13464"/>
                </a:cubicBezTo>
                <a:cubicBezTo>
                  <a:pt x="18278" y="13464"/>
                  <a:pt x="18287" y="13464"/>
                  <a:pt x="18287" y="13464"/>
                </a:cubicBezTo>
                <a:cubicBezTo>
                  <a:pt x="18296" y="13448"/>
                  <a:pt x="18305" y="13433"/>
                  <a:pt x="18314" y="13417"/>
                </a:cubicBezTo>
                <a:cubicBezTo>
                  <a:pt x="18333" y="13433"/>
                  <a:pt x="18360" y="13433"/>
                  <a:pt x="18378" y="13417"/>
                </a:cubicBezTo>
                <a:cubicBezTo>
                  <a:pt x="18387" y="13417"/>
                  <a:pt x="18406" y="13433"/>
                  <a:pt x="18406" y="13448"/>
                </a:cubicBezTo>
                <a:cubicBezTo>
                  <a:pt x="18406" y="13464"/>
                  <a:pt x="18406" y="13479"/>
                  <a:pt x="18406" y="13495"/>
                </a:cubicBezTo>
                <a:cubicBezTo>
                  <a:pt x="18406" y="13557"/>
                  <a:pt x="18424" y="13604"/>
                  <a:pt x="18461" y="13619"/>
                </a:cubicBezTo>
                <a:cubicBezTo>
                  <a:pt x="18470" y="13619"/>
                  <a:pt x="18488" y="13635"/>
                  <a:pt x="18497" y="13635"/>
                </a:cubicBezTo>
                <a:cubicBezTo>
                  <a:pt x="18506" y="13635"/>
                  <a:pt x="18516" y="13619"/>
                  <a:pt x="18516" y="13619"/>
                </a:cubicBezTo>
                <a:cubicBezTo>
                  <a:pt x="18525" y="13604"/>
                  <a:pt x="18525" y="13588"/>
                  <a:pt x="18525" y="13557"/>
                </a:cubicBezTo>
                <a:cubicBezTo>
                  <a:pt x="18525" y="13542"/>
                  <a:pt x="18506" y="13510"/>
                  <a:pt x="18516" y="13479"/>
                </a:cubicBezTo>
                <a:cubicBezTo>
                  <a:pt x="18516" y="13479"/>
                  <a:pt x="18525" y="13479"/>
                  <a:pt x="18525" y="13479"/>
                </a:cubicBezTo>
                <a:cubicBezTo>
                  <a:pt x="18534" y="13479"/>
                  <a:pt x="18534" y="13479"/>
                  <a:pt x="18543" y="13495"/>
                </a:cubicBezTo>
                <a:cubicBezTo>
                  <a:pt x="18552" y="13510"/>
                  <a:pt x="18552" y="13510"/>
                  <a:pt x="18561" y="13495"/>
                </a:cubicBezTo>
                <a:cubicBezTo>
                  <a:pt x="18580" y="13479"/>
                  <a:pt x="18589" y="13448"/>
                  <a:pt x="18580" y="13402"/>
                </a:cubicBezTo>
                <a:cubicBezTo>
                  <a:pt x="18571" y="13355"/>
                  <a:pt x="18561" y="13308"/>
                  <a:pt x="18561" y="13277"/>
                </a:cubicBezTo>
                <a:cubicBezTo>
                  <a:pt x="18552" y="13246"/>
                  <a:pt x="18552" y="13215"/>
                  <a:pt x="18543" y="13200"/>
                </a:cubicBezTo>
                <a:cubicBezTo>
                  <a:pt x="18525" y="13184"/>
                  <a:pt x="18516" y="13153"/>
                  <a:pt x="18506" y="13122"/>
                </a:cubicBezTo>
                <a:cubicBezTo>
                  <a:pt x="18506" y="13106"/>
                  <a:pt x="18506" y="13106"/>
                  <a:pt x="18497" y="13106"/>
                </a:cubicBezTo>
                <a:close/>
                <a:moveTo>
                  <a:pt x="5373" y="12190"/>
                </a:moveTo>
                <a:cubicBezTo>
                  <a:pt x="5391" y="12190"/>
                  <a:pt x="5409" y="12190"/>
                  <a:pt x="5418" y="12190"/>
                </a:cubicBezTo>
                <a:cubicBezTo>
                  <a:pt x="5437" y="12190"/>
                  <a:pt x="5455" y="12190"/>
                  <a:pt x="5473" y="12190"/>
                </a:cubicBezTo>
                <a:cubicBezTo>
                  <a:pt x="5492" y="12205"/>
                  <a:pt x="5501" y="12236"/>
                  <a:pt x="5519" y="12236"/>
                </a:cubicBezTo>
                <a:cubicBezTo>
                  <a:pt x="5519" y="12252"/>
                  <a:pt x="5528" y="12236"/>
                  <a:pt x="5528" y="12236"/>
                </a:cubicBezTo>
                <a:cubicBezTo>
                  <a:pt x="5537" y="12236"/>
                  <a:pt x="5537" y="12236"/>
                  <a:pt x="5537" y="12221"/>
                </a:cubicBezTo>
                <a:cubicBezTo>
                  <a:pt x="5556" y="12190"/>
                  <a:pt x="5574" y="12174"/>
                  <a:pt x="5592" y="12174"/>
                </a:cubicBezTo>
                <a:cubicBezTo>
                  <a:pt x="5601" y="12190"/>
                  <a:pt x="5611" y="12174"/>
                  <a:pt x="5620" y="12174"/>
                </a:cubicBezTo>
                <a:cubicBezTo>
                  <a:pt x="5647" y="12143"/>
                  <a:pt x="5684" y="12158"/>
                  <a:pt x="5711" y="12158"/>
                </a:cubicBezTo>
                <a:cubicBezTo>
                  <a:pt x="5720" y="12158"/>
                  <a:pt x="5720" y="12158"/>
                  <a:pt x="5729" y="12158"/>
                </a:cubicBezTo>
                <a:cubicBezTo>
                  <a:pt x="5729" y="12158"/>
                  <a:pt x="5739" y="12143"/>
                  <a:pt x="5739" y="12127"/>
                </a:cubicBezTo>
                <a:cubicBezTo>
                  <a:pt x="5739" y="12127"/>
                  <a:pt x="5739" y="12112"/>
                  <a:pt x="5739" y="12112"/>
                </a:cubicBezTo>
                <a:cubicBezTo>
                  <a:pt x="5702" y="12081"/>
                  <a:pt x="5675" y="12034"/>
                  <a:pt x="5647" y="12003"/>
                </a:cubicBezTo>
                <a:cubicBezTo>
                  <a:pt x="5647" y="11988"/>
                  <a:pt x="5629" y="11988"/>
                  <a:pt x="5620" y="11988"/>
                </a:cubicBezTo>
                <a:cubicBezTo>
                  <a:pt x="5583" y="11972"/>
                  <a:pt x="5546" y="11956"/>
                  <a:pt x="5510" y="11972"/>
                </a:cubicBezTo>
                <a:cubicBezTo>
                  <a:pt x="5501" y="11988"/>
                  <a:pt x="5492" y="11972"/>
                  <a:pt x="5473" y="11956"/>
                </a:cubicBezTo>
                <a:cubicBezTo>
                  <a:pt x="5473" y="11956"/>
                  <a:pt x="5464" y="11956"/>
                  <a:pt x="5464" y="11941"/>
                </a:cubicBezTo>
                <a:cubicBezTo>
                  <a:pt x="5455" y="11941"/>
                  <a:pt x="5437" y="11956"/>
                  <a:pt x="5427" y="11972"/>
                </a:cubicBezTo>
                <a:cubicBezTo>
                  <a:pt x="5427" y="11988"/>
                  <a:pt x="5427" y="12003"/>
                  <a:pt x="5437" y="12003"/>
                </a:cubicBezTo>
                <a:cubicBezTo>
                  <a:pt x="5455" y="12034"/>
                  <a:pt x="5446" y="12065"/>
                  <a:pt x="5455" y="12096"/>
                </a:cubicBezTo>
                <a:cubicBezTo>
                  <a:pt x="5455" y="12112"/>
                  <a:pt x="5455" y="12112"/>
                  <a:pt x="5437" y="12096"/>
                </a:cubicBezTo>
                <a:cubicBezTo>
                  <a:pt x="5427" y="12096"/>
                  <a:pt x="5418" y="12112"/>
                  <a:pt x="5409" y="12112"/>
                </a:cubicBezTo>
                <a:cubicBezTo>
                  <a:pt x="5391" y="12127"/>
                  <a:pt x="5373" y="12127"/>
                  <a:pt x="5354" y="12127"/>
                </a:cubicBezTo>
                <a:cubicBezTo>
                  <a:pt x="5345" y="12127"/>
                  <a:pt x="5345" y="12143"/>
                  <a:pt x="5345" y="12143"/>
                </a:cubicBezTo>
                <a:cubicBezTo>
                  <a:pt x="5345" y="12174"/>
                  <a:pt x="5363" y="12190"/>
                  <a:pt x="5373" y="12190"/>
                </a:cubicBezTo>
                <a:close/>
                <a:moveTo>
                  <a:pt x="6205" y="3130"/>
                </a:moveTo>
                <a:cubicBezTo>
                  <a:pt x="6215" y="3161"/>
                  <a:pt x="6215" y="3192"/>
                  <a:pt x="6205" y="3223"/>
                </a:cubicBezTo>
                <a:cubicBezTo>
                  <a:pt x="6196" y="3270"/>
                  <a:pt x="6233" y="3316"/>
                  <a:pt x="6260" y="3316"/>
                </a:cubicBezTo>
                <a:cubicBezTo>
                  <a:pt x="6269" y="3316"/>
                  <a:pt x="6288" y="3301"/>
                  <a:pt x="6306" y="3301"/>
                </a:cubicBezTo>
                <a:cubicBezTo>
                  <a:pt x="6315" y="3301"/>
                  <a:pt x="6324" y="3301"/>
                  <a:pt x="6334" y="3316"/>
                </a:cubicBezTo>
                <a:cubicBezTo>
                  <a:pt x="6352" y="3332"/>
                  <a:pt x="6370" y="3332"/>
                  <a:pt x="6388" y="3332"/>
                </a:cubicBezTo>
                <a:cubicBezTo>
                  <a:pt x="6398" y="3332"/>
                  <a:pt x="6407" y="3316"/>
                  <a:pt x="6407" y="3301"/>
                </a:cubicBezTo>
                <a:cubicBezTo>
                  <a:pt x="6407" y="3254"/>
                  <a:pt x="6407" y="3208"/>
                  <a:pt x="6398" y="3161"/>
                </a:cubicBezTo>
                <a:cubicBezTo>
                  <a:pt x="6388" y="3099"/>
                  <a:pt x="6370" y="3068"/>
                  <a:pt x="6334" y="3052"/>
                </a:cubicBezTo>
                <a:cubicBezTo>
                  <a:pt x="6306" y="3052"/>
                  <a:pt x="6279" y="3037"/>
                  <a:pt x="6251" y="3006"/>
                </a:cubicBezTo>
                <a:cubicBezTo>
                  <a:pt x="6242" y="3006"/>
                  <a:pt x="6233" y="3006"/>
                  <a:pt x="6224" y="3021"/>
                </a:cubicBezTo>
                <a:cubicBezTo>
                  <a:pt x="6224" y="3037"/>
                  <a:pt x="6215" y="3052"/>
                  <a:pt x="6205" y="3083"/>
                </a:cubicBezTo>
                <a:cubicBezTo>
                  <a:pt x="6205" y="3099"/>
                  <a:pt x="6205" y="3114"/>
                  <a:pt x="6205" y="3130"/>
                </a:cubicBezTo>
                <a:close/>
                <a:moveTo>
                  <a:pt x="6205" y="3083"/>
                </a:moveTo>
                <a:cubicBezTo>
                  <a:pt x="6205" y="3083"/>
                  <a:pt x="6205" y="3083"/>
                  <a:pt x="6205" y="3083"/>
                </a:cubicBezTo>
                <a:cubicBezTo>
                  <a:pt x="6205" y="3083"/>
                  <a:pt x="6205" y="3083"/>
                  <a:pt x="6205" y="3083"/>
                </a:cubicBezTo>
                <a:cubicBezTo>
                  <a:pt x="6205" y="3083"/>
                  <a:pt x="6205" y="3083"/>
                  <a:pt x="6205" y="3083"/>
                </a:cubicBezTo>
                <a:cubicBezTo>
                  <a:pt x="6205" y="3083"/>
                  <a:pt x="6205" y="3083"/>
                  <a:pt x="6205" y="3083"/>
                </a:cubicBezTo>
                <a:close/>
                <a:moveTo>
                  <a:pt x="15504" y="13169"/>
                </a:moveTo>
                <a:cubicBezTo>
                  <a:pt x="15504" y="13169"/>
                  <a:pt x="15495" y="13169"/>
                  <a:pt x="15486" y="13153"/>
                </a:cubicBezTo>
                <a:cubicBezTo>
                  <a:pt x="15486" y="13153"/>
                  <a:pt x="15477" y="13169"/>
                  <a:pt x="15477" y="13169"/>
                </a:cubicBezTo>
                <a:cubicBezTo>
                  <a:pt x="15477" y="13184"/>
                  <a:pt x="15486" y="13200"/>
                  <a:pt x="15486" y="13215"/>
                </a:cubicBezTo>
                <a:cubicBezTo>
                  <a:pt x="15459" y="13262"/>
                  <a:pt x="15468" y="13324"/>
                  <a:pt x="15459" y="13371"/>
                </a:cubicBezTo>
                <a:cubicBezTo>
                  <a:pt x="15459" y="13448"/>
                  <a:pt x="15468" y="13510"/>
                  <a:pt x="15486" y="13573"/>
                </a:cubicBezTo>
                <a:cubicBezTo>
                  <a:pt x="15495" y="13604"/>
                  <a:pt x="15514" y="13619"/>
                  <a:pt x="15532" y="13619"/>
                </a:cubicBezTo>
                <a:cubicBezTo>
                  <a:pt x="15587" y="13604"/>
                  <a:pt x="15623" y="13510"/>
                  <a:pt x="15605" y="13417"/>
                </a:cubicBezTo>
                <a:cubicBezTo>
                  <a:pt x="15587" y="13324"/>
                  <a:pt x="15550" y="13246"/>
                  <a:pt x="15504" y="13169"/>
                </a:cubicBezTo>
                <a:close/>
                <a:moveTo>
                  <a:pt x="5858" y="1467"/>
                </a:moveTo>
                <a:cubicBezTo>
                  <a:pt x="5858" y="1498"/>
                  <a:pt x="5867" y="1498"/>
                  <a:pt x="5876" y="1498"/>
                </a:cubicBezTo>
                <a:cubicBezTo>
                  <a:pt x="5903" y="1514"/>
                  <a:pt x="5931" y="1514"/>
                  <a:pt x="5967" y="1514"/>
                </a:cubicBezTo>
                <a:cubicBezTo>
                  <a:pt x="5967" y="1514"/>
                  <a:pt x="5977" y="1498"/>
                  <a:pt x="5986" y="1483"/>
                </a:cubicBezTo>
                <a:cubicBezTo>
                  <a:pt x="5986" y="1467"/>
                  <a:pt x="5986" y="1436"/>
                  <a:pt x="6004" y="1421"/>
                </a:cubicBezTo>
                <a:cubicBezTo>
                  <a:pt x="6004" y="1421"/>
                  <a:pt x="6004" y="1421"/>
                  <a:pt x="6004" y="1421"/>
                </a:cubicBezTo>
                <a:cubicBezTo>
                  <a:pt x="6004" y="1421"/>
                  <a:pt x="6004" y="1421"/>
                  <a:pt x="6004" y="1421"/>
                </a:cubicBezTo>
                <a:cubicBezTo>
                  <a:pt x="5995" y="1421"/>
                  <a:pt x="5995" y="1421"/>
                  <a:pt x="5995" y="1421"/>
                </a:cubicBezTo>
                <a:cubicBezTo>
                  <a:pt x="6013" y="1390"/>
                  <a:pt x="6013" y="1343"/>
                  <a:pt x="6004" y="1312"/>
                </a:cubicBezTo>
                <a:cubicBezTo>
                  <a:pt x="5986" y="1281"/>
                  <a:pt x="5977" y="1234"/>
                  <a:pt x="5958" y="1203"/>
                </a:cubicBezTo>
                <a:cubicBezTo>
                  <a:pt x="5958" y="1188"/>
                  <a:pt x="5958" y="1172"/>
                  <a:pt x="5949" y="1156"/>
                </a:cubicBezTo>
                <a:cubicBezTo>
                  <a:pt x="5940" y="1141"/>
                  <a:pt x="5922" y="1141"/>
                  <a:pt x="5913" y="1156"/>
                </a:cubicBezTo>
                <a:cubicBezTo>
                  <a:pt x="5885" y="1203"/>
                  <a:pt x="5867" y="1265"/>
                  <a:pt x="5867" y="1327"/>
                </a:cubicBezTo>
                <a:cubicBezTo>
                  <a:pt x="5867" y="1358"/>
                  <a:pt x="5858" y="1374"/>
                  <a:pt x="5848" y="1405"/>
                </a:cubicBezTo>
                <a:cubicBezTo>
                  <a:pt x="5848" y="1421"/>
                  <a:pt x="5858" y="1452"/>
                  <a:pt x="5858" y="1467"/>
                </a:cubicBezTo>
                <a:close/>
                <a:moveTo>
                  <a:pt x="12091" y="1436"/>
                </a:moveTo>
                <a:cubicBezTo>
                  <a:pt x="12072" y="1436"/>
                  <a:pt x="12063" y="1467"/>
                  <a:pt x="12063" y="1498"/>
                </a:cubicBezTo>
                <a:cubicBezTo>
                  <a:pt x="12081" y="1514"/>
                  <a:pt x="12081" y="1514"/>
                  <a:pt x="12081" y="1529"/>
                </a:cubicBezTo>
                <a:cubicBezTo>
                  <a:pt x="12081" y="1545"/>
                  <a:pt x="12081" y="1560"/>
                  <a:pt x="12081" y="1576"/>
                </a:cubicBezTo>
                <a:cubicBezTo>
                  <a:pt x="12081" y="1607"/>
                  <a:pt x="12091" y="1638"/>
                  <a:pt x="12109" y="1638"/>
                </a:cubicBezTo>
                <a:cubicBezTo>
                  <a:pt x="12118" y="1638"/>
                  <a:pt x="12127" y="1654"/>
                  <a:pt x="12136" y="1654"/>
                </a:cubicBezTo>
                <a:cubicBezTo>
                  <a:pt x="12145" y="1654"/>
                  <a:pt x="12155" y="1638"/>
                  <a:pt x="12164" y="1623"/>
                </a:cubicBezTo>
                <a:cubicBezTo>
                  <a:pt x="12173" y="1607"/>
                  <a:pt x="12173" y="1592"/>
                  <a:pt x="12182" y="1560"/>
                </a:cubicBezTo>
                <a:cubicBezTo>
                  <a:pt x="12182" y="1545"/>
                  <a:pt x="12182" y="1529"/>
                  <a:pt x="12191" y="1514"/>
                </a:cubicBezTo>
                <a:cubicBezTo>
                  <a:pt x="12209" y="1498"/>
                  <a:pt x="12209" y="1452"/>
                  <a:pt x="12228" y="1421"/>
                </a:cubicBezTo>
                <a:cubicBezTo>
                  <a:pt x="12246" y="1405"/>
                  <a:pt x="12246" y="1374"/>
                  <a:pt x="12237" y="1358"/>
                </a:cubicBezTo>
                <a:cubicBezTo>
                  <a:pt x="12228" y="1327"/>
                  <a:pt x="12209" y="1312"/>
                  <a:pt x="12200" y="1281"/>
                </a:cubicBezTo>
                <a:cubicBezTo>
                  <a:pt x="12200" y="1281"/>
                  <a:pt x="12191" y="1281"/>
                  <a:pt x="12182" y="1281"/>
                </a:cubicBezTo>
                <a:cubicBezTo>
                  <a:pt x="12164" y="1296"/>
                  <a:pt x="12155" y="1296"/>
                  <a:pt x="12155" y="1343"/>
                </a:cubicBezTo>
                <a:cubicBezTo>
                  <a:pt x="12155" y="1374"/>
                  <a:pt x="12145" y="1405"/>
                  <a:pt x="12127" y="1421"/>
                </a:cubicBezTo>
                <a:cubicBezTo>
                  <a:pt x="12127" y="1421"/>
                  <a:pt x="12127" y="1421"/>
                  <a:pt x="12127" y="1421"/>
                </a:cubicBezTo>
                <a:cubicBezTo>
                  <a:pt x="12127" y="1421"/>
                  <a:pt x="12127" y="1421"/>
                  <a:pt x="12127" y="1421"/>
                </a:cubicBezTo>
                <a:cubicBezTo>
                  <a:pt x="12127" y="1421"/>
                  <a:pt x="12127" y="1421"/>
                  <a:pt x="12127" y="1421"/>
                </a:cubicBezTo>
                <a:cubicBezTo>
                  <a:pt x="12118" y="1436"/>
                  <a:pt x="12109" y="1436"/>
                  <a:pt x="12091" y="1436"/>
                </a:cubicBezTo>
                <a:close/>
                <a:moveTo>
                  <a:pt x="18122" y="11195"/>
                </a:moveTo>
                <a:cubicBezTo>
                  <a:pt x="18113" y="11179"/>
                  <a:pt x="18113" y="11179"/>
                  <a:pt x="18104" y="11195"/>
                </a:cubicBezTo>
                <a:cubicBezTo>
                  <a:pt x="18095" y="11211"/>
                  <a:pt x="18085" y="11226"/>
                  <a:pt x="18076" y="11242"/>
                </a:cubicBezTo>
                <a:cubicBezTo>
                  <a:pt x="18067" y="11273"/>
                  <a:pt x="18058" y="11304"/>
                  <a:pt x="18049" y="11335"/>
                </a:cubicBezTo>
                <a:cubicBezTo>
                  <a:pt x="18040" y="11366"/>
                  <a:pt x="18040" y="11397"/>
                  <a:pt x="18040" y="11444"/>
                </a:cubicBezTo>
                <a:cubicBezTo>
                  <a:pt x="18040" y="11506"/>
                  <a:pt x="18040" y="11552"/>
                  <a:pt x="18076" y="11599"/>
                </a:cubicBezTo>
                <a:cubicBezTo>
                  <a:pt x="18085" y="11615"/>
                  <a:pt x="18085" y="11630"/>
                  <a:pt x="18095" y="11630"/>
                </a:cubicBezTo>
                <a:cubicBezTo>
                  <a:pt x="18104" y="11646"/>
                  <a:pt x="18104" y="11646"/>
                  <a:pt x="18113" y="11630"/>
                </a:cubicBezTo>
                <a:cubicBezTo>
                  <a:pt x="18113" y="11615"/>
                  <a:pt x="18113" y="11584"/>
                  <a:pt x="18122" y="11568"/>
                </a:cubicBezTo>
                <a:cubicBezTo>
                  <a:pt x="18140" y="11506"/>
                  <a:pt x="18140" y="11459"/>
                  <a:pt x="18140" y="11397"/>
                </a:cubicBezTo>
                <a:cubicBezTo>
                  <a:pt x="18140" y="11350"/>
                  <a:pt x="18149" y="11304"/>
                  <a:pt x="18149" y="11257"/>
                </a:cubicBezTo>
                <a:cubicBezTo>
                  <a:pt x="18149" y="11226"/>
                  <a:pt x="18140" y="11195"/>
                  <a:pt x="18122" y="11195"/>
                </a:cubicBezTo>
                <a:close/>
                <a:moveTo>
                  <a:pt x="12365" y="1234"/>
                </a:moveTo>
                <a:cubicBezTo>
                  <a:pt x="12374" y="1234"/>
                  <a:pt x="12374" y="1250"/>
                  <a:pt x="12383" y="1250"/>
                </a:cubicBezTo>
                <a:cubicBezTo>
                  <a:pt x="12383" y="1250"/>
                  <a:pt x="12383" y="1250"/>
                  <a:pt x="12383" y="1250"/>
                </a:cubicBezTo>
                <a:cubicBezTo>
                  <a:pt x="12383" y="1250"/>
                  <a:pt x="12383" y="1250"/>
                  <a:pt x="12383" y="1250"/>
                </a:cubicBezTo>
                <a:cubicBezTo>
                  <a:pt x="12383" y="1250"/>
                  <a:pt x="12383" y="1250"/>
                  <a:pt x="12383" y="1250"/>
                </a:cubicBezTo>
                <a:cubicBezTo>
                  <a:pt x="12383" y="1250"/>
                  <a:pt x="12383" y="1250"/>
                  <a:pt x="12383" y="1250"/>
                </a:cubicBezTo>
                <a:cubicBezTo>
                  <a:pt x="12374" y="1250"/>
                  <a:pt x="12365" y="1265"/>
                  <a:pt x="12356" y="1265"/>
                </a:cubicBezTo>
                <a:cubicBezTo>
                  <a:pt x="12347" y="1265"/>
                  <a:pt x="12347" y="1281"/>
                  <a:pt x="12347" y="1296"/>
                </a:cubicBezTo>
                <a:cubicBezTo>
                  <a:pt x="12347" y="1296"/>
                  <a:pt x="12347" y="1312"/>
                  <a:pt x="12356" y="1312"/>
                </a:cubicBezTo>
                <a:cubicBezTo>
                  <a:pt x="12374" y="1327"/>
                  <a:pt x="12402" y="1327"/>
                  <a:pt x="12420" y="1343"/>
                </a:cubicBezTo>
                <a:cubicBezTo>
                  <a:pt x="12429" y="1358"/>
                  <a:pt x="12438" y="1343"/>
                  <a:pt x="12447" y="1343"/>
                </a:cubicBezTo>
                <a:cubicBezTo>
                  <a:pt x="12447" y="1343"/>
                  <a:pt x="12457" y="1343"/>
                  <a:pt x="12457" y="1327"/>
                </a:cubicBezTo>
                <a:cubicBezTo>
                  <a:pt x="12466" y="1281"/>
                  <a:pt x="12484" y="1265"/>
                  <a:pt x="12502" y="1234"/>
                </a:cubicBezTo>
                <a:cubicBezTo>
                  <a:pt x="12512" y="1219"/>
                  <a:pt x="12512" y="1203"/>
                  <a:pt x="12502" y="1188"/>
                </a:cubicBezTo>
                <a:cubicBezTo>
                  <a:pt x="12502" y="1188"/>
                  <a:pt x="12493" y="1172"/>
                  <a:pt x="12493" y="1172"/>
                </a:cubicBezTo>
                <a:cubicBezTo>
                  <a:pt x="12493" y="1172"/>
                  <a:pt x="12493" y="1172"/>
                  <a:pt x="12493" y="1172"/>
                </a:cubicBezTo>
                <a:cubicBezTo>
                  <a:pt x="12493" y="1172"/>
                  <a:pt x="12493" y="1172"/>
                  <a:pt x="12493" y="1172"/>
                </a:cubicBezTo>
                <a:cubicBezTo>
                  <a:pt x="12493" y="1172"/>
                  <a:pt x="12493" y="1172"/>
                  <a:pt x="12493" y="1172"/>
                </a:cubicBezTo>
                <a:cubicBezTo>
                  <a:pt x="12493" y="1188"/>
                  <a:pt x="12484" y="1172"/>
                  <a:pt x="12484" y="1172"/>
                </a:cubicBezTo>
                <a:cubicBezTo>
                  <a:pt x="12484" y="1172"/>
                  <a:pt x="12475" y="1172"/>
                  <a:pt x="12475" y="1172"/>
                </a:cubicBezTo>
                <a:cubicBezTo>
                  <a:pt x="12475" y="1172"/>
                  <a:pt x="12475" y="1172"/>
                  <a:pt x="12475" y="1172"/>
                </a:cubicBezTo>
                <a:cubicBezTo>
                  <a:pt x="12484" y="1172"/>
                  <a:pt x="12484" y="1172"/>
                  <a:pt x="12484" y="1172"/>
                </a:cubicBezTo>
                <a:cubicBezTo>
                  <a:pt x="12475" y="1172"/>
                  <a:pt x="12457" y="1156"/>
                  <a:pt x="12447" y="1156"/>
                </a:cubicBezTo>
                <a:cubicBezTo>
                  <a:pt x="12447" y="1141"/>
                  <a:pt x="12438" y="1141"/>
                  <a:pt x="12447" y="1125"/>
                </a:cubicBezTo>
                <a:cubicBezTo>
                  <a:pt x="12447" y="1079"/>
                  <a:pt x="12420" y="1032"/>
                  <a:pt x="12438" y="970"/>
                </a:cubicBezTo>
                <a:cubicBezTo>
                  <a:pt x="12438" y="970"/>
                  <a:pt x="12438" y="954"/>
                  <a:pt x="12429" y="954"/>
                </a:cubicBezTo>
                <a:cubicBezTo>
                  <a:pt x="12411" y="923"/>
                  <a:pt x="12383" y="939"/>
                  <a:pt x="12383" y="986"/>
                </a:cubicBezTo>
                <a:cubicBezTo>
                  <a:pt x="12383" y="1032"/>
                  <a:pt x="12383" y="1079"/>
                  <a:pt x="12365" y="1110"/>
                </a:cubicBezTo>
                <a:cubicBezTo>
                  <a:pt x="12356" y="1125"/>
                  <a:pt x="12365" y="1141"/>
                  <a:pt x="12374" y="1141"/>
                </a:cubicBezTo>
                <a:cubicBezTo>
                  <a:pt x="12374" y="1156"/>
                  <a:pt x="12374" y="1156"/>
                  <a:pt x="12383" y="1156"/>
                </a:cubicBezTo>
                <a:cubicBezTo>
                  <a:pt x="12383" y="1156"/>
                  <a:pt x="12374" y="1172"/>
                  <a:pt x="12374" y="1172"/>
                </a:cubicBezTo>
                <a:cubicBezTo>
                  <a:pt x="12356" y="1172"/>
                  <a:pt x="12338" y="1172"/>
                  <a:pt x="12338" y="1188"/>
                </a:cubicBezTo>
                <a:cubicBezTo>
                  <a:pt x="12338" y="1234"/>
                  <a:pt x="12356" y="1234"/>
                  <a:pt x="12365" y="1234"/>
                </a:cubicBezTo>
                <a:close/>
                <a:moveTo>
                  <a:pt x="12429" y="1203"/>
                </a:moveTo>
                <a:cubicBezTo>
                  <a:pt x="12429" y="1203"/>
                  <a:pt x="12429" y="1203"/>
                  <a:pt x="12429" y="1203"/>
                </a:cubicBezTo>
                <a:cubicBezTo>
                  <a:pt x="12429" y="1203"/>
                  <a:pt x="12429" y="1203"/>
                  <a:pt x="12429" y="1203"/>
                </a:cubicBezTo>
                <a:cubicBezTo>
                  <a:pt x="12429" y="1188"/>
                  <a:pt x="12429" y="1188"/>
                  <a:pt x="12429" y="1188"/>
                </a:cubicBezTo>
                <a:lnTo>
                  <a:pt x="12429" y="1203"/>
                </a:lnTo>
                <a:close/>
                <a:moveTo>
                  <a:pt x="5592" y="2306"/>
                </a:moveTo>
                <a:cubicBezTo>
                  <a:pt x="5583" y="2337"/>
                  <a:pt x="5574" y="2369"/>
                  <a:pt x="5592" y="2400"/>
                </a:cubicBezTo>
                <a:cubicBezTo>
                  <a:pt x="5611" y="2431"/>
                  <a:pt x="5629" y="2462"/>
                  <a:pt x="5656" y="2477"/>
                </a:cubicBezTo>
                <a:cubicBezTo>
                  <a:pt x="5656" y="2493"/>
                  <a:pt x="5665" y="2493"/>
                  <a:pt x="5665" y="2493"/>
                </a:cubicBezTo>
                <a:cubicBezTo>
                  <a:pt x="5684" y="2508"/>
                  <a:pt x="5702" y="2493"/>
                  <a:pt x="5711" y="2477"/>
                </a:cubicBezTo>
                <a:cubicBezTo>
                  <a:pt x="5711" y="2431"/>
                  <a:pt x="5720" y="2400"/>
                  <a:pt x="5729" y="2369"/>
                </a:cubicBezTo>
                <a:cubicBezTo>
                  <a:pt x="5729" y="2353"/>
                  <a:pt x="5729" y="2337"/>
                  <a:pt x="5729" y="2322"/>
                </a:cubicBezTo>
                <a:cubicBezTo>
                  <a:pt x="5729" y="2275"/>
                  <a:pt x="5720" y="2244"/>
                  <a:pt x="5711" y="2213"/>
                </a:cubicBezTo>
                <a:cubicBezTo>
                  <a:pt x="5702" y="2198"/>
                  <a:pt x="5684" y="2198"/>
                  <a:pt x="5675" y="2213"/>
                </a:cubicBezTo>
                <a:cubicBezTo>
                  <a:pt x="5665" y="2213"/>
                  <a:pt x="5656" y="2213"/>
                  <a:pt x="5647" y="2213"/>
                </a:cubicBezTo>
                <a:cubicBezTo>
                  <a:pt x="5638" y="2244"/>
                  <a:pt x="5611" y="2275"/>
                  <a:pt x="5592" y="2306"/>
                </a:cubicBezTo>
                <a:close/>
                <a:moveTo>
                  <a:pt x="5647" y="2213"/>
                </a:moveTo>
                <a:cubicBezTo>
                  <a:pt x="5647" y="2213"/>
                  <a:pt x="5647" y="2198"/>
                  <a:pt x="5647" y="2198"/>
                </a:cubicBezTo>
                <a:cubicBezTo>
                  <a:pt x="5647" y="2198"/>
                  <a:pt x="5647" y="2198"/>
                  <a:pt x="5647" y="2198"/>
                </a:cubicBezTo>
                <a:cubicBezTo>
                  <a:pt x="5647" y="2213"/>
                  <a:pt x="5647" y="2213"/>
                  <a:pt x="5647" y="2213"/>
                </a:cubicBezTo>
                <a:cubicBezTo>
                  <a:pt x="5647" y="2213"/>
                  <a:pt x="5647" y="2213"/>
                  <a:pt x="5647" y="2213"/>
                </a:cubicBezTo>
                <a:close/>
                <a:moveTo>
                  <a:pt x="17024" y="986"/>
                </a:moveTo>
                <a:cubicBezTo>
                  <a:pt x="17069" y="1017"/>
                  <a:pt x="17106" y="1032"/>
                  <a:pt x="17152" y="1032"/>
                </a:cubicBezTo>
                <a:cubicBezTo>
                  <a:pt x="17161" y="1032"/>
                  <a:pt x="17170" y="1032"/>
                  <a:pt x="17179" y="1032"/>
                </a:cubicBezTo>
                <a:cubicBezTo>
                  <a:pt x="17207" y="1017"/>
                  <a:pt x="17216" y="1001"/>
                  <a:pt x="17225" y="954"/>
                </a:cubicBezTo>
                <a:cubicBezTo>
                  <a:pt x="17225" y="939"/>
                  <a:pt x="17225" y="923"/>
                  <a:pt x="17225" y="923"/>
                </a:cubicBezTo>
                <a:cubicBezTo>
                  <a:pt x="17216" y="877"/>
                  <a:pt x="17198" y="861"/>
                  <a:pt x="17170" y="861"/>
                </a:cubicBezTo>
                <a:cubicBezTo>
                  <a:pt x="17152" y="861"/>
                  <a:pt x="17134" y="877"/>
                  <a:pt x="17115" y="877"/>
                </a:cubicBezTo>
                <a:cubicBezTo>
                  <a:pt x="17097" y="877"/>
                  <a:pt x="17069" y="877"/>
                  <a:pt x="17051" y="877"/>
                </a:cubicBezTo>
                <a:cubicBezTo>
                  <a:pt x="17051" y="877"/>
                  <a:pt x="17042" y="877"/>
                  <a:pt x="17033" y="877"/>
                </a:cubicBezTo>
                <a:cubicBezTo>
                  <a:pt x="17024" y="892"/>
                  <a:pt x="17015" y="892"/>
                  <a:pt x="16996" y="892"/>
                </a:cubicBezTo>
                <a:cubicBezTo>
                  <a:pt x="16996" y="892"/>
                  <a:pt x="16987" y="908"/>
                  <a:pt x="16987" y="923"/>
                </a:cubicBezTo>
                <a:cubicBezTo>
                  <a:pt x="16996" y="939"/>
                  <a:pt x="17015" y="970"/>
                  <a:pt x="17024" y="986"/>
                </a:cubicBezTo>
                <a:close/>
                <a:moveTo>
                  <a:pt x="20282" y="14785"/>
                </a:moveTo>
                <a:cubicBezTo>
                  <a:pt x="20264" y="14785"/>
                  <a:pt x="20245" y="14785"/>
                  <a:pt x="20245" y="14831"/>
                </a:cubicBezTo>
                <a:cubicBezTo>
                  <a:pt x="20236" y="14878"/>
                  <a:pt x="20209" y="14909"/>
                  <a:pt x="20191" y="14925"/>
                </a:cubicBezTo>
                <a:cubicBezTo>
                  <a:pt x="20172" y="14925"/>
                  <a:pt x="20154" y="14925"/>
                  <a:pt x="20145" y="14909"/>
                </a:cubicBezTo>
                <a:cubicBezTo>
                  <a:pt x="20145" y="14893"/>
                  <a:pt x="20145" y="14893"/>
                  <a:pt x="20145" y="14893"/>
                </a:cubicBezTo>
                <a:cubicBezTo>
                  <a:pt x="20145" y="14893"/>
                  <a:pt x="20145" y="14893"/>
                  <a:pt x="20145" y="14893"/>
                </a:cubicBezTo>
                <a:cubicBezTo>
                  <a:pt x="20145" y="14909"/>
                  <a:pt x="20145" y="14909"/>
                  <a:pt x="20145" y="14909"/>
                </a:cubicBezTo>
                <a:cubicBezTo>
                  <a:pt x="20117" y="14909"/>
                  <a:pt x="20099" y="14925"/>
                  <a:pt x="20072" y="14925"/>
                </a:cubicBezTo>
                <a:cubicBezTo>
                  <a:pt x="20062" y="14925"/>
                  <a:pt x="20062" y="14925"/>
                  <a:pt x="20053" y="14925"/>
                </a:cubicBezTo>
                <a:cubicBezTo>
                  <a:pt x="20044" y="14925"/>
                  <a:pt x="20044" y="14925"/>
                  <a:pt x="20035" y="14925"/>
                </a:cubicBezTo>
                <a:cubicBezTo>
                  <a:pt x="20035" y="14925"/>
                  <a:pt x="20026" y="14940"/>
                  <a:pt x="20026" y="14940"/>
                </a:cubicBezTo>
                <a:cubicBezTo>
                  <a:pt x="20026" y="14956"/>
                  <a:pt x="20026" y="14971"/>
                  <a:pt x="20026" y="14971"/>
                </a:cubicBezTo>
                <a:cubicBezTo>
                  <a:pt x="20081" y="15033"/>
                  <a:pt x="20136" y="15049"/>
                  <a:pt x="20191" y="15033"/>
                </a:cubicBezTo>
                <a:cubicBezTo>
                  <a:pt x="20200" y="15033"/>
                  <a:pt x="20200" y="15018"/>
                  <a:pt x="20209" y="15018"/>
                </a:cubicBezTo>
                <a:cubicBezTo>
                  <a:pt x="20236" y="15002"/>
                  <a:pt x="20245" y="14956"/>
                  <a:pt x="20273" y="14940"/>
                </a:cubicBezTo>
                <a:cubicBezTo>
                  <a:pt x="20273" y="14940"/>
                  <a:pt x="20282" y="14925"/>
                  <a:pt x="20282" y="14925"/>
                </a:cubicBezTo>
                <a:cubicBezTo>
                  <a:pt x="20282" y="14893"/>
                  <a:pt x="20291" y="14878"/>
                  <a:pt x="20300" y="14847"/>
                </a:cubicBezTo>
                <a:cubicBezTo>
                  <a:pt x="20309" y="14816"/>
                  <a:pt x="20300" y="14785"/>
                  <a:pt x="20282" y="14785"/>
                </a:cubicBezTo>
                <a:close/>
                <a:moveTo>
                  <a:pt x="5217" y="939"/>
                </a:moveTo>
                <a:cubicBezTo>
                  <a:pt x="5235" y="954"/>
                  <a:pt x="5254" y="970"/>
                  <a:pt x="5272" y="1001"/>
                </a:cubicBezTo>
                <a:cubicBezTo>
                  <a:pt x="5290" y="1001"/>
                  <a:pt x="5299" y="1032"/>
                  <a:pt x="5318" y="1048"/>
                </a:cubicBezTo>
                <a:cubicBezTo>
                  <a:pt x="5345" y="1079"/>
                  <a:pt x="5391" y="1048"/>
                  <a:pt x="5391" y="986"/>
                </a:cubicBezTo>
                <a:cubicBezTo>
                  <a:pt x="5391" y="970"/>
                  <a:pt x="5391" y="954"/>
                  <a:pt x="5400" y="939"/>
                </a:cubicBezTo>
                <a:cubicBezTo>
                  <a:pt x="5400" y="939"/>
                  <a:pt x="5400" y="923"/>
                  <a:pt x="5400" y="923"/>
                </a:cubicBezTo>
                <a:cubicBezTo>
                  <a:pt x="5400" y="877"/>
                  <a:pt x="5382" y="846"/>
                  <a:pt x="5363" y="861"/>
                </a:cubicBezTo>
                <a:cubicBezTo>
                  <a:pt x="5336" y="861"/>
                  <a:pt x="5318" y="877"/>
                  <a:pt x="5290" y="877"/>
                </a:cubicBezTo>
                <a:cubicBezTo>
                  <a:pt x="5272" y="861"/>
                  <a:pt x="5254" y="877"/>
                  <a:pt x="5235" y="877"/>
                </a:cubicBezTo>
                <a:cubicBezTo>
                  <a:pt x="5226" y="877"/>
                  <a:pt x="5217" y="892"/>
                  <a:pt x="5217" y="908"/>
                </a:cubicBezTo>
                <a:cubicBezTo>
                  <a:pt x="5208" y="908"/>
                  <a:pt x="5208" y="923"/>
                  <a:pt x="5208" y="923"/>
                </a:cubicBezTo>
                <a:cubicBezTo>
                  <a:pt x="5208" y="939"/>
                  <a:pt x="5217" y="939"/>
                  <a:pt x="5217" y="939"/>
                </a:cubicBezTo>
                <a:close/>
                <a:moveTo>
                  <a:pt x="16932" y="1731"/>
                </a:moveTo>
                <a:cubicBezTo>
                  <a:pt x="16941" y="1731"/>
                  <a:pt x="16941" y="1731"/>
                  <a:pt x="16941" y="1731"/>
                </a:cubicBezTo>
                <a:cubicBezTo>
                  <a:pt x="16969" y="1700"/>
                  <a:pt x="16987" y="1700"/>
                  <a:pt x="17015" y="1700"/>
                </a:cubicBezTo>
                <a:cubicBezTo>
                  <a:pt x="17051" y="1700"/>
                  <a:pt x="17079" y="1685"/>
                  <a:pt x="17106" y="1685"/>
                </a:cubicBezTo>
                <a:cubicBezTo>
                  <a:pt x="17115" y="1685"/>
                  <a:pt x="17124" y="1654"/>
                  <a:pt x="17115" y="1638"/>
                </a:cubicBezTo>
                <a:cubicBezTo>
                  <a:pt x="17106" y="1592"/>
                  <a:pt x="17088" y="1560"/>
                  <a:pt x="17060" y="1545"/>
                </a:cubicBezTo>
                <a:cubicBezTo>
                  <a:pt x="17042" y="1545"/>
                  <a:pt x="17033" y="1529"/>
                  <a:pt x="17024" y="1529"/>
                </a:cubicBezTo>
                <a:cubicBezTo>
                  <a:pt x="17005" y="1514"/>
                  <a:pt x="16996" y="1529"/>
                  <a:pt x="16978" y="1529"/>
                </a:cubicBezTo>
                <a:cubicBezTo>
                  <a:pt x="16969" y="1529"/>
                  <a:pt x="16951" y="1545"/>
                  <a:pt x="16951" y="1560"/>
                </a:cubicBezTo>
                <a:cubicBezTo>
                  <a:pt x="16951" y="1592"/>
                  <a:pt x="16941" y="1623"/>
                  <a:pt x="16941" y="1669"/>
                </a:cubicBezTo>
                <a:cubicBezTo>
                  <a:pt x="16941" y="1669"/>
                  <a:pt x="16932" y="1700"/>
                  <a:pt x="16932" y="1716"/>
                </a:cubicBezTo>
                <a:cubicBezTo>
                  <a:pt x="16932" y="1731"/>
                  <a:pt x="16932" y="1731"/>
                  <a:pt x="16932" y="1731"/>
                </a:cubicBezTo>
                <a:close/>
                <a:moveTo>
                  <a:pt x="17472" y="11941"/>
                </a:moveTo>
                <a:cubicBezTo>
                  <a:pt x="17481" y="11925"/>
                  <a:pt x="17472" y="11910"/>
                  <a:pt x="17463" y="11910"/>
                </a:cubicBezTo>
                <a:cubicBezTo>
                  <a:pt x="17454" y="11894"/>
                  <a:pt x="17445" y="11894"/>
                  <a:pt x="17436" y="11894"/>
                </a:cubicBezTo>
                <a:cubicBezTo>
                  <a:pt x="17436" y="11894"/>
                  <a:pt x="17426" y="11894"/>
                  <a:pt x="17426" y="11894"/>
                </a:cubicBezTo>
                <a:cubicBezTo>
                  <a:pt x="17390" y="11894"/>
                  <a:pt x="17353" y="11925"/>
                  <a:pt x="17335" y="11972"/>
                </a:cubicBezTo>
                <a:cubicBezTo>
                  <a:pt x="17326" y="11972"/>
                  <a:pt x="17326" y="11988"/>
                  <a:pt x="17326" y="12003"/>
                </a:cubicBezTo>
                <a:cubicBezTo>
                  <a:pt x="17317" y="12050"/>
                  <a:pt x="17335" y="12096"/>
                  <a:pt x="17362" y="12112"/>
                </a:cubicBezTo>
                <a:cubicBezTo>
                  <a:pt x="17390" y="12127"/>
                  <a:pt x="17426" y="12112"/>
                  <a:pt x="17445" y="12065"/>
                </a:cubicBezTo>
                <a:cubicBezTo>
                  <a:pt x="17463" y="12034"/>
                  <a:pt x="17472" y="11988"/>
                  <a:pt x="17472" y="11941"/>
                </a:cubicBezTo>
                <a:close/>
                <a:moveTo>
                  <a:pt x="10672" y="9424"/>
                </a:moveTo>
                <a:cubicBezTo>
                  <a:pt x="10681" y="9470"/>
                  <a:pt x="10681" y="9532"/>
                  <a:pt x="10681" y="9579"/>
                </a:cubicBezTo>
                <a:cubicBezTo>
                  <a:pt x="10681" y="9657"/>
                  <a:pt x="10708" y="9672"/>
                  <a:pt x="10745" y="9626"/>
                </a:cubicBezTo>
                <a:cubicBezTo>
                  <a:pt x="10754" y="9626"/>
                  <a:pt x="10763" y="9610"/>
                  <a:pt x="10763" y="9594"/>
                </a:cubicBezTo>
                <a:cubicBezTo>
                  <a:pt x="10763" y="9563"/>
                  <a:pt x="10763" y="9532"/>
                  <a:pt x="10763" y="9501"/>
                </a:cubicBezTo>
                <a:cubicBezTo>
                  <a:pt x="10763" y="9501"/>
                  <a:pt x="10763" y="9501"/>
                  <a:pt x="10763" y="9501"/>
                </a:cubicBezTo>
                <a:cubicBezTo>
                  <a:pt x="10763" y="9486"/>
                  <a:pt x="10763" y="9470"/>
                  <a:pt x="10763" y="9455"/>
                </a:cubicBezTo>
                <a:cubicBezTo>
                  <a:pt x="10763" y="9439"/>
                  <a:pt x="10763" y="9424"/>
                  <a:pt x="10763" y="9408"/>
                </a:cubicBezTo>
                <a:cubicBezTo>
                  <a:pt x="10763" y="9377"/>
                  <a:pt x="10736" y="9315"/>
                  <a:pt x="10699" y="9361"/>
                </a:cubicBezTo>
                <a:cubicBezTo>
                  <a:pt x="10690" y="9361"/>
                  <a:pt x="10681" y="9377"/>
                  <a:pt x="10672" y="9392"/>
                </a:cubicBezTo>
                <a:cubicBezTo>
                  <a:pt x="10672" y="9392"/>
                  <a:pt x="10663" y="9408"/>
                  <a:pt x="10672" y="9424"/>
                </a:cubicBezTo>
                <a:close/>
                <a:moveTo>
                  <a:pt x="6068" y="4560"/>
                </a:moveTo>
                <a:cubicBezTo>
                  <a:pt x="6059" y="4606"/>
                  <a:pt x="6077" y="4637"/>
                  <a:pt x="6096" y="4637"/>
                </a:cubicBezTo>
                <a:cubicBezTo>
                  <a:pt x="6141" y="4637"/>
                  <a:pt x="6178" y="4606"/>
                  <a:pt x="6196" y="4544"/>
                </a:cubicBezTo>
                <a:cubicBezTo>
                  <a:pt x="6196" y="4529"/>
                  <a:pt x="6205" y="4497"/>
                  <a:pt x="6205" y="4482"/>
                </a:cubicBezTo>
                <a:cubicBezTo>
                  <a:pt x="6215" y="4466"/>
                  <a:pt x="6205" y="4435"/>
                  <a:pt x="6187" y="4420"/>
                </a:cubicBezTo>
                <a:cubicBezTo>
                  <a:pt x="6169" y="4404"/>
                  <a:pt x="6151" y="4404"/>
                  <a:pt x="6132" y="4420"/>
                </a:cubicBezTo>
                <a:cubicBezTo>
                  <a:pt x="6105" y="4451"/>
                  <a:pt x="6077" y="4497"/>
                  <a:pt x="6068" y="4560"/>
                </a:cubicBezTo>
                <a:cubicBezTo>
                  <a:pt x="6068" y="4560"/>
                  <a:pt x="6068" y="4560"/>
                  <a:pt x="6068" y="4560"/>
                </a:cubicBezTo>
                <a:close/>
                <a:moveTo>
                  <a:pt x="2261" y="6487"/>
                </a:moveTo>
                <a:cubicBezTo>
                  <a:pt x="2252" y="6471"/>
                  <a:pt x="2233" y="6487"/>
                  <a:pt x="2233" y="6502"/>
                </a:cubicBezTo>
                <a:cubicBezTo>
                  <a:pt x="2224" y="6518"/>
                  <a:pt x="2215" y="6549"/>
                  <a:pt x="2215" y="6564"/>
                </a:cubicBezTo>
                <a:cubicBezTo>
                  <a:pt x="2215" y="6595"/>
                  <a:pt x="2215" y="6611"/>
                  <a:pt x="2224" y="6642"/>
                </a:cubicBezTo>
                <a:cubicBezTo>
                  <a:pt x="2224" y="6642"/>
                  <a:pt x="2215" y="6642"/>
                  <a:pt x="2215" y="6642"/>
                </a:cubicBezTo>
                <a:cubicBezTo>
                  <a:pt x="2224" y="6673"/>
                  <a:pt x="2224" y="6689"/>
                  <a:pt x="2224" y="6704"/>
                </a:cubicBezTo>
                <a:cubicBezTo>
                  <a:pt x="2224" y="6766"/>
                  <a:pt x="2233" y="6813"/>
                  <a:pt x="2252" y="6859"/>
                </a:cubicBezTo>
                <a:cubicBezTo>
                  <a:pt x="2252" y="6875"/>
                  <a:pt x="2252" y="6875"/>
                  <a:pt x="2261" y="6875"/>
                </a:cubicBezTo>
                <a:cubicBezTo>
                  <a:pt x="2261" y="6875"/>
                  <a:pt x="2270" y="6875"/>
                  <a:pt x="2270" y="6875"/>
                </a:cubicBezTo>
                <a:cubicBezTo>
                  <a:pt x="2270" y="6875"/>
                  <a:pt x="2270" y="6875"/>
                  <a:pt x="2270" y="6875"/>
                </a:cubicBezTo>
                <a:cubicBezTo>
                  <a:pt x="2261" y="6797"/>
                  <a:pt x="2270" y="6735"/>
                  <a:pt x="2279" y="6657"/>
                </a:cubicBezTo>
                <a:cubicBezTo>
                  <a:pt x="2288" y="6626"/>
                  <a:pt x="2297" y="6580"/>
                  <a:pt x="2306" y="6549"/>
                </a:cubicBezTo>
                <a:cubicBezTo>
                  <a:pt x="2306" y="6533"/>
                  <a:pt x="2306" y="6533"/>
                  <a:pt x="2297" y="6518"/>
                </a:cubicBezTo>
                <a:cubicBezTo>
                  <a:pt x="2288" y="6502"/>
                  <a:pt x="2270" y="6502"/>
                  <a:pt x="2261" y="6487"/>
                </a:cubicBezTo>
                <a:close/>
                <a:moveTo>
                  <a:pt x="18369" y="15531"/>
                </a:moveTo>
                <a:cubicBezTo>
                  <a:pt x="18397" y="15515"/>
                  <a:pt x="18424" y="15499"/>
                  <a:pt x="18452" y="15453"/>
                </a:cubicBezTo>
                <a:cubicBezTo>
                  <a:pt x="18470" y="15422"/>
                  <a:pt x="18497" y="15391"/>
                  <a:pt x="18534" y="15375"/>
                </a:cubicBezTo>
                <a:cubicBezTo>
                  <a:pt x="18543" y="15375"/>
                  <a:pt x="18561" y="15360"/>
                  <a:pt x="18571" y="15360"/>
                </a:cubicBezTo>
                <a:cubicBezTo>
                  <a:pt x="18580" y="15344"/>
                  <a:pt x="18589" y="15344"/>
                  <a:pt x="18589" y="15313"/>
                </a:cubicBezTo>
                <a:cubicBezTo>
                  <a:pt x="18589" y="15313"/>
                  <a:pt x="18580" y="15297"/>
                  <a:pt x="18561" y="15297"/>
                </a:cubicBezTo>
                <a:cubicBezTo>
                  <a:pt x="18525" y="15297"/>
                  <a:pt x="18479" y="15297"/>
                  <a:pt x="18442" y="15344"/>
                </a:cubicBezTo>
                <a:cubicBezTo>
                  <a:pt x="18433" y="15360"/>
                  <a:pt x="18415" y="15360"/>
                  <a:pt x="18406" y="15375"/>
                </a:cubicBezTo>
                <a:cubicBezTo>
                  <a:pt x="18397" y="15375"/>
                  <a:pt x="18387" y="15391"/>
                  <a:pt x="18378" y="15406"/>
                </a:cubicBezTo>
                <a:cubicBezTo>
                  <a:pt x="18360" y="15437"/>
                  <a:pt x="18351" y="15484"/>
                  <a:pt x="18351" y="15515"/>
                </a:cubicBezTo>
                <a:cubicBezTo>
                  <a:pt x="18360" y="15531"/>
                  <a:pt x="18369" y="15531"/>
                  <a:pt x="18369" y="15531"/>
                </a:cubicBezTo>
                <a:close/>
                <a:moveTo>
                  <a:pt x="586" y="3534"/>
                </a:moveTo>
                <a:cubicBezTo>
                  <a:pt x="595" y="3534"/>
                  <a:pt x="604" y="3534"/>
                  <a:pt x="613" y="3534"/>
                </a:cubicBezTo>
                <a:cubicBezTo>
                  <a:pt x="632" y="3550"/>
                  <a:pt x="641" y="3550"/>
                  <a:pt x="650" y="3581"/>
                </a:cubicBezTo>
                <a:cubicBezTo>
                  <a:pt x="650" y="3612"/>
                  <a:pt x="659" y="3627"/>
                  <a:pt x="659" y="3658"/>
                </a:cubicBezTo>
                <a:cubicBezTo>
                  <a:pt x="668" y="3674"/>
                  <a:pt x="677" y="3674"/>
                  <a:pt x="686" y="3674"/>
                </a:cubicBezTo>
                <a:cubicBezTo>
                  <a:pt x="696" y="3658"/>
                  <a:pt x="714" y="3658"/>
                  <a:pt x="732" y="3643"/>
                </a:cubicBezTo>
                <a:cubicBezTo>
                  <a:pt x="732" y="3643"/>
                  <a:pt x="732" y="3643"/>
                  <a:pt x="732" y="3643"/>
                </a:cubicBezTo>
                <a:cubicBezTo>
                  <a:pt x="732" y="3627"/>
                  <a:pt x="732" y="3627"/>
                  <a:pt x="732" y="3627"/>
                </a:cubicBezTo>
                <a:cubicBezTo>
                  <a:pt x="723" y="3596"/>
                  <a:pt x="714" y="3565"/>
                  <a:pt x="705" y="3534"/>
                </a:cubicBezTo>
                <a:cubicBezTo>
                  <a:pt x="696" y="3487"/>
                  <a:pt x="686" y="3472"/>
                  <a:pt x="659" y="3456"/>
                </a:cubicBezTo>
                <a:cubicBezTo>
                  <a:pt x="650" y="3456"/>
                  <a:pt x="632" y="3441"/>
                  <a:pt x="622" y="3425"/>
                </a:cubicBezTo>
                <a:cubicBezTo>
                  <a:pt x="622" y="3425"/>
                  <a:pt x="613" y="3425"/>
                  <a:pt x="613" y="3425"/>
                </a:cubicBezTo>
                <a:cubicBezTo>
                  <a:pt x="604" y="3441"/>
                  <a:pt x="586" y="3456"/>
                  <a:pt x="586" y="3487"/>
                </a:cubicBezTo>
                <a:cubicBezTo>
                  <a:pt x="577" y="3503"/>
                  <a:pt x="586" y="3518"/>
                  <a:pt x="586" y="3534"/>
                </a:cubicBezTo>
                <a:close/>
                <a:moveTo>
                  <a:pt x="5958" y="1716"/>
                </a:moveTo>
                <a:cubicBezTo>
                  <a:pt x="5977" y="1716"/>
                  <a:pt x="5986" y="1700"/>
                  <a:pt x="5995" y="1685"/>
                </a:cubicBezTo>
                <a:cubicBezTo>
                  <a:pt x="5995" y="1685"/>
                  <a:pt x="6004" y="1654"/>
                  <a:pt x="5995" y="1654"/>
                </a:cubicBezTo>
                <a:cubicBezTo>
                  <a:pt x="5967" y="1607"/>
                  <a:pt x="5931" y="1560"/>
                  <a:pt x="5885" y="1560"/>
                </a:cubicBezTo>
                <a:cubicBezTo>
                  <a:pt x="5867" y="1545"/>
                  <a:pt x="5848" y="1576"/>
                  <a:pt x="5848" y="1607"/>
                </a:cubicBezTo>
                <a:cubicBezTo>
                  <a:pt x="5839" y="1623"/>
                  <a:pt x="5848" y="1638"/>
                  <a:pt x="5848" y="1654"/>
                </a:cubicBezTo>
                <a:cubicBezTo>
                  <a:pt x="5885" y="1685"/>
                  <a:pt x="5922" y="1700"/>
                  <a:pt x="5949" y="1716"/>
                </a:cubicBezTo>
                <a:cubicBezTo>
                  <a:pt x="5958" y="1716"/>
                  <a:pt x="5958" y="1716"/>
                  <a:pt x="5958" y="1716"/>
                </a:cubicBezTo>
                <a:close/>
                <a:moveTo>
                  <a:pt x="18424" y="12811"/>
                </a:moveTo>
                <a:cubicBezTo>
                  <a:pt x="18415" y="12811"/>
                  <a:pt x="18406" y="12827"/>
                  <a:pt x="18415" y="12842"/>
                </a:cubicBezTo>
                <a:cubicBezTo>
                  <a:pt x="18415" y="12873"/>
                  <a:pt x="18424" y="12889"/>
                  <a:pt x="18433" y="12904"/>
                </a:cubicBezTo>
                <a:cubicBezTo>
                  <a:pt x="18433" y="12904"/>
                  <a:pt x="18433" y="12904"/>
                  <a:pt x="18433" y="12904"/>
                </a:cubicBezTo>
                <a:cubicBezTo>
                  <a:pt x="18433" y="12904"/>
                  <a:pt x="18433" y="12904"/>
                  <a:pt x="18433" y="12904"/>
                </a:cubicBezTo>
                <a:cubicBezTo>
                  <a:pt x="18433" y="12904"/>
                  <a:pt x="18433" y="12904"/>
                  <a:pt x="18433" y="12904"/>
                </a:cubicBezTo>
                <a:cubicBezTo>
                  <a:pt x="18433" y="12920"/>
                  <a:pt x="18433" y="12920"/>
                  <a:pt x="18442" y="12920"/>
                </a:cubicBezTo>
                <a:cubicBezTo>
                  <a:pt x="18442" y="12920"/>
                  <a:pt x="18442" y="12935"/>
                  <a:pt x="18442" y="12935"/>
                </a:cubicBezTo>
                <a:cubicBezTo>
                  <a:pt x="18433" y="12935"/>
                  <a:pt x="18433" y="12935"/>
                  <a:pt x="18433" y="12935"/>
                </a:cubicBezTo>
                <a:cubicBezTo>
                  <a:pt x="18433" y="12920"/>
                  <a:pt x="18433" y="12920"/>
                  <a:pt x="18433" y="12904"/>
                </a:cubicBezTo>
                <a:cubicBezTo>
                  <a:pt x="18433" y="12904"/>
                  <a:pt x="18433" y="12904"/>
                  <a:pt x="18433" y="12904"/>
                </a:cubicBezTo>
                <a:cubicBezTo>
                  <a:pt x="18424" y="12904"/>
                  <a:pt x="18424" y="12920"/>
                  <a:pt x="18424" y="12920"/>
                </a:cubicBezTo>
                <a:cubicBezTo>
                  <a:pt x="18415" y="12951"/>
                  <a:pt x="18406" y="12982"/>
                  <a:pt x="18424" y="13013"/>
                </a:cubicBezTo>
                <a:cubicBezTo>
                  <a:pt x="18433" y="13044"/>
                  <a:pt x="18442" y="13060"/>
                  <a:pt x="18452" y="13091"/>
                </a:cubicBezTo>
                <a:cubicBezTo>
                  <a:pt x="18452" y="13091"/>
                  <a:pt x="18461" y="13091"/>
                  <a:pt x="18461" y="13091"/>
                </a:cubicBezTo>
                <a:cubicBezTo>
                  <a:pt x="18470" y="13091"/>
                  <a:pt x="18479" y="13075"/>
                  <a:pt x="18479" y="13060"/>
                </a:cubicBezTo>
                <a:cubicBezTo>
                  <a:pt x="18470" y="13044"/>
                  <a:pt x="18470" y="13044"/>
                  <a:pt x="18470" y="13029"/>
                </a:cubicBezTo>
                <a:cubicBezTo>
                  <a:pt x="18470" y="13013"/>
                  <a:pt x="18470" y="12998"/>
                  <a:pt x="18470" y="12998"/>
                </a:cubicBezTo>
                <a:cubicBezTo>
                  <a:pt x="18497" y="12982"/>
                  <a:pt x="18497" y="12951"/>
                  <a:pt x="18497" y="12920"/>
                </a:cubicBezTo>
                <a:cubicBezTo>
                  <a:pt x="18488" y="12889"/>
                  <a:pt x="18488" y="12858"/>
                  <a:pt x="18479" y="12842"/>
                </a:cubicBezTo>
                <a:cubicBezTo>
                  <a:pt x="18470" y="12811"/>
                  <a:pt x="18452" y="12796"/>
                  <a:pt x="18424" y="12811"/>
                </a:cubicBezTo>
                <a:close/>
                <a:moveTo>
                  <a:pt x="12576" y="1203"/>
                </a:moveTo>
                <a:cubicBezTo>
                  <a:pt x="12576" y="1203"/>
                  <a:pt x="12566" y="1203"/>
                  <a:pt x="12566" y="1219"/>
                </a:cubicBezTo>
                <a:cubicBezTo>
                  <a:pt x="12566" y="1250"/>
                  <a:pt x="12566" y="1296"/>
                  <a:pt x="12576" y="1343"/>
                </a:cubicBezTo>
                <a:cubicBezTo>
                  <a:pt x="12585" y="1343"/>
                  <a:pt x="12594" y="1374"/>
                  <a:pt x="12603" y="1374"/>
                </a:cubicBezTo>
                <a:cubicBezTo>
                  <a:pt x="12621" y="1374"/>
                  <a:pt x="12649" y="1374"/>
                  <a:pt x="12667" y="1343"/>
                </a:cubicBezTo>
                <a:cubicBezTo>
                  <a:pt x="12667" y="1327"/>
                  <a:pt x="12676" y="1312"/>
                  <a:pt x="12667" y="1296"/>
                </a:cubicBezTo>
                <a:cubicBezTo>
                  <a:pt x="12667" y="1296"/>
                  <a:pt x="12667" y="1296"/>
                  <a:pt x="12667" y="1296"/>
                </a:cubicBezTo>
                <a:cubicBezTo>
                  <a:pt x="12658" y="1281"/>
                  <a:pt x="12658" y="1281"/>
                  <a:pt x="12658" y="1265"/>
                </a:cubicBezTo>
                <a:cubicBezTo>
                  <a:pt x="12649" y="1250"/>
                  <a:pt x="12649" y="1250"/>
                  <a:pt x="12658" y="1219"/>
                </a:cubicBezTo>
                <a:cubicBezTo>
                  <a:pt x="12667" y="1203"/>
                  <a:pt x="12676" y="1188"/>
                  <a:pt x="12667" y="1172"/>
                </a:cubicBezTo>
                <a:cubicBezTo>
                  <a:pt x="12658" y="1141"/>
                  <a:pt x="12640" y="1156"/>
                  <a:pt x="12631" y="1156"/>
                </a:cubicBezTo>
                <a:cubicBezTo>
                  <a:pt x="12621" y="1172"/>
                  <a:pt x="12612" y="1172"/>
                  <a:pt x="12603" y="1172"/>
                </a:cubicBezTo>
                <a:cubicBezTo>
                  <a:pt x="12603" y="1172"/>
                  <a:pt x="12603" y="1172"/>
                  <a:pt x="12603" y="1172"/>
                </a:cubicBezTo>
                <a:cubicBezTo>
                  <a:pt x="12603" y="1172"/>
                  <a:pt x="12603" y="1172"/>
                  <a:pt x="12603" y="1172"/>
                </a:cubicBezTo>
                <a:cubicBezTo>
                  <a:pt x="12603" y="1172"/>
                  <a:pt x="12603" y="1172"/>
                  <a:pt x="12603" y="1172"/>
                </a:cubicBezTo>
                <a:cubicBezTo>
                  <a:pt x="12594" y="1188"/>
                  <a:pt x="12585" y="1188"/>
                  <a:pt x="12576" y="1203"/>
                </a:cubicBezTo>
                <a:close/>
                <a:moveTo>
                  <a:pt x="11981" y="1514"/>
                </a:moveTo>
                <a:cubicBezTo>
                  <a:pt x="11999" y="1529"/>
                  <a:pt x="12026" y="1529"/>
                  <a:pt x="12045" y="1529"/>
                </a:cubicBezTo>
                <a:cubicBezTo>
                  <a:pt x="12063" y="1545"/>
                  <a:pt x="12054" y="1514"/>
                  <a:pt x="12063" y="1498"/>
                </a:cubicBezTo>
                <a:cubicBezTo>
                  <a:pt x="12054" y="1498"/>
                  <a:pt x="12054" y="1483"/>
                  <a:pt x="12054" y="1483"/>
                </a:cubicBezTo>
                <a:cubicBezTo>
                  <a:pt x="12045" y="1452"/>
                  <a:pt x="12045" y="1436"/>
                  <a:pt x="12054" y="1421"/>
                </a:cubicBezTo>
                <a:cubicBezTo>
                  <a:pt x="12063" y="1405"/>
                  <a:pt x="12072" y="1405"/>
                  <a:pt x="12091" y="1405"/>
                </a:cubicBezTo>
                <a:cubicBezTo>
                  <a:pt x="12100" y="1421"/>
                  <a:pt x="12109" y="1421"/>
                  <a:pt x="12127" y="1421"/>
                </a:cubicBezTo>
                <a:cubicBezTo>
                  <a:pt x="12127" y="1405"/>
                  <a:pt x="12127" y="1405"/>
                  <a:pt x="12118" y="1390"/>
                </a:cubicBezTo>
                <a:cubicBezTo>
                  <a:pt x="12109" y="1358"/>
                  <a:pt x="12081" y="1343"/>
                  <a:pt x="12063" y="1343"/>
                </a:cubicBezTo>
                <a:cubicBezTo>
                  <a:pt x="12054" y="1343"/>
                  <a:pt x="12036" y="1343"/>
                  <a:pt x="12026" y="1343"/>
                </a:cubicBezTo>
                <a:cubicBezTo>
                  <a:pt x="12008" y="1374"/>
                  <a:pt x="11981" y="1405"/>
                  <a:pt x="11962" y="1452"/>
                </a:cubicBezTo>
                <a:cubicBezTo>
                  <a:pt x="11953" y="1467"/>
                  <a:pt x="11962" y="1514"/>
                  <a:pt x="11981" y="1514"/>
                </a:cubicBezTo>
                <a:close/>
                <a:moveTo>
                  <a:pt x="12063" y="1498"/>
                </a:moveTo>
                <a:cubicBezTo>
                  <a:pt x="12063" y="1498"/>
                  <a:pt x="12063" y="1498"/>
                  <a:pt x="12063" y="1498"/>
                </a:cubicBezTo>
                <a:cubicBezTo>
                  <a:pt x="12063" y="1498"/>
                  <a:pt x="12063" y="1498"/>
                  <a:pt x="12063" y="1498"/>
                </a:cubicBezTo>
                <a:cubicBezTo>
                  <a:pt x="12063" y="1498"/>
                  <a:pt x="12063" y="1498"/>
                  <a:pt x="12063" y="1498"/>
                </a:cubicBezTo>
                <a:close/>
                <a:moveTo>
                  <a:pt x="12447" y="1421"/>
                </a:moveTo>
                <a:cubicBezTo>
                  <a:pt x="12447" y="1436"/>
                  <a:pt x="12438" y="1436"/>
                  <a:pt x="12438" y="1452"/>
                </a:cubicBezTo>
                <a:cubicBezTo>
                  <a:pt x="12438" y="1483"/>
                  <a:pt x="12447" y="1514"/>
                  <a:pt x="12466" y="1529"/>
                </a:cubicBezTo>
                <a:cubicBezTo>
                  <a:pt x="12466" y="1545"/>
                  <a:pt x="12484" y="1560"/>
                  <a:pt x="12493" y="1545"/>
                </a:cubicBezTo>
                <a:cubicBezTo>
                  <a:pt x="12502" y="1545"/>
                  <a:pt x="12512" y="1529"/>
                  <a:pt x="12521" y="1529"/>
                </a:cubicBezTo>
                <a:cubicBezTo>
                  <a:pt x="12539" y="1514"/>
                  <a:pt x="12539" y="1498"/>
                  <a:pt x="12548" y="1483"/>
                </a:cubicBezTo>
                <a:cubicBezTo>
                  <a:pt x="12548" y="1467"/>
                  <a:pt x="12557" y="1452"/>
                  <a:pt x="12557" y="1436"/>
                </a:cubicBezTo>
                <a:cubicBezTo>
                  <a:pt x="12566" y="1421"/>
                  <a:pt x="12566" y="1405"/>
                  <a:pt x="12557" y="1390"/>
                </a:cubicBezTo>
                <a:cubicBezTo>
                  <a:pt x="12548" y="1374"/>
                  <a:pt x="12539" y="1374"/>
                  <a:pt x="12521" y="1374"/>
                </a:cubicBezTo>
                <a:cubicBezTo>
                  <a:pt x="12521" y="1358"/>
                  <a:pt x="12512" y="1358"/>
                  <a:pt x="12512" y="1374"/>
                </a:cubicBezTo>
                <a:cubicBezTo>
                  <a:pt x="12493" y="1405"/>
                  <a:pt x="12475" y="1421"/>
                  <a:pt x="12447" y="1421"/>
                </a:cubicBezTo>
                <a:close/>
                <a:moveTo>
                  <a:pt x="12695" y="1156"/>
                </a:moveTo>
                <a:cubicBezTo>
                  <a:pt x="12704" y="1156"/>
                  <a:pt x="12713" y="1156"/>
                  <a:pt x="12713" y="1156"/>
                </a:cubicBezTo>
                <a:cubicBezTo>
                  <a:pt x="12722" y="1125"/>
                  <a:pt x="12731" y="1079"/>
                  <a:pt x="12749" y="1063"/>
                </a:cubicBezTo>
                <a:cubicBezTo>
                  <a:pt x="12749" y="1063"/>
                  <a:pt x="12749" y="1048"/>
                  <a:pt x="12749" y="1032"/>
                </a:cubicBezTo>
                <a:cubicBezTo>
                  <a:pt x="12731" y="1001"/>
                  <a:pt x="12731" y="954"/>
                  <a:pt x="12713" y="923"/>
                </a:cubicBezTo>
                <a:cubicBezTo>
                  <a:pt x="12704" y="923"/>
                  <a:pt x="12695" y="923"/>
                  <a:pt x="12685" y="923"/>
                </a:cubicBezTo>
                <a:cubicBezTo>
                  <a:pt x="12676" y="954"/>
                  <a:pt x="12667" y="970"/>
                  <a:pt x="12658" y="986"/>
                </a:cubicBezTo>
                <a:cubicBezTo>
                  <a:pt x="12658" y="1001"/>
                  <a:pt x="12658" y="1017"/>
                  <a:pt x="12658" y="1017"/>
                </a:cubicBezTo>
                <a:cubicBezTo>
                  <a:pt x="12649" y="1094"/>
                  <a:pt x="12667" y="1125"/>
                  <a:pt x="12695" y="1156"/>
                </a:cubicBezTo>
                <a:close/>
                <a:moveTo>
                  <a:pt x="18689" y="14723"/>
                </a:moveTo>
                <a:cubicBezTo>
                  <a:pt x="18735" y="14707"/>
                  <a:pt x="18790" y="14707"/>
                  <a:pt x="18836" y="14738"/>
                </a:cubicBezTo>
                <a:cubicBezTo>
                  <a:pt x="18836" y="14754"/>
                  <a:pt x="18845" y="14754"/>
                  <a:pt x="18845" y="14754"/>
                </a:cubicBezTo>
                <a:cubicBezTo>
                  <a:pt x="18854" y="14754"/>
                  <a:pt x="18863" y="14738"/>
                  <a:pt x="18863" y="14723"/>
                </a:cubicBezTo>
                <a:cubicBezTo>
                  <a:pt x="18863" y="14723"/>
                  <a:pt x="18863" y="14707"/>
                  <a:pt x="18854" y="14691"/>
                </a:cubicBezTo>
                <a:cubicBezTo>
                  <a:pt x="18854" y="14676"/>
                  <a:pt x="18845" y="14676"/>
                  <a:pt x="18836" y="14660"/>
                </a:cubicBezTo>
                <a:cubicBezTo>
                  <a:pt x="18790" y="14629"/>
                  <a:pt x="18744" y="14614"/>
                  <a:pt x="18699" y="14629"/>
                </a:cubicBezTo>
                <a:cubicBezTo>
                  <a:pt x="18680" y="14645"/>
                  <a:pt x="18671" y="14660"/>
                  <a:pt x="18671" y="14676"/>
                </a:cubicBezTo>
                <a:cubicBezTo>
                  <a:pt x="18671" y="14707"/>
                  <a:pt x="18680" y="14723"/>
                  <a:pt x="18689" y="14723"/>
                </a:cubicBezTo>
                <a:close/>
                <a:moveTo>
                  <a:pt x="21124" y="17100"/>
                </a:moveTo>
                <a:cubicBezTo>
                  <a:pt x="21124" y="17100"/>
                  <a:pt x="21133" y="17100"/>
                  <a:pt x="21142" y="17085"/>
                </a:cubicBezTo>
                <a:cubicBezTo>
                  <a:pt x="21142" y="17085"/>
                  <a:pt x="21142" y="17085"/>
                  <a:pt x="21142" y="17085"/>
                </a:cubicBezTo>
                <a:cubicBezTo>
                  <a:pt x="21142" y="17069"/>
                  <a:pt x="21142" y="17069"/>
                  <a:pt x="21142" y="17053"/>
                </a:cubicBezTo>
                <a:cubicBezTo>
                  <a:pt x="21115" y="16991"/>
                  <a:pt x="21078" y="16945"/>
                  <a:pt x="21051" y="16883"/>
                </a:cubicBezTo>
                <a:cubicBezTo>
                  <a:pt x="21042" y="16867"/>
                  <a:pt x="21033" y="16851"/>
                  <a:pt x="21014" y="16820"/>
                </a:cubicBezTo>
                <a:cubicBezTo>
                  <a:pt x="21014" y="16820"/>
                  <a:pt x="21005" y="16820"/>
                  <a:pt x="21005" y="16820"/>
                </a:cubicBezTo>
                <a:cubicBezTo>
                  <a:pt x="20996" y="16805"/>
                  <a:pt x="20996" y="16805"/>
                  <a:pt x="20987" y="16820"/>
                </a:cubicBezTo>
                <a:cubicBezTo>
                  <a:pt x="20987" y="16820"/>
                  <a:pt x="20987" y="16836"/>
                  <a:pt x="20987" y="16836"/>
                </a:cubicBezTo>
                <a:cubicBezTo>
                  <a:pt x="20996" y="16898"/>
                  <a:pt x="21014" y="16945"/>
                  <a:pt x="21042" y="16976"/>
                </a:cubicBezTo>
                <a:cubicBezTo>
                  <a:pt x="21069" y="17022"/>
                  <a:pt x="21087" y="17069"/>
                  <a:pt x="21124" y="17100"/>
                </a:cubicBezTo>
                <a:close/>
                <a:moveTo>
                  <a:pt x="17866" y="15329"/>
                </a:moveTo>
                <a:cubicBezTo>
                  <a:pt x="17884" y="15344"/>
                  <a:pt x="17893" y="15344"/>
                  <a:pt x="17912" y="15360"/>
                </a:cubicBezTo>
                <a:cubicBezTo>
                  <a:pt x="17921" y="15360"/>
                  <a:pt x="17930" y="15360"/>
                  <a:pt x="17939" y="15375"/>
                </a:cubicBezTo>
                <a:cubicBezTo>
                  <a:pt x="17985" y="15360"/>
                  <a:pt x="18031" y="15344"/>
                  <a:pt x="18067" y="15329"/>
                </a:cubicBezTo>
                <a:cubicBezTo>
                  <a:pt x="18076" y="15329"/>
                  <a:pt x="18076" y="15313"/>
                  <a:pt x="18067" y="15297"/>
                </a:cubicBezTo>
                <a:cubicBezTo>
                  <a:pt x="18049" y="15266"/>
                  <a:pt x="18021" y="15251"/>
                  <a:pt x="17994" y="15251"/>
                </a:cubicBezTo>
                <a:cubicBezTo>
                  <a:pt x="17985" y="15251"/>
                  <a:pt x="17985" y="15266"/>
                  <a:pt x="17985" y="15266"/>
                </a:cubicBezTo>
                <a:cubicBezTo>
                  <a:pt x="17976" y="15282"/>
                  <a:pt x="17976" y="15282"/>
                  <a:pt x="17976" y="15297"/>
                </a:cubicBezTo>
                <a:cubicBezTo>
                  <a:pt x="17948" y="15266"/>
                  <a:pt x="17921" y="15297"/>
                  <a:pt x="17893" y="15282"/>
                </a:cubicBezTo>
                <a:cubicBezTo>
                  <a:pt x="17875" y="15266"/>
                  <a:pt x="17866" y="15282"/>
                  <a:pt x="17866" y="15297"/>
                </a:cubicBezTo>
                <a:cubicBezTo>
                  <a:pt x="17857" y="15313"/>
                  <a:pt x="17857" y="15329"/>
                  <a:pt x="17866" y="15329"/>
                </a:cubicBezTo>
                <a:close/>
                <a:moveTo>
                  <a:pt x="18296" y="15329"/>
                </a:moveTo>
                <a:cubicBezTo>
                  <a:pt x="18305" y="15329"/>
                  <a:pt x="18314" y="15313"/>
                  <a:pt x="18314" y="15297"/>
                </a:cubicBezTo>
                <a:cubicBezTo>
                  <a:pt x="18323" y="15297"/>
                  <a:pt x="18323" y="15297"/>
                  <a:pt x="18323" y="15282"/>
                </a:cubicBezTo>
                <a:cubicBezTo>
                  <a:pt x="18333" y="15282"/>
                  <a:pt x="18333" y="15266"/>
                  <a:pt x="18323" y="15266"/>
                </a:cubicBezTo>
                <a:cubicBezTo>
                  <a:pt x="18323" y="15266"/>
                  <a:pt x="18314" y="15251"/>
                  <a:pt x="18314" y="15251"/>
                </a:cubicBezTo>
                <a:cubicBezTo>
                  <a:pt x="18296" y="15266"/>
                  <a:pt x="18268" y="15282"/>
                  <a:pt x="18250" y="15282"/>
                </a:cubicBezTo>
                <a:cubicBezTo>
                  <a:pt x="18223" y="15266"/>
                  <a:pt x="18204" y="15266"/>
                  <a:pt x="18177" y="15266"/>
                </a:cubicBezTo>
                <a:cubicBezTo>
                  <a:pt x="18177" y="15266"/>
                  <a:pt x="18168" y="15251"/>
                  <a:pt x="18168" y="15251"/>
                </a:cubicBezTo>
                <a:cubicBezTo>
                  <a:pt x="18149" y="15251"/>
                  <a:pt x="18131" y="15266"/>
                  <a:pt x="18122" y="15282"/>
                </a:cubicBezTo>
                <a:cubicBezTo>
                  <a:pt x="18113" y="15297"/>
                  <a:pt x="18113" y="15297"/>
                  <a:pt x="18113" y="15313"/>
                </a:cubicBezTo>
                <a:cubicBezTo>
                  <a:pt x="18113" y="15313"/>
                  <a:pt x="18122" y="15329"/>
                  <a:pt x="18122" y="15329"/>
                </a:cubicBezTo>
                <a:cubicBezTo>
                  <a:pt x="18140" y="15344"/>
                  <a:pt x="18168" y="15344"/>
                  <a:pt x="18186" y="15344"/>
                </a:cubicBezTo>
                <a:cubicBezTo>
                  <a:pt x="18223" y="15344"/>
                  <a:pt x="18259" y="15329"/>
                  <a:pt x="18296" y="15329"/>
                </a:cubicBezTo>
                <a:close/>
                <a:moveTo>
                  <a:pt x="12658" y="4529"/>
                </a:moveTo>
                <a:cubicBezTo>
                  <a:pt x="12649" y="4544"/>
                  <a:pt x="12649" y="4560"/>
                  <a:pt x="12649" y="4575"/>
                </a:cubicBezTo>
                <a:cubicBezTo>
                  <a:pt x="12649" y="4591"/>
                  <a:pt x="12658" y="4622"/>
                  <a:pt x="12658" y="4637"/>
                </a:cubicBezTo>
                <a:cubicBezTo>
                  <a:pt x="12667" y="4668"/>
                  <a:pt x="12685" y="4668"/>
                  <a:pt x="12695" y="4668"/>
                </a:cubicBezTo>
                <a:cubicBezTo>
                  <a:pt x="12731" y="4653"/>
                  <a:pt x="12740" y="4606"/>
                  <a:pt x="12749" y="4560"/>
                </a:cubicBezTo>
                <a:cubicBezTo>
                  <a:pt x="12749" y="4544"/>
                  <a:pt x="12749" y="4544"/>
                  <a:pt x="12749" y="4529"/>
                </a:cubicBezTo>
                <a:cubicBezTo>
                  <a:pt x="12731" y="4497"/>
                  <a:pt x="12704" y="4482"/>
                  <a:pt x="12685" y="4497"/>
                </a:cubicBezTo>
                <a:cubicBezTo>
                  <a:pt x="12667" y="4497"/>
                  <a:pt x="12658" y="4513"/>
                  <a:pt x="12658" y="4529"/>
                </a:cubicBezTo>
                <a:close/>
                <a:moveTo>
                  <a:pt x="5601" y="5523"/>
                </a:moveTo>
                <a:cubicBezTo>
                  <a:pt x="5601" y="5523"/>
                  <a:pt x="5601" y="5508"/>
                  <a:pt x="5601" y="5492"/>
                </a:cubicBezTo>
                <a:cubicBezTo>
                  <a:pt x="5601" y="5492"/>
                  <a:pt x="5592" y="5476"/>
                  <a:pt x="5592" y="5476"/>
                </a:cubicBezTo>
                <a:cubicBezTo>
                  <a:pt x="5583" y="5476"/>
                  <a:pt x="5574" y="5476"/>
                  <a:pt x="5574" y="5476"/>
                </a:cubicBezTo>
                <a:cubicBezTo>
                  <a:pt x="5556" y="5476"/>
                  <a:pt x="5546" y="5476"/>
                  <a:pt x="5537" y="5476"/>
                </a:cubicBezTo>
                <a:cubicBezTo>
                  <a:pt x="5528" y="5476"/>
                  <a:pt x="5519" y="5492"/>
                  <a:pt x="5519" y="5492"/>
                </a:cubicBezTo>
                <a:cubicBezTo>
                  <a:pt x="5501" y="5508"/>
                  <a:pt x="5492" y="5523"/>
                  <a:pt x="5482" y="5554"/>
                </a:cubicBezTo>
                <a:cubicBezTo>
                  <a:pt x="5473" y="5554"/>
                  <a:pt x="5473" y="5570"/>
                  <a:pt x="5482" y="5585"/>
                </a:cubicBezTo>
                <a:cubicBezTo>
                  <a:pt x="5482" y="5601"/>
                  <a:pt x="5482" y="5616"/>
                  <a:pt x="5492" y="5616"/>
                </a:cubicBezTo>
                <a:cubicBezTo>
                  <a:pt x="5501" y="5616"/>
                  <a:pt x="5519" y="5616"/>
                  <a:pt x="5528" y="5616"/>
                </a:cubicBezTo>
                <a:cubicBezTo>
                  <a:pt x="5556" y="5601"/>
                  <a:pt x="5583" y="5570"/>
                  <a:pt x="5601" y="5523"/>
                </a:cubicBezTo>
                <a:close/>
                <a:moveTo>
                  <a:pt x="15504" y="2198"/>
                </a:moveTo>
                <a:cubicBezTo>
                  <a:pt x="15504" y="2229"/>
                  <a:pt x="15514" y="2244"/>
                  <a:pt x="15532" y="2260"/>
                </a:cubicBezTo>
                <a:cubicBezTo>
                  <a:pt x="15532" y="2260"/>
                  <a:pt x="15541" y="2260"/>
                  <a:pt x="15550" y="2260"/>
                </a:cubicBezTo>
                <a:cubicBezTo>
                  <a:pt x="15550" y="2260"/>
                  <a:pt x="15559" y="2260"/>
                  <a:pt x="15559" y="2260"/>
                </a:cubicBezTo>
                <a:cubicBezTo>
                  <a:pt x="15578" y="2260"/>
                  <a:pt x="15596" y="2244"/>
                  <a:pt x="15596" y="2213"/>
                </a:cubicBezTo>
                <a:cubicBezTo>
                  <a:pt x="15587" y="2182"/>
                  <a:pt x="15587" y="2151"/>
                  <a:pt x="15578" y="2135"/>
                </a:cubicBezTo>
                <a:cubicBezTo>
                  <a:pt x="15568" y="2120"/>
                  <a:pt x="15559" y="2104"/>
                  <a:pt x="15550" y="2120"/>
                </a:cubicBezTo>
                <a:cubicBezTo>
                  <a:pt x="15532" y="2120"/>
                  <a:pt x="15523" y="2135"/>
                  <a:pt x="15514" y="2135"/>
                </a:cubicBezTo>
                <a:cubicBezTo>
                  <a:pt x="15504" y="2151"/>
                  <a:pt x="15495" y="2167"/>
                  <a:pt x="15504" y="2182"/>
                </a:cubicBezTo>
                <a:cubicBezTo>
                  <a:pt x="15504" y="2198"/>
                  <a:pt x="15504" y="2198"/>
                  <a:pt x="15504" y="2198"/>
                </a:cubicBezTo>
                <a:close/>
                <a:moveTo>
                  <a:pt x="6315" y="7932"/>
                </a:moveTo>
                <a:cubicBezTo>
                  <a:pt x="6306" y="7932"/>
                  <a:pt x="6306" y="7932"/>
                  <a:pt x="6297" y="7947"/>
                </a:cubicBezTo>
                <a:cubicBezTo>
                  <a:pt x="6297" y="7947"/>
                  <a:pt x="6297" y="7963"/>
                  <a:pt x="6297" y="7978"/>
                </a:cubicBezTo>
                <a:cubicBezTo>
                  <a:pt x="6306" y="7978"/>
                  <a:pt x="6306" y="7994"/>
                  <a:pt x="6315" y="7994"/>
                </a:cubicBezTo>
                <a:cubicBezTo>
                  <a:pt x="6324" y="8025"/>
                  <a:pt x="6343" y="8040"/>
                  <a:pt x="6361" y="8056"/>
                </a:cubicBezTo>
                <a:cubicBezTo>
                  <a:pt x="6379" y="8072"/>
                  <a:pt x="6398" y="8087"/>
                  <a:pt x="6425" y="8087"/>
                </a:cubicBezTo>
                <a:cubicBezTo>
                  <a:pt x="6425" y="8087"/>
                  <a:pt x="6425" y="8087"/>
                  <a:pt x="6425" y="8087"/>
                </a:cubicBezTo>
                <a:cubicBezTo>
                  <a:pt x="6434" y="8087"/>
                  <a:pt x="6434" y="8072"/>
                  <a:pt x="6443" y="8072"/>
                </a:cubicBezTo>
                <a:cubicBezTo>
                  <a:pt x="6443" y="8072"/>
                  <a:pt x="6443" y="8056"/>
                  <a:pt x="6434" y="8056"/>
                </a:cubicBezTo>
                <a:cubicBezTo>
                  <a:pt x="6407" y="7978"/>
                  <a:pt x="6361" y="7947"/>
                  <a:pt x="6315" y="7932"/>
                </a:cubicBezTo>
                <a:close/>
                <a:moveTo>
                  <a:pt x="12274" y="10216"/>
                </a:moveTo>
                <a:cubicBezTo>
                  <a:pt x="12292" y="10200"/>
                  <a:pt x="12301" y="10200"/>
                  <a:pt x="12319" y="10185"/>
                </a:cubicBezTo>
                <a:cubicBezTo>
                  <a:pt x="12338" y="10169"/>
                  <a:pt x="12347" y="10123"/>
                  <a:pt x="12356" y="10092"/>
                </a:cubicBezTo>
                <a:cubicBezTo>
                  <a:pt x="12347" y="10092"/>
                  <a:pt x="12347" y="10092"/>
                  <a:pt x="12347" y="10092"/>
                </a:cubicBezTo>
                <a:cubicBezTo>
                  <a:pt x="12328" y="10092"/>
                  <a:pt x="12301" y="10092"/>
                  <a:pt x="12283" y="10107"/>
                </a:cubicBezTo>
                <a:cubicBezTo>
                  <a:pt x="12264" y="10107"/>
                  <a:pt x="12246" y="10123"/>
                  <a:pt x="12237" y="10138"/>
                </a:cubicBezTo>
                <a:cubicBezTo>
                  <a:pt x="12228" y="10154"/>
                  <a:pt x="12228" y="10169"/>
                  <a:pt x="12228" y="10185"/>
                </a:cubicBezTo>
                <a:cubicBezTo>
                  <a:pt x="12237" y="10216"/>
                  <a:pt x="12255" y="10216"/>
                  <a:pt x="12274" y="10216"/>
                </a:cubicBezTo>
                <a:close/>
                <a:moveTo>
                  <a:pt x="4704" y="1545"/>
                </a:moveTo>
                <a:cubicBezTo>
                  <a:pt x="4704" y="1545"/>
                  <a:pt x="4704" y="1529"/>
                  <a:pt x="4704" y="1529"/>
                </a:cubicBezTo>
                <a:cubicBezTo>
                  <a:pt x="4695" y="1529"/>
                  <a:pt x="4695" y="1529"/>
                  <a:pt x="4686" y="1529"/>
                </a:cubicBezTo>
                <a:cubicBezTo>
                  <a:pt x="4649" y="1545"/>
                  <a:pt x="4613" y="1576"/>
                  <a:pt x="4576" y="1623"/>
                </a:cubicBezTo>
                <a:cubicBezTo>
                  <a:pt x="4567" y="1638"/>
                  <a:pt x="4567" y="1654"/>
                  <a:pt x="4585" y="1669"/>
                </a:cubicBezTo>
                <a:cubicBezTo>
                  <a:pt x="4595" y="1685"/>
                  <a:pt x="4604" y="1685"/>
                  <a:pt x="4613" y="1685"/>
                </a:cubicBezTo>
                <a:cubicBezTo>
                  <a:pt x="4640" y="1638"/>
                  <a:pt x="4668" y="1592"/>
                  <a:pt x="4704" y="1560"/>
                </a:cubicBezTo>
                <a:cubicBezTo>
                  <a:pt x="4704" y="1560"/>
                  <a:pt x="4704" y="1545"/>
                  <a:pt x="4704" y="1545"/>
                </a:cubicBezTo>
                <a:close/>
                <a:moveTo>
                  <a:pt x="10736" y="9299"/>
                </a:moveTo>
                <a:cubicBezTo>
                  <a:pt x="10736" y="9284"/>
                  <a:pt x="10745" y="9284"/>
                  <a:pt x="10745" y="9268"/>
                </a:cubicBezTo>
                <a:cubicBezTo>
                  <a:pt x="10745" y="9237"/>
                  <a:pt x="10745" y="9206"/>
                  <a:pt x="10754" y="9190"/>
                </a:cubicBezTo>
                <a:cubicBezTo>
                  <a:pt x="10745" y="9175"/>
                  <a:pt x="10745" y="9159"/>
                  <a:pt x="10745" y="9159"/>
                </a:cubicBezTo>
                <a:cubicBezTo>
                  <a:pt x="10745" y="9159"/>
                  <a:pt x="10745" y="9144"/>
                  <a:pt x="10745" y="9144"/>
                </a:cubicBezTo>
                <a:cubicBezTo>
                  <a:pt x="10745" y="9128"/>
                  <a:pt x="10736" y="9113"/>
                  <a:pt x="10727" y="9113"/>
                </a:cubicBezTo>
                <a:cubicBezTo>
                  <a:pt x="10718" y="9128"/>
                  <a:pt x="10708" y="9128"/>
                  <a:pt x="10699" y="9144"/>
                </a:cubicBezTo>
                <a:cubicBezTo>
                  <a:pt x="10681" y="9159"/>
                  <a:pt x="10681" y="9175"/>
                  <a:pt x="10681" y="9206"/>
                </a:cubicBezTo>
                <a:cubicBezTo>
                  <a:pt x="10681" y="9237"/>
                  <a:pt x="10690" y="9268"/>
                  <a:pt x="10708" y="9299"/>
                </a:cubicBezTo>
                <a:cubicBezTo>
                  <a:pt x="10708" y="9315"/>
                  <a:pt x="10727" y="9315"/>
                  <a:pt x="10736" y="9299"/>
                </a:cubicBezTo>
                <a:close/>
                <a:moveTo>
                  <a:pt x="17957" y="13262"/>
                </a:moveTo>
                <a:cubicBezTo>
                  <a:pt x="17957" y="13262"/>
                  <a:pt x="17957" y="13277"/>
                  <a:pt x="17957" y="13277"/>
                </a:cubicBezTo>
                <a:cubicBezTo>
                  <a:pt x="17957" y="13277"/>
                  <a:pt x="17966" y="13277"/>
                  <a:pt x="17966" y="13277"/>
                </a:cubicBezTo>
                <a:cubicBezTo>
                  <a:pt x="17966" y="13277"/>
                  <a:pt x="17966" y="13277"/>
                  <a:pt x="17976" y="13277"/>
                </a:cubicBezTo>
                <a:cubicBezTo>
                  <a:pt x="17994" y="13262"/>
                  <a:pt x="18021" y="13231"/>
                  <a:pt x="18040" y="13184"/>
                </a:cubicBezTo>
                <a:cubicBezTo>
                  <a:pt x="18058" y="13137"/>
                  <a:pt x="18076" y="13091"/>
                  <a:pt x="18104" y="13075"/>
                </a:cubicBezTo>
                <a:cubicBezTo>
                  <a:pt x="18113" y="13060"/>
                  <a:pt x="18113" y="13060"/>
                  <a:pt x="18104" y="13044"/>
                </a:cubicBezTo>
                <a:cubicBezTo>
                  <a:pt x="18085" y="12998"/>
                  <a:pt x="18076" y="13013"/>
                  <a:pt x="18067" y="13029"/>
                </a:cubicBezTo>
                <a:cubicBezTo>
                  <a:pt x="18031" y="13106"/>
                  <a:pt x="18003" y="13184"/>
                  <a:pt x="17966" y="13246"/>
                </a:cubicBezTo>
                <a:cubicBezTo>
                  <a:pt x="17957" y="13246"/>
                  <a:pt x="17957" y="13262"/>
                  <a:pt x="17957" y="13262"/>
                </a:cubicBezTo>
                <a:close/>
                <a:moveTo>
                  <a:pt x="18360" y="13044"/>
                </a:moveTo>
                <a:cubicBezTo>
                  <a:pt x="18360" y="13013"/>
                  <a:pt x="18342" y="13013"/>
                  <a:pt x="18333" y="12998"/>
                </a:cubicBezTo>
                <a:cubicBezTo>
                  <a:pt x="18333" y="12982"/>
                  <a:pt x="18333" y="12982"/>
                  <a:pt x="18333" y="12982"/>
                </a:cubicBezTo>
                <a:cubicBezTo>
                  <a:pt x="18333" y="12982"/>
                  <a:pt x="18333" y="12998"/>
                  <a:pt x="18333" y="12998"/>
                </a:cubicBezTo>
                <a:cubicBezTo>
                  <a:pt x="18333" y="12998"/>
                  <a:pt x="18333" y="12998"/>
                  <a:pt x="18333" y="12998"/>
                </a:cubicBezTo>
                <a:cubicBezTo>
                  <a:pt x="18323" y="12998"/>
                  <a:pt x="18323" y="13013"/>
                  <a:pt x="18314" y="13013"/>
                </a:cubicBezTo>
                <a:cubicBezTo>
                  <a:pt x="18314" y="13044"/>
                  <a:pt x="18314" y="13091"/>
                  <a:pt x="18296" y="13122"/>
                </a:cubicBezTo>
                <a:cubicBezTo>
                  <a:pt x="18287" y="13153"/>
                  <a:pt x="18287" y="13169"/>
                  <a:pt x="18305" y="13184"/>
                </a:cubicBezTo>
                <a:cubicBezTo>
                  <a:pt x="18314" y="13200"/>
                  <a:pt x="18323" y="13200"/>
                  <a:pt x="18333" y="13215"/>
                </a:cubicBezTo>
                <a:cubicBezTo>
                  <a:pt x="18342" y="13215"/>
                  <a:pt x="18351" y="13215"/>
                  <a:pt x="18351" y="13200"/>
                </a:cubicBezTo>
                <a:cubicBezTo>
                  <a:pt x="18360" y="13184"/>
                  <a:pt x="18369" y="13153"/>
                  <a:pt x="18360" y="13122"/>
                </a:cubicBezTo>
                <a:cubicBezTo>
                  <a:pt x="18369" y="13122"/>
                  <a:pt x="18369" y="13122"/>
                  <a:pt x="18369" y="13122"/>
                </a:cubicBezTo>
                <a:cubicBezTo>
                  <a:pt x="18369" y="13122"/>
                  <a:pt x="18369" y="13122"/>
                  <a:pt x="18369" y="13122"/>
                </a:cubicBezTo>
                <a:cubicBezTo>
                  <a:pt x="18369" y="13122"/>
                  <a:pt x="18360" y="13122"/>
                  <a:pt x="18360" y="13122"/>
                </a:cubicBezTo>
                <a:cubicBezTo>
                  <a:pt x="18351" y="13106"/>
                  <a:pt x="18351" y="13075"/>
                  <a:pt x="18360" y="13044"/>
                </a:cubicBezTo>
                <a:close/>
                <a:moveTo>
                  <a:pt x="5135" y="12127"/>
                </a:moveTo>
                <a:cubicBezTo>
                  <a:pt x="5116" y="12143"/>
                  <a:pt x="5107" y="12143"/>
                  <a:pt x="5089" y="12143"/>
                </a:cubicBezTo>
                <a:cubicBezTo>
                  <a:pt x="5080" y="12143"/>
                  <a:pt x="5080" y="12158"/>
                  <a:pt x="5089" y="12174"/>
                </a:cubicBezTo>
                <a:cubicBezTo>
                  <a:pt x="5107" y="12221"/>
                  <a:pt x="5135" y="12252"/>
                  <a:pt x="5180" y="12236"/>
                </a:cubicBezTo>
                <a:cubicBezTo>
                  <a:pt x="5189" y="12221"/>
                  <a:pt x="5199" y="12221"/>
                  <a:pt x="5199" y="12221"/>
                </a:cubicBezTo>
                <a:cubicBezTo>
                  <a:pt x="5208" y="12205"/>
                  <a:pt x="5208" y="12190"/>
                  <a:pt x="5208" y="12174"/>
                </a:cubicBezTo>
                <a:cubicBezTo>
                  <a:pt x="5189" y="12143"/>
                  <a:pt x="5162" y="12127"/>
                  <a:pt x="5135" y="12127"/>
                </a:cubicBezTo>
                <a:close/>
                <a:moveTo>
                  <a:pt x="18333" y="12998"/>
                </a:moveTo>
                <a:cubicBezTo>
                  <a:pt x="18333" y="12982"/>
                  <a:pt x="18333" y="12967"/>
                  <a:pt x="18333" y="12967"/>
                </a:cubicBezTo>
                <a:cubicBezTo>
                  <a:pt x="18333" y="12951"/>
                  <a:pt x="18333" y="12951"/>
                  <a:pt x="18323" y="12935"/>
                </a:cubicBezTo>
                <a:cubicBezTo>
                  <a:pt x="18305" y="12920"/>
                  <a:pt x="18278" y="12904"/>
                  <a:pt x="18259" y="12889"/>
                </a:cubicBezTo>
                <a:cubicBezTo>
                  <a:pt x="18259" y="12889"/>
                  <a:pt x="18250" y="12889"/>
                  <a:pt x="18250" y="12904"/>
                </a:cubicBezTo>
                <a:cubicBezTo>
                  <a:pt x="18250" y="12935"/>
                  <a:pt x="18250" y="12982"/>
                  <a:pt x="18259" y="13029"/>
                </a:cubicBezTo>
                <a:cubicBezTo>
                  <a:pt x="18259" y="13044"/>
                  <a:pt x="18268" y="13044"/>
                  <a:pt x="18278" y="13044"/>
                </a:cubicBezTo>
                <a:cubicBezTo>
                  <a:pt x="18287" y="13060"/>
                  <a:pt x="18296" y="13060"/>
                  <a:pt x="18305" y="13044"/>
                </a:cubicBezTo>
                <a:cubicBezTo>
                  <a:pt x="18305" y="13029"/>
                  <a:pt x="18314" y="13029"/>
                  <a:pt x="18314" y="13013"/>
                </a:cubicBezTo>
                <a:cubicBezTo>
                  <a:pt x="18314" y="13013"/>
                  <a:pt x="18314" y="13013"/>
                  <a:pt x="18314" y="13013"/>
                </a:cubicBezTo>
                <a:cubicBezTo>
                  <a:pt x="18314" y="13013"/>
                  <a:pt x="18314" y="13013"/>
                  <a:pt x="18314" y="13013"/>
                </a:cubicBezTo>
                <a:cubicBezTo>
                  <a:pt x="18314" y="13013"/>
                  <a:pt x="18314" y="13013"/>
                  <a:pt x="18314" y="13013"/>
                </a:cubicBezTo>
                <a:cubicBezTo>
                  <a:pt x="18323" y="13013"/>
                  <a:pt x="18323" y="12998"/>
                  <a:pt x="18333" y="12998"/>
                </a:cubicBezTo>
                <a:close/>
                <a:moveTo>
                  <a:pt x="650" y="4529"/>
                </a:moveTo>
                <a:cubicBezTo>
                  <a:pt x="659" y="4529"/>
                  <a:pt x="677" y="4482"/>
                  <a:pt x="668" y="4466"/>
                </a:cubicBezTo>
                <a:cubicBezTo>
                  <a:pt x="668" y="4451"/>
                  <a:pt x="659" y="4420"/>
                  <a:pt x="641" y="4420"/>
                </a:cubicBezTo>
                <a:cubicBezTo>
                  <a:pt x="622" y="4435"/>
                  <a:pt x="604" y="4435"/>
                  <a:pt x="577" y="4451"/>
                </a:cubicBezTo>
                <a:cubicBezTo>
                  <a:pt x="577" y="4451"/>
                  <a:pt x="577" y="4466"/>
                  <a:pt x="577" y="4466"/>
                </a:cubicBezTo>
                <a:cubicBezTo>
                  <a:pt x="577" y="4482"/>
                  <a:pt x="577" y="4497"/>
                  <a:pt x="586" y="4513"/>
                </a:cubicBezTo>
                <a:cubicBezTo>
                  <a:pt x="604" y="4544"/>
                  <a:pt x="622" y="4544"/>
                  <a:pt x="650" y="4529"/>
                </a:cubicBezTo>
                <a:close/>
                <a:moveTo>
                  <a:pt x="13582" y="3379"/>
                </a:moveTo>
                <a:cubicBezTo>
                  <a:pt x="13601" y="3394"/>
                  <a:pt x="13637" y="3379"/>
                  <a:pt x="13646" y="3332"/>
                </a:cubicBezTo>
                <a:cubicBezTo>
                  <a:pt x="13646" y="3332"/>
                  <a:pt x="13646" y="3332"/>
                  <a:pt x="13646" y="3316"/>
                </a:cubicBezTo>
                <a:cubicBezTo>
                  <a:pt x="13637" y="3285"/>
                  <a:pt x="13628" y="3270"/>
                  <a:pt x="13610" y="3254"/>
                </a:cubicBezTo>
                <a:cubicBezTo>
                  <a:pt x="13610" y="3239"/>
                  <a:pt x="13601" y="3239"/>
                  <a:pt x="13601" y="3239"/>
                </a:cubicBezTo>
                <a:cubicBezTo>
                  <a:pt x="13564" y="3254"/>
                  <a:pt x="13555" y="3285"/>
                  <a:pt x="13564" y="3348"/>
                </a:cubicBezTo>
                <a:cubicBezTo>
                  <a:pt x="13564" y="3363"/>
                  <a:pt x="13573" y="3363"/>
                  <a:pt x="13582" y="3379"/>
                </a:cubicBezTo>
                <a:close/>
                <a:moveTo>
                  <a:pt x="11688" y="10092"/>
                </a:moveTo>
                <a:cubicBezTo>
                  <a:pt x="11688" y="10092"/>
                  <a:pt x="11679" y="10092"/>
                  <a:pt x="11669" y="10107"/>
                </a:cubicBezTo>
                <a:cubicBezTo>
                  <a:pt x="11669" y="10107"/>
                  <a:pt x="11669" y="10107"/>
                  <a:pt x="11669" y="10123"/>
                </a:cubicBezTo>
                <a:cubicBezTo>
                  <a:pt x="11660" y="10123"/>
                  <a:pt x="11669" y="10138"/>
                  <a:pt x="11669" y="10138"/>
                </a:cubicBezTo>
                <a:cubicBezTo>
                  <a:pt x="11697" y="10154"/>
                  <a:pt x="11724" y="10169"/>
                  <a:pt x="11743" y="10169"/>
                </a:cubicBezTo>
                <a:cubicBezTo>
                  <a:pt x="11752" y="10169"/>
                  <a:pt x="11752" y="10169"/>
                  <a:pt x="11752" y="10169"/>
                </a:cubicBezTo>
                <a:cubicBezTo>
                  <a:pt x="11779" y="10169"/>
                  <a:pt x="11798" y="10169"/>
                  <a:pt x="11816" y="10154"/>
                </a:cubicBezTo>
                <a:cubicBezTo>
                  <a:pt x="11816" y="10154"/>
                  <a:pt x="11825" y="10154"/>
                  <a:pt x="11825" y="10154"/>
                </a:cubicBezTo>
                <a:cubicBezTo>
                  <a:pt x="11825" y="10138"/>
                  <a:pt x="11825" y="10138"/>
                  <a:pt x="11816" y="10123"/>
                </a:cubicBezTo>
                <a:cubicBezTo>
                  <a:pt x="11798" y="10107"/>
                  <a:pt x="11779" y="10092"/>
                  <a:pt x="11761" y="10092"/>
                </a:cubicBezTo>
                <a:cubicBezTo>
                  <a:pt x="11734" y="10107"/>
                  <a:pt x="11715" y="10107"/>
                  <a:pt x="11688" y="10092"/>
                </a:cubicBezTo>
                <a:close/>
                <a:moveTo>
                  <a:pt x="5903" y="12143"/>
                </a:moveTo>
                <a:cubicBezTo>
                  <a:pt x="5894" y="12143"/>
                  <a:pt x="5876" y="12143"/>
                  <a:pt x="5867" y="12143"/>
                </a:cubicBezTo>
                <a:cubicBezTo>
                  <a:pt x="5848" y="12143"/>
                  <a:pt x="5839" y="12143"/>
                  <a:pt x="5821" y="12143"/>
                </a:cubicBezTo>
                <a:cubicBezTo>
                  <a:pt x="5821" y="12158"/>
                  <a:pt x="5812" y="12174"/>
                  <a:pt x="5812" y="12174"/>
                </a:cubicBezTo>
                <a:cubicBezTo>
                  <a:pt x="5803" y="12190"/>
                  <a:pt x="5812" y="12205"/>
                  <a:pt x="5821" y="12205"/>
                </a:cubicBezTo>
                <a:cubicBezTo>
                  <a:pt x="5821" y="12221"/>
                  <a:pt x="5830" y="12221"/>
                  <a:pt x="5830" y="12221"/>
                </a:cubicBezTo>
                <a:cubicBezTo>
                  <a:pt x="5867" y="12236"/>
                  <a:pt x="5894" y="12221"/>
                  <a:pt x="5913" y="12190"/>
                </a:cubicBezTo>
                <a:cubicBezTo>
                  <a:pt x="5922" y="12190"/>
                  <a:pt x="5922" y="12174"/>
                  <a:pt x="5913" y="12174"/>
                </a:cubicBezTo>
                <a:cubicBezTo>
                  <a:pt x="5913" y="12158"/>
                  <a:pt x="5903" y="12143"/>
                  <a:pt x="5903" y="12143"/>
                </a:cubicBezTo>
                <a:close/>
                <a:moveTo>
                  <a:pt x="18149" y="12702"/>
                </a:moveTo>
                <a:cubicBezTo>
                  <a:pt x="18149" y="12702"/>
                  <a:pt x="18140" y="12718"/>
                  <a:pt x="18140" y="12718"/>
                </a:cubicBezTo>
                <a:cubicBezTo>
                  <a:pt x="18149" y="12765"/>
                  <a:pt x="18159" y="12796"/>
                  <a:pt x="18177" y="12842"/>
                </a:cubicBezTo>
                <a:cubicBezTo>
                  <a:pt x="18186" y="12858"/>
                  <a:pt x="18204" y="12858"/>
                  <a:pt x="18214" y="12827"/>
                </a:cubicBezTo>
                <a:cubicBezTo>
                  <a:pt x="18223" y="12796"/>
                  <a:pt x="18223" y="12765"/>
                  <a:pt x="18214" y="12749"/>
                </a:cubicBezTo>
                <a:cubicBezTo>
                  <a:pt x="18204" y="12718"/>
                  <a:pt x="18195" y="12702"/>
                  <a:pt x="18186" y="12687"/>
                </a:cubicBezTo>
                <a:cubicBezTo>
                  <a:pt x="18177" y="12687"/>
                  <a:pt x="18159" y="12687"/>
                  <a:pt x="18149" y="12702"/>
                </a:cubicBezTo>
                <a:close/>
                <a:moveTo>
                  <a:pt x="18067" y="15437"/>
                </a:moveTo>
                <a:cubicBezTo>
                  <a:pt x="18085" y="15453"/>
                  <a:pt x="18113" y="15484"/>
                  <a:pt x="18131" y="15499"/>
                </a:cubicBezTo>
                <a:cubicBezTo>
                  <a:pt x="18140" y="15499"/>
                  <a:pt x="18149" y="15499"/>
                  <a:pt x="18159" y="15499"/>
                </a:cubicBezTo>
                <a:cubicBezTo>
                  <a:pt x="18168" y="15499"/>
                  <a:pt x="18177" y="15468"/>
                  <a:pt x="18168" y="15453"/>
                </a:cubicBezTo>
                <a:cubicBezTo>
                  <a:pt x="18168" y="15453"/>
                  <a:pt x="18168" y="15437"/>
                  <a:pt x="18159" y="15437"/>
                </a:cubicBezTo>
                <a:cubicBezTo>
                  <a:pt x="18140" y="15391"/>
                  <a:pt x="18113" y="15391"/>
                  <a:pt x="18085" y="15391"/>
                </a:cubicBezTo>
                <a:cubicBezTo>
                  <a:pt x="18085" y="15391"/>
                  <a:pt x="18076" y="15391"/>
                  <a:pt x="18067" y="15391"/>
                </a:cubicBezTo>
                <a:cubicBezTo>
                  <a:pt x="18058" y="15391"/>
                  <a:pt x="18058" y="15406"/>
                  <a:pt x="18058" y="15422"/>
                </a:cubicBezTo>
                <a:cubicBezTo>
                  <a:pt x="18058" y="15422"/>
                  <a:pt x="18058" y="15437"/>
                  <a:pt x="18067" y="15437"/>
                </a:cubicBezTo>
                <a:close/>
                <a:moveTo>
                  <a:pt x="5437" y="1529"/>
                </a:moveTo>
                <a:cubicBezTo>
                  <a:pt x="5437" y="1545"/>
                  <a:pt x="5455" y="1529"/>
                  <a:pt x="5455" y="1529"/>
                </a:cubicBezTo>
                <a:cubicBezTo>
                  <a:pt x="5473" y="1483"/>
                  <a:pt x="5473" y="1436"/>
                  <a:pt x="5473" y="1374"/>
                </a:cubicBezTo>
                <a:cubicBezTo>
                  <a:pt x="5473" y="1374"/>
                  <a:pt x="5473" y="1358"/>
                  <a:pt x="5473" y="1343"/>
                </a:cubicBezTo>
                <a:cubicBezTo>
                  <a:pt x="5473" y="1343"/>
                  <a:pt x="5464" y="1327"/>
                  <a:pt x="5464" y="1327"/>
                </a:cubicBezTo>
                <a:cubicBezTo>
                  <a:pt x="5455" y="1327"/>
                  <a:pt x="5455" y="1327"/>
                  <a:pt x="5446" y="1343"/>
                </a:cubicBezTo>
                <a:cubicBezTo>
                  <a:pt x="5437" y="1374"/>
                  <a:pt x="5427" y="1405"/>
                  <a:pt x="5418" y="1452"/>
                </a:cubicBezTo>
                <a:cubicBezTo>
                  <a:pt x="5418" y="1467"/>
                  <a:pt x="5418" y="1483"/>
                  <a:pt x="5418" y="1498"/>
                </a:cubicBezTo>
                <a:cubicBezTo>
                  <a:pt x="5418" y="1514"/>
                  <a:pt x="5427" y="1529"/>
                  <a:pt x="5437" y="1529"/>
                </a:cubicBezTo>
                <a:close/>
                <a:moveTo>
                  <a:pt x="20465" y="14940"/>
                </a:moveTo>
                <a:cubicBezTo>
                  <a:pt x="20465" y="14940"/>
                  <a:pt x="20456" y="14940"/>
                  <a:pt x="20456" y="14940"/>
                </a:cubicBezTo>
                <a:cubicBezTo>
                  <a:pt x="20456" y="14956"/>
                  <a:pt x="20447" y="14956"/>
                  <a:pt x="20447" y="14971"/>
                </a:cubicBezTo>
                <a:cubicBezTo>
                  <a:pt x="20456" y="15018"/>
                  <a:pt x="20465" y="15049"/>
                  <a:pt x="20483" y="15080"/>
                </a:cubicBezTo>
                <a:cubicBezTo>
                  <a:pt x="20483" y="15095"/>
                  <a:pt x="20511" y="15095"/>
                  <a:pt x="20520" y="15080"/>
                </a:cubicBezTo>
                <a:cubicBezTo>
                  <a:pt x="20529" y="15064"/>
                  <a:pt x="20529" y="15033"/>
                  <a:pt x="20520" y="15018"/>
                </a:cubicBezTo>
                <a:cubicBezTo>
                  <a:pt x="20511" y="14987"/>
                  <a:pt x="20483" y="14956"/>
                  <a:pt x="20465" y="14940"/>
                </a:cubicBezTo>
                <a:close/>
                <a:moveTo>
                  <a:pt x="5693" y="5601"/>
                </a:moveTo>
                <a:cubicBezTo>
                  <a:pt x="5665" y="5632"/>
                  <a:pt x="5656" y="5678"/>
                  <a:pt x="5665" y="5725"/>
                </a:cubicBezTo>
                <a:cubicBezTo>
                  <a:pt x="5665" y="5741"/>
                  <a:pt x="5675" y="5756"/>
                  <a:pt x="5675" y="5756"/>
                </a:cubicBezTo>
                <a:cubicBezTo>
                  <a:pt x="5684" y="5756"/>
                  <a:pt x="5693" y="5756"/>
                  <a:pt x="5693" y="5741"/>
                </a:cubicBezTo>
                <a:cubicBezTo>
                  <a:pt x="5702" y="5725"/>
                  <a:pt x="5711" y="5710"/>
                  <a:pt x="5720" y="5678"/>
                </a:cubicBezTo>
                <a:cubicBezTo>
                  <a:pt x="5720" y="5678"/>
                  <a:pt x="5729" y="5663"/>
                  <a:pt x="5729" y="5663"/>
                </a:cubicBezTo>
                <a:cubicBezTo>
                  <a:pt x="5729" y="5647"/>
                  <a:pt x="5729" y="5616"/>
                  <a:pt x="5720" y="5616"/>
                </a:cubicBezTo>
                <a:cubicBezTo>
                  <a:pt x="5711" y="5601"/>
                  <a:pt x="5702" y="5601"/>
                  <a:pt x="5693" y="5601"/>
                </a:cubicBezTo>
                <a:close/>
                <a:moveTo>
                  <a:pt x="19678" y="4746"/>
                </a:moveTo>
                <a:cubicBezTo>
                  <a:pt x="19678" y="4762"/>
                  <a:pt x="19669" y="4762"/>
                  <a:pt x="19660" y="4777"/>
                </a:cubicBezTo>
                <a:cubicBezTo>
                  <a:pt x="19651" y="4793"/>
                  <a:pt x="19651" y="4808"/>
                  <a:pt x="19651" y="4839"/>
                </a:cubicBezTo>
                <a:cubicBezTo>
                  <a:pt x="19660" y="4870"/>
                  <a:pt x="19660" y="4902"/>
                  <a:pt x="19669" y="4917"/>
                </a:cubicBezTo>
                <a:cubicBezTo>
                  <a:pt x="19669" y="4933"/>
                  <a:pt x="19669" y="4933"/>
                  <a:pt x="19678" y="4933"/>
                </a:cubicBezTo>
                <a:cubicBezTo>
                  <a:pt x="19678" y="4933"/>
                  <a:pt x="19678" y="4917"/>
                  <a:pt x="19678" y="4917"/>
                </a:cubicBezTo>
                <a:cubicBezTo>
                  <a:pt x="19687" y="4886"/>
                  <a:pt x="19696" y="4855"/>
                  <a:pt x="19715" y="4824"/>
                </a:cubicBezTo>
                <a:cubicBezTo>
                  <a:pt x="19715" y="4808"/>
                  <a:pt x="19715" y="4777"/>
                  <a:pt x="19705" y="4762"/>
                </a:cubicBezTo>
                <a:cubicBezTo>
                  <a:pt x="19696" y="4746"/>
                  <a:pt x="19687" y="4746"/>
                  <a:pt x="19678" y="4746"/>
                </a:cubicBezTo>
                <a:close/>
                <a:moveTo>
                  <a:pt x="6269" y="8491"/>
                </a:moveTo>
                <a:cubicBezTo>
                  <a:pt x="6269" y="8491"/>
                  <a:pt x="6269" y="8491"/>
                  <a:pt x="6269" y="8491"/>
                </a:cubicBezTo>
                <a:cubicBezTo>
                  <a:pt x="6269" y="8491"/>
                  <a:pt x="6269" y="8491"/>
                  <a:pt x="6269" y="8491"/>
                </a:cubicBezTo>
                <a:cubicBezTo>
                  <a:pt x="6269" y="8491"/>
                  <a:pt x="6269" y="8507"/>
                  <a:pt x="6279" y="8507"/>
                </a:cubicBezTo>
                <a:cubicBezTo>
                  <a:pt x="6269" y="8491"/>
                  <a:pt x="6269" y="8491"/>
                  <a:pt x="6269" y="8491"/>
                </a:cubicBezTo>
                <a:close/>
                <a:moveTo>
                  <a:pt x="6324" y="8553"/>
                </a:moveTo>
                <a:cubicBezTo>
                  <a:pt x="6334" y="8553"/>
                  <a:pt x="6343" y="8553"/>
                  <a:pt x="6352" y="8553"/>
                </a:cubicBezTo>
                <a:cubicBezTo>
                  <a:pt x="6352" y="8476"/>
                  <a:pt x="6361" y="8491"/>
                  <a:pt x="6324" y="8460"/>
                </a:cubicBezTo>
                <a:cubicBezTo>
                  <a:pt x="6297" y="8445"/>
                  <a:pt x="6279" y="8429"/>
                  <a:pt x="6260" y="8398"/>
                </a:cubicBezTo>
                <a:cubicBezTo>
                  <a:pt x="6260" y="8398"/>
                  <a:pt x="6251" y="8398"/>
                  <a:pt x="6251" y="8413"/>
                </a:cubicBezTo>
                <a:cubicBezTo>
                  <a:pt x="6242" y="8413"/>
                  <a:pt x="6242" y="8413"/>
                  <a:pt x="6251" y="8413"/>
                </a:cubicBezTo>
                <a:cubicBezTo>
                  <a:pt x="6251" y="8445"/>
                  <a:pt x="6260" y="8476"/>
                  <a:pt x="6269" y="8491"/>
                </a:cubicBezTo>
                <a:cubicBezTo>
                  <a:pt x="6279" y="8507"/>
                  <a:pt x="6288" y="8507"/>
                  <a:pt x="6297" y="8507"/>
                </a:cubicBezTo>
                <a:cubicBezTo>
                  <a:pt x="6306" y="8522"/>
                  <a:pt x="6315" y="8538"/>
                  <a:pt x="6324" y="8553"/>
                </a:cubicBezTo>
                <a:close/>
                <a:moveTo>
                  <a:pt x="6324" y="8553"/>
                </a:moveTo>
                <a:cubicBezTo>
                  <a:pt x="6324" y="8553"/>
                  <a:pt x="6315" y="8553"/>
                  <a:pt x="6315" y="8553"/>
                </a:cubicBezTo>
                <a:cubicBezTo>
                  <a:pt x="6315" y="8553"/>
                  <a:pt x="6324" y="8553"/>
                  <a:pt x="6324" y="8553"/>
                </a:cubicBezTo>
                <a:cubicBezTo>
                  <a:pt x="6324" y="8553"/>
                  <a:pt x="6324" y="8553"/>
                  <a:pt x="6324" y="8553"/>
                </a:cubicBezTo>
                <a:cubicBezTo>
                  <a:pt x="6324" y="8553"/>
                  <a:pt x="6324" y="8553"/>
                  <a:pt x="6324" y="8553"/>
                </a:cubicBezTo>
                <a:close/>
                <a:moveTo>
                  <a:pt x="19358" y="8040"/>
                </a:moveTo>
                <a:cubicBezTo>
                  <a:pt x="19385" y="7978"/>
                  <a:pt x="19413" y="7932"/>
                  <a:pt x="19440" y="7885"/>
                </a:cubicBezTo>
                <a:cubicBezTo>
                  <a:pt x="19440" y="7885"/>
                  <a:pt x="19440" y="7870"/>
                  <a:pt x="19440" y="7870"/>
                </a:cubicBezTo>
                <a:cubicBezTo>
                  <a:pt x="19431" y="7854"/>
                  <a:pt x="19431" y="7854"/>
                  <a:pt x="19431" y="7854"/>
                </a:cubicBezTo>
                <a:cubicBezTo>
                  <a:pt x="19422" y="7854"/>
                  <a:pt x="19413" y="7870"/>
                  <a:pt x="19403" y="7870"/>
                </a:cubicBezTo>
                <a:cubicBezTo>
                  <a:pt x="19385" y="7885"/>
                  <a:pt x="19376" y="7901"/>
                  <a:pt x="19367" y="7932"/>
                </a:cubicBezTo>
                <a:cubicBezTo>
                  <a:pt x="19367" y="7947"/>
                  <a:pt x="19358" y="7978"/>
                  <a:pt x="19348" y="7994"/>
                </a:cubicBezTo>
                <a:cubicBezTo>
                  <a:pt x="19348" y="8009"/>
                  <a:pt x="19348" y="8009"/>
                  <a:pt x="19348" y="8025"/>
                </a:cubicBezTo>
                <a:cubicBezTo>
                  <a:pt x="19348" y="8025"/>
                  <a:pt x="19348" y="8040"/>
                  <a:pt x="19358" y="8040"/>
                </a:cubicBezTo>
                <a:cubicBezTo>
                  <a:pt x="19358" y="8040"/>
                  <a:pt x="19358" y="8040"/>
                  <a:pt x="19358" y="8040"/>
                </a:cubicBezTo>
                <a:close/>
                <a:moveTo>
                  <a:pt x="18616" y="14738"/>
                </a:moveTo>
                <a:cubicBezTo>
                  <a:pt x="18616" y="14723"/>
                  <a:pt x="18616" y="14723"/>
                  <a:pt x="18616" y="14707"/>
                </a:cubicBezTo>
                <a:cubicBezTo>
                  <a:pt x="18616" y="14707"/>
                  <a:pt x="18616" y="14691"/>
                  <a:pt x="18616" y="14691"/>
                </a:cubicBezTo>
                <a:cubicBezTo>
                  <a:pt x="18598" y="14645"/>
                  <a:pt x="18561" y="14645"/>
                  <a:pt x="18543" y="14691"/>
                </a:cubicBezTo>
                <a:cubicBezTo>
                  <a:pt x="18534" y="14691"/>
                  <a:pt x="18534" y="14723"/>
                  <a:pt x="18543" y="14723"/>
                </a:cubicBezTo>
                <a:cubicBezTo>
                  <a:pt x="18552" y="14754"/>
                  <a:pt x="18571" y="14769"/>
                  <a:pt x="18598" y="14754"/>
                </a:cubicBezTo>
                <a:cubicBezTo>
                  <a:pt x="18598" y="14754"/>
                  <a:pt x="18607" y="14738"/>
                  <a:pt x="18616" y="14738"/>
                </a:cubicBezTo>
                <a:close/>
                <a:moveTo>
                  <a:pt x="9272" y="3239"/>
                </a:moveTo>
                <a:cubicBezTo>
                  <a:pt x="9272" y="3254"/>
                  <a:pt x="9272" y="3270"/>
                  <a:pt x="9272" y="3285"/>
                </a:cubicBezTo>
                <a:cubicBezTo>
                  <a:pt x="9262" y="3301"/>
                  <a:pt x="9272" y="3332"/>
                  <a:pt x="9281" y="3332"/>
                </a:cubicBezTo>
                <a:cubicBezTo>
                  <a:pt x="9299" y="3348"/>
                  <a:pt x="9308" y="3348"/>
                  <a:pt x="9326" y="3332"/>
                </a:cubicBezTo>
                <a:cubicBezTo>
                  <a:pt x="9326" y="3332"/>
                  <a:pt x="9326" y="3332"/>
                  <a:pt x="9336" y="3332"/>
                </a:cubicBezTo>
                <a:cubicBezTo>
                  <a:pt x="9336" y="3316"/>
                  <a:pt x="9336" y="3316"/>
                  <a:pt x="9336" y="3316"/>
                </a:cubicBezTo>
                <a:cubicBezTo>
                  <a:pt x="9326" y="3285"/>
                  <a:pt x="9317" y="3270"/>
                  <a:pt x="9317" y="3239"/>
                </a:cubicBezTo>
                <a:cubicBezTo>
                  <a:pt x="9308" y="3223"/>
                  <a:pt x="9281" y="3223"/>
                  <a:pt x="9272" y="3239"/>
                </a:cubicBezTo>
                <a:close/>
                <a:moveTo>
                  <a:pt x="201" y="5896"/>
                </a:moveTo>
                <a:cubicBezTo>
                  <a:pt x="192" y="5896"/>
                  <a:pt x="183" y="5896"/>
                  <a:pt x="183" y="5896"/>
                </a:cubicBezTo>
                <a:cubicBezTo>
                  <a:pt x="165" y="5927"/>
                  <a:pt x="146" y="5974"/>
                  <a:pt x="128" y="6005"/>
                </a:cubicBezTo>
                <a:cubicBezTo>
                  <a:pt x="128" y="6005"/>
                  <a:pt x="128" y="6005"/>
                  <a:pt x="128" y="6020"/>
                </a:cubicBezTo>
                <a:cubicBezTo>
                  <a:pt x="128" y="6020"/>
                  <a:pt x="128" y="6020"/>
                  <a:pt x="137" y="6020"/>
                </a:cubicBezTo>
                <a:cubicBezTo>
                  <a:pt x="165" y="6020"/>
                  <a:pt x="192" y="5989"/>
                  <a:pt x="211" y="5958"/>
                </a:cubicBezTo>
                <a:cubicBezTo>
                  <a:pt x="220" y="5958"/>
                  <a:pt x="220" y="5943"/>
                  <a:pt x="220" y="5927"/>
                </a:cubicBezTo>
                <a:cubicBezTo>
                  <a:pt x="220" y="5912"/>
                  <a:pt x="211" y="5896"/>
                  <a:pt x="201" y="5896"/>
                </a:cubicBezTo>
                <a:close/>
                <a:moveTo>
                  <a:pt x="6022" y="799"/>
                </a:moveTo>
                <a:cubicBezTo>
                  <a:pt x="6022" y="815"/>
                  <a:pt x="6041" y="815"/>
                  <a:pt x="6041" y="815"/>
                </a:cubicBezTo>
                <a:cubicBezTo>
                  <a:pt x="6050" y="784"/>
                  <a:pt x="6068" y="768"/>
                  <a:pt x="6068" y="721"/>
                </a:cubicBezTo>
                <a:cubicBezTo>
                  <a:pt x="6068" y="721"/>
                  <a:pt x="6068" y="706"/>
                  <a:pt x="6068" y="706"/>
                </a:cubicBezTo>
                <a:cubicBezTo>
                  <a:pt x="6059" y="690"/>
                  <a:pt x="6050" y="690"/>
                  <a:pt x="6041" y="675"/>
                </a:cubicBezTo>
                <a:cubicBezTo>
                  <a:pt x="6013" y="690"/>
                  <a:pt x="5995" y="721"/>
                  <a:pt x="6013" y="768"/>
                </a:cubicBezTo>
                <a:cubicBezTo>
                  <a:pt x="6013" y="784"/>
                  <a:pt x="6013" y="799"/>
                  <a:pt x="6022" y="799"/>
                </a:cubicBezTo>
                <a:close/>
                <a:moveTo>
                  <a:pt x="6050" y="1840"/>
                </a:moveTo>
                <a:cubicBezTo>
                  <a:pt x="6050" y="1840"/>
                  <a:pt x="6050" y="1840"/>
                  <a:pt x="6050" y="1840"/>
                </a:cubicBezTo>
                <a:cubicBezTo>
                  <a:pt x="6059" y="1856"/>
                  <a:pt x="6077" y="1856"/>
                  <a:pt x="6086" y="1840"/>
                </a:cubicBezTo>
                <a:cubicBezTo>
                  <a:pt x="6105" y="1840"/>
                  <a:pt x="6105" y="1825"/>
                  <a:pt x="6114" y="1794"/>
                </a:cubicBezTo>
                <a:cubicBezTo>
                  <a:pt x="6114" y="1763"/>
                  <a:pt x="6096" y="1731"/>
                  <a:pt x="6077" y="1731"/>
                </a:cubicBezTo>
                <a:cubicBezTo>
                  <a:pt x="6068" y="1731"/>
                  <a:pt x="6068" y="1747"/>
                  <a:pt x="6059" y="1747"/>
                </a:cubicBezTo>
                <a:cubicBezTo>
                  <a:pt x="6050" y="1778"/>
                  <a:pt x="6050" y="1794"/>
                  <a:pt x="6050" y="1840"/>
                </a:cubicBezTo>
                <a:close/>
                <a:moveTo>
                  <a:pt x="82" y="5974"/>
                </a:moveTo>
                <a:cubicBezTo>
                  <a:pt x="73" y="5974"/>
                  <a:pt x="64" y="5974"/>
                  <a:pt x="64" y="5974"/>
                </a:cubicBezTo>
                <a:cubicBezTo>
                  <a:pt x="37" y="6005"/>
                  <a:pt x="18" y="6036"/>
                  <a:pt x="0" y="6067"/>
                </a:cubicBezTo>
                <a:cubicBezTo>
                  <a:pt x="0" y="6083"/>
                  <a:pt x="0" y="6083"/>
                  <a:pt x="9" y="6098"/>
                </a:cubicBezTo>
                <a:cubicBezTo>
                  <a:pt x="9" y="6098"/>
                  <a:pt x="9" y="6098"/>
                  <a:pt x="9" y="6098"/>
                </a:cubicBezTo>
                <a:cubicBezTo>
                  <a:pt x="46" y="6067"/>
                  <a:pt x="73" y="6051"/>
                  <a:pt x="92" y="6005"/>
                </a:cubicBezTo>
                <a:cubicBezTo>
                  <a:pt x="92" y="6005"/>
                  <a:pt x="92" y="5989"/>
                  <a:pt x="92" y="5989"/>
                </a:cubicBezTo>
                <a:cubicBezTo>
                  <a:pt x="92" y="5989"/>
                  <a:pt x="82" y="5974"/>
                  <a:pt x="82" y="5974"/>
                </a:cubicBezTo>
                <a:close/>
                <a:moveTo>
                  <a:pt x="16877" y="1452"/>
                </a:moveTo>
                <a:cubicBezTo>
                  <a:pt x="16877" y="1436"/>
                  <a:pt x="16868" y="1452"/>
                  <a:pt x="16859" y="1452"/>
                </a:cubicBezTo>
                <a:cubicBezTo>
                  <a:pt x="16850" y="1452"/>
                  <a:pt x="16850" y="1467"/>
                  <a:pt x="16850" y="1483"/>
                </a:cubicBezTo>
                <a:cubicBezTo>
                  <a:pt x="16850" y="1529"/>
                  <a:pt x="16868" y="1545"/>
                  <a:pt x="16886" y="1560"/>
                </a:cubicBezTo>
                <a:cubicBezTo>
                  <a:pt x="16896" y="1576"/>
                  <a:pt x="16905" y="1560"/>
                  <a:pt x="16905" y="1560"/>
                </a:cubicBezTo>
                <a:cubicBezTo>
                  <a:pt x="16905" y="1545"/>
                  <a:pt x="16914" y="1529"/>
                  <a:pt x="16914" y="1514"/>
                </a:cubicBezTo>
                <a:cubicBezTo>
                  <a:pt x="16914" y="1483"/>
                  <a:pt x="16896" y="1452"/>
                  <a:pt x="16877" y="1452"/>
                </a:cubicBezTo>
                <a:close/>
                <a:moveTo>
                  <a:pt x="5601" y="1390"/>
                </a:moveTo>
                <a:cubicBezTo>
                  <a:pt x="5611" y="1421"/>
                  <a:pt x="5620" y="1436"/>
                  <a:pt x="5638" y="1452"/>
                </a:cubicBezTo>
                <a:cubicBezTo>
                  <a:pt x="5656" y="1452"/>
                  <a:pt x="5665" y="1421"/>
                  <a:pt x="5665" y="1405"/>
                </a:cubicBezTo>
                <a:cubicBezTo>
                  <a:pt x="5665" y="1358"/>
                  <a:pt x="5647" y="1343"/>
                  <a:pt x="5620" y="1343"/>
                </a:cubicBezTo>
                <a:cubicBezTo>
                  <a:pt x="5611" y="1343"/>
                  <a:pt x="5592" y="1374"/>
                  <a:pt x="5601" y="1390"/>
                </a:cubicBezTo>
                <a:close/>
                <a:moveTo>
                  <a:pt x="5098" y="1125"/>
                </a:moveTo>
                <a:cubicBezTo>
                  <a:pt x="5098" y="1125"/>
                  <a:pt x="5098" y="1125"/>
                  <a:pt x="5098" y="1125"/>
                </a:cubicBezTo>
                <a:cubicBezTo>
                  <a:pt x="5098" y="1125"/>
                  <a:pt x="5098" y="1125"/>
                  <a:pt x="5098" y="1125"/>
                </a:cubicBezTo>
                <a:cubicBezTo>
                  <a:pt x="5098" y="1141"/>
                  <a:pt x="5098" y="1156"/>
                  <a:pt x="5089" y="1172"/>
                </a:cubicBezTo>
                <a:cubicBezTo>
                  <a:pt x="5089" y="1188"/>
                  <a:pt x="5089" y="1219"/>
                  <a:pt x="5098" y="1234"/>
                </a:cubicBezTo>
                <a:cubicBezTo>
                  <a:pt x="5107" y="1250"/>
                  <a:pt x="5116" y="1265"/>
                  <a:pt x="5116" y="1281"/>
                </a:cubicBezTo>
                <a:cubicBezTo>
                  <a:pt x="5125" y="1296"/>
                  <a:pt x="5135" y="1312"/>
                  <a:pt x="5144" y="1312"/>
                </a:cubicBezTo>
                <a:cubicBezTo>
                  <a:pt x="5162" y="1312"/>
                  <a:pt x="5171" y="1312"/>
                  <a:pt x="5180" y="1312"/>
                </a:cubicBezTo>
                <a:cubicBezTo>
                  <a:pt x="5199" y="1312"/>
                  <a:pt x="5217" y="1312"/>
                  <a:pt x="5226" y="1281"/>
                </a:cubicBezTo>
                <a:cubicBezTo>
                  <a:pt x="5235" y="1265"/>
                  <a:pt x="5244" y="1234"/>
                  <a:pt x="5254" y="1219"/>
                </a:cubicBezTo>
                <a:cubicBezTo>
                  <a:pt x="5254" y="1188"/>
                  <a:pt x="5263" y="1188"/>
                  <a:pt x="5272" y="1172"/>
                </a:cubicBezTo>
                <a:cubicBezTo>
                  <a:pt x="5281" y="1156"/>
                  <a:pt x="5290" y="1156"/>
                  <a:pt x="5299" y="1141"/>
                </a:cubicBezTo>
                <a:cubicBezTo>
                  <a:pt x="5308" y="1141"/>
                  <a:pt x="5308" y="1125"/>
                  <a:pt x="5308" y="1110"/>
                </a:cubicBezTo>
                <a:cubicBezTo>
                  <a:pt x="5299" y="1110"/>
                  <a:pt x="5299" y="1094"/>
                  <a:pt x="5290" y="1094"/>
                </a:cubicBezTo>
                <a:cubicBezTo>
                  <a:pt x="5263" y="1079"/>
                  <a:pt x="5226" y="1063"/>
                  <a:pt x="5189" y="1063"/>
                </a:cubicBezTo>
                <a:cubicBezTo>
                  <a:pt x="5162" y="1063"/>
                  <a:pt x="5144" y="1063"/>
                  <a:pt x="5116" y="1094"/>
                </a:cubicBezTo>
                <a:cubicBezTo>
                  <a:pt x="5116" y="1094"/>
                  <a:pt x="5116" y="1094"/>
                  <a:pt x="5116" y="1094"/>
                </a:cubicBezTo>
                <a:cubicBezTo>
                  <a:pt x="5116" y="1094"/>
                  <a:pt x="5116" y="1094"/>
                  <a:pt x="5116" y="1094"/>
                </a:cubicBezTo>
                <a:cubicBezTo>
                  <a:pt x="5116" y="1094"/>
                  <a:pt x="5116" y="1094"/>
                  <a:pt x="5116" y="1094"/>
                </a:cubicBezTo>
                <a:cubicBezTo>
                  <a:pt x="5116" y="1094"/>
                  <a:pt x="5116" y="1094"/>
                  <a:pt x="5107" y="1110"/>
                </a:cubicBezTo>
                <a:cubicBezTo>
                  <a:pt x="5116" y="1094"/>
                  <a:pt x="5116" y="1094"/>
                  <a:pt x="5116" y="1094"/>
                </a:cubicBezTo>
                <a:cubicBezTo>
                  <a:pt x="5116" y="1063"/>
                  <a:pt x="5116" y="1048"/>
                  <a:pt x="5116" y="1017"/>
                </a:cubicBezTo>
                <a:cubicBezTo>
                  <a:pt x="5116" y="1001"/>
                  <a:pt x="5098" y="986"/>
                  <a:pt x="5089" y="986"/>
                </a:cubicBezTo>
                <a:cubicBezTo>
                  <a:pt x="5080" y="1001"/>
                  <a:pt x="5071" y="1017"/>
                  <a:pt x="5071" y="1032"/>
                </a:cubicBezTo>
                <a:cubicBezTo>
                  <a:pt x="5061" y="1048"/>
                  <a:pt x="5061" y="1063"/>
                  <a:pt x="5071" y="1094"/>
                </a:cubicBezTo>
                <a:cubicBezTo>
                  <a:pt x="5080" y="1110"/>
                  <a:pt x="5089" y="1110"/>
                  <a:pt x="5098" y="1125"/>
                </a:cubicBezTo>
                <a:close/>
                <a:moveTo>
                  <a:pt x="19669" y="6906"/>
                </a:moveTo>
                <a:cubicBezTo>
                  <a:pt x="19687" y="6859"/>
                  <a:pt x="19696" y="6813"/>
                  <a:pt x="19696" y="6766"/>
                </a:cubicBezTo>
                <a:cubicBezTo>
                  <a:pt x="19696" y="6766"/>
                  <a:pt x="19687" y="6751"/>
                  <a:pt x="19687" y="6751"/>
                </a:cubicBezTo>
                <a:cubicBezTo>
                  <a:pt x="19687" y="6751"/>
                  <a:pt x="19678" y="6751"/>
                  <a:pt x="19678" y="6751"/>
                </a:cubicBezTo>
                <a:cubicBezTo>
                  <a:pt x="19678" y="6766"/>
                  <a:pt x="19669" y="6766"/>
                  <a:pt x="19669" y="6766"/>
                </a:cubicBezTo>
                <a:cubicBezTo>
                  <a:pt x="19660" y="6797"/>
                  <a:pt x="19651" y="6844"/>
                  <a:pt x="19641" y="6875"/>
                </a:cubicBezTo>
                <a:cubicBezTo>
                  <a:pt x="19641" y="6891"/>
                  <a:pt x="19651" y="6891"/>
                  <a:pt x="19651" y="6906"/>
                </a:cubicBezTo>
                <a:cubicBezTo>
                  <a:pt x="19651" y="6906"/>
                  <a:pt x="19651" y="6906"/>
                  <a:pt x="19660" y="6906"/>
                </a:cubicBezTo>
                <a:cubicBezTo>
                  <a:pt x="19660" y="6906"/>
                  <a:pt x="19669" y="6906"/>
                  <a:pt x="19669" y="6906"/>
                </a:cubicBezTo>
                <a:close/>
                <a:moveTo>
                  <a:pt x="5519" y="6844"/>
                </a:moveTo>
                <a:cubicBezTo>
                  <a:pt x="5537" y="6828"/>
                  <a:pt x="5546" y="6813"/>
                  <a:pt x="5565" y="6782"/>
                </a:cubicBezTo>
                <a:cubicBezTo>
                  <a:pt x="5565" y="6782"/>
                  <a:pt x="5565" y="6766"/>
                  <a:pt x="5556" y="6766"/>
                </a:cubicBezTo>
                <a:cubicBezTo>
                  <a:pt x="5556" y="6735"/>
                  <a:pt x="5546" y="6735"/>
                  <a:pt x="5537" y="6735"/>
                </a:cubicBezTo>
                <a:cubicBezTo>
                  <a:pt x="5528" y="6751"/>
                  <a:pt x="5519" y="6751"/>
                  <a:pt x="5501" y="6751"/>
                </a:cubicBezTo>
                <a:cubicBezTo>
                  <a:pt x="5492" y="6766"/>
                  <a:pt x="5492" y="6782"/>
                  <a:pt x="5492" y="6797"/>
                </a:cubicBezTo>
                <a:cubicBezTo>
                  <a:pt x="5492" y="6797"/>
                  <a:pt x="5492" y="6813"/>
                  <a:pt x="5492" y="6813"/>
                </a:cubicBezTo>
                <a:cubicBezTo>
                  <a:pt x="5492" y="6828"/>
                  <a:pt x="5510" y="6844"/>
                  <a:pt x="5519" y="6844"/>
                </a:cubicBezTo>
                <a:close/>
                <a:moveTo>
                  <a:pt x="16456" y="1265"/>
                </a:moveTo>
                <a:cubicBezTo>
                  <a:pt x="16456" y="1265"/>
                  <a:pt x="16465" y="1265"/>
                  <a:pt x="16465" y="1265"/>
                </a:cubicBezTo>
                <a:cubicBezTo>
                  <a:pt x="16465" y="1265"/>
                  <a:pt x="16465" y="1250"/>
                  <a:pt x="16475" y="1250"/>
                </a:cubicBezTo>
                <a:cubicBezTo>
                  <a:pt x="16475" y="1234"/>
                  <a:pt x="16465" y="1219"/>
                  <a:pt x="16465" y="1203"/>
                </a:cubicBezTo>
                <a:cubicBezTo>
                  <a:pt x="16456" y="1172"/>
                  <a:pt x="16447" y="1141"/>
                  <a:pt x="16429" y="1141"/>
                </a:cubicBezTo>
                <a:cubicBezTo>
                  <a:pt x="16420" y="1125"/>
                  <a:pt x="16420" y="1125"/>
                  <a:pt x="16411" y="1125"/>
                </a:cubicBezTo>
                <a:cubicBezTo>
                  <a:pt x="16411" y="1110"/>
                  <a:pt x="16401" y="1110"/>
                  <a:pt x="16401" y="1125"/>
                </a:cubicBezTo>
                <a:cubicBezTo>
                  <a:pt x="16401" y="1125"/>
                  <a:pt x="16401" y="1141"/>
                  <a:pt x="16401" y="1141"/>
                </a:cubicBezTo>
                <a:cubicBezTo>
                  <a:pt x="16420" y="1188"/>
                  <a:pt x="16438" y="1219"/>
                  <a:pt x="16456" y="1265"/>
                </a:cubicBezTo>
                <a:close/>
                <a:moveTo>
                  <a:pt x="5409" y="2617"/>
                </a:moveTo>
                <a:cubicBezTo>
                  <a:pt x="5418" y="2617"/>
                  <a:pt x="5427" y="2602"/>
                  <a:pt x="5437" y="2602"/>
                </a:cubicBezTo>
                <a:cubicBezTo>
                  <a:pt x="5437" y="2602"/>
                  <a:pt x="5437" y="2586"/>
                  <a:pt x="5446" y="2571"/>
                </a:cubicBezTo>
                <a:cubicBezTo>
                  <a:pt x="5446" y="2571"/>
                  <a:pt x="5437" y="2571"/>
                  <a:pt x="5437" y="2571"/>
                </a:cubicBezTo>
                <a:cubicBezTo>
                  <a:pt x="5418" y="2555"/>
                  <a:pt x="5391" y="2555"/>
                  <a:pt x="5373" y="2571"/>
                </a:cubicBezTo>
                <a:cubicBezTo>
                  <a:pt x="5354" y="2571"/>
                  <a:pt x="5345" y="2586"/>
                  <a:pt x="5345" y="2617"/>
                </a:cubicBezTo>
                <a:cubicBezTo>
                  <a:pt x="5363" y="2617"/>
                  <a:pt x="5391" y="2633"/>
                  <a:pt x="5409" y="2617"/>
                </a:cubicBezTo>
                <a:close/>
                <a:moveTo>
                  <a:pt x="5226" y="2151"/>
                </a:moveTo>
                <a:cubicBezTo>
                  <a:pt x="5235" y="2151"/>
                  <a:pt x="5254" y="2151"/>
                  <a:pt x="5263" y="2120"/>
                </a:cubicBezTo>
                <a:cubicBezTo>
                  <a:pt x="5263" y="2104"/>
                  <a:pt x="5263" y="2089"/>
                  <a:pt x="5263" y="2058"/>
                </a:cubicBezTo>
                <a:cubicBezTo>
                  <a:pt x="5254" y="2058"/>
                  <a:pt x="5254" y="2058"/>
                  <a:pt x="5244" y="2058"/>
                </a:cubicBezTo>
                <a:cubicBezTo>
                  <a:pt x="5226" y="2058"/>
                  <a:pt x="5217" y="2089"/>
                  <a:pt x="5208" y="2104"/>
                </a:cubicBezTo>
                <a:cubicBezTo>
                  <a:pt x="5208" y="2120"/>
                  <a:pt x="5217" y="2151"/>
                  <a:pt x="5226" y="2151"/>
                </a:cubicBezTo>
                <a:close/>
                <a:moveTo>
                  <a:pt x="10608" y="2275"/>
                </a:moveTo>
                <a:cubicBezTo>
                  <a:pt x="10608" y="2275"/>
                  <a:pt x="10608" y="2291"/>
                  <a:pt x="10608" y="2291"/>
                </a:cubicBezTo>
                <a:cubicBezTo>
                  <a:pt x="10608" y="2353"/>
                  <a:pt x="10626" y="2400"/>
                  <a:pt x="10654" y="2431"/>
                </a:cubicBezTo>
                <a:cubicBezTo>
                  <a:pt x="10663" y="2431"/>
                  <a:pt x="10663" y="2431"/>
                  <a:pt x="10663" y="2431"/>
                </a:cubicBezTo>
                <a:cubicBezTo>
                  <a:pt x="10663" y="2431"/>
                  <a:pt x="10663" y="2415"/>
                  <a:pt x="10663" y="2415"/>
                </a:cubicBezTo>
                <a:cubicBezTo>
                  <a:pt x="10654" y="2369"/>
                  <a:pt x="10635" y="2322"/>
                  <a:pt x="10617" y="2275"/>
                </a:cubicBezTo>
                <a:cubicBezTo>
                  <a:pt x="10617" y="2275"/>
                  <a:pt x="10617" y="2275"/>
                  <a:pt x="10608" y="2275"/>
                </a:cubicBezTo>
                <a:close/>
                <a:moveTo>
                  <a:pt x="5821" y="5414"/>
                </a:moveTo>
                <a:cubicBezTo>
                  <a:pt x="5812" y="5430"/>
                  <a:pt x="5812" y="5445"/>
                  <a:pt x="5821" y="5476"/>
                </a:cubicBezTo>
                <a:cubicBezTo>
                  <a:pt x="5830" y="5476"/>
                  <a:pt x="5830" y="5492"/>
                  <a:pt x="5830" y="5492"/>
                </a:cubicBezTo>
                <a:cubicBezTo>
                  <a:pt x="5839" y="5508"/>
                  <a:pt x="5848" y="5508"/>
                  <a:pt x="5858" y="5492"/>
                </a:cubicBezTo>
                <a:cubicBezTo>
                  <a:pt x="5858" y="5492"/>
                  <a:pt x="5867" y="5476"/>
                  <a:pt x="5867" y="5476"/>
                </a:cubicBezTo>
                <a:cubicBezTo>
                  <a:pt x="5867" y="5445"/>
                  <a:pt x="5867" y="5430"/>
                  <a:pt x="5858" y="5430"/>
                </a:cubicBezTo>
                <a:cubicBezTo>
                  <a:pt x="5839" y="5414"/>
                  <a:pt x="5830" y="5399"/>
                  <a:pt x="5821" y="5414"/>
                </a:cubicBezTo>
                <a:close/>
                <a:moveTo>
                  <a:pt x="5308" y="7295"/>
                </a:moveTo>
                <a:cubicBezTo>
                  <a:pt x="5308" y="7295"/>
                  <a:pt x="5299" y="7310"/>
                  <a:pt x="5299" y="7326"/>
                </a:cubicBezTo>
                <a:cubicBezTo>
                  <a:pt x="5299" y="7326"/>
                  <a:pt x="5299" y="7341"/>
                  <a:pt x="5299" y="7341"/>
                </a:cubicBezTo>
                <a:cubicBezTo>
                  <a:pt x="5318" y="7357"/>
                  <a:pt x="5327" y="7357"/>
                  <a:pt x="5336" y="7357"/>
                </a:cubicBezTo>
                <a:cubicBezTo>
                  <a:pt x="5345" y="7357"/>
                  <a:pt x="5345" y="7372"/>
                  <a:pt x="5345" y="7357"/>
                </a:cubicBezTo>
                <a:cubicBezTo>
                  <a:pt x="5354" y="7357"/>
                  <a:pt x="5354" y="7357"/>
                  <a:pt x="5363" y="7357"/>
                </a:cubicBezTo>
                <a:cubicBezTo>
                  <a:pt x="5363" y="7341"/>
                  <a:pt x="5363" y="7326"/>
                  <a:pt x="5363" y="7310"/>
                </a:cubicBezTo>
                <a:cubicBezTo>
                  <a:pt x="5345" y="7295"/>
                  <a:pt x="5327" y="7279"/>
                  <a:pt x="5308" y="7295"/>
                </a:cubicBezTo>
                <a:close/>
                <a:moveTo>
                  <a:pt x="18360" y="6207"/>
                </a:moveTo>
                <a:cubicBezTo>
                  <a:pt x="18342" y="6191"/>
                  <a:pt x="18333" y="6207"/>
                  <a:pt x="18323" y="6222"/>
                </a:cubicBezTo>
                <a:cubicBezTo>
                  <a:pt x="18314" y="6253"/>
                  <a:pt x="18323" y="6269"/>
                  <a:pt x="18342" y="6269"/>
                </a:cubicBezTo>
                <a:cubicBezTo>
                  <a:pt x="18342" y="6285"/>
                  <a:pt x="18351" y="6285"/>
                  <a:pt x="18351" y="6285"/>
                </a:cubicBezTo>
                <a:cubicBezTo>
                  <a:pt x="18360" y="6285"/>
                  <a:pt x="18369" y="6269"/>
                  <a:pt x="18369" y="6269"/>
                </a:cubicBezTo>
                <a:cubicBezTo>
                  <a:pt x="18378" y="6238"/>
                  <a:pt x="18369" y="6207"/>
                  <a:pt x="18360" y="6207"/>
                </a:cubicBezTo>
                <a:close/>
                <a:moveTo>
                  <a:pt x="18955" y="18949"/>
                </a:moveTo>
                <a:cubicBezTo>
                  <a:pt x="18946" y="18949"/>
                  <a:pt x="18946" y="18965"/>
                  <a:pt x="18946" y="18965"/>
                </a:cubicBezTo>
                <a:cubicBezTo>
                  <a:pt x="18946" y="18965"/>
                  <a:pt x="18955" y="18980"/>
                  <a:pt x="18955" y="18980"/>
                </a:cubicBezTo>
                <a:cubicBezTo>
                  <a:pt x="18964" y="18980"/>
                  <a:pt x="18973" y="18980"/>
                  <a:pt x="18982" y="18980"/>
                </a:cubicBezTo>
                <a:cubicBezTo>
                  <a:pt x="18992" y="18980"/>
                  <a:pt x="18992" y="18980"/>
                  <a:pt x="19001" y="18980"/>
                </a:cubicBezTo>
                <a:cubicBezTo>
                  <a:pt x="19001" y="18980"/>
                  <a:pt x="19010" y="18980"/>
                  <a:pt x="19010" y="18980"/>
                </a:cubicBezTo>
                <a:cubicBezTo>
                  <a:pt x="19010" y="18980"/>
                  <a:pt x="19019" y="18965"/>
                  <a:pt x="19019" y="18965"/>
                </a:cubicBezTo>
                <a:cubicBezTo>
                  <a:pt x="19019" y="18949"/>
                  <a:pt x="19019" y="18949"/>
                  <a:pt x="19010" y="18934"/>
                </a:cubicBezTo>
                <a:cubicBezTo>
                  <a:pt x="18992" y="18918"/>
                  <a:pt x="18973" y="18918"/>
                  <a:pt x="18955" y="18949"/>
                </a:cubicBezTo>
                <a:close/>
                <a:moveTo>
                  <a:pt x="14040" y="3223"/>
                </a:moveTo>
                <a:cubicBezTo>
                  <a:pt x="14040" y="3223"/>
                  <a:pt x="14031" y="3223"/>
                  <a:pt x="14031" y="3223"/>
                </a:cubicBezTo>
                <a:cubicBezTo>
                  <a:pt x="14013" y="3239"/>
                  <a:pt x="14003" y="3285"/>
                  <a:pt x="14022" y="3301"/>
                </a:cubicBezTo>
                <a:cubicBezTo>
                  <a:pt x="14031" y="3316"/>
                  <a:pt x="14040" y="3332"/>
                  <a:pt x="14049" y="3316"/>
                </a:cubicBezTo>
                <a:cubicBezTo>
                  <a:pt x="14058" y="3316"/>
                  <a:pt x="14058" y="3316"/>
                  <a:pt x="14067" y="3301"/>
                </a:cubicBezTo>
                <a:cubicBezTo>
                  <a:pt x="14067" y="3270"/>
                  <a:pt x="14058" y="3239"/>
                  <a:pt x="14040" y="3223"/>
                </a:cubicBezTo>
                <a:close/>
                <a:moveTo>
                  <a:pt x="19101" y="14956"/>
                </a:moveTo>
                <a:cubicBezTo>
                  <a:pt x="19101" y="14956"/>
                  <a:pt x="19092" y="14956"/>
                  <a:pt x="19092" y="14956"/>
                </a:cubicBezTo>
                <a:cubicBezTo>
                  <a:pt x="19083" y="14987"/>
                  <a:pt x="19074" y="15018"/>
                  <a:pt x="19074" y="15064"/>
                </a:cubicBezTo>
                <a:cubicBezTo>
                  <a:pt x="19074" y="15064"/>
                  <a:pt x="19083" y="15080"/>
                  <a:pt x="19083" y="15080"/>
                </a:cubicBezTo>
                <a:cubicBezTo>
                  <a:pt x="19083" y="15080"/>
                  <a:pt x="19083" y="15080"/>
                  <a:pt x="19092" y="15080"/>
                </a:cubicBezTo>
                <a:cubicBezTo>
                  <a:pt x="19111" y="15064"/>
                  <a:pt x="19120" y="15018"/>
                  <a:pt x="19111" y="14971"/>
                </a:cubicBezTo>
                <a:cubicBezTo>
                  <a:pt x="19111" y="14956"/>
                  <a:pt x="19111" y="14956"/>
                  <a:pt x="19101" y="14956"/>
                </a:cubicBezTo>
                <a:close/>
                <a:moveTo>
                  <a:pt x="18845" y="15702"/>
                </a:moveTo>
                <a:cubicBezTo>
                  <a:pt x="18854" y="15702"/>
                  <a:pt x="18863" y="15686"/>
                  <a:pt x="18873" y="15670"/>
                </a:cubicBezTo>
                <a:cubicBezTo>
                  <a:pt x="18882" y="15655"/>
                  <a:pt x="18873" y="15639"/>
                  <a:pt x="18863" y="15639"/>
                </a:cubicBezTo>
                <a:cubicBezTo>
                  <a:pt x="18863" y="15624"/>
                  <a:pt x="18854" y="15624"/>
                  <a:pt x="18845" y="15624"/>
                </a:cubicBezTo>
                <a:cubicBezTo>
                  <a:pt x="18836" y="15624"/>
                  <a:pt x="18827" y="15624"/>
                  <a:pt x="18818" y="15639"/>
                </a:cubicBezTo>
                <a:cubicBezTo>
                  <a:pt x="18808" y="15639"/>
                  <a:pt x="18808" y="15639"/>
                  <a:pt x="18808" y="15655"/>
                </a:cubicBezTo>
                <a:cubicBezTo>
                  <a:pt x="18808" y="15655"/>
                  <a:pt x="18808" y="15670"/>
                  <a:pt x="18808" y="15670"/>
                </a:cubicBezTo>
                <a:cubicBezTo>
                  <a:pt x="18818" y="15686"/>
                  <a:pt x="18836" y="15686"/>
                  <a:pt x="18845" y="15702"/>
                </a:cubicBezTo>
                <a:close/>
                <a:moveTo>
                  <a:pt x="1291" y="5181"/>
                </a:moveTo>
                <a:cubicBezTo>
                  <a:pt x="1272" y="5212"/>
                  <a:pt x="1254" y="5228"/>
                  <a:pt x="1254" y="5259"/>
                </a:cubicBezTo>
                <a:cubicBezTo>
                  <a:pt x="1272" y="5259"/>
                  <a:pt x="1291" y="5274"/>
                  <a:pt x="1309" y="5259"/>
                </a:cubicBezTo>
                <a:cubicBezTo>
                  <a:pt x="1309" y="5259"/>
                  <a:pt x="1318" y="5243"/>
                  <a:pt x="1318" y="5243"/>
                </a:cubicBezTo>
                <a:cubicBezTo>
                  <a:pt x="1327" y="5228"/>
                  <a:pt x="1318" y="5212"/>
                  <a:pt x="1318" y="5197"/>
                </a:cubicBezTo>
                <a:cubicBezTo>
                  <a:pt x="1309" y="5181"/>
                  <a:pt x="1291" y="5181"/>
                  <a:pt x="1291" y="5181"/>
                </a:cubicBezTo>
                <a:close/>
                <a:moveTo>
                  <a:pt x="1254" y="5259"/>
                </a:moveTo>
                <a:cubicBezTo>
                  <a:pt x="1245" y="5274"/>
                  <a:pt x="1226" y="5290"/>
                  <a:pt x="1217" y="5274"/>
                </a:cubicBezTo>
                <a:cubicBezTo>
                  <a:pt x="1199" y="5274"/>
                  <a:pt x="1190" y="5274"/>
                  <a:pt x="1181" y="5306"/>
                </a:cubicBezTo>
                <a:cubicBezTo>
                  <a:pt x="1181" y="5306"/>
                  <a:pt x="1181" y="5321"/>
                  <a:pt x="1172" y="5321"/>
                </a:cubicBezTo>
                <a:cubicBezTo>
                  <a:pt x="1172" y="5321"/>
                  <a:pt x="1172" y="5321"/>
                  <a:pt x="1162" y="5321"/>
                </a:cubicBezTo>
                <a:cubicBezTo>
                  <a:pt x="1107" y="5337"/>
                  <a:pt x="1098" y="5352"/>
                  <a:pt x="1098" y="5445"/>
                </a:cubicBezTo>
                <a:cubicBezTo>
                  <a:pt x="1098" y="5461"/>
                  <a:pt x="1098" y="5476"/>
                  <a:pt x="1107" y="5476"/>
                </a:cubicBezTo>
                <a:cubicBezTo>
                  <a:pt x="1117" y="5492"/>
                  <a:pt x="1117" y="5508"/>
                  <a:pt x="1117" y="5508"/>
                </a:cubicBezTo>
                <a:cubicBezTo>
                  <a:pt x="1126" y="5523"/>
                  <a:pt x="1135" y="5523"/>
                  <a:pt x="1135" y="5523"/>
                </a:cubicBezTo>
                <a:cubicBezTo>
                  <a:pt x="1162" y="5476"/>
                  <a:pt x="1190" y="5445"/>
                  <a:pt x="1226" y="5414"/>
                </a:cubicBezTo>
                <a:cubicBezTo>
                  <a:pt x="1245" y="5414"/>
                  <a:pt x="1254" y="5383"/>
                  <a:pt x="1272" y="5368"/>
                </a:cubicBezTo>
                <a:cubicBezTo>
                  <a:pt x="1281" y="5352"/>
                  <a:pt x="1281" y="5337"/>
                  <a:pt x="1281" y="5306"/>
                </a:cubicBezTo>
                <a:cubicBezTo>
                  <a:pt x="1281" y="5290"/>
                  <a:pt x="1272" y="5290"/>
                  <a:pt x="1263" y="5274"/>
                </a:cubicBezTo>
                <a:cubicBezTo>
                  <a:pt x="1263" y="5274"/>
                  <a:pt x="1254" y="5259"/>
                  <a:pt x="1254" y="5259"/>
                </a:cubicBezTo>
                <a:cubicBezTo>
                  <a:pt x="1254" y="5259"/>
                  <a:pt x="1254" y="5259"/>
                  <a:pt x="1254" y="5259"/>
                </a:cubicBezTo>
                <a:cubicBezTo>
                  <a:pt x="1254" y="5259"/>
                  <a:pt x="1254" y="5259"/>
                  <a:pt x="1254" y="5259"/>
                </a:cubicBezTo>
                <a:close/>
                <a:moveTo>
                  <a:pt x="20584" y="21218"/>
                </a:moveTo>
                <a:cubicBezTo>
                  <a:pt x="20575" y="21249"/>
                  <a:pt x="20566" y="21265"/>
                  <a:pt x="20566" y="21311"/>
                </a:cubicBezTo>
                <a:cubicBezTo>
                  <a:pt x="20566" y="21311"/>
                  <a:pt x="20566" y="21311"/>
                  <a:pt x="20566" y="21311"/>
                </a:cubicBezTo>
                <a:cubicBezTo>
                  <a:pt x="20575" y="21311"/>
                  <a:pt x="20593" y="21311"/>
                  <a:pt x="20602" y="21296"/>
                </a:cubicBezTo>
                <a:cubicBezTo>
                  <a:pt x="20612" y="21296"/>
                  <a:pt x="20612" y="21265"/>
                  <a:pt x="20602" y="21234"/>
                </a:cubicBezTo>
                <a:cubicBezTo>
                  <a:pt x="20602" y="21218"/>
                  <a:pt x="20593" y="21218"/>
                  <a:pt x="20584" y="21218"/>
                </a:cubicBezTo>
                <a:close/>
                <a:moveTo>
                  <a:pt x="6160" y="13091"/>
                </a:moveTo>
                <a:cubicBezTo>
                  <a:pt x="6160" y="13122"/>
                  <a:pt x="6160" y="13137"/>
                  <a:pt x="6178" y="13137"/>
                </a:cubicBezTo>
                <a:cubicBezTo>
                  <a:pt x="6187" y="13137"/>
                  <a:pt x="6196" y="13122"/>
                  <a:pt x="6205" y="13091"/>
                </a:cubicBezTo>
                <a:cubicBezTo>
                  <a:pt x="6205" y="13075"/>
                  <a:pt x="6196" y="13044"/>
                  <a:pt x="6178" y="13044"/>
                </a:cubicBezTo>
                <a:cubicBezTo>
                  <a:pt x="6169" y="13044"/>
                  <a:pt x="6160" y="13060"/>
                  <a:pt x="6160" y="13075"/>
                </a:cubicBezTo>
                <a:cubicBezTo>
                  <a:pt x="6160" y="13075"/>
                  <a:pt x="6160" y="13091"/>
                  <a:pt x="6160" y="13091"/>
                </a:cubicBezTo>
                <a:close/>
                <a:moveTo>
                  <a:pt x="12603" y="1172"/>
                </a:moveTo>
                <a:cubicBezTo>
                  <a:pt x="12612" y="1156"/>
                  <a:pt x="12621" y="1156"/>
                  <a:pt x="12621" y="1141"/>
                </a:cubicBezTo>
                <a:cubicBezTo>
                  <a:pt x="12621" y="1125"/>
                  <a:pt x="12621" y="1094"/>
                  <a:pt x="12603" y="1094"/>
                </a:cubicBezTo>
                <a:cubicBezTo>
                  <a:pt x="12594" y="1079"/>
                  <a:pt x="12585" y="1094"/>
                  <a:pt x="12576" y="1094"/>
                </a:cubicBezTo>
                <a:cubicBezTo>
                  <a:pt x="12557" y="1110"/>
                  <a:pt x="12557" y="1141"/>
                  <a:pt x="12576" y="1156"/>
                </a:cubicBezTo>
                <a:cubicBezTo>
                  <a:pt x="12585" y="1172"/>
                  <a:pt x="12594" y="1172"/>
                  <a:pt x="12603" y="1172"/>
                </a:cubicBezTo>
                <a:close/>
                <a:moveTo>
                  <a:pt x="13738" y="12827"/>
                </a:moveTo>
                <a:cubicBezTo>
                  <a:pt x="13729" y="12827"/>
                  <a:pt x="13729" y="12827"/>
                  <a:pt x="13729" y="12827"/>
                </a:cubicBezTo>
                <a:cubicBezTo>
                  <a:pt x="13720" y="12827"/>
                  <a:pt x="13711" y="12842"/>
                  <a:pt x="13711" y="12842"/>
                </a:cubicBezTo>
                <a:cubicBezTo>
                  <a:pt x="13701" y="12858"/>
                  <a:pt x="13720" y="12889"/>
                  <a:pt x="13729" y="12889"/>
                </a:cubicBezTo>
                <a:cubicBezTo>
                  <a:pt x="13738" y="12889"/>
                  <a:pt x="13756" y="12889"/>
                  <a:pt x="13765" y="12858"/>
                </a:cubicBezTo>
                <a:cubicBezTo>
                  <a:pt x="13765" y="12842"/>
                  <a:pt x="13765" y="12842"/>
                  <a:pt x="13765" y="12827"/>
                </a:cubicBezTo>
                <a:cubicBezTo>
                  <a:pt x="13756" y="12827"/>
                  <a:pt x="13738" y="12827"/>
                  <a:pt x="13738" y="12827"/>
                </a:cubicBezTo>
                <a:close/>
                <a:moveTo>
                  <a:pt x="6077" y="4156"/>
                </a:moveTo>
                <a:cubicBezTo>
                  <a:pt x="6077" y="4171"/>
                  <a:pt x="6068" y="4171"/>
                  <a:pt x="6068" y="4171"/>
                </a:cubicBezTo>
                <a:cubicBezTo>
                  <a:pt x="6050" y="4187"/>
                  <a:pt x="6032" y="4187"/>
                  <a:pt x="6022" y="4218"/>
                </a:cubicBezTo>
                <a:cubicBezTo>
                  <a:pt x="6022" y="4218"/>
                  <a:pt x="6022" y="4233"/>
                  <a:pt x="6022" y="4249"/>
                </a:cubicBezTo>
                <a:cubicBezTo>
                  <a:pt x="6022" y="4249"/>
                  <a:pt x="6022" y="4249"/>
                  <a:pt x="6032" y="4249"/>
                </a:cubicBezTo>
                <a:cubicBezTo>
                  <a:pt x="6041" y="4249"/>
                  <a:pt x="6050" y="4249"/>
                  <a:pt x="6050" y="4249"/>
                </a:cubicBezTo>
                <a:cubicBezTo>
                  <a:pt x="6068" y="4233"/>
                  <a:pt x="6077" y="4218"/>
                  <a:pt x="6086" y="4202"/>
                </a:cubicBezTo>
                <a:cubicBezTo>
                  <a:pt x="6096" y="4187"/>
                  <a:pt x="6096" y="4171"/>
                  <a:pt x="6096" y="4171"/>
                </a:cubicBezTo>
                <a:cubicBezTo>
                  <a:pt x="6086" y="4156"/>
                  <a:pt x="6086" y="4156"/>
                  <a:pt x="6077" y="4156"/>
                </a:cubicBezTo>
                <a:close/>
                <a:moveTo>
                  <a:pt x="21225" y="16137"/>
                </a:moveTo>
                <a:cubicBezTo>
                  <a:pt x="21216" y="16121"/>
                  <a:pt x="21206" y="16106"/>
                  <a:pt x="21197" y="16090"/>
                </a:cubicBezTo>
                <a:cubicBezTo>
                  <a:pt x="21188" y="16090"/>
                  <a:pt x="21188" y="16090"/>
                  <a:pt x="21188" y="16106"/>
                </a:cubicBezTo>
                <a:cubicBezTo>
                  <a:pt x="21179" y="16121"/>
                  <a:pt x="21188" y="16152"/>
                  <a:pt x="21188" y="16168"/>
                </a:cubicBezTo>
                <a:cubicBezTo>
                  <a:pt x="21188" y="16183"/>
                  <a:pt x="21197" y="16183"/>
                  <a:pt x="21216" y="16183"/>
                </a:cubicBezTo>
                <a:cubicBezTo>
                  <a:pt x="21225" y="16168"/>
                  <a:pt x="21225" y="16152"/>
                  <a:pt x="21225" y="16137"/>
                </a:cubicBezTo>
                <a:close/>
                <a:moveTo>
                  <a:pt x="6269" y="4560"/>
                </a:moveTo>
                <a:cubicBezTo>
                  <a:pt x="6269" y="4560"/>
                  <a:pt x="6279" y="4544"/>
                  <a:pt x="6279" y="4544"/>
                </a:cubicBezTo>
                <a:cubicBezTo>
                  <a:pt x="6279" y="4529"/>
                  <a:pt x="6279" y="4529"/>
                  <a:pt x="6279" y="4513"/>
                </a:cubicBezTo>
                <a:cubicBezTo>
                  <a:pt x="6269" y="4497"/>
                  <a:pt x="6251" y="4497"/>
                  <a:pt x="6242" y="4497"/>
                </a:cubicBezTo>
                <a:cubicBezTo>
                  <a:pt x="6233" y="4497"/>
                  <a:pt x="6224" y="4497"/>
                  <a:pt x="6224" y="4513"/>
                </a:cubicBezTo>
                <a:cubicBezTo>
                  <a:pt x="6224" y="4529"/>
                  <a:pt x="6224" y="4544"/>
                  <a:pt x="6233" y="4544"/>
                </a:cubicBezTo>
                <a:cubicBezTo>
                  <a:pt x="6242" y="4560"/>
                  <a:pt x="6251" y="4575"/>
                  <a:pt x="6269" y="4560"/>
                </a:cubicBezTo>
                <a:close/>
                <a:moveTo>
                  <a:pt x="20886" y="15422"/>
                </a:moveTo>
                <a:cubicBezTo>
                  <a:pt x="20886" y="15422"/>
                  <a:pt x="20886" y="15406"/>
                  <a:pt x="20886" y="15406"/>
                </a:cubicBezTo>
                <a:cubicBezTo>
                  <a:pt x="20895" y="15406"/>
                  <a:pt x="20895" y="15406"/>
                  <a:pt x="20895" y="15406"/>
                </a:cubicBezTo>
                <a:cubicBezTo>
                  <a:pt x="20886" y="15391"/>
                  <a:pt x="20877" y="15375"/>
                  <a:pt x="20877" y="15360"/>
                </a:cubicBezTo>
                <a:cubicBezTo>
                  <a:pt x="20877" y="15360"/>
                  <a:pt x="20877" y="15360"/>
                  <a:pt x="20877" y="15360"/>
                </a:cubicBezTo>
                <a:cubicBezTo>
                  <a:pt x="20868" y="15344"/>
                  <a:pt x="20859" y="15329"/>
                  <a:pt x="20849" y="15313"/>
                </a:cubicBezTo>
                <a:cubicBezTo>
                  <a:pt x="20849" y="15297"/>
                  <a:pt x="20840" y="15297"/>
                  <a:pt x="20840" y="15297"/>
                </a:cubicBezTo>
                <a:cubicBezTo>
                  <a:pt x="20840" y="15297"/>
                  <a:pt x="20831" y="15329"/>
                  <a:pt x="20840" y="15329"/>
                </a:cubicBezTo>
                <a:cubicBezTo>
                  <a:pt x="20849" y="15375"/>
                  <a:pt x="20859" y="15391"/>
                  <a:pt x="20886" y="15422"/>
                </a:cubicBezTo>
                <a:close/>
                <a:moveTo>
                  <a:pt x="12383" y="1405"/>
                </a:moveTo>
                <a:cubicBezTo>
                  <a:pt x="12374" y="1405"/>
                  <a:pt x="12365" y="1390"/>
                  <a:pt x="12356" y="1390"/>
                </a:cubicBezTo>
                <a:cubicBezTo>
                  <a:pt x="12356" y="1390"/>
                  <a:pt x="12347" y="1405"/>
                  <a:pt x="12347" y="1405"/>
                </a:cubicBezTo>
                <a:cubicBezTo>
                  <a:pt x="12338" y="1405"/>
                  <a:pt x="12338" y="1421"/>
                  <a:pt x="12338" y="1421"/>
                </a:cubicBezTo>
                <a:cubicBezTo>
                  <a:pt x="12328" y="1436"/>
                  <a:pt x="12338" y="1436"/>
                  <a:pt x="12338" y="1436"/>
                </a:cubicBezTo>
                <a:cubicBezTo>
                  <a:pt x="12365" y="1436"/>
                  <a:pt x="12383" y="1452"/>
                  <a:pt x="12402" y="1467"/>
                </a:cubicBezTo>
                <a:cubicBezTo>
                  <a:pt x="12402" y="1452"/>
                  <a:pt x="12402" y="1452"/>
                  <a:pt x="12402" y="1436"/>
                </a:cubicBezTo>
                <a:cubicBezTo>
                  <a:pt x="12393" y="1405"/>
                  <a:pt x="12393" y="1405"/>
                  <a:pt x="12383" y="1405"/>
                </a:cubicBezTo>
                <a:close/>
                <a:moveTo>
                  <a:pt x="12402" y="1467"/>
                </a:moveTo>
                <a:cubicBezTo>
                  <a:pt x="12402" y="1467"/>
                  <a:pt x="12402" y="1467"/>
                  <a:pt x="12402" y="1467"/>
                </a:cubicBezTo>
                <a:cubicBezTo>
                  <a:pt x="12402" y="1467"/>
                  <a:pt x="12402" y="1467"/>
                  <a:pt x="12402" y="1467"/>
                </a:cubicBezTo>
                <a:cubicBezTo>
                  <a:pt x="12402" y="1467"/>
                  <a:pt x="12402" y="1467"/>
                  <a:pt x="12402" y="1467"/>
                </a:cubicBezTo>
                <a:cubicBezTo>
                  <a:pt x="12402" y="1467"/>
                  <a:pt x="12402" y="1467"/>
                  <a:pt x="12402" y="1467"/>
                </a:cubicBezTo>
                <a:close/>
                <a:moveTo>
                  <a:pt x="14461" y="1825"/>
                </a:moveTo>
                <a:cubicBezTo>
                  <a:pt x="14479" y="1825"/>
                  <a:pt x="14498" y="1794"/>
                  <a:pt x="14498" y="1763"/>
                </a:cubicBezTo>
                <a:cubicBezTo>
                  <a:pt x="14498" y="1763"/>
                  <a:pt x="14498" y="1747"/>
                  <a:pt x="14488" y="1747"/>
                </a:cubicBezTo>
                <a:cubicBezTo>
                  <a:pt x="14488" y="1747"/>
                  <a:pt x="14488" y="1747"/>
                  <a:pt x="14488" y="1747"/>
                </a:cubicBezTo>
                <a:cubicBezTo>
                  <a:pt x="14479" y="1747"/>
                  <a:pt x="14461" y="1763"/>
                  <a:pt x="14452" y="1778"/>
                </a:cubicBezTo>
                <a:cubicBezTo>
                  <a:pt x="14452" y="1778"/>
                  <a:pt x="14452" y="1794"/>
                  <a:pt x="14452" y="1809"/>
                </a:cubicBezTo>
                <a:cubicBezTo>
                  <a:pt x="14452" y="1809"/>
                  <a:pt x="14452" y="1825"/>
                  <a:pt x="14461" y="1825"/>
                </a:cubicBezTo>
                <a:close/>
                <a:moveTo>
                  <a:pt x="14864" y="1188"/>
                </a:moveTo>
                <a:cubicBezTo>
                  <a:pt x="14864" y="1188"/>
                  <a:pt x="14864" y="1188"/>
                  <a:pt x="14864" y="1188"/>
                </a:cubicBezTo>
                <a:cubicBezTo>
                  <a:pt x="14864" y="1172"/>
                  <a:pt x="14864" y="1172"/>
                  <a:pt x="14855" y="1156"/>
                </a:cubicBezTo>
                <a:cubicBezTo>
                  <a:pt x="14836" y="1156"/>
                  <a:pt x="14818" y="1172"/>
                  <a:pt x="14800" y="1156"/>
                </a:cubicBezTo>
                <a:cubicBezTo>
                  <a:pt x="14800" y="1156"/>
                  <a:pt x="14791" y="1156"/>
                  <a:pt x="14791" y="1172"/>
                </a:cubicBezTo>
                <a:cubicBezTo>
                  <a:pt x="14791" y="1172"/>
                  <a:pt x="14791" y="1172"/>
                  <a:pt x="14791" y="1172"/>
                </a:cubicBezTo>
                <a:cubicBezTo>
                  <a:pt x="14809" y="1219"/>
                  <a:pt x="14836" y="1219"/>
                  <a:pt x="14864" y="1188"/>
                </a:cubicBezTo>
                <a:close/>
                <a:moveTo>
                  <a:pt x="6965" y="17924"/>
                </a:moveTo>
                <a:cubicBezTo>
                  <a:pt x="6965" y="17924"/>
                  <a:pt x="6965" y="17924"/>
                  <a:pt x="6965" y="17924"/>
                </a:cubicBezTo>
                <a:cubicBezTo>
                  <a:pt x="6965" y="17924"/>
                  <a:pt x="6965" y="17924"/>
                  <a:pt x="6965" y="17924"/>
                </a:cubicBezTo>
                <a:cubicBezTo>
                  <a:pt x="6965" y="17924"/>
                  <a:pt x="6965" y="17924"/>
                  <a:pt x="6965" y="17924"/>
                </a:cubicBezTo>
                <a:cubicBezTo>
                  <a:pt x="6965" y="17924"/>
                  <a:pt x="6965" y="17924"/>
                  <a:pt x="6965" y="17924"/>
                </a:cubicBezTo>
                <a:close/>
                <a:moveTo>
                  <a:pt x="6910" y="17970"/>
                </a:moveTo>
                <a:cubicBezTo>
                  <a:pt x="6910" y="17986"/>
                  <a:pt x="6901" y="18001"/>
                  <a:pt x="6892" y="18017"/>
                </a:cubicBezTo>
                <a:cubicBezTo>
                  <a:pt x="6883" y="18032"/>
                  <a:pt x="6883" y="18048"/>
                  <a:pt x="6883" y="18048"/>
                </a:cubicBezTo>
                <a:cubicBezTo>
                  <a:pt x="6928" y="18048"/>
                  <a:pt x="6947" y="18001"/>
                  <a:pt x="6965" y="17939"/>
                </a:cubicBezTo>
                <a:cubicBezTo>
                  <a:pt x="6965" y="17924"/>
                  <a:pt x="6965" y="17924"/>
                  <a:pt x="6965" y="17924"/>
                </a:cubicBezTo>
                <a:cubicBezTo>
                  <a:pt x="6956" y="17924"/>
                  <a:pt x="6947" y="17924"/>
                  <a:pt x="6947" y="17939"/>
                </a:cubicBezTo>
                <a:cubicBezTo>
                  <a:pt x="6928" y="17955"/>
                  <a:pt x="6919" y="17955"/>
                  <a:pt x="6910" y="17970"/>
                </a:cubicBezTo>
                <a:close/>
                <a:moveTo>
                  <a:pt x="6910" y="17970"/>
                </a:moveTo>
                <a:cubicBezTo>
                  <a:pt x="6910" y="17970"/>
                  <a:pt x="6919" y="17970"/>
                  <a:pt x="6919" y="17970"/>
                </a:cubicBezTo>
                <a:cubicBezTo>
                  <a:pt x="6910" y="17970"/>
                  <a:pt x="6910" y="17970"/>
                  <a:pt x="6910" y="17970"/>
                </a:cubicBezTo>
                <a:cubicBezTo>
                  <a:pt x="6910" y="17970"/>
                  <a:pt x="6910" y="17970"/>
                  <a:pt x="6910" y="17970"/>
                </a:cubicBezTo>
                <a:cubicBezTo>
                  <a:pt x="6910" y="17970"/>
                  <a:pt x="6910" y="17970"/>
                  <a:pt x="6910" y="17970"/>
                </a:cubicBezTo>
                <a:close/>
                <a:moveTo>
                  <a:pt x="8439" y="597"/>
                </a:moveTo>
                <a:cubicBezTo>
                  <a:pt x="8448" y="597"/>
                  <a:pt x="8448" y="597"/>
                  <a:pt x="8457" y="597"/>
                </a:cubicBezTo>
                <a:cubicBezTo>
                  <a:pt x="8457" y="597"/>
                  <a:pt x="8466" y="582"/>
                  <a:pt x="8466" y="582"/>
                </a:cubicBezTo>
                <a:cubicBezTo>
                  <a:pt x="8475" y="550"/>
                  <a:pt x="8466" y="535"/>
                  <a:pt x="8457" y="535"/>
                </a:cubicBezTo>
                <a:cubicBezTo>
                  <a:pt x="8448" y="519"/>
                  <a:pt x="8439" y="535"/>
                  <a:pt x="8429" y="550"/>
                </a:cubicBezTo>
                <a:cubicBezTo>
                  <a:pt x="8429" y="566"/>
                  <a:pt x="8429" y="582"/>
                  <a:pt x="8439" y="597"/>
                </a:cubicBezTo>
                <a:close/>
                <a:moveTo>
                  <a:pt x="18488" y="14536"/>
                </a:moveTo>
                <a:cubicBezTo>
                  <a:pt x="18497" y="14536"/>
                  <a:pt x="18506" y="14536"/>
                  <a:pt x="18516" y="14536"/>
                </a:cubicBezTo>
                <a:cubicBezTo>
                  <a:pt x="18516" y="14536"/>
                  <a:pt x="18525" y="14536"/>
                  <a:pt x="18525" y="14520"/>
                </a:cubicBezTo>
                <a:cubicBezTo>
                  <a:pt x="18525" y="14520"/>
                  <a:pt x="18525" y="14520"/>
                  <a:pt x="18516" y="14520"/>
                </a:cubicBezTo>
                <a:cubicBezTo>
                  <a:pt x="18497" y="14520"/>
                  <a:pt x="18470" y="14505"/>
                  <a:pt x="18452" y="14505"/>
                </a:cubicBezTo>
                <a:cubicBezTo>
                  <a:pt x="18442" y="14505"/>
                  <a:pt x="18442" y="14520"/>
                  <a:pt x="18442" y="14520"/>
                </a:cubicBezTo>
                <a:cubicBezTo>
                  <a:pt x="18433" y="14536"/>
                  <a:pt x="18442" y="14536"/>
                  <a:pt x="18442" y="14536"/>
                </a:cubicBezTo>
                <a:cubicBezTo>
                  <a:pt x="18461" y="14536"/>
                  <a:pt x="18470" y="14536"/>
                  <a:pt x="18488" y="14536"/>
                </a:cubicBezTo>
                <a:cubicBezTo>
                  <a:pt x="18488" y="14536"/>
                  <a:pt x="18488" y="14536"/>
                  <a:pt x="18488" y="14536"/>
                </a:cubicBezTo>
                <a:close/>
                <a:moveTo>
                  <a:pt x="20822" y="15453"/>
                </a:moveTo>
                <a:cubicBezTo>
                  <a:pt x="20822" y="15453"/>
                  <a:pt x="20831" y="15453"/>
                  <a:pt x="20831" y="15437"/>
                </a:cubicBezTo>
                <a:cubicBezTo>
                  <a:pt x="20831" y="15437"/>
                  <a:pt x="20831" y="15422"/>
                  <a:pt x="20831" y="15422"/>
                </a:cubicBezTo>
                <a:cubicBezTo>
                  <a:pt x="20822" y="15406"/>
                  <a:pt x="20804" y="15391"/>
                  <a:pt x="20785" y="15391"/>
                </a:cubicBezTo>
                <a:cubicBezTo>
                  <a:pt x="20785" y="15391"/>
                  <a:pt x="20776" y="15391"/>
                  <a:pt x="20776" y="15406"/>
                </a:cubicBezTo>
                <a:cubicBezTo>
                  <a:pt x="20767" y="15406"/>
                  <a:pt x="20776" y="15422"/>
                  <a:pt x="20776" y="15437"/>
                </a:cubicBezTo>
                <a:cubicBezTo>
                  <a:pt x="20795" y="15453"/>
                  <a:pt x="20804" y="15453"/>
                  <a:pt x="20822" y="15453"/>
                </a:cubicBezTo>
                <a:close/>
                <a:moveTo>
                  <a:pt x="19284" y="8196"/>
                </a:moveTo>
                <a:cubicBezTo>
                  <a:pt x="19275" y="8196"/>
                  <a:pt x="19275" y="8196"/>
                  <a:pt x="19275" y="8196"/>
                </a:cubicBezTo>
                <a:cubicBezTo>
                  <a:pt x="19275" y="8196"/>
                  <a:pt x="19275" y="8196"/>
                  <a:pt x="19275" y="8196"/>
                </a:cubicBezTo>
                <a:cubicBezTo>
                  <a:pt x="19275" y="8196"/>
                  <a:pt x="19275" y="8196"/>
                  <a:pt x="19284" y="8196"/>
                </a:cubicBezTo>
                <a:cubicBezTo>
                  <a:pt x="19284" y="8196"/>
                  <a:pt x="19284" y="8196"/>
                  <a:pt x="19284" y="8196"/>
                </a:cubicBezTo>
                <a:close/>
                <a:moveTo>
                  <a:pt x="19312" y="8087"/>
                </a:moveTo>
                <a:cubicBezTo>
                  <a:pt x="19312" y="8072"/>
                  <a:pt x="19303" y="8072"/>
                  <a:pt x="19303" y="8072"/>
                </a:cubicBezTo>
                <a:cubicBezTo>
                  <a:pt x="19294" y="8087"/>
                  <a:pt x="19294" y="8087"/>
                  <a:pt x="19294" y="8103"/>
                </a:cubicBezTo>
                <a:cubicBezTo>
                  <a:pt x="19284" y="8134"/>
                  <a:pt x="19275" y="8165"/>
                  <a:pt x="19284" y="8196"/>
                </a:cubicBezTo>
                <a:cubicBezTo>
                  <a:pt x="19303" y="8165"/>
                  <a:pt x="19321" y="8134"/>
                  <a:pt x="19321" y="8087"/>
                </a:cubicBezTo>
                <a:cubicBezTo>
                  <a:pt x="19321" y="8087"/>
                  <a:pt x="19321" y="8087"/>
                  <a:pt x="19312" y="8087"/>
                </a:cubicBezTo>
                <a:close/>
                <a:moveTo>
                  <a:pt x="12237" y="1638"/>
                </a:moveTo>
                <a:cubicBezTo>
                  <a:pt x="12237" y="1654"/>
                  <a:pt x="12237" y="1669"/>
                  <a:pt x="12237" y="1669"/>
                </a:cubicBezTo>
                <a:cubicBezTo>
                  <a:pt x="12246" y="1685"/>
                  <a:pt x="12274" y="1669"/>
                  <a:pt x="12283" y="1654"/>
                </a:cubicBezTo>
                <a:cubicBezTo>
                  <a:pt x="12283" y="1654"/>
                  <a:pt x="12283" y="1654"/>
                  <a:pt x="12283" y="1638"/>
                </a:cubicBezTo>
                <a:cubicBezTo>
                  <a:pt x="12274" y="1638"/>
                  <a:pt x="12274" y="1607"/>
                  <a:pt x="12264" y="1607"/>
                </a:cubicBezTo>
                <a:cubicBezTo>
                  <a:pt x="12255" y="1592"/>
                  <a:pt x="12246" y="1607"/>
                  <a:pt x="12237" y="1607"/>
                </a:cubicBezTo>
                <a:cubicBezTo>
                  <a:pt x="12237" y="1623"/>
                  <a:pt x="12237" y="1638"/>
                  <a:pt x="12237" y="1638"/>
                </a:cubicBezTo>
                <a:close/>
                <a:moveTo>
                  <a:pt x="12594" y="1545"/>
                </a:moveTo>
                <a:cubicBezTo>
                  <a:pt x="12594" y="1560"/>
                  <a:pt x="12603" y="1576"/>
                  <a:pt x="12612" y="1576"/>
                </a:cubicBezTo>
                <a:cubicBezTo>
                  <a:pt x="12631" y="1560"/>
                  <a:pt x="12640" y="1545"/>
                  <a:pt x="12640" y="1529"/>
                </a:cubicBezTo>
                <a:cubicBezTo>
                  <a:pt x="12640" y="1514"/>
                  <a:pt x="12621" y="1498"/>
                  <a:pt x="12612" y="1498"/>
                </a:cubicBezTo>
                <a:cubicBezTo>
                  <a:pt x="12603" y="1498"/>
                  <a:pt x="12594" y="1514"/>
                  <a:pt x="12594" y="1545"/>
                </a:cubicBezTo>
                <a:close/>
                <a:moveTo>
                  <a:pt x="16658" y="14148"/>
                </a:moveTo>
                <a:cubicBezTo>
                  <a:pt x="16658" y="14148"/>
                  <a:pt x="16648" y="14148"/>
                  <a:pt x="16648" y="14148"/>
                </a:cubicBezTo>
                <a:cubicBezTo>
                  <a:pt x="16648" y="14148"/>
                  <a:pt x="16639" y="14148"/>
                  <a:pt x="16639" y="14163"/>
                </a:cubicBezTo>
                <a:cubicBezTo>
                  <a:pt x="16639" y="14194"/>
                  <a:pt x="16648" y="14210"/>
                  <a:pt x="16667" y="14225"/>
                </a:cubicBezTo>
                <a:cubicBezTo>
                  <a:pt x="16667" y="14225"/>
                  <a:pt x="16667" y="14225"/>
                  <a:pt x="16667" y="14225"/>
                </a:cubicBezTo>
                <a:cubicBezTo>
                  <a:pt x="16676" y="14225"/>
                  <a:pt x="16676" y="14210"/>
                  <a:pt x="16676" y="14210"/>
                </a:cubicBezTo>
                <a:cubicBezTo>
                  <a:pt x="16676" y="14179"/>
                  <a:pt x="16667" y="14163"/>
                  <a:pt x="16658" y="14148"/>
                </a:cubicBezTo>
                <a:close/>
                <a:moveTo>
                  <a:pt x="12347" y="1560"/>
                </a:moveTo>
                <a:cubicBezTo>
                  <a:pt x="12365" y="1545"/>
                  <a:pt x="12383" y="1529"/>
                  <a:pt x="12393" y="1498"/>
                </a:cubicBezTo>
                <a:cubicBezTo>
                  <a:pt x="12374" y="1498"/>
                  <a:pt x="12365" y="1498"/>
                  <a:pt x="12347" y="1498"/>
                </a:cubicBezTo>
                <a:cubicBezTo>
                  <a:pt x="12338" y="1498"/>
                  <a:pt x="12328" y="1514"/>
                  <a:pt x="12328" y="1545"/>
                </a:cubicBezTo>
                <a:cubicBezTo>
                  <a:pt x="12328" y="1545"/>
                  <a:pt x="12328" y="1560"/>
                  <a:pt x="12338" y="1560"/>
                </a:cubicBezTo>
                <a:cubicBezTo>
                  <a:pt x="12338" y="1560"/>
                  <a:pt x="12347" y="1560"/>
                  <a:pt x="12347" y="1560"/>
                </a:cubicBezTo>
                <a:close/>
                <a:moveTo>
                  <a:pt x="1721" y="4902"/>
                </a:moveTo>
                <a:cubicBezTo>
                  <a:pt x="1721" y="4902"/>
                  <a:pt x="1721" y="4902"/>
                  <a:pt x="1721" y="4902"/>
                </a:cubicBezTo>
                <a:cubicBezTo>
                  <a:pt x="1721" y="4902"/>
                  <a:pt x="1721" y="4902"/>
                  <a:pt x="1721" y="4902"/>
                </a:cubicBezTo>
                <a:cubicBezTo>
                  <a:pt x="1721" y="4902"/>
                  <a:pt x="1721" y="4902"/>
                  <a:pt x="1721" y="4902"/>
                </a:cubicBezTo>
                <a:cubicBezTo>
                  <a:pt x="1721" y="4902"/>
                  <a:pt x="1721" y="4902"/>
                  <a:pt x="1721" y="4902"/>
                </a:cubicBezTo>
                <a:close/>
                <a:moveTo>
                  <a:pt x="19486" y="7807"/>
                </a:moveTo>
                <a:cubicBezTo>
                  <a:pt x="19513" y="7792"/>
                  <a:pt x="19522" y="7761"/>
                  <a:pt x="19513" y="7714"/>
                </a:cubicBezTo>
                <a:cubicBezTo>
                  <a:pt x="19513" y="7714"/>
                  <a:pt x="19513" y="7714"/>
                  <a:pt x="19513" y="7714"/>
                </a:cubicBezTo>
                <a:cubicBezTo>
                  <a:pt x="19513" y="7714"/>
                  <a:pt x="19504" y="7714"/>
                  <a:pt x="19504" y="7714"/>
                </a:cubicBezTo>
                <a:cubicBezTo>
                  <a:pt x="19495" y="7730"/>
                  <a:pt x="19486" y="7761"/>
                  <a:pt x="19477" y="7792"/>
                </a:cubicBezTo>
                <a:cubicBezTo>
                  <a:pt x="19477" y="7792"/>
                  <a:pt x="19477" y="7792"/>
                  <a:pt x="19486" y="7807"/>
                </a:cubicBezTo>
                <a:cubicBezTo>
                  <a:pt x="19486" y="7807"/>
                  <a:pt x="19486" y="7807"/>
                  <a:pt x="19486" y="7807"/>
                </a:cubicBezTo>
                <a:close/>
                <a:moveTo>
                  <a:pt x="9766" y="6922"/>
                </a:moveTo>
                <a:cubicBezTo>
                  <a:pt x="9766" y="6922"/>
                  <a:pt x="9766" y="6922"/>
                  <a:pt x="9766" y="6922"/>
                </a:cubicBezTo>
                <a:cubicBezTo>
                  <a:pt x="9766" y="6922"/>
                  <a:pt x="9766" y="6922"/>
                  <a:pt x="9766" y="6922"/>
                </a:cubicBezTo>
                <a:cubicBezTo>
                  <a:pt x="9766" y="6922"/>
                  <a:pt x="9766" y="6922"/>
                  <a:pt x="9766" y="6922"/>
                </a:cubicBezTo>
                <a:cubicBezTo>
                  <a:pt x="9766" y="6922"/>
                  <a:pt x="9766" y="6922"/>
                  <a:pt x="9766" y="6922"/>
                </a:cubicBezTo>
                <a:close/>
                <a:moveTo>
                  <a:pt x="9812" y="6844"/>
                </a:moveTo>
                <a:cubicBezTo>
                  <a:pt x="9812" y="6828"/>
                  <a:pt x="9812" y="6828"/>
                  <a:pt x="9802" y="6828"/>
                </a:cubicBezTo>
                <a:cubicBezTo>
                  <a:pt x="9802" y="6813"/>
                  <a:pt x="9802" y="6813"/>
                  <a:pt x="9802" y="6813"/>
                </a:cubicBezTo>
                <a:cubicBezTo>
                  <a:pt x="9784" y="6828"/>
                  <a:pt x="9775" y="6844"/>
                  <a:pt x="9775" y="6859"/>
                </a:cubicBezTo>
                <a:cubicBezTo>
                  <a:pt x="9766" y="6875"/>
                  <a:pt x="9766" y="6891"/>
                  <a:pt x="9766" y="6922"/>
                </a:cubicBezTo>
                <a:cubicBezTo>
                  <a:pt x="9775" y="6906"/>
                  <a:pt x="9775" y="6906"/>
                  <a:pt x="9784" y="6906"/>
                </a:cubicBezTo>
                <a:cubicBezTo>
                  <a:pt x="9802" y="6891"/>
                  <a:pt x="9802" y="6875"/>
                  <a:pt x="9812" y="6844"/>
                </a:cubicBezTo>
                <a:close/>
                <a:moveTo>
                  <a:pt x="17335" y="14614"/>
                </a:moveTo>
                <a:cubicBezTo>
                  <a:pt x="17326" y="14614"/>
                  <a:pt x="17326" y="14614"/>
                  <a:pt x="17326" y="14614"/>
                </a:cubicBezTo>
                <a:cubicBezTo>
                  <a:pt x="17326" y="14629"/>
                  <a:pt x="17317" y="14645"/>
                  <a:pt x="17326" y="14660"/>
                </a:cubicBezTo>
                <a:cubicBezTo>
                  <a:pt x="17326" y="14676"/>
                  <a:pt x="17335" y="14676"/>
                  <a:pt x="17353" y="14676"/>
                </a:cubicBezTo>
                <a:cubicBezTo>
                  <a:pt x="17353" y="14676"/>
                  <a:pt x="17362" y="14660"/>
                  <a:pt x="17372" y="14660"/>
                </a:cubicBezTo>
                <a:cubicBezTo>
                  <a:pt x="17372" y="14660"/>
                  <a:pt x="17372" y="14645"/>
                  <a:pt x="17372" y="14645"/>
                </a:cubicBezTo>
                <a:cubicBezTo>
                  <a:pt x="17362" y="14614"/>
                  <a:pt x="17344" y="14598"/>
                  <a:pt x="17335" y="14614"/>
                </a:cubicBezTo>
                <a:close/>
                <a:moveTo>
                  <a:pt x="20758" y="15266"/>
                </a:moveTo>
                <a:cubicBezTo>
                  <a:pt x="20758" y="15266"/>
                  <a:pt x="20767" y="15266"/>
                  <a:pt x="20767" y="15266"/>
                </a:cubicBezTo>
                <a:cubicBezTo>
                  <a:pt x="20767" y="15251"/>
                  <a:pt x="20767" y="15251"/>
                  <a:pt x="20767" y="15235"/>
                </a:cubicBezTo>
                <a:cubicBezTo>
                  <a:pt x="20758" y="15204"/>
                  <a:pt x="20740" y="15189"/>
                  <a:pt x="20721" y="15189"/>
                </a:cubicBezTo>
                <a:cubicBezTo>
                  <a:pt x="20721" y="15189"/>
                  <a:pt x="20712" y="15189"/>
                  <a:pt x="20712" y="15189"/>
                </a:cubicBezTo>
                <a:cubicBezTo>
                  <a:pt x="20712" y="15204"/>
                  <a:pt x="20712" y="15204"/>
                  <a:pt x="20712" y="15204"/>
                </a:cubicBezTo>
                <a:cubicBezTo>
                  <a:pt x="20721" y="15235"/>
                  <a:pt x="20740" y="15251"/>
                  <a:pt x="20758" y="15266"/>
                </a:cubicBezTo>
                <a:close/>
                <a:moveTo>
                  <a:pt x="4924" y="3829"/>
                </a:moveTo>
                <a:cubicBezTo>
                  <a:pt x="4915" y="3845"/>
                  <a:pt x="4906" y="3845"/>
                  <a:pt x="4897" y="3860"/>
                </a:cubicBezTo>
                <a:cubicBezTo>
                  <a:pt x="4887" y="3876"/>
                  <a:pt x="4887" y="3891"/>
                  <a:pt x="4887" y="3907"/>
                </a:cubicBezTo>
                <a:cubicBezTo>
                  <a:pt x="4897" y="3923"/>
                  <a:pt x="4897" y="3923"/>
                  <a:pt x="4906" y="3923"/>
                </a:cubicBezTo>
                <a:cubicBezTo>
                  <a:pt x="4915" y="3907"/>
                  <a:pt x="4933" y="3876"/>
                  <a:pt x="4933" y="3845"/>
                </a:cubicBezTo>
                <a:cubicBezTo>
                  <a:pt x="4933" y="3845"/>
                  <a:pt x="4933" y="3845"/>
                  <a:pt x="4933" y="3845"/>
                </a:cubicBezTo>
                <a:cubicBezTo>
                  <a:pt x="4933" y="3829"/>
                  <a:pt x="4924" y="3829"/>
                  <a:pt x="4924" y="3829"/>
                </a:cubicBezTo>
                <a:close/>
                <a:moveTo>
                  <a:pt x="16749" y="14443"/>
                </a:moveTo>
                <a:cubicBezTo>
                  <a:pt x="16749" y="14427"/>
                  <a:pt x="16740" y="14443"/>
                  <a:pt x="16740" y="14443"/>
                </a:cubicBezTo>
                <a:cubicBezTo>
                  <a:pt x="16731" y="14443"/>
                  <a:pt x="16731" y="14458"/>
                  <a:pt x="16731" y="14458"/>
                </a:cubicBezTo>
                <a:cubicBezTo>
                  <a:pt x="16740" y="14489"/>
                  <a:pt x="16740" y="14505"/>
                  <a:pt x="16758" y="14505"/>
                </a:cubicBezTo>
                <a:cubicBezTo>
                  <a:pt x="16758" y="14505"/>
                  <a:pt x="16758" y="14505"/>
                  <a:pt x="16767" y="14505"/>
                </a:cubicBezTo>
                <a:cubicBezTo>
                  <a:pt x="16767" y="14505"/>
                  <a:pt x="16767" y="14489"/>
                  <a:pt x="16767" y="14489"/>
                </a:cubicBezTo>
                <a:cubicBezTo>
                  <a:pt x="16767" y="14458"/>
                  <a:pt x="16758" y="14443"/>
                  <a:pt x="16749" y="14443"/>
                </a:cubicBezTo>
                <a:close/>
                <a:moveTo>
                  <a:pt x="6315" y="6098"/>
                </a:moveTo>
                <a:cubicBezTo>
                  <a:pt x="6306" y="6098"/>
                  <a:pt x="6297" y="6114"/>
                  <a:pt x="6297" y="6114"/>
                </a:cubicBezTo>
                <a:cubicBezTo>
                  <a:pt x="6297" y="6129"/>
                  <a:pt x="6297" y="6129"/>
                  <a:pt x="6297" y="6129"/>
                </a:cubicBezTo>
                <a:cubicBezTo>
                  <a:pt x="6297" y="6145"/>
                  <a:pt x="6306" y="6145"/>
                  <a:pt x="6306" y="6145"/>
                </a:cubicBezTo>
                <a:cubicBezTo>
                  <a:pt x="6315" y="6145"/>
                  <a:pt x="6324" y="6129"/>
                  <a:pt x="6324" y="6129"/>
                </a:cubicBezTo>
                <a:cubicBezTo>
                  <a:pt x="6334" y="6114"/>
                  <a:pt x="6334" y="6114"/>
                  <a:pt x="6334" y="6098"/>
                </a:cubicBezTo>
                <a:cubicBezTo>
                  <a:pt x="6324" y="6083"/>
                  <a:pt x="6315" y="6083"/>
                  <a:pt x="6315" y="6098"/>
                </a:cubicBezTo>
                <a:close/>
                <a:moveTo>
                  <a:pt x="20877" y="15531"/>
                </a:moveTo>
                <a:cubicBezTo>
                  <a:pt x="20877" y="15531"/>
                  <a:pt x="20877" y="15531"/>
                  <a:pt x="20877" y="15546"/>
                </a:cubicBezTo>
                <a:cubicBezTo>
                  <a:pt x="20886" y="15562"/>
                  <a:pt x="20895" y="15577"/>
                  <a:pt x="20904" y="15577"/>
                </a:cubicBezTo>
                <a:cubicBezTo>
                  <a:pt x="20914" y="15577"/>
                  <a:pt x="20923" y="15562"/>
                  <a:pt x="20923" y="15562"/>
                </a:cubicBezTo>
                <a:cubicBezTo>
                  <a:pt x="20923" y="15562"/>
                  <a:pt x="20923" y="15546"/>
                  <a:pt x="20923" y="15546"/>
                </a:cubicBezTo>
                <a:cubicBezTo>
                  <a:pt x="20914" y="15531"/>
                  <a:pt x="20904" y="15515"/>
                  <a:pt x="20886" y="15515"/>
                </a:cubicBezTo>
                <a:cubicBezTo>
                  <a:pt x="20886" y="15515"/>
                  <a:pt x="20877" y="15515"/>
                  <a:pt x="20877" y="15531"/>
                </a:cubicBezTo>
                <a:close/>
                <a:moveTo>
                  <a:pt x="5565" y="1731"/>
                </a:moveTo>
                <a:cubicBezTo>
                  <a:pt x="5565" y="1731"/>
                  <a:pt x="5565" y="1716"/>
                  <a:pt x="5556" y="1716"/>
                </a:cubicBezTo>
                <a:cubicBezTo>
                  <a:pt x="5546" y="1716"/>
                  <a:pt x="5528" y="1716"/>
                  <a:pt x="5519" y="1731"/>
                </a:cubicBezTo>
                <a:cubicBezTo>
                  <a:pt x="5510" y="1731"/>
                  <a:pt x="5510" y="1747"/>
                  <a:pt x="5519" y="1747"/>
                </a:cubicBezTo>
                <a:cubicBezTo>
                  <a:pt x="5519" y="1763"/>
                  <a:pt x="5528" y="1763"/>
                  <a:pt x="5537" y="1778"/>
                </a:cubicBezTo>
                <a:cubicBezTo>
                  <a:pt x="5546" y="1763"/>
                  <a:pt x="5556" y="1747"/>
                  <a:pt x="5565" y="1747"/>
                </a:cubicBezTo>
                <a:cubicBezTo>
                  <a:pt x="5565" y="1731"/>
                  <a:pt x="5565" y="1731"/>
                  <a:pt x="5565" y="1731"/>
                </a:cubicBezTo>
                <a:close/>
                <a:moveTo>
                  <a:pt x="5537" y="1778"/>
                </a:moveTo>
                <a:cubicBezTo>
                  <a:pt x="5537" y="1778"/>
                  <a:pt x="5528" y="1778"/>
                  <a:pt x="5528" y="1778"/>
                </a:cubicBezTo>
                <a:cubicBezTo>
                  <a:pt x="5528" y="1778"/>
                  <a:pt x="5537" y="1778"/>
                  <a:pt x="5537" y="1778"/>
                </a:cubicBezTo>
                <a:cubicBezTo>
                  <a:pt x="5537" y="1778"/>
                  <a:pt x="5537" y="1778"/>
                  <a:pt x="5537" y="1778"/>
                </a:cubicBezTo>
                <a:cubicBezTo>
                  <a:pt x="5537" y="1778"/>
                  <a:pt x="5537" y="1778"/>
                  <a:pt x="5537" y="1778"/>
                </a:cubicBezTo>
                <a:close/>
                <a:moveTo>
                  <a:pt x="5629" y="4808"/>
                </a:moveTo>
                <a:cubicBezTo>
                  <a:pt x="5620" y="4808"/>
                  <a:pt x="5620" y="4824"/>
                  <a:pt x="5620" y="4824"/>
                </a:cubicBezTo>
                <a:cubicBezTo>
                  <a:pt x="5620" y="4839"/>
                  <a:pt x="5620" y="4839"/>
                  <a:pt x="5620" y="4855"/>
                </a:cubicBezTo>
                <a:cubicBezTo>
                  <a:pt x="5620" y="4870"/>
                  <a:pt x="5629" y="4870"/>
                  <a:pt x="5638" y="4886"/>
                </a:cubicBezTo>
                <a:cubicBezTo>
                  <a:pt x="5638" y="4886"/>
                  <a:pt x="5647" y="4886"/>
                  <a:pt x="5647" y="4886"/>
                </a:cubicBezTo>
                <a:cubicBezTo>
                  <a:pt x="5647" y="4886"/>
                  <a:pt x="5656" y="4886"/>
                  <a:pt x="5647" y="4870"/>
                </a:cubicBezTo>
                <a:cubicBezTo>
                  <a:pt x="5647" y="4839"/>
                  <a:pt x="5638" y="4824"/>
                  <a:pt x="5629" y="4808"/>
                </a:cubicBezTo>
                <a:close/>
                <a:moveTo>
                  <a:pt x="6526" y="5896"/>
                </a:moveTo>
                <a:cubicBezTo>
                  <a:pt x="6517" y="5896"/>
                  <a:pt x="6517" y="5896"/>
                  <a:pt x="6517" y="5896"/>
                </a:cubicBezTo>
                <a:cubicBezTo>
                  <a:pt x="6507" y="5912"/>
                  <a:pt x="6498" y="5912"/>
                  <a:pt x="6498" y="5927"/>
                </a:cubicBezTo>
                <a:cubicBezTo>
                  <a:pt x="6498" y="5943"/>
                  <a:pt x="6507" y="5958"/>
                  <a:pt x="6507" y="5958"/>
                </a:cubicBezTo>
                <a:cubicBezTo>
                  <a:pt x="6507" y="5974"/>
                  <a:pt x="6517" y="5974"/>
                  <a:pt x="6517" y="5974"/>
                </a:cubicBezTo>
                <a:cubicBezTo>
                  <a:pt x="6526" y="5958"/>
                  <a:pt x="6526" y="5958"/>
                  <a:pt x="6535" y="5943"/>
                </a:cubicBezTo>
                <a:cubicBezTo>
                  <a:pt x="6535" y="5927"/>
                  <a:pt x="6535" y="5912"/>
                  <a:pt x="6526" y="5896"/>
                </a:cubicBezTo>
                <a:cubicBezTo>
                  <a:pt x="6526" y="5896"/>
                  <a:pt x="6526" y="5896"/>
                  <a:pt x="6526" y="5896"/>
                </a:cubicBezTo>
                <a:close/>
                <a:moveTo>
                  <a:pt x="20309" y="14707"/>
                </a:moveTo>
                <a:cubicBezTo>
                  <a:pt x="20309" y="14754"/>
                  <a:pt x="20319" y="14785"/>
                  <a:pt x="20328" y="14831"/>
                </a:cubicBezTo>
                <a:cubicBezTo>
                  <a:pt x="20328" y="14831"/>
                  <a:pt x="20328" y="14831"/>
                  <a:pt x="20337" y="14831"/>
                </a:cubicBezTo>
                <a:cubicBezTo>
                  <a:pt x="20337" y="14831"/>
                  <a:pt x="20346" y="14816"/>
                  <a:pt x="20346" y="14800"/>
                </a:cubicBezTo>
                <a:cubicBezTo>
                  <a:pt x="20346" y="14769"/>
                  <a:pt x="20328" y="14723"/>
                  <a:pt x="20309" y="14707"/>
                </a:cubicBezTo>
                <a:close/>
                <a:moveTo>
                  <a:pt x="12411" y="877"/>
                </a:moveTo>
                <a:cubicBezTo>
                  <a:pt x="12420" y="877"/>
                  <a:pt x="12420" y="877"/>
                  <a:pt x="12429" y="877"/>
                </a:cubicBezTo>
                <a:cubicBezTo>
                  <a:pt x="12438" y="877"/>
                  <a:pt x="12447" y="846"/>
                  <a:pt x="12438" y="830"/>
                </a:cubicBezTo>
                <a:cubicBezTo>
                  <a:pt x="12438" y="830"/>
                  <a:pt x="12429" y="815"/>
                  <a:pt x="12420" y="815"/>
                </a:cubicBezTo>
                <a:cubicBezTo>
                  <a:pt x="12411" y="815"/>
                  <a:pt x="12402" y="830"/>
                  <a:pt x="12402" y="846"/>
                </a:cubicBezTo>
                <a:cubicBezTo>
                  <a:pt x="12402" y="861"/>
                  <a:pt x="12411" y="861"/>
                  <a:pt x="12411" y="877"/>
                </a:cubicBezTo>
                <a:close/>
                <a:moveTo>
                  <a:pt x="12612" y="861"/>
                </a:moveTo>
                <a:cubicBezTo>
                  <a:pt x="12631" y="861"/>
                  <a:pt x="12631" y="846"/>
                  <a:pt x="12631" y="846"/>
                </a:cubicBezTo>
                <a:cubicBezTo>
                  <a:pt x="12631" y="830"/>
                  <a:pt x="12621" y="830"/>
                  <a:pt x="12612" y="830"/>
                </a:cubicBezTo>
                <a:cubicBezTo>
                  <a:pt x="12603" y="830"/>
                  <a:pt x="12594" y="846"/>
                  <a:pt x="12603" y="846"/>
                </a:cubicBezTo>
                <a:cubicBezTo>
                  <a:pt x="12603" y="861"/>
                  <a:pt x="12612" y="861"/>
                  <a:pt x="12612" y="861"/>
                </a:cubicBezTo>
                <a:close/>
                <a:moveTo>
                  <a:pt x="4942" y="1374"/>
                </a:moveTo>
                <a:cubicBezTo>
                  <a:pt x="4942" y="1390"/>
                  <a:pt x="4952" y="1390"/>
                  <a:pt x="4952" y="1405"/>
                </a:cubicBezTo>
                <a:cubicBezTo>
                  <a:pt x="4952" y="1421"/>
                  <a:pt x="4961" y="1421"/>
                  <a:pt x="4970" y="1421"/>
                </a:cubicBezTo>
                <a:cubicBezTo>
                  <a:pt x="4979" y="1421"/>
                  <a:pt x="4988" y="1405"/>
                  <a:pt x="4988" y="1390"/>
                </a:cubicBezTo>
                <a:cubicBezTo>
                  <a:pt x="4979" y="1390"/>
                  <a:pt x="4979" y="1374"/>
                  <a:pt x="4979" y="1374"/>
                </a:cubicBezTo>
                <a:cubicBezTo>
                  <a:pt x="4970" y="1374"/>
                  <a:pt x="4961" y="1358"/>
                  <a:pt x="4961" y="1358"/>
                </a:cubicBezTo>
                <a:cubicBezTo>
                  <a:pt x="4952" y="1358"/>
                  <a:pt x="4942" y="1374"/>
                  <a:pt x="4942" y="1374"/>
                </a:cubicBezTo>
                <a:close/>
                <a:moveTo>
                  <a:pt x="17134" y="14194"/>
                </a:moveTo>
                <a:cubicBezTo>
                  <a:pt x="17134" y="14194"/>
                  <a:pt x="17134" y="14194"/>
                  <a:pt x="17134" y="14179"/>
                </a:cubicBezTo>
                <a:cubicBezTo>
                  <a:pt x="17134" y="14179"/>
                  <a:pt x="17134" y="14163"/>
                  <a:pt x="17124" y="14163"/>
                </a:cubicBezTo>
                <a:cubicBezTo>
                  <a:pt x="17124" y="14163"/>
                  <a:pt x="17115" y="14163"/>
                  <a:pt x="17106" y="14163"/>
                </a:cubicBezTo>
                <a:cubicBezTo>
                  <a:pt x="17097" y="14163"/>
                  <a:pt x="17097" y="14163"/>
                  <a:pt x="17088" y="14163"/>
                </a:cubicBezTo>
                <a:cubicBezTo>
                  <a:pt x="17097" y="14179"/>
                  <a:pt x="17106" y="14194"/>
                  <a:pt x="17124" y="14210"/>
                </a:cubicBezTo>
                <a:cubicBezTo>
                  <a:pt x="17124" y="14210"/>
                  <a:pt x="17134" y="14194"/>
                  <a:pt x="17134" y="14194"/>
                </a:cubicBezTo>
                <a:close/>
                <a:moveTo>
                  <a:pt x="18854" y="14318"/>
                </a:moveTo>
                <a:cubicBezTo>
                  <a:pt x="18854" y="14318"/>
                  <a:pt x="18854" y="14334"/>
                  <a:pt x="18854" y="14334"/>
                </a:cubicBezTo>
                <a:cubicBezTo>
                  <a:pt x="18854" y="14334"/>
                  <a:pt x="18863" y="14350"/>
                  <a:pt x="18863" y="14350"/>
                </a:cubicBezTo>
                <a:cubicBezTo>
                  <a:pt x="18873" y="14350"/>
                  <a:pt x="18882" y="14350"/>
                  <a:pt x="18891" y="14350"/>
                </a:cubicBezTo>
                <a:cubicBezTo>
                  <a:pt x="18891" y="14350"/>
                  <a:pt x="18900" y="14334"/>
                  <a:pt x="18900" y="14334"/>
                </a:cubicBezTo>
                <a:cubicBezTo>
                  <a:pt x="18900" y="14334"/>
                  <a:pt x="18900" y="14334"/>
                  <a:pt x="18900" y="14318"/>
                </a:cubicBezTo>
                <a:cubicBezTo>
                  <a:pt x="18882" y="14303"/>
                  <a:pt x="18873" y="14303"/>
                  <a:pt x="18854" y="14318"/>
                </a:cubicBezTo>
                <a:close/>
                <a:moveTo>
                  <a:pt x="13985" y="2571"/>
                </a:moveTo>
                <a:cubicBezTo>
                  <a:pt x="13994" y="2571"/>
                  <a:pt x="14003" y="2571"/>
                  <a:pt x="14003" y="2539"/>
                </a:cubicBezTo>
                <a:cubicBezTo>
                  <a:pt x="14003" y="2539"/>
                  <a:pt x="13994" y="2524"/>
                  <a:pt x="13994" y="2524"/>
                </a:cubicBezTo>
                <a:cubicBezTo>
                  <a:pt x="13985" y="2508"/>
                  <a:pt x="13976" y="2524"/>
                  <a:pt x="13976" y="2539"/>
                </a:cubicBezTo>
                <a:cubicBezTo>
                  <a:pt x="13976" y="2555"/>
                  <a:pt x="13976" y="2571"/>
                  <a:pt x="13985" y="2571"/>
                </a:cubicBezTo>
                <a:close/>
                <a:moveTo>
                  <a:pt x="5629" y="2213"/>
                </a:moveTo>
                <a:cubicBezTo>
                  <a:pt x="5638" y="2213"/>
                  <a:pt x="5638" y="2213"/>
                  <a:pt x="5647" y="2198"/>
                </a:cubicBezTo>
                <a:cubicBezTo>
                  <a:pt x="5629" y="2182"/>
                  <a:pt x="5611" y="2182"/>
                  <a:pt x="5583" y="2182"/>
                </a:cubicBezTo>
                <a:cubicBezTo>
                  <a:pt x="5592" y="2229"/>
                  <a:pt x="5592" y="2229"/>
                  <a:pt x="5629" y="2213"/>
                </a:cubicBezTo>
                <a:close/>
                <a:moveTo>
                  <a:pt x="5583" y="2182"/>
                </a:moveTo>
                <a:cubicBezTo>
                  <a:pt x="5583" y="2182"/>
                  <a:pt x="5583" y="2182"/>
                  <a:pt x="5583" y="2182"/>
                </a:cubicBezTo>
                <a:cubicBezTo>
                  <a:pt x="5583" y="2182"/>
                  <a:pt x="5583" y="2182"/>
                  <a:pt x="5583" y="2182"/>
                </a:cubicBezTo>
                <a:cubicBezTo>
                  <a:pt x="5583" y="2182"/>
                  <a:pt x="5583" y="2182"/>
                  <a:pt x="5583" y="2182"/>
                </a:cubicBezTo>
                <a:cubicBezTo>
                  <a:pt x="5583" y="2182"/>
                  <a:pt x="5583" y="2182"/>
                  <a:pt x="5583" y="2182"/>
                </a:cubicBezTo>
                <a:close/>
                <a:moveTo>
                  <a:pt x="18406" y="13106"/>
                </a:moveTo>
                <a:cubicBezTo>
                  <a:pt x="18397" y="13106"/>
                  <a:pt x="18387" y="13122"/>
                  <a:pt x="18378" y="13122"/>
                </a:cubicBezTo>
                <a:cubicBezTo>
                  <a:pt x="18397" y="13169"/>
                  <a:pt x="18406" y="13169"/>
                  <a:pt x="18415" y="13153"/>
                </a:cubicBezTo>
                <a:cubicBezTo>
                  <a:pt x="18424" y="13153"/>
                  <a:pt x="18433" y="13122"/>
                  <a:pt x="18424" y="13122"/>
                </a:cubicBezTo>
                <a:cubicBezTo>
                  <a:pt x="18424" y="13106"/>
                  <a:pt x="18415" y="13106"/>
                  <a:pt x="18406" y="13106"/>
                </a:cubicBezTo>
                <a:close/>
                <a:moveTo>
                  <a:pt x="18397" y="13029"/>
                </a:moveTo>
                <a:cubicBezTo>
                  <a:pt x="18397" y="13029"/>
                  <a:pt x="18397" y="13029"/>
                  <a:pt x="18397" y="13013"/>
                </a:cubicBezTo>
                <a:cubicBezTo>
                  <a:pt x="18387" y="13013"/>
                  <a:pt x="18387" y="13013"/>
                  <a:pt x="18378" y="13013"/>
                </a:cubicBezTo>
                <a:cubicBezTo>
                  <a:pt x="18378" y="13029"/>
                  <a:pt x="18369" y="13044"/>
                  <a:pt x="18369" y="13044"/>
                </a:cubicBezTo>
                <a:cubicBezTo>
                  <a:pt x="18369" y="13075"/>
                  <a:pt x="18369" y="13106"/>
                  <a:pt x="18369" y="13122"/>
                </a:cubicBezTo>
                <a:cubicBezTo>
                  <a:pt x="18369" y="13122"/>
                  <a:pt x="18378" y="13122"/>
                  <a:pt x="18378" y="13122"/>
                </a:cubicBezTo>
                <a:cubicBezTo>
                  <a:pt x="18387" y="13106"/>
                  <a:pt x="18387" y="13091"/>
                  <a:pt x="18397" y="13075"/>
                </a:cubicBezTo>
                <a:cubicBezTo>
                  <a:pt x="18397" y="13060"/>
                  <a:pt x="18397" y="13044"/>
                  <a:pt x="18397" y="13029"/>
                </a:cubicBezTo>
                <a:close/>
                <a:moveTo>
                  <a:pt x="18369" y="13044"/>
                </a:moveTo>
                <a:cubicBezTo>
                  <a:pt x="18369" y="13044"/>
                  <a:pt x="18369" y="13044"/>
                  <a:pt x="18369" y="13044"/>
                </a:cubicBezTo>
                <a:cubicBezTo>
                  <a:pt x="18369" y="13044"/>
                  <a:pt x="18360" y="13044"/>
                  <a:pt x="18360" y="13044"/>
                </a:cubicBezTo>
                <a:cubicBezTo>
                  <a:pt x="18360" y="13044"/>
                  <a:pt x="18360" y="13044"/>
                  <a:pt x="18360" y="13044"/>
                </a:cubicBezTo>
                <a:cubicBezTo>
                  <a:pt x="18360" y="13044"/>
                  <a:pt x="18369" y="13044"/>
                  <a:pt x="18369" y="13044"/>
                </a:cubicBezTo>
                <a:close/>
                <a:moveTo>
                  <a:pt x="18378" y="13122"/>
                </a:moveTo>
                <a:cubicBezTo>
                  <a:pt x="18378" y="13122"/>
                  <a:pt x="18378" y="13122"/>
                  <a:pt x="18378" y="13122"/>
                </a:cubicBezTo>
                <a:cubicBezTo>
                  <a:pt x="18378" y="13122"/>
                  <a:pt x="18378" y="13122"/>
                  <a:pt x="18378" y="13122"/>
                </a:cubicBezTo>
                <a:cubicBezTo>
                  <a:pt x="18378" y="13122"/>
                  <a:pt x="18378" y="13122"/>
                  <a:pt x="18378" y="13122"/>
                </a:cubicBezTo>
                <a:cubicBezTo>
                  <a:pt x="18378" y="13122"/>
                  <a:pt x="18378" y="13122"/>
                  <a:pt x="18378" y="13122"/>
                </a:cubicBezTo>
                <a:close/>
                <a:moveTo>
                  <a:pt x="6205" y="12578"/>
                </a:moveTo>
                <a:cubicBezTo>
                  <a:pt x="6205" y="12578"/>
                  <a:pt x="6196" y="12563"/>
                  <a:pt x="6196" y="12578"/>
                </a:cubicBezTo>
                <a:cubicBezTo>
                  <a:pt x="6187" y="12578"/>
                  <a:pt x="6187" y="12594"/>
                  <a:pt x="6187" y="12594"/>
                </a:cubicBezTo>
                <a:cubicBezTo>
                  <a:pt x="6196" y="12609"/>
                  <a:pt x="6196" y="12609"/>
                  <a:pt x="6205" y="12625"/>
                </a:cubicBezTo>
                <a:cubicBezTo>
                  <a:pt x="6205" y="12625"/>
                  <a:pt x="6215" y="12609"/>
                  <a:pt x="6215" y="12609"/>
                </a:cubicBezTo>
                <a:cubicBezTo>
                  <a:pt x="6215" y="12594"/>
                  <a:pt x="6215" y="12594"/>
                  <a:pt x="6205" y="12578"/>
                </a:cubicBezTo>
                <a:close/>
                <a:moveTo>
                  <a:pt x="6196" y="12392"/>
                </a:moveTo>
                <a:cubicBezTo>
                  <a:pt x="6196" y="12392"/>
                  <a:pt x="6187" y="12376"/>
                  <a:pt x="6187" y="12376"/>
                </a:cubicBezTo>
                <a:cubicBezTo>
                  <a:pt x="6178" y="12376"/>
                  <a:pt x="6169" y="12392"/>
                  <a:pt x="6160" y="12407"/>
                </a:cubicBezTo>
                <a:cubicBezTo>
                  <a:pt x="6160" y="12407"/>
                  <a:pt x="6169" y="12423"/>
                  <a:pt x="6169" y="12423"/>
                </a:cubicBezTo>
                <a:cubicBezTo>
                  <a:pt x="6178" y="12438"/>
                  <a:pt x="6196" y="12407"/>
                  <a:pt x="6196" y="12392"/>
                </a:cubicBezTo>
                <a:close/>
                <a:moveTo>
                  <a:pt x="5894" y="5383"/>
                </a:moveTo>
                <a:cubicBezTo>
                  <a:pt x="5894" y="5399"/>
                  <a:pt x="5894" y="5399"/>
                  <a:pt x="5894" y="5414"/>
                </a:cubicBezTo>
                <a:cubicBezTo>
                  <a:pt x="5894" y="5430"/>
                  <a:pt x="5903" y="5445"/>
                  <a:pt x="5913" y="5445"/>
                </a:cubicBezTo>
                <a:cubicBezTo>
                  <a:pt x="5922" y="5445"/>
                  <a:pt x="5922" y="5445"/>
                  <a:pt x="5931" y="5430"/>
                </a:cubicBezTo>
                <a:cubicBezTo>
                  <a:pt x="5931" y="5430"/>
                  <a:pt x="5931" y="5414"/>
                  <a:pt x="5931" y="5414"/>
                </a:cubicBezTo>
                <a:cubicBezTo>
                  <a:pt x="5922" y="5399"/>
                  <a:pt x="5913" y="5383"/>
                  <a:pt x="5894" y="5383"/>
                </a:cubicBezTo>
                <a:close/>
                <a:moveTo>
                  <a:pt x="5144" y="11350"/>
                </a:moveTo>
                <a:cubicBezTo>
                  <a:pt x="5135" y="11350"/>
                  <a:pt x="5125" y="11366"/>
                  <a:pt x="5125" y="11382"/>
                </a:cubicBezTo>
                <a:cubicBezTo>
                  <a:pt x="5125" y="11397"/>
                  <a:pt x="5135" y="11413"/>
                  <a:pt x="5144" y="11413"/>
                </a:cubicBezTo>
                <a:cubicBezTo>
                  <a:pt x="5144" y="11413"/>
                  <a:pt x="5153" y="11397"/>
                  <a:pt x="5153" y="11382"/>
                </a:cubicBezTo>
                <a:cubicBezTo>
                  <a:pt x="5153" y="11366"/>
                  <a:pt x="5144" y="11350"/>
                  <a:pt x="5144" y="11350"/>
                </a:cubicBezTo>
                <a:close/>
                <a:moveTo>
                  <a:pt x="5208" y="11195"/>
                </a:moveTo>
                <a:cubicBezTo>
                  <a:pt x="5226" y="11179"/>
                  <a:pt x="5217" y="11133"/>
                  <a:pt x="5208" y="11117"/>
                </a:cubicBezTo>
                <a:cubicBezTo>
                  <a:pt x="5199" y="11117"/>
                  <a:pt x="5199" y="11117"/>
                  <a:pt x="5199" y="11133"/>
                </a:cubicBezTo>
                <a:cubicBezTo>
                  <a:pt x="5189" y="11148"/>
                  <a:pt x="5199" y="11179"/>
                  <a:pt x="5208" y="11195"/>
                </a:cubicBezTo>
                <a:cubicBezTo>
                  <a:pt x="5208" y="11195"/>
                  <a:pt x="5208" y="11195"/>
                  <a:pt x="5208" y="11195"/>
                </a:cubicBezTo>
                <a:close/>
                <a:moveTo>
                  <a:pt x="5116" y="11117"/>
                </a:moveTo>
                <a:cubicBezTo>
                  <a:pt x="5107" y="11133"/>
                  <a:pt x="5107" y="11133"/>
                  <a:pt x="5116" y="11148"/>
                </a:cubicBezTo>
                <a:cubicBezTo>
                  <a:pt x="5116" y="11148"/>
                  <a:pt x="5116" y="11148"/>
                  <a:pt x="5116" y="11148"/>
                </a:cubicBezTo>
                <a:cubicBezTo>
                  <a:pt x="5125" y="11164"/>
                  <a:pt x="5135" y="11148"/>
                  <a:pt x="5144" y="11133"/>
                </a:cubicBezTo>
                <a:cubicBezTo>
                  <a:pt x="5153" y="11133"/>
                  <a:pt x="5153" y="11133"/>
                  <a:pt x="5153" y="11117"/>
                </a:cubicBezTo>
                <a:cubicBezTo>
                  <a:pt x="5144" y="11117"/>
                  <a:pt x="5144" y="11117"/>
                  <a:pt x="5144" y="11117"/>
                </a:cubicBezTo>
                <a:cubicBezTo>
                  <a:pt x="5135" y="11117"/>
                  <a:pt x="5125" y="11117"/>
                  <a:pt x="5116" y="11117"/>
                </a:cubicBezTo>
                <a:close/>
                <a:moveTo>
                  <a:pt x="5427" y="11848"/>
                </a:moveTo>
                <a:cubicBezTo>
                  <a:pt x="5427" y="11848"/>
                  <a:pt x="5437" y="11832"/>
                  <a:pt x="5437" y="11832"/>
                </a:cubicBezTo>
                <a:cubicBezTo>
                  <a:pt x="5437" y="11832"/>
                  <a:pt x="5427" y="11817"/>
                  <a:pt x="5427" y="11817"/>
                </a:cubicBezTo>
                <a:cubicBezTo>
                  <a:pt x="5418" y="11801"/>
                  <a:pt x="5418" y="11801"/>
                  <a:pt x="5409" y="11817"/>
                </a:cubicBezTo>
                <a:cubicBezTo>
                  <a:pt x="5409" y="11817"/>
                  <a:pt x="5400" y="11832"/>
                  <a:pt x="5400" y="11832"/>
                </a:cubicBezTo>
                <a:cubicBezTo>
                  <a:pt x="5400" y="11848"/>
                  <a:pt x="5409" y="11848"/>
                  <a:pt x="5409" y="11848"/>
                </a:cubicBezTo>
                <a:cubicBezTo>
                  <a:pt x="5418" y="11848"/>
                  <a:pt x="5427" y="11848"/>
                  <a:pt x="5427" y="11848"/>
                </a:cubicBezTo>
                <a:close/>
                <a:moveTo>
                  <a:pt x="20273" y="14676"/>
                </a:moveTo>
                <a:cubicBezTo>
                  <a:pt x="20273" y="14676"/>
                  <a:pt x="20273" y="14676"/>
                  <a:pt x="20273" y="14676"/>
                </a:cubicBezTo>
                <a:cubicBezTo>
                  <a:pt x="20273" y="14676"/>
                  <a:pt x="20273" y="14676"/>
                  <a:pt x="20273" y="14676"/>
                </a:cubicBezTo>
                <a:cubicBezTo>
                  <a:pt x="20273" y="14676"/>
                  <a:pt x="20273" y="14676"/>
                  <a:pt x="20273" y="14676"/>
                </a:cubicBezTo>
                <a:cubicBezTo>
                  <a:pt x="20273" y="14676"/>
                  <a:pt x="20273" y="14676"/>
                  <a:pt x="20273" y="14676"/>
                </a:cubicBezTo>
                <a:close/>
                <a:moveTo>
                  <a:pt x="20209" y="14629"/>
                </a:moveTo>
                <a:cubicBezTo>
                  <a:pt x="20227" y="14660"/>
                  <a:pt x="20245" y="14676"/>
                  <a:pt x="20273" y="14676"/>
                </a:cubicBezTo>
                <a:cubicBezTo>
                  <a:pt x="20255" y="14629"/>
                  <a:pt x="20236" y="14629"/>
                  <a:pt x="20209" y="14629"/>
                </a:cubicBezTo>
                <a:close/>
                <a:moveTo>
                  <a:pt x="18635" y="14396"/>
                </a:moveTo>
                <a:cubicBezTo>
                  <a:pt x="18635" y="14396"/>
                  <a:pt x="18644" y="14412"/>
                  <a:pt x="18653" y="14396"/>
                </a:cubicBezTo>
                <a:cubicBezTo>
                  <a:pt x="18662" y="14396"/>
                  <a:pt x="18662" y="14381"/>
                  <a:pt x="18671" y="14381"/>
                </a:cubicBezTo>
                <a:cubicBezTo>
                  <a:pt x="18671" y="14381"/>
                  <a:pt x="18671" y="14381"/>
                  <a:pt x="18671" y="14381"/>
                </a:cubicBezTo>
                <a:cubicBezTo>
                  <a:pt x="18671" y="14381"/>
                  <a:pt x="18671" y="14381"/>
                  <a:pt x="18671" y="14381"/>
                </a:cubicBezTo>
                <a:cubicBezTo>
                  <a:pt x="18671" y="14381"/>
                  <a:pt x="18680" y="14381"/>
                  <a:pt x="18680" y="14381"/>
                </a:cubicBezTo>
                <a:cubicBezTo>
                  <a:pt x="18680" y="14350"/>
                  <a:pt x="18680" y="14334"/>
                  <a:pt x="18680" y="14318"/>
                </a:cubicBezTo>
                <a:cubicBezTo>
                  <a:pt x="18671" y="14303"/>
                  <a:pt x="18680" y="14287"/>
                  <a:pt x="18689" y="14287"/>
                </a:cubicBezTo>
                <a:cubicBezTo>
                  <a:pt x="18689" y="14272"/>
                  <a:pt x="18689" y="14272"/>
                  <a:pt x="18689" y="14272"/>
                </a:cubicBezTo>
                <a:cubicBezTo>
                  <a:pt x="18708" y="14272"/>
                  <a:pt x="18717" y="14272"/>
                  <a:pt x="18708" y="14225"/>
                </a:cubicBezTo>
                <a:cubicBezTo>
                  <a:pt x="18708" y="14225"/>
                  <a:pt x="18717" y="14210"/>
                  <a:pt x="18717" y="14194"/>
                </a:cubicBezTo>
                <a:cubicBezTo>
                  <a:pt x="18726" y="14179"/>
                  <a:pt x="18735" y="14179"/>
                  <a:pt x="18735" y="14148"/>
                </a:cubicBezTo>
                <a:cubicBezTo>
                  <a:pt x="18735" y="14148"/>
                  <a:pt x="18726" y="14132"/>
                  <a:pt x="18726" y="14132"/>
                </a:cubicBezTo>
                <a:cubicBezTo>
                  <a:pt x="18717" y="14132"/>
                  <a:pt x="18708" y="14116"/>
                  <a:pt x="18708" y="14116"/>
                </a:cubicBezTo>
                <a:cubicBezTo>
                  <a:pt x="18699" y="14116"/>
                  <a:pt x="18689" y="14116"/>
                  <a:pt x="18689" y="14101"/>
                </a:cubicBezTo>
                <a:cubicBezTo>
                  <a:pt x="18680" y="14101"/>
                  <a:pt x="18680" y="14085"/>
                  <a:pt x="18699" y="14070"/>
                </a:cubicBezTo>
                <a:cubicBezTo>
                  <a:pt x="18699" y="14070"/>
                  <a:pt x="18708" y="14070"/>
                  <a:pt x="18708" y="14070"/>
                </a:cubicBezTo>
                <a:cubicBezTo>
                  <a:pt x="18708" y="14054"/>
                  <a:pt x="18708" y="14054"/>
                  <a:pt x="18708" y="14039"/>
                </a:cubicBezTo>
                <a:cubicBezTo>
                  <a:pt x="18708" y="14039"/>
                  <a:pt x="18708" y="14039"/>
                  <a:pt x="18699" y="14039"/>
                </a:cubicBezTo>
                <a:cubicBezTo>
                  <a:pt x="18644" y="14054"/>
                  <a:pt x="18635" y="14116"/>
                  <a:pt x="18635" y="14210"/>
                </a:cubicBezTo>
                <a:cubicBezTo>
                  <a:pt x="18635" y="14225"/>
                  <a:pt x="18644" y="14241"/>
                  <a:pt x="18644" y="14256"/>
                </a:cubicBezTo>
                <a:cubicBezTo>
                  <a:pt x="18644" y="14287"/>
                  <a:pt x="18653" y="14318"/>
                  <a:pt x="18653" y="14350"/>
                </a:cubicBezTo>
                <a:cubicBezTo>
                  <a:pt x="18653" y="14350"/>
                  <a:pt x="18653" y="14350"/>
                  <a:pt x="18653" y="14350"/>
                </a:cubicBezTo>
                <a:cubicBezTo>
                  <a:pt x="18653" y="14350"/>
                  <a:pt x="18653" y="14350"/>
                  <a:pt x="18653" y="14350"/>
                </a:cubicBezTo>
                <a:cubicBezTo>
                  <a:pt x="18653" y="14350"/>
                  <a:pt x="18653" y="14350"/>
                  <a:pt x="18653" y="14350"/>
                </a:cubicBezTo>
                <a:cubicBezTo>
                  <a:pt x="18653" y="14350"/>
                  <a:pt x="18662" y="14365"/>
                  <a:pt x="18662" y="14365"/>
                </a:cubicBezTo>
                <a:cubicBezTo>
                  <a:pt x="18662" y="14365"/>
                  <a:pt x="18653" y="14350"/>
                  <a:pt x="18653" y="14350"/>
                </a:cubicBezTo>
                <a:cubicBezTo>
                  <a:pt x="18653" y="14350"/>
                  <a:pt x="18644" y="14350"/>
                  <a:pt x="18644" y="14365"/>
                </a:cubicBezTo>
                <a:cubicBezTo>
                  <a:pt x="18635" y="14365"/>
                  <a:pt x="18625" y="14381"/>
                  <a:pt x="18635" y="14396"/>
                </a:cubicBezTo>
                <a:close/>
                <a:moveTo>
                  <a:pt x="16319" y="12749"/>
                </a:moveTo>
                <a:cubicBezTo>
                  <a:pt x="16319" y="12733"/>
                  <a:pt x="16319" y="12749"/>
                  <a:pt x="16310" y="12749"/>
                </a:cubicBezTo>
                <a:cubicBezTo>
                  <a:pt x="16310" y="12765"/>
                  <a:pt x="16310" y="12780"/>
                  <a:pt x="16310" y="12780"/>
                </a:cubicBezTo>
                <a:cubicBezTo>
                  <a:pt x="16310" y="12796"/>
                  <a:pt x="16310" y="12796"/>
                  <a:pt x="16310" y="12811"/>
                </a:cubicBezTo>
                <a:cubicBezTo>
                  <a:pt x="16310" y="12811"/>
                  <a:pt x="16319" y="12827"/>
                  <a:pt x="16319" y="12827"/>
                </a:cubicBezTo>
                <a:cubicBezTo>
                  <a:pt x="16319" y="12827"/>
                  <a:pt x="16328" y="12811"/>
                  <a:pt x="16328" y="12811"/>
                </a:cubicBezTo>
                <a:cubicBezTo>
                  <a:pt x="16328" y="12796"/>
                  <a:pt x="16328" y="12780"/>
                  <a:pt x="16328" y="12749"/>
                </a:cubicBezTo>
                <a:cubicBezTo>
                  <a:pt x="16328" y="12749"/>
                  <a:pt x="16328" y="12749"/>
                  <a:pt x="16319" y="12749"/>
                </a:cubicBezTo>
                <a:close/>
                <a:moveTo>
                  <a:pt x="18882" y="15204"/>
                </a:moveTo>
                <a:cubicBezTo>
                  <a:pt x="18882" y="15204"/>
                  <a:pt x="18882" y="15220"/>
                  <a:pt x="18891" y="15220"/>
                </a:cubicBezTo>
                <a:cubicBezTo>
                  <a:pt x="18891" y="15220"/>
                  <a:pt x="18891" y="15220"/>
                  <a:pt x="18900" y="15220"/>
                </a:cubicBezTo>
                <a:cubicBezTo>
                  <a:pt x="18909" y="15204"/>
                  <a:pt x="18909" y="15204"/>
                  <a:pt x="18909" y="15173"/>
                </a:cubicBezTo>
                <a:cubicBezTo>
                  <a:pt x="18909" y="15173"/>
                  <a:pt x="18909" y="15158"/>
                  <a:pt x="18900" y="15158"/>
                </a:cubicBezTo>
                <a:cubicBezTo>
                  <a:pt x="18900" y="15158"/>
                  <a:pt x="18891" y="15158"/>
                  <a:pt x="18891" y="15158"/>
                </a:cubicBezTo>
                <a:cubicBezTo>
                  <a:pt x="18882" y="15173"/>
                  <a:pt x="18882" y="15189"/>
                  <a:pt x="18882" y="15204"/>
                </a:cubicBezTo>
                <a:close/>
                <a:moveTo>
                  <a:pt x="13811" y="3363"/>
                </a:moveTo>
                <a:cubicBezTo>
                  <a:pt x="13820" y="3363"/>
                  <a:pt x="13820" y="3363"/>
                  <a:pt x="13820" y="3348"/>
                </a:cubicBezTo>
                <a:cubicBezTo>
                  <a:pt x="13820" y="3348"/>
                  <a:pt x="13820" y="3332"/>
                  <a:pt x="13811" y="3316"/>
                </a:cubicBezTo>
                <a:cubicBezTo>
                  <a:pt x="13811" y="3316"/>
                  <a:pt x="13811" y="3301"/>
                  <a:pt x="13802" y="3301"/>
                </a:cubicBezTo>
                <a:cubicBezTo>
                  <a:pt x="13802" y="3301"/>
                  <a:pt x="13793" y="3316"/>
                  <a:pt x="13793" y="3316"/>
                </a:cubicBezTo>
                <a:cubicBezTo>
                  <a:pt x="13793" y="3332"/>
                  <a:pt x="13793" y="3348"/>
                  <a:pt x="13802" y="3363"/>
                </a:cubicBezTo>
                <a:cubicBezTo>
                  <a:pt x="13802" y="3363"/>
                  <a:pt x="13811" y="3363"/>
                  <a:pt x="13811" y="3363"/>
                </a:cubicBezTo>
                <a:close/>
                <a:moveTo>
                  <a:pt x="6178" y="4187"/>
                </a:moveTo>
                <a:cubicBezTo>
                  <a:pt x="6178" y="4187"/>
                  <a:pt x="6169" y="4171"/>
                  <a:pt x="6160" y="4171"/>
                </a:cubicBezTo>
                <a:cubicBezTo>
                  <a:pt x="6160" y="4187"/>
                  <a:pt x="6151" y="4187"/>
                  <a:pt x="6151" y="4202"/>
                </a:cubicBezTo>
                <a:cubicBezTo>
                  <a:pt x="6151" y="4218"/>
                  <a:pt x="6151" y="4218"/>
                  <a:pt x="6160" y="4233"/>
                </a:cubicBezTo>
                <a:cubicBezTo>
                  <a:pt x="6160" y="4233"/>
                  <a:pt x="6169" y="4233"/>
                  <a:pt x="6169" y="4218"/>
                </a:cubicBezTo>
                <a:cubicBezTo>
                  <a:pt x="6178" y="4218"/>
                  <a:pt x="6178" y="4202"/>
                  <a:pt x="6178" y="4187"/>
                </a:cubicBezTo>
                <a:close/>
                <a:moveTo>
                  <a:pt x="18342" y="10030"/>
                </a:moveTo>
                <a:cubicBezTo>
                  <a:pt x="18342" y="10014"/>
                  <a:pt x="18342" y="9998"/>
                  <a:pt x="18333" y="9998"/>
                </a:cubicBezTo>
                <a:cubicBezTo>
                  <a:pt x="18323" y="9998"/>
                  <a:pt x="18323" y="9998"/>
                  <a:pt x="18314" y="10014"/>
                </a:cubicBezTo>
                <a:cubicBezTo>
                  <a:pt x="18314" y="10014"/>
                  <a:pt x="18305" y="10030"/>
                  <a:pt x="18314" y="10045"/>
                </a:cubicBezTo>
                <a:cubicBezTo>
                  <a:pt x="18314" y="10045"/>
                  <a:pt x="18314" y="10045"/>
                  <a:pt x="18323" y="10045"/>
                </a:cubicBezTo>
                <a:cubicBezTo>
                  <a:pt x="18333" y="10045"/>
                  <a:pt x="18342" y="10045"/>
                  <a:pt x="18342" y="10030"/>
                </a:cubicBezTo>
                <a:close/>
                <a:moveTo>
                  <a:pt x="17591" y="17426"/>
                </a:moveTo>
                <a:cubicBezTo>
                  <a:pt x="17582" y="17426"/>
                  <a:pt x="17582" y="17411"/>
                  <a:pt x="17573" y="17411"/>
                </a:cubicBezTo>
                <a:cubicBezTo>
                  <a:pt x="17573" y="17426"/>
                  <a:pt x="17564" y="17426"/>
                  <a:pt x="17564" y="17442"/>
                </a:cubicBezTo>
                <a:cubicBezTo>
                  <a:pt x="17573" y="17457"/>
                  <a:pt x="17573" y="17473"/>
                  <a:pt x="17582" y="17489"/>
                </a:cubicBezTo>
                <a:cubicBezTo>
                  <a:pt x="17582" y="17489"/>
                  <a:pt x="17591" y="17489"/>
                  <a:pt x="17591" y="17489"/>
                </a:cubicBezTo>
                <a:cubicBezTo>
                  <a:pt x="17600" y="17457"/>
                  <a:pt x="17600" y="17442"/>
                  <a:pt x="17591" y="17426"/>
                </a:cubicBezTo>
                <a:close/>
                <a:moveTo>
                  <a:pt x="17582" y="17489"/>
                </a:moveTo>
                <a:cubicBezTo>
                  <a:pt x="17582" y="17489"/>
                  <a:pt x="17582" y="17489"/>
                  <a:pt x="17582" y="17489"/>
                </a:cubicBezTo>
                <a:cubicBezTo>
                  <a:pt x="17582" y="17489"/>
                  <a:pt x="17582" y="17489"/>
                  <a:pt x="17582" y="17489"/>
                </a:cubicBezTo>
                <a:cubicBezTo>
                  <a:pt x="17582" y="17489"/>
                  <a:pt x="17582" y="17489"/>
                  <a:pt x="17582" y="17489"/>
                </a:cubicBezTo>
                <a:cubicBezTo>
                  <a:pt x="17582" y="17489"/>
                  <a:pt x="17582" y="17489"/>
                  <a:pt x="17582" y="17489"/>
                </a:cubicBezTo>
                <a:close/>
                <a:moveTo>
                  <a:pt x="12237" y="1607"/>
                </a:moveTo>
                <a:cubicBezTo>
                  <a:pt x="12237" y="1607"/>
                  <a:pt x="12237" y="1607"/>
                  <a:pt x="12237" y="1607"/>
                </a:cubicBezTo>
                <a:cubicBezTo>
                  <a:pt x="12237" y="1607"/>
                  <a:pt x="12237" y="1607"/>
                  <a:pt x="12237" y="1607"/>
                </a:cubicBezTo>
                <a:cubicBezTo>
                  <a:pt x="12237" y="1607"/>
                  <a:pt x="12237" y="1607"/>
                  <a:pt x="12237" y="1607"/>
                </a:cubicBezTo>
                <a:cubicBezTo>
                  <a:pt x="12237" y="1607"/>
                  <a:pt x="12237" y="1607"/>
                  <a:pt x="12237" y="1607"/>
                </a:cubicBezTo>
                <a:close/>
                <a:moveTo>
                  <a:pt x="12219" y="1560"/>
                </a:moveTo>
                <a:cubicBezTo>
                  <a:pt x="12209" y="1560"/>
                  <a:pt x="12200" y="1560"/>
                  <a:pt x="12200" y="1576"/>
                </a:cubicBezTo>
                <a:cubicBezTo>
                  <a:pt x="12200" y="1576"/>
                  <a:pt x="12209" y="1607"/>
                  <a:pt x="12209" y="1607"/>
                </a:cubicBezTo>
                <a:cubicBezTo>
                  <a:pt x="12219" y="1607"/>
                  <a:pt x="12228" y="1607"/>
                  <a:pt x="12237" y="1607"/>
                </a:cubicBezTo>
                <a:cubicBezTo>
                  <a:pt x="12237" y="1592"/>
                  <a:pt x="12228" y="1576"/>
                  <a:pt x="12228" y="1560"/>
                </a:cubicBezTo>
                <a:cubicBezTo>
                  <a:pt x="12228" y="1560"/>
                  <a:pt x="12219" y="1560"/>
                  <a:pt x="12219" y="1560"/>
                </a:cubicBezTo>
                <a:close/>
                <a:moveTo>
                  <a:pt x="18131" y="12873"/>
                </a:moveTo>
                <a:cubicBezTo>
                  <a:pt x="18122" y="12858"/>
                  <a:pt x="18122" y="12858"/>
                  <a:pt x="18113" y="12842"/>
                </a:cubicBezTo>
                <a:cubicBezTo>
                  <a:pt x="18104" y="12842"/>
                  <a:pt x="18095" y="12858"/>
                  <a:pt x="18095" y="12873"/>
                </a:cubicBezTo>
                <a:cubicBezTo>
                  <a:pt x="18095" y="12873"/>
                  <a:pt x="18104" y="12889"/>
                  <a:pt x="18104" y="12889"/>
                </a:cubicBezTo>
                <a:cubicBezTo>
                  <a:pt x="18113" y="12904"/>
                  <a:pt x="18122" y="12889"/>
                  <a:pt x="18131" y="12873"/>
                </a:cubicBezTo>
                <a:close/>
                <a:moveTo>
                  <a:pt x="18543" y="15220"/>
                </a:moveTo>
                <a:cubicBezTo>
                  <a:pt x="18552" y="15220"/>
                  <a:pt x="18552" y="15220"/>
                  <a:pt x="18561" y="15220"/>
                </a:cubicBezTo>
                <a:cubicBezTo>
                  <a:pt x="18561" y="15220"/>
                  <a:pt x="18571" y="15220"/>
                  <a:pt x="18571" y="15204"/>
                </a:cubicBezTo>
                <a:cubicBezTo>
                  <a:pt x="18571" y="15204"/>
                  <a:pt x="18561" y="15189"/>
                  <a:pt x="18561" y="15189"/>
                </a:cubicBezTo>
                <a:cubicBezTo>
                  <a:pt x="18561" y="15189"/>
                  <a:pt x="18552" y="15189"/>
                  <a:pt x="18552" y="15189"/>
                </a:cubicBezTo>
                <a:cubicBezTo>
                  <a:pt x="18552" y="15189"/>
                  <a:pt x="18543" y="15189"/>
                  <a:pt x="18543" y="15189"/>
                </a:cubicBezTo>
                <a:cubicBezTo>
                  <a:pt x="18534" y="15189"/>
                  <a:pt x="18525" y="15189"/>
                  <a:pt x="18525" y="15204"/>
                </a:cubicBezTo>
                <a:cubicBezTo>
                  <a:pt x="18525" y="15220"/>
                  <a:pt x="18534" y="15220"/>
                  <a:pt x="18543" y="15220"/>
                </a:cubicBezTo>
                <a:close/>
                <a:moveTo>
                  <a:pt x="9418" y="1219"/>
                </a:moveTo>
                <a:cubicBezTo>
                  <a:pt x="9418" y="1219"/>
                  <a:pt x="9418" y="1203"/>
                  <a:pt x="9427" y="1188"/>
                </a:cubicBezTo>
                <a:cubicBezTo>
                  <a:pt x="9427" y="1188"/>
                  <a:pt x="9418" y="1172"/>
                  <a:pt x="9418" y="1172"/>
                </a:cubicBezTo>
                <a:cubicBezTo>
                  <a:pt x="9418" y="1156"/>
                  <a:pt x="9400" y="1172"/>
                  <a:pt x="9400" y="1188"/>
                </a:cubicBezTo>
                <a:cubicBezTo>
                  <a:pt x="9400" y="1203"/>
                  <a:pt x="9409" y="1219"/>
                  <a:pt x="9418" y="1219"/>
                </a:cubicBezTo>
                <a:close/>
                <a:moveTo>
                  <a:pt x="13033" y="15608"/>
                </a:moveTo>
                <a:cubicBezTo>
                  <a:pt x="13042" y="15593"/>
                  <a:pt x="13033" y="15577"/>
                  <a:pt x="13033" y="15577"/>
                </a:cubicBezTo>
                <a:cubicBezTo>
                  <a:pt x="13024" y="15562"/>
                  <a:pt x="13015" y="15577"/>
                  <a:pt x="13015" y="15593"/>
                </a:cubicBezTo>
                <a:cubicBezTo>
                  <a:pt x="13015" y="15608"/>
                  <a:pt x="13015" y="15608"/>
                  <a:pt x="13024" y="15608"/>
                </a:cubicBezTo>
                <a:cubicBezTo>
                  <a:pt x="13024" y="15624"/>
                  <a:pt x="13033" y="15624"/>
                  <a:pt x="13033" y="15608"/>
                </a:cubicBezTo>
                <a:close/>
                <a:moveTo>
                  <a:pt x="9381" y="2120"/>
                </a:moveTo>
                <a:cubicBezTo>
                  <a:pt x="9372" y="2135"/>
                  <a:pt x="9372" y="2135"/>
                  <a:pt x="9372" y="2151"/>
                </a:cubicBezTo>
                <a:cubicBezTo>
                  <a:pt x="9372" y="2167"/>
                  <a:pt x="9372" y="2167"/>
                  <a:pt x="9372" y="2167"/>
                </a:cubicBezTo>
                <a:cubicBezTo>
                  <a:pt x="9381" y="2167"/>
                  <a:pt x="9391" y="2167"/>
                  <a:pt x="9391" y="2167"/>
                </a:cubicBezTo>
                <a:cubicBezTo>
                  <a:pt x="9391" y="2151"/>
                  <a:pt x="9391" y="2151"/>
                  <a:pt x="9400" y="2135"/>
                </a:cubicBezTo>
                <a:cubicBezTo>
                  <a:pt x="9391" y="2120"/>
                  <a:pt x="9391" y="2120"/>
                  <a:pt x="9381" y="2120"/>
                </a:cubicBezTo>
                <a:close/>
                <a:moveTo>
                  <a:pt x="11477" y="9734"/>
                </a:moveTo>
                <a:cubicBezTo>
                  <a:pt x="11468" y="9734"/>
                  <a:pt x="11468" y="9734"/>
                  <a:pt x="11468" y="9734"/>
                </a:cubicBezTo>
                <a:cubicBezTo>
                  <a:pt x="11459" y="9734"/>
                  <a:pt x="11459" y="9719"/>
                  <a:pt x="11450" y="9734"/>
                </a:cubicBezTo>
                <a:cubicBezTo>
                  <a:pt x="11450" y="9734"/>
                  <a:pt x="11450" y="9750"/>
                  <a:pt x="11450" y="9750"/>
                </a:cubicBezTo>
                <a:cubicBezTo>
                  <a:pt x="11450" y="9765"/>
                  <a:pt x="11450" y="9765"/>
                  <a:pt x="11459" y="9781"/>
                </a:cubicBezTo>
                <a:cubicBezTo>
                  <a:pt x="11468" y="9781"/>
                  <a:pt x="11477" y="9781"/>
                  <a:pt x="11486" y="9781"/>
                </a:cubicBezTo>
                <a:cubicBezTo>
                  <a:pt x="11486" y="9765"/>
                  <a:pt x="11486" y="9765"/>
                  <a:pt x="11486" y="9750"/>
                </a:cubicBezTo>
                <a:cubicBezTo>
                  <a:pt x="11477" y="9750"/>
                  <a:pt x="11477" y="9750"/>
                  <a:pt x="11477" y="9734"/>
                </a:cubicBezTo>
                <a:close/>
                <a:moveTo>
                  <a:pt x="11486" y="9781"/>
                </a:moveTo>
                <a:cubicBezTo>
                  <a:pt x="11486" y="9781"/>
                  <a:pt x="11486" y="9781"/>
                  <a:pt x="11486" y="9781"/>
                </a:cubicBezTo>
                <a:cubicBezTo>
                  <a:pt x="11486" y="9781"/>
                  <a:pt x="11486" y="9781"/>
                  <a:pt x="11486" y="9781"/>
                </a:cubicBezTo>
                <a:cubicBezTo>
                  <a:pt x="11486" y="9781"/>
                  <a:pt x="11486" y="9781"/>
                  <a:pt x="11486" y="9781"/>
                </a:cubicBezTo>
                <a:cubicBezTo>
                  <a:pt x="11486" y="9781"/>
                  <a:pt x="11486" y="9781"/>
                  <a:pt x="11486" y="9781"/>
                </a:cubicBezTo>
                <a:close/>
                <a:moveTo>
                  <a:pt x="19321" y="19711"/>
                </a:moveTo>
                <a:cubicBezTo>
                  <a:pt x="19330" y="19695"/>
                  <a:pt x="19330" y="19695"/>
                  <a:pt x="19330" y="19680"/>
                </a:cubicBezTo>
                <a:cubicBezTo>
                  <a:pt x="19330" y="19680"/>
                  <a:pt x="19330" y="19664"/>
                  <a:pt x="19330" y="19664"/>
                </a:cubicBezTo>
                <a:cubicBezTo>
                  <a:pt x="19330" y="19664"/>
                  <a:pt x="19321" y="19649"/>
                  <a:pt x="19321" y="19649"/>
                </a:cubicBezTo>
                <a:cubicBezTo>
                  <a:pt x="19321" y="19649"/>
                  <a:pt x="19312" y="19649"/>
                  <a:pt x="19312" y="19664"/>
                </a:cubicBezTo>
                <a:cubicBezTo>
                  <a:pt x="19303" y="19664"/>
                  <a:pt x="19303" y="19680"/>
                  <a:pt x="19303" y="19695"/>
                </a:cubicBezTo>
                <a:cubicBezTo>
                  <a:pt x="19303" y="19695"/>
                  <a:pt x="19312" y="19711"/>
                  <a:pt x="19312" y="19711"/>
                </a:cubicBezTo>
                <a:cubicBezTo>
                  <a:pt x="19321" y="19711"/>
                  <a:pt x="19321" y="19711"/>
                  <a:pt x="19321" y="19711"/>
                </a:cubicBezTo>
                <a:close/>
                <a:moveTo>
                  <a:pt x="18662" y="14520"/>
                </a:moveTo>
                <a:cubicBezTo>
                  <a:pt x="18671" y="14505"/>
                  <a:pt x="18671" y="14505"/>
                  <a:pt x="18680" y="14505"/>
                </a:cubicBezTo>
                <a:cubicBezTo>
                  <a:pt x="18671" y="14489"/>
                  <a:pt x="18671" y="14489"/>
                  <a:pt x="18671" y="14489"/>
                </a:cubicBezTo>
                <a:cubicBezTo>
                  <a:pt x="18671" y="14474"/>
                  <a:pt x="18662" y="14474"/>
                  <a:pt x="18653" y="14474"/>
                </a:cubicBezTo>
                <a:cubicBezTo>
                  <a:pt x="18644" y="14474"/>
                  <a:pt x="18644" y="14489"/>
                  <a:pt x="18644" y="14505"/>
                </a:cubicBezTo>
                <a:cubicBezTo>
                  <a:pt x="18653" y="14520"/>
                  <a:pt x="18653" y="14520"/>
                  <a:pt x="18662" y="14520"/>
                </a:cubicBezTo>
                <a:close/>
                <a:moveTo>
                  <a:pt x="5620" y="19897"/>
                </a:moveTo>
                <a:cubicBezTo>
                  <a:pt x="5620" y="19897"/>
                  <a:pt x="5620" y="19882"/>
                  <a:pt x="5620" y="19882"/>
                </a:cubicBezTo>
                <a:cubicBezTo>
                  <a:pt x="5620" y="19866"/>
                  <a:pt x="5620" y="19851"/>
                  <a:pt x="5611" y="19835"/>
                </a:cubicBezTo>
                <a:cubicBezTo>
                  <a:pt x="5601" y="19851"/>
                  <a:pt x="5601" y="19851"/>
                  <a:pt x="5592" y="19851"/>
                </a:cubicBezTo>
                <a:cubicBezTo>
                  <a:pt x="5592" y="19866"/>
                  <a:pt x="5592" y="19882"/>
                  <a:pt x="5611" y="19897"/>
                </a:cubicBezTo>
                <a:cubicBezTo>
                  <a:pt x="5611" y="19897"/>
                  <a:pt x="5611" y="19897"/>
                  <a:pt x="5620" y="19897"/>
                </a:cubicBezTo>
                <a:close/>
                <a:moveTo>
                  <a:pt x="19202" y="15966"/>
                </a:moveTo>
                <a:cubicBezTo>
                  <a:pt x="19202" y="15966"/>
                  <a:pt x="19211" y="15981"/>
                  <a:pt x="19211" y="15981"/>
                </a:cubicBezTo>
                <a:cubicBezTo>
                  <a:pt x="19220" y="15981"/>
                  <a:pt x="19220" y="15981"/>
                  <a:pt x="19229" y="15966"/>
                </a:cubicBezTo>
                <a:cubicBezTo>
                  <a:pt x="19229" y="15966"/>
                  <a:pt x="19220" y="15950"/>
                  <a:pt x="19220" y="15950"/>
                </a:cubicBezTo>
                <a:cubicBezTo>
                  <a:pt x="19220" y="15935"/>
                  <a:pt x="19211" y="15935"/>
                  <a:pt x="19211" y="15935"/>
                </a:cubicBezTo>
                <a:cubicBezTo>
                  <a:pt x="19202" y="15935"/>
                  <a:pt x="19193" y="15950"/>
                  <a:pt x="19202" y="15966"/>
                </a:cubicBezTo>
                <a:close/>
                <a:moveTo>
                  <a:pt x="8320" y="768"/>
                </a:moveTo>
                <a:cubicBezTo>
                  <a:pt x="8320" y="768"/>
                  <a:pt x="8320" y="768"/>
                  <a:pt x="8320" y="752"/>
                </a:cubicBezTo>
                <a:cubicBezTo>
                  <a:pt x="8329" y="737"/>
                  <a:pt x="8320" y="721"/>
                  <a:pt x="8311" y="721"/>
                </a:cubicBezTo>
                <a:cubicBezTo>
                  <a:pt x="8311" y="721"/>
                  <a:pt x="8301" y="721"/>
                  <a:pt x="8301" y="721"/>
                </a:cubicBezTo>
                <a:cubicBezTo>
                  <a:pt x="8301" y="737"/>
                  <a:pt x="8301" y="752"/>
                  <a:pt x="8301" y="752"/>
                </a:cubicBezTo>
                <a:cubicBezTo>
                  <a:pt x="8311" y="768"/>
                  <a:pt x="8311" y="768"/>
                  <a:pt x="8320" y="768"/>
                </a:cubicBezTo>
                <a:close/>
                <a:moveTo>
                  <a:pt x="21252" y="16276"/>
                </a:moveTo>
                <a:cubicBezTo>
                  <a:pt x="21243" y="16276"/>
                  <a:pt x="21243" y="16261"/>
                  <a:pt x="21234" y="16245"/>
                </a:cubicBezTo>
                <a:cubicBezTo>
                  <a:pt x="21234" y="16245"/>
                  <a:pt x="21234" y="16245"/>
                  <a:pt x="21234" y="16245"/>
                </a:cubicBezTo>
                <a:cubicBezTo>
                  <a:pt x="21234" y="16245"/>
                  <a:pt x="21225" y="16245"/>
                  <a:pt x="21225" y="16245"/>
                </a:cubicBezTo>
                <a:cubicBezTo>
                  <a:pt x="21225" y="16276"/>
                  <a:pt x="21225" y="16308"/>
                  <a:pt x="21234" y="16308"/>
                </a:cubicBezTo>
                <a:cubicBezTo>
                  <a:pt x="21243" y="16308"/>
                  <a:pt x="21243" y="16308"/>
                  <a:pt x="21252" y="16292"/>
                </a:cubicBezTo>
                <a:cubicBezTo>
                  <a:pt x="21252" y="16292"/>
                  <a:pt x="21252" y="16292"/>
                  <a:pt x="21252" y="16276"/>
                </a:cubicBezTo>
                <a:close/>
                <a:moveTo>
                  <a:pt x="12814" y="4031"/>
                </a:moveTo>
                <a:cubicBezTo>
                  <a:pt x="12814" y="4031"/>
                  <a:pt x="12804" y="4031"/>
                  <a:pt x="12804" y="4047"/>
                </a:cubicBezTo>
                <a:cubicBezTo>
                  <a:pt x="12804" y="4047"/>
                  <a:pt x="12804" y="4047"/>
                  <a:pt x="12804" y="4062"/>
                </a:cubicBezTo>
                <a:cubicBezTo>
                  <a:pt x="12814" y="4062"/>
                  <a:pt x="12823" y="4078"/>
                  <a:pt x="12832" y="4093"/>
                </a:cubicBezTo>
                <a:cubicBezTo>
                  <a:pt x="12832" y="4093"/>
                  <a:pt x="12841" y="4093"/>
                  <a:pt x="12841" y="4093"/>
                </a:cubicBezTo>
                <a:cubicBezTo>
                  <a:pt x="12850" y="4093"/>
                  <a:pt x="12850" y="4062"/>
                  <a:pt x="12841" y="4062"/>
                </a:cubicBezTo>
                <a:cubicBezTo>
                  <a:pt x="12832" y="4047"/>
                  <a:pt x="12832" y="4031"/>
                  <a:pt x="12814" y="4031"/>
                </a:cubicBezTo>
                <a:close/>
                <a:moveTo>
                  <a:pt x="17372" y="13821"/>
                </a:moveTo>
                <a:cubicBezTo>
                  <a:pt x="17372" y="13806"/>
                  <a:pt x="17362" y="13806"/>
                  <a:pt x="17362" y="13806"/>
                </a:cubicBezTo>
                <a:cubicBezTo>
                  <a:pt x="17353" y="13806"/>
                  <a:pt x="17344" y="13821"/>
                  <a:pt x="17353" y="13837"/>
                </a:cubicBezTo>
                <a:cubicBezTo>
                  <a:pt x="17353" y="13837"/>
                  <a:pt x="17362" y="13837"/>
                  <a:pt x="17362" y="13852"/>
                </a:cubicBezTo>
                <a:cubicBezTo>
                  <a:pt x="17372" y="13852"/>
                  <a:pt x="17381" y="13837"/>
                  <a:pt x="17372" y="13821"/>
                </a:cubicBezTo>
                <a:close/>
                <a:moveTo>
                  <a:pt x="18387" y="12656"/>
                </a:moveTo>
                <a:cubicBezTo>
                  <a:pt x="18387" y="12656"/>
                  <a:pt x="18387" y="12687"/>
                  <a:pt x="18397" y="12687"/>
                </a:cubicBezTo>
                <a:cubicBezTo>
                  <a:pt x="18397" y="12687"/>
                  <a:pt x="18406" y="12671"/>
                  <a:pt x="18406" y="12671"/>
                </a:cubicBezTo>
                <a:cubicBezTo>
                  <a:pt x="18406" y="12656"/>
                  <a:pt x="18406" y="12656"/>
                  <a:pt x="18397" y="12656"/>
                </a:cubicBezTo>
                <a:cubicBezTo>
                  <a:pt x="18397" y="12640"/>
                  <a:pt x="18387" y="12656"/>
                  <a:pt x="18387" y="12656"/>
                </a:cubicBezTo>
                <a:close/>
                <a:moveTo>
                  <a:pt x="6215" y="12687"/>
                </a:moveTo>
                <a:cubicBezTo>
                  <a:pt x="6215" y="12687"/>
                  <a:pt x="6205" y="12671"/>
                  <a:pt x="6205" y="12687"/>
                </a:cubicBezTo>
                <a:cubicBezTo>
                  <a:pt x="6205" y="12687"/>
                  <a:pt x="6196" y="12687"/>
                  <a:pt x="6196" y="12687"/>
                </a:cubicBezTo>
                <a:cubicBezTo>
                  <a:pt x="6196" y="12702"/>
                  <a:pt x="6196" y="12702"/>
                  <a:pt x="6205" y="12702"/>
                </a:cubicBezTo>
                <a:cubicBezTo>
                  <a:pt x="6205" y="12702"/>
                  <a:pt x="6215" y="12702"/>
                  <a:pt x="6215" y="12687"/>
                </a:cubicBezTo>
                <a:close/>
                <a:moveTo>
                  <a:pt x="20575" y="15095"/>
                </a:moveTo>
                <a:cubicBezTo>
                  <a:pt x="20575" y="15095"/>
                  <a:pt x="20575" y="15080"/>
                  <a:pt x="20575" y="15080"/>
                </a:cubicBezTo>
                <a:cubicBezTo>
                  <a:pt x="20575" y="15080"/>
                  <a:pt x="20575" y="15080"/>
                  <a:pt x="20575" y="15080"/>
                </a:cubicBezTo>
                <a:cubicBezTo>
                  <a:pt x="20575" y="15080"/>
                  <a:pt x="20575" y="15095"/>
                  <a:pt x="20575" y="15095"/>
                </a:cubicBezTo>
                <a:cubicBezTo>
                  <a:pt x="20575" y="15095"/>
                  <a:pt x="20575" y="15095"/>
                  <a:pt x="20575" y="15095"/>
                </a:cubicBezTo>
                <a:close/>
                <a:moveTo>
                  <a:pt x="20612" y="15142"/>
                </a:moveTo>
                <a:cubicBezTo>
                  <a:pt x="20612" y="15142"/>
                  <a:pt x="20621" y="15127"/>
                  <a:pt x="20621" y="15127"/>
                </a:cubicBezTo>
                <a:cubicBezTo>
                  <a:pt x="20621" y="15127"/>
                  <a:pt x="20621" y="15127"/>
                  <a:pt x="20621" y="15111"/>
                </a:cubicBezTo>
                <a:cubicBezTo>
                  <a:pt x="20612" y="15095"/>
                  <a:pt x="20593" y="15080"/>
                  <a:pt x="20575" y="15095"/>
                </a:cubicBezTo>
                <a:cubicBezTo>
                  <a:pt x="20584" y="15127"/>
                  <a:pt x="20593" y="15142"/>
                  <a:pt x="20612" y="15142"/>
                </a:cubicBezTo>
                <a:close/>
                <a:moveTo>
                  <a:pt x="5729" y="2120"/>
                </a:moveTo>
                <a:cubicBezTo>
                  <a:pt x="5720" y="2120"/>
                  <a:pt x="5711" y="2135"/>
                  <a:pt x="5720" y="2151"/>
                </a:cubicBezTo>
                <a:cubicBezTo>
                  <a:pt x="5720" y="2167"/>
                  <a:pt x="5720" y="2167"/>
                  <a:pt x="5720" y="2167"/>
                </a:cubicBezTo>
                <a:cubicBezTo>
                  <a:pt x="5729" y="2167"/>
                  <a:pt x="5748" y="2151"/>
                  <a:pt x="5739" y="2135"/>
                </a:cubicBezTo>
                <a:cubicBezTo>
                  <a:pt x="5739" y="2120"/>
                  <a:pt x="5739" y="2120"/>
                  <a:pt x="5729" y="2120"/>
                </a:cubicBezTo>
                <a:close/>
                <a:moveTo>
                  <a:pt x="18607" y="10760"/>
                </a:moveTo>
                <a:cubicBezTo>
                  <a:pt x="18607" y="10744"/>
                  <a:pt x="18607" y="10744"/>
                  <a:pt x="18607" y="10744"/>
                </a:cubicBezTo>
                <a:cubicBezTo>
                  <a:pt x="18598" y="10744"/>
                  <a:pt x="18598" y="10744"/>
                  <a:pt x="18589" y="10744"/>
                </a:cubicBezTo>
                <a:cubicBezTo>
                  <a:pt x="18580" y="10760"/>
                  <a:pt x="18580" y="10775"/>
                  <a:pt x="18589" y="10775"/>
                </a:cubicBezTo>
                <a:cubicBezTo>
                  <a:pt x="18598" y="10775"/>
                  <a:pt x="18598" y="10775"/>
                  <a:pt x="18607" y="10760"/>
                </a:cubicBezTo>
                <a:cubicBezTo>
                  <a:pt x="18607" y="10760"/>
                  <a:pt x="18607" y="10760"/>
                  <a:pt x="18607" y="10760"/>
                </a:cubicBezTo>
                <a:close/>
                <a:moveTo>
                  <a:pt x="5665" y="3845"/>
                </a:moveTo>
                <a:cubicBezTo>
                  <a:pt x="5665" y="3845"/>
                  <a:pt x="5675" y="3860"/>
                  <a:pt x="5684" y="3876"/>
                </a:cubicBezTo>
                <a:cubicBezTo>
                  <a:pt x="5693" y="3876"/>
                  <a:pt x="5702" y="3860"/>
                  <a:pt x="5711" y="3845"/>
                </a:cubicBezTo>
                <a:cubicBezTo>
                  <a:pt x="5702" y="3845"/>
                  <a:pt x="5693" y="3829"/>
                  <a:pt x="5684" y="3829"/>
                </a:cubicBezTo>
                <a:cubicBezTo>
                  <a:pt x="5675" y="3829"/>
                  <a:pt x="5675" y="3845"/>
                  <a:pt x="5665" y="3845"/>
                </a:cubicBezTo>
                <a:close/>
                <a:moveTo>
                  <a:pt x="5711" y="3845"/>
                </a:moveTo>
                <a:cubicBezTo>
                  <a:pt x="5711" y="3845"/>
                  <a:pt x="5711" y="3845"/>
                  <a:pt x="5711" y="3845"/>
                </a:cubicBezTo>
                <a:cubicBezTo>
                  <a:pt x="5711" y="3845"/>
                  <a:pt x="5711" y="3845"/>
                  <a:pt x="5711" y="3845"/>
                </a:cubicBezTo>
                <a:cubicBezTo>
                  <a:pt x="5711" y="3845"/>
                  <a:pt x="5711" y="3845"/>
                  <a:pt x="5711" y="3845"/>
                </a:cubicBezTo>
                <a:cubicBezTo>
                  <a:pt x="5711" y="3845"/>
                  <a:pt x="5711" y="3845"/>
                  <a:pt x="5711" y="3845"/>
                </a:cubicBezTo>
                <a:close/>
                <a:moveTo>
                  <a:pt x="6928" y="2104"/>
                </a:moveTo>
                <a:cubicBezTo>
                  <a:pt x="6928" y="2089"/>
                  <a:pt x="6919" y="2089"/>
                  <a:pt x="6910" y="2104"/>
                </a:cubicBezTo>
                <a:cubicBezTo>
                  <a:pt x="6910" y="2104"/>
                  <a:pt x="6901" y="2104"/>
                  <a:pt x="6901" y="2104"/>
                </a:cubicBezTo>
                <a:cubicBezTo>
                  <a:pt x="6901" y="2104"/>
                  <a:pt x="6901" y="2120"/>
                  <a:pt x="6901" y="2120"/>
                </a:cubicBezTo>
                <a:cubicBezTo>
                  <a:pt x="6910" y="2135"/>
                  <a:pt x="6910" y="2135"/>
                  <a:pt x="6919" y="2135"/>
                </a:cubicBezTo>
                <a:cubicBezTo>
                  <a:pt x="6928" y="2135"/>
                  <a:pt x="6928" y="2120"/>
                  <a:pt x="6928" y="2120"/>
                </a:cubicBezTo>
                <a:cubicBezTo>
                  <a:pt x="6928" y="2120"/>
                  <a:pt x="6928" y="2104"/>
                  <a:pt x="6928" y="2104"/>
                </a:cubicBezTo>
                <a:close/>
                <a:moveTo>
                  <a:pt x="19202" y="14505"/>
                </a:moveTo>
                <a:cubicBezTo>
                  <a:pt x="19211" y="14520"/>
                  <a:pt x="19211" y="14520"/>
                  <a:pt x="19211" y="14520"/>
                </a:cubicBezTo>
                <a:cubicBezTo>
                  <a:pt x="19220" y="14520"/>
                  <a:pt x="19229" y="14520"/>
                  <a:pt x="19229" y="14505"/>
                </a:cubicBezTo>
                <a:cubicBezTo>
                  <a:pt x="19229" y="14505"/>
                  <a:pt x="19220" y="14489"/>
                  <a:pt x="19220" y="14489"/>
                </a:cubicBezTo>
                <a:cubicBezTo>
                  <a:pt x="19211" y="14489"/>
                  <a:pt x="19211" y="14489"/>
                  <a:pt x="19202" y="14489"/>
                </a:cubicBezTo>
                <a:cubicBezTo>
                  <a:pt x="19202" y="14489"/>
                  <a:pt x="19202" y="14505"/>
                  <a:pt x="19202" y="14505"/>
                </a:cubicBezTo>
                <a:cubicBezTo>
                  <a:pt x="19202" y="14505"/>
                  <a:pt x="19202" y="14505"/>
                  <a:pt x="19202" y="14505"/>
                </a:cubicBezTo>
                <a:close/>
                <a:moveTo>
                  <a:pt x="11752" y="9517"/>
                </a:moveTo>
                <a:cubicBezTo>
                  <a:pt x="11752" y="9501"/>
                  <a:pt x="11752" y="9501"/>
                  <a:pt x="11743" y="9486"/>
                </a:cubicBezTo>
                <a:cubicBezTo>
                  <a:pt x="11743" y="9486"/>
                  <a:pt x="11743" y="9486"/>
                  <a:pt x="11734" y="9501"/>
                </a:cubicBezTo>
                <a:cubicBezTo>
                  <a:pt x="11734" y="9501"/>
                  <a:pt x="11734" y="9501"/>
                  <a:pt x="11734" y="9517"/>
                </a:cubicBezTo>
                <a:cubicBezTo>
                  <a:pt x="11743" y="9517"/>
                  <a:pt x="11743" y="9517"/>
                  <a:pt x="11752" y="9517"/>
                </a:cubicBezTo>
                <a:close/>
                <a:moveTo>
                  <a:pt x="14168" y="1856"/>
                </a:moveTo>
                <a:cubicBezTo>
                  <a:pt x="14177" y="1856"/>
                  <a:pt x="14168" y="1840"/>
                  <a:pt x="14159" y="1840"/>
                </a:cubicBezTo>
                <a:cubicBezTo>
                  <a:pt x="14159" y="1825"/>
                  <a:pt x="14150" y="1825"/>
                  <a:pt x="14150" y="1840"/>
                </a:cubicBezTo>
                <a:cubicBezTo>
                  <a:pt x="14150" y="1856"/>
                  <a:pt x="14150" y="1871"/>
                  <a:pt x="14159" y="1871"/>
                </a:cubicBezTo>
                <a:cubicBezTo>
                  <a:pt x="14159" y="1871"/>
                  <a:pt x="14168" y="1871"/>
                  <a:pt x="14168" y="1856"/>
                </a:cubicBezTo>
                <a:close/>
                <a:moveTo>
                  <a:pt x="20630" y="15266"/>
                </a:moveTo>
                <a:cubicBezTo>
                  <a:pt x="20630" y="15282"/>
                  <a:pt x="20639" y="15266"/>
                  <a:pt x="20639" y="15266"/>
                </a:cubicBezTo>
                <a:cubicBezTo>
                  <a:pt x="20648" y="15266"/>
                  <a:pt x="20648" y="15251"/>
                  <a:pt x="20648" y="15251"/>
                </a:cubicBezTo>
                <a:cubicBezTo>
                  <a:pt x="20639" y="15220"/>
                  <a:pt x="20621" y="15220"/>
                  <a:pt x="20612" y="15220"/>
                </a:cubicBezTo>
                <a:cubicBezTo>
                  <a:pt x="20612" y="15251"/>
                  <a:pt x="20621" y="15266"/>
                  <a:pt x="20630" y="15266"/>
                </a:cubicBezTo>
                <a:close/>
                <a:moveTo>
                  <a:pt x="2279" y="6347"/>
                </a:moveTo>
                <a:cubicBezTo>
                  <a:pt x="2279" y="6331"/>
                  <a:pt x="2279" y="6316"/>
                  <a:pt x="2270" y="6316"/>
                </a:cubicBezTo>
                <a:cubicBezTo>
                  <a:pt x="2261" y="6316"/>
                  <a:pt x="2261" y="6331"/>
                  <a:pt x="2270" y="6347"/>
                </a:cubicBezTo>
                <a:cubicBezTo>
                  <a:pt x="2270" y="6362"/>
                  <a:pt x="2270" y="6362"/>
                  <a:pt x="2279" y="6362"/>
                </a:cubicBezTo>
                <a:cubicBezTo>
                  <a:pt x="2279" y="6362"/>
                  <a:pt x="2279" y="6347"/>
                  <a:pt x="2279" y="6347"/>
                </a:cubicBezTo>
                <a:close/>
                <a:moveTo>
                  <a:pt x="16648" y="1669"/>
                </a:moveTo>
                <a:cubicBezTo>
                  <a:pt x="16658" y="1700"/>
                  <a:pt x="16667" y="1700"/>
                  <a:pt x="16685" y="1700"/>
                </a:cubicBezTo>
                <a:cubicBezTo>
                  <a:pt x="16685" y="1700"/>
                  <a:pt x="16685" y="1685"/>
                  <a:pt x="16685" y="1685"/>
                </a:cubicBezTo>
                <a:cubicBezTo>
                  <a:pt x="16685" y="1685"/>
                  <a:pt x="16685" y="1669"/>
                  <a:pt x="16685" y="1669"/>
                </a:cubicBezTo>
                <a:cubicBezTo>
                  <a:pt x="16676" y="1654"/>
                  <a:pt x="16667" y="1654"/>
                  <a:pt x="16648" y="1669"/>
                </a:cubicBezTo>
                <a:close/>
                <a:moveTo>
                  <a:pt x="19211" y="14427"/>
                </a:moveTo>
                <a:cubicBezTo>
                  <a:pt x="19220" y="14427"/>
                  <a:pt x="19220" y="14427"/>
                  <a:pt x="19220" y="14412"/>
                </a:cubicBezTo>
                <a:cubicBezTo>
                  <a:pt x="19220" y="14396"/>
                  <a:pt x="19211" y="14381"/>
                  <a:pt x="19202" y="14381"/>
                </a:cubicBezTo>
                <a:cubicBezTo>
                  <a:pt x="19193" y="14396"/>
                  <a:pt x="19193" y="14396"/>
                  <a:pt x="19193" y="14396"/>
                </a:cubicBezTo>
                <a:cubicBezTo>
                  <a:pt x="19193" y="14412"/>
                  <a:pt x="19202" y="14412"/>
                  <a:pt x="19202" y="14427"/>
                </a:cubicBezTo>
                <a:cubicBezTo>
                  <a:pt x="19202" y="14427"/>
                  <a:pt x="19211" y="14427"/>
                  <a:pt x="19211" y="14427"/>
                </a:cubicBezTo>
                <a:close/>
                <a:moveTo>
                  <a:pt x="6480" y="2400"/>
                </a:moveTo>
                <a:cubicBezTo>
                  <a:pt x="6480" y="2400"/>
                  <a:pt x="6480" y="2400"/>
                  <a:pt x="6480" y="2400"/>
                </a:cubicBezTo>
                <a:cubicBezTo>
                  <a:pt x="6480" y="2400"/>
                  <a:pt x="6480" y="2400"/>
                  <a:pt x="6480" y="2400"/>
                </a:cubicBezTo>
                <a:cubicBezTo>
                  <a:pt x="6480" y="2400"/>
                  <a:pt x="6480" y="2400"/>
                  <a:pt x="6480" y="2400"/>
                </a:cubicBezTo>
                <a:cubicBezTo>
                  <a:pt x="6480" y="2400"/>
                  <a:pt x="6480" y="2400"/>
                  <a:pt x="6480" y="2400"/>
                </a:cubicBezTo>
                <a:close/>
                <a:moveTo>
                  <a:pt x="6462" y="2446"/>
                </a:moveTo>
                <a:cubicBezTo>
                  <a:pt x="6471" y="2446"/>
                  <a:pt x="6471" y="2446"/>
                  <a:pt x="6480" y="2431"/>
                </a:cubicBezTo>
                <a:cubicBezTo>
                  <a:pt x="6480" y="2431"/>
                  <a:pt x="6480" y="2415"/>
                  <a:pt x="6480" y="2400"/>
                </a:cubicBezTo>
                <a:cubicBezTo>
                  <a:pt x="6471" y="2400"/>
                  <a:pt x="6462" y="2400"/>
                  <a:pt x="6462" y="2415"/>
                </a:cubicBezTo>
                <a:cubicBezTo>
                  <a:pt x="6453" y="2415"/>
                  <a:pt x="6453" y="2446"/>
                  <a:pt x="6462" y="2446"/>
                </a:cubicBezTo>
                <a:close/>
                <a:moveTo>
                  <a:pt x="19953" y="14536"/>
                </a:moveTo>
                <a:cubicBezTo>
                  <a:pt x="19953" y="14536"/>
                  <a:pt x="19953" y="14536"/>
                  <a:pt x="19953" y="14520"/>
                </a:cubicBezTo>
                <a:cubicBezTo>
                  <a:pt x="19953" y="14520"/>
                  <a:pt x="19943" y="14520"/>
                  <a:pt x="19934" y="14520"/>
                </a:cubicBezTo>
                <a:cubicBezTo>
                  <a:pt x="19934" y="14520"/>
                  <a:pt x="19925" y="14520"/>
                  <a:pt x="19925" y="14520"/>
                </a:cubicBezTo>
                <a:cubicBezTo>
                  <a:pt x="19925" y="14536"/>
                  <a:pt x="19925" y="14536"/>
                  <a:pt x="19934" y="14552"/>
                </a:cubicBezTo>
                <a:cubicBezTo>
                  <a:pt x="19943" y="14552"/>
                  <a:pt x="19953" y="14552"/>
                  <a:pt x="19953" y="14536"/>
                </a:cubicBezTo>
                <a:close/>
                <a:moveTo>
                  <a:pt x="21188" y="16914"/>
                </a:moveTo>
                <a:cubicBezTo>
                  <a:pt x="21188" y="16914"/>
                  <a:pt x="21188" y="16898"/>
                  <a:pt x="21188" y="16883"/>
                </a:cubicBezTo>
                <a:cubicBezTo>
                  <a:pt x="21188" y="16883"/>
                  <a:pt x="21179" y="16883"/>
                  <a:pt x="21179" y="16883"/>
                </a:cubicBezTo>
                <a:cubicBezTo>
                  <a:pt x="21179" y="16883"/>
                  <a:pt x="21170" y="16898"/>
                  <a:pt x="21170" y="16898"/>
                </a:cubicBezTo>
                <a:cubicBezTo>
                  <a:pt x="21170" y="16898"/>
                  <a:pt x="21179" y="16914"/>
                  <a:pt x="21179" y="16914"/>
                </a:cubicBezTo>
                <a:cubicBezTo>
                  <a:pt x="21179" y="16929"/>
                  <a:pt x="21188" y="16929"/>
                  <a:pt x="21188" y="16914"/>
                </a:cubicBezTo>
                <a:close/>
                <a:moveTo>
                  <a:pt x="7533" y="4373"/>
                </a:moveTo>
                <a:cubicBezTo>
                  <a:pt x="7533" y="4373"/>
                  <a:pt x="7533" y="4358"/>
                  <a:pt x="7523" y="4373"/>
                </a:cubicBezTo>
                <a:cubicBezTo>
                  <a:pt x="7523" y="4373"/>
                  <a:pt x="7514" y="4373"/>
                  <a:pt x="7514" y="4373"/>
                </a:cubicBezTo>
                <a:cubicBezTo>
                  <a:pt x="7514" y="4389"/>
                  <a:pt x="7514" y="4389"/>
                  <a:pt x="7523" y="4404"/>
                </a:cubicBezTo>
                <a:cubicBezTo>
                  <a:pt x="7523" y="4404"/>
                  <a:pt x="7533" y="4404"/>
                  <a:pt x="7542" y="4404"/>
                </a:cubicBezTo>
                <a:cubicBezTo>
                  <a:pt x="7542" y="4404"/>
                  <a:pt x="7542" y="4404"/>
                  <a:pt x="7542" y="4389"/>
                </a:cubicBezTo>
                <a:cubicBezTo>
                  <a:pt x="7542" y="4389"/>
                  <a:pt x="7533" y="4389"/>
                  <a:pt x="7533" y="4373"/>
                </a:cubicBezTo>
                <a:close/>
                <a:moveTo>
                  <a:pt x="5647" y="19959"/>
                </a:moveTo>
                <a:cubicBezTo>
                  <a:pt x="5647" y="19959"/>
                  <a:pt x="5638" y="19944"/>
                  <a:pt x="5629" y="19944"/>
                </a:cubicBezTo>
                <a:cubicBezTo>
                  <a:pt x="5629" y="19944"/>
                  <a:pt x="5620" y="19959"/>
                  <a:pt x="5629" y="19975"/>
                </a:cubicBezTo>
                <a:cubicBezTo>
                  <a:pt x="5629" y="19990"/>
                  <a:pt x="5629" y="20006"/>
                  <a:pt x="5629" y="20022"/>
                </a:cubicBezTo>
                <a:cubicBezTo>
                  <a:pt x="5638" y="20006"/>
                  <a:pt x="5647" y="19990"/>
                  <a:pt x="5647" y="19990"/>
                </a:cubicBezTo>
                <a:cubicBezTo>
                  <a:pt x="5647" y="19975"/>
                  <a:pt x="5647" y="19975"/>
                  <a:pt x="5647" y="19959"/>
                </a:cubicBezTo>
                <a:close/>
                <a:moveTo>
                  <a:pt x="5629" y="20022"/>
                </a:moveTo>
                <a:cubicBezTo>
                  <a:pt x="5629" y="20022"/>
                  <a:pt x="5629" y="20022"/>
                  <a:pt x="5629" y="20022"/>
                </a:cubicBezTo>
                <a:cubicBezTo>
                  <a:pt x="5629" y="20022"/>
                  <a:pt x="5629" y="20022"/>
                  <a:pt x="5629" y="20022"/>
                </a:cubicBezTo>
                <a:cubicBezTo>
                  <a:pt x="5629" y="20022"/>
                  <a:pt x="5629" y="20022"/>
                  <a:pt x="5629" y="20022"/>
                </a:cubicBezTo>
                <a:cubicBezTo>
                  <a:pt x="5629" y="20022"/>
                  <a:pt x="5629" y="20022"/>
                  <a:pt x="5629" y="20022"/>
                </a:cubicBezTo>
                <a:close/>
                <a:moveTo>
                  <a:pt x="14964" y="1436"/>
                </a:moveTo>
                <a:cubicBezTo>
                  <a:pt x="14974" y="1436"/>
                  <a:pt x="14974" y="1421"/>
                  <a:pt x="14964" y="1405"/>
                </a:cubicBezTo>
                <a:cubicBezTo>
                  <a:pt x="14955" y="1405"/>
                  <a:pt x="14955" y="1405"/>
                  <a:pt x="14946" y="1421"/>
                </a:cubicBezTo>
                <a:cubicBezTo>
                  <a:pt x="14946" y="1436"/>
                  <a:pt x="14946" y="1452"/>
                  <a:pt x="14955" y="1452"/>
                </a:cubicBezTo>
                <a:cubicBezTo>
                  <a:pt x="14964" y="1452"/>
                  <a:pt x="14964" y="1452"/>
                  <a:pt x="14964" y="1436"/>
                </a:cubicBezTo>
                <a:close/>
                <a:moveTo>
                  <a:pt x="8365" y="597"/>
                </a:moveTo>
                <a:cubicBezTo>
                  <a:pt x="8375" y="597"/>
                  <a:pt x="8375" y="582"/>
                  <a:pt x="8375" y="566"/>
                </a:cubicBezTo>
                <a:cubicBezTo>
                  <a:pt x="8375" y="566"/>
                  <a:pt x="8365" y="566"/>
                  <a:pt x="8365" y="550"/>
                </a:cubicBezTo>
                <a:cubicBezTo>
                  <a:pt x="8365" y="550"/>
                  <a:pt x="8356" y="550"/>
                  <a:pt x="8356" y="550"/>
                </a:cubicBezTo>
                <a:cubicBezTo>
                  <a:pt x="8347" y="566"/>
                  <a:pt x="8347" y="566"/>
                  <a:pt x="8356" y="582"/>
                </a:cubicBezTo>
                <a:cubicBezTo>
                  <a:pt x="8356" y="582"/>
                  <a:pt x="8365" y="582"/>
                  <a:pt x="8365" y="597"/>
                </a:cubicBezTo>
                <a:close/>
                <a:moveTo>
                  <a:pt x="12182" y="1219"/>
                </a:moveTo>
                <a:cubicBezTo>
                  <a:pt x="12182" y="1219"/>
                  <a:pt x="12182" y="1203"/>
                  <a:pt x="12182" y="1203"/>
                </a:cubicBezTo>
                <a:cubicBezTo>
                  <a:pt x="12182" y="1203"/>
                  <a:pt x="12182" y="1188"/>
                  <a:pt x="12173" y="1188"/>
                </a:cubicBezTo>
                <a:cubicBezTo>
                  <a:pt x="12173" y="1188"/>
                  <a:pt x="12164" y="1188"/>
                  <a:pt x="12164" y="1203"/>
                </a:cubicBezTo>
                <a:cubicBezTo>
                  <a:pt x="12173" y="1219"/>
                  <a:pt x="12173" y="1219"/>
                  <a:pt x="12182" y="1219"/>
                </a:cubicBezTo>
                <a:close/>
                <a:moveTo>
                  <a:pt x="19568" y="19726"/>
                </a:moveTo>
                <a:cubicBezTo>
                  <a:pt x="19559" y="19726"/>
                  <a:pt x="19559" y="19742"/>
                  <a:pt x="19559" y="19742"/>
                </a:cubicBezTo>
                <a:cubicBezTo>
                  <a:pt x="19559" y="19757"/>
                  <a:pt x="19568" y="19757"/>
                  <a:pt x="19568" y="19773"/>
                </a:cubicBezTo>
                <a:cubicBezTo>
                  <a:pt x="19577" y="19773"/>
                  <a:pt x="19577" y="19773"/>
                  <a:pt x="19577" y="19757"/>
                </a:cubicBezTo>
                <a:cubicBezTo>
                  <a:pt x="19586" y="19757"/>
                  <a:pt x="19577" y="19742"/>
                  <a:pt x="19577" y="19742"/>
                </a:cubicBezTo>
                <a:cubicBezTo>
                  <a:pt x="19577" y="19726"/>
                  <a:pt x="19568" y="19726"/>
                  <a:pt x="19568" y="19726"/>
                </a:cubicBezTo>
                <a:close/>
                <a:moveTo>
                  <a:pt x="5656" y="20736"/>
                </a:moveTo>
                <a:cubicBezTo>
                  <a:pt x="5647" y="20736"/>
                  <a:pt x="5647" y="20767"/>
                  <a:pt x="5656" y="20767"/>
                </a:cubicBezTo>
                <a:cubicBezTo>
                  <a:pt x="5665" y="20767"/>
                  <a:pt x="5675" y="20767"/>
                  <a:pt x="5675" y="20783"/>
                </a:cubicBezTo>
                <a:cubicBezTo>
                  <a:pt x="5675" y="20767"/>
                  <a:pt x="5675" y="20736"/>
                  <a:pt x="5675" y="20721"/>
                </a:cubicBezTo>
                <a:cubicBezTo>
                  <a:pt x="5675" y="20721"/>
                  <a:pt x="5665" y="20736"/>
                  <a:pt x="5656" y="20736"/>
                </a:cubicBezTo>
                <a:close/>
                <a:moveTo>
                  <a:pt x="20172" y="15437"/>
                </a:moveTo>
                <a:cubicBezTo>
                  <a:pt x="20163" y="15391"/>
                  <a:pt x="20163" y="15391"/>
                  <a:pt x="20145" y="15406"/>
                </a:cubicBezTo>
                <a:cubicBezTo>
                  <a:pt x="20136" y="15406"/>
                  <a:pt x="20136" y="15406"/>
                  <a:pt x="20126" y="15406"/>
                </a:cubicBezTo>
                <a:cubicBezTo>
                  <a:pt x="20145" y="15406"/>
                  <a:pt x="20163" y="15422"/>
                  <a:pt x="20172" y="15437"/>
                </a:cubicBezTo>
                <a:cubicBezTo>
                  <a:pt x="20172" y="15437"/>
                  <a:pt x="20172" y="15437"/>
                  <a:pt x="20172" y="15437"/>
                </a:cubicBezTo>
                <a:close/>
                <a:moveTo>
                  <a:pt x="20126" y="15406"/>
                </a:moveTo>
                <a:cubicBezTo>
                  <a:pt x="20126" y="15406"/>
                  <a:pt x="20126" y="15406"/>
                  <a:pt x="20126" y="15406"/>
                </a:cubicBezTo>
                <a:cubicBezTo>
                  <a:pt x="20126" y="15406"/>
                  <a:pt x="20126" y="15406"/>
                  <a:pt x="20126" y="15406"/>
                </a:cubicBezTo>
                <a:cubicBezTo>
                  <a:pt x="20126" y="15406"/>
                  <a:pt x="20126" y="15406"/>
                  <a:pt x="20126" y="15406"/>
                </a:cubicBezTo>
                <a:cubicBezTo>
                  <a:pt x="20126" y="15406"/>
                  <a:pt x="20126" y="15406"/>
                  <a:pt x="20126" y="15406"/>
                </a:cubicBezTo>
                <a:close/>
                <a:moveTo>
                  <a:pt x="4778" y="3923"/>
                </a:moveTo>
                <a:cubicBezTo>
                  <a:pt x="4778" y="3923"/>
                  <a:pt x="4778" y="3923"/>
                  <a:pt x="4778" y="3923"/>
                </a:cubicBezTo>
                <a:cubicBezTo>
                  <a:pt x="4787" y="3938"/>
                  <a:pt x="4796" y="3923"/>
                  <a:pt x="4796" y="3923"/>
                </a:cubicBezTo>
                <a:cubicBezTo>
                  <a:pt x="4796" y="3907"/>
                  <a:pt x="4787" y="3907"/>
                  <a:pt x="4787" y="3907"/>
                </a:cubicBezTo>
                <a:cubicBezTo>
                  <a:pt x="4778" y="3907"/>
                  <a:pt x="4778" y="3907"/>
                  <a:pt x="4778" y="3923"/>
                </a:cubicBezTo>
                <a:close/>
                <a:moveTo>
                  <a:pt x="9272" y="11024"/>
                </a:moveTo>
                <a:cubicBezTo>
                  <a:pt x="9272" y="11024"/>
                  <a:pt x="9272" y="11024"/>
                  <a:pt x="9272" y="11024"/>
                </a:cubicBezTo>
                <a:cubicBezTo>
                  <a:pt x="9281" y="11009"/>
                  <a:pt x="9281" y="11009"/>
                  <a:pt x="9281" y="11009"/>
                </a:cubicBezTo>
                <a:cubicBezTo>
                  <a:pt x="9281" y="10993"/>
                  <a:pt x="9281" y="10993"/>
                  <a:pt x="9281" y="10977"/>
                </a:cubicBezTo>
                <a:cubicBezTo>
                  <a:pt x="9272" y="10993"/>
                  <a:pt x="9272" y="10993"/>
                  <a:pt x="9262" y="10993"/>
                </a:cubicBezTo>
                <a:cubicBezTo>
                  <a:pt x="9262" y="11009"/>
                  <a:pt x="9262" y="11009"/>
                  <a:pt x="9272" y="11024"/>
                </a:cubicBezTo>
                <a:close/>
                <a:moveTo>
                  <a:pt x="18534" y="10993"/>
                </a:moveTo>
                <a:cubicBezTo>
                  <a:pt x="18534" y="10993"/>
                  <a:pt x="18525" y="10993"/>
                  <a:pt x="18525" y="10993"/>
                </a:cubicBezTo>
                <a:cubicBezTo>
                  <a:pt x="18516" y="10993"/>
                  <a:pt x="18516" y="10993"/>
                  <a:pt x="18516" y="11009"/>
                </a:cubicBezTo>
                <a:cubicBezTo>
                  <a:pt x="18516" y="11009"/>
                  <a:pt x="18516" y="11024"/>
                  <a:pt x="18516" y="11024"/>
                </a:cubicBezTo>
                <a:cubicBezTo>
                  <a:pt x="18525" y="11024"/>
                  <a:pt x="18525" y="11024"/>
                  <a:pt x="18525" y="11024"/>
                </a:cubicBezTo>
                <a:cubicBezTo>
                  <a:pt x="18525" y="11009"/>
                  <a:pt x="18534" y="11009"/>
                  <a:pt x="18534" y="10993"/>
                </a:cubicBezTo>
                <a:close/>
                <a:moveTo>
                  <a:pt x="5308" y="11444"/>
                </a:moveTo>
                <a:cubicBezTo>
                  <a:pt x="5308" y="11444"/>
                  <a:pt x="5308" y="11428"/>
                  <a:pt x="5299" y="11428"/>
                </a:cubicBezTo>
                <a:cubicBezTo>
                  <a:pt x="5299" y="11444"/>
                  <a:pt x="5299" y="11444"/>
                  <a:pt x="5299" y="11444"/>
                </a:cubicBezTo>
                <a:cubicBezTo>
                  <a:pt x="5299" y="11459"/>
                  <a:pt x="5299" y="11459"/>
                  <a:pt x="5308" y="11459"/>
                </a:cubicBezTo>
                <a:cubicBezTo>
                  <a:pt x="5308" y="11459"/>
                  <a:pt x="5308" y="11459"/>
                  <a:pt x="5308" y="11444"/>
                </a:cubicBezTo>
                <a:close/>
                <a:moveTo>
                  <a:pt x="5162" y="11490"/>
                </a:moveTo>
                <a:cubicBezTo>
                  <a:pt x="5162" y="11490"/>
                  <a:pt x="5162" y="11490"/>
                  <a:pt x="5162" y="11475"/>
                </a:cubicBezTo>
                <a:cubicBezTo>
                  <a:pt x="5162" y="11475"/>
                  <a:pt x="5162" y="11459"/>
                  <a:pt x="5162" y="11459"/>
                </a:cubicBezTo>
                <a:cubicBezTo>
                  <a:pt x="5153" y="11459"/>
                  <a:pt x="5153" y="11475"/>
                  <a:pt x="5153" y="11475"/>
                </a:cubicBezTo>
                <a:cubicBezTo>
                  <a:pt x="5144" y="11490"/>
                  <a:pt x="5153" y="11506"/>
                  <a:pt x="5162" y="11490"/>
                </a:cubicBezTo>
                <a:close/>
                <a:moveTo>
                  <a:pt x="5373" y="11630"/>
                </a:moveTo>
                <a:cubicBezTo>
                  <a:pt x="5373" y="11630"/>
                  <a:pt x="5373" y="11630"/>
                  <a:pt x="5373" y="11630"/>
                </a:cubicBezTo>
                <a:cubicBezTo>
                  <a:pt x="5373" y="11630"/>
                  <a:pt x="5373" y="11630"/>
                  <a:pt x="5373" y="11630"/>
                </a:cubicBezTo>
                <a:cubicBezTo>
                  <a:pt x="5373" y="11630"/>
                  <a:pt x="5373" y="11630"/>
                  <a:pt x="5373" y="11630"/>
                </a:cubicBezTo>
                <a:cubicBezTo>
                  <a:pt x="5373" y="11630"/>
                  <a:pt x="5373" y="11630"/>
                  <a:pt x="5373" y="11630"/>
                </a:cubicBezTo>
                <a:close/>
                <a:moveTo>
                  <a:pt x="5391" y="11661"/>
                </a:moveTo>
                <a:cubicBezTo>
                  <a:pt x="5391" y="11661"/>
                  <a:pt x="5391" y="11646"/>
                  <a:pt x="5391" y="11646"/>
                </a:cubicBezTo>
                <a:cubicBezTo>
                  <a:pt x="5400" y="11646"/>
                  <a:pt x="5391" y="11630"/>
                  <a:pt x="5391" y="11630"/>
                </a:cubicBezTo>
                <a:cubicBezTo>
                  <a:pt x="5382" y="11630"/>
                  <a:pt x="5382" y="11630"/>
                  <a:pt x="5373" y="11630"/>
                </a:cubicBezTo>
                <a:cubicBezTo>
                  <a:pt x="5373" y="11646"/>
                  <a:pt x="5373" y="11646"/>
                  <a:pt x="5382" y="11661"/>
                </a:cubicBezTo>
                <a:cubicBezTo>
                  <a:pt x="5382" y="11661"/>
                  <a:pt x="5382" y="11661"/>
                  <a:pt x="5391" y="11661"/>
                </a:cubicBezTo>
                <a:close/>
                <a:moveTo>
                  <a:pt x="7459" y="4047"/>
                </a:moveTo>
                <a:cubicBezTo>
                  <a:pt x="7459" y="4031"/>
                  <a:pt x="7450" y="4031"/>
                  <a:pt x="7450" y="4016"/>
                </a:cubicBezTo>
                <a:cubicBezTo>
                  <a:pt x="7450" y="4016"/>
                  <a:pt x="7441" y="4016"/>
                  <a:pt x="7441" y="4031"/>
                </a:cubicBezTo>
                <a:cubicBezTo>
                  <a:pt x="7432" y="4031"/>
                  <a:pt x="7441" y="4047"/>
                  <a:pt x="7441" y="4047"/>
                </a:cubicBezTo>
                <a:cubicBezTo>
                  <a:pt x="7450" y="4047"/>
                  <a:pt x="7450" y="4047"/>
                  <a:pt x="7459" y="4047"/>
                </a:cubicBezTo>
                <a:close/>
                <a:moveTo>
                  <a:pt x="4796" y="11739"/>
                </a:moveTo>
                <a:cubicBezTo>
                  <a:pt x="4796" y="11754"/>
                  <a:pt x="4796" y="11754"/>
                  <a:pt x="4796" y="11770"/>
                </a:cubicBezTo>
                <a:cubicBezTo>
                  <a:pt x="4805" y="11770"/>
                  <a:pt x="4805" y="11770"/>
                  <a:pt x="4814" y="11754"/>
                </a:cubicBezTo>
                <a:cubicBezTo>
                  <a:pt x="4814" y="11754"/>
                  <a:pt x="4814" y="11739"/>
                  <a:pt x="4805" y="11739"/>
                </a:cubicBezTo>
                <a:cubicBezTo>
                  <a:pt x="4805" y="11723"/>
                  <a:pt x="4796" y="11739"/>
                  <a:pt x="4796" y="11739"/>
                </a:cubicBezTo>
                <a:close/>
                <a:moveTo>
                  <a:pt x="6297" y="12765"/>
                </a:moveTo>
                <a:cubicBezTo>
                  <a:pt x="6297" y="12765"/>
                  <a:pt x="6306" y="12780"/>
                  <a:pt x="6306" y="12780"/>
                </a:cubicBezTo>
                <a:cubicBezTo>
                  <a:pt x="6315" y="12780"/>
                  <a:pt x="6315" y="12780"/>
                  <a:pt x="6315" y="12765"/>
                </a:cubicBezTo>
                <a:cubicBezTo>
                  <a:pt x="6315" y="12765"/>
                  <a:pt x="6315" y="12749"/>
                  <a:pt x="6306" y="12749"/>
                </a:cubicBezTo>
                <a:cubicBezTo>
                  <a:pt x="6306" y="12749"/>
                  <a:pt x="6297" y="12765"/>
                  <a:pt x="6297" y="12765"/>
                </a:cubicBezTo>
                <a:close/>
                <a:moveTo>
                  <a:pt x="6123" y="4093"/>
                </a:moveTo>
                <a:cubicBezTo>
                  <a:pt x="6114" y="4078"/>
                  <a:pt x="6114" y="4078"/>
                  <a:pt x="6105" y="4093"/>
                </a:cubicBezTo>
                <a:cubicBezTo>
                  <a:pt x="6105" y="4093"/>
                  <a:pt x="6105" y="4093"/>
                  <a:pt x="6105" y="4093"/>
                </a:cubicBezTo>
                <a:cubicBezTo>
                  <a:pt x="6105" y="4093"/>
                  <a:pt x="6114" y="4109"/>
                  <a:pt x="6114" y="4109"/>
                </a:cubicBezTo>
                <a:cubicBezTo>
                  <a:pt x="6123" y="4109"/>
                  <a:pt x="6123" y="4093"/>
                  <a:pt x="6123" y="4093"/>
                </a:cubicBezTo>
                <a:close/>
                <a:moveTo>
                  <a:pt x="18268" y="12842"/>
                </a:moveTo>
                <a:cubicBezTo>
                  <a:pt x="18259" y="12827"/>
                  <a:pt x="18259" y="12827"/>
                  <a:pt x="18259" y="12827"/>
                </a:cubicBezTo>
                <a:cubicBezTo>
                  <a:pt x="18259" y="12827"/>
                  <a:pt x="18250" y="12827"/>
                  <a:pt x="18250" y="12842"/>
                </a:cubicBezTo>
                <a:cubicBezTo>
                  <a:pt x="18250" y="12842"/>
                  <a:pt x="18259" y="12842"/>
                  <a:pt x="18259" y="12842"/>
                </a:cubicBezTo>
                <a:cubicBezTo>
                  <a:pt x="18259" y="12842"/>
                  <a:pt x="18268" y="12842"/>
                  <a:pt x="18268" y="12842"/>
                </a:cubicBezTo>
                <a:close/>
                <a:moveTo>
                  <a:pt x="16301" y="12904"/>
                </a:moveTo>
                <a:cubicBezTo>
                  <a:pt x="16301" y="12920"/>
                  <a:pt x="16301" y="12935"/>
                  <a:pt x="16301" y="12935"/>
                </a:cubicBezTo>
                <a:cubicBezTo>
                  <a:pt x="16310" y="12935"/>
                  <a:pt x="16310" y="12935"/>
                  <a:pt x="16310" y="12935"/>
                </a:cubicBezTo>
                <a:cubicBezTo>
                  <a:pt x="16310" y="12920"/>
                  <a:pt x="16310" y="12920"/>
                  <a:pt x="16310" y="12904"/>
                </a:cubicBezTo>
                <a:cubicBezTo>
                  <a:pt x="16310" y="12904"/>
                  <a:pt x="16301" y="12904"/>
                  <a:pt x="16301" y="12904"/>
                </a:cubicBezTo>
                <a:close/>
                <a:moveTo>
                  <a:pt x="18278" y="13526"/>
                </a:moveTo>
                <a:cubicBezTo>
                  <a:pt x="18278" y="13510"/>
                  <a:pt x="18278" y="13510"/>
                  <a:pt x="18268" y="13510"/>
                </a:cubicBezTo>
                <a:cubicBezTo>
                  <a:pt x="18268" y="13526"/>
                  <a:pt x="18259" y="13526"/>
                  <a:pt x="18268" y="13542"/>
                </a:cubicBezTo>
                <a:cubicBezTo>
                  <a:pt x="18268" y="13542"/>
                  <a:pt x="18268" y="13542"/>
                  <a:pt x="18278" y="13542"/>
                </a:cubicBezTo>
                <a:cubicBezTo>
                  <a:pt x="18278" y="13542"/>
                  <a:pt x="18287" y="13526"/>
                  <a:pt x="18278" y="13526"/>
                </a:cubicBezTo>
                <a:close/>
                <a:moveTo>
                  <a:pt x="18818" y="14505"/>
                </a:moveTo>
                <a:cubicBezTo>
                  <a:pt x="18808" y="14520"/>
                  <a:pt x="18808" y="14520"/>
                  <a:pt x="18808" y="14520"/>
                </a:cubicBezTo>
                <a:cubicBezTo>
                  <a:pt x="18799" y="14536"/>
                  <a:pt x="18808" y="14536"/>
                  <a:pt x="18808" y="14536"/>
                </a:cubicBezTo>
                <a:cubicBezTo>
                  <a:pt x="18818" y="14536"/>
                  <a:pt x="18827" y="14536"/>
                  <a:pt x="18827" y="14520"/>
                </a:cubicBezTo>
                <a:cubicBezTo>
                  <a:pt x="18827" y="14520"/>
                  <a:pt x="18818" y="14520"/>
                  <a:pt x="18818" y="14505"/>
                </a:cubicBezTo>
                <a:close/>
                <a:moveTo>
                  <a:pt x="9354" y="2602"/>
                </a:moveTo>
                <a:cubicBezTo>
                  <a:pt x="9354" y="2602"/>
                  <a:pt x="9354" y="2602"/>
                  <a:pt x="9363" y="2586"/>
                </a:cubicBezTo>
                <a:cubicBezTo>
                  <a:pt x="9363" y="2586"/>
                  <a:pt x="9363" y="2586"/>
                  <a:pt x="9354" y="2586"/>
                </a:cubicBezTo>
                <a:cubicBezTo>
                  <a:pt x="9354" y="2586"/>
                  <a:pt x="9354" y="2586"/>
                  <a:pt x="9345" y="2602"/>
                </a:cubicBezTo>
                <a:cubicBezTo>
                  <a:pt x="9345" y="2602"/>
                  <a:pt x="9354" y="2602"/>
                  <a:pt x="9354" y="2602"/>
                </a:cubicBezTo>
                <a:close/>
                <a:moveTo>
                  <a:pt x="18452" y="15266"/>
                </a:moveTo>
                <a:cubicBezTo>
                  <a:pt x="18452" y="15266"/>
                  <a:pt x="18452" y="15266"/>
                  <a:pt x="18452" y="15266"/>
                </a:cubicBezTo>
                <a:cubicBezTo>
                  <a:pt x="18442" y="15251"/>
                  <a:pt x="18433" y="15266"/>
                  <a:pt x="18433" y="15266"/>
                </a:cubicBezTo>
                <a:cubicBezTo>
                  <a:pt x="18433" y="15282"/>
                  <a:pt x="18442" y="15282"/>
                  <a:pt x="18442" y="15282"/>
                </a:cubicBezTo>
                <a:cubicBezTo>
                  <a:pt x="18452" y="15282"/>
                  <a:pt x="18461" y="15282"/>
                  <a:pt x="18452" y="15266"/>
                </a:cubicBezTo>
                <a:close/>
                <a:moveTo>
                  <a:pt x="20200" y="15468"/>
                </a:moveTo>
                <a:cubicBezTo>
                  <a:pt x="20200" y="15453"/>
                  <a:pt x="20200" y="15453"/>
                  <a:pt x="20200" y="15453"/>
                </a:cubicBezTo>
                <a:cubicBezTo>
                  <a:pt x="20191" y="15453"/>
                  <a:pt x="20181" y="15453"/>
                  <a:pt x="20181" y="15453"/>
                </a:cubicBezTo>
                <a:cubicBezTo>
                  <a:pt x="20181" y="15453"/>
                  <a:pt x="20181" y="15468"/>
                  <a:pt x="20191" y="15468"/>
                </a:cubicBezTo>
                <a:cubicBezTo>
                  <a:pt x="20191" y="15484"/>
                  <a:pt x="20200" y="15468"/>
                  <a:pt x="20200" y="15468"/>
                </a:cubicBezTo>
                <a:close/>
                <a:moveTo>
                  <a:pt x="20181" y="15453"/>
                </a:moveTo>
                <a:cubicBezTo>
                  <a:pt x="20181" y="15437"/>
                  <a:pt x="20181" y="15437"/>
                  <a:pt x="20172" y="15437"/>
                </a:cubicBezTo>
                <a:cubicBezTo>
                  <a:pt x="20172" y="15437"/>
                  <a:pt x="20172" y="15437"/>
                  <a:pt x="20172" y="15437"/>
                </a:cubicBezTo>
                <a:cubicBezTo>
                  <a:pt x="20172" y="15437"/>
                  <a:pt x="20172" y="15437"/>
                  <a:pt x="20172" y="15437"/>
                </a:cubicBezTo>
                <a:cubicBezTo>
                  <a:pt x="20172" y="15453"/>
                  <a:pt x="20181" y="15453"/>
                  <a:pt x="20181" y="15453"/>
                </a:cubicBezTo>
                <a:close/>
                <a:moveTo>
                  <a:pt x="19358" y="16308"/>
                </a:moveTo>
                <a:cubicBezTo>
                  <a:pt x="19358" y="16308"/>
                  <a:pt x="19358" y="16308"/>
                  <a:pt x="19358" y="16308"/>
                </a:cubicBezTo>
                <a:cubicBezTo>
                  <a:pt x="19358" y="16308"/>
                  <a:pt x="19358" y="16308"/>
                  <a:pt x="19358" y="16308"/>
                </a:cubicBezTo>
                <a:cubicBezTo>
                  <a:pt x="19358" y="16308"/>
                  <a:pt x="19358" y="16308"/>
                  <a:pt x="19358" y="16308"/>
                </a:cubicBezTo>
                <a:cubicBezTo>
                  <a:pt x="19358" y="16308"/>
                  <a:pt x="19358" y="16308"/>
                  <a:pt x="19358" y="16308"/>
                </a:cubicBezTo>
                <a:close/>
                <a:moveTo>
                  <a:pt x="19376" y="16276"/>
                </a:moveTo>
                <a:cubicBezTo>
                  <a:pt x="19376" y="16276"/>
                  <a:pt x="19376" y="16276"/>
                  <a:pt x="19376" y="16276"/>
                </a:cubicBezTo>
                <a:cubicBezTo>
                  <a:pt x="19367" y="16292"/>
                  <a:pt x="19367" y="16308"/>
                  <a:pt x="19358" y="16308"/>
                </a:cubicBezTo>
                <a:cubicBezTo>
                  <a:pt x="19367" y="16308"/>
                  <a:pt x="19376" y="16308"/>
                  <a:pt x="19376" y="16308"/>
                </a:cubicBezTo>
                <a:cubicBezTo>
                  <a:pt x="19385" y="16292"/>
                  <a:pt x="19385" y="16292"/>
                  <a:pt x="19376" y="16276"/>
                </a:cubicBezTo>
                <a:close/>
                <a:moveTo>
                  <a:pt x="17573" y="17489"/>
                </a:moveTo>
                <a:cubicBezTo>
                  <a:pt x="17555" y="17489"/>
                  <a:pt x="17555" y="17504"/>
                  <a:pt x="17564" y="17535"/>
                </a:cubicBezTo>
                <a:cubicBezTo>
                  <a:pt x="17573" y="17535"/>
                  <a:pt x="17573" y="17535"/>
                  <a:pt x="17582" y="17535"/>
                </a:cubicBezTo>
                <a:cubicBezTo>
                  <a:pt x="17582" y="17520"/>
                  <a:pt x="17582" y="17504"/>
                  <a:pt x="17582" y="17489"/>
                </a:cubicBezTo>
                <a:cubicBezTo>
                  <a:pt x="17573" y="17489"/>
                  <a:pt x="17573" y="17489"/>
                  <a:pt x="17573" y="17489"/>
                </a:cubicBezTo>
                <a:close/>
                <a:moveTo>
                  <a:pt x="9473" y="1156"/>
                </a:moveTo>
                <a:cubicBezTo>
                  <a:pt x="9473" y="1156"/>
                  <a:pt x="9473" y="1141"/>
                  <a:pt x="9473" y="1141"/>
                </a:cubicBezTo>
                <a:cubicBezTo>
                  <a:pt x="9473" y="1141"/>
                  <a:pt x="9464" y="1156"/>
                  <a:pt x="9464" y="1156"/>
                </a:cubicBezTo>
                <a:cubicBezTo>
                  <a:pt x="9464" y="1172"/>
                  <a:pt x="9473" y="1172"/>
                  <a:pt x="9473" y="1188"/>
                </a:cubicBezTo>
                <a:cubicBezTo>
                  <a:pt x="9473" y="1172"/>
                  <a:pt x="9473" y="1172"/>
                  <a:pt x="9473" y="1156"/>
                </a:cubicBezTo>
                <a:close/>
                <a:moveTo>
                  <a:pt x="12484" y="1125"/>
                </a:moveTo>
                <a:cubicBezTo>
                  <a:pt x="12484" y="1125"/>
                  <a:pt x="12475" y="1125"/>
                  <a:pt x="12475" y="1125"/>
                </a:cubicBezTo>
                <a:cubicBezTo>
                  <a:pt x="12466" y="1125"/>
                  <a:pt x="12466" y="1125"/>
                  <a:pt x="12466" y="1141"/>
                </a:cubicBezTo>
                <a:cubicBezTo>
                  <a:pt x="12475" y="1156"/>
                  <a:pt x="12475" y="1156"/>
                  <a:pt x="12475" y="1172"/>
                </a:cubicBezTo>
                <a:cubicBezTo>
                  <a:pt x="12484" y="1172"/>
                  <a:pt x="12493" y="1172"/>
                  <a:pt x="12493" y="1172"/>
                </a:cubicBezTo>
                <a:cubicBezTo>
                  <a:pt x="12493" y="1156"/>
                  <a:pt x="12493" y="1141"/>
                  <a:pt x="12484" y="1125"/>
                </a:cubicBezTo>
                <a:close/>
                <a:moveTo>
                  <a:pt x="5400" y="2866"/>
                </a:moveTo>
                <a:cubicBezTo>
                  <a:pt x="5400" y="2866"/>
                  <a:pt x="5391" y="2866"/>
                  <a:pt x="5391" y="2881"/>
                </a:cubicBezTo>
                <a:cubicBezTo>
                  <a:pt x="5391" y="2881"/>
                  <a:pt x="5391" y="2897"/>
                  <a:pt x="5400" y="2897"/>
                </a:cubicBezTo>
                <a:cubicBezTo>
                  <a:pt x="5400" y="2912"/>
                  <a:pt x="5409" y="2897"/>
                  <a:pt x="5409" y="2881"/>
                </a:cubicBezTo>
                <a:cubicBezTo>
                  <a:pt x="5409" y="2881"/>
                  <a:pt x="5409" y="2866"/>
                  <a:pt x="5400" y="2866"/>
                </a:cubicBezTo>
                <a:close/>
                <a:moveTo>
                  <a:pt x="13820" y="3192"/>
                </a:moveTo>
                <a:cubicBezTo>
                  <a:pt x="13820" y="3192"/>
                  <a:pt x="13820" y="3177"/>
                  <a:pt x="13820" y="3177"/>
                </a:cubicBezTo>
                <a:cubicBezTo>
                  <a:pt x="13820" y="3177"/>
                  <a:pt x="13820" y="3161"/>
                  <a:pt x="13820" y="3161"/>
                </a:cubicBezTo>
                <a:cubicBezTo>
                  <a:pt x="13811" y="3177"/>
                  <a:pt x="13811" y="3177"/>
                  <a:pt x="13811" y="3177"/>
                </a:cubicBezTo>
                <a:cubicBezTo>
                  <a:pt x="13802" y="3192"/>
                  <a:pt x="13802" y="3192"/>
                  <a:pt x="13811" y="3208"/>
                </a:cubicBezTo>
                <a:cubicBezTo>
                  <a:pt x="13811" y="3208"/>
                  <a:pt x="13820" y="3192"/>
                  <a:pt x="13820" y="3192"/>
                </a:cubicBezTo>
                <a:close/>
                <a:moveTo>
                  <a:pt x="1776" y="4886"/>
                </a:moveTo>
                <a:cubicBezTo>
                  <a:pt x="1776" y="4886"/>
                  <a:pt x="1766" y="4886"/>
                  <a:pt x="1766" y="4902"/>
                </a:cubicBezTo>
                <a:cubicBezTo>
                  <a:pt x="1766" y="4917"/>
                  <a:pt x="1776" y="4917"/>
                  <a:pt x="1785" y="4917"/>
                </a:cubicBezTo>
                <a:cubicBezTo>
                  <a:pt x="1785" y="4917"/>
                  <a:pt x="1785" y="4917"/>
                  <a:pt x="1785" y="4917"/>
                </a:cubicBezTo>
                <a:cubicBezTo>
                  <a:pt x="1785" y="4902"/>
                  <a:pt x="1776" y="4886"/>
                  <a:pt x="1776" y="4886"/>
                </a:cubicBezTo>
                <a:close/>
                <a:moveTo>
                  <a:pt x="10873" y="4964"/>
                </a:moveTo>
                <a:cubicBezTo>
                  <a:pt x="10873" y="4964"/>
                  <a:pt x="10873" y="4964"/>
                  <a:pt x="10873" y="4964"/>
                </a:cubicBezTo>
                <a:cubicBezTo>
                  <a:pt x="10882" y="4948"/>
                  <a:pt x="10882" y="4948"/>
                  <a:pt x="10892" y="4933"/>
                </a:cubicBezTo>
                <a:cubicBezTo>
                  <a:pt x="10882" y="4933"/>
                  <a:pt x="10873" y="4933"/>
                  <a:pt x="10873" y="4948"/>
                </a:cubicBezTo>
                <a:cubicBezTo>
                  <a:pt x="10864" y="4948"/>
                  <a:pt x="10864" y="4964"/>
                  <a:pt x="10873" y="4964"/>
                </a:cubicBezTo>
                <a:close/>
                <a:moveTo>
                  <a:pt x="10892" y="4933"/>
                </a:moveTo>
                <a:cubicBezTo>
                  <a:pt x="10892" y="4933"/>
                  <a:pt x="10892" y="4933"/>
                  <a:pt x="10892" y="4933"/>
                </a:cubicBezTo>
                <a:cubicBezTo>
                  <a:pt x="10892" y="4933"/>
                  <a:pt x="10892" y="4933"/>
                  <a:pt x="10892" y="4933"/>
                </a:cubicBezTo>
                <a:cubicBezTo>
                  <a:pt x="10892" y="4933"/>
                  <a:pt x="10892" y="4933"/>
                  <a:pt x="10892" y="4933"/>
                </a:cubicBezTo>
                <a:cubicBezTo>
                  <a:pt x="10892" y="4933"/>
                  <a:pt x="10892" y="4933"/>
                  <a:pt x="10892" y="4933"/>
                </a:cubicBezTo>
                <a:close/>
                <a:moveTo>
                  <a:pt x="12072" y="5492"/>
                </a:moveTo>
                <a:cubicBezTo>
                  <a:pt x="12072" y="5492"/>
                  <a:pt x="12072" y="5508"/>
                  <a:pt x="12081" y="5508"/>
                </a:cubicBezTo>
                <a:cubicBezTo>
                  <a:pt x="12081" y="5508"/>
                  <a:pt x="12081" y="5508"/>
                  <a:pt x="12081" y="5508"/>
                </a:cubicBezTo>
                <a:cubicBezTo>
                  <a:pt x="12091" y="5492"/>
                  <a:pt x="12081" y="5492"/>
                  <a:pt x="12072" y="5492"/>
                </a:cubicBezTo>
                <a:cubicBezTo>
                  <a:pt x="12072" y="5492"/>
                  <a:pt x="12072" y="5492"/>
                  <a:pt x="12072" y="5492"/>
                </a:cubicBezTo>
                <a:close/>
                <a:moveTo>
                  <a:pt x="6242" y="5632"/>
                </a:moveTo>
                <a:cubicBezTo>
                  <a:pt x="6242" y="5647"/>
                  <a:pt x="6233" y="5647"/>
                  <a:pt x="6233" y="5647"/>
                </a:cubicBezTo>
                <a:cubicBezTo>
                  <a:pt x="6233" y="5663"/>
                  <a:pt x="6242" y="5663"/>
                  <a:pt x="6242" y="5678"/>
                </a:cubicBezTo>
                <a:cubicBezTo>
                  <a:pt x="6242" y="5678"/>
                  <a:pt x="6251" y="5678"/>
                  <a:pt x="6251" y="5663"/>
                </a:cubicBezTo>
                <a:cubicBezTo>
                  <a:pt x="6251" y="5663"/>
                  <a:pt x="6251" y="5647"/>
                  <a:pt x="6251" y="5647"/>
                </a:cubicBezTo>
                <a:cubicBezTo>
                  <a:pt x="6251" y="5632"/>
                  <a:pt x="6242" y="5632"/>
                  <a:pt x="6242" y="5632"/>
                </a:cubicBezTo>
                <a:close/>
                <a:moveTo>
                  <a:pt x="14534" y="1902"/>
                </a:moveTo>
                <a:cubicBezTo>
                  <a:pt x="14534" y="1902"/>
                  <a:pt x="14525" y="1902"/>
                  <a:pt x="14525" y="1918"/>
                </a:cubicBezTo>
                <a:cubicBezTo>
                  <a:pt x="14525" y="1918"/>
                  <a:pt x="14534" y="1933"/>
                  <a:pt x="14534" y="1933"/>
                </a:cubicBezTo>
                <a:cubicBezTo>
                  <a:pt x="14543" y="1933"/>
                  <a:pt x="14543" y="1918"/>
                  <a:pt x="14543" y="1918"/>
                </a:cubicBezTo>
                <a:cubicBezTo>
                  <a:pt x="14543" y="1902"/>
                  <a:pt x="14543" y="1902"/>
                  <a:pt x="14534" y="1902"/>
                </a:cubicBezTo>
                <a:close/>
                <a:moveTo>
                  <a:pt x="19632" y="6766"/>
                </a:moveTo>
                <a:cubicBezTo>
                  <a:pt x="19632" y="6751"/>
                  <a:pt x="19632" y="6751"/>
                  <a:pt x="19632" y="6751"/>
                </a:cubicBezTo>
                <a:cubicBezTo>
                  <a:pt x="19632" y="6751"/>
                  <a:pt x="19623" y="6751"/>
                  <a:pt x="19623" y="6751"/>
                </a:cubicBezTo>
                <a:cubicBezTo>
                  <a:pt x="19623" y="6751"/>
                  <a:pt x="19623" y="6766"/>
                  <a:pt x="19623" y="6766"/>
                </a:cubicBezTo>
                <a:cubicBezTo>
                  <a:pt x="19632" y="6766"/>
                  <a:pt x="19632" y="6766"/>
                  <a:pt x="19632" y="6766"/>
                </a:cubicBezTo>
                <a:close/>
                <a:moveTo>
                  <a:pt x="19001" y="9268"/>
                </a:moveTo>
                <a:cubicBezTo>
                  <a:pt x="19001" y="9253"/>
                  <a:pt x="19001" y="9253"/>
                  <a:pt x="19010" y="9253"/>
                </a:cubicBezTo>
                <a:cubicBezTo>
                  <a:pt x="19001" y="9237"/>
                  <a:pt x="19001" y="9237"/>
                  <a:pt x="19001" y="9222"/>
                </a:cubicBezTo>
                <a:cubicBezTo>
                  <a:pt x="19001" y="9237"/>
                  <a:pt x="18992" y="9237"/>
                  <a:pt x="18992" y="9253"/>
                </a:cubicBezTo>
                <a:cubicBezTo>
                  <a:pt x="18992" y="9253"/>
                  <a:pt x="18992" y="9253"/>
                  <a:pt x="19001" y="9268"/>
                </a:cubicBezTo>
                <a:close/>
                <a:moveTo>
                  <a:pt x="10361" y="9563"/>
                </a:moveTo>
                <a:cubicBezTo>
                  <a:pt x="10361" y="9563"/>
                  <a:pt x="10352" y="9563"/>
                  <a:pt x="10352" y="9548"/>
                </a:cubicBezTo>
                <a:cubicBezTo>
                  <a:pt x="10342" y="9548"/>
                  <a:pt x="10333" y="9563"/>
                  <a:pt x="10333" y="9579"/>
                </a:cubicBezTo>
                <a:cubicBezTo>
                  <a:pt x="10342" y="9579"/>
                  <a:pt x="10342" y="9579"/>
                  <a:pt x="10352" y="9579"/>
                </a:cubicBezTo>
                <a:cubicBezTo>
                  <a:pt x="10352" y="9579"/>
                  <a:pt x="10361" y="9579"/>
                  <a:pt x="10361" y="9563"/>
                </a:cubicBezTo>
                <a:close/>
                <a:moveTo>
                  <a:pt x="11926" y="10045"/>
                </a:moveTo>
                <a:cubicBezTo>
                  <a:pt x="11935" y="10030"/>
                  <a:pt x="11935" y="10030"/>
                  <a:pt x="11935" y="10030"/>
                </a:cubicBezTo>
                <a:cubicBezTo>
                  <a:pt x="11944" y="10030"/>
                  <a:pt x="11944" y="10014"/>
                  <a:pt x="11944" y="10014"/>
                </a:cubicBezTo>
                <a:cubicBezTo>
                  <a:pt x="11944" y="10014"/>
                  <a:pt x="11935" y="9998"/>
                  <a:pt x="11935" y="9998"/>
                </a:cubicBezTo>
                <a:cubicBezTo>
                  <a:pt x="11926" y="9998"/>
                  <a:pt x="11926" y="10014"/>
                  <a:pt x="11926" y="10030"/>
                </a:cubicBezTo>
                <a:cubicBezTo>
                  <a:pt x="11926" y="10030"/>
                  <a:pt x="11926" y="10030"/>
                  <a:pt x="11926" y="10045"/>
                </a:cubicBezTo>
                <a:close/>
                <a:moveTo>
                  <a:pt x="4412" y="10791"/>
                </a:moveTo>
                <a:cubicBezTo>
                  <a:pt x="4412" y="10791"/>
                  <a:pt x="4412" y="10791"/>
                  <a:pt x="4412" y="10791"/>
                </a:cubicBezTo>
                <a:cubicBezTo>
                  <a:pt x="4412" y="10791"/>
                  <a:pt x="4412" y="10791"/>
                  <a:pt x="4412" y="10791"/>
                </a:cubicBezTo>
                <a:cubicBezTo>
                  <a:pt x="4412" y="10791"/>
                  <a:pt x="4412" y="10791"/>
                  <a:pt x="4412" y="10791"/>
                </a:cubicBezTo>
                <a:cubicBezTo>
                  <a:pt x="4412" y="10791"/>
                  <a:pt x="4412" y="10791"/>
                  <a:pt x="4412" y="10791"/>
                </a:cubicBezTo>
                <a:close/>
                <a:moveTo>
                  <a:pt x="4421" y="10822"/>
                </a:moveTo>
                <a:cubicBezTo>
                  <a:pt x="4430" y="10822"/>
                  <a:pt x="4439" y="10822"/>
                  <a:pt x="4439" y="10807"/>
                </a:cubicBezTo>
                <a:cubicBezTo>
                  <a:pt x="4439" y="10807"/>
                  <a:pt x="4439" y="10791"/>
                  <a:pt x="4430" y="10791"/>
                </a:cubicBezTo>
                <a:cubicBezTo>
                  <a:pt x="4430" y="10791"/>
                  <a:pt x="4421" y="10791"/>
                  <a:pt x="4412" y="10791"/>
                </a:cubicBezTo>
                <a:cubicBezTo>
                  <a:pt x="4412" y="10807"/>
                  <a:pt x="4421" y="10807"/>
                  <a:pt x="4421" y="10822"/>
                </a:cubicBezTo>
                <a:close/>
                <a:moveTo>
                  <a:pt x="5592" y="2477"/>
                </a:moveTo>
                <a:cubicBezTo>
                  <a:pt x="5592" y="2477"/>
                  <a:pt x="5592" y="2477"/>
                  <a:pt x="5592" y="2477"/>
                </a:cubicBezTo>
                <a:cubicBezTo>
                  <a:pt x="5592" y="2477"/>
                  <a:pt x="5592" y="2477"/>
                  <a:pt x="5592" y="2477"/>
                </a:cubicBezTo>
                <a:cubicBezTo>
                  <a:pt x="5583" y="2477"/>
                  <a:pt x="5592" y="2477"/>
                  <a:pt x="5592" y="2477"/>
                </a:cubicBezTo>
                <a:close/>
                <a:moveTo>
                  <a:pt x="4897" y="2493"/>
                </a:moveTo>
                <a:cubicBezTo>
                  <a:pt x="4897" y="2493"/>
                  <a:pt x="4897" y="2493"/>
                  <a:pt x="4897" y="2493"/>
                </a:cubicBezTo>
                <a:cubicBezTo>
                  <a:pt x="4897" y="2493"/>
                  <a:pt x="4897" y="2493"/>
                  <a:pt x="4897" y="2493"/>
                </a:cubicBezTo>
                <a:cubicBezTo>
                  <a:pt x="4887" y="2493"/>
                  <a:pt x="4887" y="2493"/>
                  <a:pt x="4897" y="2493"/>
                </a:cubicBezTo>
                <a:close/>
                <a:moveTo>
                  <a:pt x="18287" y="6238"/>
                </a:moveTo>
                <a:cubicBezTo>
                  <a:pt x="18287" y="6253"/>
                  <a:pt x="18296" y="6253"/>
                  <a:pt x="18296" y="6253"/>
                </a:cubicBezTo>
                <a:cubicBezTo>
                  <a:pt x="18296" y="6253"/>
                  <a:pt x="18296" y="6238"/>
                  <a:pt x="18296" y="6238"/>
                </a:cubicBezTo>
                <a:cubicBezTo>
                  <a:pt x="18296" y="6238"/>
                  <a:pt x="18296" y="6222"/>
                  <a:pt x="18296" y="6222"/>
                </a:cubicBezTo>
                <a:cubicBezTo>
                  <a:pt x="18296" y="6238"/>
                  <a:pt x="18287" y="6238"/>
                  <a:pt x="18287" y="6238"/>
                </a:cubicBezTo>
                <a:close/>
                <a:moveTo>
                  <a:pt x="14205" y="2679"/>
                </a:moveTo>
                <a:cubicBezTo>
                  <a:pt x="14205" y="2664"/>
                  <a:pt x="14205" y="2664"/>
                  <a:pt x="14205" y="2664"/>
                </a:cubicBezTo>
                <a:cubicBezTo>
                  <a:pt x="14205" y="2664"/>
                  <a:pt x="14205" y="2664"/>
                  <a:pt x="14205" y="2679"/>
                </a:cubicBezTo>
                <a:cubicBezTo>
                  <a:pt x="14205" y="2679"/>
                  <a:pt x="14205" y="2679"/>
                  <a:pt x="14205" y="2679"/>
                </a:cubicBezTo>
                <a:close/>
                <a:moveTo>
                  <a:pt x="14196" y="2773"/>
                </a:moveTo>
                <a:cubicBezTo>
                  <a:pt x="14196" y="2757"/>
                  <a:pt x="14196" y="2757"/>
                  <a:pt x="14196" y="2757"/>
                </a:cubicBezTo>
                <a:cubicBezTo>
                  <a:pt x="14196" y="2773"/>
                  <a:pt x="14196" y="2773"/>
                  <a:pt x="14196" y="2773"/>
                </a:cubicBezTo>
                <a:close/>
                <a:moveTo>
                  <a:pt x="2938" y="2804"/>
                </a:moveTo>
                <a:cubicBezTo>
                  <a:pt x="2938" y="2804"/>
                  <a:pt x="2938" y="2804"/>
                  <a:pt x="2938" y="2804"/>
                </a:cubicBezTo>
                <a:cubicBezTo>
                  <a:pt x="2938" y="2804"/>
                  <a:pt x="2938" y="2804"/>
                  <a:pt x="2938" y="2804"/>
                </a:cubicBezTo>
                <a:cubicBezTo>
                  <a:pt x="2938" y="2804"/>
                  <a:pt x="2938" y="2804"/>
                  <a:pt x="2938" y="2804"/>
                </a:cubicBezTo>
                <a:cubicBezTo>
                  <a:pt x="2938" y="2804"/>
                  <a:pt x="2938" y="2804"/>
                  <a:pt x="2938" y="2804"/>
                </a:cubicBezTo>
                <a:close/>
                <a:moveTo>
                  <a:pt x="2956" y="2804"/>
                </a:moveTo>
                <a:cubicBezTo>
                  <a:pt x="2956" y="2804"/>
                  <a:pt x="2956" y="2788"/>
                  <a:pt x="2956" y="2788"/>
                </a:cubicBezTo>
                <a:cubicBezTo>
                  <a:pt x="2956" y="2788"/>
                  <a:pt x="2947" y="2788"/>
                  <a:pt x="2947" y="2788"/>
                </a:cubicBezTo>
                <a:cubicBezTo>
                  <a:pt x="2938" y="2788"/>
                  <a:pt x="2938" y="2804"/>
                  <a:pt x="2938" y="2804"/>
                </a:cubicBezTo>
                <a:cubicBezTo>
                  <a:pt x="2938" y="2804"/>
                  <a:pt x="2947" y="2804"/>
                  <a:pt x="2947" y="2804"/>
                </a:cubicBezTo>
                <a:cubicBezTo>
                  <a:pt x="2956" y="2804"/>
                  <a:pt x="2956" y="2804"/>
                  <a:pt x="2956" y="2804"/>
                </a:cubicBezTo>
                <a:close/>
                <a:moveTo>
                  <a:pt x="13921" y="2804"/>
                </a:moveTo>
                <a:cubicBezTo>
                  <a:pt x="13921" y="2804"/>
                  <a:pt x="13921" y="2819"/>
                  <a:pt x="13930" y="2819"/>
                </a:cubicBezTo>
                <a:cubicBezTo>
                  <a:pt x="13930" y="2819"/>
                  <a:pt x="13930" y="2819"/>
                  <a:pt x="13939" y="2819"/>
                </a:cubicBezTo>
                <a:cubicBezTo>
                  <a:pt x="13939" y="2804"/>
                  <a:pt x="13939" y="2804"/>
                  <a:pt x="13930" y="2788"/>
                </a:cubicBezTo>
                <a:cubicBezTo>
                  <a:pt x="13930" y="2788"/>
                  <a:pt x="13921" y="2804"/>
                  <a:pt x="13921" y="2804"/>
                </a:cubicBezTo>
                <a:close/>
                <a:moveTo>
                  <a:pt x="10416" y="9517"/>
                </a:moveTo>
                <a:cubicBezTo>
                  <a:pt x="10416" y="9517"/>
                  <a:pt x="10416" y="9517"/>
                  <a:pt x="10416" y="9517"/>
                </a:cubicBezTo>
                <a:cubicBezTo>
                  <a:pt x="10406" y="9517"/>
                  <a:pt x="10406" y="9517"/>
                  <a:pt x="10406" y="9517"/>
                </a:cubicBezTo>
                <a:cubicBezTo>
                  <a:pt x="10397" y="9517"/>
                  <a:pt x="10397" y="9517"/>
                  <a:pt x="10406" y="9532"/>
                </a:cubicBezTo>
                <a:cubicBezTo>
                  <a:pt x="10406" y="9532"/>
                  <a:pt x="10416" y="9532"/>
                  <a:pt x="10416" y="9517"/>
                </a:cubicBezTo>
                <a:close/>
                <a:moveTo>
                  <a:pt x="6022" y="4389"/>
                </a:moveTo>
                <a:cubicBezTo>
                  <a:pt x="6022" y="4373"/>
                  <a:pt x="6022" y="4373"/>
                  <a:pt x="6022" y="4373"/>
                </a:cubicBezTo>
                <a:cubicBezTo>
                  <a:pt x="6022" y="4389"/>
                  <a:pt x="6022" y="4389"/>
                  <a:pt x="6022" y="4389"/>
                </a:cubicBezTo>
                <a:close/>
                <a:moveTo>
                  <a:pt x="12475" y="986"/>
                </a:moveTo>
                <a:cubicBezTo>
                  <a:pt x="12475" y="970"/>
                  <a:pt x="12475" y="970"/>
                  <a:pt x="12475" y="970"/>
                </a:cubicBezTo>
                <a:cubicBezTo>
                  <a:pt x="12466" y="970"/>
                  <a:pt x="12466" y="970"/>
                  <a:pt x="12466" y="970"/>
                </a:cubicBezTo>
                <a:cubicBezTo>
                  <a:pt x="12466" y="986"/>
                  <a:pt x="12466" y="986"/>
                  <a:pt x="12466" y="1001"/>
                </a:cubicBezTo>
                <a:cubicBezTo>
                  <a:pt x="12475" y="1001"/>
                  <a:pt x="12475" y="986"/>
                  <a:pt x="12475" y="986"/>
                </a:cubicBezTo>
                <a:close/>
                <a:moveTo>
                  <a:pt x="18488" y="10123"/>
                </a:moveTo>
                <a:cubicBezTo>
                  <a:pt x="18488" y="10123"/>
                  <a:pt x="18488" y="10123"/>
                  <a:pt x="18488" y="10123"/>
                </a:cubicBezTo>
                <a:cubicBezTo>
                  <a:pt x="18488" y="10123"/>
                  <a:pt x="18479" y="10123"/>
                  <a:pt x="18479" y="10123"/>
                </a:cubicBezTo>
                <a:cubicBezTo>
                  <a:pt x="18479" y="10123"/>
                  <a:pt x="18479" y="10123"/>
                  <a:pt x="18479" y="10138"/>
                </a:cubicBezTo>
                <a:cubicBezTo>
                  <a:pt x="18488" y="10138"/>
                  <a:pt x="18488" y="10138"/>
                  <a:pt x="18488" y="10123"/>
                </a:cubicBezTo>
                <a:close/>
                <a:moveTo>
                  <a:pt x="14141" y="2897"/>
                </a:moveTo>
                <a:cubicBezTo>
                  <a:pt x="14141" y="2897"/>
                  <a:pt x="14150" y="2912"/>
                  <a:pt x="14150" y="2912"/>
                </a:cubicBezTo>
                <a:cubicBezTo>
                  <a:pt x="14150" y="2912"/>
                  <a:pt x="14150" y="2897"/>
                  <a:pt x="14150" y="2897"/>
                </a:cubicBezTo>
                <a:cubicBezTo>
                  <a:pt x="14150" y="2897"/>
                  <a:pt x="14141" y="2897"/>
                  <a:pt x="14141" y="2897"/>
                </a:cubicBezTo>
                <a:close/>
                <a:moveTo>
                  <a:pt x="9189" y="2928"/>
                </a:moveTo>
                <a:cubicBezTo>
                  <a:pt x="9189" y="2944"/>
                  <a:pt x="9189" y="2944"/>
                  <a:pt x="9189" y="2959"/>
                </a:cubicBezTo>
                <a:cubicBezTo>
                  <a:pt x="9207" y="2944"/>
                  <a:pt x="9207" y="2944"/>
                  <a:pt x="9189" y="2928"/>
                </a:cubicBezTo>
                <a:close/>
                <a:moveTo>
                  <a:pt x="5638" y="1219"/>
                </a:moveTo>
                <a:cubicBezTo>
                  <a:pt x="5647" y="1219"/>
                  <a:pt x="5647" y="1219"/>
                  <a:pt x="5647" y="1203"/>
                </a:cubicBezTo>
                <a:cubicBezTo>
                  <a:pt x="5647" y="1203"/>
                  <a:pt x="5638" y="1219"/>
                  <a:pt x="5638" y="1219"/>
                </a:cubicBezTo>
                <a:cubicBezTo>
                  <a:pt x="5638" y="1219"/>
                  <a:pt x="5638" y="1219"/>
                  <a:pt x="5638" y="1219"/>
                </a:cubicBezTo>
                <a:close/>
                <a:moveTo>
                  <a:pt x="13884" y="3254"/>
                </a:moveTo>
                <a:cubicBezTo>
                  <a:pt x="13884" y="3254"/>
                  <a:pt x="13875" y="3254"/>
                  <a:pt x="13875" y="3254"/>
                </a:cubicBezTo>
                <a:cubicBezTo>
                  <a:pt x="13875" y="3254"/>
                  <a:pt x="13875" y="3254"/>
                  <a:pt x="13875" y="3254"/>
                </a:cubicBezTo>
                <a:cubicBezTo>
                  <a:pt x="13875" y="3254"/>
                  <a:pt x="13875" y="3254"/>
                  <a:pt x="13875" y="3270"/>
                </a:cubicBezTo>
                <a:cubicBezTo>
                  <a:pt x="13884" y="3270"/>
                  <a:pt x="13884" y="3254"/>
                  <a:pt x="13884" y="3254"/>
                </a:cubicBezTo>
                <a:close/>
                <a:moveTo>
                  <a:pt x="9427" y="1250"/>
                </a:moveTo>
                <a:cubicBezTo>
                  <a:pt x="9427" y="1250"/>
                  <a:pt x="9427" y="1250"/>
                  <a:pt x="9427" y="1250"/>
                </a:cubicBezTo>
                <a:cubicBezTo>
                  <a:pt x="9427" y="1234"/>
                  <a:pt x="9418" y="1234"/>
                  <a:pt x="9418" y="1234"/>
                </a:cubicBezTo>
                <a:cubicBezTo>
                  <a:pt x="9418" y="1234"/>
                  <a:pt x="9418" y="1250"/>
                  <a:pt x="9418" y="1250"/>
                </a:cubicBezTo>
                <a:cubicBezTo>
                  <a:pt x="9418" y="1265"/>
                  <a:pt x="9427" y="1265"/>
                  <a:pt x="9427" y="1250"/>
                </a:cubicBezTo>
                <a:close/>
                <a:moveTo>
                  <a:pt x="9418" y="1234"/>
                </a:moveTo>
                <a:cubicBezTo>
                  <a:pt x="9418" y="1234"/>
                  <a:pt x="9418" y="1219"/>
                  <a:pt x="9418" y="1219"/>
                </a:cubicBezTo>
                <a:cubicBezTo>
                  <a:pt x="9418" y="1219"/>
                  <a:pt x="9418" y="1219"/>
                  <a:pt x="9418" y="1219"/>
                </a:cubicBezTo>
                <a:cubicBezTo>
                  <a:pt x="9418" y="1219"/>
                  <a:pt x="9418" y="1219"/>
                  <a:pt x="9418" y="1234"/>
                </a:cubicBezTo>
                <a:cubicBezTo>
                  <a:pt x="9418" y="1234"/>
                  <a:pt x="9418" y="1234"/>
                  <a:pt x="9418" y="1234"/>
                </a:cubicBezTo>
                <a:close/>
                <a:moveTo>
                  <a:pt x="13216" y="4435"/>
                </a:moveTo>
                <a:cubicBezTo>
                  <a:pt x="13225" y="4420"/>
                  <a:pt x="13225" y="4420"/>
                  <a:pt x="13225" y="4420"/>
                </a:cubicBezTo>
                <a:cubicBezTo>
                  <a:pt x="13216" y="4420"/>
                  <a:pt x="13216" y="4420"/>
                  <a:pt x="13216" y="4420"/>
                </a:cubicBezTo>
                <a:lnTo>
                  <a:pt x="13216" y="4435"/>
                </a:lnTo>
                <a:close/>
                <a:moveTo>
                  <a:pt x="5016" y="3472"/>
                </a:moveTo>
                <a:cubicBezTo>
                  <a:pt x="5016" y="3472"/>
                  <a:pt x="5016" y="3456"/>
                  <a:pt x="5016" y="3456"/>
                </a:cubicBezTo>
                <a:cubicBezTo>
                  <a:pt x="5016" y="3456"/>
                  <a:pt x="5016" y="3456"/>
                  <a:pt x="5016" y="3456"/>
                </a:cubicBezTo>
                <a:cubicBezTo>
                  <a:pt x="5016" y="3456"/>
                  <a:pt x="5006" y="3456"/>
                  <a:pt x="5006" y="3456"/>
                </a:cubicBezTo>
                <a:cubicBezTo>
                  <a:pt x="5006" y="3472"/>
                  <a:pt x="5016" y="3472"/>
                  <a:pt x="5016" y="3472"/>
                </a:cubicBezTo>
                <a:close/>
                <a:moveTo>
                  <a:pt x="6013" y="1452"/>
                </a:moveTo>
                <a:cubicBezTo>
                  <a:pt x="6013" y="1436"/>
                  <a:pt x="6013" y="1436"/>
                  <a:pt x="6013" y="1436"/>
                </a:cubicBezTo>
                <a:cubicBezTo>
                  <a:pt x="6004" y="1436"/>
                  <a:pt x="6004" y="1421"/>
                  <a:pt x="6004" y="1421"/>
                </a:cubicBezTo>
                <a:cubicBezTo>
                  <a:pt x="6004" y="1421"/>
                  <a:pt x="6004" y="1436"/>
                  <a:pt x="6004" y="1436"/>
                </a:cubicBezTo>
                <a:cubicBezTo>
                  <a:pt x="6004" y="1452"/>
                  <a:pt x="6004" y="1452"/>
                  <a:pt x="6013" y="1452"/>
                </a:cubicBezTo>
                <a:close/>
                <a:moveTo>
                  <a:pt x="12429" y="1483"/>
                </a:moveTo>
                <a:cubicBezTo>
                  <a:pt x="12420" y="1483"/>
                  <a:pt x="12420" y="1483"/>
                  <a:pt x="12411" y="1467"/>
                </a:cubicBezTo>
                <a:cubicBezTo>
                  <a:pt x="12411" y="1467"/>
                  <a:pt x="12402" y="1467"/>
                  <a:pt x="12402" y="1467"/>
                </a:cubicBezTo>
                <a:cubicBezTo>
                  <a:pt x="12402" y="1483"/>
                  <a:pt x="12402" y="1483"/>
                  <a:pt x="12402" y="1498"/>
                </a:cubicBezTo>
                <a:cubicBezTo>
                  <a:pt x="12402" y="1498"/>
                  <a:pt x="12411" y="1498"/>
                  <a:pt x="12411" y="1498"/>
                </a:cubicBezTo>
                <a:cubicBezTo>
                  <a:pt x="12420" y="1498"/>
                  <a:pt x="12420" y="1483"/>
                  <a:pt x="12429" y="1483"/>
                </a:cubicBezTo>
                <a:close/>
                <a:moveTo>
                  <a:pt x="12402" y="1498"/>
                </a:moveTo>
                <a:cubicBezTo>
                  <a:pt x="12402" y="1498"/>
                  <a:pt x="12402" y="1498"/>
                  <a:pt x="12402" y="1498"/>
                </a:cubicBezTo>
                <a:cubicBezTo>
                  <a:pt x="12393" y="1498"/>
                  <a:pt x="12393" y="1498"/>
                  <a:pt x="12393" y="1498"/>
                </a:cubicBezTo>
                <a:cubicBezTo>
                  <a:pt x="12393" y="1498"/>
                  <a:pt x="12402" y="1498"/>
                  <a:pt x="12402" y="1498"/>
                </a:cubicBezTo>
                <a:cubicBezTo>
                  <a:pt x="12402" y="1498"/>
                  <a:pt x="12402" y="1498"/>
                  <a:pt x="12402" y="1498"/>
                </a:cubicBezTo>
                <a:close/>
                <a:moveTo>
                  <a:pt x="18561" y="10138"/>
                </a:moveTo>
                <a:cubicBezTo>
                  <a:pt x="18561" y="10154"/>
                  <a:pt x="18561" y="10169"/>
                  <a:pt x="18571" y="10185"/>
                </a:cubicBezTo>
                <a:cubicBezTo>
                  <a:pt x="18571" y="10169"/>
                  <a:pt x="18571" y="10154"/>
                  <a:pt x="18561" y="10138"/>
                </a:cubicBezTo>
                <a:close/>
                <a:moveTo>
                  <a:pt x="6279" y="1560"/>
                </a:moveTo>
                <a:cubicBezTo>
                  <a:pt x="6279" y="1545"/>
                  <a:pt x="6288" y="1545"/>
                  <a:pt x="6279" y="1545"/>
                </a:cubicBezTo>
                <a:cubicBezTo>
                  <a:pt x="6279" y="1545"/>
                  <a:pt x="6279" y="1529"/>
                  <a:pt x="6269" y="1529"/>
                </a:cubicBezTo>
                <a:cubicBezTo>
                  <a:pt x="6279" y="1545"/>
                  <a:pt x="6269" y="1545"/>
                  <a:pt x="6279" y="1560"/>
                </a:cubicBezTo>
                <a:close/>
                <a:moveTo>
                  <a:pt x="20300" y="14707"/>
                </a:moveTo>
                <a:cubicBezTo>
                  <a:pt x="20291" y="14691"/>
                  <a:pt x="20282" y="14676"/>
                  <a:pt x="20273" y="14676"/>
                </a:cubicBezTo>
                <a:cubicBezTo>
                  <a:pt x="20282" y="14707"/>
                  <a:pt x="20291" y="14707"/>
                  <a:pt x="20300" y="14707"/>
                </a:cubicBezTo>
                <a:close/>
                <a:moveTo>
                  <a:pt x="20300" y="14707"/>
                </a:moveTo>
                <a:cubicBezTo>
                  <a:pt x="20309" y="14707"/>
                  <a:pt x="20309" y="14707"/>
                  <a:pt x="20309" y="14707"/>
                </a:cubicBezTo>
                <a:cubicBezTo>
                  <a:pt x="20309" y="14707"/>
                  <a:pt x="20309" y="14707"/>
                  <a:pt x="20309" y="14707"/>
                </a:cubicBezTo>
                <a:cubicBezTo>
                  <a:pt x="20309" y="14707"/>
                  <a:pt x="20309" y="14707"/>
                  <a:pt x="20309" y="14707"/>
                </a:cubicBezTo>
                <a:cubicBezTo>
                  <a:pt x="20309" y="14707"/>
                  <a:pt x="20309" y="14707"/>
                  <a:pt x="20300" y="14707"/>
                </a:cubicBezTo>
                <a:close/>
                <a:moveTo>
                  <a:pt x="11011" y="1623"/>
                </a:moveTo>
                <a:cubicBezTo>
                  <a:pt x="11011" y="1623"/>
                  <a:pt x="11001" y="1607"/>
                  <a:pt x="11001" y="1607"/>
                </a:cubicBezTo>
                <a:cubicBezTo>
                  <a:pt x="11001" y="1607"/>
                  <a:pt x="10992" y="1607"/>
                  <a:pt x="10992" y="1607"/>
                </a:cubicBezTo>
                <a:cubicBezTo>
                  <a:pt x="10992" y="1623"/>
                  <a:pt x="10992" y="1623"/>
                  <a:pt x="11001" y="1623"/>
                </a:cubicBezTo>
                <a:cubicBezTo>
                  <a:pt x="11001" y="1638"/>
                  <a:pt x="11011" y="1623"/>
                  <a:pt x="11011" y="1623"/>
                </a:cubicBezTo>
                <a:close/>
                <a:moveTo>
                  <a:pt x="10992" y="1607"/>
                </a:moveTo>
                <a:cubicBezTo>
                  <a:pt x="10992" y="1607"/>
                  <a:pt x="10992" y="1607"/>
                  <a:pt x="10992" y="1607"/>
                </a:cubicBezTo>
                <a:cubicBezTo>
                  <a:pt x="10983" y="1607"/>
                  <a:pt x="10983" y="1607"/>
                  <a:pt x="10983" y="1607"/>
                </a:cubicBezTo>
                <a:cubicBezTo>
                  <a:pt x="10983" y="1607"/>
                  <a:pt x="10983" y="1607"/>
                  <a:pt x="10983" y="1607"/>
                </a:cubicBezTo>
                <a:cubicBezTo>
                  <a:pt x="10983" y="1607"/>
                  <a:pt x="10992" y="1607"/>
                  <a:pt x="10992" y="1607"/>
                </a:cubicBezTo>
                <a:close/>
                <a:moveTo>
                  <a:pt x="16639" y="1638"/>
                </a:moveTo>
                <a:cubicBezTo>
                  <a:pt x="16639" y="1638"/>
                  <a:pt x="16630" y="1638"/>
                  <a:pt x="16630" y="1654"/>
                </a:cubicBezTo>
                <a:cubicBezTo>
                  <a:pt x="16630" y="1654"/>
                  <a:pt x="16630" y="1654"/>
                  <a:pt x="16630" y="1669"/>
                </a:cubicBezTo>
                <a:cubicBezTo>
                  <a:pt x="16639" y="1669"/>
                  <a:pt x="16639" y="1669"/>
                  <a:pt x="16648" y="1669"/>
                </a:cubicBezTo>
                <a:cubicBezTo>
                  <a:pt x="16648" y="1654"/>
                  <a:pt x="16648" y="1638"/>
                  <a:pt x="16639" y="1638"/>
                </a:cubicBezTo>
                <a:close/>
                <a:moveTo>
                  <a:pt x="16648" y="1669"/>
                </a:moveTo>
                <a:cubicBezTo>
                  <a:pt x="16648" y="1669"/>
                  <a:pt x="16648" y="1669"/>
                  <a:pt x="16648" y="1669"/>
                </a:cubicBezTo>
                <a:cubicBezTo>
                  <a:pt x="16648" y="1669"/>
                  <a:pt x="16648" y="1669"/>
                  <a:pt x="16648" y="1669"/>
                </a:cubicBezTo>
                <a:cubicBezTo>
                  <a:pt x="16648" y="1669"/>
                  <a:pt x="16648" y="1669"/>
                  <a:pt x="16648" y="1669"/>
                </a:cubicBezTo>
                <a:cubicBezTo>
                  <a:pt x="16648" y="1669"/>
                  <a:pt x="16648" y="1669"/>
                  <a:pt x="16648" y="1669"/>
                </a:cubicBezTo>
                <a:close/>
                <a:moveTo>
                  <a:pt x="4906" y="3705"/>
                </a:moveTo>
                <a:cubicBezTo>
                  <a:pt x="4906" y="3705"/>
                  <a:pt x="4906" y="3705"/>
                  <a:pt x="4906" y="3705"/>
                </a:cubicBezTo>
                <a:cubicBezTo>
                  <a:pt x="4906" y="3705"/>
                  <a:pt x="4906" y="3705"/>
                  <a:pt x="4906" y="3705"/>
                </a:cubicBezTo>
                <a:cubicBezTo>
                  <a:pt x="4906" y="3705"/>
                  <a:pt x="4906" y="3705"/>
                  <a:pt x="4906" y="3705"/>
                </a:cubicBezTo>
                <a:cubicBezTo>
                  <a:pt x="4906" y="3705"/>
                  <a:pt x="4906" y="3705"/>
                  <a:pt x="4906" y="3705"/>
                </a:cubicBezTo>
                <a:close/>
                <a:moveTo>
                  <a:pt x="4906" y="3736"/>
                </a:moveTo>
                <a:cubicBezTo>
                  <a:pt x="4906" y="3736"/>
                  <a:pt x="4906" y="3736"/>
                  <a:pt x="4906" y="3720"/>
                </a:cubicBezTo>
                <a:cubicBezTo>
                  <a:pt x="4906" y="3720"/>
                  <a:pt x="4906" y="3720"/>
                  <a:pt x="4906" y="3705"/>
                </a:cubicBezTo>
                <a:cubicBezTo>
                  <a:pt x="4906" y="3705"/>
                  <a:pt x="4897" y="3720"/>
                  <a:pt x="4897" y="3720"/>
                </a:cubicBezTo>
                <a:cubicBezTo>
                  <a:pt x="4897" y="3736"/>
                  <a:pt x="4897" y="3736"/>
                  <a:pt x="4906" y="3736"/>
                </a:cubicBezTo>
                <a:close/>
                <a:moveTo>
                  <a:pt x="9976" y="6720"/>
                </a:moveTo>
                <a:cubicBezTo>
                  <a:pt x="9967" y="6704"/>
                  <a:pt x="9967" y="6704"/>
                  <a:pt x="9967" y="6720"/>
                </a:cubicBezTo>
                <a:cubicBezTo>
                  <a:pt x="9967" y="6720"/>
                  <a:pt x="9967" y="6735"/>
                  <a:pt x="9967" y="6735"/>
                </a:cubicBezTo>
                <a:cubicBezTo>
                  <a:pt x="9967" y="6735"/>
                  <a:pt x="9967" y="6720"/>
                  <a:pt x="9976" y="6720"/>
                </a:cubicBezTo>
                <a:close/>
                <a:moveTo>
                  <a:pt x="6187" y="12516"/>
                </a:moveTo>
                <a:cubicBezTo>
                  <a:pt x="6187" y="12516"/>
                  <a:pt x="6187" y="12516"/>
                  <a:pt x="6187" y="12500"/>
                </a:cubicBezTo>
                <a:cubicBezTo>
                  <a:pt x="6187" y="12500"/>
                  <a:pt x="6187" y="12500"/>
                  <a:pt x="6187" y="12500"/>
                </a:cubicBezTo>
                <a:cubicBezTo>
                  <a:pt x="6187" y="12500"/>
                  <a:pt x="6178" y="12500"/>
                  <a:pt x="6178" y="12500"/>
                </a:cubicBezTo>
                <a:cubicBezTo>
                  <a:pt x="6178" y="12516"/>
                  <a:pt x="6178" y="12516"/>
                  <a:pt x="6187" y="12516"/>
                </a:cubicBezTo>
                <a:close/>
                <a:moveTo>
                  <a:pt x="11486" y="9812"/>
                </a:moveTo>
                <a:cubicBezTo>
                  <a:pt x="11486" y="9812"/>
                  <a:pt x="11486" y="9812"/>
                  <a:pt x="11486" y="9812"/>
                </a:cubicBezTo>
                <a:cubicBezTo>
                  <a:pt x="11486" y="9812"/>
                  <a:pt x="11486" y="9812"/>
                  <a:pt x="11486" y="9812"/>
                </a:cubicBezTo>
                <a:cubicBezTo>
                  <a:pt x="11486" y="9812"/>
                  <a:pt x="11486" y="9812"/>
                  <a:pt x="11486" y="9796"/>
                </a:cubicBezTo>
                <a:cubicBezTo>
                  <a:pt x="11486" y="9812"/>
                  <a:pt x="11486" y="9812"/>
                  <a:pt x="11486" y="9812"/>
                </a:cubicBezTo>
                <a:close/>
                <a:moveTo>
                  <a:pt x="11468" y="9812"/>
                </a:moveTo>
                <a:cubicBezTo>
                  <a:pt x="11468" y="9812"/>
                  <a:pt x="11477" y="9828"/>
                  <a:pt x="11477" y="9828"/>
                </a:cubicBezTo>
                <a:cubicBezTo>
                  <a:pt x="11477" y="9812"/>
                  <a:pt x="11477" y="9812"/>
                  <a:pt x="11486" y="9812"/>
                </a:cubicBezTo>
                <a:cubicBezTo>
                  <a:pt x="11477" y="9812"/>
                  <a:pt x="11468" y="9812"/>
                  <a:pt x="11468" y="9812"/>
                </a:cubicBezTo>
                <a:close/>
                <a:moveTo>
                  <a:pt x="18644" y="10465"/>
                </a:moveTo>
                <a:cubicBezTo>
                  <a:pt x="18644" y="10465"/>
                  <a:pt x="18644" y="10465"/>
                  <a:pt x="18644" y="10480"/>
                </a:cubicBezTo>
                <a:cubicBezTo>
                  <a:pt x="18644" y="10465"/>
                  <a:pt x="18653" y="10465"/>
                  <a:pt x="18653" y="10465"/>
                </a:cubicBezTo>
                <a:cubicBezTo>
                  <a:pt x="18644" y="10449"/>
                  <a:pt x="18644" y="10449"/>
                  <a:pt x="18644" y="10465"/>
                </a:cubicBezTo>
                <a:close/>
                <a:moveTo>
                  <a:pt x="7505" y="3954"/>
                </a:moveTo>
                <a:cubicBezTo>
                  <a:pt x="7505" y="3954"/>
                  <a:pt x="7505" y="3954"/>
                  <a:pt x="7505" y="3954"/>
                </a:cubicBezTo>
                <a:cubicBezTo>
                  <a:pt x="7505" y="3954"/>
                  <a:pt x="7505" y="3954"/>
                  <a:pt x="7505" y="3954"/>
                </a:cubicBezTo>
                <a:cubicBezTo>
                  <a:pt x="7505" y="3954"/>
                  <a:pt x="7505" y="3954"/>
                  <a:pt x="7505" y="3954"/>
                </a:cubicBezTo>
                <a:cubicBezTo>
                  <a:pt x="7505" y="3954"/>
                  <a:pt x="7505" y="3954"/>
                  <a:pt x="7505" y="3954"/>
                </a:cubicBezTo>
                <a:close/>
                <a:moveTo>
                  <a:pt x="7496" y="3923"/>
                </a:moveTo>
                <a:cubicBezTo>
                  <a:pt x="7487" y="3923"/>
                  <a:pt x="7487" y="3938"/>
                  <a:pt x="7478" y="3938"/>
                </a:cubicBezTo>
                <a:cubicBezTo>
                  <a:pt x="7487" y="3938"/>
                  <a:pt x="7487" y="3954"/>
                  <a:pt x="7496" y="3954"/>
                </a:cubicBezTo>
                <a:cubicBezTo>
                  <a:pt x="7496" y="3954"/>
                  <a:pt x="7505" y="3954"/>
                  <a:pt x="7505" y="3954"/>
                </a:cubicBezTo>
                <a:cubicBezTo>
                  <a:pt x="7505" y="3938"/>
                  <a:pt x="7505" y="3938"/>
                  <a:pt x="7505" y="3923"/>
                </a:cubicBezTo>
                <a:cubicBezTo>
                  <a:pt x="7505" y="3923"/>
                  <a:pt x="7496" y="3923"/>
                  <a:pt x="7496" y="3923"/>
                </a:cubicBezTo>
                <a:close/>
                <a:moveTo>
                  <a:pt x="6983" y="2120"/>
                </a:moveTo>
                <a:cubicBezTo>
                  <a:pt x="6983" y="2104"/>
                  <a:pt x="6974" y="2104"/>
                  <a:pt x="6974" y="2104"/>
                </a:cubicBezTo>
                <a:cubicBezTo>
                  <a:pt x="6974" y="2104"/>
                  <a:pt x="6965" y="2104"/>
                  <a:pt x="6965" y="2104"/>
                </a:cubicBezTo>
                <a:cubicBezTo>
                  <a:pt x="6965" y="2120"/>
                  <a:pt x="6974" y="2120"/>
                  <a:pt x="6974" y="2120"/>
                </a:cubicBezTo>
                <a:cubicBezTo>
                  <a:pt x="6983" y="2120"/>
                  <a:pt x="6983" y="2120"/>
                  <a:pt x="6983" y="2120"/>
                </a:cubicBezTo>
                <a:close/>
                <a:moveTo>
                  <a:pt x="11779" y="9905"/>
                </a:moveTo>
                <a:cubicBezTo>
                  <a:pt x="11779" y="9890"/>
                  <a:pt x="11779" y="9890"/>
                  <a:pt x="11779" y="9890"/>
                </a:cubicBezTo>
                <a:cubicBezTo>
                  <a:pt x="11770" y="9905"/>
                  <a:pt x="11770" y="9905"/>
                  <a:pt x="11770" y="9905"/>
                </a:cubicBezTo>
                <a:lnTo>
                  <a:pt x="11779" y="9905"/>
                </a:lnTo>
                <a:close/>
                <a:moveTo>
                  <a:pt x="5318" y="11568"/>
                </a:moveTo>
                <a:cubicBezTo>
                  <a:pt x="5318" y="11568"/>
                  <a:pt x="5318" y="11568"/>
                  <a:pt x="5318" y="11568"/>
                </a:cubicBezTo>
                <a:cubicBezTo>
                  <a:pt x="5318" y="11568"/>
                  <a:pt x="5318" y="11584"/>
                  <a:pt x="5318" y="11584"/>
                </a:cubicBezTo>
                <a:cubicBezTo>
                  <a:pt x="5318" y="11584"/>
                  <a:pt x="5318" y="11568"/>
                  <a:pt x="5318" y="11568"/>
                </a:cubicBezTo>
                <a:cubicBezTo>
                  <a:pt x="5318" y="11568"/>
                  <a:pt x="5318" y="11568"/>
                  <a:pt x="5318" y="11568"/>
                </a:cubicBezTo>
                <a:close/>
                <a:moveTo>
                  <a:pt x="10809" y="9097"/>
                </a:moveTo>
                <a:cubicBezTo>
                  <a:pt x="10809" y="9097"/>
                  <a:pt x="10809" y="9097"/>
                  <a:pt x="10809" y="9097"/>
                </a:cubicBezTo>
                <a:cubicBezTo>
                  <a:pt x="10809" y="9097"/>
                  <a:pt x="10809" y="9097"/>
                  <a:pt x="10809" y="9097"/>
                </a:cubicBezTo>
                <a:cubicBezTo>
                  <a:pt x="10809" y="9097"/>
                  <a:pt x="10809" y="9097"/>
                  <a:pt x="10809" y="9097"/>
                </a:cubicBezTo>
                <a:cubicBezTo>
                  <a:pt x="10809" y="9097"/>
                  <a:pt x="10809" y="9097"/>
                  <a:pt x="10809" y="9097"/>
                </a:cubicBezTo>
                <a:close/>
                <a:moveTo>
                  <a:pt x="10800" y="9113"/>
                </a:moveTo>
                <a:cubicBezTo>
                  <a:pt x="10800" y="9113"/>
                  <a:pt x="10809" y="9097"/>
                  <a:pt x="10809" y="9097"/>
                </a:cubicBezTo>
                <a:cubicBezTo>
                  <a:pt x="10800" y="9097"/>
                  <a:pt x="10800" y="9097"/>
                  <a:pt x="10800" y="9113"/>
                </a:cubicBezTo>
                <a:cubicBezTo>
                  <a:pt x="10800" y="9113"/>
                  <a:pt x="10800" y="9113"/>
                  <a:pt x="10800" y="9113"/>
                </a:cubicBezTo>
                <a:close/>
                <a:moveTo>
                  <a:pt x="11294" y="2260"/>
                </a:moveTo>
                <a:cubicBezTo>
                  <a:pt x="11294" y="2260"/>
                  <a:pt x="11294" y="2275"/>
                  <a:pt x="11303" y="2275"/>
                </a:cubicBezTo>
                <a:cubicBezTo>
                  <a:pt x="11303" y="2275"/>
                  <a:pt x="11303" y="2275"/>
                  <a:pt x="11303" y="2275"/>
                </a:cubicBezTo>
                <a:cubicBezTo>
                  <a:pt x="11313" y="2260"/>
                  <a:pt x="11303" y="2244"/>
                  <a:pt x="11303" y="2244"/>
                </a:cubicBezTo>
                <a:cubicBezTo>
                  <a:pt x="11294" y="2244"/>
                  <a:pt x="11294" y="2260"/>
                  <a:pt x="11294" y="2260"/>
                </a:cubicBezTo>
                <a:close/>
                <a:moveTo>
                  <a:pt x="13994" y="2384"/>
                </a:moveTo>
                <a:cubicBezTo>
                  <a:pt x="13994" y="2384"/>
                  <a:pt x="13994" y="2384"/>
                  <a:pt x="13985" y="2384"/>
                </a:cubicBezTo>
                <a:cubicBezTo>
                  <a:pt x="13985" y="2369"/>
                  <a:pt x="13985" y="2369"/>
                  <a:pt x="13985" y="2369"/>
                </a:cubicBezTo>
                <a:cubicBezTo>
                  <a:pt x="13976" y="2384"/>
                  <a:pt x="13976" y="2384"/>
                  <a:pt x="13985" y="2384"/>
                </a:cubicBezTo>
                <a:cubicBezTo>
                  <a:pt x="13985" y="2400"/>
                  <a:pt x="13985" y="2384"/>
                  <a:pt x="13994" y="2384"/>
                </a:cubicBezTo>
                <a:close/>
                <a:moveTo>
                  <a:pt x="13939" y="2415"/>
                </a:moveTo>
                <a:cubicBezTo>
                  <a:pt x="13939" y="2415"/>
                  <a:pt x="13939" y="2415"/>
                  <a:pt x="13939" y="2415"/>
                </a:cubicBezTo>
                <a:cubicBezTo>
                  <a:pt x="13939" y="2415"/>
                  <a:pt x="13948" y="2415"/>
                  <a:pt x="13948" y="2415"/>
                </a:cubicBezTo>
                <a:cubicBezTo>
                  <a:pt x="13939" y="2400"/>
                  <a:pt x="13939" y="2400"/>
                  <a:pt x="13939" y="2415"/>
                </a:cubicBezTo>
                <a:close/>
                <a:moveTo>
                  <a:pt x="19751" y="12702"/>
                </a:moveTo>
                <a:cubicBezTo>
                  <a:pt x="19742" y="12702"/>
                  <a:pt x="19742" y="12702"/>
                  <a:pt x="19742" y="12702"/>
                </a:cubicBezTo>
                <a:cubicBezTo>
                  <a:pt x="19742" y="12718"/>
                  <a:pt x="19742" y="12718"/>
                  <a:pt x="19742" y="12718"/>
                </a:cubicBezTo>
                <a:cubicBezTo>
                  <a:pt x="19751" y="12702"/>
                  <a:pt x="19751" y="12702"/>
                  <a:pt x="19751" y="12702"/>
                </a:cubicBezTo>
                <a:cubicBezTo>
                  <a:pt x="19751" y="12702"/>
                  <a:pt x="19751" y="12702"/>
                  <a:pt x="19751" y="12702"/>
                </a:cubicBezTo>
                <a:close/>
                <a:moveTo>
                  <a:pt x="9812" y="7217"/>
                </a:moveTo>
                <a:cubicBezTo>
                  <a:pt x="9821" y="7217"/>
                  <a:pt x="9821" y="7217"/>
                  <a:pt x="9821" y="7217"/>
                </a:cubicBezTo>
                <a:cubicBezTo>
                  <a:pt x="9821" y="7217"/>
                  <a:pt x="9821" y="7217"/>
                  <a:pt x="9821" y="7217"/>
                </a:cubicBezTo>
                <a:cubicBezTo>
                  <a:pt x="9821" y="7217"/>
                  <a:pt x="9821" y="7217"/>
                  <a:pt x="9821" y="7217"/>
                </a:cubicBezTo>
                <a:cubicBezTo>
                  <a:pt x="9821" y="7217"/>
                  <a:pt x="9812" y="7217"/>
                  <a:pt x="9812" y="7217"/>
                </a:cubicBezTo>
                <a:close/>
                <a:moveTo>
                  <a:pt x="9802" y="7232"/>
                </a:moveTo>
                <a:cubicBezTo>
                  <a:pt x="9802" y="7232"/>
                  <a:pt x="9802" y="7248"/>
                  <a:pt x="9812" y="7232"/>
                </a:cubicBezTo>
                <a:cubicBezTo>
                  <a:pt x="9812" y="7232"/>
                  <a:pt x="9812" y="7232"/>
                  <a:pt x="9812" y="7217"/>
                </a:cubicBezTo>
                <a:cubicBezTo>
                  <a:pt x="9812" y="7217"/>
                  <a:pt x="9812" y="7217"/>
                  <a:pt x="9802" y="7217"/>
                </a:cubicBezTo>
                <a:cubicBezTo>
                  <a:pt x="9802" y="7217"/>
                  <a:pt x="9802" y="7232"/>
                  <a:pt x="9802" y="7232"/>
                </a:cubicBezTo>
                <a:close/>
                <a:moveTo>
                  <a:pt x="6160" y="12904"/>
                </a:moveTo>
                <a:cubicBezTo>
                  <a:pt x="6169" y="12904"/>
                  <a:pt x="6169" y="12904"/>
                  <a:pt x="6169" y="12889"/>
                </a:cubicBezTo>
                <a:cubicBezTo>
                  <a:pt x="6169" y="12889"/>
                  <a:pt x="6160" y="12889"/>
                  <a:pt x="6160" y="12889"/>
                </a:cubicBezTo>
                <a:cubicBezTo>
                  <a:pt x="6160" y="12889"/>
                  <a:pt x="6160" y="12889"/>
                  <a:pt x="6160" y="12904"/>
                </a:cubicBezTo>
                <a:close/>
                <a:moveTo>
                  <a:pt x="247" y="5880"/>
                </a:moveTo>
                <a:cubicBezTo>
                  <a:pt x="247" y="5880"/>
                  <a:pt x="247" y="5880"/>
                  <a:pt x="247" y="5896"/>
                </a:cubicBezTo>
                <a:cubicBezTo>
                  <a:pt x="247" y="5880"/>
                  <a:pt x="256" y="5880"/>
                  <a:pt x="256" y="5880"/>
                </a:cubicBezTo>
                <a:cubicBezTo>
                  <a:pt x="256" y="5880"/>
                  <a:pt x="256" y="5865"/>
                  <a:pt x="247" y="5865"/>
                </a:cubicBezTo>
                <a:cubicBezTo>
                  <a:pt x="247" y="5865"/>
                  <a:pt x="247" y="5880"/>
                  <a:pt x="247" y="5880"/>
                </a:cubicBezTo>
                <a:close/>
                <a:moveTo>
                  <a:pt x="16301" y="13060"/>
                </a:moveTo>
                <a:cubicBezTo>
                  <a:pt x="16301" y="13060"/>
                  <a:pt x="16301" y="13060"/>
                  <a:pt x="16301" y="13060"/>
                </a:cubicBezTo>
                <a:cubicBezTo>
                  <a:pt x="16310" y="13060"/>
                  <a:pt x="16310" y="13060"/>
                  <a:pt x="16310" y="13060"/>
                </a:cubicBezTo>
                <a:cubicBezTo>
                  <a:pt x="16310" y="13060"/>
                  <a:pt x="16310" y="13044"/>
                  <a:pt x="16301" y="13044"/>
                </a:cubicBezTo>
                <a:cubicBezTo>
                  <a:pt x="16301" y="13044"/>
                  <a:pt x="16301" y="13060"/>
                  <a:pt x="16301" y="13060"/>
                </a:cubicBezTo>
                <a:close/>
                <a:moveTo>
                  <a:pt x="2224" y="5834"/>
                </a:moveTo>
                <a:cubicBezTo>
                  <a:pt x="2224" y="5834"/>
                  <a:pt x="2233" y="5818"/>
                  <a:pt x="2233" y="5818"/>
                </a:cubicBezTo>
                <a:cubicBezTo>
                  <a:pt x="2233" y="5818"/>
                  <a:pt x="2224" y="5803"/>
                  <a:pt x="2224" y="5803"/>
                </a:cubicBezTo>
                <a:cubicBezTo>
                  <a:pt x="2224" y="5803"/>
                  <a:pt x="2224" y="5818"/>
                  <a:pt x="2224" y="5818"/>
                </a:cubicBezTo>
                <a:cubicBezTo>
                  <a:pt x="2215" y="5834"/>
                  <a:pt x="2224" y="5834"/>
                  <a:pt x="2224" y="5834"/>
                </a:cubicBezTo>
                <a:close/>
                <a:moveTo>
                  <a:pt x="17930" y="13355"/>
                </a:moveTo>
                <a:cubicBezTo>
                  <a:pt x="17930" y="13371"/>
                  <a:pt x="17930" y="13371"/>
                  <a:pt x="17930" y="13371"/>
                </a:cubicBezTo>
                <a:cubicBezTo>
                  <a:pt x="17930" y="13355"/>
                  <a:pt x="17930" y="13355"/>
                  <a:pt x="17930" y="13355"/>
                </a:cubicBezTo>
                <a:close/>
                <a:moveTo>
                  <a:pt x="16401" y="13464"/>
                </a:moveTo>
                <a:cubicBezTo>
                  <a:pt x="16392" y="13464"/>
                  <a:pt x="16392" y="13479"/>
                  <a:pt x="16392" y="13479"/>
                </a:cubicBezTo>
                <a:cubicBezTo>
                  <a:pt x="16392" y="13479"/>
                  <a:pt x="16401" y="13495"/>
                  <a:pt x="16401" y="13495"/>
                </a:cubicBezTo>
                <a:cubicBezTo>
                  <a:pt x="16401" y="13479"/>
                  <a:pt x="16401" y="13479"/>
                  <a:pt x="16401" y="13464"/>
                </a:cubicBezTo>
                <a:cubicBezTo>
                  <a:pt x="16401" y="13464"/>
                  <a:pt x="16401" y="13464"/>
                  <a:pt x="16401" y="13464"/>
                </a:cubicBezTo>
                <a:close/>
                <a:moveTo>
                  <a:pt x="18204" y="13604"/>
                </a:moveTo>
                <a:cubicBezTo>
                  <a:pt x="18204" y="13604"/>
                  <a:pt x="18204" y="13604"/>
                  <a:pt x="18204" y="13604"/>
                </a:cubicBezTo>
                <a:cubicBezTo>
                  <a:pt x="18204" y="13604"/>
                  <a:pt x="18204" y="13604"/>
                  <a:pt x="18204" y="13604"/>
                </a:cubicBezTo>
                <a:cubicBezTo>
                  <a:pt x="18214" y="13604"/>
                  <a:pt x="18214" y="13604"/>
                  <a:pt x="18214" y="13604"/>
                </a:cubicBezTo>
                <a:cubicBezTo>
                  <a:pt x="18214" y="13604"/>
                  <a:pt x="18214" y="13604"/>
                  <a:pt x="18204" y="13604"/>
                </a:cubicBezTo>
                <a:close/>
                <a:moveTo>
                  <a:pt x="18140" y="13681"/>
                </a:moveTo>
                <a:cubicBezTo>
                  <a:pt x="18140" y="13697"/>
                  <a:pt x="18140" y="13697"/>
                  <a:pt x="18140" y="13697"/>
                </a:cubicBezTo>
                <a:cubicBezTo>
                  <a:pt x="18140" y="13697"/>
                  <a:pt x="18140" y="13681"/>
                  <a:pt x="18140" y="13681"/>
                </a:cubicBezTo>
                <a:cubicBezTo>
                  <a:pt x="18140" y="13681"/>
                  <a:pt x="18131" y="13681"/>
                  <a:pt x="18140" y="13681"/>
                </a:cubicBezTo>
                <a:close/>
                <a:moveTo>
                  <a:pt x="18589" y="13806"/>
                </a:moveTo>
                <a:cubicBezTo>
                  <a:pt x="18589" y="13806"/>
                  <a:pt x="18598" y="13806"/>
                  <a:pt x="18598" y="13806"/>
                </a:cubicBezTo>
                <a:cubicBezTo>
                  <a:pt x="18598" y="13806"/>
                  <a:pt x="18598" y="13806"/>
                  <a:pt x="18598" y="13806"/>
                </a:cubicBezTo>
                <a:cubicBezTo>
                  <a:pt x="18598" y="13790"/>
                  <a:pt x="18598" y="13790"/>
                  <a:pt x="18589" y="13806"/>
                </a:cubicBezTo>
                <a:close/>
                <a:moveTo>
                  <a:pt x="6919" y="14241"/>
                </a:moveTo>
                <a:cubicBezTo>
                  <a:pt x="6919" y="14241"/>
                  <a:pt x="6910" y="14241"/>
                  <a:pt x="6910" y="14241"/>
                </a:cubicBezTo>
                <a:cubicBezTo>
                  <a:pt x="6910" y="14241"/>
                  <a:pt x="6910" y="14241"/>
                  <a:pt x="6910" y="14241"/>
                </a:cubicBezTo>
                <a:cubicBezTo>
                  <a:pt x="6910" y="14241"/>
                  <a:pt x="6910" y="14241"/>
                  <a:pt x="6910" y="14241"/>
                </a:cubicBezTo>
                <a:cubicBezTo>
                  <a:pt x="6910" y="14241"/>
                  <a:pt x="6910" y="14241"/>
                  <a:pt x="6919" y="14241"/>
                </a:cubicBezTo>
                <a:close/>
                <a:moveTo>
                  <a:pt x="6947" y="14272"/>
                </a:moveTo>
                <a:cubicBezTo>
                  <a:pt x="6938" y="14241"/>
                  <a:pt x="6928" y="14241"/>
                  <a:pt x="6919" y="14241"/>
                </a:cubicBezTo>
                <a:cubicBezTo>
                  <a:pt x="6919" y="14272"/>
                  <a:pt x="6928" y="14272"/>
                  <a:pt x="6947" y="14272"/>
                </a:cubicBezTo>
                <a:close/>
                <a:moveTo>
                  <a:pt x="17134" y="14334"/>
                </a:moveTo>
                <a:cubicBezTo>
                  <a:pt x="17134" y="14334"/>
                  <a:pt x="17134" y="14350"/>
                  <a:pt x="17134" y="14350"/>
                </a:cubicBezTo>
                <a:cubicBezTo>
                  <a:pt x="17134" y="14350"/>
                  <a:pt x="17143" y="14350"/>
                  <a:pt x="17143" y="14350"/>
                </a:cubicBezTo>
                <a:cubicBezTo>
                  <a:pt x="17143" y="14350"/>
                  <a:pt x="17152" y="14350"/>
                  <a:pt x="17152" y="14334"/>
                </a:cubicBezTo>
                <a:cubicBezTo>
                  <a:pt x="17143" y="14334"/>
                  <a:pt x="17143" y="14318"/>
                  <a:pt x="17134" y="14334"/>
                </a:cubicBezTo>
                <a:close/>
                <a:moveTo>
                  <a:pt x="17124" y="14365"/>
                </a:moveTo>
                <a:cubicBezTo>
                  <a:pt x="17124" y="14350"/>
                  <a:pt x="17134" y="14350"/>
                  <a:pt x="17134" y="14350"/>
                </a:cubicBezTo>
                <a:cubicBezTo>
                  <a:pt x="17134" y="14350"/>
                  <a:pt x="17134" y="14350"/>
                  <a:pt x="17134" y="14350"/>
                </a:cubicBezTo>
                <a:cubicBezTo>
                  <a:pt x="17134" y="14350"/>
                  <a:pt x="17134" y="14350"/>
                  <a:pt x="17124" y="14350"/>
                </a:cubicBezTo>
                <a:cubicBezTo>
                  <a:pt x="17124" y="14350"/>
                  <a:pt x="17124" y="14350"/>
                  <a:pt x="17124" y="14365"/>
                </a:cubicBezTo>
                <a:close/>
                <a:moveTo>
                  <a:pt x="17124" y="14381"/>
                </a:moveTo>
                <a:cubicBezTo>
                  <a:pt x="17124" y="14365"/>
                  <a:pt x="17124" y="14365"/>
                  <a:pt x="17124" y="14365"/>
                </a:cubicBezTo>
                <a:cubicBezTo>
                  <a:pt x="17124" y="14365"/>
                  <a:pt x="17124" y="14365"/>
                  <a:pt x="17124" y="14365"/>
                </a:cubicBezTo>
                <a:cubicBezTo>
                  <a:pt x="17124" y="14365"/>
                  <a:pt x="17124" y="14381"/>
                  <a:pt x="17124" y="14381"/>
                </a:cubicBezTo>
                <a:close/>
                <a:moveTo>
                  <a:pt x="20154" y="14598"/>
                </a:moveTo>
                <a:cubicBezTo>
                  <a:pt x="20145" y="14614"/>
                  <a:pt x="20154" y="14614"/>
                  <a:pt x="20154" y="14614"/>
                </a:cubicBezTo>
                <a:cubicBezTo>
                  <a:pt x="20154" y="14614"/>
                  <a:pt x="20154" y="14598"/>
                  <a:pt x="20154" y="14598"/>
                </a:cubicBezTo>
                <a:cubicBezTo>
                  <a:pt x="20154" y="14598"/>
                  <a:pt x="20154" y="14598"/>
                  <a:pt x="20154" y="14598"/>
                </a:cubicBezTo>
                <a:cubicBezTo>
                  <a:pt x="20154" y="14598"/>
                  <a:pt x="20154" y="14598"/>
                  <a:pt x="20154" y="14598"/>
                </a:cubicBezTo>
                <a:close/>
                <a:moveTo>
                  <a:pt x="16841" y="14660"/>
                </a:moveTo>
                <a:cubicBezTo>
                  <a:pt x="16841" y="14660"/>
                  <a:pt x="16841" y="14660"/>
                  <a:pt x="16841" y="14660"/>
                </a:cubicBezTo>
                <a:cubicBezTo>
                  <a:pt x="16841" y="14660"/>
                  <a:pt x="16841" y="14676"/>
                  <a:pt x="16841" y="14676"/>
                </a:cubicBezTo>
                <a:cubicBezTo>
                  <a:pt x="16850" y="14676"/>
                  <a:pt x="16850" y="14660"/>
                  <a:pt x="16850" y="14660"/>
                </a:cubicBezTo>
                <a:cubicBezTo>
                  <a:pt x="16850" y="14660"/>
                  <a:pt x="16850" y="14660"/>
                  <a:pt x="16841" y="14660"/>
                </a:cubicBezTo>
                <a:close/>
                <a:moveTo>
                  <a:pt x="18259" y="14909"/>
                </a:moveTo>
                <a:cubicBezTo>
                  <a:pt x="18259" y="14925"/>
                  <a:pt x="18259" y="14925"/>
                  <a:pt x="18259" y="14925"/>
                </a:cubicBezTo>
                <a:cubicBezTo>
                  <a:pt x="18268" y="14925"/>
                  <a:pt x="18268" y="14925"/>
                  <a:pt x="18268" y="14925"/>
                </a:cubicBezTo>
                <a:cubicBezTo>
                  <a:pt x="18268" y="14909"/>
                  <a:pt x="18259" y="14909"/>
                  <a:pt x="18259" y="14909"/>
                </a:cubicBezTo>
                <a:cubicBezTo>
                  <a:pt x="18259" y="14909"/>
                  <a:pt x="18259" y="14909"/>
                  <a:pt x="18259" y="14909"/>
                </a:cubicBezTo>
                <a:close/>
                <a:moveTo>
                  <a:pt x="19989" y="14940"/>
                </a:moveTo>
                <a:cubicBezTo>
                  <a:pt x="19989" y="14956"/>
                  <a:pt x="19989" y="14956"/>
                  <a:pt x="19989" y="14956"/>
                </a:cubicBezTo>
                <a:cubicBezTo>
                  <a:pt x="19989" y="14956"/>
                  <a:pt x="19989" y="14956"/>
                  <a:pt x="19998" y="14956"/>
                </a:cubicBezTo>
                <a:cubicBezTo>
                  <a:pt x="19998" y="14956"/>
                  <a:pt x="19998" y="14956"/>
                  <a:pt x="19998" y="14956"/>
                </a:cubicBezTo>
                <a:cubicBezTo>
                  <a:pt x="19998" y="14940"/>
                  <a:pt x="19989" y="14940"/>
                  <a:pt x="19989" y="14940"/>
                </a:cubicBezTo>
                <a:close/>
                <a:moveTo>
                  <a:pt x="18168" y="15018"/>
                </a:moveTo>
                <a:cubicBezTo>
                  <a:pt x="18168" y="15018"/>
                  <a:pt x="18168" y="15018"/>
                  <a:pt x="18168" y="15018"/>
                </a:cubicBezTo>
                <a:cubicBezTo>
                  <a:pt x="18168" y="15018"/>
                  <a:pt x="18168" y="15002"/>
                  <a:pt x="18168" y="15002"/>
                </a:cubicBezTo>
                <a:cubicBezTo>
                  <a:pt x="18168" y="15002"/>
                  <a:pt x="18159" y="15002"/>
                  <a:pt x="18159" y="15002"/>
                </a:cubicBezTo>
                <a:cubicBezTo>
                  <a:pt x="18159" y="15018"/>
                  <a:pt x="18159" y="15018"/>
                  <a:pt x="18168" y="15018"/>
                </a:cubicBezTo>
                <a:close/>
                <a:moveTo>
                  <a:pt x="18360" y="15282"/>
                </a:moveTo>
                <a:cubicBezTo>
                  <a:pt x="18360" y="15297"/>
                  <a:pt x="18360" y="15297"/>
                  <a:pt x="18369" y="15297"/>
                </a:cubicBezTo>
                <a:cubicBezTo>
                  <a:pt x="18369" y="15297"/>
                  <a:pt x="18369" y="15297"/>
                  <a:pt x="18369" y="15297"/>
                </a:cubicBezTo>
                <a:cubicBezTo>
                  <a:pt x="18369" y="15297"/>
                  <a:pt x="18369" y="15282"/>
                  <a:pt x="18369" y="15282"/>
                </a:cubicBezTo>
                <a:cubicBezTo>
                  <a:pt x="18369" y="15282"/>
                  <a:pt x="18369" y="15282"/>
                  <a:pt x="18360" y="15282"/>
                </a:cubicBezTo>
                <a:close/>
                <a:moveTo>
                  <a:pt x="18323" y="15577"/>
                </a:moveTo>
                <a:cubicBezTo>
                  <a:pt x="18333" y="15562"/>
                  <a:pt x="18333" y="15562"/>
                  <a:pt x="18333" y="15546"/>
                </a:cubicBezTo>
                <a:cubicBezTo>
                  <a:pt x="18323" y="15546"/>
                  <a:pt x="18323" y="15546"/>
                  <a:pt x="18314" y="15546"/>
                </a:cubicBezTo>
                <a:cubicBezTo>
                  <a:pt x="18314" y="15562"/>
                  <a:pt x="18314" y="15562"/>
                  <a:pt x="18314" y="15562"/>
                </a:cubicBezTo>
                <a:cubicBezTo>
                  <a:pt x="18314" y="15577"/>
                  <a:pt x="18323" y="15577"/>
                  <a:pt x="18323" y="15577"/>
                </a:cubicBezTo>
                <a:close/>
                <a:moveTo>
                  <a:pt x="13143" y="15733"/>
                </a:moveTo>
                <a:cubicBezTo>
                  <a:pt x="13143" y="15733"/>
                  <a:pt x="13143" y="15733"/>
                  <a:pt x="13143" y="15733"/>
                </a:cubicBezTo>
                <a:cubicBezTo>
                  <a:pt x="13143" y="15733"/>
                  <a:pt x="13143" y="15733"/>
                  <a:pt x="13143" y="15748"/>
                </a:cubicBezTo>
                <a:cubicBezTo>
                  <a:pt x="13143" y="15748"/>
                  <a:pt x="13143" y="15748"/>
                  <a:pt x="13152" y="15748"/>
                </a:cubicBezTo>
                <a:cubicBezTo>
                  <a:pt x="13143" y="15733"/>
                  <a:pt x="13143" y="15733"/>
                  <a:pt x="13143" y="15733"/>
                </a:cubicBezTo>
                <a:close/>
                <a:moveTo>
                  <a:pt x="21280" y="16292"/>
                </a:moveTo>
                <a:cubicBezTo>
                  <a:pt x="21280" y="16292"/>
                  <a:pt x="21280" y="16292"/>
                  <a:pt x="21280" y="16292"/>
                </a:cubicBezTo>
                <a:cubicBezTo>
                  <a:pt x="21280" y="16276"/>
                  <a:pt x="21280" y="16276"/>
                  <a:pt x="21280" y="16276"/>
                </a:cubicBezTo>
                <a:cubicBezTo>
                  <a:pt x="21280" y="16276"/>
                  <a:pt x="21271" y="16276"/>
                  <a:pt x="21271" y="16276"/>
                </a:cubicBezTo>
                <a:cubicBezTo>
                  <a:pt x="21271" y="16292"/>
                  <a:pt x="21271" y="16292"/>
                  <a:pt x="21280" y="16292"/>
                </a:cubicBezTo>
                <a:close/>
                <a:moveTo>
                  <a:pt x="21280" y="16463"/>
                </a:moveTo>
                <a:cubicBezTo>
                  <a:pt x="21289" y="16463"/>
                  <a:pt x="21289" y="16463"/>
                  <a:pt x="21298" y="16463"/>
                </a:cubicBezTo>
                <a:cubicBezTo>
                  <a:pt x="21289" y="16463"/>
                  <a:pt x="21289" y="16447"/>
                  <a:pt x="21289" y="16447"/>
                </a:cubicBezTo>
                <a:cubicBezTo>
                  <a:pt x="21289" y="16447"/>
                  <a:pt x="21280" y="16447"/>
                  <a:pt x="21280" y="16463"/>
                </a:cubicBezTo>
                <a:cubicBezTo>
                  <a:pt x="21280" y="16463"/>
                  <a:pt x="21280" y="16463"/>
                  <a:pt x="21280" y="16463"/>
                </a:cubicBezTo>
                <a:close/>
                <a:moveTo>
                  <a:pt x="21325" y="16603"/>
                </a:moveTo>
                <a:cubicBezTo>
                  <a:pt x="21325" y="16603"/>
                  <a:pt x="21325" y="16603"/>
                  <a:pt x="21325" y="16603"/>
                </a:cubicBezTo>
                <a:cubicBezTo>
                  <a:pt x="21325" y="16618"/>
                  <a:pt x="21325" y="16618"/>
                  <a:pt x="21325" y="16618"/>
                </a:cubicBezTo>
                <a:lnTo>
                  <a:pt x="21325" y="16603"/>
                </a:lnTo>
                <a:close/>
                <a:moveTo>
                  <a:pt x="21225" y="16976"/>
                </a:moveTo>
                <a:cubicBezTo>
                  <a:pt x="21225" y="16976"/>
                  <a:pt x="21216" y="16991"/>
                  <a:pt x="21225" y="16991"/>
                </a:cubicBezTo>
                <a:cubicBezTo>
                  <a:pt x="21225" y="17007"/>
                  <a:pt x="21225" y="17007"/>
                  <a:pt x="21225" y="17007"/>
                </a:cubicBezTo>
                <a:cubicBezTo>
                  <a:pt x="21234" y="17007"/>
                  <a:pt x="21234" y="16991"/>
                  <a:pt x="21234" y="16991"/>
                </a:cubicBezTo>
                <a:cubicBezTo>
                  <a:pt x="21234" y="16976"/>
                  <a:pt x="21225" y="16976"/>
                  <a:pt x="21225" y="16976"/>
                </a:cubicBezTo>
                <a:close/>
                <a:moveTo>
                  <a:pt x="19568" y="19804"/>
                </a:moveTo>
                <a:cubicBezTo>
                  <a:pt x="19568" y="19804"/>
                  <a:pt x="19559" y="19804"/>
                  <a:pt x="19559" y="19804"/>
                </a:cubicBezTo>
                <a:cubicBezTo>
                  <a:pt x="19559" y="19819"/>
                  <a:pt x="19568" y="19819"/>
                  <a:pt x="19568" y="19819"/>
                </a:cubicBezTo>
                <a:cubicBezTo>
                  <a:pt x="19577" y="19819"/>
                  <a:pt x="19577" y="19819"/>
                  <a:pt x="19577" y="19819"/>
                </a:cubicBezTo>
                <a:cubicBezTo>
                  <a:pt x="19577" y="19804"/>
                  <a:pt x="19568" y="19804"/>
                  <a:pt x="19568" y="19804"/>
                </a:cubicBezTo>
                <a:close/>
                <a:moveTo>
                  <a:pt x="9903" y="7466"/>
                </a:moveTo>
                <a:cubicBezTo>
                  <a:pt x="9903" y="7466"/>
                  <a:pt x="9894" y="7466"/>
                  <a:pt x="9894" y="7466"/>
                </a:cubicBezTo>
                <a:cubicBezTo>
                  <a:pt x="9894" y="7481"/>
                  <a:pt x="9894" y="7481"/>
                  <a:pt x="9894" y="7481"/>
                </a:cubicBezTo>
                <a:cubicBezTo>
                  <a:pt x="9903" y="7481"/>
                  <a:pt x="9903" y="7481"/>
                  <a:pt x="9903" y="7481"/>
                </a:cubicBezTo>
                <a:cubicBezTo>
                  <a:pt x="9903" y="7481"/>
                  <a:pt x="9903" y="7466"/>
                  <a:pt x="9903" y="7466"/>
                </a:cubicBezTo>
                <a:close/>
                <a:moveTo>
                  <a:pt x="12978" y="4560"/>
                </a:moveTo>
                <a:cubicBezTo>
                  <a:pt x="12978" y="4560"/>
                  <a:pt x="12969" y="4560"/>
                  <a:pt x="12969" y="4560"/>
                </a:cubicBezTo>
                <a:cubicBezTo>
                  <a:pt x="12969" y="4560"/>
                  <a:pt x="12960" y="4575"/>
                  <a:pt x="12960" y="4575"/>
                </a:cubicBezTo>
                <a:cubicBezTo>
                  <a:pt x="12969" y="4575"/>
                  <a:pt x="12969" y="4575"/>
                  <a:pt x="12969" y="4575"/>
                </a:cubicBezTo>
                <a:cubicBezTo>
                  <a:pt x="12978" y="4575"/>
                  <a:pt x="12978" y="4560"/>
                  <a:pt x="12978" y="4560"/>
                </a:cubicBezTo>
                <a:close/>
                <a:moveTo>
                  <a:pt x="12960" y="4575"/>
                </a:moveTo>
                <a:cubicBezTo>
                  <a:pt x="12960" y="4575"/>
                  <a:pt x="12960" y="4575"/>
                  <a:pt x="12960" y="4575"/>
                </a:cubicBezTo>
                <a:cubicBezTo>
                  <a:pt x="12960" y="4575"/>
                  <a:pt x="12960" y="4575"/>
                  <a:pt x="12960" y="4575"/>
                </a:cubicBezTo>
                <a:cubicBezTo>
                  <a:pt x="12960" y="4575"/>
                  <a:pt x="12960" y="4575"/>
                  <a:pt x="12960" y="4575"/>
                </a:cubicBezTo>
                <a:cubicBezTo>
                  <a:pt x="12960" y="4575"/>
                  <a:pt x="12960" y="4575"/>
                  <a:pt x="12960" y="4575"/>
                </a:cubicBezTo>
                <a:close/>
                <a:moveTo>
                  <a:pt x="11148" y="4529"/>
                </a:moveTo>
                <a:cubicBezTo>
                  <a:pt x="11148" y="4529"/>
                  <a:pt x="11157" y="4529"/>
                  <a:pt x="11157" y="4529"/>
                </a:cubicBezTo>
                <a:cubicBezTo>
                  <a:pt x="11157" y="4529"/>
                  <a:pt x="11157" y="4529"/>
                  <a:pt x="11157" y="4529"/>
                </a:cubicBezTo>
                <a:cubicBezTo>
                  <a:pt x="11157" y="4513"/>
                  <a:pt x="11157" y="4513"/>
                  <a:pt x="11148" y="4529"/>
                </a:cubicBezTo>
                <a:close/>
                <a:moveTo>
                  <a:pt x="6416" y="21420"/>
                </a:moveTo>
                <a:cubicBezTo>
                  <a:pt x="6416" y="21420"/>
                  <a:pt x="6425" y="21420"/>
                  <a:pt x="6425" y="21420"/>
                </a:cubicBezTo>
                <a:cubicBezTo>
                  <a:pt x="6425" y="21420"/>
                  <a:pt x="6416" y="21420"/>
                  <a:pt x="6416" y="21420"/>
                </a:cubicBezTo>
                <a:cubicBezTo>
                  <a:pt x="6407" y="21420"/>
                  <a:pt x="6407" y="21420"/>
                  <a:pt x="6416" y="21420"/>
                </a:cubicBezTo>
                <a:close/>
                <a:moveTo>
                  <a:pt x="7386" y="3767"/>
                </a:moveTo>
                <a:cubicBezTo>
                  <a:pt x="7386" y="3783"/>
                  <a:pt x="7386" y="3783"/>
                  <a:pt x="7395" y="3783"/>
                </a:cubicBezTo>
                <a:cubicBezTo>
                  <a:pt x="7395" y="3783"/>
                  <a:pt x="7395" y="3767"/>
                  <a:pt x="7395" y="3767"/>
                </a:cubicBezTo>
                <a:cubicBezTo>
                  <a:pt x="7395" y="3767"/>
                  <a:pt x="7395" y="3767"/>
                  <a:pt x="7386" y="3767"/>
                </a:cubicBezTo>
                <a:close/>
                <a:moveTo>
                  <a:pt x="5922" y="4109"/>
                </a:moveTo>
                <a:cubicBezTo>
                  <a:pt x="5922" y="4109"/>
                  <a:pt x="5922" y="4109"/>
                  <a:pt x="5922" y="4109"/>
                </a:cubicBezTo>
                <a:cubicBezTo>
                  <a:pt x="5922" y="4109"/>
                  <a:pt x="5922" y="4109"/>
                  <a:pt x="5922" y="4125"/>
                </a:cubicBezTo>
                <a:cubicBezTo>
                  <a:pt x="5922" y="4125"/>
                  <a:pt x="5922" y="4125"/>
                  <a:pt x="5922" y="4125"/>
                </a:cubicBezTo>
                <a:lnTo>
                  <a:pt x="5922" y="4109"/>
                </a:lnTo>
                <a:close/>
                <a:moveTo>
                  <a:pt x="19413" y="4156"/>
                </a:moveTo>
                <a:cubicBezTo>
                  <a:pt x="19413" y="4156"/>
                  <a:pt x="19413" y="4156"/>
                  <a:pt x="19413" y="4171"/>
                </a:cubicBezTo>
                <a:cubicBezTo>
                  <a:pt x="19413" y="4171"/>
                  <a:pt x="19413" y="4171"/>
                  <a:pt x="19413" y="4171"/>
                </a:cubicBezTo>
                <a:cubicBezTo>
                  <a:pt x="19413" y="4171"/>
                  <a:pt x="19413" y="4156"/>
                  <a:pt x="19413" y="4156"/>
                </a:cubicBezTo>
                <a:close/>
                <a:moveTo>
                  <a:pt x="19413" y="4171"/>
                </a:moveTo>
                <a:cubicBezTo>
                  <a:pt x="19413" y="4171"/>
                  <a:pt x="19403" y="4171"/>
                  <a:pt x="19403" y="4171"/>
                </a:cubicBezTo>
                <a:cubicBezTo>
                  <a:pt x="19403" y="4171"/>
                  <a:pt x="19403" y="4171"/>
                  <a:pt x="19403" y="4171"/>
                </a:cubicBezTo>
                <a:cubicBezTo>
                  <a:pt x="19403" y="4171"/>
                  <a:pt x="19403" y="4171"/>
                  <a:pt x="19413" y="4171"/>
                </a:cubicBezTo>
                <a:cubicBezTo>
                  <a:pt x="19413" y="4171"/>
                  <a:pt x="19413" y="4171"/>
                  <a:pt x="19413" y="4171"/>
                </a:cubicBezTo>
                <a:close/>
                <a:moveTo>
                  <a:pt x="11313" y="4389"/>
                </a:moveTo>
                <a:cubicBezTo>
                  <a:pt x="11313" y="4389"/>
                  <a:pt x="11313" y="4389"/>
                  <a:pt x="11303" y="4389"/>
                </a:cubicBezTo>
                <a:cubicBezTo>
                  <a:pt x="11303" y="4389"/>
                  <a:pt x="11303" y="4389"/>
                  <a:pt x="11303" y="4389"/>
                </a:cubicBezTo>
                <a:cubicBezTo>
                  <a:pt x="11313" y="4389"/>
                  <a:pt x="11313" y="4389"/>
                  <a:pt x="11313" y="4389"/>
                </a:cubicBezTo>
                <a:cubicBezTo>
                  <a:pt x="11313" y="4389"/>
                  <a:pt x="11313" y="4389"/>
                  <a:pt x="11313" y="4389"/>
                </a:cubicBezTo>
                <a:close/>
                <a:moveTo>
                  <a:pt x="11313" y="4373"/>
                </a:moveTo>
                <a:cubicBezTo>
                  <a:pt x="11313" y="4373"/>
                  <a:pt x="11313" y="4389"/>
                  <a:pt x="11313" y="4389"/>
                </a:cubicBezTo>
                <a:cubicBezTo>
                  <a:pt x="11313" y="4389"/>
                  <a:pt x="11313" y="4373"/>
                  <a:pt x="11313" y="4373"/>
                </a:cubicBezTo>
                <a:close/>
                <a:moveTo>
                  <a:pt x="11770" y="9455"/>
                </a:moveTo>
                <a:cubicBezTo>
                  <a:pt x="11770" y="9455"/>
                  <a:pt x="11770" y="9455"/>
                  <a:pt x="11770" y="9455"/>
                </a:cubicBezTo>
                <a:cubicBezTo>
                  <a:pt x="11770" y="9455"/>
                  <a:pt x="11779" y="9455"/>
                  <a:pt x="11779" y="9455"/>
                </a:cubicBezTo>
                <a:cubicBezTo>
                  <a:pt x="11779" y="9455"/>
                  <a:pt x="11770" y="9455"/>
                  <a:pt x="11770" y="9455"/>
                </a:cubicBezTo>
                <a:close/>
                <a:moveTo>
                  <a:pt x="11075" y="10061"/>
                </a:moveTo>
                <a:cubicBezTo>
                  <a:pt x="11075" y="10061"/>
                  <a:pt x="11075" y="10061"/>
                  <a:pt x="11075" y="10061"/>
                </a:cubicBezTo>
                <a:cubicBezTo>
                  <a:pt x="11075" y="10061"/>
                  <a:pt x="11075" y="10061"/>
                  <a:pt x="11075" y="10061"/>
                </a:cubicBezTo>
                <a:close/>
                <a:moveTo>
                  <a:pt x="5373" y="11630"/>
                </a:moveTo>
                <a:cubicBezTo>
                  <a:pt x="5373" y="11630"/>
                  <a:pt x="5373" y="11630"/>
                  <a:pt x="5373" y="11630"/>
                </a:cubicBezTo>
                <a:cubicBezTo>
                  <a:pt x="5373" y="11615"/>
                  <a:pt x="5373" y="11615"/>
                  <a:pt x="5373" y="11630"/>
                </a:cubicBezTo>
                <a:close/>
                <a:moveTo>
                  <a:pt x="6068" y="12190"/>
                </a:moveTo>
                <a:cubicBezTo>
                  <a:pt x="6077" y="12190"/>
                  <a:pt x="6077" y="12190"/>
                  <a:pt x="6077" y="12190"/>
                </a:cubicBezTo>
                <a:cubicBezTo>
                  <a:pt x="6077" y="12190"/>
                  <a:pt x="6077" y="12190"/>
                  <a:pt x="6077" y="12190"/>
                </a:cubicBezTo>
                <a:lnTo>
                  <a:pt x="6068" y="12190"/>
                </a:lnTo>
                <a:close/>
                <a:moveTo>
                  <a:pt x="10269" y="9657"/>
                </a:moveTo>
                <a:cubicBezTo>
                  <a:pt x="10278" y="9657"/>
                  <a:pt x="10278" y="9657"/>
                  <a:pt x="10278" y="9657"/>
                </a:cubicBezTo>
                <a:cubicBezTo>
                  <a:pt x="10269" y="9657"/>
                  <a:pt x="10269" y="9657"/>
                  <a:pt x="10269" y="9657"/>
                </a:cubicBezTo>
                <a:close/>
                <a:moveTo>
                  <a:pt x="8722" y="426"/>
                </a:moveTo>
                <a:cubicBezTo>
                  <a:pt x="8722" y="426"/>
                  <a:pt x="8722" y="442"/>
                  <a:pt x="8722" y="442"/>
                </a:cubicBezTo>
                <a:cubicBezTo>
                  <a:pt x="8722" y="426"/>
                  <a:pt x="8722" y="426"/>
                  <a:pt x="8722" y="426"/>
                </a:cubicBezTo>
                <a:cubicBezTo>
                  <a:pt x="8722" y="426"/>
                  <a:pt x="8722" y="426"/>
                  <a:pt x="8722" y="426"/>
                </a:cubicBezTo>
                <a:close/>
                <a:moveTo>
                  <a:pt x="19010" y="7248"/>
                </a:moveTo>
                <a:cubicBezTo>
                  <a:pt x="19010" y="7248"/>
                  <a:pt x="19010" y="7248"/>
                  <a:pt x="19010" y="7248"/>
                </a:cubicBezTo>
                <a:cubicBezTo>
                  <a:pt x="19010" y="7248"/>
                  <a:pt x="19010" y="7248"/>
                  <a:pt x="19010" y="7248"/>
                </a:cubicBezTo>
                <a:cubicBezTo>
                  <a:pt x="19010" y="7248"/>
                  <a:pt x="19010" y="7248"/>
                  <a:pt x="19010" y="7248"/>
                </a:cubicBezTo>
                <a:cubicBezTo>
                  <a:pt x="19010" y="7248"/>
                  <a:pt x="19010" y="7248"/>
                  <a:pt x="19010" y="7248"/>
                </a:cubicBezTo>
                <a:close/>
                <a:moveTo>
                  <a:pt x="19019" y="7264"/>
                </a:moveTo>
                <a:cubicBezTo>
                  <a:pt x="19019" y="7264"/>
                  <a:pt x="19019" y="7248"/>
                  <a:pt x="19010" y="7248"/>
                </a:cubicBezTo>
                <a:cubicBezTo>
                  <a:pt x="19010" y="7264"/>
                  <a:pt x="19010" y="7264"/>
                  <a:pt x="19019" y="7264"/>
                </a:cubicBezTo>
                <a:close/>
                <a:moveTo>
                  <a:pt x="659" y="5772"/>
                </a:moveTo>
                <a:cubicBezTo>
                  <a:pt x="659" y="5772"/>
                  <a:pt x="659" y="5772"/>
                  <a:pt x="659" y="5772"/>
                </a:cubicBezTo>
                <a:cubicBezTo>
                  <a:pt x="659" y="5772"/>
                  <a:pt x="659" y="5772"/>
                  <a:pt x="659" y="5772"/>
                </a:cubicBezTo>
                <a:cubicBezTo>
                  <a:pt x="659" y="5772"/>
                  <a:pt x="659" y="5772"/>
                  <a:pt x="659" y="5772"/>
                </a:cubicBezTo>
                <a:close/>
                <a:moveTo>
                  <a:pt x="659" y="5787"/>
                </a:moveTo>
                <a:cubicBezTo>
                  <a:pt x="659" y="5787"/>
                  <a:pt x="659" y="5787"/>
                  <a:pt x="659" y="5772"/>
                </a:cubicBezTo>
                <a:cubicBezTo>
                  <a:pt x="650" y="5787"/>
                  <a:pt x="650" y="5787"/>
                  <a:pt x="659" y="5787"/>
                </a:cubicBezTo>
                <a:close/>
                <a:moveTo>
                  <a:pt x="19028" y="7279"/>
                </a:moveTo>
                <a:cubicBezTo>
                  <a:pt x="19028" y="7279"/>
                  <a:pt x="19028" y="7279"/>
                  <a:pt x="19028" y="7264"/>
                </a:cubicBezTo>
                <a:cubicBezTo>
                  <a:pt x="19019" y="7264"/>
                  <a:pt x="19019" y="7264"/>
                  <a:pt x="19019" y="7264"/>
                </a:cubicBezTo>
                <a:cubicBezTo>
                  <a:pt x="19019" y="7264"/>
                  <a:pt x="19019" y="7264"/>
                  <a:pt x="19019" y="7279"/>
                </a:cubicBezTo>
                <a:cubicBezTo>
                  <a:pt x="19019" y="7279"/>
                  <a:pt x="19028" y="7279"/>
                  <a:pt x="19028" y="7279"/>
                </a:cubicBezTo>
                <a:close/>
                <a:moveTo>
                  <a:pt x="19037" y="7295"/>
                </a:moveTo>
                <a:cubicBezTo>
                  <a:pt x="19037" y="7279"/>
                  <a:pt x="19028" y="7279"/>
                  <a:pt x="19028" y="7279"/>
                </a:cubicBezTo>
                <a:cubicBezTo>
                  <a:pt x="19028" y="7279"/>
                  <a:pt x="19028" y="7295"/>
                  <a:pt x="19037" y="7295"/>
                </a:cubicBezTo>
                <a:close/>
                <a:moveTo>
                  <a:pt x="18516" y="13899"/>
                </a:moveTo>
                <a:cubicBezTo>
                  <a:pt x="18516" y="13899"/>
                  <a:pt x="18516" y="13899"/>
                  <a:pt x="18516" y="13899"/>
                </a:cubicBezTo>
                <a:cubicBezTo>
                  <a:pt x="18516" y="13899"/>
                  <a:pt x="18516" y="13899"/>
                  <a:pt x="18516" y="13899"/>
                </a:cubicBezTo>
                <a:close/>
                <a:moveTo>
                  <a:pt x="16539" y="13992"/>
                </a:moveTo>
                <a:cubicBezTo>
                  <a:pt x="16548" y="13992"/>
                  <a:pt x="16548" y="13992"/>
                  <a:pt x="16548" y="13992"/>
                </a:cubicBezTo>
                <a:cubicBezTo>
                  <a:pt x="16548" y="13977"/>
                  <a:pt x="16548" y="13977"/>
                  <a:pt x="16548" y="13977"/>
                </a:cubicBezTo>
                <a:lnTo>
                  <a:pt x="16539" y="13992"/>
                </a:lnTo>
                <a:close/>
                <a:moveTo>
                  <a:pt x="18689" y="14381"/>
                </a:moveTo>
                <a:cubicBezTo>
                  <a:pt x="18689" y="14381"/>
                  <a:pt x="18689" y="14381"/>
                  <a:pt x="18689" y="14381"/>
                </a:cubicBezTo>
                <a:cubicBezTo>
                  <a:pt x="18689" y="14381"/>
                  <a:pt x="18689" y="14381"/>
                  <a:pt x="18680" y="14381"/>
                </a:cubicBezTo>
                <a:cubicBezTo>
                  <a:pt x="18689" y="14381"/>
                  <a:pt x="18689" y="14381"/>
                  <a:pt x="18689" y="14381"/>
                </a:cubicBezTo>
                <a:cubicBezTo>
                  <a:pt x="18689" y="14381"/>
                  <a:pt x="18689" y="14381"/>
                  <a:pt x="18689" y="14381"/>
                </a:cubicBezTo>
                <a:close/>
                <a:moveTo>
                  <a:pt x="18689" y="14381"/>
                </a:moveTo>
                <a:cubicBezTo>
                  <a:pt x="18689" y="14381"/>
                  <a:pt x="18689" y="14381"/>
                  <a:pt x="18689" y="14381"/>
                </a:cubicBezTo>
                <a:cubicBezTo>
                  <a:pt x="18689" y="14381"/>
                  <a:pt x="18689" y="14396"/>
                  <a:pt x="18689" y="14381"/>
                </a:cubicBezTo>
                <a:close/>
                <a:moveTo>
                  <a:pt x="915" y="5508"/>
                </a:moveTo>
                <a:cubicBezTo>
                  <a:pt x="915" y="5508"/>
                  <a:pt x="915" y="5508"/>
                  <a:pt x="915" y="5508"/>
                </a:cubicBezTo>
                <a:cubicBezTo>
                  <a:pt x="915" y="5508"/>
                  <a:pt x="915" y="5508"/>
                  <a:pt x="915" y="5508"/>
                </a:cubicBezTo>
                <a:cubicBezTo>
                  <a:pt x="915" y="5508"/>
                  <a:pt x="915" y="5508"/>
                  <a:pt x="915" y="5508"/>
                </a:cubicBezTo>
                <a:close/>
                <a:moveTo>
                  <a:pt x="7423" y="1141"/>
                </a:moveTo>
                <a:cubicBezTo>
                  <a:pt x="7423" y="1141"/>
                  <a:pt x="7423" y="1141"/>
                  <a:pt x="7432" y="1141"/>
                </a:cubicBezTo>
                <a:cubicBezTo>
                  <a:pt x="7432" y="1141"/>
                  <a:pt x="7432" y="1141"/>
                  <a:pt x="7432" y="1141"/>
                </a:cubicBezTo>
                <a:cubicBezTo>
                  <a:pt x="7432" y="1141"/>
                  <a:pt x="7432" y="1141"/>
                  <a:pt x="7432" y="1141"/>
                </a:cubicBezTo>
                <a:cubicBezTo>
                  <a:pt x="7432" y="1141"/>
                  <a:pt x="7423" y="1141"/>
                  <a:pt x="7423" y="1141"/>
                </a:cubicBezTo>
                <a:close/>
                <a:moveTo>
                  <a:pt x="20209" y="14614"/>
                </a:moveTo>
                <a:cubicBezTo>
                  <a:pt x="20209" y="14629"/>
                  <a:pt x="20209" y="14629"/>
                  <a:pt x="20209" y="14629"/>
                </a:cubicBezTo>
                <a:cubicBezTo>
                  <a:pt x="20209" y="14629"/>
                  <a:pt x="20209" y="14629"/>
                  <a:pt x="20209" y="14629"/>
                </a:cubicBezTo>
                <a:cubicBezTo>
                  <a:pt x="20209" y="14629"/>
                  <a:pt x="20209" y="14629"/>
                  <a:pt x="20209" y="14629"/>
                </a:cubicBezTo>
                <a:lnTo>
                  <a:pt x="20209" y="14614"/>
                </a:lnTo>
                <a:close/>
                <a:moveTo>
                  <a:pt x="18250" y="12687"/>
                </a:moveTo>
                <a:cubicBezTo>
                  <a:pt x="18250" y="12687"/>
                  <a:pt x="18250" y="12687"/>
                  <a:pt x="18250" y="12687"/>
                </a:cubicBezTo>
                <a:cubicBezTo>
                  <a:pt x="18250" y="12687"/>
                  <a:pt x="18250" y="12687"/>
                  <a:pt x="18250" y="12687"/>
                </a:cubicBezTo>
                <a:cubicBezTo>
                  <a:pt x="18250" y="12687"/>
                  <a:pt x="18250" y="12687"/>
                  <a:pt x="18250" y="12687"/>
                </a:cubicBezTo>
                <a:cubicBezTo>
                  <a:pt x="18250" y="12687"/>
                  <a:pt x="18250" y="12687"/>
                  <a:pt x="18250" y="12687"/>
                </a:cubicBezTo>
                <a:close/>
                <a:moveTo>
                  <a:pt x="18250" y="12702"/>
                </a:moveTo>
                <a:cubicBezTo>
                  <a:pt x="18250" y="12702"/>
                  <a:pt x="18250" y="12702"/>
                  <a:pt x="18250" y="12687"/>
                </a:cubicBezTo>
                <a:cubicBezTo>
                  <a:pt x="18250" y="12702"/>
                  <a:pt x="18241" y="12702"/>
                  <a:pt x="18241" y="12702"/>
                </a:cubicBezTo>
                <a:cubicBezTo>
                  <a:pt x="18241" y="12702"/>
                  <a:pt x="18250" y="12702"/>
                  <a:pt x="18250" y="12702"/>
                </a:cubicBezTo>
                <a:close/>
                <a:moveTo>
                  <a:pt x="19037" y="7310"/>
                </a:moveTo>
                <a:cubicBezTo>
                  <a:pt x="19037" y="7295"/>
                  <a:pt x="19037" y="7295"/>
                  <a:pt x="19037" y="7295"/>
                </a:cubicBezTo>
                <a:cubicBezTo>
                  <a:pt x="19037" y="7295"/>
                  <a:pt x="19037" y="7295"/>
                  <a:pt x="19037" y="7295"/>
                </a:cubicBezTo>
                <a:cubicBezTo>
                  <a:pt x="19037" y="7295"/>
                  <a:pt x="19037" y="7295"/>
                  <a:pt x="19037" y="7295"/>
                </a:cubicBezTo>
                <a:cubicBezTo>
                  <a:pt x="19037" y="7295"/>
                  <a:pt x="19037" y="7310"/>
                  <a:pt x="19037" y="7310"/>
                </a:cubicBezTo>
                <a:close/>
                <a:moveTo>
                  <a:pt x="20575" y="15080"/>
                </a:moveTo>
                <a:cubicBezTo>
                  <a:pt x="20575" y="15080"/>
                  <a:pt x="20575" y="15080"/>
                  <a:pt x="20575" y="15080"/>
                </a:cubicBezTo>
                <a:cubicBezTo>
                  <a:pt x="20575" y="15080"/>
                  <a:pt x="20575" y="15080"/>
                  <a:pt x="20575" y="15080"/>
                </a:cubicBezTo>
                <a:cubicBezTo>
                  <a:pt x="20566" y="15080"/>
                  <a:pt x="20575" y="15080"/>
                  <a:pt x="20575" y="15080"/>
                </a:cubicBezTo>
                <a:close/>
                <a:moveTo>
                  <a:pt x="12502" y="1327"/>
                </a:moveTo>
                <a:cubicBezTo>
                  <a:pt x="12502" y="1327"/>
                  <a:pt x="12502" y="1327"/>
                  <a:pt x="12502" y="1327"/>
                </a:cubicBezTo>
                <a:cubicBezTo>
                  <a:pt x="12502" y="1327"/>
                  <a:pt x="12502" y="1327"/>
                  <a:pt x="12502" y="1327"/>
                </a:cubicBezTo>
                <a:close/>
                <a:moveTo>
                  <a:pt x="20602" y="15220"/>
                </a:moveTo>
                <a:cubicBezTo>
                  <a:pt x="20612" y="15220"/>
                  <a:pt x="20612" y="15220"/>
                  <a:pt x="20612" y="15220"/>
                </a:cubicBezTo>
                <a:cubicBezTo>
                  <a:pt x="20612" y="15220"/>
                  <a:pt x="20612" y="15220"/>
                  <a:pt x="20612" y="15220"/>
                </a:cubicBezTo>
                <a:cubicBezTo>
                  <a:pt x="20612" y="15220"/>
                  <a:pt x="20612" y="15220"/>
                  <a:pt x="20612" y="15220"/>
                </a:cubicBezTo>
                <a:lnTo>
                  <a:pt x="20602" y="15220"/>
                </a:lnTo>
                <a:close/>
                <a:moveTo>
                  <a:pt x="18351" y="15531"/>
                </a:moveTo>
                <a:cubicBezTo>
                  <a:pt x="18351" y="15531"/>
                  <a:pt x="18351" y="15531"/>
                  <a:pt x="18351" y="15515"/>
                </a:cubicBezTo>
                <a:cubicBezTo>
                  <a:pt x="18351" y="15515"/>
                  <a:pt x="18351" y="15515"/>
                  <a:pt x="18351" y="15515"/>
                </a:cubicBezTo>
                <a:cubicBezTo>
                  <a:pt x="18342" y="15531"/>
                  <a:pt x="18342" y="15546"/>
                  <a:pt x="18333" y="15546"/>
                </a:cubicBezTo>
                <a:cubicBezTo>
                  <a:pt x="18333" y="15546"/>
                  <a:pt x="18333" y="15546"/>
                  <a:pt x="18333" y="15546"/>
                </a:cubicBezTo>
                <a:cubicBezTo>
                  <a:pt x="18333" y="15546"/>
                  <a:pt x="18333" y="15546"/>
                  <a:pt x="18333" y="15546"/>
                </a:cubicBezTo>
                <a:cubicBezTo>
                  <a:pt x="18342" y="15546"/>
                  <a:pt x="18342" y="15531"/>
                  <a:pt x="18351" y="15531"/>
                </a:cubicBezTo>
                <a:close/>
                <a:moveTo>
                  <a:pt x="13363" y="15795"/>
                </a:moveTo>
                <a:cubicBezTo>
                  <a:pt x="13363" y="15795"/>
                  <a:pt x="13363" y="15795"/>
                  <a:pt x="13363" y="15795"/>
                </a:cubicBezTo>
                <a:cubicBezTo>
                  <a:pt x="13363" y="15795"/>
                  <a:pt x="13363" y="15795"/>
                  <a:pt x="13363" y="15795"/>
                </a:cubicBezTo>
                <a:cubicBezTo>
                  <a:pt x="13363" y="15795"/>
                  <a:pt x="13363" y="15795"/>
                  <a:pt x="13363" y="15795"/>
                </a:cubicBezTo>
                <a:close/>
                <a:moveTo>
                  <a:pt x="5601" y="1763"/>
                </a:moveTo>
                <a:cubicBezTo>
                  <a:pt x="5592" y="1763"/>
                  <a:pt x="5592" y="1763"/>
                  <a:pt x="5592" y="1763"/>
                </a:cubicBezTo>
                <a:cubicBezTo>
                  <a:pt x="5601" y="1778"/>
                  <a:pt x="5601" y="1778"/>
                  <a:pt x="5601" y="1778"/>
                </a:cubicBezTo>
                <a:cubicBezTo>
                  <a:pt x="5601" y="1778"/>
                  <a:pt x="5601" y="1778"/>
                  <a:pt x="5601" y="1778"/>
                </a:cubicBezTo>
                <a:lnTo>
                  <a:pt x="5601" y="1763"/>
                </a:lnTo>
                <a:close/>
                <a:moveTo>
                  <a:pt x="11294" y="1794"/>
                </a:moveTo>
                <a:cubicBezTo>
                  <a:pt x="11294" y="1794"/>
                  <a:pt x="11294" y="1794"/>
                  <a:pt x="11294" y="1794"/>
                </a:cubicBezTo>
                <a:cubicBezTo>
                  <a:pt x="11294" y="1794"/>
                  <a:pt x="11294" y="1794"/>
                  <a:pt x="11294" y="1794"/>
                </a:cubicBezTo>
                <a:close/>
                <a:moveTo>
                  <a:pt x="11294" y="1794"/>
                </a:moveTo>
                <a:cubicBezTo>
                  <a:pt x="11294" y="1794"/>
                  <a:pt x="11294" y="1794"/>
                  <a:pt x="11294" y="1794"/>
                </a:cubicBezTo>
                <a:cubicBezTo>
                  <a:pt x="11294" y="1794"/>
                  <a:pt x="11294" y="1794"/>
                  <a:pt x="11294" y="1809"/>
                </a:cubicBezTo>
                <a:cubicBezTo>
                  <a:pt x="11294" y="1809"/>
                  <a:pt x="11294" y="1809"/>
                  <a:pt x="11294" y="1809"/>
                </a:cubicBezTo>
                <a:cubicBezTo>
                  <a:pt x="11294" y="1809"/>
                  <a:pt x="11294" y="1794"/>
                  <a:pt x="11294" y="1794"/>
                </a:cubicBezTo>
                <a:close/>
                <a:moveTo>
                  <a:pt x="14580" y="1856"/>
                </a:moveTo>
                <a:cubicBezTo>
                  <a:pt x="14580" y="1856"/>
                  <a:pt x="14580" y="1856"/>
                  <a:pt x="14580" y="1856"/>
                </a:cubicBezTo>
                <a:cubicBezTo>
                  <a:pt x="14580" y="1856"/>
                  <a:pt x="14580" y="1856"/>
                  <a:pt x="14580" y="1856"/>
                </a:cubicBezTo>
                <a:cubicBezTo>
                  <a:pt x="14580" y="1856"/>
                  <a:pt x="14580" y="1856"/>
                  <a:pt x="14580" y="1856"/>
                </a:cubicBezTo>
                <a:close/>
                <a:moveTo>
                  <a:pt x="1702" y="4917"/>
                </a:moveTo>
                <a:cubicBezTo>
                  <a:pt x="1702" y="4917"/>
                  <a:pt x="1702" y="4917"/>
                  <a:pt x="1702" y="4917"/>
                </a:cubicBezTo>
                <a:cubicBezTo>
                  <a:pt x="1702" y="4917"/>
                  <a:pt x="1702" y="4917"/>
                  <a:pt x="1702" y="4902"/>
                </a:cubicBezTo>
                <a:cubicBezTo>
                  <a:pt x="1702" y="4917"/>
                  <a:pt x="1702" y="4917"/>
                  <a:pt x="1702" y="4917"/>
                </a:cubicBezTo>
                <a:close/>
                <a:moveTo>
                  <a:pt x="1702" y="4917"/>
                </a:moveTo>
                <a:cubicBezTo>
                  <a:pt x="1702" y="4917"/>
                  <a:pt x="1702" y="4933"/>
                  <a:pt x="1702" y="4933"/>
                </a:cubicBezTo>
                <a:cubicBezTo>
                  <a:pt x="1702" y="4933"/>
                  <a:pt x="1702" y="4933"/>
                  <a:pt x="1702" y="4933"/>
                </a:cubicBezTo>
                <a:cubicBezTo>
                  <a:pt x="1693" y="4948"/>
                  <a:pt x="1684" y="4964"/>
                  <a:pt x="1684" y="4979"/>
                </a:cubicBezTo>
                <a:cubicBezTo>
                  <a:pt x="1675" y="4995"/>
                  <a:pt x="1675" y="5010"/>
                  <a:pt x="1684" y="5010"/>
                </a:cubicBezTo>
                <a:cubicBezTo>
                  <a:pt x="1684" y="5010"/>
                  <a:pt x="1693" y="5010"/>
                  <a:pt x="1693" y="5010"/>
                </a:cubicBezTo>
                <a:cubicBezTo>
                  <a:pt x="1712" y="4979"/>
                  <a:pt x="1730" y="4964"/>
                  <a:pt x="1739" y="4933"/>
                </a:cubicBezTo>
                <a:cubicBezTo>
                  <a:pt x="1739" y="4917"/>
                  <a:pt x="1739" y="4917"/>
                  <a:pt x="1730" y="4917"/>
                </a:cubicBezTo>
                <a:cubicBezTo>
                  <a:pt x="1730" y="4902"/>
                  <a:pt x="1721" y="4902"/>
                  <a:pt x="1721" y="4902"/>
                </a:cubicBezTo>
                <a:cubicBezTo>
                  <a:pt x="1712" y="4917"/>
                  <a:pt x="1712" y="4917"/>
                  <a:pt x="1702" y="4933"/>
                </a:cubicBezTo>
                <a:cubicBezTo>
                  <a:pt x="1702" y="4933"/>
                  <a:pt x="1702" y="4917"/>
                  <a:pt x="1702" y="4917"/>
                </a:cubicBezTo>
                <a:close/>
                <a:moveTo>
                  <a:pt x="16173" y="2073"/>
                </a:moveTo>
                <a:cubicBezTo>
                  <a:pt x="16173" y="2073"/>
                  <a:pt x="16182" y="2058"/>
                  <a:pt x="16182" y="2058"/>
                </a:cubicBezTo>
                <a:cubicBezTo>
                  <a:pt x="16182" y="2058"/>
                  <a:pt x="16173" y="2058"/>
                  <a:pt x="16173" y="2058"/>
                </a:cubicBezTo>
                <a:cubicBezTo>
                  <a:pt x="16173" y="2058"/>
                  <a:pt x="16173" y="2058"/>
                  <a:pt x="16173" y="2058"/>
                </a:cubicBezTo>
                <a:cubicBezTo>
                  <a:pt x="16173" y="2058"/>
                  <a:pt x="16173" y="2073"/>
                  <a:pt x="16173" y="2073"/>
                </a:cubicBezTo>
                <a:close/>
                <a:moveTo>
                  <a:pt x="2444" y="6984"/>
                </a:moveTo>
                <a:cubicBezTo>
                  <a:pt x="2453" y="6999"/>
                  <a:pt x="2453" y="6999"/>
                  <a:pt x="2453" y="6999"/>
                </a:cubicBezTo>
                <a:cubicBezTo>
                  <a:pt x="2453" y="6984"/>
                  <a:pt x="2453" y="6984"/>
                  <a:pt x="2444" y="6984"/>
                </a:cubicBezTo>
                <a:close/>
                <a:moveTo>
                  <a:pt x="6819" y="4824"/>
                </a:moveTo>
                <a:cubicBezTo>
                  <a:pt x="6819" y="4839"/>
                  <a:pt x="6819" y="4839"/>
                  <a:pt x="6819" y="4839"/>
                </a:cubicBezTo>
                <a:cubicBezTo>
                  <a:pt x="6828" y="4839"/>
                  <a:pt x="6828" y="4839"/>
                  <a:pt x="6819" y="4824"/>
                </a:cubicBezTo>
                <a:close/>
                <a:moveTo>
                  <a:pt x="15623" y="2337"/>
                </a:moveTo>
                <a:cubicBezTo>
                  <a:pt x="15623" y="2337"/>
                  <a:pt x="15623" y="2337"/>
                  <a:pt x="15623" y="2353"/>
                </a:cubicBezTo>
                <a:cubicBezTo>
                  <a:pt x="15623" y="2353"/>
                  <a:pt x="15623" y="2353"/>
                  <a:pt x="15623" y="2353"/>
                </a:cubicBezTo>
                <a:cubicBezTo>
                  <a:pt x="15623" y="2337"/>
                  <a:pt x="15623" y="2337"/>
                  <a:pt x="15623" y="2337"/>
                </a:cubicBezTo>
                <a:cubicBezTo>
                  <a:pt x="15623" y="2337"/>
                  <a:pt x="15623" y="2337"/>
                  <a:pt x="15623" y="2337"/>
                </a:cubicBezTo>
                <a:close/>
                <a:moveTo>
                  <a:pt x="15614" y="2337"/>
                </a:moveTo>
                <a:cubicBezTo>
                  <a:pt x="15614" y="2337"/>
                  <a:pt x="15623" y="2337"/>
                  <a:pt x="15623" y="2337"/>
                </a:cubicBezTo>
                <a:cubicBezTo>
                  <a:pt x="15623" y="2337"/>
                  <a:pt x="15614" y="2337"/>
                  <a:pt x="15614" y="2337"/>
                </a:cubicBezTo>
                <a:close/>
                <a:moveTo>
                  <a:pt x="6489" y="2384"/>
                </a:moveTo>
                <a:cubicBezTo>
                  <a:pt x="6480" y="2384"/>
                  <a:pt x="6480" y="2384"/>
                  <a:pt x="6480" y="2400"/>
                </a:cubicBezTo>
                <a:cubicBezTo>
                  <a:pt x="6489" y="2400"/>
                  <a:pt x="6489" y="2384"/>
                  <a:pt x="6489" y="2384"/>
                </a:cubicBezTo>
                <a:cubicBezTo>
                  <a:pt x="6489" y="2384"/>
                  <a:pt x="6489" y="2384"/>
                  <a:pt x="6489" y="2384"/>
                </a:cubicBezTo>
                <a:close/>
                <a:moveTo>
                  <a:pt x="5482" y="2446"/>
                </a:moveTo>
                <a:cubicBezTo>
                  <a:pt x="5482" y="2431"/>
                  <a:pt x="5482" y="2431"/>
                  <a:pt x="5482" y="2431"/>
                </a:cubicBezTo>
                <a:cubicBezTo>
                  <a:pt x="5473" y="2446"/>
                  <a:pt x="5473" y="2446"/>
                  <a:pt x="5473" y="2446"/>
                </a:cubicBezTo>
                <a:lnTo>
                  <a:pt x="5482" y="2446"/>
                </a:lnTo>
                <a:close/>
                <a:moveTo>
                  <a:pt x="14113" y="2897"/>
                </a:moveTo>
                <a:cubicBezTo>
                  <a:pt x="14104" y="2897"/>
                  <a:pt x="14104" y="2897"/>
                  <a:pt x="14104" y="2897"/>
                </a:cubicBezTo>
                <a:cubicBezTo>
                  <a:pt x="14104" y="2912"/>
                  <a:pt x="14104" y="2912"/>
                  <a:pt x="14104" y="2912"/>
                </a:cubicBezTo>
                <a:lnTo>
                  <a:pt x="14113" y="2897"/>
                </a:lnTo>
                <a:close/>
                <a:moveTo>
                  <a:pt x="5931" y="21373"/>
                </a:moveTo>
                <a:cubicBezTo>
                  <a:pt x="5931" y="21373"/>
                  <a:pt x="5940" y="21373"/>
                  <a:pt x="5940" y="21373"/>
                </a:cubicBezTo>
                <a:cubicBezTo>
                  <a:pt x="5940" y="21373"/>
                  <a:pt x="5940" y="21373"/>
                  <a:pt x="5940" y="21373"/>
                </a:cubicBezTo>
                <a:cubicBezTo>
                  <a:pt x="5940" y="21373"/>
                  <a:pt x="5940" y="21373"/>
                  <a:pt x="5931" y="21373"/>
                </a:cubicBezTo>
                <a:cubicBezTo>
                  <a:pt x="5931" y="21373"/>
                  <a:pt x="5931" y="21373"/>
                  <a:pt x="5931" y="21373"/>
                </a:cubicBezTo>
                <a:close/>
                <a:moveTo>
                  <a:pt x="5931" y="21373"/>
                </a:moveTo>
                <a:cubicBezTo>
                  <a:pt x="5931" y="21373"/>
                  <a:pt x="5922" y="21373"/>
                  <a:pt x="5922" y="21373"/>
                </a:cubicBezTo>
                <a:cubicBezTo>
                  <a:pt x="5931" y="21389"/>
                  <a:pt x="5931" y="21389"/>
                  <a:pt x="5931" y="21373"/>
                </a:cubicBezTo>
                <a:close/>
                <a:moveTo>
                  <a:pt x="11203" y="7015"/>
                </a:moveTo>
                <a:cubicBezTo>
                  <a:pt x="11203" y="7015"/>
                  <a:pt x="11203" y="7030"/>
                  <a:pt x="11212" y="7030"/>
                </a:cubicBezTo>
                <a:cubicBezTo>
                  <a:pt x="11212" y="7046"/>
                  <a:pt x="11221" y="7030"/>
                  <a:pt x="11230" y="7015"/>
                </a:cubicBezTo>
                <a:cubicBezTo>
                  <a:pt x="11248" y="6984"/>
                  <a:pt x="11248" y="6937"/>
                  <a:pt x="11239" y="6891"/>
                </a:cubicBezTo>
                <a:cubicBezTo>
                  <a:pt x="11230" y="6891"/>
                  <a:pt x="11221" y="6891"/>
                  <a:pt x="11212" y="6922"/>
                </a:cubicBezTo>
                <a:cubicBezTo>
                  <a:pt x="11194" y="6937"/>
                  <a:pt x="11194" y="6953"/>
                  <a:pt x="11194" y="6984"/>
                </a:cubicBezTo>
                <a:cubicBezTo>
                  <a:pt x="11194" y="6999"/>
                  <a:pt x="11194" y="6999"/>
                  <a:pt x="11203" y="7015"/>
                </a:cubicBezTo>
                <a:close/>
                <a:moveTo>
                  <a:pt x="11276" y="6487"/>
                </a:moveTo>
                <a:cubicBezTo>
                  <a:pt x="11276" y="6487"/>
                  <a:pt x="11285" y="6487"/>
                  <a:pt x="11285" y="6487"/>
                </a:cubicBezTo>
                <a:cubicBezTo>
                  <a:pt x="11294" y="6471"/>
                  <a:pt x="11294" y="6455"/>
                  <a:pt x="11285" y="6440"/>
                </a:cubicBezTo>
                <a:cubicBezTo>
                  <a:pt x="11285" y="6440"/>
                  <a:pt x="11276" y="6424"/>
                  <a:pt x="11276" y="6424"/>
                </a:cubicBezTo>
                <a:cubicBezTo>
                  <a:pt x="11267" y="6424"/>
                  <a:pt x="11267" y="6424"/>
                  <a:pt x="11267" y="6424"/>
                </a:cubicBezTo>
                <a:cubicBezTo>
                  <a:pt x="11258" y="6440"/>
                  <a:pt x="11258" y="6455"/>
                  <a:pt x="11258" y="6455"/>
                </a:cubicBezTo>
                <a:cubicBezTo>
                  <a:pt x="11267" y="6471"/>
                  <a:pt x="11267" y="6487"/>
                  <a:pt x="11276" y="6487"/>
                </a:cubicBezTo>
                <a:close/>
                <a:moveTo>
                  <a:pt x="11020" y="7341"/>
                </a:moveTo>
                <a:cubicBezTo>
                  <a:pt x="11029" y="7341"/>
                  <a:pt x="11029" y="7341"/>
                  <a:pt x="11029" y="7341"/>
                </a:cubicBezTo>
                <a:cubicBezTo>
                  <a:pt x="11029" y="7326"/>
                  <a:pt x="11029" y="7326"/>
                  <a:pt x="11020" y="7310"/>
                </a:cubicBezTo>
                <a:cubicBezTo>
                  <a:pt x="11020" y="7310"/>
                  <a:pt x="11011" y="7310"/>
                  <a:pt x="11011" y="7310"/>
                </a:cubicBezTo>
                <a:cubicBezTo>
                  <a:pt x="11011" y="7326"/>
                  <a:pt x="11011" y="7326"/>
                  <a:pt x="11011" y="7341"/>
                </a:cubicBezTo>
                <a:cubicBezTo>
                  <a:pt x="11011" y="7341"/>
                  <a:pt x="11020" y="7341"/>
                  <a:pt x="11020" y="7341"/>
                </a:cubicBezTo>
                <a:close/>
                <a:moveTo>
                  <a:pt x="11441" y="6720"/>
                </a:moveTo>
                <a:cubicBezTo>
                  <a:pt x="11450" y="6720"/>
                  <a:pt x="11450" y="6704"/>
                  <a:pt x="11459" y="6704"/>
                </a:cubicBezTo>
                <a:cubicBezTo>
                  <a:pt x="11459" y="6689"/>
                  <a:pt x="11459" y="6689"/>
                  <a:pt x="11459" y="6689"/>
                </a:cubicBezTo>
                <a:cubicBezTo>
                  <a:pt x="11459" y="6673"/>
                  <a:pt x="11450" y="6673"/>
                  <a:pt x="11441" y="6673"/>
                </a:cubicBezTo>
                <a:cubicBezTo>
                  <a:pt x="11441" y="6673"/>
                  <a:pt x="11432" y="6689"/>
                  <a:pt x="11432" y="6689"/>
                </a:cubicBezTo>
                <a:cubicBezTo>
                  <a:pt x="11432" y="6704"/>
                  <a:pt x="11441" y="6704"/>
                  <a:pt x="11441" y="6720"/>
                </a:cubicBezTo>
                <a:close/>
                <a:moveTo>
                  <a:pt x="11248" y="6891"/>
                </a:moveTo>
                <a:cubicBezTo>
                  <a:pt x="11239" y="6891"/>
                  <a:pt x="11239" y="6891"/>
                  <a:pt x="11239" y="6891"/>
                </a:cubicBezTo>
                <a:cubicBezTo>
                  <a:pt x="11239" y="6891"/>
                  <a:pt x="11239" y="6891"/>
                  <a:pt x="11239" y="6891"/>
                </a:cubicBezTo>
                <a:cubicBezTo>
                  <a:pt x="11239" y="6891"/>
                  <a:pt x="11239" y="6891"/>
                  <a:pt x="11239" y="6891"/>
                </a:cubicBezTo>
                <a:lnTo>
                  <a:pt x="11248" y="6891"/>
                </a:lnTo>
                <a:close/>
                <a:moveTo>
                  <a:pt x="11413" y="6844"/>
                </a:moveTo>
                <a:cubicBezTo>
                  <a:pt x="11422" y="6844"/>
                  <a:pt x="11422" y="6844"/>
                  <a:pt x="11422" y="6844"/>
                </a:cubicBezTo>
                <a:cubicBezTo>
                  <a:pt x="11422" y="6844"/>
                  <a:pt x="11422" y="6828"/>
                  <a:pt x="11422" y="6828"/>
                </a:cubicBezTo>
                <a:cubicBezTo>
                  <a:pt x="11422" y="6828"/>
                  <a:pt x="11422" y="6828"/>
                  <a:pt x="11422" y="6828"/>
                </a:cubicBezTo>
                <a:lnTo>
                  <a:pt x="11413" y="6844"/>
                </a:lnTo>
                <a:close/>
              </a:path>
            </a:pathLst>
          </a:custGeom>
          <a:solidFill>
            <a:schemeClr val="accent6">
              <a:alpha val="28000"/>
            </a:schemeClr>
          </a:solidFill>
          <a:ln w="12700">
            <a:miter lim="400000"/>
          </a:ln>
        </p:spPr>
        <p:txBody>
          <a:bodyPr tIns="91439" bIns="91439"/>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 name="Group 3">
            <a:extLst>
              <a:ext uri="{FF2B5EF4-FFF2-40B4-BE49-F238E27FC236}">
                <a16:creationId xmlns:a16="http://schemas.microsoft.com/office/drawing/2014/main" id="{3A70AB83-4B23-C84E-9CD0-8D4F8D88058F}"/>
              </a:ext>
            </a:extLst>
          </p:cNvPr>
          <p:cNvGrpSpPr/>
          <p:nvPr/>
        </p:nvGrpSpPr>
        <p:grpSpPr>
          <a:xfrm>
            <a:off x="1918206" y="6344773"/>
            <a:ext cx="8282480" cy="3079711"/>
            <a:chOff x="1918206" y="6344773"/>
            <a:chExt cx="8282480" cy="3079711"/>
          </a:xfrm>
        </p:grpSpPr>
        <p:sp>
          <p:nvSpPr>
            <p:cNvPr id="4849" name="Placeholder Demo Text"/>
            <p:cNvSpPr txBox="1"/>
            <p:nvPr/>
          </p:nvSpPr>
          <p:spPr>
            <a:xfrm>
              <a:off x="1918206" y="6859083"/>
              <a:ext cx="8282480"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Placeholder</a:t>
              </a:r>
              <a:r>
                <a:rPr lang="de-DE" b="1" dirty="0">
                  <a:solidFill>
                    <a:schemeClr val="tx1"/>
                  </a:solidFill>
                  <a:latin typeface="Montserrat ExtraBold" pitchFamily="2" charset="77"/>
                </a:rPr>
                <a:t> Demo Text</a:t>
              </a:r>
            </a:p>
          </p:txBody>
        </p:sp>
        <p:grpSp>
          <p:nvGrpSpPr>
            <p:cNvPr id="4852" name="Group"/>
            <p:cNvGrpSpPr/>
            <p:nvPr/>
          </p:nvGrpSpPr>
          <p:grpSpPr>
            <a:xfrm>
              <a:off x="2028273" y="6344773"/>
              <a:ext cx="3393043" cy="337336"/>
              <a:chOff x="0" y="-25659"/>
              <a:chExt cx="3393042" cy="337335"/>
            </a:xfrm>
          </p:grpSpPr>
          <p:sp>
            <p:nvSpPr>
              <p:cNvPr id="485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51" name="Subtitle Text"/>
              <p:cNvSpPr/>
              <p:nvPr/>
            </p:nvSpPr>
            <p:spPr>
              <a:xfrm>
                <a:off x="51716" y="-25659"/>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1A5EB174-E6E5-E44D-8C1A-A841CAD5B58E}"/>
              </a:ext>
            </a:extLst>
          </p:cNvPr>
          <p:cNvGrpSpPr/>
          <p:nvPr/>
        </p:nvGrpSpPr>
        <p:grpSpPr>
          <a:xfrm>
            <a:off x="1983084" y="9790704"/>
            <a:ext cx="9808227" cy="2122706"/>
            <a:chOff x="1983084" y="9790704"/>
            <a:chExt cx="9808227" cy="2122706"/>
          </a:xfrm>
        </p:grpSpPr>
        <p:sp>
          <p:nvSpPr>
            <p:cNvPr id="4853" name="Lorem ipsum dolor sit amet, consectetur adipiscing elit, sed do eiusmod tempor incididunt ut labore et dolore magna aliqua."/>
            <p:cNvSpPr/>
            <p:nvPr/>
          </p:nvSpPr>
          <p:spPr>
            <a:xfrm>
              <a:off x="2909721" y="9790704"/>
              <a:ext cx="8700873"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a:t>
              </a:r>
            </a:p>
          </p:txBody>
        </p:sp>
        <p:sp>
          <p:nvSpPr>
            <p:cNvPr id="4854" name="Circle"/>
            <p:cNvSpPr/>
            <p:nvPr/>
          </p:nvSpPr>
          <p:spPr>
            <a:xfrm>
              <a:off x="1983084" y="9918796"/>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55" name="Graphic 48"/>
            <p:cNvSpPr/>
            <p:nvPr/>
          </p:nvSpPr>
          <p:spPr>
            <a:xfrm>
              <a:off x="2148937" y="10114376"/>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58" name="Nunc non blandit massa enim nec dui. Habitant morbi tristique senectus et. Viverra maecenas accumsan lacus vel facilisis volutpat"/>
            <p:cNvSpPr/>
            <p:nvPr/>
          </p:nvSpPr>
          <p:spPr>
            <a:xfrm>
              <a:off x="2918188" y="11035669"/>
              <a:ext cx="8873123"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endParaRPr dirty="0">
                <a:solidFill>
                  <a:schemeClr val="tx2"/>
                </a:solidFill>
              </a:endParaRPr>
            </a:p>
          </p:txBody>
        </p:sp>
        <p:sp>
          <p:nvSpPr>
            <p:cNvPr id="4859" name="Circle"/>
            <p:cNvSpPr/>
            <p:nvPr/>
          </p:nvSpPr>
          <p:spPr>
            <a:xfrm>
              <a:off x="1983084" y="11163761"/>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60" name="Graphic 48"/>
            <p:cNvSpPr/>
            <p:nvPr/>
          </p:nvSpPr>
          <p:spPr>
            <a:xfrm>
              <a:off x="2148937" y="11359341"/>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551A9957-4C33-9E43-8704-DD15CC239326}"/>
              </a:ext>
            </a:extLst>
          </p:cNvPr>
          <p:cNvGrpSpPr/>
          <p:nvPr/>
        </p:nvGrpSpPr>
        <p:grpSpPr>
          <a:xfrm>
            <a:off x="6172669" y="1351386"/>
            <a:ext cx="18887017" cy="9505399"/>
            <a:chOff x="6172669" y="1351386"/>
            <a:chExt cx="18887017" cy="9505399"/>
          </a:xfrm>
        </p:grpSpPr>
        <p:sp>
          <p:nvSpPr>
            <p:cNvPr id="4863" name="Circle"/>
            <p:cNvSpPr/>
            <p:nvPr/>
          </p:nvSpPr>
          <p:spPr>
            <a:xfrm>
              <a:off x="6326432" y="4244528"/>
              <a:ext cx="1270001" cy="1270001"/>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64" name="Circle"/>
            <p:cNvSpPr/>
            <p:nvPr/>
          </p:nvSpPr>
          <p:spPr>
            <a:xfrm>
              <a:off x="6781756" y="469985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65" name="2"/>
            <p:cNvSpPr txBox="1"/>
            <p:nvPr/>
          </p:nvSpPr>
          <p:spPr>
            <a:xfrm>
              <a:off x="6781756" y="470049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4868" name="Circle"/>
            <p:cNvSpPr/>
            <p:nvPr/>
          </p:nvSpPr>
          <p:spPr>
            <a:xfrm>
              <a:off x="9810674" y="2646786"/>
              <a:ext cx="1709774" cy="1709773"/>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69" name="Circle"/>
            <p:cNvSpPr/>
            <p:nvPr/>
          </p:nvSpPr>
          <p:spPr>
            <a:xfrm>
              <a:off x="10485884" y="332199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70" name="3"/>
            <p:cNvSpPr/>
            <p:nvPr/>
          </p:nvSpPr>
          <p:spPr>
            <a:xfrm>
              <a:off x="10485884" y="3322643"/>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4873" name="Circle"/>
            <p:cNvSpPr/>
            <p:nvPr/>
          </p:nvSpPr>
          <p:spPr>
            <a:xfrm>
              <a:off x="13995869" y="5909044"/>
              <a:ext cx="857782" cy="857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74" name="Circle"/>
            <p:cNvSpPr/>
            <p:nvPr/>
          </p:nvSpPr>
          <p:spPr>
            <a:xfrm>
              <a:off x="14245083" y="6158257"/>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75" name="6"/>
            <p:cNvSpPr/>
            <p:nvPr/>
          </p:nvSpPr>
          <p:spPr>
            <a:xfrm>
              <a:off x="14245083" y="6158905"/>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sp>
          <p:nvSpPr>
            <p:cNvPr id="4878" name="Circle"/>
            <p:cNvSpPr/>
            <p:nvPr/>
          </p:nvSpPr>
          <p:spPr>
            <a:xfrm>
              <a:off x="16337435" y="4237409"/>
              <a:ext cx="2677051" cy="2677051"/>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79" name="Circle"/>
            <p:cNvSpPr/>
            <p:nvPr/>
          </p:nvSpPr>
          <p:spPr>
            <a:xfrm>
              <a:off x="17496284" y="539625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80" name="10"/>
            <p:cNvSpPr/>
            <p:nvPr/>
          </p:nvSpPr>
          <p:spPr>
            <a:xfrm>
              <a:off x="17496284" y="5396906"/>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accent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10</a:t>
              </a:r>
            </a:p>
          </p:txBody>
        </p:sp>
        <p:sp>
          <p:nvSpPr>
            <p:cNvPr id="4883" name="Circle"/>
            <p:cNvSpPr/>
            <p:nvPr/>
          </p:nvSpPr>
          <p:spPr>
            <a:xfrm>
              <a:off x="10021857" y="4864568"/>
              <a:ext cx="881008" cy="881009"/>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84" name="Circle"/>
            <p:cNvSpPr/>
            <p:nvPr/>
          </p:nvSpPr>
          <p:spPr>
            <a:xfrm>
              <a:off x="10282684" y="5125396"/>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85" name="4"/>
            <p:cNvSpPr/>
            <p:nvPr/>
          </p:nvSpPr>
          <p:spPr>
            <a:xfrm>
              <a:off x="10282684" y="5126044"/>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4888" name="Circle"/>
            <p:cNvSpPr/>
            <p:nvPr/>
          </p:nvSpPr>
          <p:spPr>
            <a:xfrm>
              <a:off x="6172669" y="2530844"/>
              <a:ext cx="857782" cy="857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89" name="Circle"/>
            <p:cNvSpPr/>
            <p:nvPr/>
          </p:nvSpPr>
          <p:spPr>
            <a:xfrm>
              <a:off x="6421883" y="2780057"/>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90" name="1"/>
            <p:cNvSpPr/>
            <p:nvPr/>
          </p:nvSpPr>
          <p:spPr>
            <a:xfrm>
              <a:off x="6421883" y="2780705"/>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4893" name="Circle"/>
            <p:cNvSpPr/>
            <p:nvPr/>
          </p:nvSpPr>
          <p:spPr>
            <a:xfrm>
              <a:off x="22382635" y="6314607"/>
              <a:ext cx="2677051" cy="2677051"/>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94" name="Circle"/>
            <p:cNvSpPr/>
            <p:nvPr/>
          </p:nvSpPr>
          <p:spPr>
            <a:xfrm>
              <a:off x="23541484" y="7473456"/>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95" name="17"/>
            <p:cNvSpPr/>
            <p:nvPr/>
          </p:nvSpPr>
          <p:spPr>
            <a:xfrm>
              <a:off x="23541484" y="7474104"/>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17</a:t>
              </a:r>
            </a:p>
          </p:txBody>
        </p:sp>
        <p:sp>
          <p:nvSpPr>
            <p:cNvPr id="4898" name="Circle"/>
            <p:cNvSpPr/>
            <p:nvPr/>
          </p:nvSpPr>
          <p:spPr>
            <a:xfrm>
              <a:off x="17653469" y="8347443"/>
              <a:ext cx="857782" cy="857783"/>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99" name="Circle"/>
            <p:cNvSpPr/>
            <p:nvPr/>
          </p:nvSpPr>
          <p:spPr>
            <a:xfrm>
              <a:off x="17902683" y="8596657"/>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00" name="11"/>
            <p:cNvSpPr/>
            <p:nvPr/>
          </p:nvSpPr>
          <p:spPr>
            <a:xfrm>
              <a:off x="17902683" y="8597305"/>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11</a:t>
              </a:r>
            </a:p>
          </p:txBody>
        </p:sp>
        <p:sp>
          <p:nvSpPr>
            <p:cNvPr id="4903" name="Circle"/>
            <p:cNvSpPr/>
            <p:nvPr/>
          </p:nvSpPr>
          <p:spPr>
            <a:xfrm>
              <a:off x="17475669" y="3072781"/>
              <a:ext cx="857782" cy="857783"/>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04" name="Circle"/>
            <p:cNvSpPr/>
            <p:nvPr/>
          </p:nvSpPr>
          <p:spPr>
            <a:xfrm>
              <a:off x="17724883" y="3321995"/>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05" name="8"/>
            <p:cNvSpPr/>
            <p:nvPr/>
          </p:nvSpPr>
          <p:spPr>
            <a:xfrm>
              <a:off x="17724883" y="3322643"/>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8</a:t>
              </a:r>
            </a:p>
          </p:txBody>
        </p:sp>
        <p:sp>
          <p:nvSpPr>
            <p:cNvPr id="4908" name="Circle"/>
            <p:cNvSpPr/>
            <p:nvPr/>
          </p:nvSpPr>
          <p:spPr>
            <a:xfrm>
              <a:off x="16027869" y="2869581"/>
              <a:ext cx="857782" cy="857783"/>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09" name="Circle"/>
            <p:cNvSpPr/>
            <p:nvPr/>
          </p:nvSpPr>
          <p:spPr>
            <a:xfrm>
              <a:off x="16277083" y="3118795"/>
              <a:ext cx="359354"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10" name="7"/>
            <p:cNvSpPr/>
            <p:nvPr/>
          </p:nvSpPr>
          <p:spPr>
            <a:xfrm>
              <a:off x="16277083" y="3119443"/>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7</a:t>
              </a:r>
            </a:p>
          </p:txBody>
        </p:sp>
        <p:sp>
          <p:nvSpPr>
            <p:cNvPr id="4913" name="Circle"/>
            <p:cNvSpPr/>
            <p:nvPr/>
          </p:nvSpPr>
          <p:spPr>
            <a:xfrm>
              <a:off x="18065674" y="1351386"/>
              <a:ext cx="1709773" cy="1709773"/>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14" name="Circle"/>
            <p:cNvSpPr/>
            <p:nvPr/>
          </p:nvSpPr>
          <p:spPr>
            <a:xfrm>
              <a:off x="18740883" y="202659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15" name="9"/>
            <p:cNvSpPr/>
            <p:nvPr/>
          </p:nvSpPr>
          <p:spPr>
            <a:xfrm>
              <a:off x="18740883" y="2027243"/>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9</a:t>
              </a:r>
            </a:p>
          </p:txBody>
        </p:sp>
        <p:sp>
          <p:nvSpPr>
            <p:cNvPr id="4918" name="Circle"/>
            <p:cNvSpPr/>
            <p:nvPr/>
          </p:nvSpPr>
          <p:spPr>
            <a:xfrm>
              <a:off x="11927409" y="8283144"/>
              <a:ext cx="630783" cy="630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19" name="Circle"/>
            <p:cNvSpPr/>
            <p:nvPr/>
          </p:nvSpPr>
          <p:spPr>
            <a:xfrm>
              <a:off x="12063123" y="841885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20" name="5"/>
            <p:cNvSpPr/>
            <p:nvPr/>
          </p:nvSpPr>
          <p:spPr>
            <a:xfrm>
              <a:off x="12063123" y="8419505"/>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4923" name="Circle"/>
            <p:cNvSpPr/>
            <p:nvPr/>
          </p:nvSpPr>
          <p:spPr>
            <a:xfrm>
              <a:off x="16670847" y="9760959"/>
              <a:ext cx="1095827" cy="1095826"/>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24" name="Circle"/>
            <p:cNvSpPr/>
            <p:nvPr/>
          </p:nvSpPr>
          <p:spPr>
            <a:xfrm>
              <a:off x="17039084" y="10129195"/>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25" name="12"/>
            <p:cNvSpPr/>
            <p:nvPr/>
          </p:nvSpPr>
          <p:spPr>
            <a:xfrm>
              <a:off x="17039084" y="10129843"/>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12</a:t>
              </a:r>
            </a:p>
          </p:txBody>
        </p:sp>
        <p:sp>
          <p:nvSpPr>
            <p:cNvPr id="4928" name="Circle"/>
            <p:cNvSpPr/>
            <p:nvPr/>
          </p:nvSpPr>
          <p:spPr>
            <a:xfrm>
              <a:off x="20741209" y="6835344"/>
              <a:ext cx="630783" cy="630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29" name="Circle"/>
            <p:cNvSpPr/>
            <p:nvPr/>
          </p:nvSpPr>
          <p:spPr>
            <a:xfrm>
              <a:off x="20876923" y="697105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30" name="14"/>
            <p:cNvSpPr/>
            <p:nvPr/>
          </p:nvSpPr>
          <p:spPr>
            <a:xfrm>
              <a:off x="20876923" y="6971705"/>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14</a:t>
              </a:r>
            </a:p>
          </p:txBody>
        </p:sp>
        <p:sp>
          <p:nvSpPr>
            <p:cNvPr id="4933" name="Circle"/>
            <p:cNvSpPr/>
            <p:nvPr/>
          </p:nvSpPr>
          <p:spPr>
            <a:xfrm>
              <a:off x="20223635" y="3966547"/>
              <a:ext cx="2677051" cy="2677051"/>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34" name="Circle"/>
            <p:cNvSpPr/>
            <p:nvPr/>
          </p:nvSpPr>
          <p:spPr>
            <a:xfrm>
              <a:off x="21382484" y="5125396"/>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35" name="13"/>
            <p:cNvSpPr/>
            <p:nvPr/>
          </p:nvSpPr>
          <p:spPr>
            <a:xfrm>
              <a:off x="21382484" y="5126044"/>
              <a:ext cx="35935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13</a:t>
              </a:r>
            </a:p>
          </p:txBody>
        </p:sp>
        <p:sp>
          <p:nvSpPr>
            <p:cNvPr id="4938" name="Circle"/>
            <p:cNvSpPr/>
            <p:nvPr/>
          </p:nvSpPr>
          <p:spPr>
            <a:xfrm>
              <a:off x="23001809" y="4041344"/>
              <a:ext cx="630783" cy="630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39" name="Circle"/>
            <p:cNvSpPr/>
            <p:nvPr/>
          </p:nvSpPr>
          <p:spPr>
            <a:xfrm>
              <a:off x="23137523" y="417705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40" name="15"/>
            <p:cNvSpPr/>
            <p:nvPr/>
          </p:nvSpPr>
          <p:spPr>
            <a:xfrm>
              <a:off x="23137523" y="4177705"/>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15</a:t>
              </a:r>
            </a:p>
          </p:txBody>
        </p:sp>
        <p:sp>
          <p:nvSpPr>
            <p:cNvPr id="4943" name="Circle"/>
            <p:cNvSpPr/>
            <p:nvPr/>
          </p:nvSpPr>
          <p:spPr>
            <a:xfrm>
              <a:off x="23560609" y="4904944"/>
              <a:ext cx="630783" cy="630782"/>
            </a:xfrm>
            <a:prstGeom prst="ellipse">
              <a:avLst/>
            </a:prstGeom>
            <a:solidFill>
              <a:schemeClr val="accent6">
                <a:alpha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44" name="Circle"/>
            <p:cNvSpPr/>
            <p:nvPr/>
          </p:nvSpPr>
          <p:spPr>
            <a:xfrm>
              <a:off x="23696323" y="5040657"/>
              <a:ext cx="359355"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45" name="16"/>
            <p:cNvSpPr/>
            <p:nvPr/>
          </p:nvSpPr>
          <p:spPr>
            <a:xfrm>
              <a:off x="23696323" y="5041305"/>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16</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848"/>
                                        </p:tgtEl>
                                        <p:attrNameLst>
                                          <p:attrName>style.visibility</p:attrName>
                                        </p:attrNameLst>
                                      </p:cBhvr>
                                      <p:to>
                                        <p:strVal val="visible"/>
                                      </p:to>
                                    </p:set>
                                    <p:animEffect transition="in" filter="fade">
                                      <p:cBhvr>
                                        <p:cTn id="19" dur="500"/>
                                        <p:tgtEl>
                                          <p:spTgt spid="484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8"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158</a:t>
            </a:fld>
            <a:endParaRPr/>
          </a:p>
        </p:txBody>
      </p:sp>
      <p:grpSp>
        <p:nvGrpSpPr>
          <p:cNvPr id="5020" name="Group"/>
          <p:cNvGrpSpPr/>
          <p:nvPr/>
        </p:nvGrpSpPr>
        <p:grpSpPr>
          <a:xfrm>
            <a:off x="3542669" y="1658949"/>
            <a:ext cx="17301944" cy="10804502"/>
            <a:chOff x="0" y="0"/>
            <a:chExt cx="17301940" cy="10804498"/>
          </a:xfrm>
          <a:solidFill>
            <a:schemeClr val="accent6">
              <a:alpha val="30000"/>
            </a:schemeClr>
          </a:solidFill>
        </p:grpSpPr>
        <p:sp>
          <p:nvSpPr>
            <p:cNvPr id="4950" name="Shape"/>
            <p:cNvSpPr/>
            <p:nvPr/>
          </p:nvSpPr>
          <p:spPr>
            <a:xfrm>
              <a:off x="1275532" y="0"/>
              <a:ext cx="2277230" cy="1543676"/>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lnTo>
                    <a:pt x="18158" y="21600"/>
                  </a:lnTo>
                  <a:lnTo>
                    <a:pt x="13118" y="19486"/>
                  </a:lnTo>
                  <a:cubicBezTo>
                    <a:pt x="12954" y="19361"/>
                    <a:pt x="12774" y="19293"/>
                    <a:pt x="12590" y="19288"/>
                  </a:cubicBezTo>
                  <a:cubicBezTo>
                    <a:pt x="12376" y="19281"/>
                    <a:pt x="12164" y="19359"/>
                    <a:pt x="11977" y="19513"/>
                  </a:cubicBezTo>
                  <a:lnTo>
                    <a:pt x="11424" y="19538"/>
                  </a:lnTo>
                  <a:lnTo>
                    <a:pt x="10607" y="19649"/>
                  </a:lnTo>
                  <a:lnTo>
                    <a:pt x="9431" y="19543"/>
                  </a:lnTo>
                  <a:lnTo>
                    <a:pt x="8311" y="19285"/>
                  </a:lnTo>
                  <a:lnTo>
                    <a:pt x="7638" y="19089"/>
                  </a:lnTo>
                  <a:lnTo>
                    <a:pt x="6996" y="19154"/>
                  </a:lnTo>
                  <a:lnTo>
                    <a:pt x="6324" y="18662"/>
                  </a:lnTo>
                  <a:lnTo>
                    <a:pt x="6092" y="18145"/>
                  </a:lnTo>
                  <a:lnTo>
                    <a:pt x="5589" y="18145"/>
                  </a:lnTo>
                  <a:cubicBezTo>
                    <a:pt x="5445" y="18206"/>
                    <a:pt x="5296" y="18240"/>
                    <a:pt x="5146" y="18244"/>
                  </a:cubicBezTo>
                  <a:cubicBezTo>
                    <a:pt x="4853" y="18254"/>
                    <a:pt x="4563" y="18155"/>
                    <a:pt x="4302" y="17957"/>
                  </a:cubicBezTo>
                  <a:lnTo>
                    <a:pt x="3452" y="17416"/>
                  </a:lnTo>
                  <a:lnTo>
                    <a:pt x="3130" y="16899"/>
                  </a:lnTo>
                  <a:lnTo>
                    <a:pt x="3350" y="16007"/>
                  </a:lnTo>
                  <a:lnTo>
                    <a:pt x="3093" y="15381"/>
                  </a:lnTo>
                  <a:lnTo>
                    <a:pt x="3168" y="14674"/>
                  </a:lnTo>
                  <a:lnTo>
                    <a:pt x="2777" y="13937"/>
                  </a:lnTo>
                  <a:lnTo>
                    <a:pt x="1812" y="13075"/>
                  </a:lnTo>
                  <a:lnTo>
                    <a:pt x="1004" y="12251"/>
                  </a:lnTo>
                  <a:lnTo>
                    <a:pt x="370" y="12313"/>
                  </a:lnTo>
                  <a:lnTo>
                    <a:pt x="0" y="11881"/>
                  </a:lnTo>
                  <a:lnTo>
                    <a:pt x="199" y="10874"/>
                  </a:lnTo>
                  <a:cubicBezTo>
                    <a:pt x="173" y="10722"/>
                    <a:pt x="147" y="10571"/>
                    <a:pt x="121" y="10419"/>
                  </a:cubicBezTo>
                  <a:cubicBezTo>
                    <a:pt x="96" y="10267"/>
                    <a:pt x="70" y="10115"/>
                    <a:pt x="44" y="9963"/>
                  </a:cubicBezTo>
                  <a:lnTo>
                    <a:pt x="42" y="9204"/>
                  </a:lnTo>
                  <a:lnTo>
                    <a:pt x="621" y="9378"/>
                  </a:lnTo>
                  <a:cubicBezTo>
                    <a:pt x="475" y="9627"/>
                    <a:pt x="408" y="9954"/>
                    <a:pt x="436" y="10280"/>
                  </a:cubicBezTo>
                  <a:cubicBezTo>
                    <a:pt x="462" y="10589"/>
                    <a:pt x="572" y="10869"/>
                    <a:pt x="741" y="11057"/>
                  </a:cubicBezTo>
                  <a:cubicBezTo>
                    <a:pt x="845" y="11034"/>
                    <a:pt x="946" y="10985"/>
                    <a:pt x="1040" y="10914"/>
                  </a:cubicBezTo>
                  <a:cubicBezTo>
                    <a:pt x="1154" y="10826"/>
                    <a:pt x="1256" y="10706"/>
                    <a:pt x="1338" y="10559"/>
                  </a:cubicBezTo>
                  <a:cubicBezTo>
                    <a:pt x="1428" y="10379"/>
                    <a:pt x="1469" y="10157"/>
                    <a:pt x="1454" y="9935"/>
                  </a:cubicBezTo>
                  <a:cubicBezTo>
                    <a:pt x="1437" y="9688"/>
                    <a:pt x="1352" y="9462"/>
                    <a:pt x="1219" y="9310"/>
                  </a:cubicBezTo>
                  <a:cubicBezTo>
                    <a:pt x="1319" y="9289"/>
                    <a:pt x="1419" y="9267"/>
                    <a:pt x="1520" y="9245"/>
                  </a:cubicBezTo>
                  <a:cubicBezTo>
                    <a:pt x="1620" y="9223"/>
                    <a:pt x="1721" y="9202"/>
                    <a:pt x="1821" y="9180"/>
                  </a:cubicBezTo>
                  <a:cubicBezTo>
                    <a:pt x="1763" y="8975"/>
                    <a:pt x="1672" y="8794"/>
                    <a:pt x="1556" y="8652"/>
                  </a:cubicBezTo>
                  <a:cubicBezTo>
                    <a:pt x="1415" y="8479"/>
                    <a:pt x="1244" y="8369"/>
                    <a:pt x="1062" y="8337"/>
                  </a:cubicBezTo>
                  <a:cubicBezTo>
                    <a:pt x="1100" y="8644"/>
                    <a:pt x="878" y="8879"/>
                    <a:pt x="693" y="8726"/>
                  </a:cubicBezTo>
                  <a:cubicBezTo>
                    <a:pt x="629" y="8673"/>
                    <a:pt x="589" y="8575"/>
                    <a:pt x="586" y="8467"/>
                  </a:cubicBezTo>
                  <a:lnTo>
                    <a:pt x="1156" y="7624"/>
                  </a:lnTo>
                  <a:lnTo>
                    <a:pt x="1288" y="6846"/>
                  </a:lnTo>
                  <a:lnTo>
                    <a:pt x="1506" y="5709"/>
                  </a:lnTo>
                  <a:lnTo>
                    <a:pt x="1506" y="4730"/>
                  </a:lnTo>
                  <a:lnTo>
                    <a:pt x="1727" y="3713"/>
                  </a:lnTo>
                  <a:lnTo>
                    <a:pt x="1418" y="3063"/>
                  </a:lnTo>
                  <a:lnTo>
                    <a:pt x="1124" y="2561"/>
                  </a:lnTo>
                  <a:lnTo>
                    <a:pt x="1401" y="1970"/>
                  </a:lnTo>
                  <a:lnTo>
                    <a:pt x="1650" y="1072"/>
                  </a:lnTo>
                  <a:lnTo>
                    <a:pt x="1650" y="68"/>
                  </a:lnTo>
                  <a:cubicBezTo>
                    <a:pt x="1739" y="427"/>
                    <a:pt x="1853" y="771"/>
                    <a:pt x="1992" y="1095"/>
                  </a:cubicBezTo>
                  <a:cubicBezTo>
                    <a:pt x="2153" y="1471"/>
                    <a:pt x="2344" y="1816"/>
                    <a:pt x="2562" y="2122"/>
                  </a:cubicBezTo>
                  <a:lnTo>
                    <a:pt x="3305" y="2508"/>
                  </a:lnTo>
                  <a:lnTo>
                    <a:pt x="3803" y="2982"/>
                  </a:lnTo>
                  <a:lnTo>
                    <a:pt x="4299" y="3256"/>
                  </a:lnTo>
                  <a:cubicBezTo>
                    <a:pt x="4434" y="3243"/>
                    <a:pt x="4569" y="3238"/>
                    <a:pt x="4704" y="3240"/>
                  </a:cubicBezTo>
                  <a:cubicBezTo>
                    <a:pt x="4867" y="3243"/>
                    <a:pt x="5031" y="3258"/>
                    <a:pt x="5193" y="3284"/>
                  </a:cubicBezTo>
                  <a:lnTo>
                    <a:pt x="5549" y="4121"/>
                  </a:lnTo>
                  <a:lnTo>
                    <a:pt x="5877" y="3308"/>
                  </a:lnTo>
                  <a:cubicBezTo>
                    <a:pt x="5845" y="3544"/>
                    <a:pt x="5846" y="3787"/>
                    <a:pt x="5881" y="4022"/>
                  </a:cubicBezTo>
                  <a:cubicBezTo>
                    <a:pt x="5920" y="4283"/>
                    <a:pt x="5999" y="4528"/>
                    <a:pt x="6113" y="4736"/>
                  </a:cubicBezTo>
                  <a:lnTo>
                    <a:pt x="6539" y="3879"/>
                  </a:lnTo>
                  <a:lnTo>
                    <a:pt x="5669" y="6109"/>
                  </a:lnTo>
                  <a:cubicBezTo>
                    <a:pt x="5769" y="5764"/>
                    <a:pt x="6032" y="5590"/>
                    <a:pt x="6273" y="5711"/>
                  </a:cubicBezTo>
                  <a:cubicBezTo>
                    <a:pt x="6384" y="5766"/>
                    <a:pt x="6476" y="5883"/>
                    <a:pt x="6530" y="6036"/>
                  </a:cubicBezTo>
                  <a:lnTo>
                    <a:pt x="6135" y="7121"/>
                  </a:lnTo>
                  <a:lnTo>
                    <a:pt x="5698" y="7766"/>
                  </a:lnTo>
                  <a:lnTo>
                    <a:pt x="5654" y="8821"/>
                  </a:lnTo>
                  <a:lnTo>
                    <a:pt x="6080" y="9343"/>
                  </a:lnTo>
                  <a:lnTo>
                    <a:pt x="6417" y="8612"/>
                  </a:lnTo>
                  <a:cubicBezTo>
                    <a:pt x="6357" y="8413"/>
                    <a:pt x="6335" y="8194"/>
                    <a:pt x="6352" y="7978"/>
                  </a:cubicBezTo>
                  <a:cubicBezTo>
                    <a:pt x="6376" y="7685"/>
                    <a:pt x="6470" y="7414"/>
                    <a:pt x="6618" y="7216"/>
                  </a:cubicBezTo>
                  <a:lnTo>
                    <a:pt x="6867" y="6721"/>
                  </a:lnTo>
                  <a:cubicBezTo>
                    <a:pt x="6831" y="6477"/>
                    <a:pt x="6899" y="6226"/>
                    <a:pt x="7039" y="6085"/>
                  </a:cubicBezTo>
                  <a:cubicBezTo>
                    <a:pt x="7166" y="5956"/>
                    <a:pt x="7332" y="5943"/>
                    <a:pt x="7468" y="6052"/>
                  </a:cubicBezTo>
                  <a:lnTo>
                    <a:pt x="7603" y="7026"/>
                  </a:lnTo>
                  <a:lnTo>
                    <a:pt x="7763" y="5225"/>
                  </a:lnTo>
                  <a:lnTo>
                    <a:pt x="7459" y="4540"/>
                  </a:lnTo>
                  <a:lnTo>
                    <a:pt x="7022" y="4496"/>
                  </a:lnTo>
                  <a:lnTo>
                    <a:pt x="7109" y="3588"/>
                  </a:lnTo>
                  <a:lnTo>
                    <a:pt x="7592" y="3177"/>
                  </a:lnTo>
                  <a:lnTo>
                    <a:pt x="7620" y="2723"/>
                  </a:lnTo>
                  <a:lnTo>
                    <a:pt x="7413" y="2225"/>
                  </a:lnTo>
                  <a:lnTo>
                    <a:pt x="8010" y="1687"/>
                  </a:lnTo>
                  <a:lnTo>
                    <a:pt x="7778" y="1325"/>
                  </a:lnTo>
                  <a:lnTo>
                    <a:pt x="7218" y="1844"/>
                  </a:lnTo>
                  <a:lnTo>
                    <a:pt x="7042" y="1501"/>
                  </a:lnTo>
                  <a:lnTo>
                    <a:pt x="7350" y="900"/>
                  </a:lnTo>
                  <a:lnTo>
                    <a:pt x="7350" y="424"/>
                  </a:lnTo>
                  <a:lnTo>
                    <a:pt x="7308" y="0"/>
                  </a:lnTo>
                  <a:lnTo>
                    <a:pt x="21600" y="5425"/>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1" name="Shape"/>
            <p:cNvSpPr/>
            <p:nvPr/>
          </p:nvSpPr>
          <p:spPr>
            <a:xfrm>
              <a:off x="559453" y="903306"/>
              <a:ext cx="2757094" cy="2203275"/>
            </a:xfrm>
            <a:custGeom>
              <a:avLst/>
              <a:gdLst/>
              <a:ahLst/>
              <a:cxnLst>
                <a:cxn ang="0">
                  <a:pos x="wd2" y="hd2"/>
                </a:cxn>
                <a:cxn ang="5400000">
                  <a:pos x="wd2" y="hd2"/>
                </a:cxn>
                <a:cxn ang="10800000">
                  <a:pos x="wd2" y="hd2"/>
                </a:cxn>
                <a:cxn ang="16200000">
                  <a:pos x="wd2" y="hd2"/>
                </a:cxn>
              </a:cxnLst>
              <a:rect l="0" t="0" r="r" b="b"/>
              <a:pathLst>
                <a:path w="21600" h="21600" extrusionOk="0">
                  <a:moveTo>
                    <a:pt x="20628" y="6272"/>
                  </a:moveTo>
                  <a:lnTo>
                    <a:pt x="16372" y="4666"/>
                  </a:lnTo>
                  <a:lnTo>
                    <a:pt x="15898" y="4527"/>
                  </a:lnTo>
                  <a:lnTo>
                    <a:pt x="15116" y="4785"/>
                  </a:lnTo>
                  <a:lnTo>
                    <a:pt x="14044" y="4769"/>
                  </a:lnTo>
                  <a:lnTo>
                    <a:pt x="13205" y="4634"/>
                  </a:lnTo>
                  <a:lnTo>
                    <a:pt x="12116" y="4407"/>
                  </a:lnTo>
                  <a:lnTo>
                    <a:pt x="11450" y="4454"/>
                  </a:lnTo>
                  <a:lnTo>
                    <a:pt x="10924" y="4141"/>
                  </a:lnTo>
                  <a:lnTo>
                    <a:pt x="10757" y="3669"/>
                  </a:lnTo>
                  <a:lnTo>
                    <a:pt x="10231" y="3647"/>
                  </a:lnTo>
                  <a:lnTo>
                    <a:pt x="9738" y="3808"/>
                  </a:lnTo>
                  <a:lnTo>
                    <a:pt x="8635" y="3307"/>
                  </a:lnTo>
                  <a:lnTo>
                    <a:pt x="8325" y="3034"/>
                  </a:lnTo>
                  <a:lnTo>
                    <a:pt x="8585" y="2277"/>
                  </a:lnTo>
                  <a:lnTo>
                    <a:pt x="8100" y="1453"/>
                  </a:lnTo>
                  <a:lnTo>
                    <a:pt x="7369" y="840"/>
                  </a:lnTo>
                  <a:lnTo>
                    <a:pt x="6565" y="490"/>
                  </a:lnTo>
                  <a:lnTo>
                    <a:pt x="5744" y="0"/>
                  </a:lnTo>
                  <a:lnTo>
                    <a:pt x="5425" y="208"/>
                  </a:lnTo>
                  <a:lnTo>
                    <a:pt x="5441" y="884"/>
                  </a:lnTo>
                  <a:lnTo>
                    <a:pt x="5278" y="1795"/>
                  </a:lnTo>
                  <a:lnTo>
                    <a:pt x="4864" y="2342"/>
                  </a:lnTo>
                  <a:lnTo>
                    <a:pt x="4614" y="2796"/>
                  </a:lnTo>
                  <a:lnTo>
                    <a:pt x="4618" y="3316"/>
                  </a:lnTo>
                  <a:lnTo>
                    <a:pt x="4393" y="3661"/>
                  </a:lnTo>
                  <a:lnTo>
                    <a:pt x="3986" y="4069"/>
                  </a:lnTo>
                  <a:lnTo>
                    <a:pt x="3761" y="5119"/>
                  </a:lnTo>
                  <a:lnTo>
                    <a:pt x="3507" y="5788"/>
                  </a:lnTo>
                  <a:lnTo>
                    <a:pt x="3214" y="6409"/>
                  </a:lnTo>
                  <a:lnTo>
                    <a:pt x="3404" y="6979"/>
                  </a:lnTo>
                  <a:lnTo>
                    <a:pt x="3171" y="7413"/>
                  </a:lnTo>
                  <a:lnTo>
                    <a:pt x="2907" y="7836"/>
                  </a:lnTo>
                  <a:lnTo>
                    <a:pt x="2713" y="8322"/>
                  </a:lnTo>
                  <a:lnTo>
                    <a:pt x="2280" y="8915"/>
                  </a:lnTo>
                  <a:lnTo>
                    <a:pt x="2131" y="9342"/>
                  </a:lnTo>
                  <a:lnTo>
                    <a:pt x="1774" y="9795"/>
                  </a:lnTo>
                  <a:lnTo>
                    <a:pt x="1550" y="10340"/>
                  </a:lnTo>
                  <a:lnTo>
                    <a:pt x="1410" y="11085"/>
                  </a:lnTo>
                  <a:lnTo>
                    <a:pt x="1244" y="11602"/>
                  </a:lnTo>
                  <a:lnTo>
                    <a:pt x="608" y="11647"/>
                  </a:lnTo>
                  <a:lnTo>
                    <a:pt x="0" y="11767"/>
                  </a:lnTo>
                  <a:lnTo>
                    <a:pt x="42" y="12354"/>
                  </a:lnTo>
                  <a:lnTo>
                    <a:pt x="317" y="13008"/>
                  </a:lnTo>
                  <a:lnTo>
                    <a:pt x="607" y="13736"/>
                  </a:lnTo>
                  <a:lnTo>
                    <a:pt x="534" y="14311"/>
                  </a:lnTo>
                  <a:lnTo>
                    <a:pt x="304" y="15097"/>
                  </a:lnTo>
                  <a:lnTo>
                    <a:pt x="543" y="15592"/>
                  </a:lnTo>
                  <a:lnTo>
                    <a:pt x="17713" y="21600"/>
                  </a:lnTo>
                  <a:lnTo>
                    <a:pt x="19347" y="14221"/>
                  </a:lnTo>
                  <a:lnTo>
                    <a:pt x="19251" y="13684"/>
                  </a:lnTo>
                  <a:lnTo>
                    <a:pt x="19372" y="12759"/>
                  </a:lnTo>
                  <a:lnTo>
                    <a:pt x="19806" y="12396"/>
                  </a:lnTo>
                  <a:lnTo>
                    <a:pt x="19953" y="11824"/>
                  </a:lnTo>
                  <a:lnTo>
                    <a:pt x="20233" y="10776"/>
                  </a:lnTo>
                  <a:lnTo>
                    <a:pt x="20440" y="9834"/>
                  </a:lnTo>
                  <a:lnTo>
                    <a:pt x="20887" y="9499"/>
                  </a:lnTo>
                  <a:lnTo>
                    <a:pt x="21419" y="9015"/>
                  </a:lnTo>
                  <a:lnTo>
                    <a:pt x="21600" y="8436"/>
                  </a:lnTo>
                  <a:lnTo>
                    <a:pt x="21286" y="7965"/>
                  </a:lnTo>
                  <a:lnTo>
                    <a:pt x="20974" y="7106"/>
                  </a:lnTo>
                  <a:lnTo>
                    <a:pt x="20628" y="6272"/>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2" name="Shape"/>
            <p:cNvSpPr/>
            <p:nvPr/>
          </p:nvSpPr>
          <p:spPr>
            <a:xfrm>
              <a:off x="2803968" y="386534"/>
              <a:ext cx="1956443" cy="3103623"/>
            </a:xfrm>
            <a:custGeom>
              <a:avLst/>
              <a:gdLst/>
              <a:ahLst/>
              <a:cxnLst>
                <a:cxn ang="0">
                  <a:pos x="wd2" y="hd2"/>
                </a:cxn>
                <a:cxn ang="5400000">
                  <a:pos x="wd2" y="hd2"/>
                </a:cxn>
                <a:cxn ang="10800000">
                  <a:pos x="wd2" y="hd2"/>
                </a:cxn>
                <a:cxn ang="16200000">
                  <a:pos x="wd2" y="hd2"/>
                </a:cxn>
              </a:cxnLst>
              <a:rect l="0" t="0" r="r" b="b"/>
              <a:pathLst>
                <a:path w="21600" h="21600" extrusionOk="0">
                  <a:moveTo>
                    <a:pt x="11081" y="421"/>
                  </a:moveTo>
                  <a:lnTo>
                    <a:pt x="8090" y="0"/>
                  </a:lnTo>
                  <a:lnTo>
                    <a:pt x="4106" y="8069"/>
                  </a:lnTo>
                  <a:lnTo>
                    <a:pt x="5078" y="9207"/>
                  </a:lnTo>
                  <a:lnTo>
                    <a:pt x="5572" y="9678"/>
                  </a:lnTo>
                  <a:lnTo>
                    <a:pt x="5181" y="10043"/>
                  </a:lnTo>
                  <a:lnTo>
                    <a:pt x="3864" y="10520"/>
                  </a:lnTo>
                  <a:lnTo>
                    <a:pt x="2946" y="12367"/>
                  </a:lnTo>
                  <a:lnTo>
                    <a:pt x="2458" y="12560"/>
                  </a:lnTo>
                  <a:lnTo>
                    <a:pt x="2203" y="13249"/>
                  </a:lnTo>
                  <a:lnTo>
                    <a:pt x="2365" y="13830"/>
                  </a:lnTo>
                  <a:lnTo>
                    <a:pt x="0" y="18916"/>
                  </a:lnTo>
                  <a:cubicBezTo>
                    <a:pt x="3203" y="19472"/>
                    <a:pt x="6429" y="19976"/>
                    <a:pt x="9674" y="20427"/>
                  </a:cubicBezTo>
                  <a:cubicBezTo>
                    <a:pt x="12849" y="20869"/>
                    <a:pt x="16042" y="21260"/>
                    <a:pt x="19249" y="21600"/>
                  </a:cubicBezTo>
                  <a:lnTo>
                    <a:pt x="21600" y="14719"/>
                  </a:lnTo>
                  <a:lnTo>
                    <a:pt x="20883" y="14838"/>
                  </a:lnTo>
                  <a:lnTo>
                    <a:pt x="20370" y="14689"/>
                  </a:lnTo>
                  <a:lnTo>
                    <a:pt x="20044" y="14398"/>
                  </a:lnTo>
                  <a:lnTo>
                    <a:pt x="18871" y="14398"/>
                  </a:lnTo>
                  <a:lnTo>
                    <a:pt x="18212" y="14333"/>
                  </a:lnTo>
                  <a:lnTo>
                    <a:pt x="17836" y="14035"/>
                  </a:lnTo>
                  <a:lnTo>
                    <a:pt x="17081" y="14164"/>
                  </a:lnTo>
                  <a:lnTo>
                    <a:pt x="16160" y="14229"/>
                  </a:lnTo>
                  <a:lnTo>
                    <a:pt x="15407" y="13809"/>
                  </a:lnTo>
                  <a:lnTo>
                    <a:pt x="14851" y="13520"/>
                  </a:lnTo>
                  <a:lnTo>
                    <a:pt x="14493" y="12984"/>
                  </a:lnTo>
                  <a:lnTo>
                    <a:pt x="14201" y="12597"/>
                  </a:lnTo>
                  <a:lnTo>
                    <a:pt x="13656" y="12140"/>
                  </a:lnTo>
                  <a:lnTo>
                    <a:pt x="13450" y="11353"/>
                  </a:lnTo>
                  <a:lnTo>
                    <a:pt x="13399" y="10729"/>
                  </a:lnTo>
                  <a:lnTo>
                    <a:pt x="13072" y="10459"/>
                  </a:lnTo>
                  <a:lnTo>
                    <a:pt x="13225" y="10118"/>
                  </a:lnTo>
                  <a:lnTo>
                    <a:pt x="13019" y="9743"/>
                  </a:lnTo>
                  <a:lnTo>
                    <a:pt x="12577" y="10000"/>
                  </a:lnTo>
                  <a:lnTo>
                    <a:pt x="12064" y="10150"/>
                  </a:lnTo>
                  <a:lnTo>
                    <a:pt x="12012" y="9754"/>
                  </a:lnTo>
                  <a:lnTo>
                    <a:pt x="12205" y="9056"/>
                  </a:lnTo>
                  <a:lnTo>
                    <a:pt x="12617" y="8517"/>
                  </a:lnTo>
                  <a:lnTo>
                    <a:pt x="13199" y="8111"/>
                  </a:lnTo>
                  <a:lnTo>
                    <a:pt x="13553" y="7596"/>
                  </a:lnTo>
                  <a:lnTo>
                    <a:pt x="13113" y="7350"/>
                  </a:lnTo>
                  <a:lnTo>
                    <a:pt x="12650" y="7026"/>
                  </a:lnTo>
                  <a:lnTo>
                    <a:pt x="13145" y="6417"/>
                  </a:lnTo>
                  <a:lnTo>
                    <a:pt x="12581" y="6031"/>
                  </a:lnTo>
                  <a:lnTo>
                    <a:pt x="12223" y="5545"/>
                  </a:lnTo>
                  <a:lnTo>
                    <a:pt x="12326" y="5255"/>
                  </a:lnTo>
                  <a:lnTo>
                    <a:pt x="11881" y="4686"/>
                  </a:lnTo>
                  <a:lnTo>
                    <a:pt x="11079" y="4588"/>
                  </a:lnTo>
                  <a:lnTo>
                    <a:pt x="10924" y="4172"/>
                  </a:lnTo>
                  <a:lnTo>
                    <a:pt x="10772" y="3689"/>
                  </a:lnTo>
                  <a:lnTo>
                    <a:pt x="10124" y="2738"/>
                  </a:lnTo>
                  <a:lnTo>
                    <a:pt x="10362" y="1995"/>
                  </a:lnTo>
                  <a:lnTo>
                    <a:pt x="11081" y="421"/>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3" name="Shape"/>
            <p:cNvSpPr/>
            <p:nvPr/>
          </p:nvSpPr>
          <p:spPr>
            <a:xfrm>
              <a:off x="3710683" y="445512"/>
              <a:ext cx="3233976" cy="2151598"/>
            </a:xfrm>
            <a:custGeom>
              <a:avLst/>
              <a:gdLst/>
              <a:ahLst/>
              <a:cxnLst>
                <a:cxn ang="0">
                  <a:pos x="wd2" y="hd2"/>
                </a:cxn>
                <a:cxn ang="5400000">
                  <a:pos x="wd2" y="hd2"/>
                </a:cxn>
                <a:cxn ang="10800000">
                  <a:pos x="wd2" y="hd2"/>
                </a:cxn>
                <a:cxn ang="16200000">
                  <a:pos x="wd2" y="hd2"/>
                </a:cxn>
              </a:cxnLst>
              <a:rect l="0" t="0" r="r" b="b"/>
              <a:pathLst>
                <a:path w="21600" h="21600" extrusionOk="0">
                  <a:moveTo>
                    <a:pt x="21600" y="5496"/>
                  </a:moveTo>
                  <a:lnTo>
                    <a:pt x="20227" y="21600"/>
                  </a:lnTo>
                  <a:lnTo>
                    <a:pt x="7314" y="18640"/>
                  </a:lnTo>
                  <a:lnTo>
                    <a:pt x="6940" y="20905"/>
                  </a:lnTo>
                  <a:lnTo>
                    <a:pt x="6646" y="21028"/>
                  </a:lnTo>
                  <a:lnTo>
                    <a:pt x="6233" y="20749"/>
                  </a:lnTo>
                  <a:lnTo>
                    <a:pt x="6022" y="20312"/>
                  </a:lnTo>
                  <a:lnTo>
                    <a:pt x="4981" y="20219"/>
                  </a:lnTo>
                  <a:lnTo>
                    <a:pt x="4651" y="19816"/>
                  </a:lnTo>
                  <a:lnTo>
                    <a:pt x="3760" y="20033"/>
                  </a:lnTo>
                  <a:lnTo>
                    <a:pt x="2795" y="18989"/>
                  </a:lnTo>
                  <a:lnTo>
                    <a:pt x="2138" y="16931"/>
                  </a:lnTo>
                  <a:lnTo>
                    <a:pt x="1977" y="14961"/>
                  </a:lnTo>
                  <a:lnTo>
                    <a:pt x="1763" y="14515"/>
                  </a:lnTo>
                  <a:lnTo>
                    <a:pt x="1892" y="13927"/>
                  </a:lnTo>
                  <a:lnTo>
                    <a:pt x="1137" y="14171"/>
                  </a:lnTo>
                  <a:lnTo>
                    <a:pt x="1110" y="13100"/>
                  </a:lnTo>
                  <a:lnTo>
                    <a:pt x="1382" y="11798"/>
                  </a:lnTo>
                  <a:lnTo>
                    <a:pt x="2114" y="10446"/>
                  </a:lnTo>
                  <a:lnTo>
                    <a:pt x="1567" y="9716"/>
                  </a:lnTo>
                  <a:lnTo>
                    <a:pt x="1544" y="9273"/>
                  </a:lnTo>
                  <a:lnTo>
                    <a:pt x="1845" y="8574"/>
                  </a:lnTo>
                  <a:lnTo>
                    <a:pt x="1423" y="7802"/>
                  </a:lnTo>
                  <a:lnTo>
                    <a:pt x="1247" y="7259"/>
                  </a:lnTo>
                  <a:lnTo>
                    <a:pt x="1128" y="6317"/>
                  </a:lnTo>
                  <a:lnTo>
                    <a:pt x="606" y="6178"/>
                  </a:lnTo>
                  <a:lnTo>
                    <a:pt x="348" y="4554"/>
                  </a:lnTo>
                  <a:lnTo>
                    <a:pt x="0" y="3324"/>
                  </a:lnTo>
                  <a:lnTo>
                    <a:pt x="611" y="0"/>
                  </a:lnTo>
                  <a:cubicBezTo>
                    <a:pt x="4085" y="1130"/>
                    <a:pt x="7573" y="2153"/>
                    <a:pt x="11074" y="3070"/>
                  </a:cubicBezTo>
                  <a:cubicBezTo>
                    <a:pt x="14572" y="3986"/>
                    <a:pt x="18081" y="4795"/>
                    <a:pt x="21600" y="5496"/>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4" name="Shape"/>
            <p:cNvSpPr/>
            <p:nvPr/>
          </p:nvSpPr>
          <p:spPr>
            <a:xfrm>
              <a:off x="6766576" y="989227"/>
              <a:ext cx="2147866" cy="1341345"/>
            </a:xfrm>
            <a:custGeom>
              <a:avLst/>
              <a:gdLst/>
              <a:ahLst/>
              <a:cxnLst>
                <a:cxn ang="0">
                  <a:pos x="wd2" y="hd2"/>
                </a:cxn>
                <a:cxn ang="5400000">
                  <a:pos x="wd2" y="hd2"/>
                </a:cxn>
                <a:cxn ang="10800000">
                  <a:pos x="wd2" y="hd2"/>
                </a:cxn>
                <a:cxn ang="16200000">
                  <a:pos x="wd2" y="hd2"/>
                </a:cxn>
              </a:cxnLst>
              <a:rect l="0" t="0" r="r" b="b"/>
              <a:pathLst>
                <a:path w="21600" h="21600" extrusionOk="0">
                  <a:moveTo>
                    <a:pt x="20146" y="1928"/>
                  </a:moveTo>
                  <a:cubicBezTo>
                    <a:pt x="17058" y="1835"/>
                    <a:pt x="13971" y="1629"/>
                    <a:pt x="10888" y="1308"/>
                  </a:cubicBezTo>
                  <a:cubicBezTo>
                    <a:pt x="7796" y="987"/>
                    <a:pt x="4709" y="550"/>
                    <a:pt x="1630" y="0"/>
                  </a:cubicBezTo>
                  <a:lnTo>
                    <a:pt x="0" y="19701"/>
                  </a:lnTo>
                  <a:cubicBezTo>
                    <a:pt x="3625" y="20161"/>
                    <a:pt x="7253" y="20551"/>
                    <a:pt x="10884" y="20870"/>
                  </a:cubicBezTo>
                  <a:cubicBezTo>
                    <a:pt x="14419" y="21180"/>
                    <a:pt x="17956" y="21424"/>
                    <a:pt x="21494" y="21600"/>
                  </a:cubicBezTo>
                  <a:lnTo>
                    <a:pt x="21455" y="19030"/>
                  </a:lnTo>
                  <a:lnTo>
                    <a:pt x="21600" y="17115"/>
                  </a:lnTo>
                  <a:lnTo>
                    <a:pt x="21272" y="15515"/>
                  </a:lnTo>
                  <a:lnTo>
                    <a:pt x="21039" y="13218"/>
                  </a:lnTo>
                  <a:lnTo>
                    <a:pt x="20777" y="9149"/>
                  </a:lnTo>
                  <a:lnTo>
                    <a:pt x="20511" y="8053"/>
                  </a:lnTo>
                  <a:lnTo>
                    <a:pt x="20058" y="7133"/>
                  </a:lnTo>
                  <a:lnTo>
                    <a:pt x="20371" y="6335"/>
                  </a:lnTo>
                  <a:lnTo>
                    <a:pt x="20230" y="5543"/>
                  </a:lnTo>
                  <a:lnTo>
                    <a:pt x="19872" y="5142"/>
                  </a:lnTo>
                  <a:lnTo>
                    <a:pt x="20009" y="4478"/>
                  </a:lnTo>
                  <a:lnTo>
                    <a:pt x="19837" y="3830"/>
                  </a:lnTo>
                  <a:lnTo>
                    <a:pt x="20146" y="1928"/>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5" name="Shape"/>
            <p:cNvSpPr/>
            <p:nvPr/>
          </p:nvSpPr>
          <p:spPr>
            <a:xfrm>
              <a:off x="8719531" y="1102436"/>
              <a:ext cx="2125515" cy="2239563"/>
            </a:xfrm>
            <a:custGeom>
              <a:avLst/>
              <a:gdLst/>
              <a:ahLst/>
              <a:cxnLst>
                <a:cxn ang="0">
                  <a:pos x="wd2" y="hd2"/>
                </a:cxn>
                <a:cxn ang="5400000">
                  <a:pos x="wd2" y="hd2"/>
                </a:cxn>
                <a:cxn ang="10800000">
                  <a:pos x="wd2" y="hd2"/>
                </a:cxn>
                <a:cxn ang="16200000">
                  <a:pos x="wd2" y="hd2"/>
                </a:cxn>
              </a:cxnLst>
              <a:rect l="0" t="0" r="r" b="b"/>
              <a:pathLst>
                <a:path w="21600" h="21600" extrusionOk="0">
                  <a:moveTo>
                    <a:pt x="17461" y="21600"/>
                  </a:moveTo>
                  <a:lnTo>
                    <a:pt x="1906" y="21540"/>
                  </a:lnTo>
                  <a:lnTo>
                    <a:pt x="2014" y="14253"/>
                  </a:lnTo>
                  <a:lnTo>
                    <a:pt x="1841" y="13448"/>
                  </a:lnTo>
                  <a:lnTo>
                    <a:pt x="1903" y="11699"/>
                  </a:lnTo>
                  <a:lnTo>
                    <a:pt x="1730" y="10455"/>
                  </a:lnTo>
                  <a:lnTo>
                    <a:pt x="1874" y="9105"/>
                  </a:lnTo>
                  <a:lnTo>
                    <a:pt x="1509" y="7902"/>
                  </a:lnTo>
                  <a:lnTo>
                    <a:pt x="1084" y="4760"/>
                  </a:lnTo>
                  <a:lnTo>
                    <a:pt x="584" y="3495"/>
                  </a:lnTo>
                  <a:lnTo>
                    <a:pt x="208" y="3194"/>
                  </a:lnTo>
                  <a:lnTo>
                    <a:pt x="542" y="2698"/>
                  </a:lnTo>
                  <a:lnTo>
                    <a:pt x="328" y="2279"/>
                  </a:lnTo>
                  <a:lnTo>
                    <a:pt x="0" y="1992"/>
                  </a:lnTo>
                  <a:lnTo>
                    <a:pt x="281" y="1549"/>
                  </a:lnTo>
                  <a:lnTo>
                    <a:pt x="22" y="1138"/>
                  </a:lnTo>
                  <a:lnTo>
                    <a:pt x="443" y="4"/>
                  </a:lnTo>
                  <a:lnTo>
                    <a:pt x="5380" y="0"/>
                  </a:lnTo>
                  <a:lnTo>
                    <a:pt x="6141" y="1007"/>
                  </a:lnTo>
                  <a:lnTo>
                    <a:pt x="6311" y="398"/>
                  </a:lnTo>
                  <a:lnTo>
                    <a:pt x="6929" y="788"/>
                  </a:lnTo>
                  <a:lnTo>
                    <a:pt x="7543" y="1474"/>
                  </a:lnTo>
                  <a:lnTo>
                    <a:pt x="8732" y="1474"/>
                  </a:lnTo>
                  <a:lnTo>
                    <a:pt x="9473" y="1699"/>
                  </a:lnTo>
                  <a:lnTo>
                    <a:pt x="10119" y="1817"/>
                  </a:lnTo>
                  <a:lnTo>
                    <a:pt x="10845" y="1892"/>
                  </a:lnTo>
                  <a:lnTo>
                    <a:pt x="11691" y="2250"/>
                  </a:lnTo>
                  <a:lnTo>
                    <a:pt x="12287" y="2372"/>
                  </a:lnTo>
                  <a:cubicBezTo>
                    <a:pt x="12347" y="2261"/>
                    <a:pt x="12406" y="2150"/>
                    <a:pt x="12466" y="2039"/>
                  </a:cubicBezTo>
                  <a:cubicBezTo>
                    <a:pt x="12526" y="1928"/>
                    <a:pt x="12585" y="1817"/>
                    <a:pt x="12645" y="1706"/>
                  </a:cubicBezTo>
                  <a:lnTo>
                    <a:pt x="13162" y="1858"/>
                  </a:lnTo>
                  <a:lnTo>
                    <a:pt x="13162" y="2646"/>
                  </a:lnTo>
                  <a:cubicBezTo>
                    <a:pt x="13110" y="2717"/>
                    <a:pt x="13058" y="2789"/>
                    <a:pt x="13006" y="2861"/>
                  </a:cubicBezTo>
                  <a:cubicBezTo>
                    <a:pt x="12954" y="2933"/>
                    <a:pt x="12902" y="3005"/>
                    <a:pt x="12850" y="3077"/>
                  </a:cubicBezTo>
                  <a:lnTo>
                    <a:pt x="13634" y="2974"/>
                  </a:lnTo>
                  <a:lnTo>
                    <a:pt x="14436" y="3210"/>
                  </a:lnTo>
                  <a:lnTo>
                    <a:pt x="15078" y="3120"/>
                  </a:lnTo>
                  <a:lnTo>
                    <a:pt x="15532" y="3508"/>
                  </a:lnTo>
                  <a:lnTo>
                    <a:pt x="16455" y="3731"/>
                  </a:lnTo>
                  <a:lnTo>
                    <a:pt x="17622" y="3600"/>
                  </a:lnTo>
                  <a:lnTo>
                    <a:pt x="19682" y="3141"/>
                  </a:lnTo>
                  <a:lnTo>
                    <a:pt x="20265" y="3184"/>
                  </a:lnTo>
                  <a:lnTo>
                    <a:pt x="20940" y="3334"/>
                  </a:lnTo>
                  <a:lnTo>
                    <a:pt x="21600" y="3585"/>
                  </a:lnTo>
                  <a:lnTo>
                    <a:pt x="21551" y="4078"/>
                  </a:lnTo>
                  <a:lnTo>
                    <a:pt x="20719" y="4164"/>
                  </a:lnTo>
                  <a:lnTo>
                    <a:pt x="19084" y="4820"/>
                  </a:lnTo>
                  <a:lnTo>
                    <a:pt x="17083" y="6196"/>
                  </a:lnTo>
                  <a:lnTo>
                    <a:pt x="16356" y="7164"/>
                  </a:lnTo>
                  <a:lnTo>
                    <a:pt x="15335" y="7672"/>
                  </a:lnTo>
                  <a:lnTo>
                    <a:pt x="14691" y="8137"/>
                  </a:lnTo>
                  <a:lnTo>
                    <a:pt x="14689" y="8735"/>
                  </a:lnTo>
                  <a:lnTo>
                    <a:pt x="14316" y="9211"/>
                  </a:lnTo>
                  <a:lnTo>
                    <a:pt x="14393" y="10107"/>
                  </a:lnTo>
                  <a:lnTo>
                    <a:pt x="14253" y="11907"/>
                  </a:lnTo>
                  <a:lnTo>
                    <a:pt x="13721" y="12250"/>
                  </a:lnTo>
                  <a:lnTo>
                    <a:pt x="13052" y="12413"/>
                  </a:lnTo>
                  <a:lnTo>
                    <a:pt x="12518" y="12413"/>
                  </a:lnTo>
                  <a:lnTo>
                    <a:pt x="12797" y="13110"/>
                  </a:lnTo>
                  <a:lnTo>
                    <a:pt x="12892" y="13690"/>
                  </a:lnTo>
                  <a:lnTo>
                    <a:pt x="13346" y="14286"/>
                  </a:lnTo>
                  <a:lnTo>
                    <a:pt x="13222" y="14998"/>
                  </a:lnTo>
                  <a:lnTo>
                    <a:pt x="12846" y="15382"/>
                  </a:lnTo>
                  <a:lnTo>
                    <a:pt x="12706" y="15994"/>
                  </a:lnTo>
                  <a:lnTo>
                    <a:pt x="13133" y="16695"/>
                  </a:lnTo>
                  <a:lnTo>
                    <a:pt x="13622" y="17295"/>
                  </a:lnTo>
                  <a:lnTo>
                    <a:pt x="13923" y="17861"/>
                  </a:lnTo>
                  <a:lnTo>
                    <a:pt x="15169" y="17936"/>
                  </a:lnTo>
                  <a:lnTo>
                    <a:pt x="15455" y="18798"/>
                  </a:lnTo>
                  <a:lnTo>
                    <a:pt x="15927" y="19278"/>
                  </a:lnTo>
                  <a:lnTo>
                    <a:pt x="16775" y="19353"/>
                  </a:lnTo>
                  <a:lnTo>
                    <a:pt x="17010" y="20064"/>
                  </a:lnTo>
                  <a:lnTo>
                    <a:pt x="17369" y="20583"/>
                  </a:lnTo>
                  <a:lnTo>
                    <a:pt x="17461" y="2160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6" name="Shape"/>
            <p:cNvSpPr/>
            <p:nvPr/>
          </p:nvSpPr>
          <p:spPr>
            <a:xfrm>
              <a:off x="4447862" y="2285644"/>
              <a:ext cx="2301121" cy="1894611"/>
            </a:xfrm>
            <a:custGeom>
              <a:avLst/>
              <a:gdLst/>
              <a:ahLst/>
              <a:cxnLst>
                <a:cxn ang="0">
                  <a:pos x="wd2" y="hd2"/>
                </a:cxn>
                <a:cxn ang="5400000">
                  <a:pos x="wd2" y="hd2"/>
                </a:cxn>
                <a:cxn ang="10800000">
                  <a:pos x="wd2" y="hd2"/>
                </a:cxn>
                <a:cxn ang="16200000">
                  <a:pos x="wd2" y="hd2"/>
                </a:cxn>
              </a:cxnLst>
              <a:rect l="0" t="0" r="r" b="b"/>
              <a:pathLst>
                <a:path w="21600" h="21600" extrusionOk="0">
                  <a:moveTo>
                    <a:pt x="3229" y="0"/>
                  </a:moveTo>
                  <a:lnTo>
                    <a:pt x="0" y="18133"/>
                  </a:lnTo>
                  <a:cubicBezTo>
                    <a:pt x="3351" y="18854"/>
                    <a:pt x="6713" y="19507"/>
                    <a:pt x="10082" y="20090"/>
                  </a:cubicBezTo>
                  <a:cubicBezTo>
                    <a:pt x="13368" y="20659"/>
                    <a:pt x="16661" y="21163"/>
                    <a:pt x="19960" y="21600"/>
                  </a:cubicBezTo>
                  <a:lnTo>
                    <a:pt x="21600" y="3346"/>
                  </a:lnTo>
                  <a:lnTo>
                    <a:pt x="3229"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7" name="Shape"/>
            <p:cNvSpPr/>
            <p:nvPr/>
          </p:nvSpPr>
          <p:spPr>
            <a:xfrm>
              <a:off x="6639462" y="2211172"/>
              <a:ext cx="2302155" cy="1544103"/>
            </a:xfrm>
            <a:custGeom>
              <a:avLst/>
              <a:gdLst/>
              <a:ahLst/>
              <a:cxnLst>
                <a:cxn ang="0">
                  <a:pos x="wd2" y="hd2"/>
                </a:cxn>
                <a:cxn ang="5400000">
                  <a:pos x="wd2" y="hd2"/>
                </a:cxn>
                <a:cxn ang="10800000">
                  <a:pos x="wd2" y="hd2"/>
                </a:cxn>
                <a:cxn ang="16200000">
                  <a:pos x="wd2" y="hd2"/>
                </a:cxn>
              </a:cxnLst>
              <a:rect l="0" t="0" r="r" b="b"/>
              <a:pathLst>
                <a:path w="21600" h="21600" extrusionOk="0">
                  <a:moveTo>
                    <a:pt x="1220" y="0"/>
                  </a:moveTo>
                  <a:lnTo>
                    <a:pt x="0" y="16615"/>
                  </a:lnTo>
                  <a:lnTo>
                    <a:pt x="11710" y="17818"/>
                  </a:lnTo>
                  <a:lnTo>
                    <a:pt x="12469" y="18312"/>
                  </a:lnTo>
                  <a:lnTo>
                    <a:pt x="13100" y="18503"/>
                  </a:lnTo>
                  <a:lnTo>
                    <a:pt x="13695" y="19343"/>
                  </a:lnTo>
                  <a:lnTo>
                    <a:pt x="14831" y="19517"/>
                  </a:lnTo>
                  <a:lnTo>
                    <a:pt x="15442" y="19844"/>
                  </a:lnTo>
                  <a:lnTo>
                    <a:pt x="16636" y="20735"/>
                  </a:lnTo>
                  <a:lnTo>
                    <a:pt x="17229" y="20561"/>
                  </a:lnTo>
                  <a:lnTo>
                    <a:pt x="18029" y="19803"/>
                  </a:lnTo>
                  <a:lnTo>
                    <a:pt x="18494" y="19610"/>
                  </a:lnTo>
                  <a:lnTo>
                    <a:pt x="18970" y="19977"/>
                  </a:lnTo>
                  <a:lnTo>
                    <a:pt x="19521" y="20172"/>
                  </a:lnTo>
                  <a:lnTo>
                    <a:pt x="20249" y="20300"/>
                  </a:lnTo>
                  <a:lnTo>
                    <a:pt x="21124" y="21083"/>
                  </a:lnTo>
                  <a:lnTo>
                    <a:pt x="21600" y="21600"/>
                  </a:lnTo>
                  <a:lnTo>
                    <a:pt x="21228" y="19808"/>
                  </a:lnTo>
                  <a:lnTo>
                    <a:pt x="21359" y="18598"/>
                  </a:lnTo>
                  <a:lnTo>
                    <a:pt x="21359" y="17078"/>
                  </a:lnTo>
                  <a:lnTo>
                    <a:pt x="20673" y="15544"/>
                  </a:lnTo>
                  <a:lnTo>
                    <a:pt x="21500" y="15719"/>
                  </a:lnTo>
                  <a:lnTo>
                    <a:pt x="21543" y="5243"/>
                  </a:lnTo>
                  <a:lnTo>
                    <a:pt x="21412" y="4253"/>
                  </a:lnTo>
                  <a:lnTo>
                    <a:pt x="21456" y="1591"/>
                  </a:lnTo>
                  <a:cubicBezTo>
                    <a:pt x="18158" y="1431"/>
                    <a:pt x="14861" y="1223"/>
                    <a:pt x="11566" y="967"/>
                  </a:cubicBezTo>
                  <a:cubicBezTo>
                    <a:pt x="8115" y="698"/>
                    <a:pt x="4666" y="375"/>
                    <a:pt x="1220" y="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8" name="Shape"/>
            <p:cNvSpPr/>
            <p:nvPr/>
          </p:nvSpPr>
          <p:spPr>
            <a:xfrm>
              <a:off x="6567972" y="3376249"/>
              <a:ext cx="2683285" cy="1338879"/>
            </a:xfrm>
            <a:custGeom>
              <a:avLst/>
              <a:gdLst/>
              <a:ahLst/>
              <a:cxnLst>
                <a:cxn ang="0">
                  <a:pos x="wd2" y="hd2"/>
                </a:cxn>
                <a:cxn ang="5400000">
                  <a:pos x="wd2" y="hd2"/>
                </a:cxn>
                <a:cxn ang="10800000">
                  <a:pos x="wd2" y="hd2"/>
                </a:cxn>
                <a:cxn ang="16200000">
                  <a:pos x="wd2" y="hd2"/>
                </a:cxn>
              </a:cxnLst>
              <a:rect l="0" t="0" r="r" b="b"/>
              <a:pathLst>
                <a:path w="21600" h="21598" extrusionOk="0">
                  <a:moveTo>
                    <a:pt x="21600" y="21598"/>
                  </a:moveTo>
                  <a:cubicBezTo>
                    <a:pt x="18799" y="21600"/>
                    <a:pt x="15998" y="21481"/>
                    <a:pt x="13200" y="21242"/>
                  </a:cubicBezTo>
                  <a:cubicBezTo>
                    <a:pt x="10355" y="20999"/>
                    <a:pt x="7514" y="20632"/>
                    <a:pt x="4677" y="20140"/>
                  </a:cubicBezTo>
                  <a:lnTo>
                    <a:pt x="4873" y="14332"/>
                  </a:lnTo>
                  <a:lnTo>
                    <a:pt x="0" y="12910"/>
                  </a:lnTo>
                  <a:lnTo>
                    <a:pt x="632" y="0"/>
                  </a:lnTo>
                  <a:lnTo>
                    <a:pt x="10656" y="1485"/>
                  </a:lnTo>
                  <a:lnTo>
                    <a:pt x="11302" y="2075"/>
                  </a:lnTo>
                  <a:lnTo>
                    <a:pt x="12077" y="2301"/>
                  </a:lnTo>
                  <a:lnTo>
                    <a:pt x="12504" y="3245"/>
                  </a:lnTo>
                  <a:lnTo>
                    <a:pt x="13629" y="3471"/>
                  </a:lnTo>
                  <a:lnTo>
                    <a:pt x="14939" y="4922"/>
                  </a:lnTo>
                  <a:lnTo>
                    <a:pt x="15519" y="4499"/>
                  </a:lnTo>
                  <a:lnTo>
                    <a:pt x="16172" y="3555"/>
                  </a:lnTo>
                  <a:lnTo>
                    <a:pt x="16694" y="3480"/>
                  </a:lnTo>
                  <a:lnTo>
                    <a:pt x="17117" y="4000"/>
                  </a:lnTo>
                  <a:lnTo>
                    <a:pt x="18073" y="4298"/>
                  </a:lnTo>
                  <a:lnTo>
                    <a:pt x="18974" y="5791"/>
                  </a:lnTo>
                  <a:lnTo>
                    <a:pt x="19074" y="7490"/>
                  </a:lnTo>
                  <a:lnTo>
                    <a:pt x="19432" y="8441"/>
                  </a:lnTo>
                  <a:lnTo>
                    <a:pt x="19432" y="9390"/>
                  </a:lnTo>
                  <a:lnTo>
                    <a:pt x="19706" y="10234"/>
                  </a:lnTo>
                  <a:lnTo>
                    <a:pt x="19780" y="11620"/>
                  </a:lnTo>
                  <a:lnTo>
                    <a:pt x="20030" y="12733"/>
                  </a:lnTo>
                  <a:lnTo>
                    <a:pt x="20368" y="13756"/>
                  </a:lnTo>
                  <a:lnTo>
                    <a:pt x="20294" y="14932"/>
                  </a:lnTo>
                  <a:lnTo>
                    <a:pt x="20294" y="16393"/>
                  </a:lnTo>
                  <a:lnTo>
                    <a:pt x="20507" y="17641"/>
                  </a:lnTo>
                  <a:lnTo>
                    <a:pt x="20862" y="18453"/>
                  </a:lnTo>
                  <a:lnTo>
                    <a:pt x="21059" y="19275"/>
                  </a:lnTo>
                  <a:lnTo>
                    <a:pt x="20984" y="20121"/>
                  </a:lnTo>
                  <a:cubicBezTo>
                    <a:pt x="21001" y="20477"/>
                    <a:pt x="21073" y="20813"/>
                    <a:pt x="21190" y="21082"/>
                  </a:cubicBezTo>
                  <a:cubicBezTo>
                    <a:pt x="21299" y="21330"/>
                    <a:pt x="21441" y="21510"/>
                    <a:pt x="21600" y="21598"/>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59" name="Shape"/>
            <p:cNvSpPr/>
            <p:nvPr/>
          </p:nvSpPr>
          <p:spPr>
            <a:xfrm>
              <a:off x="8835466" y="3303976"/>
              <a:ext cx="1977930" cy="1351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84" y="239"/>
                  </a:lnTo>
                  <a:lnTo>
                    <a:pt x="17538" y="345"/>
                  </a:lnTo>
                  <a:lnTo>
                    <a:pt x="18079" y="1664"/>
                  </a:lnTo>
                  <a:lnTo>
                    <a:pt x="17877" y="2780"/>
                  </a:lnTo>
                  <a:lnTo>
                    <a:pt x="17729" y="4240"/>
                  </a:lnTo>
                  <a:lnTo>
                    <a:pt x="18382" y="5740"/>
                  </a:lnTo>
                  <a:lnTo>
                    <a:pt x="19637" y="7098"/>
                  </a:lnTo>
                  <a:lnTo>
                    <a:pt x="20634" y="8173"/>
                  </a:lnTo>
                  <a:lnTo>
                    <a:pt x="20921" y="9415"/>
                  </a:lnTo>
                  <a:lnTo>
                    <a:pt x="21443" y="10161"/>
                  </a:lnTo>
                  <a:lnTo>
                    <a:pt x="21600" y="11096"/>
                  </a:lnTo>
                  <a:lnTo>
                    <a:pt x="21095" y="12007"/>
                  </a:lnTo>
                  <a:lnTo>
                    <a:pt x="20265" y="13144"/>
                  </a:lnTo>
                  <a:lnTo>
                    <a:pt x="19622" y="13293"/>
                  </a:lnTo>
                  <a:lnTo>
                    <a:pt x="19722" y="14309"/>
                  </a:lnTo>
                  <a:lnTo>
                    <a:pt x="18860" y="14902"/>
                  </a:lnTo>
                  <a:lnTo>
                    <a:pt x="18758" y="15741"/>
                  </a:lnTo>
                  <a:lnTo>
                    <a:pt x="18554" y="17602"/>
                  </a:lnTo>
                  <a:lnTo>
                    <a:pt x="18096" y="18441"/>
                  </a:lnTo>
                  <a:lnTo>
                    <a:pt x="17775" y="19901"/>
                  </a:lnTo>
                  <a:lnTo>
                    <a:pt x="17540" y="21600"/>
                  </a:lnTo>
                  <a:lnTo>
                    <a:pt x="17049" y="20926"/>
                  </a:lnTo>
                  <a:lnTo>
                    <a:pt x="16759" y="19935"/>
                  </a:lnTo>
                  <a:lnTo>
                    <a:pt x="16275" y="19226"/>
                  </a:lnTo>
                  <a:lnTo>
                    <a:pt x="3250" y="19348"/>
                  </a:lnTo>
                  <a:lnTo>
                    <a:pt x="2798" y="18357"/>
                  </a:lnTo>
                  <a:lnTo>
                    <a:pt x="2594" y="17216"/>
                  </a:lnTo>
                  <a:lnTo>
                    <a:pt x="2702" y="14635"/>
                  </a:lnTo>
                  <a:lnTo>
                    <a:pt x="2044" y="13327"/>
                  </a:lnTo>
                  <a:lnTo>
                    <a:pt x="1828" y="11363"/>
                  </a:lnTo>
                  <a:lnTo>
                    <a:pt x="1475" y="10652"/>
                  </a:lnTo>
                  <a:lnTo>
                    <a:pt x="1460" y="9518"/>
                  </a:lnTo>
                  <a:lnTo>
                    <a:pt x="917" y="8701"/>
                  </a:lnTo>
                  <a:lnTo>
                    <a:pt x="866" y="6538"/>
                  </a:lnTo>
                  <a:lnTo>
                    <a:pt x="509" y="5013"/>
                  </a:lnTo>
                  <a:lnTo>
                    <a:pt x="730" y="2043"/>
                  </a:lnTo>
                  <a:lnTo>
                    <a:pt x="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0" name="Shape"/>
            <p:cNvSpPr/>
            <p:nvPr/>
          </p:nvSpPr>
          <p:spPr>
            <a:xfrm>
              <a:off x="9932525" y="1949101"/>
              <a:ext cx="1690898" cy="1779825"/>
            </a:xfrm>
            <a:custGeom>
              <a:avLst/>
              <a:gdLst/>
              <a:ahLst/>
              <a:cxnLst>
                <a:cxn ang="0">
                  <a:pos x="wd2" y="hd2"/>
                </a:cxn>
                <a:cxn ang="5400000">
                  <a:pos x="wd2" y="hd2"/>
                </a:cxn>
                <a:cxn ang="10800000">
                  <a:pos x="wd2" y="hd2"/>
                </a:cxn>
                <a:cxn ang="16200000">
                  <a:pos x="wd2" y="hd2"/>
                </a:cxn>
              </a:cxnLst>
              <a:rect l="0" t="0" r="r" b="b"/>
              <a:pathLst>
                <a:path w="21600" h="21600" extrusionOk="0">
                  <a:moveTo>
                    <a:pt x="21600" y="6510"/>
                  </a:moveTo>
                  <a:cubicBezTo>
                    <a:pt x="21458" y="6661"/>
                    <a:pt x="21316" y="6811"/>
                    <a:pt x="21174" y="6961"/>
                  </a:cubicBezTo>
                  <a:cubicBezTo>
                    <a:pt x="21032" y="7111"/>
                    <a:pt x="20890" y="7261"/>
                    <a:pt x="20748" y="7411"/>
                  </a:cubicBezTo>
                  <a:lnTo>
                    <a:pt x="20422" y="8309"/>
                  </a:lnTo>
                  <a:lnTo>
                    <a:pt x="20096" y="9416"/>
                  </a:lnTo>
                  <a:lnTo>
                    <a:pt x="19181" y="9940"/>
                  </a:lnTo>
                  <a:lnTo>
                    <a:pt x="18465" y="10518"/>
                  </a:lnTo>
                  <a:lnTo>
                    <a:pt x="18135" y="11655"/>
                  </a:lnTo>
                  <a:lnTo>
                    <a:pt x="17746" y="12443"/>
                  </a:lnTo>
                  <a:lnTo>
                    <a:pt x="17174" y="12391"/>
                  </a:lnTo>
                  <a:lnTo>
                    <a:pt x="17455" y="11136"/>
                  </a:lnTo>
                  <a:lnTo>
                    <a:pt x="18269" y="9981"/>
                  </a:lnTo>
                  <a:lnTo>
                    <a:pt x="19228" y="9202"/>
                  </a:lnTo>
                  <a:lnTo>
                    <a:pt x="19540" y="8591"/>
                  </a:lnTo>
                  <a:lnTo>
                    <a:pt x="18972" y="8199"/>
                  </a:lnTo>
                  <a:lnTo>
                    <a:pt x="18758" y="7239"/>
                  </a:lnTo>
                  <a:lnTo>
                    <a:pt x="18480" y="6017"/>
                  </a:lnTo>
                  <a:lnTo>
                    <a:pt x="18011" y="5617"/>
                  </a:lnTo>
                  <a:lnTo>
                    <a:pt x="17199" y="5137"/>
                  </a:lnTo>
                  <a:lnTo>
                    <a:pt x="16447" y="4690"/>
                  </a:lnTo>
                  <a:lnTo>
                    <a:pt x="16075" y="4350"/>
                  </a:lnTo>
                  <a:lnTo>
                    <a:pt x="15072" y="4060"/>
                  </a:lnTo>
                  <a:lnTo>
                    <a:pt x="14314" y="3808"/>
                  </a:lnTo>
                  <a:lnTo>
                    <a:pt x="13780" y="3357"/>
                  </a:lnTo>
                  <a:lnTo>
                    <a:pt x="13265" y="3120"/>
                  </a:lnTo>
                  <a:lnTo>
                    <a:pt x="12659" y="3128"/>
                  </a:lnTo>
                  <a:lnTo>
                    <a:pt x="12046" y="2910"/>
                  </a:lnTo>
                  <a:lnTo>
                    <a:pt x="10958" y="2906"/>
                  </a:lnTo>
                  <a:lnTo>
                    <a:pt x="10007" y="2292"/>
                  </a:lnTo>
                  <a:lnTo>
                    <a:pt x="8875" y="1568"/>
                  </a:lnTo>
                  <a:lnTo>
                    <a:pt x="7891" y="1624"/>
                  </a:lnTo>
                  <a:lnTo>
                    <a:pt x="7294" y="1239"/>
                  </a:lnTo>
                  <a:lnTo>
                    <a:pt x="7720" y="688"/>
                  </a:lnTo>
                  <a:lnTo>
                    <a:pt x="7511" y="17"/>
                  </a:lnTo>
                  <a:lnTo>
                    <a:pt x="6781" y="0"/>
                  </a:lnTo>
                  <a:lnTo>
                    <a:pt x="5931" y="489"/>
                  </a:lnTo>
                  <a:lnTo>
                    <a:pt x="5309" y="713"/>
                  </a:lnTo>
                  <a:lnTo>
                    <a:pt x="4709" y="883"/>
                  </a:lnTo>
                  <a:lnTo>
                    <a:pt x="4052" y="1166"/>
                  </a:lnTo>
                  <a:lnTo>
                    <a:pt x="2830" y="1563"/>
                  </a:lnTo>
                  <a:lnTo>
                    <a:pt x="2257" y="1841"/>
                  </a:lnTo>
                  <a:lnTo>
                    <a:pt x="2319" y="4565"/>
                  </a:lnTo>
                  <a:lnTo>
                    <a:pt x="1541" y="5049"/>
                  </a:lnTo>
                  <a:lnTo>
                    <a:pt x="0" y="5216"/>
                  </a:lnTo>
                  <a:lnTo>
                    <a:pt x="472" y="6231"/>
                  </a:lnTo>
                  <a:lnTo>
                    <a:pt x="584" y="7101"/>
                  </a:lnTo>
                  <a:lnTo>
                    <a:pt x="1212" y="7828"/>
                  </a:lnTo>
                  <a:lnTo>
                    <a:pt x="1033" y="8465"/>
                  </a:lnTo>
                  <a:lnTo>
                    <a:pt x="432" y="9026"/>
                  </a:lnTo>
                  <a:lnTo>
                    <a:pt x="256" y="9843"/>
                  </a:lnTo>
                  <a:lnTo>
                    <a:pt x="2093" y="12511"/>
                  </a:lnTo>
                  <a:lnTo>
                    <a:pt x="3578" y="12511"/>
                  </a:lnTo>
                  <a:lnTo>
                    <a:pt x="3859" y="13525"/>
                  </a:lnTo>
                  <a:lnTo>
                    <a:pt x="4628" y="14200"/>
                  </a:lnTo>
                  <a:lnTo>
                    <a:pt x="5604" y="14306"/>
                  </a:lnTo>
                  <a:lnTo>
                    <a:pt x="5847" y="15160"/>
                  </a:lnTo>
                  <a:lnTo>
                    <a:pt x="6381" y="15896"/>
                  </a:lnTo>
                  <a:lnTo>
                    <a:pt x="6337" y="16908"/>
                  </a:lnTo>
                  <a:lnTo>
                    <a:pt x="7069" y="17861"/>
                  </a:lnTo>
                  <a:lnTo>
                    <a:pt x="6523" y="19644"/>
                  </a:lnTo>
                  <a:lnTo>
                    <a:pt x="7367" y="20902"/>
                  </a:lnTo>
                  <a:lnTo>
                    <a:pt x="8385" y="21600"/>
                  </a:lnTo>
                  <a:lnTo>
                    <a:pt x="19534" y="21359"/>
                  </a:lnTo>
                  <a:lnTo>
                    <a:pt x="19358" y="20765"/>
                  </a:lnTo>
                  <a:lnTo>
                    <a:pt x="19872" y="19845"/>
                  </a:lnTo>
                  <a:lnTo>
                    <a:pt x="19579" y="18481"/>
                  </a:lnTo>
                  <a:lnTo>
                    <a:pt x="19070" y="17361"/>
                  </a:lnTo>
                  <a:lnTo>
                    <a:pt x="18951" y="16355"/>
                  </a:lnTo>
                  <a:lnTo>
                    <a:pt x="18772" y="15244"/>
                  </a:lnTo>
                  <a:lnTo>
                    <a:pt x="18772" y="13971"/>
                  </a:lnTo>
                  <a:lnTo>
                    <a:pt x="19070" y="13109"/>
                  </a:lnTo>
                  <a:lnTo>
                    <a:pt x="19467" y="12642"/>
                  </a:lnTo>
                  <a:lnTo>
                    <a:pt x="20001" y="12251"/>
                  </a:lnTo>
                  <a:lnTo>
                    <a:pt x="20177" y="11411"/>
                  </a:lnTo>
                  <a:lnTo>
                    <a:pt x="20453" y="10663"/>
                  </a:lnTo>
                  <a:lnTo>
                    <a:pt x="21202" y="8656"/>
                  </a:lnTo>
                  <a:lnTo>
                    <a:pt x="21600" y="651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1" name="Shape"/>
            <p:cNvSpPr/>
            <p:nvPr/>
          </p:nvSpPr>
          <p:spPr>
            <a:xfrm>
              <a:off x="10613814" y="1637116"/>
              <a:ext cx="2508175" cy="2297580"/>
            </a:xfrm>
            <a:custGeom>
              <a:avLst/>
              <a:gdLst/>
              <a:ahLst/>
              <a:cxnLst>
                <a:cxn ang="0">
                  <a:pos x="wd2" y="hd2"/>
                </a:cxn>
                <a:cxn ang="5400000">
                  <a:pos x="wd2" y="hd2"/>
                </a:cxn>
                <a:cxn ang="10800000">
                  <a:pos x="wd2" y="hd2"/>
                </a:cxn>
                <a:cxn ang="16200000">
                  <a:pos x="wd2" y="hd2"/>
                </a:cxn>
              </a:cxnLst>
              <a:rect l="0" t="0" r="r" b="b"/>
              <a:pathLst>
                <a:path w="21600" h="21600" extrusionOk="0">
                  <a:moveTo>
                    <a:pt x="19920" y="20917"/>
                  </a:moveTo>
                  <a:lnTo>
                    <a:pt x="15488" y="21513"/>
                  </a:lnTo>
                  <a:lnTo>
                    <a:pt x="15459" y="21121"/>
                  </a:lnTo>
                  <a:lnTo>
                    <a:pt x="9753" y="21600"/>
                  </a:lnTo>
                  <a:lnTo>
                    <a:pt x="10722" y="20595"/>
                  </a:lnTo>
                  <a:lnTo>
                    <a:pt x="11451" y="18749"/>
                  </a:lnTo>
                  <a:lnTo>
                    <a:pt x="11492" y="16692"/>
                  </a:lnTo>
                  <a:lnTo>
                    <a:pt x="11348" y="16084"/>
                  </a:lnTo>
                  <a:lnTo>
                    <a:pt x="10973" y="15570"/>
                  </a:lnTo>
                  <a:lnTo>
                    <a:pt x="10531" y="14914"/>
                  </a:lnTo>
                  <a:lnTo>
                    <a:pt x="10383" y="14363"/>
                  </a:lnTo>
                  <a:lnTo>
                    <a:pt x="10318" y="13729"/>
                  </a:lnTo>
                  <a:lnTo>
                    <a:pt x="10079" y="13292"/>
                  </a:lnTo>
                  <a:lnTo>
                    <a:pt x="10594" y="12349"/>
                  </a:lnTo>
                  <a:lnTo>
                    <a:pt x="10675" y="11534"/>
                  </a:lnTo>
                  <a:lnTo>
                    <a:pt x="10474" y="10949"/>
                  </a:lnTo>
                  <a:lnTo>
                    <a:pt x="10604" y="10303"/>
                  </a:lnTo>
                  <a:lnTo>
                    <a:pt x="11379" y="9700"/>
                  </a:lnTo>
                  <a:lnTo>
                    <a:pt x="11860" y="9170"/>
                  </a:lnTo>
                  <a:lnTo>
                    <a:pt x="12203" y="8662"/>
                  </a:lnTo>
                  <a:lnTo>
                    <a:pt x="12521" y="8179"/>
                  </a:lnTo>
                  <a:cubicBezTo>
                    <a:pt x="12532" y="8248"/>
                    <a:pt x="12542" y="8317"/>
                    <a:pt x="12553" y="8385"/>
                  </a:cubicBezTo>
                  <a:cubicBezTo>
                    <a:pt x="12563" y="8454"/>
                    <a:pt x="12574" y="8523"/>
                    <a:pt x="12584" y="8592"/>
                  </a:cubicBezTo>
                  <a:cubicBezTo>
                    <a:pt x="12606" y="8729"/>
                    <a:pt x="12627" y="8867"/>
                    <a:pt x="12648" y="9005"/>
                  </a:cubicBezTo>
                  <a:lnTo>
                    <a:pt x="12794" y="9741"/>
                  </a:lnTo>
                  <a:lnTo>
                    <a:pt x="13217" y="9247"/>
                  </a:lnTo>
                  <a:lnTo>
                    <a:pt x="13036" y="7964"/>
                  </a:lnTo>
                  <a:lnTo>
                    <a:pt x="13421" y="7501"/>
                  </a:lnTo>
                  <a:lnTo>
                    <a:pt x="13756" y="6812"/>
                  </a:lnTo>
                  <a:lnTo>
                    <a:pt x="13584" y="6330"/>
                  </a:lnTo>
                  <a:lnTo>
                    <a:pt x="13878" y="5932"/>
                  </a:lnTo>
                  <a:lnTo>
                    <a:pt x="13438" y="5901"/>
                  </a:lnTo>
                  <a:lnTo>
                    <a:pt x="13542" y="5398"/>
                  </a:lnTo>
                  <a:lnTo>
                    <a:pt x="13073" y="5031"/>
                  </a:lnTo>
                  <a:lnTo>
                    <a:pt x="12357" y="4882"/>
                  </a:lnTo>
                  <a:lnTo>
                    <a:pt x="11840" y="4845"/>
                  </a:lnTo>
                  <a:lnTo>
                    <a:pt x="11270" y="5338"/>
                  </a:lnTo>
                  <a:lnTo>
                    <a:pt x="10502" y="5599"/>
                  </a:lnTo>
                  <a:lnTo>
                    <a:pt x="9930" y="5731"/>
                  </a:lnTo>
                  <a:lnTo>
                    <a:pt x="9849" y="6456"/>
                  </a:lnTo>
                  <a:lnTo>
                    <a:pt x="9509" y="6829"/>
                  </a:lnTo>
                  <a:lnTo>
                    <a:pt x="9511" y="7461"/>
                  </a:lnTo>
                  <a:lnTo>
                    <a:pt x="9100" y="7419"/>
                  </a:lnTo>
                  <a:lnTo>
                    <a:pt x="9037" y="6897"/>
                  </a:lnTo>
                  <a:lnTo>
                    <a:pt x="9231" y="6434"/>
                  </a:lnTo>
                  <a:lnTo>
                    <a:pt x="9162" y="5939"/>
                  </a:lnTo>
                  <a:lnTo>
                    <a:pt x="8578" y="6303"/>
                  </a:lnTo>
                  <a:lnTo>
                    <a:pt x="7944" y="6785"/>
                  </a:lnTo>
                  <a:lnTo>
                    <a:pt x="7556" y="7481"/>
                  </a:lnTo>
                  <a:lnTo>
                    <a:pt x="7051" y="9526"/>
                  </a:lnTo>
                  <a:lnTo>
                    <a:pt x="6719" y="9265"/>
                  </a:lnTo>
                  <a:lnTo>
                    <a:pt x="6500" y="7706"/>
                  </a:lnTo>
                  <a:lnTo>
                    <a:pt x="5249" y="6829"/>
                  </a:lnTo>
                  <a:lnTo>
                    <a:pt x="4898" y="6476"/>
                  </a:lnTo>
                  <a:lnTo>
                    <a:pt x="3756" y="6043"/>
                  </a:lnTo>
                  <a:lnTo>
                    <a:pt x="3168" y="5563"/>
                  </a:lnTo>
                  <a:lnTo>
                    <a:pt x="2419" y="5539"/>
                  </a:lnTo>
                  <a:lnTo>
                    <a:pt x="1903" y="5409"/>
                  </a:lnTo>
                  <a:lnTo>
                    <a:pt x="1211" y="5279"/>
                  </a:lnTo>
                  <a:lnTo>
                    <a:pt x="0" y="4291"/>
                  </a:lnTo>
                  <a:lnTo>
                    <a:pt x="388" y="4078"/>
                  </a:lnTo>
                  <a:lnTo>
                    <a:pt x="558" y="3577"/>
                  </a:lnTo>
                  <a:lnTo>
                    <a:pt x="945" y="3118"/>
                  </a:lnTo>
                  <a:lnTo>
                    <a:pt x="1462" y="3132"/>
                  </a:lnTo>
                  <a:lnTo>
                    <a:pt x="1847" y="2770"/>
                  </a:lnTo>
                  <a:lnTo>
                    <a:pt x="2582" y="2716"/>
                  </a:lnTo>
                  <a:lnTo>
                    <a:pt x="3057" y="2509"/>
                  </a:lnTo>
                  <a:lnTo>
                    <a:pt x="3484" y="2170"/>
                  </a:lnTo>
                  <a:lnTo>
                    <a:pt x="3566" y="1533"/>
                  </a:lnTo>
                  <a:lnTo>
                    <a:pt x="4246" y="1331"/>
                  </a:lnTo>
                  <a:lnTo>
                    <a:pt x="4313" y="945"/>
                  </a:lnTo>
                  <a:lnTo>
                    <a:pt x="4550" y="534"/>
                  </a:lnTo>
                  <a:lnTo>
                    <a:pt x="5224" y="117"/>
                  </a:lnTo>
                  <a:lnTo>
                    <a:pt x="5781" y="0"/>
                  </a:lnTo>
                  <a:lnTo>
                    <a:pt x="6151" y="745"/>
                  </a:lnTo>
                  <a:lnTo>
                    <a:pt x="5645" y="924"/>
                  </a:lnTo>
                  <a:lnTo>
                    <a:pt x="5260" y="1270"/>
                  </a:lnTo>
                  <a:lnTo>
                    <a:pt x="4967" y="1516"/>
                  </a:lnTo>
                  <a:lnTo>
                    <a:pt x="4756" y="1862"/>
                  </a:lnTo>
                  <a:lnTo>
                    <a:pt x="4586" y="2671"/>
                  </a:lnTo>
                  <a:lnTo>
                    <a:pt x="4465" y="3282"/>
                  </a:lnTo>
                  <a:lnTo>
                    <a:pt x="4932" y="3326"/>
                  </a:lnTo>
                  <a:lnTo>
                    <a:pt x="5053" y="2860"/>
                  </a:lnTo>
                  <a:lnTo>
                    <a:pt x="5292" y="2394"/>
                  </a:lnTo>
                  <a:lnTo>
                    <a:pt x="5744" y="2540"/>
                  </a:lnTo>
                  <a:lnTo>
                    <a:pt x="6293" y="3057"/>
                  </a:lnTo>
                  <a:lnTo>
                    <a:pt x="6974" y="3366"/>
                  </a:lnTo>
                  <a:lnTo>
                    <a:pt x="7080" y="4022"/>
                  </a:lnTo>
                  <a:lnTo>
                    <a:pt x="7662" y="3890"/>
                  </a:lnTo>
                  <a:lnTo>
                    <a:pt x="8384" y="3936"/>
                  </a:lnTo>
                  <a:lnTo>
                    <a:pt x="9021" y="4197"/>
                  </a:lnTo>
                  <a:lnTo>
                    <a:pt x="9297" y="3561"/>
                  </a:lnTo>
                  <a:lnTo>
                    <a:pt x="9616" y="3256"/>
                  </a:lnTo>
                  <a:lnTo>
                    <a:pt x="9974" y="3009"/>
                  </a:lnTo>
                  <a:lnTo>
                    <a:pt x="11348" y="2733"/>
                  </a:lnTo>
                  <a:lnTo>
                    <a:pt x="12023" y="2514"/>
                  </a:lnTo>
                  <a:lnTo>
                    <a:pt x="12222" y="2032"/>
                  </a:lnTo>
                  <a:lnTo>
                    <a:pt x="12768" y="1858"/>
                  </a:lnTo>
                  <a:lnTo>
                    <a:pt x="12806" y="2889"/>
                  </a:lnTo>
                  <a:lnTo>
                    <a:pt x="13296" y="3554"/>
                  </a:lnTo>
                  <a:lnTo>
                    <a:pt x="13693" y="3351"/>
                  </a:lnTo>
                  <a:lnTo>
                    <a:pt x="14759" y="3044"/>
                  </a:lnTo>
                  <a:lnTo>
                    <a:pt x="14893" y="3890"/>
                  </a:lnTo>
                  <a:lnTo>
                    <a:pt x="15291" y="4269"/>
                  </a:lnTo>
                  <a:lnTo>
                    <a:pt x="16013" y="4837"/>
                  </a:lnTo>
                  <a:lnTo>
                    <a:pt x="16440" y="4400"/>
                  </a:lnTo>
                  <a:lnTo>
                    <a:pt x="16997" y="4612"/>
                  </a:lnTo>
                  <a:lnTo>
                    <a:pt x="17036" y="5118"/>
                  </a:lnTo>
                  <a:lnTo>
                    <a:pt x="16421" y="5184"/>
                  </a:lnTo>
                  <a:lnTo>
                    <a:pt x="15596" y="5098"/>
                  </a:lnTo>
                  <a:lnTo>
                    <a:pt x="14649" y="4908"/>
                  </a:lnTo>
                  <a:lnTo>
                    <a:pt x="14168" y="4992"/>
                  </a:lnTo>
                  <a:lnTo>
                    <a:pt x="14376" y="5664"/>
                  </a:lnTo>
                  <a:lnTo>
                    <a:pt x="15027" y="6271"/>
                  </a:lnTo>
                  <a:lnTo>
                    <a:pt x="15767" y="6823"/>
                  </a:lnTo>
                  <a:lnTo>
                    <a:pt x="16754" y="6823"/>
                  </a:lnTo>
                  <a:lnTo>
                    <a:pt x="17071" y="7242"/>
                  </a:lnTo>
                  <a:lnTo>
                    <a:pt x="17663" y="7154"/>
                  </a:lnTo>
                  <a:lnTo>
                    <a:pt x="18036" y="7909"/>
                  </a:lnTo>
                  <a:lnTo>
                    <a:pt x="18157" y="8410"/>
                  </a:lnTo>
                  <a:lnTo>
                    <a:pt x="17844" y="8581"/>
                  </a:lnTo>
                  <a:lnTo>
                    <a:pt x="17802" y="9053"/>
                  </a:lnTo>
                  <a:lnTo>
                    <a:pt x="18068" y="9797"/>
                  </a:lnTo>
                  <a:lnTo>
                    <a:pt x="18227" y="10365"/>
                  </a:lnTo>
                  <a:lnTo>
                    <a:pt x="18135" y="10988"/>
                  </a:lnTo>
                  <a:lnTo>
                    <a:pt x="17829" y="11566"/>
                  </a:lnTo>
                  <a:lnTo>
                    <a:pt x="17832" y="12172"/>
                  </a:lnTo>
                  <a:lnTo>
                    <a:pt x="17365" y="12392"/>
                  </a:lnTo>
                  <a:lnTo>
                    <a:pt x="16967" y="12724"/>
                  </a:lnTo>
                  <a:lnTo>
                    <a:pt x="16952" y="13380"/>
                  </a:lnTo>
                  <a:lnTo>
                    <a:pt x="17332" y="13684"/>
                  </a:lnTo>
                  <a:lnTo>
                    <a:pt x="18398" y="13784"/>
                  </a:lnTo>
                  <a:lnTo>
                    <a:pt x="18791" y="13283"/>
                  </a:lnTo>
                  <a:lnTo>
                    <a:pt x="18339" y="12823"/>
                  </a:lnTo>
                  <a:lnTo>
                    <a:pt x="18775" y="12348"/>
                  </a:lnTo>
                  <a:lnTo>
                    <a:pt x="19481" y="12218"/>
                  </a:lnTo>
                  <a:lnTo>
                    <a:pt x="19948" y="11955"/>
                  </a:lnTo>
                  <a:lnTo>
                    <a:pt x="20576" y="12452"/>
                  </a:lnTo>
                  <a:lnTo>
                    <a:pt x="20843" y="13298"/>
                  </a:lnTo>
                  <a:lnTo>
                    <a:pt x="20964" y="14211"/>
                  </a:lnTo>
                  <a:lnTo>
                    <a:pt x="21044" y="14716"/>
                  </a:lnTo>
                  <a:lnTo>
                    <a:pt x="21108" y="15549"/>
                  </a:lnTo>
                  <a:lnTo>
                    <a:pt x="21426" y="16112"/>
                  </a:lnTo>
                  <a:lnTo>
                    <a:pt x="21600" y="16651"/>
                  </a:lnTo>
                  <a:lnTo>
                    <a:pt x="21481" y="17104"/>
                  </a:lnTo>
                  <a:lnTo>
                    <a:pt x="21361" y="17622"/>
                  </a:lnTo>
                  <a:lnTo>
                    <a:pt x="20870" y="17693"/>
                  </a:lnTo>
                  <a:lnTo>
                    <a:pt x="20644" y="18128"/>
                  </a:lnTo>
                  <a:lnTo>
                    <a:pt x="20651" y="19241"/>
                  </a:lnTo>
                  <a:lnTo>
                    <a:pt x="20467" y="19778"/>
                  </a:lnTo>
                  <a:lnTo>
                    <a:pt x="19920" y="20917"/>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2" name="Shape"/>
            <p:cNvSpPr/>
            <p:nvPr/>
          </p:nvSpPr>
          <p:spPr>
            <a:xfrm>
              <a:off x="10431651" y="3693507"/>
              <a:ext cx="1267789" cy="2230666"/>
            </a:xfrm>
            <a:custGeom>
              <a:avLst/>
              <a:gdLst/>
              <a:ahLst/>
              <a:cxnLst>
                <a:cxn ang="0">
                  <a:pos x="wd2" y="hd2"/>
                </a:cxn>
                <a:cxn ang="5400000">
                  <a:pos x="wd2" y="hd2"/>
                </a:cxn>
                <a:cxn ang="10800000">
                  <a:pos x="wd2" y="hd2"/>
                </a:cxn>
                <a:cxn ang="16200000">
                  <a:pos x="wd2" y="hd2"/>
                </a:cxn>
              </a:cxnLst>
              <a:rect l="0" t="0" r="r" b="b"/>
              <a:pathLst>
                <a:path w="21600" h="21600" extrusionOk="0">
                  <a:moveTo>
                    <a:pt x="17586" y="0"/>
                  </a:moveTo>
                  <a:lnTo>
                    <a:pt x="2288" y="248"/>
                  </a:lnTo>
                  <a:lnTo>
                    <a:pt x="4820" y="1312"/>
                  </a:lnTo>
                  <a:lnTo>
                    <a:pt x="5388" y="2213"/>
                  </a:lnTo>
                  <a:lnTo>
                    <a:pt x="6365" y="2618"/>
                  </a:lnTo>
                  <a:lnTo>
                    <a:pt x="6110" y="3011"/>
                  </a:lnTo>
                  <a:lnTo>
                    <a:pt x="4441" y="3926"/>
                  </a:lnTo>
                  <a:lnTo>
                    <a:pt x="3391" y="4120"/>
                  </a:lnTo>
                  <a:lnTo>
                    <a:pt x="3242" y="4717"/>
                  </a:lnTo>
                  <a:lnTo>
                    <a:pt x="1894" y="5152"/>
                  </a:lnTo>
                  <a:lnTo>
                    <a:pt x="1471" y="6755"/>
                  </a:lnTo>
                  <a:lnTo>
                    <a:pt x="793" y="7171"/>
                  </a:lnTo>
                  <a:lnTo>
                    <a:pt x="62" y="8703"/>
                  </a:lnTo>
                  <a:lnTo>
                    <a:pt x="0" y="9573"/>
                  </a:lnTo>
                  <a:lnTo>
                    <a:pt x="317" y="10156"/>
                  </a:lnTo>
                  <a:lnTo>
                    <a:pt x="317" y="10787"/>
                  </a:lnTo>
                  <a:lnTo>
                    <a:pt x="529" y="11493"/>
                  </a:lnTo>
                  <a:lnTo>
                    <a:pt x="2006" y="12063"/>
                  </a:lnTo>
                  <a:lnTo>
                    <a:pt x="2850" y="12379"/>
                  </a:lnTo>
                  <a:lnTo>
                    <a:pt x="3963" y="13132"/>
                  </a:lnTo>
                  <a:lnTo>
                    <a:pt x="4566" y="13606"/>
                  </a:lnTo>
                  <a:lnTo>
                    <a:pt x="5360" y="14083"/>
                  </a:lnTo>
                  <a:lnTo>
                    <a:pt x="6864" y="14128"/>
                  </a:lnTo>
                  <a:lnTo>
                    <a:pt x="7490" y="14583"/>
                  </a:lnTo>
                  <a:lnTo>
                    <a:pt x="7775" y="15421"/>
                  </a:lnTo>
                  <a:lnTo>
                    <a:pt x="6847" y="16036"/>
                  </a:lnTo>
                  <a:lnTo>
                    <a:pt x="6794" y="16577"/>
                  </a:lnTo>
                  <a:lnTo>
                    <a:pt x="7483" y="17252"/>
                  </a:lnTo>
                  <a:lnTo>
                    <a:pt x="9006" y="17928"/>
                  </a:lnTo>
                  <a:lnTo>
                    <a:pt x="10059" y="18545"/>
                  </a:lnTo>
                  <a:lnTo>
                    <a:pt x="10957" y="18771"/>
                  </a:lnTo>
                  <a:lnTo>
                    <a:pt x="11116" y="19336"/>
                  </a:lnTo>
                  <a:lnTo>
                    <a:pt x="10748" y="20028"/>
                  </a:lnTo>
                  <a:lnTo>
                    <a:pt x="11301" y="20704"/>
                  </a:lnTo>
                  <a:lnTo>
                    <a:pt x="12255" y="21242"/>
                  </a:lnTo>
                  <a:lnTo>
                    <a:pt x="13563" y="21600"/>
                  </a:lnTo>
                  <a:lnTo>
                    <a:pt x="14318" y="21079"/>
                  </a:lnTo>
                  <a:lnTo>
                    <a:pt x="14553" y="20569"/>
                  </a:lnTo>
                  <a:lnTo>
                    <a:pt x="15398" y="20642"/>
                  </a:lnTo>
                  <a:lnTo>
                    <a:pt x="16268" y="21139"/>
                  </a:lnTo>
                  <a:lnTo>
                    <a:pt x="17351" y="20883"/>
                  </a:lnTo>
                  <a:lnTo>
                    <a:pt x="17351" y="20164"/>
                  </a:lnTo>
                  <a:lnTo>
                    <a:pt x="18994" y="19960"/>
                  </a:lnTo>
                  <a:lnTo>
                    <a:pt x="19464" y="19292"/>
                  </a:lnTo>
                  <a:lnTo>
                    <a:pt x="19491" y="18167"/>
                  </a:lnTo>
                  <a:lnTo>
                    <a:pt x="19491" y="17314"/>
                  </a:lnTo>
                  <a:lnTo>
                    <a:pt x="19650" y="16836"/>
                  </a:lnTo>
                  <a:lnTo>
                    <a:pt x="20120" y="16356"/>
                  </a:lnTo>
                  <a:lnTo>
                    <a:pt x="20252" y="15680"/>
                  </a:lnTo>
                  <a:lnTo>
                    <a:pt x="21017" y="15082"/>
                  </a:lnTo>
                  <a:lnTo>
                    <a:pt x="21521" y="14555"/>
                  </a:lnTo>
                  <a:lnTo>
                    <a:pt x="21600" y="13838"/>
                  </a:lnTo>
                  <a:lnTo>
                    <a:pt x="21524" y="13211"/>
                  </a:lnTo>
                  <a:lnTo>
                    <a:pt x="20974" y="12558"/>
                  </a:lnTo>
                  <a:lnTo>
                    <a:pt x="20789" y="11519"/>
                  </a:lnTo>
                  <a:lnTo>
                    <a:pt x="19779" y="2436"/>
                  </a:lnTo>
                  <a:lnTo>
                    <a:pt x="18679" y="1544"/>
                  </a:lnTo>
                  <a:lnTo>
                    <a:pt x="17586"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3" name="Shape"/>
            <p:cNvSpPr/>
            <p:nvPr/>
          </p:nvSpPr>
          <p:spPr>
            <a:xfrm>
              <a:off x="11561954" y="3871072"/>
              <a:ext cx="965656" cy="1717159"/>
            </a:xfrm>
            <a:custGeom>
              <a:avLst/>
              <a:gdLst/>
              <a:ahLst/>
              <a:cxnLst>
                <a:cxn ang="0">
                  <a:pos x="wd2" y="hd2"/>
                </a:cxn>
                <a:cxn ang="5400000">
                  <a:pos x="wd2" y="hd2"/>
                </a:cxn>
                <a:cxn ang="10800000">
                  <a:pos x="wd2" y="hd2"/>
                </a:cxn>
                <a:cxn ang="16200000">
                  <a:pos x="wd2" y="hd2"/>
                </a:cxn>
              </a:cxnLst>
              <a:rect l="0" t="0" r="r" b="b"/>
              <a:pathLst>
                <a:path w="21600" h="21600" extrusionOk="0">
                  <a:moveTo>
                    <a:pt x="371" y="813"/>
                  </a:moveTo>
                  <a:lnTo>
                    <a:pt x="2024" y="1221"/>
                  </a:lnTo>
                  <a:lnTo>
                    <a:pt x="3737" y="1242"/>
                  </a:lnTo>
                  <a:lnTo>
                    <a:pt x="4885" y="603"/>
                  </a:lnTo>
                  <a:lnTo>
                    <a:pt x="19270" y="0"/>
                  </a:lnTo>
                  <a:lnTo>
                    <a:pt x="21600" y="13469"/>
                  </a:lnTo>
                  <a:lnTo>
                    <a:pt x="21469" y="14678"/>
                  </a:lnTo>
                  <a:lnTo>
                    <a:pt x="20605" y="15416"/>
                  </a:lnTo>
                  <a:lnTo>
                    <a:pt x="18604" y="15732"/>
                  </a:lnTo>
                  <a:lnTo>
                    <a:pt x="17809" y="16179"/>
                  </a:lnTo>
                  <a:lnTo>
                    <a:pt x="17813" y="17194"/>
                  </a:lnTo>
                  <a:lnTo>
                    <a:pt x="17104" y="18064"/>
                  </a:lnTo>
                  <a:lnTo>
                    <a:pt x="16074" y="18766"/>
                  </a:lnTo>
                  <a:lnTo>
                    <a:pt x="14874" y="19463"/>
                  </a:lnTo>
                  <a:lnTo>
                    <a:pt x="13639" y="19678"/>
                  </a:lnTo>
                  <a:lnTo>
                    <a:pt x="12509" y="19150"/>
                  </a:lnTo>
                  <a:lnTo>
                    <a:pt x="11822" y="18571"/>
                  </a:lnTo>
                  <a:lnTo>
                    <a:pt x="10995" y="19248"/>
                  </a:lnTo>
                  <a:lnTo>
                    <a:pt x="10791" y="20223"/>
                  </a:lnTo>
                  <a:lnTo>
                    <a:pt x="9496" y="20304"/>
                  </a:lnTo>
                  <a:lnTo>
                    <a:pt x="8500" y="20128"/>
                  </a:lnTo>
                  <a:lnTo>
                    <a:pt x="7300" y="20627"/>
                  </a:lnTo>
                  <a:lnTo>
                    <a:pt x="5196" y="20510"/>
                  </a:lnTo>
                  <a:lnTo>
                    <a:pt x="4165" y="20219"/>
                  </a:lnTo>
                  <a:lnTo>
                    <a:pt x="3092" y="20610"/>
                  </a:lnTo>
                  <a:lnTo>
                    <a:pt x="2022" y="20551"/>
                  </a:lnTo>
                  <a:lnTo>
                    <a:pt x="1061" y="21307"/>
                  </a:lnTo>
                  <a:lnTo>
                    <a:pt x="0" y="21600"/>
                  </a:lnTo>
                  <a:lnTo>
                    <a:pt x="52" y="19866"/>
                  </a:lnTo>
                  <a:lnTo>
                    <a:pt x="1110" y="18786"/>
                  </a:lnTo>
                  <a:lnTo>
                    <a:pt x="1106" y="17813"/>
                  </a:lnTo>
                  <a:lnTo>
                    <a:pt x="2810" y="16575"/>
                  </a:lnTo>
                  <a:lnTo>
                    <a:pt x="2814" y="15076"/>
                  </a:lnTo>
                  <a:lnTo>
                    <a:pt x="1997" y="14130"/>
                  </a:lnTo>
                  <a:lnTo>
                    <a:pt x="371" y="813"/>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4" name="Shape"/>
            <p:cNvSpPr/>
            <p:nvPr/>
          </p:nvSpPr>
          <p:spPr>
            <a:xfrm>
              <a:off x="12411775" y="3661758"/>
              <a:ext cx="1391790" cy="1488152"/>
            </a:xfrm>
            <a:custGeom>
              <a:avLst/>
              <a:gdLst/>
              <a:ahLst/>
              <a:cxnLst>
                <a:cxn ang="0">
                  <a:pos x="wd2" y="hd2"/>
                </a:cxn>
                <a:cxn ang="5400000">
                  <a:pos x="wd2" y="hd2"/>
                </a:cxn>
                <a:cxn ang="10800000">
                  <a:pos x="wd2" y="hd2"/>
                </a:cxn>
                <a:cxn ang="16200000">
                  <a:pos x="wd2" y="hd2"/>
                </a:cxn>
              </a:cxnLst>
              <a:rect l="0" t="0" r="r" b="b"/>
              <a:pathLst>
                <a:path w="21600" h="21600" extrusionOk="0">
                  <a:moveTo>
                    <a:pt x="19863" y="0"/>
                  </a:moveTo>
                  <a:lnTo>
                    <a:pt x="21600" y="11840"/>
                  </a:lnTo>
                  <a:lnTo>
                    <a:pt x="20714" y="11973"/>
                  </a:lnTo>
                  <a:lnTo>
                    <a:pt x="20424" y="12958"/>
                  </a:lnTo>
                  <a:lnTo>
                    <a:pt x="19918" y="13813"/>
                  </a:lnTo>
                  <a:lnTo>
                    <a:pt x="19359" y="14829"/>
                  </a:lnTo>
                  <a:lnTo>
                    <a:pt x="18490" y="15638"/>
                  </a:lnTo>
                  <a:lnTo>
                    <a:pt x="17569" y="15706"/>
                  </a:lnTo>
                  <a:lnTo>
                    <a:pt x="17163" y="16333"/>
                  </a:lnTo>
                  <a:lnTo>
                    <a:pt x="17386" y="17114"/>
                  </a:lnTo>
                  <a:lnTo>
                    <a:pt x="17511" y="18093"/>
                  </a:lnTo>
                  <a:lnTo>
                    <a:pt x="16667" y="17721"/>
                  </a:lnTo>
                  <a:lnTo>
                    <a:pt x="15766" y="17786"/>
                  </a:lnTo>
                  <a:lnTo>
                    <a:pt x="15244" y="18483"/>
                  </a:lnTo>
                  <a:lnTo>
                    <a:pt x="15631" y="19380"/>
                  </a:lnTo>
                  <a:lnTo>
                    <a:pt x="15269" y="20003"/>
                  </a:lnTo>
                  <a:lnTo>
                    <a:pt x="14790" y="20785"/>
                  </a:lnTo>
                  <a:lnTo>
                    <a:pt x="14632" y="21532"/>
                  </a:lnTo>
                  <a:lnTo>
                    <a:pt x="13470" y="21600"/>
                  </a:lnTo>
                  <a:lnTo>
                    <a:pt x="11729" y="19941"/>
                  </a:lnTo>
                  <a:lnTo>
                    <a:pt x="10842" y="19871"/>
                  </a:lnTo>
                  <a:lnTo>
                    <a:pt x="10174" y="20319"/>
                  </a:lnTo>
                  <a:lnTo>
                    <a:pt x="8981" y="19935"/>
                  </a:lnTo>
                  <a:lnTo>
                    <a:pt x="8297" y="20243"/>
                  </a:lnTo>
                  <a:lnTo>
                    <a:pt x="7592" y="20243"/>
                  </a:lnTo>
                  <a:lnTo>
                    <a:pt x="6648" y="19546"/>
                  </a:lnTo>
                  <a:lnTo>
                    <a:pt x="5611" y="19278"/>
                  </a:lnTo>
                  <a:lnTo>
                    <a:pt x="4202" y="19211"/>
                  </a:lnTo>
                  <a:lnTo>
                    <a:pt x="2990" y="18872"/>
                  </a:lnTo>
                  <a:lnTo>
                    <a:pt x="2382" y="18559"/>
                  </a:lnTo>
                  <a:lnTo>
                    <a:pt x="1695" y="18559"/>
                  </a:lnTo>
                  <a:lnTo>
                    <a:pt x="0" y="3573"/>
                  </a:lnTo>
                  <a:lnTo>
                    <a:pt x="8162" y="2676"/>
                  </a:lnTo>
                  <a:lnTo>
                    <a:pt x="8414" y="3415"/>
                  </a:lnTo>
                  <a:cubicBezTo>
                    <a:pt x="8705" y="3381"/>
                    <a:pt x="8996" y="3347"/>
                    <a:pt x="9287" y="3313"/>
                  </a:cubicBezTo>
                  <a:cubicBezTo>
                    <a:pt x="9578" y="3280"/>
                    <a:pt x="9869" y="3246"/>
                    <a:pt x="10160" y="3212"/>
                  </a:cubicBezTo>
                  <a:lnTo>
                    <a:pt x="10420" y="3979"/>
                  </a:lnTo>
                  <a:lnTo>
                    <a:pt x="11542" y="3567"/>
                  </a:lnTo>
                  <a:lnTo>
                    <a:pt x="12408" y="2916"/>
                  </a:lnTo>
                  <a:lnTo>
                    <a:pt x="13313" y="2058"/>
                  </a:lnTo>
                  <a:lnTo>
                    <a:pt x="14631" y="2639"/>
                  </a:lnTo>
                  <a:lnTo>
                    <a:pt x="15831" y="2258"/>
                  </a:lnTo>
                  <a:lnTo>
                    <a:pt x="16453" y="1635"/>
                  </a:lnTo>
                  <a:lnTo>
                    <a:pt x="17560" y="1006"/>
                  </a:lnTo>
                  <a:lnTo>
                    <a:pt x="18284" y="38"/>
                  </a:lnTo>
                  <a:lnTo>
                    <a:pt x="19863"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5" name="Shape"/>
            <p:cNvSpPr/>
            <p:nvPr/>
          </p:nvSpPr>
          <p:spPr>
            <a:xfrm>
              <a:off x="13676870" y="3363681"/>
              <a:ext cx="1870095" cy="1182086"/>
            </a:xfrm>
            <a:custGeom>
              <a:avLst/>
              <a:gdLst/>
              <a:ahLst/>
              <a:cxnLst>
                <a:cxn ang="0">
                  <a:pos x="wd2" y="hd2"/>
                </a:cxn>
                <a:cxn ang="5400000">
                  <a:pos x="wd2" y="hd2"/>
                </a:cxn>
                <a:cxn ang="10800000">
                  <a:pos x="wd2" y="hd2"/>
                </a:cxn>
                <a:cxn ang="16200000">
                  <a:pos x="wd2" y="hd2"/>
                </a:cxn>
              </a:cxnLst>
              <a:rect l="0" t="0" r="r" b="b"/>
              <a:pathLst>
                <a:path w="21600" h="21575" extrusionOk="0">
                  <a:moveTo>
                    <a:pt x="17281" y="76"/>
                  </a:moveTo>
                  <a:cubicBezTo>
                    <a:pt x="17481" y="-24"/>
                    <a:pt x="17696" y="-25"/>
                    <a:pt x="17897" y="74"/>
                  </a:cubicBezTo>
                  <a:cubicBezTo>
                    <a:pt x="18165" y="207"/>
                    <a:pt x="18387" y="506"/>
                    <a:pt x="18513" y="902"/>
                  </a:cubicBezTo>
                  <a:lnTo>
                    <a:pt x="19001" y="2304"/>
                  </a:lnTo>
                  <a:lnTo>
                    <a:pt x="19432" y="3407"/>
                  </a:lnTo>
                  <a:lnTo>
                    <a:pt x="20379" y="4004"/>
                  </a:lnTo>
                  <a:lnTo>
                    <a:pt x="20969" y="4571"/>
                  </a:lnTo>
                  <a:lnTo>
                    <a:pt x="20651" y="5419"/>
                  </a:lnTo>
                  <a:lnTo>
                    <a:pt x="20082" y="6427"/>
                  </a:lnTo>
                  <a:lnTo>
                    <a:pt x="20080" y="7881"/>
                  </a:lnTo>
                  <a:lnTo>
                    <a:pt x="20168" y="9889"/>
                  </a:lnTo>
                  <a:lnTo>
                    <a:pt x="20491" y="10904"/>
                  </a:lnTo>
                  <a:lnTo>
                    <a:pt x="21331" y="11869"/>
                  </a:lnTo>
                  <a:lnTo>
                    <a:pt x="21600" y="12940"/>
                  </a:lnTo>
                  <a:lnTo>
                    <a:pt x="21295" y="14402"/>
                  </a:lnTo>
                  <a:lnTo>
                    <a:pt x="20480" y="14657"/>
                  </a:lnTo>
                  <a:lnTo>
                    <a:pt x="19575" y="17066"/>
                  </a:lnTo>
                  <a:lnTo>
                    <a:pt x="1402" y="21575"/>
                  </a:lnTo>
                  <a:lnTo>
                    <a:pt x="0" y="5462"/>
                  </a:lnTo>
                  <a:lnTo>
                    <a:pt x="1128" y="5071"/>
                  </a:lnTo>
                  <a:lnTo>
                    <a:pt x="1994" y="4167"/>
                  </a:lnTo>
                  <a:lnTo>
                    <a:pt x="2625" y="3042"/>
                  </a:lnTo>
                  <a:lnTo>
                    <a:pt x="2840" y="4699"/>
                  </a:lnTo>
                  <a:lnTo>
                    <a:pt x="17281" y="76"/>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6" name="Shape"/>
            <p:cNvSpPr/>
            <p:nvPr/>
          </p:nvSpPr>
          <p:spPr>
            <a:xfrm>
              <a:off x="238137" y="2469849"/>
              <a:ext cx="2687532" cy="4463303"/>
            </a:xfrm>
            <a:custGeom>
              <a:avLst/>
              <a:gdLst/>
              <a:ahLst/>
              <a:cxnLst>
                <a:cxn ang="0">
                  <a:pos x="wd2" y="hd2"/>
                </a:cxn>
                <a:cxn ang="5400000">
                  <a:pos x="wd2" y="hd2"/>
                </a:cxn>
                <a:cxn ang="10800000">
                  <a:pos x="wd2" y="hd2"/>
                </a:cxn>
                <a:cxn ang="16200000">
                  <a:pos x="wd2" y="hd2"/>
                </a:cxn>
              </a:cxnLst>
              <a:rect l="0" t="0" r="r" b="b"/>
              <a:pathLst>
                <a:path w="21600" h="21600" extrusionOk="0">
                  <a:moveTo>
                    <a:pt x="2472" y="0"/>
                  </a:moveTo>
                  <a:cubicBezTo>
                    <a:pt x="2546" y="19"/>
                    <a:pt x="2620" y="38"/>
                    <a:pt x="2693" y="56"/>
                  </a:cubicBezTo>
                  <a:cubicBezTo>
                    <a:pt x="2767" y="75"/>
                    <a:pt x="2841" y="94"/>
                    <a:pt x="2914" y="113"/>
                  </a:cubicBezTo>
                  <a:lnTo>
                    <a:pt x="3474" y="37"/>
                  </a:lnTo>
                  <a:lnTo>
                    <a:pt x="13271" y="1740"/>
                  </a:lnTo>
                  <a:lnTo>
                    <a:pt x="10572" y="6641"/>
                  </a:lnTo>
                  <a:lnTo>
                    <a:pt x="10908" y="6865"/>
                  </a:lnTo>
                  <a:lnTo>
                    <a:pt x="10271" y="7638"/>
                  </a:lnTo>
                  <a:lnTo>
                    <a:pt x="20902" y="17313"/>
                  </a:lnTo>
                  <a:lnTo>
                    <a:pt x="20902" y="17595"/>
                  </a:lnTo>
                  <a:lnTo>
                    <a:pt x="21187" y="17994"/>
                  </a:lnTo>
                  <a:lnTo>
                    <a:pt x="21248" y="18346"/>
                  </a:lnTo>
                  <a:lnTo>
                    <a:pt x="21600" y="18559"/>
                  </a:lnTo>
                  <a:lnTo>
                    <a:pt x="21377" y="18784"/>
                  </a:lnTo>
                  <a:lnTo>
                    <a:pt x="20830" y="19068"/>
                  </a:lnTo>
                  <a:lnTo>
                    <a:pt x="20546" y="19447"/>
                  </a:lnTo>
                  <a:lnTo>
                    <a:pt x="20236" y="19625"/>
                  </a:lnTo>
                  <a:lnTo>
                    <a:pt x="19935" y="19877"/>
                  </a:lnTo>
                  <a:lnTo>
                    <a:pt x="19683" y="20163"/>
                  </a:lnTo>
                  <a:lnTo>
                    <a:pt x="19394" y="20530"/>
                  </a:lnTo>
                  <a:lnTo>
                    <a:pt x="19516" y="20806"/>
                  </a:lnTo>
                  <a:lnTo>
                    <a:pt x="20029" y="21170"/>
                  </a:lnTo>
                  <a:lnTo>
                    <a:pt x="20213" y="21487"/>
                  </a:lnTo>
                  <a:lnTo>
                    <a:pt x="19605" y="21600"/>
                  </a:lnTo>
                  <a:lnTo>
                    <a:pt x="18895" y="21443"/>
                  </a:lnTo>
                  <a:lnTo>
                    <a:pt x="12383" y="21189"/>
                  </a:lnTo>
                  <a:lnTo>
                    <a:pt x="12447" y="20898"/>
                  </a:lnTo>
                  <a:lnTo>
                    <a:pt x="12655" y="20630"/>
                  </a:lnTo>
                  <a:lnTo>
                    <a:pt x="12136" y="20683"/>
                  </a:lnTo>
                  <a:lnTo>
                    <a:pt x="12276" y="20376"/>
                  </a:lnTo>
                  <a:lnTo>
                    <a:pt x="12597" y="19910"/>
                  </a:lnTo>
                  <a:lnTo>
                    <a:pt x="12273" y="19771"/>
                  </a:lnTo>
                  <a:lnTo>
                    <a:pt x="11475" y="19098"/>
                  </a:lnTo>
                  <a:lnTo>
                    <a:pt x="11439" y="18709"/>
                  </a:lnTo>
                  <a:lnTo>
                    <a:pt x="11325" y="18449"/>
                  </a:lnTo>
                  <a:lnTo>
                    <a:pt x="10765" y="18449"/>
                  </a:lnTo>
                  <a:lnTo>
                    <a:pt x="10182" y="18337"/>
                  </a:lnTo>
                  <a:lnTo>
                    <a:pt x="9701" y="18442"/>
                  </a:lnTo>
                  <a:lnTo>
                    <a:pt x="9701" y="18164"/>
                  </a:lnTo>
                  <a:lnTo>
                    <a:pt x="9997" y="17993"/>
                  </a:lnTo>
                  <a:lnTo>
                    <a:pt x="10083" y="17671"/>
                  </a:lnTo>
                  <a:lnTo>
                    <a:pt x="9548" y="17453"/>
                  </a:lnTo>
                  <a:lnTo>
                    <a:pt x="9027" y="17408"/>
                  </a:lnTo>
                  <a:lnTo>
                    <a:pt x="8604" y="17213"/>
                  </a:lnTo>
                  <a:lnTo>
                    <a:pt x="7893" y="16795"/>
                  </a:lnTo>
                  <a:lnTo>
                    <a:pt x="7594" y="16660"/>
                  </a:lnTo>
                  <a:lnTo>
                    <a:pt x="7345" y="16443"/>
                  </a:lnTo>
                  <a:lnTo>
                    <a:pt x="6734" y="16292"/>
                  </a:lnTo>
                  <a:lnTo>
                    <a:pt x="6102" y="16248"/>
                  </a:lnTo>
                  <a:lnTo>
                    <a:pt x="5753" y="16114"/>
                  </a:lnTo>
                  <a:lnTo>
                    <a:pt x="5269" y="16023"/>
                  </a:lnTo>
                  <a:lnTo>
                    <a:pt x="4871" y="15956"/>
                  </a:lnTo>
                  <a:lnTo>
                    <a:pt x="4276" y="15550"/>
                  </a:lnTo>
                  <a:lnTo>
                    <a:pt x="4619" y="15379"/>
                  </a:lnTo>
                  <a:lnTo>
                    <a:pt x="4829" y="15126"/>
                  </a:lnTo>
                  <a:lnTo>
                    <a:pt x="5015" y="14717"/>
                  </a:lnTo>
                  <a:lnTo>
                    <a:pt x="4816" y="14359"/>
                  </a:lnTo>
                  <a:lnTo>
                    <a:pt x="4535" y="14241"/>
                  </a:lnTo>
                  <a:lnTo>
                    <a:pt x="4897" y="13831"/>
                  </a:lnTo>
                  <a:lnTo>
                    <a:pt x="4163" y="13585"/>
                  </a:lnTo>
                  <a:lnTo>
                    <a:pt x="4238" y="13331"/>
                  </a:lnTo>
                  <a:lnTo>
                    <a:pt x="4126" y="13108"/>
                  </a:lnTo>
                  <a:lnTo>
                    <a:pt x="3755" y="13062"/>
                  </a:lnTo>
                  <a:lnTo>
                    <a:pt x="3718" y="12726"/>
                  </a:lnTo>
                  <a:lnTo>
                    <a:pt x="3473" y="12334"/>
                  </a:lnTo>
                  <a:lnTo>
                    <a:pt x="3260" y="12071"/>
                  </a:lnTo>
                  <a:lnTo>
                    <a:pt x="2999" y="11777"/>
                  </a:lnTo>
                  <a:lnTo>
                    <a:pt x="2737" y="11650"/>
                  </a:lnTo>
                  <a:lnTo>
                    <a:pt x="2524" y="11476"/>
                  </a:lnTo>
                  <a:lnTo>
                    <a:pt x="2710" y="11230"/>
                  </a:lnTo>
                  <a:lnTo>
                    <a:pt x="2821" y="11034"/>
                  </a:lnTo>
                  <a:lnTo>
                    <a:pt x="2824" y="10835"/>
                  </a:lnTo>
                  <a:lnTo>
                    <a:pt x="2317" y="10790"/>
                  </a:lnTo>
                  <a:lnTo>
                    <a:pt x="2242" y="10434"/>
                  </a:lnTo>
                  <a:lnTo>
                    <a:pt x="2385" y="10128"/>
                  </a:lnTo>
                  <a:lnTo>
                    <a:pt x="2384" y="9867"/>
                  </a:lnTo>
                  <a:lnTo>
                    <a:pt x="2606" y="9398"/>
                  </a:lnTo>
                  <a:lnTo>
                    <a:pt x="2642" y="9023"/>
                  </a:lnTo>
                  <a:lnTo>
                    <a:pt x="2929" y="8858"/>
                  </a:lnTo>
                  <a:lnTo>
                    <a:pt x="3315" y="8769"/>
                  </a:lnTo>
                  <a:lnTo>
                    <a:pt x="3472" y="9056"/>
                  </a:lnTo>
                  <a:lnTo>
                    <a:pt x="3398" y="9302"/>
                  </a:lnTo>
                  <a:lnTo>
                    <a:pt x="3398" y="9572"/>
                  </a:lnTo>
                  <a:lnTo>
                    <a:pt x="3632" y="9796"/>
                  </a:lnTo>
                  <a:lnTo>
                    <a:pt x="4003" y="9437"/>
                  </a:lnTo>
                  <a:lnTo>
                    <a:pt x="3454" y="8453"/>
                  </a:lnTo>
                  <a:lnTo>
                    <a:pt x="3903" y="8262"/>
                  </a:lnTo>
                  <a:lnTo>
                    <a:pt x="4603" y="8270"/>
                  </a:lnTo>
                  <a:lnTo>
                    <a:pt x="5165" y="8510"/>
                  </a:lnTo>
                  <a:lnTo>
                    <a:pt x="5523" y="8391"/>
                  </a:lnTo>
                  <a:lnTo>
                    <a:pt x="5632" y="8062"/>
                  </a:lnTo>
                  <a:lnTo>
                    <a:pt x="4748" y="8062"/>
                  </a:lnTo>
                  <a:lnTo>
                    <a:pt x="3804" y="8069"/>
                  </a:lnTo>
                  <a:lnTo>
                    <a:pt x="3368" y="8024"/>
                  </a:lnTo>
                  <a:lnTo>
                    <a:pt x="3120" y="8308"/>
                  </a:lnTo>
                  <a:lnTo>
                    <a:pt x="2772" y="8591"/>
                  </a:lnTo>
                  <a:lnTo>
                    <a:pt x="2498" y="8426"/>
                  </a:lnTo>
                  <a:lnTo>
                    <a:pt x="2350" y="8111"/>
                  </a:lnTo>
                  <a:lnTo>
                    <a:pt x="1931" y="8177"/>
                  </a:lnTo>
                  <a:lnTo>
                    <a:pt x="1634" y="8050"/>
                  </a:lnTo>
                  <a:lnTo>
                    <a:pt x="1646" y="7721"/>
                  </a:lnTo>
                  <a:lnTo>
                    <a:pt x="2064" y="7609"/>
                  </a:lnTo>
                  <a:lnTo>
                    <a:pt x="2285" y="7396"/>
                  </a:lnTo>
                  <a:lnTo>
                    <a:pt x="2033" y="7124"/>
                  </a:lnTo>
                  <a:lnTo>
                    <a:pt x="1555" y="6842"/>
                  </a:lnTo>
                  <a:lnTo>
                    <a:pt x="1247" y="6640"/>
                  </a:lnTo>
                  <a:lnTo>
                    <a:pt x="1025" y="6259"/>
                  </a:lnTo>
                  <a:lnTo>
                    <a:pt x="434" y="6169"/>
                  </a:lnTo>
                  <a:lnTo>
                    <a:pt x="0" y="5997"/>
                  </a:lnTo>
                  <a:lnTo>
                    <a:pt x="548" y="5651"/>
                  </a:lnTo>
                  <a:lnTo>
                    <a:pt x="1286" y="5525"/>
                  </a:lnTo>
                  <a:lnTo>
                    <a:pt x="1212" y="5259"/>
                  </a:lnTo>
                  <a:lnTo>
                    <a:pt x="1025" y="5101"/>
                  </a:lnTo>
                  <a:lnTo>
                    <a:pt x="1348" y="4718"/>
                  </a:lnTo>
                  <a:lnTo>
                    <a:pt x="1472" y="4237"/>
                  </a:lnTo>
                  <a:lnTo>
                    <a:pt x="1286" y="3907"/>
                  </a:lnTo>
                  <a:lnTo>
                    <a:pt x="1173" y="3636"/>
                  </a:lnTo>
                  <a:lnTo>
                    <a:pt x="900" y="3313"/>
                  </a:lnTo>
                  <a:lnTo>
                    <a:pt x="1001" y="2858"/>
                  </a:lnTo>
                  <a:lnTo>
                    <a:pt x="1364" y="2611"/>
                  </a:lnTo>
                  <a:lnTo>
                    <a:pt x="1800" y="2287"/>
                  </a:lnTo>
                  <a:lnTo>
                    <a:pt x="2123" y="1803"/>
                  </a:lnTo>
                  <a:lnTo>
                    <a:pt x="2185" y="1550"/>
                  </a:lnTo>
                  <a:lnTo>
                    <a:pt x="2632" y="1431"/>
                  </a:lnTo>
                  <a:lnTo>
                    <a:pt x="2845" y="1040"/>
                  </a:lnTo>
                  <a:lnTo>
                    <a:pt x="2945" y="733"/>
                  </a:lnTo>
                  <a:lnTo>
                    <a:pt x="2762" y="444"/>
                  </a:lnTo>
                  <a:lnTo>
                    <a:pt x="2365" y="278"/>
                  </a:lnTo>
                  <a:lnTo>
                    <a:pt x="2472"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7" name="Shape"/>
            <p:cNvSpPr/>
            <p:nvPr/>
          </p:nvSpPr>
          <p:spPr>
            <a:xfrm>
              <a:off x="1498649" y="2829760"/>
              <a:ext cx="2158451" cy="3202136"/>
            </a:xfrm>
            <a:custGeom>
              <a:avLst/>
              <a:gdLst/>
              <a:ahLst/>
              <a:cxnLst>
                <a:cxn ang="0">
                  <a:pos x="wd2" y="hd2"/>
                </a:cxn>
                <a:cxn ang="5400000">
                  <a:pos x="wd2" y="hd2"/>
                </a:cxn>
                <a:cxn ang="10800000">
                  <a:pos x="wd2" y="hd2"/>
                </a:cxn>
                <a:cxn ang="16200000">
                  <a:pos x="wd2" y="hd2"/>
                </a:cxn>
              </a:cxnLst>
              <a:rect l="0" t="0" r="r" b="b"/>
              <a:pathLst>
                <a:path w="21600" h="21600" extrusionOk="0">
                  <a:moveTo>
                    <a:pt x="21600" y="3188"/>
                  </a:moveTo>
                  <a:lnTo>
                    <a:pt x="16246" y="18841"/>
                  </a:lnTo>
                  <a:lnTo>
                    <a:pt x="15689" y="18483"/>
                  </a:lnTo>
                  <a:lnTo>
                    <a:pt x="15163" y="18138"/>
                  </a:lnTo>
                  <a:lnTo>
                    <a:pt x="14375" y="18138"/>
                  </a:lnTo>
                  <a:lnTo>
                    <a:pt x="13986" y="18380"/>
                  </a:lnTo>
                  <a:lnTo>
                    <a:pt x="13785" y="18756"/>
                  </a:lnTo>
                  <a:lnTo>
                    <a:pt x="13750" y="19384"/>
                  </a:lnTo>
                  <a:lnTo>
                    <a:pt x="13457" y="19603"/>
                  </a:lnTo>
                  <a:lnTo>
                    <a:pt x="13399" y="19944"/>
                  </a:lnTo>
                  <a:lnTo>
                    <a:pt x="13550" y="20373"/>
                  </a:lnTo>
                  <a:lnTo>
                    <a:pt x="13675" y="21059"/>
                  </a:lnTo>
                  <a:lnTo>
                    <a:pt x="13200" y="21600"/>
                  </a:lnTo>
                  <a:lnTo>
                    <a:pt x="0" y="8183"/>
                  </a:lnTo>
                  <a:lnTo>
                    <a:pt x="845" y="7137"/>
                  </a:lnTo>
                  <a:lnTo>
                    <a:pt x="350" y="6824"/>
                  </a:lnTo>
                  <a:lnTo>
                    <a:pt x="3822" y="0"/>
                  </a:lnTo>
                  <a:cubicBezTo>
                    <a:pt x="6778" y="638"/>
                    <a:pt x="9757" y="1225"/>
                    <a:pt x="12757" y="1762"/>
                  </a:cubicBezTo>
                  <a:cubicBezTo>
                    <a:pt x="15687" y="2286"/>
                    <a:pt x="18635" y="2762"/>
                    <a:pt x="21600" y="3188"/>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8" name="Shape"/>
            <p:cNvSpPr/>
            <p:nvPr/>
          </p:nvSpPr>
          <p:spPr>
            <a:xfrm>
              <a:off x="3183035" y="3303023"/>
              <a:ext cx="1889369" cy="2275862"/>
            </a:xfrm>
            <a:custGeom>
              <a:avLst/>
              <a:gdLst/>
              <a:ahLst/>
              <a:cxnLst>
                <a:cxn ang="0">
                  <a:pos x="wd2" y="hd2"/>
                </a:cxn>
                <a:cxn ang="5400000">
                  <a:pos x="wd2" y="hd2"/>
                </a:cxn>
                <a:cxn ang="10800000">
                  <a:pos x="wd2" y="hd2"/>
                </a:cxn>
                <a:cxn ang="16200000">
                  <a:pos x="wd2" y="hd2"/>
                </a:cxn>
              </a:cxnLst>
              <a:rect l="0" t="0" r="r" b="b"/>
              <a:pathLst>
                <a:path w="21600" h="21600" extrusionOk="0">
                  <a:moveTo>
                    <a:pt x="18709" y="21600"/>
                  </a:moveTo>
                  <a:lnTo>
                    <a:pt x="21600" y="6331"/>
                  </a:lnTo>
                  <a:lnTo>
                    <a:pt x="14687" y="5349"/>
                  </a:lnTo>
                  <a:lnTo>
                    <a:pt x="15662" y="1713"/>
                  </a:lnTo>
                  <a:cubicBezTo>
                    <a:pt x="13954" y="1468"/>
                    <a:pt x="12250" y="1207"/>
                    <a:pt x="10550" y="929"/>
                  </a:cubicBezTo>
                  <a:cubicBezTo>
                    <a:pt x="8766" y="637"/>
                    <a:pt x="6987" y="328"/>
                    <a:pt x="5213" y="0"/>
                  </a:cubicBezTo>
                  <a:lnTo>
                    <a:pt x="0" y="18738"/>
                  </a:lnTo>
                  <a:lnTo>
                    <a:pt x="18709" y="2160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9" name="Shape"/>
            <p:cNvSpPr/>
            <p:nvPr/>
          </p:nvSpPr>
          <p:spPr>
            <a:xfrm>
              <a:off x="4803404" y="3967903"/>
              <a:ext cx="2387378" cy="1889508"/>
            </a:xfrm>
            <a:custGeom>
              <a:avLst/>
              <a:gdLst/>
              <a:ahLst/>
              <a:cxnLst>
                <a:cxn ang="0">
                  <a:pos x="wd2" y="hd2"/>
                </a:cxn>
                <a:cxn ang="5400000">
                  <a:pos x="wd2" y="hd2"/>
                </a:cxn>
                <a:cxn ang="10800000">
                  <a:pos x="wd2" y="hd2"/>
                </a:cxn>
                <a:cxn ang="16200000">
                  <a:pos x="wd2" y="hd2"/>
                </a:cxn>
              </a:cxnLst>
              <a:rect l="0" t="0" r="r" b="b"/>
              <a:pathLst>
                <a:path w="21600" h="21600" extrusionOk="0">
                  <a:moveTo>
                    <a:pt x="20030" y="21600"/>
                  </a:moveTo>
                  <a:cubicBezTo>
                    <a:pt x="20365" y="18528"/>
                    <a:pt x="20664" y="15450"/>
                    <a:pt x="20927" y="12367"/>
                  </a:cubicBezTo>
                  <a:cubicBezTo>
                    <a:pt x="21186" y="9337"/>
                    <a:pt x="21410" y="6304"/>
                    <a:pt x="21600" y="3267"/>
                  </a:cubicBezTo>
                  <a:cubicBezTo>
                    <a:pt x="20068" y="3016"/>
                    <a:pt x="18534" y="2778"/>
                    <a:pt x="16999" y="2554"/>
                  </a:cubicBezTo>
                  <a:cubicBezTo>
                    <a:pt x="15330" y="2311"/>
                    <a:pt x="13660" y="2083"/>
                    <a:pt x="11992" y="1827"/>
                  </a:cubicBezTo>
                  <a:cubicBezTo>
                    <a:pt x="8749" y="1328"/>
                    <a:pt x="5517" y="718"/>
                    <a:pt x="2299" y="0"/>
                  </a:cubicBezTo>
                  <a:lnTo>
                    <a:pt x="0" y="18454"/>
                  </a:lnTo>
                  <a:cubicBezTo>
                    <a:pt x="3318" y="19096"/>
                    <a:pt x="6643" y="19679"/>
                    <a:pt x="9974" y="20203"/>
                  </a:cubicBezTo>
                  <a:cubicBezTo>
                    <a:pt x="13321" y="20728"/>
                    <a:pt x="16673" y="21194"/>
                    <a:pt x="20030" y="2160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0" name="Shape"/>
            <p:cNvSpPr/>
            <p:nvPr/>
          </p:nvSpPr>
          <p:spPr>
            <a:xfrm>
              <a:off x="7011358" y="4614309"/>
              <a:ext cx="2426252" cy="13157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406" y="7771"/>
                  </a:lnTo>
                  <a:lnTo>
                    <a:pt x="20892" y="6821"/>
                  </a:lnTo>
                  <a:lnTo>
                    <a:pt x="20758" y="5382"/>
                  </a:lnTo>
                  <a:lnTo>
                    <a:pt x="20850" y="4653"/>
                  </a:lnTo>
                  <a:lnTo>
                    <a:pt x="21002" y="3821"/>
                  </a:lnTo>
                  <a:lnTo>
                    <a:pt x="20587" y="2938"/>
                  </a:lnTo>
                  <a:lnTo>
                    <a:pt x="20107" y="2072"/>
                  </a:lnTo>
                  <a:lnTo>
                    <a:pt x="19515" y="1416"/>
                  </a:lnTo>
                  <a:cubicBezTo>
                    <a:pt x="16522" y="1405"/>
                    <a:pt x="13529" y="1287"/>
                    <a:pt x="10538" y="1059"/>
                  </a:cubicBezTo>
                  <a:cubicBezTo>
                    <a:pt x="7433" y="823"/>
                    <a:pt x="4332" y="470"/>
                    <a:pt x="1235" y="0"/>
                  </a:cubicBezTo>
                  <a:lnTo>
                    <a:pt x="0" y="19999"/>
                  </a:lnTo>
                  <a:cubicBezTo>
                    <a:pt x="3588" y="20449"/>
                    <a:pt x="7179" y="20807"/>
                    <a:pt x="10772" y="21074"/>
                  </a:cubicBezTo>
                  <a:cubicBezTo>
                    <a:pt x="14380" y="21342"/>
                    <a:pt x="17990" y="21517"/>
                    <a:pt x="21600" y="2160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1" name="Shape"/>
            <p:cNvSpPr/>
            <p:nvPr/>
          </p:nvSpPr>
          <p:spPr>
            <a:xfrm>
              <a:off x="9116891" y="4481654"/>
              <a:ext cx="2139990" cy="1790388"/>
            </a:xfrm>
            <a:custGeom>
              <a:avLst/>
              <a:gdLst/>
              <a:ahLst/>
              <a:cxnLst>
                <a:cxn ang="0">
                  <a:pos x="wd2" y="hd2"/>
                </a:cxn>
                <a:cxn ang="5400000">
                  <a:pos x="wd2" y="hd2"/>
                </a:cxn>
                <a:cxn ang="10800000">
                  <a:pos x="wd2" y="hd2"/>
                </a:cxn>
                <a:cxn ang="16200000">
                  <a:pos x="wd2" y="hd2"/>
                </a:cxn>
              </a:cxnLst>
              <a:rect l="0" t="0" r="r" b="b"/>
              <a:pathLst>
                <a:path w="21600" h="21600" extrusionOk="0">
                  <a:moveTo>
                    <a:pt x="3192" y="20264"/>
                  </a:moveTo>
                  <a:lnTo>
                    <a:pt x="17895" y="19608"/>
                  </a:lnTo>
                  <a:lnTo>
                    <a:pt x="18153" y="20335"/>
                  </a:lnTo>
                  <a:lnTo>
                    <a:pt x="17920" y="20894"/>
                  </a:lnTo>
                  <a:lnTo>
                    <a:pt x="18477" y="21600"/>
                  </a:lnTo>
                  <a:lnTo>
                    <a:pt x="19868" y="21396"/>
                  </a:lnTo>
                  <a:lnTo>
                    <a:pt x="20056" y="20498"/>
                  </a:lnTo>
                  <a:lnTo>
                    <a:pt x="20056" y="19677"/>
                  </a:lnTo>
                  <a:lnTo>
                    <a:pt x="20148" y="19177"/>
                  </a:lnTo>
                  <a:lnTo>
                    <a:pt x="21412" y="18787"/>
                  </a:lnTo>
                  <a:lnTo>
                    <a:pt x="21600" y="17985"/>
                  </a:lnTo>
                  <a:lnTo>
                    <a:pt x="21333" y="17132"/>
                  </a:lnTo>
                  <a:lnTo>
                    <a:pt x="20505" y="16683"/>
                  </a:lnTo>
                  <a:lnTo>
                    <a:pt x="20082" y="16083"/>
                  </a:lnTo>
                  <a:lnTo>
                    <a:pt x="19927" y="15529"/>
                  </a:lnTo>
                  <a:lnTo>
                    <a:pt x="20023" y="13795"/>
                  </a:lnTo>
                  <a:lnTo>
                    <a:pt x="19175" y="13338"/>
                  </a:lnTo>
                  <a:lnTo>
                    <a:pt x="18189" y="12080"/>
                  </a:lnTo>
                  <a:lnTo>
                    <a:pt x="17749" y="11768"/>
                  </a:lnTo>
                  <a:lnTo>
                    <a:pt x="17484" y="11033"/>
                  </a:lnTo>
                  <a:lnTo>
                    <a:pt x="17606" y="10324"/>
                  </a:lnTo>
                  <a:lnTo>
                    <a:pt x="18122" y="9774"/>
                  </a:lnTo>
                  <a:lnTo>
                    <a:pt x="17971" y="8478"/>
                  </a:lnTo>
                  <a:lnTo>
                    <a:pt x="17394" y="7679"/>
                  </a:lnTo>
                  <a:lnTo>
                    <a:pt x="16537" y="7819"/>
                  </a:lnTo>
                  <a:lnTo>
                    <a:pt x="15017" y="5668"/>
                  </a:lnTo>
                  <a:lnTo>
                    <a:pt x="13773" y="4660"/>
                  </a:lnTo>
                  <a:lnTo>
                    <a:pt x="13559" y="3159"/>
                  </a:lnTo>
                  <a:lnTo>
                    <a:pt x="13433" y="1740"/>
                  </a:lnTo>
                  <a:lnTo>
                    <a:pt x="12963" y="1143"/>
                  </a:lnTo>
                  <a:lnTo>
                    <a:pt x="12325" y="0"/>
                  </a:lnTo>
                  <a:lnTo>
                    <a:pt x="0" y="258"/>
                  </a:lnTo>
                  <a:lnTo>
                    <a:pt x="468" y="1192"/>
                  </a:lnTo>
                  <a:lnTo>
                    <a:pt x="499" y="1919"/>
                  </a:lnTo>
                  <a:lnTo>
                    <a:pt x="840" y="2679"/>
                  </a:lnTo>
                  <a:lnTo>
                    <a:pt x="2463" y="4473"/>
                  </a:lnTo>
                  <a:lnTo>
                    <a:pt x="2176" y="5221"/>
                  </a:lnTo>
                  <a:lnTo>
                    <a:pt x="2225" y="6605"/>
                  </a:lnTo>
                  <a:lnTo>
                    <a:pt x="2977" y="7503"/>
                  </a:lnTo>
                  <a:lnTo>
                    <a:pt x="3192" y="20264"/>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2" name="Shape"/>
            <p:cNvSpPr/>
            <p:nvPr/>
          </p:nvSpPr>
          <p:spPr>
            <a:xfrm>
              <a:off x="11084895" y="4924993"/>
              <a:ext cx="2390790" cy="1197745"/>
            </a:xfrm>
            <a:custGeom>
              <a:avLst/>
              <a:gdLst/>
              <a:ahLst/>
              <a:cxnLst>
                <a:cxn ang="0">
                  <a:pos x="wd2" y="hd2"/>
                </a:cxn>
                <a:cxn ang="5400000">
                  <a:pos x="wd2" y="hd2"/>
                </a:cxn>
                <a:cxn ang="10800000">
                  <a:pos x="wd2" y="hd2"/>
                </a:cxn>
                <a:cxn ang="16200000">
                  <a:pos x="wd2" y="hd2"/>
                </a:cxn>
              </a:cxnLst>
              <a:rect l="0" t="0" r="r" b="b"/>
              <a:pathLst>
                <a:path w="21600" h="21600" extrusionOk="0">
                  <a:moveTo>
                    <a:pt x="17338" y="18171"/>
                  </a:moveTo>
                  <a:lnTo>
                    <a:pt x="17832" y="16579"/>
                  </a:lnTo>
                  <a:lnTo>
                    <a:pt x="18622" y="16027"/>
                  </a:lnTo>
                  <a:lnTo>
                    <a:pt x="19109" y="15191"/>
                  </a:lnTo>
                  <a:lnTo>
                    <a:pt x="18943" y="13902"/>
                  </a:lnTo>
                  <a:lnTo>
                    <a:pt x="19472" y="13784"/>
                  </a:lnTo>
                  <a:lnTo>
                    <a:pt x="19640" y="12446"/>
                  </a:lnTo>
                  <a:lnTo>
                    <a:pt x="20425" y="11824"/>
                  </a:lnTo>
                  <a:lnTo>
                    <a:pt x="20803" y="11038"/>
                  </a:lnTo>
                  <a:lnTo>
                    <a:pt x="21222" y="10041"/>
                  </a:lnTo>
                  <a:lnTo>
                    <a:pt x="21600" y="8278"/>
                  </a:lnTo>
                  <a:lnTo>
                    <a:pt x="21168" y="8089"/>
                  </a:lnTo>
                  <a:lnTo>
                    <a:pt x="20710" y="7193"/>
                  </a:lnTo>
                  <a:lnTo>
                    <a:pt x="20306" y="6867"/>
                  </a:lnTo>
                  <a:lnTo>
                    <a:pt x="20418" y="5352"/>
                  </a:lnTo>
                  <a:lnTo>
                    <a:pt x="20376" y="3627"/>
                  </a:lnTo>
                  <a:lnTo>
                    <a:pt x="19761" y="3725"/>
                  </a:lnTo>
                  <a:lnTo>
                    <a:pt x="18940" y="1743"/>
                  </a:lnTo>
                  <a:lnTo>
                    <a:pt x="18306" y="1539"/>
                  </a:lnTo>
                  <a:lnTo>
                    <a:pt x="17849" y="2237"/>
                  </a:lnTo>
                  <a:lnTo>
                    <a:pt x="17245" y="1613"/>
                  </a:lnTo>
                  <a:lnTo>
                    <a:pt x="16711" y="2034"/>
                  </a:lnTo>
                  <a:lnTo>
                    <a:pt x="15863" y="1256"/>
                  </a:lnTo>
                  <a:lnTo>
                    <a:pt x="15142" y="713"/>
                  </a:lnTo>
                  <a:lnTo>
                    <a:pt x="14456" y="772"/>
                  </a:lnTo>
                  <a:lnTo>
                    <a:pt x="13636" y="142"/>
                  </a:lnTo>
                  <a:lnTo>
                    <a:pt x="12911" y="0"/>
                  </a:lnTo>
                  <a:lnTo>
                    <a:pt x="12888" y="1842"/>
                  </a:lnTo>
                  <a:lnTo>
                    <a:pt x="12561" y="2832"/>
                  </a:lnTo>
                  <a:lnTo>
                    <a:pt x="11682" y="3252"/>
                  </a:lnTo>
                  <a:lnTo>
                    <a:pt x="11324" y="4308"/>
                  </a:lnTo>
                  <a:lnTo>
                    <a:pt x="11332" y="5854"/>
                  </a:lnTo>
                  <a:lnTo>
                    <a:pt x="10780" y="7561"/>
                  </a:lnTo>
                  <a:lnTo>
                    <a:pt x="10181" y="8738"/>
                  </a:lnTo>
                  <a:lnTo>
                    <a:pt x="9762" y="8630"/>
                  </a:lnTo>
                  <a:lnTo>
                    <a:pt x="9156" y="7298"/>
                  </a:lnTo>
                  <a:lnTo>
                    <a:pt x="8594" y="8468"/>
                  </a:lnTo>
                  <a:lnTo>
                    <a:pt x="8551" y="9650"/>
                  </a:lnTo>
                  <a:lnTo>
                    <a:pt x="7816" y="9488"/>
                  </a:lnTo>
                  <a:lnTo>
                    <a:pt x="7169" y="10291"/>
                  </a:lnTo>
                  <a:lnTo>
                    <a:pt x="6528" y="10070"/>
                  </a:lnTo>
                  <a:lnTo>
                    <a:pt x="5981" y="9688"/>
                  </a:lnTo>
                  <a:lnTo>
                    <a:pt x="5490" y="10238"/>
                  </a:lnTo>
                  <a:lnTo>
                    <a:pt x="5056" y="10098"/>
                  </a:lnTo>
                  <a:lnTo>
                    <a:pt x="4788" y="10989"/>
                  </a:lnTo>
                  <a:lnTo>
                    <a:pt x="4237" y="11763"/>
                  </a:lnTo>
                  <a:lnTo>
                    <a:pt x="4278" y="13548"/>
                  </a:lnTo>
                  <a:lnTo>
                    <a:pt x="4089" y="14568"/>
                  </a:lnTo>
                  <a:lnTo>
                    <a:pt x="3206" y="15097"/>
                  </a:lnTo>
                  <a:lnTo>
                    <a:pt x="3180" y="16570"/>
                  </a:lnTo>
                  <a:lnTo>
                    <a:pt x="2736" y="16710"/>
                  </a:lnTo>
                  <a:lnTo>
                    <a:pt x="2268" y="16019"/>
                  </a:lnTo>
                  <a:lnTo>
                    <a:pt x="1701" y="15770"/>
                  </a:lnTo>
                  <a:lnTo>
                    <a:pt x="1628" y="17001"/>
                  </a:lnTo>
                  <a:lnTo>
                    <a:pt x="1099" y="17996"/>
                  </a:lnTo>
                  <a:lnTo>
                    <a:pt x="1476" y="18946"/>
                  </a:lnTo>
                  <a:lnTo>
                    <a:pt x="1254" y="20036"/>
                  </a:lnTo>
                  <a:lnTo>
                    <a:pt x="90" y="20433"/>
                  </a:lnTo>
                  <a:lnTo>
                    <a:pt x="0" y="21600"/>
                  </a:lnTo>
                  <a:lnTo>
                    <a:pt x="4598" y="21176"/>
                  </a:lnTo>
                  <a:lnTo>
                    <a:pt x="4088" y="20037"/>
                  </a:lnTo>
                  <a:lnTo>
                    <a:pt x="17338" y="18171"/>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3" name="Shape"/>
            <p:cNvSpPr/>
            <p:nvPr/>
          </p:nvSpPr>
          <p:spPr>
            <a:xfrm>
              <a:off x="2561442" y="5270409"/>
              <a:ext cx="2261978" cy="2554682"/>
            </a:xfrm>
            <a:custGeom>
              <a:avLst/>
              <a:gdLst/>
              <a:ahLst/>
              <a:cxnLst>
                <a:cxn ang="0">
                  <a:pos x="wd2" y="hd2"/>
                </a:cxn>
                <a:cxn ang="5400000">
                  <a:pos x="wd2" y="hd2"/>
                </a:cxn>
                <a:cxn ang="10800000">
                  <a:pos x="wd2" y="hd2"/>
                </a:cxn>
                <a:cxn ang="16200000">
                  <a:pos x="wd2" y="hd2"/>
                </a:cxn>
              </a:cxnLst>
              <a:rect l="0" t="0" r="r" b="b"/>
              <a:pathLst>
                <a:path w="21600" h="21600" extrusionOk="0">
                  <a:moveTo>
                    <a:pt x="5945" y="0"/>
                  </a:moveTo>
                  <a:lnTo>
                    <a:pt x="5232" y="2703"/>
                  </a:lnTo>
                  <a:lnTo>
                    <a:pt x="4541" y="1923"/>
                  </a:lnTo>
                  <a:lnTo>
                    <a:pt x="3521" y="1922"/>
                  </a:lnTo>
                  <a:lnTo>
                    <a:pt x="2922" y="2495"/>
                  </a:lnTo>
                  <a:lnTo>
                    <a:pt x="2847" y="2917"/>
                  </a:lnTo>
                  <a:lnTo>
                    <a:pt x="2875" y="3609"/>
                  </a:lnTo>
                  <a:lnTo>
                    <a:pt x="2502" y="4002"/>
                  </a:lnTo>
                  <a:lnTo>
                    <a:pt x="2533" y="4515"/>
                  </a:lnTo>
                  <a:lnTo>
                    <a:pt x="2823" y="5703"/>
                  </a:lnTo>
                  <a:lnTo>
                    <a:pt x="2311" y="6325"/>
                  </a:lnTo>
                  <a:lnTo>
                    <a:pt x="2632" y="7279"/>
                  </a:lnTo>
                  <a:lnTo>
                    <a:pt x="2946" y="8379"/>
                  </a:lnTo>
                  <a:lnTo>
                    <a:pt x="3297" y="8783"/>
                  </a:lnTo>
                  <a:lnTo>
                    <a:pt x="2532" y="9360"/>
                  </a:lnTo>
                  <a:lnTo>
                    <a:pt x="2059" y="10264"/>
                  </a:lnTo>
                  <a:lnTo>
                    <a:pt x="1600" y="10630"/>
                  </a:lnTo>
                  <a:lnTo>
                    <a:pt x="645" y="12205"/>
                  </a:lnTo>
                  <a:lnTo>
                    <a:pt x="948" y="12895"/>
                  </a:lnTo>
                  <a:lnTo>
                    <a:pt x="1566" y="13447"/>
                  </a:lnTo>
                  <a:lnTo>
                    <a:pt x="1698" y="13888"/>
                  </a:lnTo>
                  <a:lnTo>
                    <a:pt x="1080" y="13953"/>
                  </a:lnTo>
                  <a:lnTo>
                    <a:pt x="471" y="13967"/>
                  </a:lnTo>
                  <a:lnTo>
                    <a:pt x="0" y="14701"/>
                  </a:lnTo>
                  <a:lnTo>
                    <a:pt x="11663" y="20558"/>
                  </a:lnTo>
                  <a:lnTo>
                    <a:pt x="18551" y="21600"/>
                  </a:lnTo>
                  <a:lnTo>
                    <a:pt x="21600" y="2512"/>
                  </a:lnTo>
                  <a:cubicBezTo>
                    <a:pt x="18978" y="2078"/>
                    <a:pt x="16354" y="1651"/>
                    <a:pt x="13730" y="1230"/>
                  </a:cubicBezTo>
                  <a:cubicBezTo>
                    <a:pt x="11136" y="814"/>
                    <a:pt x="8541" y="404"/>
                    <a:pt x="5945" y="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4" name="Shape"/>
            <p:cNvSpPr/>
            <p:nvPr/>
          </p:nvSpPr>
          <p:spPr>
            <a:xfrm>
              <a:off x="4482531" y="5569094"/>
              <a:ext cx="2233528" cy="2304458"/>
            </a:xfrm>
            <a:custGeom>
              <a:avLst/>
              <a:gdLst/>
              <a:ahLst/>
              <a:cxnLst>
                <a:cxn ang="0">
                  <a:pos x="wd2" y="hd2"/>
                </a:cxn>
                <a:cxn ang="5400000">
                  <a:pos x="wd2" y="hd2"/>
                </a:cxn>
                <a:cxn ang="10800000">
                  <a:pos x="wd2" y="hd2"/>
                </a:cxn>
                <a:cxn ang="16200000">
                  <a:pos x="wd2" y="hd2"/>
                </a:cxn>
              </a:cxnLst>
              <a:rect l="0" t="0" r="r" b="b"/>
              <a:pathLst>
                <a:path w="21600" h="21600" extrusionOk="0">
                  <a:moveTo>
                    <a:pt x="21600" y="2198"/>
                  </a:moveTo>
                  <a:lnTo>
                    <a:pt x="20005" y="21126"/>
                  </a:lnTo>
                  <a:lnTo>
                    <a:pt x="8598" y="19995"/>
                  </a:lnTo>
                  <a:lnTo>
                    <a:pt x="8441" y="20734"/>
                  </a:lnTo>
                  <a:lnTo>
                    <a:pt x="2950" y="19891"/>
                  </a:lnTo>
                  <a:lnTo>
                    <a:pt x="2574" y="21600"/>
                  </a:lnTo>
                  <a:lnTo>
                    <a:pt x="0" y="21113"/>
                  </a:lnTo>
                  <a:lnTo>
                    <a:pt x="3152" y="0"/>
                  </a:lnTo>
                  <a:cubicBezTo>
                    <a:pt x="6282" y="509"/>
                    <a:pt x="9424" y="950"/>
                    <a:pt x="12574" y="1322"/>
                  </a:cubicBezTo>
                  <a:cubicBezTo>
                    <a:pt x="15576" y="1677"/>
                    <a:pt x="18585" y="1969"/>
                    <a:pt x="21600" y="2198"/>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5" name="Shape"/>
            <p:cNvSpPr/>
            <p:nvPr/>
          </p:nvSpPr>
          <p:spPr>
            <a:xfrm>
              <a:off x="6691084" y="5796887"/>
              <a:ext cx="2814838" cy="1544262"/>
            </a:xfrm>
            <a:custGeom>
              <a:avLst/>
              <a:gdLst/>
              <a:ahLst/>
              <a:cxnLst>
                <a:cxn ang="0">
                  <a:pos x="wd2" y="hd2"/>
                </a:cxn>
                <a:cxn ang="5400000">
                  <a:pos x="wd2" y="hd2"/>
                </a:cxn>
                <a:cxn ang="10800000">
                  <a:pos x="wd2" y="hd2"/>
                </a:cxn>
                <a:cxn ang="16200000">
                  <a:pos x="wd2" y="hd2"/>
                </a:cxn>
              </a:cxnLst>
              <a:rect l="0" t="0" r="r" b="b"/>
              <a:pathLst>
                <a:path w="21561" h="21600" extrusionOk="0">
                  <a:moveTo>
                    <a:pt x="21134" y="1829"/>
                  </a:moveTo>
                  <a:cubicBezTo>
                    <a:pt x="21096" y="3441"/>
                    <a:pt x="21107" y="5056"/>
                    <a:pt x="21166" y="6667"/>
                  </a:cubicBezTo>
                  <a:cubicBezTo>
                    <a:pt x="21226" y="8284"/>
                    <a:pt x="21335" y="9893"/>
                    <a:pt x="21413" y="11508"/>
                  </a:cubicBezTo>
                  <a:cubicBezTo>
                    <a:pt x="21566" y="14663"/>
                    <a:pt x="21600" y="17835"/>
                    <a:pt x="21515" y="20999"/>
                  </a:cubicBezTo>
                  <a:lnTo>
                    <a:pt x="21363" y="21600"/>
                  </a:lnTo>
                  <a:lnTo>
                    <a:pt x="20830" y="20956"/>
                  </a:lnTo>
                  <a:lnTo>
                    <a:pt x="20291" y="20026"/>
                  </a:lnTo>
                  <a:lnTo>
                    <a:pt x="19584" y="19960"/>
                  </a:lnTo>
                  <a:lnTo>
                    <a:pt x="18614" y="19895"/>
                  </a:lnTo>
                  <a:lnTo>
                    <a:pt x="17651" y="19944"/>
                  </a:lnTo>
                  <a:lnTo>
                    <a:pt x="17080" y="20333"/>
                  </a:lnTo>
                  <a:lnTo>
                    <a:pt x="16719" y="20803"/>
                  </a:lnTo>
                  <a:lnTo>
                    <a:pt x="16582" y="19919"/>
                  </a:lnTo>
                  <a:lnTo>
                    <a:pt x="16193" y="19596"/>
                  </a:lnTo>
                  <a:lnTo>
                    <a:pt x="15621" y="19335"/>
                  </a:lnTo>
                  <a:lnTo>
                    <a:pt x="15225" y="18878"/>
                  </a:lnTo>
                  <a:lnTo>
                    <a:pt x="15128" y="19746"/>
                  </a:lnTo>
                  <a:lnTo>
                    <a:pt x="14966" y="20289"/>
                  </a:lnTo>
                  <a:lnTo>
                    <a:pt x="14659" y="19427"/>
                  </a:lnTo>
                  <a:lnTo>
                    <a:pt x="14330" y="20240"/>
                  </a:lnTo>
                  <a:lnTo>
                    <a:pt x="13918" y="19914"/>
                  </a:lnTo>
                  <a:lnTo>
                    <a:pt x="13177" y="20235"/>
                  </a:lnTo>
                  <a:lnTo>
                    <a:pt x="12652" y="19672"/>
                  </a:lnTo>
                  <a:lnTo>
                    <a:pt x="12460" y="18829"/>
                  </a:lnTo>
                  <a:lnTo>
                    <a:pt x="12117" y="17919"/>
                  </a:lnTo>
                  <a:lnTo>
                    <a:pt x="11687" y="18283"/>
                  </a:lnTo>
                  <a:lnTo>
                    <a:pt x="11449" y="18919"/>
                  </a:lnTo>
                  <a:lnTo>
                    <a:pt x="11036" y="18422"/>
                  </a:lnTo>
                  <a:lnTo>
                    <a:pt x="10467" y="18098"/>
                  </a:lnTo>
                  <a:lnTo>
                    <a:pt x="9927" y="17837"/>
                  </a:lnTo>
                  <a:lnTo>
                    <a:pt x="9568" y="17125"/>
                  </a:lnTo>
                  <a:lnTo>
                    <a:pt x="9084" y="15888"/>
                  </a:lnTo>
                  <a:lnTo>
                    <a:pt x="8222" y="15695"/>
                  </a:lnTo>
                  <a:lnTo>
                    <a:pt x="7216" y="15369"/>
                  </a:lnTo>
                  <a:lnTo>
                    <a:pt x="7294" y="4173"/>
                  </a:lnTo>
                  <a:lnTo>
                    <a:pt x="0" y="3064"/>
                  </a:lnTo>
                  <a:lnTo>
                    <a:pt x="74" y="0"/>
                  </a:lnTo>
                  <a:lnTo>
                    <a:pt x="2490" y="582"/>
                  </a:lnTo>
                  <a:lnTo>
                    <a:pt x="2663" y="313"/>
                  </a:lnTo>
                  <a:cubicBezTo>
                    <a:pt x="5830" y="688"/>
                    <a:pt x="9000" y="1004"/>
                    <a:pt x="12171" y="1261"/>
                  </a:cubicBezTo>
                  <a:cubicBezTo>
                    <a:pt x="15157" y="1503"/>
                    <a:pt x="18145" y="1692"/>
                    <a:pt x="21134" y="1829"/>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6" name="Shape"/>
            <p:cNvSpPr/>
            <p:nvPr/>
          </p:nvSpPr>
          <p:spPr>
            <a:xfrm>
              <a:off x="13901229" y="2033810"/>
              <a:ext cx="2434719" cy="1795031"/>
            </a:xfrm>
            <a:custGeom>
              <a:avLst/>
              <a:gdLst/>
              <a:ahLst/>
              <a:cxnLst>
                <a:cxn ang="0">
                  <a:pos x="wd2" y="hd2"/>
                </a:cxn>
                <a:cxn ang="5400000">
                  <a:pos x="wd2" y="hd2"/>
                </a:cxn>
                <a:cxn ang="10800000">
                  <a:pos x="wd2" y="hd2"/>
                </a:cxn>
                <a:cxn ang="16200000">
                  <a:pos x="wd2" y="hd2"/>
                </a:cxn>
              </a:cxnLst>
              <a:rect l="0" t="0" r="r" b="b"/>
              <a:pathLst>
                <a:path w="21600" h="21600" extrusionOk="0">
                  <a:moveTo>
                    <a:pt x="21364" y="17346"/>
                  </a:moveTo>
                  <a:lnTo>
                    <a:pt x="21600" y="18029"/>
                  </a:lnTo>
                  <a:lnTo>
                    <a:pt x="19445" y="19958"/>
                  </a:lnTo>
                  <a:lnTo>
                    <a:pt x="18156" y="20835"/>
                  </a:lnTo>
                  <a:lnTo>
                    <a:pt x="18176" y="20101"/>
                  </a:lnTo>
                  <a:lnTo>
                    <a:pt x="16606" y="21486"/>
                  </a:lnTo>
                  <a:lnTo>
                    <a:pt x="16116" y="21600"/>
                  </a:lnTo>
                  <a:lnTo>
                    <a:pt x="16319" y="20704"/>
                  </a:lnTo>
                  <a:lnTo>
                    <a:pt x="16245" y="20094"/>
                  </a:lnTo>
                  <a:lnTo>
                    <a:pt x="15863" y="19439"/>
                  </a:lnTo>
                  <a:cubicBezTo>
                    <a:pt x="15520" y="19328"/>
                    <a:pt x="15176" y="19226"/>
                    <a:pt x="14830" y="19134"/>
                  </a:cubicBezTo>
                  <a:cubicBezTo>
                    <a:pt x="14452" y="19032"/>
                    <a:pt x="14072" y="18941"/>
                    <a:pt x="13691" y="18861"/>
                  </a:cubicBezTo>
                  <a:lnTo>
                    <a:pt x="12845" y="18435"/>
                  </a:lnTo>
                  <a:lnTo>
                    <a:pt x="12027" y="16384"/>
                  </a:lnTo>
                  <a:cubicBezTo>
                    <a:pt x="11914" y="16301"/>
                    <a:pt x="11792" y="16243"/>
                    <a:pt x="11665" y="16214"/>
                  </a:cubicBezTo>
                  <a:cubicBezTo>
                    <a:pt x="11519" y="16180"/>
                    <a:pt x="11369" y="16184"/>
                    <a:pt x="11224" y="16226"/>
                  </a:cubicBezTo>
                  <a:lnTo>
                    <a:pt x="243" y="19259"/>
                  </a:lnTo>
                  <a:lnTo>
                    <a:pt x="0" y="18091"/>
                  </a:lnTo>
                  <a:lnTo>
                    <a:pt x="511" y="17369"/>
                  </a:lnTo>
                  <a:lnTo>
                    <a:pt x="1219" y="16452"/>
                  </a:lnTo>
                  <a:lnTo>
                    <a:pt x="1662" y="15799"/>
                  </a:lnTo>
                  <a:lnTo>
                    <a:pt x="1745" y="14943"/>
                  </a:lnTo>
                  <a:lnTo>
                    <a:pt x="1909" y="13922"/>
                  </a:lnTo>
                  <a:lnTo>
                    <a:pt x="1278" y="13926"/>
                  </a:lnTo>
                  <a:lnTo>
                    <a:pt x="1279" y="12884"/>
                  </a:lnTo>
                  <a:lnTo>
                    <a:pt x="1360" y="12217"/>
                  </a:lnTo>
                  <a:lnTo>
                    <a:pt x="2159" y="11627"/>
                  </a:lnTo>
                  <a:lnTo>
                    <a:pt x="2747" y="11684"/>
                  </a:lnTo>
                  <a:lnTo>
                    <a:pt x="3695" y="11578"/>
                  </a:lnTo>
                  <a:lnTo>
                    <a:pt x="4397" y="11578"/>
                  </a:lnTo>
                  <a:lnTo>
                    <a:pt x="4918" y="11784"/>
                  </a:lnTo>
                  <a:lnTo>
                    <a:pt x="5413" y="11616"/>
                  </a:lnTo>
                  <a:lnTo>
                    <a:pt x="5783" y="11171"/>
                  </a:lnTo>
                  <a:lnTo>
                    <a:pt x="6316" y="11101"/>
                  </a:lnTo>
                  <a:lnTo>
                    <a:pt x="7097" y="10965"/>
                  </a:lnTo>
                  <a:lnTo>
                    <a:pt x="7304" y="10312"/>
                  </a:lnTo>
                  <a:lnTo>
                    <a:pt x="7580" y="9569"/>
                  </a:lnTo>
                  <a:lnTo>
                    <a:pt x="8077" y="9404"/>
                  </a:lnTo>
                  <a:lnTo>
                    <a:pt x="8077" y="8555"/>
                  </a:lnTo>
                  <a:lnTo>
                    <a:pt x="7873" y="7847"/>
                  </a:lnTo>
                  <a:lnTo>
                    <a:pt x="7714" y="7182"/>
                  </a:lnTo>
                  <a:lnTo>
                    <a:pt x="7759" y="6248"/>
                  </a:lnTo>
                  <a:lnTo>
                    <a:pt x="8226" y="5488"/>
                  </a:lnTo>
                  <a:lnTo>
                    <a:pt x="8802" y="3164"/>
                  </a:lnTo>
                  <a:lnTo>
                    <a:pt x="10182" y="1203"/>
                  </a:lnTo>
                  <a:lnTo>
                    <a:pt x="11094" y="1072"/>
                  </a:lnTo>
                  <a:lnTo>
                    <a:pt x="12526" y="414"/>
                  </a:lnTo>
                  <a:lnTo>
                    <a:pt x="14195" y="0"/>
                  </a:lnTo>
                  <a:lnTo>
                    <a:pt x="14252" y="1069"/>
                  </a:lnTo>
                  <a:lnTo>
                    <a:pt x="14376" y="2048"/>
                  </a:lnTo>
                  <a:lnTo>
                    <a:pt x="14733" y="2925"/>
                  </a:lnTo>
                  <a:lnTo>
                    <a:pt x="14816" y="3856"/>
                  </a:lnTo>
                  <a:lnTo>
                    <a:pt x="14816" y="4597"/>
                  </a:lnTo>
                  <a:lnTo>
                    <a:pt x="14899" y="5547"/>
                  </a:lnTo>
                  <a:lnTo>
                    <a:pt x="15020" y="6267"/>
                  </a:lnTo>
                  <a:lnTo>
                    <a:pt x="15511" y="6974"/>
                  </a:lnTo>
                  <a:lnTo>
                    <a:pt x="15994" y="8318"/>
                  </a:lnTo>
                  <a:lnTo>
                    <a:pt x="15885" y="9642"/>
                  </a:lnTo>
                  <a:lnTo>
                    <a:pt x="15968" y="10690"/>
                  </a:lnTo>
                  <a:lnTo>
                    <a:pt x="16392" y="11308"/>
                  </a:lnTo>
                  <a:lnTo>
                    <a:pt x="16351" y="12016"/>
                  </a:lnTo>
                  <a:lnTo>
                    <a:pt x="16227" y="13415"/>
                  </a:lnTo>
                  <a:lnTo>
                    <a:pt x="16268" y="14477"/>
                  </a:lnTo>
                  <a:lnTo>
                    <a:pt x="16433" y="15543"/>
                  </a:lnTo>
                  <a:lnTo>
                    <a:pt x="16544" y="16308"/>
                  </a:lnTo>
                  <a:lnTo>
                    <a:pt x="16708" y="17674"/>
                  </a:lnTo>
                  <a:lnTo>
                    <a:pt x="16872" y="18448"/>
                  </a:lnTo>
                  <a:lnTo>
                    <a:pt x="16747" y="19400"/>
                  </a:lnTo>
                  <a:lnTo>
                    <a:pt x="16785" y="20385"/>
                  </a:lnTo>
                  <a:lnTo>
                    <a:pt x="17430" y="19602"/>
                  </a:lnTo>
                  <a:lnTo>
                    <a:pt x="18584" y="18989"/>
                  </a:lnTo>
                  <a:lnTo>
                    <a:pt x="19694" y="18654"/>
                  </a:lnTo>
                  <a:lnTo>
                    <a:pt x="20329" y="17553"/>
                  </a:lnTo>
                  <a:lnTo>
                    <a:pt x="21364" y="17346"/>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7" name="Shape"/>
            <p:cNvSpPr/>
            <p:nvPr/>
          </p:nvSpPr>
          <p:spPr>
            <a:xfrm>
              <a:off x="15497044" y="1879091"/>
              <a:ext cx="558659" cy="1010687"/>
            </a:xfrm>
            <a:custGeom>
              <a:avLst/>
              <a:gdLst/>
              <a:ahLst/>
              <a:cxnLst>
                <a:cxn ang="0">
                  <a:pos x="wd2" y="hd2"/>
                </a:cxn>
                <a:cxn ang="5400000">
                  <a:pos x="wd2" y="hd2"/>
                </a:cxn>
                <a:cxn ang="10800000">
                  <a:pos x="wd2" y="hd2"/>
                </a:cxn>
                <a:cxn ang="16200000">
                  <a:pos x="wd2" y="hd2"/>
                </a:cxn>
              </a:cxnLst>
              <a:rect l="0" t="0" r="r" b="b"/>
              <a:pathLst>
                <a:path w="21600" h="21600" extrusionOk="0">
                  <a:moveTo>
                    <a:pt x="19542" y="0"/>
                  </a:moveTo>
                  <a:lnTo>
                    <a:pt x="20113" y="1603"/>
                  </a:lnTo>
                  <a:lnTo>
                    <a:pt x="19777" y="3123"/>
                  </a:lnTo>
                  <a:lnTo>
                    <a:pt x="21600" y="4260"/>
                  </a:lnTo>
                  <a:lnTo>
                    <a:pt x="21420" y="6113"/>
                  </a:lnTo>
                  <a:lnTo>
                    <a:pt x="19511" y="6412"/>
                  </a:lnTo>
                  <a:lnTo>
                    <a:pt x="17744" y="7006"/>
                  </a:lnTo>
                  <a:lnTo>
                    <a:pt x="17695" y="8165"/>
                  </a:lnTo>
                  <a:lnTo>
                    <a:pt x="18319" y="10305"/>
                  </a:lnTo>
                  <a:lnTo>
                    <a:pt x="17807" y="11813"/>
                  </a:lnTo>
                  <a:lnTo>
                    <a:pt x="16365" y="13504"/>
                  </a:lnTo>
                  <a:lnTo>
                    <a:pt x="17731" y="14629"/>
                  </a:lnTo>
                  <a:lnTo>
                    <a:pt x="18314" y="16087"/>
                  </a:lnTo>
                  <a:lnTo>
                    <a:pt x="18441" y="18131"/>
                  </a:lnTo>
                  <a:lnTo>
                    <a:pt x="18855" y="20674"/>
                  </a:lnTo>
                  <a:lnTo>
                    <a:pt x="7162" y="21600"/>
                  </a:lnTo>
                  <a:lnTo>
                    <a:pt x="7281" y="19801"/>
                  </a:lnTo>
                  <a:lnTo>
                    <a:pt x="7565" y="17865"/>
                  </a:lnTo>
                  <a:lnTo>
                    <a:pt x="5581" y="15788"/>
                  </a:lnTo>
                  <a:lnTo>
                    <a:pt x="2983" y="14612"/>
                  </a:lnTo>
                  <a:lnTo>
                    <a:pt x="2219" y="11609"/>
                  </a:lnTo>
                  <a:lnTo>
                    <a:pt x="2175" y="8535"/>
                  </a:lnTo>
                  <a:lnTo>
                    <a:pt x="380" y="6977"/>
                  </a:lnTo>
                  <a:lnTo>
                    <a:pt x="0" y="3201"/>
                  </a:lnTo>
                  <a:lnTo>
                    <a:pt x="19542"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8" name="Shape"/>
            <p:cNvSpPr/>
            <p:nvPr/>
          </p:nvSpPr>
          <p:spPr>
            <a:xfrm>
              <a:off x="15900145" y="1750416"/>
              <a:ext cx="598000" cy="1097845"/>
            </a:xfrm>
            <a:custGeom>
              <a:avLst/>
              <a:gdLst/>
              <a:ahLst/>
              <a:cxnLst>
                <a:cxn ang="0">
                  <a:pos x="wd2" y="hd2"/>
                </a:cxn>
                <a:cxn ang="5400000">
                  <a:pos x="wd2" y="hd2"/>
                </a:cxn>
                <a:cxn ang="10800000">
                  <a:pos x="wd2" y="hd2"/>
                </a:cxn>
                <a:cxn ang="16200000">
                  <a:pos x="wd2" y="hd2"/>
                </a:cxn>
              </a:cxnLst>
              <a:rect l="0" t="0" r="r" b="b"/>
              <a:pathLst>
                <a:path w="21600" h="21600" extrusionOk="0">
                  <a:moveTo>
                    <a:pt x="6987" y="0"/>
                  </a:moveTo>
                  <a:lnTo>
                    <a:pt x="5709" y="700"/>
                  </a:lnTo>
                  <a:lnTo>
                    <a:pt x="4156" y="738"/>
                  </a:lnTo>
                  <a:lnTo>
                    <a:pt x="3263" y="2742"/>
                  </a:lnTo>
                  <a:lnTo>
                    <a:pt x="3742" y="4157"/>
                  </a:lnTo>
                  <a:lnTo>
                    <a:pt x="3288" y="5438"/>
                  </a:lnTo>
                  <a:lnTo>
                    <a:pt x="5352" y="6808"/>
                  </a:lnTo>
                  <a:lnTo>
                    <a:pt x="5015" y="8039"/>
                  </a:lnTo>
                  <a:lnTo>
                    <a:pt x="1477" y="8777"/>
                  </a:lnTo>
                  <a:lnTo>
                    <a:pt x="1545" y="11190"/>
                  </a:lnTo>
                  <a:lnTo>
                    <a:pt x="2043" y="12437"/>
                  </a:lnTo>
                  <a:lnTo>
                    <a:pt x="0" y="14774"/>
                  </a:lnTo>
                  <a:lnTo>
                    <a:pt x="1794" y="16433"/>
                  </a:lnTo>
                  <a:lnTo>
                    <a:pt x="2343" y="17917"/>
                  </a:lnTo>
                  <a:lnTo>
                    <a:pt x="2785" y="21600"/>
                  </a:lnTo>
                  <a:lnTo>
                    <a:pt x="16228" y="19707"/>
                  </a:lnTo>
                  <a:lnTo>
                    <a:pt x="16228" y="18892"/>
                  </a:lnTo>
                  <a:lnTo>
                    <a:pt x="20315" y="18169"/>
                  </a:lnTo>
                  <a:lnTo>
                    <a:pt x="21600" y="17324"/>
                  </a:lnTo>
                  <a:lnTo>
                    <a:pt x="18595" y="17145"/>
                  </a:lnTo>
                  <a:lnTo>
                    <a:pt x="6987"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79" name="Shape"/>
            <p:cNvSpPr/>
            <p:nvPr/>
          </p:nvSpPr>
          <p:spPr>
            <a:xfrm>
              <a:off x="16082311" y="781381"/>
              <a:ext cx="1219630" cy="1861814"/>
            </a:xfrm>
            <a:custGeom>
              <a:avLst/>
              <a:gdLst/>
              <a:ahLst/>
              <a:cxnLst>
                <a:cxn ang="0">
                  <a:pos x="wd2" y="hd2"/>
                </a:cxn>
                <a:cxn ang="5400000">
                  <a:pos x="wd2" y="hd2"/>
                </a:cxn>
                <a:cxn ang="10800000">
                  <a:pos x="wd2" y="hd2"/>
                </a:cxn>
                <a:cxn ang="16200000">
                  <a:pos x="wd2" y="hd2"/>
                </a:cxn>
              </a:cxnLst>
              <a:rect l="0" t="0" r="r" b="b"/>
              <a:pathLst>
                <a:path w="21600" h="21600" extrusionOk="0">
                  <a:moveTo>
                    <a:pt x="7714" y="20123"/>
                  </a:moveTo>
                  <a:lnTo>
                    <a:pt x="7903" y="20874"/>
                  </a:lnTo>
                  <a:lnTo>
                    <a:pt x="7197" y="21600"/>
                  </a:lnTo>
                  <a:lnTo>
                    <a:pt x="5739" y="21566"/>
                  </a:lnTo>
                  <a:lnTo>
                    <a:pt x="0" y="11297"/>
                  </a:lnTo>
                  <a:lnTo>
                    <a:pt x="1063" y="11167"/>
                  </a:lnTo>
                  <a:lnTo>
                    <a:pt x="1515" y="10338"/>
                  </a:lnTo>
                  <a:lnTo>
                    <a:pt x="1432" y="9770"/>
                  </a:lnTo>
                  <a:lnTo>
                    <a:pt x="2541" y="9225"/>
                  </a:lnTo>
                  <a:lnTo>
                    <a:pt x="2186" y="8639"/>
                  </a:lnTo>
                  <a:lnTo>
                    <a:pt x="2847" y="7846"/>
                  </a:lnTo>
                  <a:lnTo>
                    <a:pt x="2413" y="7101"/>
                  </a:lnTo>
                  <a:lnTo>
                    <a:pt x="1949" y="6122"/>
                  </a:lnTo>
                  <a:lnTo>
                    <a:pt x="1701" y="5005"/>
                  </a:lnTo>
                  <a:lnTo>
                    <a:pt x="1976" y="4064"/>
                  </a:lnTo>
                  <a:lnTo>
                    <a:pt x="4045" y="0"/>
                  </a:lnTo>
                  <a:lnTo>
                    <a:pt x="4954" y="223"/>
                  </a:lnTo>
                  <a:lnTo>
                    <a:pt x="5584" y="917"/>
                  </a:lnTo>
                  <a:lnTo>
                    <a:pt x="6733" y="612"/>
                  </a:lnTo>
                  <a:lnTo>
                    <a:pt x="7029" y="40"/>
                  </a:lnTo>
                  <a:lnTo>
                    <a:pt x="8592" y="378"/>
                  </a:lnTo>
                  <a:lnTo>
                    <a:pt x="9718" y="414"/>
                  </a:lnTo>
                  <a:lnTo>
                    <a:pt x="10571" y="829"/>
                  </a:lnTo>
                  <a:lnTo>
                    <a:pt x="11717" y="883"/>
                  </a:lnTo>
                  <a:lnTo>
                    <a:pt x="12403" y="1584"/>
                  </a:lnTo>
                  <a:lnTo>
                    <a:pt x="15146" y="6789"/>
                  </a:lnTo>
                  <a:lnTo>
                    <a:pt x="16213" y="7367"/>
                  </a:lnTo>
                  <a:lnTo>
                    <a:pt x="17187" y="7242"/>
                  </a:lnTo>
                  <a:lnTo>
                    <a:pt x="18175" y="7459"/>
                  </a:lnTo>
                  <a:lnTo>
                    <a:pt x="19659" y="7856"/>
                  </a:lnTo>
                  <a:lnTo>
                    <a:pt x="20230" y="8494"/>
                  </a:lnTo>
                  <a:lnTo>
                    <a:pt x="20860" y="9392"/>
                  </a:lnTo>
                  <a:lnTo>
                    <a:pt x="21600" y="9908"/>
                  </a:lnTo>
                  <a:lnTo>
                    <a:pt x="21424" y="10693"/>
                  </a:lnTo>
                  <a:lnTo>
                    <a:pt x="20612" y="11171"/>
                  </a:lnTo>
                  <a:lnTo>
                    <a:pt x="19497" y="11171"/>
                  </a:lnTo>
                  <a:lnTo>
                    <a:pt x="19245" y="12035"/>
                  </a:lnTo>
                  <a:lnTo>
                    <a:pt x="18178" y="11873"/>
                  </a:lnTo>
                  <a:lnTo>
                    <a:pt x="18502" y="12545"/>
                  </a:lnTo>
                  <a:lnTo>
                    <a:pt x="17579" y="12581"/>
                  </a:lnTo>
                  <a:lnTo>
                    <a:pt x="17913" y="13352"/>
                  </a:lnTo>
                  <a:lnTo>
                    <a:pt x="16743" y="12921"/>
                  </a:lnTo>
                  <a:lnTo>
                    <a:pt x="16464" y="13557"/>
                  </a:lnTo>
                  <a:lnTo>
                    <a:pt x="15476" y="13131"/>
                  </a:lnTo>
                  <a:lnTo>
                    <a:pt x="14739" y="13113"/>
                  </a:lnTo>
                  <a:lnTo>
                    <a:pt x="14392" y="13661"/>
                  </a:lnTo>
                  <a:lnTo>
                    <a:pt x="13665" y="13627"/>
                  </a:lnTo>
                  <a:lnTo>
                    <a:pt x="13748" y="12838"/>
                  </a:lnTo>
                  <a:lnTo>
                    <a:pt x="12873" y="12464"/>
                  </a:lnTo>
                  <a:lnTo>
                    <a:pt x="12928" y="13165"/>
                  </a:lnTo>
                  <a:lnTo>
                    <a:pt x="13121" y="14173"/>
                  </a:lnTo>
                  <a:lnTo>
                    <a:pt x="13059" y="14854"/>
                  </a:lnTo>
                  <a:lnTo>
                    <a:pt x="12987" y="15646"/>
                  </a:lnTo>
                  <a:lnTo>
                    <a:pt x="12822" y="16230"/>
                  </a:lnTo>
                  <a:lnTo>
                    <a:pt x="12119" y="16034"/>
                  </a:lnTo>
                  <a:lnTo>
                    <a:pt x="11817" y="15639"/>
                  </a:lnTo>
                  <a:lnTo>
                    <a:pt x="10994" y="16016"/>
                  </a:lnTo>
                  <a:lnTo>
                    <a:pt x="10963" y="16704"/>
                  </a:lnTo>
                  <a:lnTo>
                    <a:pt x="10805" y="17552"/>
                  </a:lnTo>
                  <a:lnTo>
                    <a:pt x="10033" y="17272"/>
                  </a:lnTo>
                  <a:lnTo>
                    <a:pt x="9217" y="17109"/>
                  </a:lnTo>
                  <a:lnTo>
                    <a:pt x="8588" y="17588"/>
                  </a:lnTo>
                  <a:lnTo>
                    <a:pt x="9162" y="18282"/>
                  </a:lnTo>
                  <a:lnTo>
                    <a:pt x="8835" y="18814"/>
                  </a:lnTo>
                  <a:lnTo>
                    <a:pt x="8233" y="19295"/>
                  </a:lnTo>
                  <a:lnTo>
                    <a:pt x="8808" y="19850"/>
                  </a:lnTo>
                  <a:lnTo>
                    <a:pt x="7714" y="20123"/>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0" name="Shape"/>
            <p:cNvSpPr/>
            <p:nvPr/>
          </p:nvSpPr>
          <p:spPr>
            <a:xfrm>
              <a:off x="15685913" y="2670406"/>
              <a:ext cx="1184256" cy="575607"/>
            </a:xfrm>
            <a:custGeom>
              <a:avLst/>
              <a:gdLst/>
              <a:ahLst/>
              <a:cxnLst>
                <a:cxn ang="0">
                  <a:pos x="wd2" y="hd2"/>
                </a:cxn>
                <a:cxn ang="5400000">
                  <a:pos x="wd2" y="hd2"/>
                </a:cxn>
                <a:cxn ang="10800000">
                  <a:pos x="wd2" y="hd2"/>
                </a:cxn>
                <a:cxn ang="16200000">
                  <a:pos x="wd2" y="hd2"/>
                </a:cxn>
              </a:cxnLst>
              <a:rect l="0" t="0" r="r" b="b"/>
              <a:pathLst>
                <a:path w="21600" h="21600" extrusionOk="0">
                  <a:moveTo>
                    <a:pt x="13550" y="0"/>
                  </a:moveTo>
                  <a:lnTo>
                    <a:pt x="14205" y="1707"/>
                  </a:lnTo>
                  <a:lnTo>
                    <a:pt x="15258" y="3197"/>
                  </a:lnTo>
                  <a:lnTo>
                    <a:pt x="14524" y="5523"/>
                  </a:lnTo>
                  <a:lnTo>
                    <a:pt x="13727" y="7544"/>
                  </a:lnTo>
                  <a:lnTo>
                    <a:pt x="14152" y="9929"/>
                  </a:lnTo>
                  <a:lnTo>
                    <a:pt x="15996" y="9820"/>
                  </a:lnTo>
                  <a:lnTo>
                    <a:pt x="17102" y="12621"/>
                  </a:lnTo>
                  <a:lnTo>
                    <a:pt x="17920" y="14991"/>
                  </a:lnTo>
                  <a:lnTo>
                    <a:pt x="19788" y="15859"/>
                  </a:lnTo>
                  <a:lnTo>
                    <a:pt x="20710" y="14532"/>
                  </a:lnTo>
                  <a:lnTo>
                    <a:pt x="19885" y="11862"/>
                  </a:lnTo>
                  <a:lnTo>
                    <a:pt x="18658" y="10987"/>
                  </a:lnTo>
                  <a:lnTo>
                    <a:pt x="19643" y="8719"/>
                  </a:lnTo>
                  <a:lnTo>
                    <a:pt x="21430" y="11403"/>
                  </a:lnTo>
                  <a:lnTo>
                    <a:pt x="21600" y="17734"/>
                  </a:lnTo>
                  <a:lnTo>
                    <a:pt x="19380" y="17384"/>
                  </a:lnTo>
                  <a:lnTo>
                    <a:pt x="18505" y="19061"/>
                  </a:lnTo>
                  <a:lnTo>
                    <a:pt x="17495" y="18733"/>
                  </a:lnTo>
                  <a:lnTo>
                    <a:pt x="16736" y="17004"/>
                  </a:lnTo>
                  <a:lnTo>
                    <a:pt x="16406" y="20068"/>
                  </a:lnTo>
                  <a:lnTo>
                    <a:pt x="15484" y="21600"/>
                  </a:lnTo>
                  <a:lnTo>
                    <a:pt x="14591" y="18434"/>
                  </a:lnTo>
                  <a:lnTo>
                    <a:pt x="13602" y="18259"/>
                  </a:lnTo>
                  <a:lnTo>
                    <a:pt x="12673" y="14488"/>
                  </a:lnTo>
                  <a:lnTo>
                    <a:pt x="690" y="20658"/>
                  </a:lnTo>
                  <a:lnTo>
                    <a:pt x="602" y="15691"/>
                  </a:lnTo>
                  <a:lnTo>
                    <a:pt x="915" y="11687"/>
                  </a:lnTo>
                  <a:lnTo>
                    <a:pt x="17" y="9433"/>
                  </a:lnTo>
                  <a:lnTo>
                    <a:pt x="0" y="7770"/>
                  </a:lnTo>
                  <a:lnTo>
                    <a:pt x="5750" y="6092"/>
                  </a:lnTo>
                  <a:lnTo>
                    <a:pt x="11995" y="2547"/>
                  </a:lnTo>
                  <a:lnTo>
                    <a:pt x="11910" y="1000"/>
                  </a:lnTo>
                  <a:lnTo>
                    <a:pt x="1355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1" name="Shape"/>
            <p:cNvSpPr/>
            <p:nvPr/>
          </p:nvSpPr>
          <p:spPr>
            <a:xfrm>
              <a:off x="15713499" y="3076365"/>
              <a:ext cx="606837" cy="578456"/>
            </a:xfrm>
            <a:custGeom>
              <a:avLst/>
              <a:gdLst/>
              <a:ahLst/>
              <a:cxnLst>
                <a:cxn ang="0">
                  <a:pos x="wd2" y="hd2"/>
                </a:cxn>
                <a:cxn ang="5400000">
                  <a:pos x="wd2" y="hd2"/>
                </a:cxn>
                <a:cxn ang="10800000">
                  <a:pos x="wd2" y="hd2"/>
                </a:cxn>
                <a:cxn ang="16200000">
                  <a:pos x="wd2" y="hd2"/>
                </a:cxn>
              </a:cxnLst>
              <a:rect l="0" t="0" r="r" b="b"/>
              <a:pathLst>
                <a:path w="21600" h="21600" extrusionOk="0">
                  <a:moveTo>
                    <a:pt x="0" y="5198"/>
                  </a:moveTo>
                  <a:lnTo>
                    <a:pt x="19277" y="0"/>
                  </a:lnTo>
                  <a:lnTo>
                    <a:pt x="21600" y="9038"/>
                  </a:lnTo>
                  <a:lnTo>
                    <a:pt x="21261" y="11141"/>
                  </a:lnTo>
                  <a:lnTo>
                    <a:pt x="19005" y="12223"/>
                  </a:lnTo>
                  <a:lnTo>
                    <a:pt x="16591" y="12919"/>
                  </a:lnTo>
                  <a:lnTo>
                    <a:pt x="14322" y="14189"/>
                  </a:lnTo>
                  <a:lnTo>
                    <a:pt x="10338" y="15866"/>
                  </a:lnTo>
                  <a:lnTo>
                    <a:pt x="8663" y="16672"/>
                  </a:lnTo>
                  <a:lnTo>
                    <a:pt x="7466" y="18239"/>
                  </a:lnTo>
                  <a:lnTo>
                    <a:pt x="5487" y="19451"/>
                  </a:lnTo>
                  <a:lnTo>
                    <a:pt x="3924" y="21600"/>
                  </a:lnTo>
                  <a:lnTo>
                    <a:pt x="2153" y="21085"/>
                  </a:lnTo>
                  <a:lnTo>
                    <a:pt x="2749" y="18486"/>
                  </a:lnTo>
                  <a:lnTo>
                    <a:pt x="1476" y="12223"/>
                  </a:lnTo>
                  <a:lnTo>
                    <a:pt x="0" y="5198"/>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2" name="Shape"/>
            <p:cNvSpPr/>
            <p:nvPr/>
          </p:nvSpPr>
          <p:spPr>
            <a:xfrm>
              <a:off x="16249805" y="3042240"/>
              <a:ext cx="297801" cy="321237"/>
            </a:xfrm>
            <a:custGeom>
              <a:avLst/>
              <a:gdLst/>
              <a:ahLst/>
              <a:cxnLst>
                <a:cxn ang="0">
                  <a:pos x="wd2" y="hd2"/>
                </a:cxn>
                <a:cxn ang="5400000">
                  <a:pos x="wd2" y="hd2"/>
                </a:cxn>
                <a:cxn ang="10800000">
                  <a:pos x="wd2" y="hd2"/>
                </a:cxn>
                <a:cxn ang="16200000">
                  <a:pos x="wd2" y="hd2"/>
                </a:cxn>
              </a:cxnLst>
              <a:rect l="0" t="0" r="r" b="b"/>
              <a:pathLst>
                <a:path w="21600" h="21600" extrusionOk="0">
                  <a:moveTo>
                    <a:pt x="9913" y="0"/>
                  </a:moveTo>
                  <a:lnTo>
                    <a:pt x="13647" y="6575"/>
                  </a:lnTo>
                  <a:lnTo>
                    <a:pt x="18766" y="7131"/>
                  </a:lnTo>
                  <a:lnTo>
                    <a:pt x="21600" y="12698"/>
                  </a:lnTo>
                  <a:lnTo>
                    <a:pt x="18668" y="15207"/>
                  </a:lnTo>
                  <a:lnTo>
                    <a:pt x="14071" y="14894"/>
                  </a:lnTo>
                  <a:lnTo>
                    <a:pt x="11758" y="18606"/>
                  </a:lnTo>
                  <a:lnTo>
                    <a:pt x="6726" y="21600"/>
                  </a:lnTo>
                  <a:lnTo>
                    <a:pt x="4062" y="17848"/>
                  </a:lnTo>
                  <a:lnTo>
                    <a:pt x="0" y="2217"/>
                  </a:lnTo>
                  <a:lnTo>
                    <a:pt x="9913"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3" name="Shape"/>
            <p:cNvSpPr/>
            <p:nvPr/>
          </p:nvSpPr>
          <p:spPr>
            <a:xfrm>
              <a:off x="15391615" y="3601424"/>
              <a:ext cx="383238" cy="828786"/>
            </a:xfrm>
            <a:custGeom>
              <a:avLst/>
              <a:gdLst/>
              <a:ahLst/>
              <a:cxnLst>
                <a:cxn ang="0">
                  <a:pos x="wd2" y="hd2"/>
                </a:cxn>
                <a:cxn ang="5400000">
                  <a:pos x="wd2" y="hd2"/>
                </a:cxn>
                <a:cxn ang="10800000">
                  <a:pos x="wd2" y="hd2"/>
                </a:cxn>
                <a:cxn ang="16200000">
                  <a:pos x="wd2" y="hd2"/>
                </a:cxn>
              </a:cxnLst>
              <a:rect l="0" t="0" r="r" b="b"/>
              <a:pathLst>
                <a:path w="21600" h="21600" extrusionOk="0">
                  <a:moveTo>
                    <a:pt x="5681" y="0"/>
                  </a:moveTo>
                  <a:lnTo>
                    <a:pt x="17028" y="765"/>
                  </a:lnTo>
                  <a:lnTo>
                    <a:pt x="19245" y="2293"/>
                  </a:lnTo>
                  <a:lnTo>
                    <a:pt x="16550" y="3454"/>
                  </a:lnTo>
                  <a:lnTo>
                    <a:pt x="14447" y="5394"/>
                  </a:lnTo>
                  <a:lnTo>
                    <a:pt x="14359" y="7086"/>
                  </a:lnTo>
                  <a:lnTo>
                    <a:pt x="19420" y="6321"/>
                  </a:lnTo>
                  <a:lnTo>
                    <a:pt x="20811" y="8403"/>
                  </a:lnTo>
                  <a:lnTo>
                    <a:pt x="21600" y="11964"/>
                  </a:lnTo>
                  <a:lnTo>
                    <a:pt x="18992" y="13652"/>
                  </a:lnTo>
                  <a:lnTo>
                    <a:pt x="17546" y="16078"/>
                  </a:lnTo>
                  <a:lnTo>
                    <a:pt x="15542" y="17644"/>
                  </a:lnTo>
                  <a:lnTo>
                    <a:pt x="15038" y="19421"/>
                  </a:lnTo>
                  <a:lnTo>
                    <a:pt x="13822" y="21392"/>
                  </a:lnTo>
                  <a:lnTo>
                    <a:pt x="11028" y="21600"/>
                  </a:lnTo>
                  <a:lnTo>
                    <a:pt x="11718" y="19345"/>
                  </a:lnTo>
                  <a:lnTo>
                    <a:pt x="7271" y="19345"/>
                  </a:lnTo>
                  <a:lnTo>
                    <a:pt x="3984" y="18550"/>
                  </a:lnTo>
                  <a:lnTo>
                    <a:pt x="0" y="16898"/>
                  </a:lnTo>
                  <a:lnTo>
                    <a:pt x="2943" y="14006"/>
                  </a:lnTo>
                  <a:lnTo>
                    <a:pt x="6763" y="14122"/>
                  </a:lnTo>
                  <a:lnTo>
                    <a:pt x="8603" y="12309"/>
                  </a:lnTo>
                  <a:lnTo>
                    <a:pt x="7310" y="10941"/>
                  </a:lnTo>
                  <a:lnTo>
                    <a:pt x="3049" y="9614"/>
                  </a:lnTo>
                  <a:lnTo>
                    <a:pt x="1230" y="8251"/>
                  </a:lnTo>
                  <a:lnTo>
                    <a:pt x="704" y="2906"/>
                  </a:lnTo>
                  <a:cubicBezTo>
                    <a:pt x="1725" y="2454"/>
                    <a:pt x="2674" y="1969"/>
                    <a:pt x="3543" y="1453"/>
                  </a:cubicBezTo>
                  <a:cubicBezTo>
                    <a:pt x="4323" y="991"/>
                    <a:pt x="5037" y="505"/>
                    <a:pt x="5681" y="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4" name="Shape"/>
            <p:cNvSpPr/>
            <p:nvPr/>
          </p:nvSpPr>
          <p:spPr>
            <a:xfrm>
              <a:off x="13314213" y="4459435"/>
              <a:ext cx="1411549" cy="1074589"/>
            </a:xfrm>
            <a:custGeom>
              <a:avLst/>
              <a:gdLst/>
              <a:ahLst/>
              <a:cxnLst>
                <a:cxn ang="0">
                  <a:pos x="wd2" y="hd2"/>
                </a:cxn>
                <a:cxn ang="5400000">
                  <a:pos x="wd2" y="hd2"/>
                </a:cxn>
                <a:cxn ang="10800000">
                  <a:pos x="wd2" y="hd2"/>
                </a:cxn>
                <a:cxn ang="16200000">
                  <a:pos x="wd2" y="hd2"/>
                </a:cxn>
              </a:cxnLst>
              <a:rect l="0" t="0" r="r" b="b"/>
              <a:pathLst>
                <a:path w="21600" h="21600" extrusionOk="0">
                  <a:moveTo>
                    <a:pt x="12664" y="426"/>
                  </a:moveTo>
                  <a:lnTo>
                    <a:pt x="13100" y="6146"/>
                  </a:lnTo>
                  <a:lnTo>
                    <a:pt x="14165" y="5565"/>
                  </a:lnTo>
                  <a:lnTo>
                    <a:pt x="14798" y="3424"/>
                  </a:lnTo>
                  <a:lnTo>
                    <a:pt x="15911" y="1618"/>
                  </a:lnTo>
                  <a:lnTo>
                    <a:pt x="16883" y="931"/>
                  </a:lnTo>
                  <a:lnTo>
                    <a:pt x="19369" y="462"/>
                  </a:lnTo>
                  <a:lnTo>
                    <a:pt x="20844" y="556"/>
                  </a:lnTo>
                  <a:lnTo>
                    <a:pt x="21600" y="2044"/>
                  </a:lnTo>
                  <a:lnTo>
                    <a:pt x="20598" y="3572"/>
                  </a:lnTo>
                  <a:lnTo>
                    <a:pt x="19917" y="4627"/>
                  </a:lnTo>
                  <a:lnTo>
                    <a:pt x="19099" y="4783"/>
                  </a:lnTo>
                  <a:lnTo>
                    <a:pt x="18414" y="4877"/>
                  </a:lnTo>
                  <a:lnTo>
                    <a:pt x="18275" y="5870"/>
                  </a:lnTo>
                  <a:lnTo>
                    <a:pt x="17968" y="7323"/>
                  </a:lnTo>
                  <a:lnTo>
                    <a:pt x="16901" y="8167"/>
                  </a:lnTo>
                  <a:lnTo>
                    <a:pt x="16475" y="9413"/>
                  </a:lnTo>
                  <a:lnTo>
                    <a:pt x="15443" y="10871"/>
                  </a:lnTo>
                  <a:lnTo>
                    <a:pt x="14191" y="11156"/>
                  </a:lnTo>
                  <a:lnTo>
                    <a:pt x="13028" y="10812"/>
                  </a:lnTo>
                  <a:lnTo>
                    <a:pt x="12984" y="11719"/>
                  </a:lnTo>
                  <a:lnTo>
                    <a:pt x="13025" y="13332"/>
                  </a:lnTo>
                  <a:lnTo>
                    <a:pt x="12032" y="13981"/>
                  </a:lnTo>
                  <a:lnTo>
                    <a:pt x="10888" y="14536"/>
                  </a:lnTo>
                  <a:lnTo>
                    <a:pt x="10170" y="15747"/>
                  </a:lnTo>
                  <a:lnTo>
                    <a:pt x="10200" y="17380"/>
                  </a:lnTo>
                  <a:lnTo>
                    <a:pt x="9444" y="18451"/>
                  </a:lnTo>
                  <a:lnTo>
                    <a:pt x="8513" y="18639"/>
                  </a:lnTo>
                  <a:lnTo>
                    <a:pt x="7727" y="18729"/>
                  </a:lnTo>
                  <a:lnTo>
                    <a:pt x="7276" y="19616"/>
                  </a:lnTo>
                  <a:lnTo>
                    <a:pt x="6354" y="19713"/>
                  </a:lnTo>
                  <a:lnTo>
                    <a:pt x="5571" y="19061"/>
                  </a:lnTo>
                  <a:lnTo>
                    <a:pt x="5058" y="20432"/>
                  </a:lnTo>
                  <a:lnTo>
                    <a:pt x="4310" y="21600"/>
                  </a:lnTo>
                  <a:lnTo>
                    <a:pt x="3388" y="21225"/>
                  </a:lnTo>
                  <a:lnTo>
                    <a:pt x="1895" y="19306"/>
                  </a:lnTo>
                  <a:lnTo>
                    <a:pt x="760" y="17732"/>
                  </a:lnTo>
                  <a:lnTo>
                    <a:pt x="0" y="17263"/>
                  </a:lnTo>
                  <a:lnTo>
                    <a:pt x="313" y="12996"/>
                  </a:lnTo>
                  <a:lnTo>
                    <a:pt x="1442" y="10793"/>
                  </a:lnTo>
                  <a:lnTo>
                    <a:pt x="999" y="9656"/>
                  </a:lnTo>
                  <a:lnTo>
                    <a:pt x="1611" y="8272"/>
                  </a:lnTo>
                  <a:lnTo>
                    <a:pt x="2617" y="7995"/>
                  </a:lnTo>
                  <a:lnTo>
                    <a:pt x="3435" y="8522"/>
                  </a:lnTo>
                  <a:lnTo>
                    <a:pt x="2854" y="6389"/>
                  </a:lnTo>
                  <a:lnTo>
                    <a:pt x="3660" y="5017"/>
                  </a:lnTo>
                  <a:lnTo>
                    <a:pt x="4740" y="4838"/>
                  </a:lnTo>
                  <a:lnTo>
                    <a:pt x="6257" y="1489"/>
                  </a:lnTo>
                  <a:lnTo>
                    <a:pt x="6400" y="239"/>
                  </a:lnTo>
                  <a:lnTo>
                    <a:pt x="7530" y="0"/>
                  </a:lnTo>
                  <a:lnTo>
                    <a:pt x="7628" y="1566"/>
                  </a:lnTo>
                  <a:lnTo>
                    <a:pt x="12664" y="426"/>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5" name="Shape"/>
            <p:cNvSpPr/>
            <p:nvPr/>
          </p:nvSpPr>
          <p:spPr>
            <a:xfrm>
              <a:off x="14128529" y="4282499"/>
              <a:ext cx="1643147" cy="836995"/>
            </a:xfrm>
            <a:custGeom>
              <a:avLst/>
              <a:gdLst/>
              <a:ahLst/>
              <a:cxnLst>
                <a:cxn ang="0">
                  <a:pos x="wd2" y="hd2"/>
                </a:cxn>
                <a:cxn ang="5400000">
                  <a:pos x="wd2" y="hd2"/>
                </a:cxn>
                <a:cxn ang="10800000">
                  <a:pos x="wd2" y="hd2"/>
                </a:cxn>
                <a:cxn ang="16200000">
                  <a:pos x="wd2" y="hd2"/>
                </a:cxn>
              </a:cxnLst>
              <a:rect l="0" t="0" r="r" b="b"/>
              <a:pathLst>
                <a:path w="21600" h="21600" extrusionOk="0">
                  <a:moveTo>
                    <a:pt x="0" y="5122"/>
                  </a:moveTo>
                  <a:lnTo>
                    <a:pt x="397" y="13012"/>
                  </a:lnTo>
                  <a:lnTo>
                    <a:pt x="1654" y="12111"/>
                  </a:lnTo>
                  <a:lnTo>
                    <a:pt x="2349" y="8825"/>
                  </a:lnTo>
                  <a:lnTo>
                    <a:pt x="3366" y="6798"/>
                  </a:lnTo>
                  <a:lnTo>
                    <a:pt x="5363" y="5689"/>
                  </a:lnTo>
                  <a:lnTo>
                    <a:pt x="7269" y="5689"/>
                  </a:lnTo>
                  <a:lnTo>
                    <a:pt x="7862" y="7917"/>
                  </a:lnTo>
                  <a:lnTo>
                    <a:pt x="8692" y="8394"/>
                  </a:lnTo>
                  <a:lnTo>
                    <a:pt x="8994" y="10144"/>
                  </a:lnTo>
                  <a:lnTo>
                    <a:pt x="10460" y="10470"/>
                  </a:lnTo>
                  <a:lnTo>
                    <a:pt x="11216" y="11714"/>
                  </a:lnTo>
                  <a:lnTo>
                    <a:pt x="10974" y="13595"/>
                  </a:lnTo>
                  <a:lnTo>
                    <a:pt x="10192" y="15793"/>
                  </a:lnTo>
                  <a:lnTo>
                    <a:pt x="10713" y="17173"/>
                  </a:lnTo>
                  <a:lnTo>
                    <a:pt x="11671" y="17654"/>
                  </a:lnTo>
                  <a:lnTo>
                    <a:pt x="12363" y="17654"/>
                  </a:lnTo>
                  <a:lnTo>
                    <a:pt x="13403" y="18457"/>
                  </a:lnTo>
                  <a:lnTo>
                    <a:pt x="14280" y="19500"/>
                  </a:lnTo>
                  <a:lnTo>
                    <a:pt x="15292" y="20569"/>
                  </a:lnTo>
                  <a:lnTo>
                    <a:pt x="15394" y="19380"/>
                  </a:lnTo>
                  <a:lnTo>
                    <a:pt x="15749" y="18236"/>
                  </a:lnTo>
                  <a:lnTo>
                    <a:pt x="14913" y="17598"/>
                  </a:lnTo>
                  <a:lnTo>
                    <a:pt x="13815" y="15647"/>
                  </a:lnTo>
                  <a:lnTo>
                    <a:pt x="15772" y="16971"/>
                  </a:lnTo>
                  <a:lnTo>
                    <a:pt x="14982" y="14368"/>
                  </a:lnTo>
                  <a:lnTo>
                    <a:pt x="14394" y="12898"/>
                  </a:lnTo>
                  <a:lnTo>
                    <a:pt x="14456" y="10736"/>
                  </a:lnTo>
                  <a:lnTo>
                    <a:pt x="14944" y="9467"/>
                  </a:lnTo>
                  <a:lnTo>
                    <a:pt x="14211" y="8389"/>
                  </a:lnTo>
                  <a:lnTo>
                    <a:pt x="13495" y="6543"/>
                  </a:lnTo>
                  <a:lnTo>
                    <a:pt x="14568" y="6102"/>
                  </a:lnTo>
                  <a:lnTo>
                    <a:pt x="15358" y="4275"/>
                  </a:lnTo>
                  <a:lnTo>
                    <a:pt x="15662" y="3140"/>
                  </a:lnTo>
                  <a:lnTo>
                    <a:pt x="16229" y="2567"/>
                  </a:lnTo>
                  <a:lnTo>
                    <a:pt x="16656" y="4171"/>
                  </a:lnTo>
                  <a:lnTo>
                    <a:pt x="15981" y="5267"/>
                  </a:lnTo>
                  <a:lnTo>
                    <a:pt x="15430" y="6857"/>
                  </a:lnTo>
                  <a:lnTo>
                    <a:pt x="15654" y="8377"/>
                  </a:lnTo>
                  <a:lnTo>
                    <a:pt x="16020" y="9821"/>
                  </a:lnTo>
                  <a:lnTo>
                    <a:pt x="15940" y="11422"/>
                  </a:lnTo>
                  <a:lnTo>
                    <a:pt x="15639" y="12766"/>
                  </a:lnTo>
                  <a:lnTo>
                    <a:pt x="16247" y="13719"/>
                  </a:lnTo>
                  <a:lnTo>
                    <a:pt x="16022" y="15224"/>
                  </a:lnTo>
                  <a:lnTo>
                    <a:pt x="16528" y="17376"/>
                  </a:lnTo>
                  <a:lnTo>
                    <a:pt x="17384" y="17858"/>
                  </a:lnTo>
                  <a:lnTo>
                    <a:pt x="18294" y="17040"/>
                  </a:lnTo>
                  <a:lnTo>
                    <a:pt x="18294" y="18766"/>
                  </a:lnTo>
                  <a:lnTo>
                    <a:pt x="18393" y="21600"/>
                  </a:lnTo>
                  <a:lnTo>
                    <a:pt x="19229" y="21399"/>
                  </a:lnTo>
                  <a:lnTo>
                    <a:pt x="20133" y="19383"/>
                  </a:lnTo>
                  <a:lnTo>
                    <a:pt x="20683" y="17632"/>
                  </a:lnTo>
                  <a:cubicBezTo>
                    <a:pt x="20784" y="17837"/>
                    <a:pt x="20886" y="18042"/>
                    <a:pt x="20988" y="18246"/>
                  </a:cubicBezTo>
                  <a:cubicBezTo>
                    <a:pt x="21090" y="18451"/>
                    <a:pt x="21192" y="18656"/>
                    <a:pt x="21293" y="18861"/>
                  </a:cubicBezTo>
                  <a:lnTo>
                    <a:pt x="21600" y="16112"/>
                  </a:lnTo>
                  <a:lnTo>
                    <a:pt x="21559" y="13478"/>
                  </a:lnTo>
                  <a:lnTo>
                    <a:pt x="18518" y="14266"/>
                  </a:lnTo>
                  <a:lnTo>
                    <a:pt x="16303" y="0"/>
                  </a:lnTo>
                  <a:lnTo>
                    <a:pt x="0" y="5122"/>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6" name="Shape"/>
            <p:cNvSpPr/>
            <p:nvPr/>
          </p:nvSpPr>
          <p:spPr>
            <a:xfrm>
              <a:off x="15357664" y="4244677"/>
              <a:ext cx="429506" cy="609400"/>
            </a:xfrm>
            <a:custGeom>
              <a:avLst/>
              <a:gdLst/>
              <a:ahLst/>
              <a:cxnLst>
                <a:cxn ang="0">
                  <a:pos x="wd2" y="hd2"/>
                </a:cxn>
                <a:cxn ang="5400000">
                  <a:pos x="wd2" y="hd2"/>
                </a:cxn>
                <a:cxn ang="10800000">
                  <a:pos x="wd2" y="hd2"/>
                </a:cxn>
                <a:cxn ang="16200000">
                  <a:pos x="wd2" y="hd2"/>
                </a:cxn>
              </a:cxnLst>
              <a:rect l="0" t="0" r="r" b="b"/>
              <a:pathLst>
                <a:path w="21600" h="21600" extrusionOk="0">
                  <a:moveTo>
                    <a:pt x="5932" y="2007"/>
                  </a:moveTo>
                  <a:lnTo>
                    <a:pt x="4554" y="3633"/>
                  </a:lnTo>
                  <a:lnTo>
                    <a:pt x="7159" y="5725"/>
                  </a:lnTo>
                  <a:lnTo>
                    <a:pt x="10057" y="7241"/>
                  </a:lnTo>
                  <a:lnTo>
                    <a:pt x="12130" y="9680"/>
                  </a:lnTo>
                  <a:lnTo>
                    <a:pt x="13391" y="13028"/>
                  </a:lnTo>
                  <a:lnTo>
                    <a:pt x="17525" y="14186"/>
                  </a:lnTo>
                  <a:lnTo>
                    <a:pt x="19793" y="15364"/>
                  </a:lnTo>
                  <a:lnTo>
                    <a:pt x="18179" y="16570"/>
                  </a:lnTo>
                  <a:lnTo>
                    <a:pt x="16860" y="18479"/>
                  </a:lnTo>
                  <a:lnTo>
                    <a:pt x="21600" y="18155"/>
                  </a:lnTo>
                  <a:lnTo>
                    <a:pt x="20662" y="20608"/>
                  </a:lnTo>
                  <a:lnTo>
                    <a:pt x="8669" y="21600"/>
                  </a:lnTo>
                  <a:lnTo>
                    <a:pt x="0" y="1496"/>
                  </a:lnTo>
                  <a:lnTo>
                    <a:pt x="2723" y="0"/>
                  </a:lnTo>
                  <a:lnTo>
                    <a:pt x="5932" y="2007"/>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7" name="Shape"/>
            <p:cNvSpPr/>
            <p:nvPr/>
          </p:nvSpPr>
          <p:spPr>
            <a:xfrm>
              <a:off x="12992408" y="4558805"/>
              <a:ext cx="2569414" cy="1373181"/>
            </a:xfrm>
            <a:custGeom>
              <a:avLst/>
              <a:gdLst/>
              <a:ahLst/>
              <a:cxnLst>
                <a:cxn ang="0">
                  <a:pos x="wd2" y="hd2"/>
                </a:cxn>
                <a:cxn ang="5400000">
                  <a:pos x="wd2" y="hd2"/>
                </a:cxn>
                <a:cxn ang="10800000">
                  <a:pos x="wd2" y="hd2"/>
                </a:cxn>
                <a:cxn ang="16200000">
                  <a:pos x="wd2" y="hd2"/>
                </a:cxn>
              </a:cxnLst>
              <a:rect l="0" t="0" r="r" b="b"/>
              <a:pathLst>
                <a:path w="21600" h="21600" extrusionOk="0">
                  <a:moveTo>
                    <a:pt x="21483" y="15849"/>
                  </a:moveTo>
                  <a:lnTo>
                    <a:pt x="0" y="21600"/>
                  </a:lnTo>
                  <a:lnTo>
                    <a:pt x="525" y="19786"/>
                  </a:lnTo>
                  <a:lnTo>
                    <a:pt x="1322" y="19520"/>
                  </a:lnTo>
                  <a:lnTo>
                    <a:pt x="1629" y="18799"/>
                  </a:lnTo>
                  <a:lnTo>
                    <a:pt x="1369" y="17612"/>
                  </a:lnTo>
                  <a:lnTo>
                    <a:pt x="2008" y="17637"/>
                  </a:lnTo>
                  <a:lnTo>
                    <a:pt x="2163" y="16411"/>
                  </a:lnTo>
                  <a:lnTo>
                    <a:pt x="3006" y="15750"/>
                  </a:lnTo>
                  <a:lnTo>
                    <a:pt x="3956" y="13021"/>
                  </a:lnTo>
                  <a:lnTo>
                    <a:pt x="4608" y="14603"/>
                  </a:lnTo>
                  <a:lnTo>
                    <a:pt x="5132" y="15044"/>
                  </a:lnTo>
                  <a:lnTo>
                    <a:pt x="5809" y="13072"/>
                  </a:lnTo>
                  <a:lnTo>
                    <a:pt x="6469" y="13534"/>
                  </a:lnTo>
                  <a:lnTo>
                    <a:pt x="6949" y="12757"/>
                  </a:lnTo>
                  <a:lnTo>
                    <a:pt x="7918" y="12517"/>
                  </a:lnTo>
                  <a:lnTo>
                    <a:pt x="8191" y="11934"/>
                  </a:lnTo>
                  <a:lnTo>
                    <a:pt x="8228" y="10578"/>
                  </a:lnTo>
                  <a:lnTo>
                    <a:pt x="8744" y="9294"/>
                  </a:lnTo>
                  <a:lnTo>
                    <a:pt x="9836" y="8632"/>
                  </a:lnTo>
                  <a:lnTo>
                    <a:pt x="9795" y="6682"/>
                  </a:lnTo>
                  <a:lnTo>
                    <a:pt x="10576" y="6767"/>
                  </a:lnTo>
                  <a:lnTo>
                    <a:pt x="11414" y="6479"/>
                  </a:lnTo>
                  <a:lnTo>
                    <a:pt x="11946" y="4516"/>
                  </a:lnTo>
                  <a:lnTo>
                    <a:pt x="12517" y="3735"/>
                  </a:lnTo>
                  <a:lnTo>
                    <a:pt x="12803" y="1886"/>
                  </a:lnTo>
                  <a:lnTo>
                    <a:pt x="13697" y="1629"/>
                  </a:lnTo>
                  <a:lnTo>
                    <a:pt x="14506" y="0"/>
                  </a:lnTo>
                  <a:lnTo>
                    <a:pt x="15262" y="644"/>
                  </a:lnTo>
                  <a:lnTo>
                    <a:pt x="15594" y="1675"/>
                  </a:lnTo>
                  <a:lnTo>
                    <a:pt x="16573" y="1675"/>
                  </a:lnTo>
                  <a:lnTo>
                    <a:pt x="16927" y="2794"/>
                  </a:lnTo>
                  <a:lnTo>
                    <a:pt x="16792" y="4036"/>
                  </a:lnTo>
                  <a:lnTo>
                    <a:pt x="16301" y="5195"/>
                  </a:lnTo>
                  <a:lnTo>
                    <a:pt x="16674" y="6023"/>
                  </a:lnTo>
                  <a:lnTo>
                    <a:pt x="17586" y="6023"/>
                  </a:lnTo>
                  <a:lnTo>
                    <a:pt x="19491" y="7946"/>
                  </a:lnTo>
                  <a:lnTo>
                    <a:pt x="19350" y="9530"/>
                  </a:lnTo>
                  <a:lnTo>
                    <a:pt x="19805" y="10108"/>
                  </a:lnTo>
                  <a:lnTo>
                    <a:pt x="19068" y="10154"/>
                  </a:lnTo>
                  <a:lnTo>
                    <a:pt x="18407" y="10035"/>
                  </a:lnTo>
                  <a:lnTo>
                    <a:pt x="18561" y="10836"/>
                  </a:lnTo>
                  <a:lnTo>
                    <a:pt x="19434" y="11276"/>
                  </a:lnTo>
                  <a:lnTo>
                    <a:pt x="19889" y="11472"/>
                  </a:lnTo>
                  <a:cubicBezTo>
                    <a:pt x="19827" y="11815"/>
                    <a:pt x="19833" y="12190"/>
                    <a:pt x="19905" y="12527"/>
                  </a:cubicBezTo>
                  <a:cubicBezTo>
                    <a:pt x="19976" y="12858"/>
                    <a:pt x="20108" y="13132"/>
                    <a:pt x="20277" y="13300"/>
                  </a:cubicBezTo>
                  <a:lnTo>
                    <a:pt x="19970" y="13936"/>
                  </a:lnTo>
                  <a:lnTo>
                    <a:pt x="18718" y="12566"/>
                  </a:lnTo>
                  <a:lnTo>
                    <a:pt x="17873" y="12199"/>
                  </a:lnTo>
                  <a:lnTo>
                    <a:pt x="17038" y="12346"/>
                  </a:lnTo>
                  <a:lnTo>
                    <a:pt x="17323" y="13190"/>
                  </a:lnTo>
                  <a:cubicBezTo>
                    <a:pt x="17577" y="12936"/>
                    <a:pt x="17867" y="12832"/>
                    <a:pt x="18153" y="12893"/>
                  </a:cubicBezTo>
                  <a:cubicBezTo>
                    <a:pt x="18498" y="12967"/>
                    <a:pt x="18816" y="13272"/>
                    <a:pt x="19049" y="13753"/>
                  </a:cubicBezTo>
                  <a:lnTo>
                    <a:pt x="20053" y="14850"/>
                  </a:lnTo>
                  <a:lnTo>
                    <a:pt x="20781" y="14166"/>
                  </a:lnTo>
                  <a:lnTo>
                    <a:pt x="21600" y="14172"/>
                  </a:lnTo>
                  <a:lnTo>
                    <a:pt x="21483" y="15849"/>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8" name="Shape"/>
            <p:cNvSpPr/>
            <p:nvPr/>
          </p:nvSpPr>
          <p:spPr>
            <a:xfrm>
              <a:off x="5345423" y="6000370"/>
              <a:ext cx="4465046" cy="4428689"/>
            </a:xfrm>
            <a:custGeom>
              <a:avLst/>
              <a:gdLst/>
              <a:ahLst/>
              <a:cxnLst>
                <a:cxn ang="0">
                  <a:pos x="wd2" y="hd2"/>
                </a:cxn>
                <a:cxn ang="5400000">
                  <a:pos x="wd2" y="hd2"/>
                </a:cxn>
                <a:cxn ang="10800000">
                  <a:pos x="wd2" y="hd2"/>
                </a:cxn>
                <a:cxn ang="16200000">
                  <a:pos x="wd2" y="hd2"/>
                </a:cxn>
              </a:cxnLst>
              <a:rect l="0" t="0" r="r" b="b"/>
              <a:pathLst>
                <a:path w="21600" h="21600" extrusionOk="0">
                  <a:moveTo>
                    <a:pt x="5803" y="8819"/>
                  </a:moveTo>
                  <a:lnTo>
                    <a:pt x="86" y="8216"/>
                  </a:lnTo>
                  <a:lnTo>
                    <a:pt x="0" y="8648"/>
                  </a:lnTo>
                  <a:lnTo>
                    <a:pt x="191" y="8907"/>
                  </a:lnTo>
                  <a:lnTo>
                    <a:pt x="258" y="9222"/>
                  </a:lnTo>
                  <a:lnTo>
                    <a:pt x="594" y="9448"/>
                  </a:lnTo>
                  <a:lnTo>
                    <a:pt x="1060" y="9826"/>
                  </a:lnTo>
                  <a:lnTo>
                    <a:pt x="1232" y="10258"/>
                  </a:lnTo>
                  <a:lnTo>
                    <a:pt x="1561" y="10565"/>
                  </a:lnTo>
                  <a:lnTo>
                    <a:pt x="1695" y="10790"/>
                  </a:lnTo>
                  <a:lnTo>
                    <a:pt x="1995" y="10879"/>
                  </a:lnTo>
                  <a:lnTo>
                    <a:pt x="2161" y="11220"/>
                  </a:lnTo>
                  <a:lnTo>
                    <a:pt x="2446" y="11439"/>
                  </a:lnTo>
                  <a:lnTo>
                    <a:pt x="2534" y="11798"/>
                  </a:lnTo>
                  <a:lnTo>
                    <a:pt x="2707" y="12334"/>
                  </a:lnTo>
                  <a:lnTo>
                    <a:pt x="2707" y="12781"/>
                  </a:lnTo>
                  <a:lnTo>
                    <a:pt x="2908" y="13727"/>
                  </a:lnTo>
                  <a:lnTo>
                    <a:pt x="3330" y="13953"/>
                  </a:lnTo>
                  <a:lnTo>
                    <a:pt x="3691" y="14149"/>
                  </a:lnTo>
                  <a:lnTo>
                    <a:pt x="3968" y="14217"/>
                  </a:lnTo>
                  <a:lnTo>
                    <a:pt x="4511" y="14459"/>
                  </a:lnTo>
                  <a:lnTo>
                    <a:pt x="4667" y="14677"/>
                  </a:lnTo>
                  <a:lnTo>
                    <a:pt x="4871" y="14942"/>
                  </a:lnTo>
                  <a:lnTo>
                    <a:pt x="5186" y="15055"/>
                  </a:lnTo>
                  <a:lnTo>
                    <a:pt x="5447" y="14958"/>
                  </a:lnTo>
                  <a:lnTo>
                    <a:pt x="5507" y="14575"/>
                  </a:lnTo>
                  <a:lnTo>
                    <a:pt x="5545" y="14357"/>
                  </a:lnTo>
                  <a:lnTo>
                    <a:pt x="5642" y="14056"/>
                  </a:lnTo>
                  <a:lnTo>
                    <a:pt x="5819" y="13771"/>
                  </a:lnTo>
                  <a:lnTo>
                    <a:pt x="5996" y="13481"/>
                  </a:lnTo>
                  <a:lnTo>
                    <a:pt x="6153" y="13262"/>
                  </a:lnTo>
                  <a:lnTo>
                    <a:pt x="6392" y="13150"/>
                  </a:lnTo>
                  <a:lnTo>
                    <a:pt x="6645" y="13413"/>
                  </a:lnTo>
                  <a:lnTo>
                    <a:pt x="7039" y="13390"/>
                  </a:lnTo>
                  <a:lnTo>
                    <a:pt x="7321" y="13548"/>
                  </a:lnTo>
                  <a:lnTo>
                    <a:pt x="7939" y="13623"/>
                  </a:lnTo>
                  <a:lnTo>
                    <a:pt x="8475" y="13744"/>
                  </a:lnTo>
                  <a:lnTo>
                    <a:pt x="8872" y="14106"/>
                  </a:lnTo>
                  <a:lnTo>
                    <a:pt x="9083" y="14477"/>
                  </a:lnTo>
                  <a:lnTo>
                    <a:pt x="9285" y="14671"/>
                  </a:lnTo>
                  <a:lnTo>
                    <a:pt x="9240" y="14967"/>
                  </a:lnTo>
                  <a:lnTo>
                    <a:pt x="9649" y="15280"/>
                  </a:lnTo>
                  <a:lnTo>
                    <a:pt x="9773" y="15606"/>
                  </a:lnTo>
                  <a:lnTo>
                    <a:pt x="10032" y="15923"/>
                  </a:lnTo>
                  <a:lnTo>
                    <a:pt x="10092" y="16199"/>
                  </a:lnTo>
                  <a:lnTo>
                    <a:pt x="10235" y="16485"/>
                  </a:lnTo>
                  <a:lnTo>
                    <a:pt x="10551" y="16887"/>
                  </a:lnTo>
                  <a:lnTo>
                    <a:pt x="10611" y="17339"/>
                  </a:lnTo>
                  <a:lnTo>
                    <a:pt x="10827" y="17551"/>
                  </a:lnTo>
                  <a:lnTo>
                    <a:pt x="11110" y="17754"/>
                  </a:lnTo>
                  <a:lnTo>
                    <a:pt x="11236" y="18009"/>
                  </a:lnTo>
                  <a:lnTo>
                    <a:pt x="11348" y="18445"/>
                  </a:lnTo>
                  <a:lnTo>
                    <a:pt x="11497" y="18684"/>
                  </a:lnTo>
                  <a:lnTo>
                    <a:pt x="11520" y="18933"/>
                  </a:lnTo>
                  <a:lnTo>
                    <a:pt x="11564" y="19238"/>
                  </a:lnTo>
                  <a:lnTo>
                    <a:pt x="11752" y="19601"/>
                  </a:lnTo>
                  <a:lnTo>
                    <a:pt x="11967" y="19751"/>
                  </a:lnTo>
                  <a:lnTo>
                    <a:pt x="12034" y="20050"/>
                  </a:lnTo>
                  <a:lnTo>
                    <a:pt x="12183" y="20365"/>
                  </a:lnTo>
                  <a:lnTo>
                    <a:pt x="12452" y="20560"/>
                  </a:lnTo>
                  <a:lnTo>
                    <a:pt x="12661" y="20778"/>
                  </a:lnTo>
                  <a:lnTo>
                    <a:pt x="12824" y="21012"/>
                  </a:lnTo>
                  <a:lnTo>
                    <a:pt x="13183" y="21058"/>
                  </a:lnTo>
                  <a:lnTo>
                    <a:pt x="13428" y="21148"/>
                  </a:lnTo>
                  <a:lnTo>
                    <a:pt x="13735" y="21148"/>
                  </a:lnTo>
                  <a:lnTo>
                    <a:pt x="14048" y="21021"/>
                  </a:lnTo>
                  <a:lnTo>
                    <a:pt x="14454" y="20998"/>
                  </a:lnTo>
                  <a:lnTo>
                    <a:pt x="14626" y="21232"/>
                  </a:lnTo>
                  <a:lnTo>
                    <a:pt x="14784" y="21496"/>
                  </a:lnTo>
                  <a:lnTo>
                    <a:pt x="15178" y="21600"/>
                  </a:lnTo>
                  <a:lnTo>
                    <a:pt x="15290" y="21281"/>
                  </a:lnTo>
                  <a:lnTo>
                    <a:pt x="15117" y="20934"/>
                  </a:lnTo>
                  <a:lnTo>
                    <a:pt x="15237" y="20648"/>
                  </a:lnTo>
                  <a:lnTo>
                    <a:pt x="15259" y="20376"/>
                  </a:lnTo>
                  <a:lnTo>
                    <a:pt x="15215" y="19967"/>
                  </a:lnTo>
                  <a:lnTo>
                    <a:pt x="15230" y="19536"/>
                  </a:lnTo>
                  <a:lnTo>
                    <a:pt x="15230" y="18782"/>
                  </a:lnTo>
                  <a:lnTo>
                    <a:pt x="15523" y="18329"/>
                  </a:lnTo>
                  <a:lnTo>
                    <a:pt x="15329" y="18187"/>
                  </a:lnTo>
                  <a:lnTo>
                    <a:pt x="14962" y="18918"/>
                  </a:lnTo>
                  <a:lnTo>
                    <a:pt x="14992" y="19567"/>
                  </a:lnTo>
                  <a:lnTo>
                    <a:pt x="15041" y="20299"/>
                  </a:lnTo>
                  <a:lnTo>
                    <a:pt x="14809" y="19920"/>
                  </a:lnTo>
                  <a:lnTo>
                    <a:pt x="14652" y="19194"/>
                  </a:lnTo>
                  <a:lnTo>
                    <a:pt x="14501" y="18831"/>
                  </a:lnTo>
                  <a:lnTo>
                    <a:pt x="14344" y="18490"/>
                  </a:lnTo>
                  <a:lnTo>
                    <a:pt x="14658" y="18240"/>
                  </a:lnTo>
                  <a:lnTo>
                    <a:pt x="14822" y="18557"/>
                  </a:lnTo>
                  <a:lnTo>
                    <a:pt x="15203" y="17963"/>
                  </a:lnTo>
                  <a:lnTo>
                    <a:pt x="15008" y="17676"/>
                  </a:lnTo>
                  <a:lnTo>
                    <a:pt x="14963" y="17388"/>
                  </a:lnTo>
                  <a:lnTo>
                    <a:pt x="15271" y="17546"/>
                  </a:lnTo>
                  <a:lnTo>
                    <a:pt x="15478" y="17743"/>
                  </a:lnTo>
                  <a:lnTo>
                    <a:pt x="15703" y="17201"/>
                  </a:lnTo>
                  <a:lnTo>
                    <a:pt x="15748" y="16861"/>
                  </a:lnTo>
                  <a:lnTo>
                    <a:pt x="16040" y="16521"/>
                  </a:lnTo>
                  <a:lnTo>
                    <a:pt x="16324" y="16386"/>
                  </a:lnTo>
                  <a:lnTo>
                    <a:pt x="16570" y="16498"/>
                  </a:lnTo>
                  <a:lnTo>
                    <a:pt x="16345" y="16754"/>
                  </a:lnTo>
                  <a:lnTo>
                    <a:pt x="16063" y="17015"/>
                  </a:lnTo>
                  <a:lnTo>
                    <a:pt x="15868" y="17432"/>
                  </a:lnTo>
                  <a:lnTo>
                    <a:pt x="16204" y="17333"/>
                  </a:lnTo>
                  <a:lnTo>
                    <a:pt x="16557" y="16947"/>
                  </a:lnTo>
                  <a:lnTo>
                    <a:pt x="16714" y="16721"/>
                  </a:lnTo>
                  <a:lnTo>
                    <a:pt x="16893" y="16455"/>
                  </a:lnTo>
                  <a:lnTo>
                    <a:pt x="16848" y="16115"/>
                  </a:lnTo>
                  <a:lnTo>
                    <a:pt x="17088" y="16025"/>
                  </a:lnTo>
                  <a:lnTo>
                    <a:pt x="17103" y="16371"/>
                  </a:lnTo>
                  <a:lnTo>
                    <a:pt x="17598" y="16212"/>
                  </a:lnTo>
                  <a:lnTo>
                    <a:pt x="17726" y="15931"/>
                  </a:lnTo>
                  <a:lnTo>
                    <a:pt x="17898" y="15772"/>
                  </a:lnTo>
                  <a:lnTo>
                    <a:pt x="18244" y="15749"/>
                  </a:lnTo>
                  <a:lnTo>
                    <a:pt x="18618" y="15699"/>
                  </a:lnTo>
                  <a:lnTo>
                    <a:pt x="18774" y="15542"/>
                  </a:lnTo>
                  <a:lnTo>
                    <a:pt x="18931" y="15293"/>
                  </a:lnTo>
                  <a:lnTo>
                    <a:pt x="19319" y="15339"/>
                  </a:lnTo>
                  <a:lnTo>
                    <a:pt x="19654" y="15202"/>
                  </a:lnTo>
                  <a:lnTo>
                    <a:pt x="19698" y="14911"/>
                  </a:lnTo>
                  <a:lnTo>
                    <a:pt x="19468" y="14911"/>
                  </a:lnTo>
                  <a:lnTo>
                    <a:pt x="19207" y="14844"/>
                  </a:lnTo>
                  <a:lnTo>
                    <a:pt x="19230" y="14419"/>
                  </a:lnTo>
                  <a:lnTo>
                    <a:pt x="19050" y="14148"/>
                  </a:lnTo>
                  <a:lnTo>
                    <a:pt x="19260" y="14035"/>
                  </a:lnTo>
                  <a:lnTo>
                    <a:pt x="19506" y="13906"/>
                  </a:lnTo>
                  <a:lnTo>
                    <a:pt x="19691" y="14149"/>
                  </a:lnTo>
                  <a:lnTo>
                    <a:pt x="19588" y="14562"/>
                  </a:lnTo>
                  <a:lnTo>
                    <a:pt x="19919" y="14729"/>
                  </a:lnTo>
                  <a:lnTo>
                    <a:pt x="20274" y="14503"/>
                  </a:lnTo>
                  <a:lnTo>
                    <a:pt x="20634" y="14368"/>
                  </a:lnTo>
                  <a:lnTo>
                    <a:pt x="21013" y="14436"/>
                  </a:lnTo>
                  <a:lnTo>
                    <a:pt x="21350" y="14208"/>
                  </a:lnTo>
                  <a:lnTo>
                    <a:pt x="21186" y="13937"/>
                  </a:lnTo>
                  <a:lnTo>
                    <a:pt x="21435" y="13454"/>
                  </a:lnTo>
                  <a:lnTo>
                    <a:pt x="21592" y="12979"/>
                  </a:lnTo>
                  <a:lnTo>
                    <a:pt x="21510" y="12520"/>
                  </a:lnTo>
                  <a:lnTo>
                    <a:pt x="21532" y="12066"/>
                  </a:lnTo>
                  <a:lnTo>
                    <a:pt x="21600" y="11817"/>
                  </a:lnTo>
                  <a:lnTo>
                    <a:pt x="21600" y="11385"/>
                  </a:lnTo>
                  <a:lnTo>
                    <a:pt x="21315" y="11182"/>
                  </a:lnTo>
                  <a:lnTo>
                    <a:pt x="21293" y="10796"/>
                  </a:lnTo>
                  <a:lnTo>
                    <a:pt x="21180" y="10390"/>
                  </a:lnTo>
                  <a:lnTo>
                    <a:pt x="21024" y="10049"/>
                  </a:lnTo>
                  <a:lnTo>
                    <a:pt x="20956" y="9603"/>
                  </a:lnTo>
                  <a:lnTo>
                    <a:pt x="20642" y="9287"/>
                  </a:lnTo>
                  <a:lnTo>
                    <a:pt x="20620" y="8856"/>
                  </a:lnTo>
                  <a:lnTo>
                    <a:pt x="20655" y="6529"/>
                  </a:lnTo>
                  <a:lnTo>
                    <a:pt x="20448" y="6506"/>
                  </a:lnTo>
                  <a:lnTo>
                    <a:pt x="20076" y="6304"/>
                  </a:lnTo>
                  <a:lnTo>
                    <a:pt x="19940" y="6519"/>
                  </a:lnTo>
                  <a:lnTo>
                    <a:pt x="19408" y="5954"/>
                  </a:lnTo>
                  <a:lnTo>
                    <a:pt x="18341" y="5871"/>
                  </a:lnTo>
                  <a:lnTo>
                    <a:pt x="17611" y="5855"/>
                  </a:lnTo>
                  <a:lnTo>
                    <a:pt x="17147" y="6135"/>
                  </a:lnTo>
                  <a:lnTo>
                    <a:pt x="17102" y="5817"/>
                  </a:lnTo>
                  <a:lnTo>
                    <a:pt x="16428" y="5640"/>
                  </a:lnTo>
                  <a:lnTo>
                    <a:pt x="16104" y="5462"/>
                  </a:lnTo>
                  <a:lnTo>
                    <a:pt x="15964" y="5951"/>
                  </a:lnTo>
                  <a:lnTo>
                    <a:pt x="15831" y="5693"/>
                  </a:lnTo>
                  <a:lnTo>
                    <a:pt x="15553" y="5913"/>
                  </a:lnTo>
                  <a:lnTo>
                    <a:pt x="15286" y="5832"/>
                  </a:lnTo>
                  <a:lnTo>
                    <a:pt x="14934" y="5931"/>
                  </a:lnTo>
                  <a:lnTo>
                    <a:pt x="14644" y="5871"/>
                  </a:lnTo>
                  <a:lnTo>
                    <a:pt x="14257" y="5175"/>
                  </a:lnTo>
                  <a:lnTo>
                    <a:pt x="13891" y="5290"/>
                  </a:lnTo>
                  <a:lnTo>
                    <a:pt x="13738" y="5460"/>
                  </a:lnTo>
                  <a:lnTo>
                    <a:pt x="13536" y="5279"/>
                  </a:lnTo>
                  <a:lnTo>
                    <a:pt x="12873" y="5175"/>
                  </a:lnTo>
                  <a:lnTo>
                    <a:pt x="12299" y="4495"/>
                  </a:lnTo>
                  <a:lnTo>
                    <a:pt x="11220" y="4316"/>
                  </a:lnTo>
                  <a:lnTo>
                    <a:pt x="11207" y="386"/>
                  </a:lnTo>
                  <a:lnTo>
                    <a:pt x="6520" y="0"/>
                  </a:lnTo>
                  <a:lnTo>
                    <a:pt x="5803" y="8819"/>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89" name="Shape"/>
            <p:cNvSpPr/>
            <p:nvPr/>
          </p:nvSpPr>
          <p:spPr>
            <a:xfrm>
              <a:off x="9432442" y="6080947"/>
              <a:ext cx="1655593" cy="1467787"/>
            </a:xfrm>
            <a:custGeom>
              <a:avLst/>
              <a:gdLst/>
              <a:ahLst/>
              <a:cxnLst>
                <a:cxn ang="0">
                  <a:pos x="wd2" y="hd2"/>
                </a:cxn>
                <a:cxn ang="5400000">
                  <a:pos x="wd2" y="hd2"/>
                </a:cxn>
                <a:cxn ang="10800000">
                  <a:pos x="wd2" y="hd2"/>
                </a:cxn>
                <a:cxn ang="16200000">
                  <a:pos x="wd2" y="hd2"/>
                </a:cxn>
              </a:cxnLst>
              <a:rect l="0" t="0" r="r" b="b"/>
              <a:pathLst>
                <a:path w="21600" h="21600" extrusionOk="0">
                  <a:moveTo>
                    <a:pt x="21349" y="2424"/>
                  </a:moveTo>
                  <a:lnTo>
                    <a:pt x="20018" y="2605"/>
                  </a:lnTo>
                  <a:lnTo>
                    <a:pt x="19349" y="1799"/>
                  </a:lnTo>
                  <a:lnTo>
                    <a:pt x="19671" y="1209"/>
                  </a:lnTo>
                  <a:lnTo>
                    <a:pt x="19062" y="0"/>
                  </a:lnTo>
                  <a:lnTo>
                    <a:pt x="0" y="933"/>
                  </a:lnTo>
                  <a:lnTo>
                    <a:pt x="137" y="4947"/>
                  </a:lnTo>
                  <a:lnTo>
                    <a:pt x="542" y="9074"/>
                  </a:lnTo>
                  <a:lnTo>
                    <a:pt x="747" y="14174"/>
                  </a:lnTo>
                  <a:lnTo>
                    <a:pt x="707" y="17910"/>
                  </a:lnTo>
                  <a:lnTo>
                    <a:pt x="1635" y="18777"/>
                  </a:lnTo>
                  <a:lnTo>
                    <a:pt x="2287" y="18846"/>
                  </a:lnTo>
                  <a:lnTo>
                    <a:pt x="2167" y="21466"/>
                  </a:lnTo>
                  <a:lnTo>
                    <a:pt x="16191" y="21600"/>
                  </a:lnTo>
                  <a:lnTo>
                    <a:pt x="15968" y="20902"/>
                  </a:lnTo>
                  <a:lnTo>
                    <a:pt x="16191" y="20336"/>
                  </a:lnTo>
                  <a:lnTo>
                    <a:pt x="16594" y="19743"/>
                  </a:lnTo>
                  <a:lnTo>
                    <a:pt x="15925" y="19128"/>
                  </a:lnTo>
                  <a:lnTo>
                    <a:pt x="16528" y="18671"/>
                  </a:lnTo>
                  <a:lnTo>
                    <a:pt x="16226" y="16748"/>
                  </a:lnTo>
                  <a:lnTo>
                    <a:pt x="16406" y="15799"/>
                  </a:lnTo>
                  <a:lnTo>
                    <a:pt x="16914" y="14128"/>
                  </a:lnTo>
                  <a:lnTo>
                    <a:pt x="17482" y="12918"/>
                  </a:lnTo>
                  <a:lnTo>
                    <a:pt x="18747" y="11291"/>
                  </a:lnTo>
                  <a:lnTo>
                    <a:pt x="18826" y="10470"/>
                  </a:lnTo>
                  <a:lnTo>
                    <a:pt x="19700" y="9134"/>
                  </a:lnTo>
                  <a:lnTo>
                    <a:pt x="19883" y="8178"/>
                  </a:lnTo>
                  <a:lnTo>
                    <a:pt x="20182" y="7383"/>
                  </a:lnTo>
                  <a:lnTo>
                    <a:pt x="20360" y="6794"/>
                  </a:lnTo>
                  <a:lnTo>
                    <a:pt x="20763" y="6319"/>
                  </a:lnTo>
                  <a:lnTo>
                    <a:pt x="21001" y="5066"/>
                  </a:lnTo>
                  <a:lnTo>
                    <a:pt x="21481" y="4497"/>
                  </a:lnTo>
                  <a:lnTo>
                    <a:pt x="21600" y="3833"/>
                  </a:lnTo>
                  <a:lnTo>
                    <a:pt x="21349" y="2424"/>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0" name="Shape"/>
            <p:cNvSpPr/>
            <p:nvPr/>
          </p:nvSpPr>
          <p:spPr>
            <a:xfrm>
              <a:off x="9593761" y="7512611"/>
              <a:ext cx="1830946" cy="1621943"/>
            </a:xfrm>
            <a:custGeom>
              <a:avLst/>
              <a:gdLst/>
              <a:ahLst/>
              <a:cxnLst>
                <a:cxn ang="0">
                  <a:pos x="wd2" y="hd2"/>
                </a:cxn>
                <a:cxn ang="5400000">
                  <a:pos x="wd2" y="hd2"/>
                </a:cxn>
                <a:cxn ang="10800000">
                  <a:pos x="wd2" y="hd2"/>
                </a:cxn>
                <a:cxn ang="16200000">
                  <a:pos x="wd2" y="hd2"/>
                </a:cxn>
              </a:cxnLst>
              <a:rect l="0" t="0" r="r" b="b"/>
              <a:pathLst>
                <a:path w="21600" h="21600" extrusionOk="0">
                  <a:moveTo>
                    <a:pt x="17908" y="10946"/>
                  </a:moveTo>
                  <a:lnTo>
                    <a:pt x="18009" y="11666"/>
                  </a:lnTo>
                  <a:lnTo>
                    <a:pt x="17786" y="12726"/>
                  </a:lnTo>
                  <a:lnTo>
                    <a:pt x="18147" y="13402"/>
                  </a:lnTo>
                  <a:lnTo>
                    <a:pt x="18344" y="14142"/>
                  </a:lnTo>
                  <a:lnTo>
                    <a:pt x="18780" y="14779"/>
                  </a:lnTo>
                  <a:lnTo>
                    <a:pt x="19220" y="15377"/>
                  </a:lnTo>
                  <a:lnTo>
                    <a:pt x="18014" y="14965"/>
                  </a:lnTo>
                  <a:lnTo>
                    <a:pt x="16914" y="14530"/>
                  </a:lnTo>
                  <a:lnTo>
                    <a:pt x="16002" y="14406"/>
                  </a:lnTo>
                  <a:lnTo>
                    <a:pt x="15374" y="14448"/>
                  </a:lnTo>
                  <a:lnTo>
                    <a:pt x="15265" y="15330"/>
                  </a:lnTo>
                  <a:lnTo>
                    <a:pt x="14363" y="14712"/>
                  </a:lnTo>
                  <a:lnTo>
                    <a:pt x="14065" y="15879"/>
                  </a:lnTo>
                  <a:lnTo>
                    <a:pt x="14921" y="16229"/>
                  </a:lnTo>
                  <a:lnTo>
                    <a:pt x="15645" y="15960"/>
                  </a:lnTo>
                  <a:lnTo>
                    <a:pt x="16248" y="16436"/>
                  </a:lnTo>
                  <a:lnTo>
                    <a:pt x="16980" y="15840"/>
                  </a:lnTo>
                  <a:lnTo>
                    <a:pt x="17706" y="15654"/>
                  </a:lnTo>
                  <a:lnTo>
                    <a:pt x="18669" y="15799"/>
                  </a:lnTo>
                  <a:lnTo>
                    <a:pt x="18284" y="16563"/>
                  </a:lnTo>
                  <a:lnTo>
                    <a:pt x="17241" y="16749"/>
                  </a:lnTo>
                  <a:lnTo>
                    <a:pt x="17734" y="17344"/>
                  </a:lnTo>
                  <a:lnTo>
                    <a:pt x="18686" y="17098"/>
                  </a:lnTo>
                  <a:lnTo>
                    <a:pt x="19392" y="16109"/>
                  </a:lnTo>
                  <a:lnTo>
                    <a:pt x="20192" y="15864"/>
                  </a:lnTo>
                  <a:lnTo>
                    <a:pt x="20321" y="16516"/>
                  </a:lnTo>
                  <a:lnTo>
                    <a:pt x="19642" y="17238"/>
                  </a:lnTo>
                  <a:lnTo>
                    <a:pt x="19479" y="18287"/>
                  </a:lnTo>
                  <a:lnTo>
                    <a:pt x="18422" y="18287"/>
                  </a:lnTo>
                  <a:lnTo>
                    <a:pt x="18972" y="18967"/>
                  </a:lnTo>
                  <a:lnTo>
                    <a:pt x="19738" y="19340"/>
                  </a:lnTo>
                  <a:lnTo>
                    <a:pt x="20504" y="19708"/>
                  </a:lnTo>
                  <a:lnTo>
                    <a:pt x="21600" y="20078"/>
                  </a:lnTo>
                  <a:lnTo>
                    <a:pt x="21274" y="20754"/>
                  </a:lnTo>
                  <a:lnTo>
                    <a:pt x="20398" y="20446"/>
                  </a:lnTo>
                  <a:lnTo>
                    <a:pt x="20561" y="21292"/>
                  </a:lnTo>
                  <a:lnTo>
                    <a:pt x="19747" y="21538"/>
                  </a:lnTo>
                  <a:lnTo>
                    <a:pt x="18871" y="21600"/>
                  </a:lnTo>
                  <a:lnTo>
                    <a:pt x="18926" y="20943"/>
                  </a:lnTo>
                  <a:lnTo>
                    <a:pt x="18507" y="20448"/>
                  </a:lnTo>
                  <a:lnTo>
                    <a:pt x="18454" y="19832"/>
                  </a:lnTo>
                  <a:lnTo>
                    <a:pt x="17651" y="19542"/>
                  </a:lnTo>
                  <a:lnTo>
                    <a:pt x="17324" y="19094"/>
                  </a:lnTo>
                  <a:lnTo>
                    <a:pt x="17122" y="19726"/>
                  </a:lnTo>
                  <a:lnTo>
                    <a:pt x="17560" y="20658"/>
                  </a:lnTo>
                  <a:lnTo>
                    <a:pt x="17179" y="21028"/>
                  </a:lnTo>
                  <a:lnTo>
                    <a:pt x="16652" y="21150"/>
                  </a:lnTo>
                  <a:lnTo>
                    <a:pt x="16124" y="20536"/>
                  </a:lnTo>
                  <a:lnTo>
                    <a:pt x="15906" y="19772"/>
                  </a:lnTo>
                  <a:lnTo>
                    <a:pt x="15005" y="19710"/>
                  </a:lnTo>
                  <a:lnTo>
                    <a:pt x="15404" y="20456"/>
                  </a:lnTo>
                  <a:lnTo>
                    <a:pt x="15516" y="21274"/>
                  </a:lnTo>
                  <a:lnTo>
                    <a:pt x="14968" y="21564"/>
                  </a:lnTo>
                  <a:lnTo>
                    <a:pt x="14258" y="21253"/>
                  </a:lnTo>
                  <a:lnTo>
                    <a:pt x="13767" y="21253"/>
                  </a:lnTo>
                  <a:lnTo>
                    <a:pt x="13430" y="20521"/>
                  </a:lnTo>
                  <a:lnTo>
                    <a:pt x="12876" y="20150"/>
                  </a:lnTo>
                  <a:lnTo>
                    <a:pt x="12177" y="20456"/>
                  </a:lnTo>
                  <a:lnTo>
                    <a:pt x="11938" y="19933"/>
                  </a:lnTo>
                  <a:lnTo>
                    <a:pt x="12330" y="18840"/>
                  </a:lnTo>
                  <a:lnTo>
                    <a:pt x="12552" y="17932"/>
                  </a:lnTo>
                  <a:lnTo>
                    <a:pt x="11731" y="18053"/>
                  </a:lnTo>
                  <a:lnTo>
                    <a:pt x="11343" y="19004"/>
                  </a:lnTo>
                  <a:lnTo>
                    <a:pt x="10754" y="18840"/>
                  </a:lnTo>
                  <a:lnTo>
                    <a:pt x="10989" y="18043"/>
                  </a:lnTo>
                  <a:lnTo>
                    <a:pt x="10664" y="17036"/>
                  </a:lnTo>
                  <a:lnTo>
                    <a:pt x="10205" y="17512"/>
                  </a:lnTo>
                  <a:lnTo>
                    <a:pt x="9538" y="17388"/>
                  </a:lnTo>
                  <a:lnTo>
                    <a:pt x="8561" y="17326"/>
                  </a:lnTo>
                  <a:lnTo>
                    <a:pt x="8556" y="18040"/>
                  </a:lnTo>
                  <a:lnTo>
                    <a:pt x="9500" y="18783"/>
                  </a:lnTo>
                  <a:lnTo>
                    <a:pt x="10268" y="18991"/>
                  </a:lnTo>
                  <a:lnTo>
                    <a:pt x="10229" y="19860"/>
                  </a:lnTo>
                  <a:lnTo>
                    <a:pt x="9537" y="19736"/>
                  </a:lnTo>
                  <a:lnTo>
                    <a:pt x="8780" y="19104"/>
                  </a:lnTo>
                  <a:lnTo>
                    <a:pt x="8032" y="18858"/>
                  </a:lnTo>
                  <a:lnTo>
                    <a:pt x="7134" y="18364"/>
                  </a:lnTo>
                  <a:lnTo>
                    <a:pt x="6301" y="18364"/>
                  </a:lnTo>
                  <a:lnTo>
                    <a:pt x="5570" y="18426"/>
                  </a:lnTo>
                  <a:lnTo>
                    <a:pt x="5154" y="17828"/>
                  </a:lnTo>
                  <a:lnTo>
                    <a:pt x="4499" y="17766"/>
                  </a:lnTo>
                  <a:lnTo>
                    <a:pt x="4134" y="16878"/>
                  </a:lnTo>
                  <a:lnTo>
                    <a:pt x="3689" y="15915"/>
                  </a:lnTo>
                  <a:lnTo>
                    <a:pt x="3089" y="16205"/>
                  </a:lnTo>
                  <a:lnTo>
                    <a:pt x="3338" y="17253"/>
                  </a:lnTo>
                  <a:lnTo>
                    <a:pt x="3906" y="17890"/>
                  </a:lnTo>
                  <a:lnTo>
                    <a:pt x="1716" y="18649"/>
                  </a:lnTo>
                  <a:lnTo>
                    <a:pt x="1313" y="17722"/>
                  </a:lnTo>
                  <a:lnTo>
                    <a:pt x="2430" y="15346"/>
                  </a:lnTo>
                  <a:lnTo>
                    <a:pt x="2111" y="13697"/>
                  </a:lnTo>
                  <a:lnTo>
                    <a:pt x="2313" y="12048"/>
                  </a:lnTo>
                  <a:lnTo>
                    <a:pt x="2366" y="10986"/>
                  </a:lnTo>
                  <a:lnTo>
                    <a:pt x="1671" y="10572"/>
                  </a:lnTo>
                  <a:lnTo>
                    <a:pt x="1616" y="9112"/>
                  </a:lnTo>
                  <a:lnTo>
                    <a:pt x="940" y="7436"/>
                  </a:lnTo>
                  <a:lnTo>
                    <a:pt x="816" y="6042"/>
                  </a:lnTo>
                  <a:lnTo>
                    <a:pt x="30" y="5280"/>
                  </a:lnTo>
                  <a:lnTo>
                    <a:pt x="0" y="0"/>
                  </a:lnTo>
                  <a:lnTo>
                    <a:pt x="12774" y="331"/>
                  </a:lnTo>
                  <a:lnTo>
                    <a:pt x="12524" y="1269"/>
                  </a:lnTo>
                  <a:lnTo>
                    <a:pt x="12889" y="2035"/>
                  </a:lnTo>
                  <a:lnTo>
                    <a:pt x="12815" y="2840"/>
                  </a:lnTo>
                  <a:lnTo>
                    <a:pt x="13366" y="3210"/>
                  </a:lnTo>
                  <a:lnTo>
                    <a:pt x="13200" y="3971"/>
                  </a:lnTo>
                  <a:lnTo>
                    <a:pt x="12836" y="4854"/>
                  </a:lnTo>
                  <a:lnTo>
                    <a:pt x="12471" y="6050"/>
                  </a:lnTo>
                  <a:lnTo>
                    <a:pt x="12111" y="6648"/>
                  </a:lnTo>
                  <a:lnTo>
                    <a:pt x="11820" y="7929"/>
                  </a:lnTo>
                  <a:lnTo>
                    <a:pt x="11311" y="8939"/>
                  </a:lnTo>
                  <a:lnTo>
                    <a:pt x="10962" y="10241"/>
                  </a:lnTo>
                  <a:lnTo>
                    <a:pt x="10486" y="11377"/>
                  </a:lnTo>
                  <a:lnTo>
                    <a:pt x="17908" y="10946"/>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1" name="Shape"/>
            <p:cNvSpPr/>
            <p:nvPr/>
          </p:nvSpPr>
          <p:spPr>
            <a:xfrm>
              <a:off x="10922189" y="5810301"/>
              <a:ext cx="2773068" cy="873677"/>
            </a:xfrm>
            <a:custGeom>
              <a:avLst/>
              <a:gdLst/>
              <a:ahLst/>
              <a:cxnLst>
                <a:cxn ang="0">
                  <a:pos x="wd2" y="hd2"/>
                </a:cxn>
                <a:cxn ang="5400000">
                  <a:pos x="wd2" y="hd2"/>
                </a:cxn>
                <a:cxn ang="10800000">
                  <a:pos x="wd2" y="hd2"/>
                </a:cxn>
                <a:cxn ang="16200000">
                  <a:pos x="wd2" y="hd2"/>
                </a:cxn>
              </a:cxnLst>
              <a:rect l="0" t="0" r="r" b="b"/>
              <a:pathLst>
                <a:path w="21600" h="21545" extrusionOk="0">
                  <a:moveTo>
                    <a:pt x="21600" y="0"/>
                  </a:moveTo>
                  <a:lnTo>
                    <a:pt x="16333" y="2540"/>
                  </a:lnTo>
                  <a:lnTo>
                    <a:pt x="4553" y="5184"/>
                  </a:lnTo>
                  <a:lnTo>
                    <a:pt x="5007" y="6708"/>
                  </a:lnTo>
                  <a:lnTo>
                    <a:pt x="1281" y="7663"/>
                  </a:lnTo>
                  <a:lnTo>
                    <a:pt x="1144" y="9402"/>
                  </a:lnTo>
                  <a:lnTo>
                    <a:pt x="1030" y="11118"/>
                  </a:lnTo>
                  <a:lnTo>
                    <a:pt x="1138" y="12854"/>
                  </a:lnTo>
                  <a:lnTo>
                    <a:pt x="1067" y="14115"/>
                  </a:lnTo>
                  <a:lnTo>
                    <a:pt x="744" y="14863"/>
                  </a:lnTo>
                  <a:lnTo>
                    <a:pt x="622" y="16885"/>
                  </a:lnTo>
                  <a:lnTo>
                    <a:pt x="295" y="18185"/>
                  </a:lnTo>
                  <a:lnTo>
                    <a:pt x="0" y="21516"/>
                  </a:lnTo>
                  <a:cubicBezTo>
                    <a:pt x="2433" y="21600"/>
                    <a:pt x="4867" y="21503"/>
                    <a:pt x="7299" y="21227"/>
                  </a:cubicBezTo>
                  <a:cubicBezTo>
                    <a:pt x="9710" y="20952"/>
                    <a:pt x="12120" y="20501"/>
                    <a:pt x="14525" y="19873"/>
                  </a:cubicBezTo>
                  <a:lnTo>
                    <a:pt x="14827" y="17582"/>
                  </a:lnTo>
                  <a:lnTo>
                    <a:pt x="15399" y="17016"/>
                  </a:lnTo>
                  <a:lnTo>
                    <a:pt x="15856" y="16330"/>
                  </a:lnTo>
                  <a:lnTo>
                    <a:pt x="16751" y="15185"/>
                  </a:lnTo>
                  <a:lnTo>
                    <a:pt x="17077" y="14269"/>
                  </a:lnTo>
                  <a:lnTo>
                    <a:pt x="17731" y="12318"/>
                  </a:lnTo>
                  <a:lnTo>
                    <a:pt x="18185" y="10348"/>
                  </a:lnTo>
                  <a:lnTo>
                    <a:pt x="18752" y="9658"/>
                  </a:lnTo>
                  <a:lnTo>
                    <a:pt x="19090" y="9121"/>
                  </a:lnTo>
                  <a:lnTo>
                    <a:pt x="19367" y="8090"/>
                  </a:lnTo>
                  <a:lnTo>
                    <a:pt x="19656" y="7213"/>
                  </a:lnTo>
                  <a:lnTo>
                    <a:pt x="19968" y="6566"/>
                  </a:lnTo>
                  <a:lnTo>
                    <a:pt x="20285" y="5477"/>
                  </a:lnTo>
                  <a:lnTo>
                    <a:pt x="20668" y="4672"/>
                  </a:lnTo>
                  <a:lnTo>
                    <a:pt x="21099" y="3608"/>
                  </a:lnTo>
                  <a:lnTo>
                    <a:pt x="21425" y="2160"/>
                  </a:lnTo>
                  <a:lnTo>
                    <a:pt x="2160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2" name="Shape"/>
            <p:cNvSpPr/>
            <p:nvPr/>
          </p:nvSpPr>
          <p:spPr>
            <a:xfrm>
              <a:off x="12772418" y="5554446"/>
              <a:ext cx="2954551" cy="1255016"/>
            </a:xfrm>
            <a:custGeom>
              <a:avLst/>
              <a:gdLst/>
              <a:ahLst/>
              <a:cxnLst>
                <a:cxn ang="0">
                  <a:pos x="wd2" y="hd2"/>
                </a:cxn>
                <a:cxn ang="5400000">
                  <a:pos x="wd2" y="hd2"/>
                </a:cxn>
                <a:cxn ang="10800000">
                  <a:pos x="wd2" y="hd2"/>
                </a:cxn>
                <a:cxn ang="16200000">
                  <a:pos x="wd2" y="hd2"/>
                </a:cxn>
              </a:cxnLst>
              <a:rect l="0" t="0" r="r" b="b"/>
              <a:pathLst>
                <a:path w="21600" h="21600" extrusionOk="0">
                  <a:moveTo>
                    <a:pt x="15185" y="21600"/>
                  </a:moveTo>
                  <a:lnTo>
                    <a:pt x="11850" y="15566"/>
                  </a:lnTo>
                  <a:lnTo>
                    <a:pt x="9627" y="16530"/>
                  </a:lnTo>
                  <a:lnTo>
                    <a:pt x="8191" y="14866"/>
                  </a:lnTo>
                  <a:lnTo>
                    <a:pt x="5240" y="15227"/>
                  </a:lnTo>
                  <a:lnTo>
                    <a:pt x="3660" y="17346"/>
                  </a:lnTo>
                  <a:lnTo>
                    <a:pt x="0" y="18303"/>
                  </a:lnTo>
                  <a:lnTo>
                    <a:pt x="327" y="16416"/>
                  </a:lnTo>
                  <a:lnTo>
                    <a:pt x="1000" y="15944"/>
                  </a:lnTo>
                  <a:lnTo>
                    <a:pt x="2272" y="14559"/>
                  </a:lnTo>
                  <a:lnTo>
                    <a:pt x="3084" y="12876"/>
                  </a:lnTo>
                  <a:lnTo>
                    <a:pt x="3532" y="11301"/>
                  </a:lnTo>
                  <a:lnTo>
                    <a:pt x="4370" y="10621"/>
                  </a:lnTo>
                  <a:lnTo>
                    <a:pt x="4795" y="9178"/>
                  </a:lnTo>
                  <a:lnTo>
                    <a:pt x="5293" y="8614"/>
                  </a:lnTo>
                  <a:lnTo>
                    <a:pt x="5530" y="7843"/>
                  </a:lnTo>
                  <a:lnTo>
                    <a:pt x="6385" y="6414"/>
                  </a:lnTo>
                  <a:lnTo>
                    <a:pt x="6699" y="4504"/>
                  </a:lnTo>
                  <a:lnTo>
                    <a:pt x="20351" y="0"/>
                  </a:lnTo>
                  <a:lnTo>
                    <a:pt x="20645" y="1129"/>
                  </a:lnTo>
                  <a:lnTo>
                    <a:pt x="21600" y="5073"/>
                  </a:lnTo>
                  <a:lnTo>
                    <a:pt x="21520" y="5890"/>
                  </a:lnTo>
                  <a:lnTo>
                    <a:pt x="20190" y="1019"/>
                  </a:lnTo>
                  <a:lnTo>
                    <a:pt x="19989" y="1681"/>
                  </a:lnTo>
                  <a:lnTo>
                    <a:pt x="20249" y="2665"/>
                  </a:lnTo>
                  <a:lnTo>
                    <a:pt x="20124" y="3545"/>
                  </a:lnTo>
                  <a:lnTo>
                    <a:pt x="19639" y="3230"/>
                  </a:lnTo>
                  <a:lnTo>
                    <a:pt x="19197" y="2752"/>
                  </a:lnTo>
                  <a:lnTo>
                    <a:pt x="19106" y="3685"/>
                  </a:lnTo>
                  <a:lnTo>
                    <a:pt x="18856" y="4374"/>
                  </a:lnTo>
                  <a:lnTo>
                    <a:pt x="18382" y="4856"/>
                  </a:lnTo>
                  <a:lnTo>
                    <a:pt x="18504" y="5910"/>
                  </a:lnTo>
                  <a:lnTo>
                    <a:pt x="19146" y="5595"/>
                  </a:lnTo>
                  <a:lnTo>
                    <a:pt x="19935" y="4799"/>
                  </a:lnTo>
                  <a:lnTo>
                    <a:pt x="20388" y="4719"/>
                  </a:lnTo>
                  <a:lnTo>
                    <a:pt x="20264" y="5809"/>
                  </a:lnTo>
                  <a:lnTo>
                    <a:pt x="20959" y="4498"/>
                  </a:lnTo>
                  <a:lnTo>
                    <a:pt x="21162" y="5642"/>
                  </a:lnTo>
                  <a:lnTo>
                    <a:pt x="20937" y="6870"/>
                  </a:lnTo>
                  <a:cubicBezTo>
                    <a:pt x="20836" y="6870"/>
                    <a:pt x="20736" y="6870"/>
                    <a:pt x="20636" y="6870"/>
                  </a:cubicBezTo>
                  <a:cubicBezTo>
                    <a:pt x="20536" y="6870"/>
                    <a:pt x="20436" y="6870"/>
                    <a:pt x="20335" y="6870"/>
                  </a:cubicBezTo>
                  <a:lnTo>
                    <a:pt x="19815" y="6790"/>
                  </a:lnTo>
                  <a:lnTo>
                    <a:pt x="19815" y="7700"/>
                  </a:lnTo>
                  <a:lnTo>
                    <a:pt x="20660" y="7994"/>
                  </a:lnTo>
                  <a:lnTo>
                    <a:pt x="20131" y="8978"/>
                  </a:lnTo>
                  <a:lnTo>
                    <a:pt x="19655" y="9456"/>
                  </a:lnTo>
                  <a:lnTo>
                    <a:pt x="19158" y="8282"/>
                  </a:lnTo>
                  <a:lnTo>
                    <a:pt x="18694" y="8924"/>
                  </a:lnTo>
                  <a:lnTo>
                    <a:pt x="18399" y="9343"/>
                  </a:lnTo>
                  <a:lnTo>
                    <a:pt x="18501" y="10330"/>
                  </a:lnTo>
                  <a:lnTo>
                    <a:pt x="18977" y="10410"/>
                  </a:lnTo>
                  <a:lnTo>
                    <a:pt x="19646" y="10647"/>
                  </a:lnTo>
                  <a:lnTo>
                    <a:pt x="20122" y="10567"/>
                  </a:lnTo>
                  <a:lnTo>
                    <a:pt x="20324" y="11521"/>
                  </a:lnTo>
                  <a:lnTo>
                    <a:pt x="20188" y="12799"/>
                  </a:lnTo>
                  <a:lnTo>
                    <a:pt x="19590" y="13170"/>
                  </a:lnTo>
                  <a:lnTo>
                    <a:pt x="18969" y="12929"/>
                  </a:lnTo>
                  <a:lnTo>
                    <a:pt x="18697" y="13407"/>
                  </a:lnTo>
                  <a:lnTo>
                    <a:pt x="18315" y="13886"/>
                  </a:lnTo>
                  <a:lnTo>
                    <a:pt x="17874" y="14120"/>
                  </a:lnTo>
                  <a:lnTo>
                    <a:pt x="17398" y="14890"/>
                  </a:lnTo>
                  <a:lnTo>
                    <a:pt x="17565" y="16429"/>
                  </a:lnTo>
                  <a:lnTo>
                    <a:pt x="17337" y="17359"/>
                  </a:lnTo>
                  <a:lnTo>
                    <a:pt x="17102" y="18071"/>
                  </a:lnTo>
                  <a:lnTo>
                    <a:pt x="16965" y="18894"/>
                  </a:lnTo>
                  <a:lnTo>
                    <a:pt x="16965" y="21022"/>
                  </a:lnTo>
                  <a:lnTo>
                    <a:pt x="16046" y="18005"/>
                  </a:lnTo>
                  <a:lnTo>
                    <a:pt x="16182" y="19359"/>
                  </a:lnTo>
                  <a:lnTo>
                    <a:pt x="16532" y="20748"/>
                  </a:lnTo>
                  <a:lnTo>
                    <a:pt x="16106" y="21012"/>
                  </a:lnTo>
                  <a:lnTo>
                    <a:pt x="15561" y="20822"/>
                  </a:lnTo>
                  <a:lnTo>
                    <a:pt x="15185" y="2160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3" name="Shape"/>
            <p:cNvSpPr/>
            <p:nvPr/>
          </p:nvSpPr>
          <p:spPr>
            <a:xfrm>
              <a:off x="13215109" y="6395199"/>
              <a:ext cx="1646524" cy="1205753"/>
            </a:xfrm>
            <a:custGeom>
              <a:avLst/>
              <a:gdLst/>
              <a:ahLst/>
              <a:cxnLst>
                <a:cxn ang="0">
                  <a:pos x="wd2" y="hd2"/>
                </a:cxn>
                <a:cxn ang="5400000">
                  <a:pos x="wd2" y="hd2"/>
                </a:cxn>
                <a:cxn ang="10800000">
                  <a:pos x="wd2" y="hd2"/>
                </a:cxn>
                <a:cxn ang="16200000">
                  <a:pos x="wd2" y="hd2"/>
                </a:cxn>
              </a:cxnLst>
              <a:rect l="0" t="0" r="r" b="b"/>
              <a:pathLst>
                <a:path w="21600" h="21600" extrusionOk="0">
                  <a:moveTo>
                    <a:pt x="3294" y="414"/>
                  </a:moveTo>
                  <a:lnTo>
                    <a:pt x="540" y="2813"/>
                  </a:lnTo>
                  <a:lnTo>
                    <a:pt x="597" y="3793"/>
                  </a:lnTo>
                  <a:lnTo>
                    <a:pt x="0" y="4420"/>
                  </a:lnTo>
                  <a:lnTo>
                    <a:pt x="477" y="5308"/>
                  </a:lnTo>
                  <a:lnTo>
                    <a:pt x="7347" y="14789"/>
                  </a:lnTo>
                  <a:lnTo>
                    <a:pt x="8561" y="15893"/>
                  </a:lnTo>
                  <a:lnTo>
                    <a:pt x="9390" y="17505"/>
                  </a:lnTo>
                  <a:lnTo>
                    <a:pt x="10751" y="19510"/>
                  </a:lnTo>
                  <a:lnTo>
                    <a:pt x="11050" y="20851"/>
                  </a:lnTo>
                  <a:lnTo>
                    <a:pt x="11899" y="21600"/>
                  </a:lnTo>
                  <a:lnTo>
                    <a:pt x="13653" y="21548"/>
                  </a:lnTo>
                  <a:lnTo>
                    <a:pt x="14061" y="20381"/>
                  </a:lnTo>
                  <a:lnTo>
                    <a:pt x="13207" y="19970"/>
                  </a:lnTo>
                  <a:lnTo>
                    <a:pt x="12574" y="18967"/>
                  </a:lnTo>
                  <a:lnTo>
                    <a:pt x="13510" y="18887"/>
                  </a:lnTo>
                  <a:lnTo>
                    <a:pt x="14282" y="18943"/>
                  </a:lnTo>
                  <a:lnTo>
                    <a:pt x="15379" y="18525"/>
                  </a:lnTo>
                  <a:lnTo>
                    <a:pt x="16006" y="17230"/>
                  </a:lnTo>
                  <a:lnTo>
                    <a:pt x="17006" y="16450"/>
                  </a:lnTo>
                  <a:lnTo>
                    <a:pt x="17370" y="15705"/>
                  </a:lnTo>
                  <a:lnTo>
                    <a:pt x="17551" y="14928"/>
                  </a:lnTo>
                  <a:lnTo>
                    <a:pt x="17429" y="13685"/>
                  </a:lnTo>
                  <a:lnTo>
                    <a:pt x="18525" y="14019"/>
                  </a:lnTo>
                  <a:lnTo>
                    <a:pt x="19196" y="12598"/>
                  </a:lnTo>
                  <a:lnTo>
                    <a:pt x="19318" y="11627"/>
                  </a:lnTo>
                  <a:lnTo>
                    <a:pt x="19624" y="10307"/>
                  </a:lnTo>
                  <a:lnTo>
                    <a:pt x="20501" y="8807"/>
                  </a:lnTo>
                  <a:lnTo>
                    <a:pt x="21600" y="7139"/>
                  </a:lnTo>
                  <a:lnTo>
                    <a:pt x="15412" y="735"/>
                  </a:lnTo>
                  <a:lnTo>
                    <a:pt x="11646" y="1783"/>
                  </a:lnTo>
                  <a:lnTo>
                    <a:pt x="9020" y="0"/>
                  </a:lnTo>
                  <a:lnTo>
                    <a:pt x="3294" y="414"/>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4" name="Shape"/>
            <p:cNvSpPr/>
            <p:nvPr/>
          </p:nvSpPr>
          <p:spPr>
            <a:xfrm>
              <a:off x="12458526" y="6547394"/>
              <a:ext cx="1690839" cy="1808471"/>
            </a:xfrm>
            <a:custGeom>
              <a:avLst/>
              <a:gdLst/>
              <a:ahLst/>
              <a:cxnLst>
                <a:cxn ang="0">
                  <a:pos x="wd2" y="hd2"/>
                </a:cxn>
                <a:cxn ang="5400000">
                  <a:pos x="wd2" y="hd2"/>
                </a:cxn>
                <a:cxn ang="10800000">
                  <a:pos x="wd2" y="hd2"/>
                </a:cxn>
                <a:cxn ang="16200000">
                  <a:pos x="wd2" y="hd2"/>
                </a:cxn>
              </a:cxnLst>
              <a:rect l="0" t="0" r="r" b="b"/>
              <a:pathLst>
                <a:path w="21600" h="21600" extrusionOk="0">
                  <a:moveTo>
                    <a:pt x="0" y="994"/>
                  </a:moveTo>
                  <a:lnTo>
                    <a:pt x="2164" y="10410"/>
                  </a:lnTo>
                  <a:lnTo>
                    <a:pt x="2970" y="11991"/>
                  </a:lnTo>
                  <a:lnTo>
                    <a:pt x="3936" y="13442"/>
                  </a:lnTo>
                  <a:lnTo>
                    <a:pt x="3777" y="14166"/>
                  </a:lnTo>
                  <a:lnTo>
                    <a:pt x="3189" y="14939"/>
                  </a:lnTo>
                  <a:lnTo>
                    <a:pt x="3189" y="15775"/>
                  </a:lnTo>
                  <a:lnTo>
                    <a:pt x="3310" y="17154"/>
                  </a:lnTo>
                  <a:lnTo>
                    <a:pt x="3132" y="18057"/>
                  </a:lnTo>
                  <a:lnTo>
                    <a:pt x="3290" y="19223"/>
                  </a:lnTo>
                  <a:lnTo>
                    <a:pt x="3827" y="20462"/>
                  </a:lnTo>
                  <a:lnTo>
                    <a:pt x="4462" y="21514"/>
                  </a:lnTo>
                  <a:lnTo>
                    <a:pt x="16282" y="20968"/>
                  </a:lnTo>
                  <a:lnTo>
                    <a:pt x="16578" y="21600"/>
                  </a:lnTo>
                  <a:lnTo>
                    <a:pt x="17414" y="21454"/>
                  </a:lnTo>
                  <a:lnTo>
                    <a:pt x="17593" y="20304"/>
                  </a:lnTo>
                  <a:lnTo>
                    <a:pt x="17988" y="19729"/>
                  </a:lnTo>
                  <a:lnTo>
                    <a:pt x="18618" y="20061"/>
                  </a:lnTo>
                  <a:lnTo>
                    <a:pt x="19490" y="20228"/>
                  </a:lnTo>
                  <a:lnTo>
                    <a:pt x="19962" y="19678"/>
                  </a:lnTo>
                  <a:lnTo>
                    <a:pt x="19520" y="18772"/>
                  </a:lnTo>
                  <a:lnTo>
                    <a:pt x="19981" y="17929"/>
                  </a:lnTo>
                  <a:lnTo>
                    <a:pt x="19664" y="17265"/>
                  </a:lnTo>
                  <a:lnTo>
                    <a:pt x="20098" y="16766"/>
                  </a:lnTo>
                  <a:lnTo>
                    <a:pt x="20038" y="16211"/>
                  </a:lnTo>
                  <a:lnTo>
                    <a:pt x="20890" y="15477"/>
                  </a:lnTo>
                  <a:lnTo>
                    <a:pt x="21009" y="14481"/>
                  </a:lnTo>
                  <a:lnTo>
                    <a:pt x="21424" y="13797"/>
                  </a:lnTo>
                  <a:lnTo>
                    <a:pt x="21600" y="13079"/>
                  </a:lnTo>
                  <a:lnTo>
                    <a:pt x="21322" y="12473"/>
                  </a:lnTo>
                  <a:lnTo>
                    <a:pt x="20264" y="12824"/>
                  </a:lnTo>
                  <a:lnTo>
                    <a:pt x="20202" y="11916"/>
                  </a:lnTo>
                  <a:lnTo>
                    <a:pt x="20359" y="10892"/>
                  </a:lnTo>
                  <a:lnTo>
                    <a:pt x="18991" y="9696"/>
                  </a:lnTo>
                  <a:lnTo>
                    <a:pt x="18099" y="8554"/>
                  </a:lnTo>
                  <a:lnTo>
                    <a:pt x="16922" y="7788"/>
                  </a:lnTo>
                  <a:lnTo>
                    <a:pt x="10028" y="1232"/>
                  </a:lnTo>
                  <a:lnTo>
                    <a:pt x="10720" y="561"/>
                  </a:lnTo>
                  <a:lnTo>
                    <a:pt x="10519" y="0"/>
                  </a:lnTo>
                  <a:cubicBezTo>
                    <a:pt x="8809" y="228"/>
                    <a:pt x="7093" y="424"/>
                    <a:pt x="5374" y="588"/>
                  </a:cubicBezTo>
                  <a:cubicBezTo>
                    <a:pt x="3586" y="758"/>
                    <a:pt x="1794" y="894"/>
                    <a:pt x="0" y="994"/>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5" name="Shape"/>
            <p:cNvSpPr/>
            <p:nvPr/>
          </p:nvSpPr>
          <p:spPr>
            <a:xfrm>
              <a:off x="11867661" y="8180840"/>
              <a:ext cx="2817935" cy="2283438"/>
            </a:xfrm>
            <a:custGeom>
              <a:avLst/>
              <a:gdLst/>
              <a:ahLst/>
              <a:cxnLst>
                <a:cxn ang="0">
                  <a:pos x="wd2" y="hd2"/>
                </a:cxn>
                <a:cxn ang="5400000">
                  <a:pos x="wd2" y="hd2"/>
                </a:cxn>
                <a:cxn ang="10800000">
                  <a:pos x="wd2" y="hd2"/>
                </a:cxn>
                <a:cxn ang="16200000">
                  <a:pos x="wd2" y="hd2"/>
                </a:cxn>
              </a:cxnLst>
              <a:rect l="0" t="0" r="r" b="b"/>
              <a:pathLst>
                <a:path w="21600" h="21600" extrusionOk="0">
                  <a:moveTo>
                    <a:pt x="15338" y="0"/>
                  </a:moveTo>
                  <a:lnTo>
                    <a:pt x="15743" y="287"/>
                  </a:lnTo>
                  <a:lnTo>
                    <a:pt x="16487" y="531"/>
                  </a:lnTo>
                  <a:lnTo>
                    <a:pt x="16416" y="1226"/>
                  </a:lnTo>
                  <a:lnTo>
                    <a:pt x="16687" y="1717"/>
                  </a:lnTo>
                  <a:lnTo>
                    <a:pt x="16791" y="2392"/>
                  </a:lnTo>
                  <a:lnTo>
                    <a:pt x="16861" y="3122"/>
                  </a:lnTo>
                  <a:lnTo>
                    <a:pt x="17122" y="3843"/>
                  </a:lnTo>
                  <a:lnTo>
                    <a:pt x="17265" y="4398"/>
                  </a:lnTo>
                  <a:lnTo>
                    <a:pt x="17618" y="5141"/>
                  </a:lnTo>
                  <a:lnTo>
                    <a:pt x="17940" y="5698"/>
                  </a:lnTo>
                  <a:lnTo>
                    <a:pt x="18130" y="6254"/>
                  </a:lnTo>
                  <a:lnTo>
                    <a:pt x="17649" y="6296"/>
                  </a:lnTo>
                  <a:lnTo>
                    <a:pt x="17896" y="6912"/>
                  </a:lnTo>
                  <a:lnTo>
                    <a:pt x="18550" y="7072"/>
                  </a:lnTo>
                  <a:lnTo>
                    <a:pt x="18989" y="7439"/>
                  </a:lnTo>
                  <a:lnTo>
                    <a:pt x="19227" y="8114"/>
                  </a:lnTo>
                  <a:lnTo>
                    <a:pt x="19099" y="8622"/>
                  </a:lnTo>
                  <a:lnTo>
                    <a:pt x="18720" y="8316"/>
                  </a:lnTo>
                  <a:lnTo>
                    <a:pt x="18282" y="7963"/>
                  </a:lnTo>
                  <a:lnTo>
                    <a:pt x="18461" y="8697"/>
                  </a:lnTo>
                  <a:lnTo>
                    <a:pt x="18805" y="9138"/>
                  </a:lnTo>
                  <a:lnTo>
                    <a:pt x="19042" y="9563"/>
                  </a:lnTo>
                  <a:lnTo>
                    <a:pt x="19280" y="10278"/>
                  </a:lnTo>
                  <a:lnTo>
                    <a:pt x="19493" y="9330"/>
                  </a:lnTo>
                  <a:lnTo>
                    <a:pt x="19826" y="9708"/>
                  </a:lnTo>
                  <a:lnTo>
                    <a:pt x="19647" y="10663"/>
                  </a:lnTo>
                  <a:lnTo>
                    <a:pt x="20107" y="11102"/>
                  </a:lnTo>
                  <a:lnTo>
                    <a:pt x="20642" y="12172"/>
                  </a:lnTo>
                  <a:lnTo>
                    <a:pt x="20891" y="12817"/>
                  </a:lnTo>
                  <a:lnTo>
                    <a:pt x="21140" y="13397"/>
                  </a:lnTo>
                  <a:lnTo>
                    <a:pt x="21412" y="14011"/>
                  </a:lnTo>
                  <a:lnTo>
                    <a:pt x="21225" y="14493"/>
                  </a:lnTo>
                  <a:lnTo>
                    <a:pt x="20740" y="13369"/>
                  </a:lnTo>
                  <a:lnTo>
                    <a:pt x="20812" y="14368"/>
                  </a:lnTo>
                  <a:lnTo>
                    <a:pt x="21307" y="14938"/>
                  </a:lnTo>
                  <a:lnTo>
                    <a:pt x="21260" y="15598"/>
                  </a:lnTo>
                  <a:lnTo>
                    <a:pt x="21353" y="16035"/>
                  </a:lnTo>
                  <a:lnTo>
                    <a:pt x="21493" y="16749"/>
                  </a:lnTo>
                  <a:lnTo>
                    <a:pt x="21600" y="17416"/>
                  </a:lnTo>
                  <a:lnTo>
                    <a:pt x="21379" y="18007"/>
                  </a:lnTo>
                  <a:lnTo>
                    <a:pt x="21035" y="18251"/>
                  </a:lnTo>
                  <a:lnTo>
                    <a:pt x="20885" y="18884"/>
                  </a:lnTo>
                  <a:lnTo>
                    <a:pt x="20885" y="19616"/>
                  </a:lnTo>
                  <a:lnTo>
                    <a:pt x="21230" y="20217"/>
                  </a:lnTo>
                  <a:lnTo>
                    <a:pt x="20982" y="20653"/>
                  </a:lnTo>
                  <a:lnTo>
                    <a:pt x="20293" y="20842"/>
                  </a:lnTo>
                  <a:lnTo>
                    <a:pt x="20198" y="21280"/>
                  </a:lnTo>
                  <a:lnTo>
                    <a:pt x="19703" y="21556"/>
                  </a:lnTo>
                  <a:lnTo>
                    <a:pt x="19289" y="21600"/>
                  </a:lnTo>
                  <a:lnTo>
                    <a:pt x="18742" y="21438"/>
                  </a:lnTo>
                  <a:lnTo>
                    <a:pt x="19222" y="21013"/>
                  </a:lnTo>
                  <a:cubicBezTo>
                    <a:pt x="19287" y="20957"/>
                    <a:pt x="19352" y="20901"/>
                    <a:pt x="19417" y="20844"/>
                  </a:cubicBezTo>
                  <a:cubicBezTo>
                    <a:pt x="19482" y="20788"/>
                    <a:pt x="19547" y="20731"/>
                    <a:pt x="19612" y="20675"/>
                  </a:cubicBezTo>
                  <a:lnTo>
                    <a:pt x="19008" y="20576"/>
                  </a:lnTo>
                  <a:lnTo>
                    <a:pt x="18690" y="20283"/>
                  </a:lnTo>
                  <a:lnTo>
                    <a:pt x="19045" y="19522"/>
                  </a:lnTo>
                  <a:lnTo>
                    <a:pt x="18652" y="18877"/>
                  </a:lnTo>
                  <a:lnTo>
                    <a:pt x="17939" y="18877"/>
                  </a:lnTo>
                  <a:lnTo>
                    <a:pt x="17417" y="18612"/>
                  </a:lnTo>
                  <a:lnTo>
                    <a:pt x="17110" y="17777"/>
                  </a:lnTo>
                  <a:lnTo>
                    <a:pt x="17014" y="17042"/>
                  </a:lnTo>
                  <a:lnTo>
                    <a:pt x="16788" y="16498"/>
                  </a:lnTo>
                  <a:lnTo>
                    <a:pt x="16456" y="16733"/>
                  </a:lnTo>
                  <a:lnTo>
                    <a:pt x="15922" y="16968"/>
                  </a:lnTo>
                  <a:lnTo>
                    <a:pt x="15699" y="16235"/>
                  </a:lnTo>
                  <a:lnTo>
                    <a:pt x="15010" y="15722"/>
                  </a:lnTo>
                  <a:lnTo>
                    <a:pt x="15719" y="15459"/>
                  </a:lnTo>
                  <a:lnTo>
                    <a:pt x="16072" y="14946"/>
                  </a:lnTo>
                  <a:lnTo>
                    <a:pt x="15625" y="14696"/>
                  </a:lnTo>
                  <a:lnTo>
                    <a:pt x="15272" y="15179"/>
                  </a:lnTo>
                  <a:lnTo>
                    <a:pt x="14835" y="15005"/>
                  </a:lnTo>
                  <a:lnTo>
                    <a:pt x="14455" y="14696"/>
                  </a:lnTo>
                  <a:lnTo>
                    <a:pt x="14150" y="13993"/>
                  </a:lnTo>
                  <a:lnTo>
                    <a:pt x="14335" y="13114"/>
                  </a:lnTo>
                  <a:lnTo>
                    <a:pt x="14658" y="12896"/>
                  </a:lnTo>
                  <a:lnTo>
                    <a:pt x="14729" y="11831"/>
                  </a:lnTo>
                  <a:lnTo>
                    <a:pt x="14463" y="11134"/>
                  </a:lnTo>
                  <a:lnTo>
                    <a:pt x="13867" y="10831"/>
                  </a:lnTo>
                  <a:lnTo>
                    <a:pt x="13915" y="11533"/>
                  </a:lnTo>
                  <a:lnTo>
                    <a:pt x="14365" y="12166"/>
                  </a:lnTo>
                  <a:lnTo>
                    <a:pt x="14134" y="12620"/>
                  </a:lnTo>
                  <a:lnTo>
                    <a:pt x="13641" y="12110"/>
                  </a:lnTo>
                  <a:lnTo>
                    <a:pt x="13231" y="11612"/>
                  </a:lnTo>
                  <a:lnTo>
                    <a:pt x="13222" y="10660"/>
                  </a:lnTo>
                  <a:lnTo>
                    <a:pt x="13796" y="9468"/>
                  </a:lnTo>
                  <a:lnTo>
                    <a:pt x="13865" y="8589"/>
                  </a:lnTo>
                  <a:lnTo>
                    <a:pt x="13664" y="7975"/>
                  </a:lnTo>
                  <a:lnTo>
                    <a:pt x="13379" y="7357"/>
                  </a:lnTo>
                  <a:lnTo>
                    <a:pt x="13238" y="6789"/>
                  </a:lnTo>
                  <a:lnTo>
                    <a:pt x="12718" y="6833"/>
                  </a:lnTo>
                  <a:lnTo>
                    <a:pt x="12315" y="7094"/>
                  </a:lnTo>
                  <a:lnTo>
                    <a:pt x="12227" y="6289"/>
                  </a:lnTo>
                  <a:lnTo>
                    <a:pt x="11880" y="5865"/>
                  </a:lnTo>
                  <a:lnTo>
                    <a:pt x="11446" y="5703"/>
                  </a:lnTo>
                  <a:lnTo>
                    <a:pt x="11154" y="4973"/>
                  </a:lnTo>
                  <a:lnTo>
                    <a:pt x="10395" y="4622"/>
                  </a:lnTo>
                  <a:lnTo>
                    <a:pt x="10242" y="3579"/>
                  </a:lnTo>
                  <a:lnTo>
                    <a:pt x="9626" y="3579"/>
                  </a:lnTo>
                  <a:lnTo>
                    <a:pt x="9006" y="3623"/>
                  </a:lnTo>
                  <a:lnTo>
                    <a:pt x="8795" y="4259"/>
                  </a:lnTo>
                  <a:lnTo>
                    <a:pt x="8440" y="4773"/>
                  </a:lnTo>
                  <a:lnTo>
                    <a:pt x="8086" y="4962"/>
                  </a:lnTo>
                  <a:lnTo>
                    <a:pt x="8022" y="5442"/>
                  </a:lnTo>
                  <a:lnTo>
                    <a:pt x="7722" y="5837"/>
                  </a:lnTo>
                  <a:lnTo>
                    <a:pt x="7364" y="5638"/>
                  </a:lnTo>
                  <a:lnTo>
                    <a:pt x="7502" y="4995"/>
                  </a:lnTo>
                  <a:lnTo>
                    <a:pt x="6597" y="5287"/>
                  </a:lnTo>
                  <a:lnTo>
                    <a:pt x="6312" y="5767"/>
                  </a:lnTo>
                  <a:lnTo>
                    <a:pt x="5989" y="5285"/>
                  </a:lnTo>
                  <a:lnTo>
                    <a:pt x="5787" y="4625"/>
                  </a:lnTo>
                  <a:lnTo>
                    <a:pt x="5184" y="3896"/>
                  </a:lnTo>
                  <a:lnTo>
                    <a:pt x="5908" y="3896"/>
                  </a:lnTo>
                  <a:lnTo>
                    <a:pt x="5523" y="3340"/>
                  </a:lnTo>
                  <a:lnTo>
                    <a:pt x="5133" y="3123"/>
                  </a:lnTo>
                  <a:lnTo>
                    <a:pt x="4840" y="3940"/>
                  </a:lnTo>
                  <a:lnTo>
                    <a:pt x="4324" y="3395"/>
                  </a:lnTo>
                  <a:lnTo>
                    <a:pt x="3406" y="3484"/>
                  </a:lnTo>
                  <a:lnTo>
                    <a:pt x="3030" y="3191"/>
                  </a:lnTo>
                  <a:lnTo>
                    <a:pt x="3525" y="3059"/>
                  </a:lnTo>
                  <a:lnTo>
                    <a:pt x="3325" y="2713"/>
                  </a:lnTo>
                  <a:lnTo>
                    <a:pt x="2308" y="3020"/>
                  </a:lnTo>
                  <a:lnTo>
                    <a:pt x="1759" y="3256"/>
                  </a:lnTo>
                  <a:lnTo>
                    <a:pt x="2663" y="3417"/>
                  </a:lnTo>
                  <a:lnTo>
                    <a:pt x="2699" y="3899"/>
                  </a:lnTo>
                  <a:lnTo>
                    <a:pt x="1951" y="3899"/>
                  </a:lnTo>
                  <a:lnTo>
                    <a:pt x="1358" y="3651"/>
                  </a:lnTo>
                  <a:lnTo>
                    <a:pt x="1419" y="3096"/>
                  </a:lnTo>
                  <a:lnTo>
                    <a:pt x="1715" y="2700"/>
                  </a:lnTo>
                  <a:lnTo>
                    <a:pt x="1291" y="2570"/>
                  </a:lnTo>
                  <a:lnTo>
                    <a:pt x="922" y="3005"/>
                  </a:lnTo>
                  <a:lnTo>
                    <a:pt x="752" y="3542"/>
                  </a:lnTo>
                  <a:lnTo>
                    <a:pt x="433" y="3743"/>
                  </a:lnTo>
                  <a:lnTo>
                    <a:pt x="0" y="3364"/>
                  </a:lnTo>
                  <a:lnTo>
                    <a:pt x="477" y="3114"/>
                  </a:lnTo>
                  <a:lnTo>
                    <a:pt x="442" y="2531"/>
                  </a:lnTo>
                  <a:lnTo>
                    <a:pt x="337" y="1759"/>
                  </a:lnTo>
                  <a:lnTo>
                    <a:pt x="266" y="1218"/>
                  </a:lnTo>
                  <a:lnTo>
                    <a:pt x="6946" y="617"/>
                  </a:lnTo>
                  <a:lnTo>
                    <a:pt x="7287" y="1491"/>
                  </a:lnTo>
                  <a:lnTo>
                    <a:pt x="14358" y="1080"/>
                  </a:lnTo>
                  <a:lnTo>
                    <a:pt x="14556" y="1520"/>
                  </a:lnTo>
                  <a:lnTo>
                    <a:pt x="14898" y="1465"/>
                  </a:lnTo>
                  <a:lnTo>
                    <a:pt x="15000" y="599"/>
                  </a:lnTo>
                  <a:lnTo>
                    <a:pt x="15338"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6" name="Shape"/>
            <p:cNvSpPr/>
            <p:nvPr/>
          </p:nvSpPr>
          <p:spPr>
            <a:xfrm>
              <a:off x="10459353" y="6664693"/>
              <a:ext cx="1127535" cy="1995601"/>
            </a:xfrm>
            <a:custGeom>
              <a:avLst/>
              <a:gdLst/>
              <a:ahLst/>
              <a:cxnLst>
                <a:cxn ang="0">
                  <a:pos x="wd2" y="hd2"/>
                </a:cxn>
                <a:cxn ang="5400000">
                  <a:pos x="wd2" y="hd2"/>
                </a:cxn>
                <a:cxn ang="10800000">
                  <a:pos x="wd2" y="hd2"/>
                </a:cxn>
                <a:cxn ang="16200000">
                  <a:pos x="wd2" y="hd2"/>
                </a:cxn>
              </a:cxnLst>
              <a:rect l="0" t="0" r="r" b="b"/>
              <a:pathLst>
                <a:path w="21600" h="21600" extrusionOk="0">
                  <a:moveTo>
                    <a:pt x="20895" y="0"/>
                  </a:moveTo>
                  <a:lnTo>
                    <a:pt x="21495" y="957"/>
                  </a:lnTo>
                  <a:lnTo>
                    <a:pt x="21600" y="2834"/>
                  </a:lnTo>
                  <a:lnTo>
                    <a:pt x="21578" y="20870"/>
                  </a:lnTo>
                  <a:lnTo>
                    <a:pt x="19772" y="20617"/>
                  </a:lnTo>
                  <a:lnTo>
                    <a:pt x="19003" y="20971"/>
                  </a:lnTo>
                  <a:lnTo>
                    <a:pt x="17200" y="20870"/>
                  </a:lnTo>
                  <a:lnTo>
                    <a:pt x="14947" y="21219"/>
                  </a:lnTo>
                  <a:lnTo>
                    <a:pt x="14108" y="21600"/>
                  </a:lnTo>
                  <a:lnTo>
                    <a:pt x="12710" y="20689"/>
                  </a:lnTo>
                  <a:lnTo>
                    <a:pt x="12039" y="19616"/>
                  </a:lnTo>
                  <a:lnTo>
                    <a:pt x="12383" y="18240"/>
                  </a:lnTo>
                  <a:lnTo>
                    <a:pt x="0" y="18505"/>
                  </a:lnTo>
                  <a:lnTo>
                    <a:pt x="1386" y="16784"/>
                  </a:lnTo>
                  <a:lnTo>
                    <a:pt x="2642" y="15425"/>
                  </a:lnTo>
                  <a:lnTo>
                    <a:pt x="2940" y="14419"/>
                  </a:lnTo>
                  <a:lnTo>
                    <a:pt x="4951" y="11821"/>
                  </a:lnTo>
                  <a:lnTo>
                    <a:pt x="4054" y="11672"/>
                  </a:lnTo>
                  <a:lnTo>
                    <a:pt x="4057" y="10836"/>
                  </a:lnTo>
                  <a:lnTo>
                    <a:pt x="3406" y="10319"/>
                  </a:lnTo>
                  <a:lnTo>
                    <a:pt x="3919" y="9363"/>
                  </a:lnTo>
                  <a:lnTo>
                    <a:pt x="3685" y="8722"/>
                  </a:lnTo>
                  <a:lnTo>
                    <a:pt x="4422" y="8213"/>
                  </a:lnTo>
                  <a:lnTo>
                    <a:pt x="3506" y="7764"/>
                  </a:lnTo>
                  <a:lnTo>
                    <a:pt x="4519" y="7163"/>
                  </a:lnTo>
                  <a:lnTo>
                    <a:pt x="3886" y="6119"/>
                  </a:lnTo>
                  <a:lnTo>
                    <a:pt x="4556" y="4636"/>
                  </a:lnTo>
                  <a:lnTo>
                    <a:pt x="5535" y="2993"/>
                  </a:lnTo>
                  <a:lnTo>
                    <a:pt x="7762" y="1893"/>
                  </a:lnTo>
                  <a:lnTo>
                    <a:pt x="7762" y="1190"/>
                  </a:lnTo>
                  <a:lnTo>
                    <a:pt x="9564" y="29"/>
                  </a:lnTo>
                  <a:cubicBezTo>
                    <a:pt x="11452" y="56"/>
                    <a:pt x="13341" y="68"/>
                    <a:pt x="15230" y="63"/>
                  </a:cubicBezTo>
                  <a:cubicBezTo>
                    <a:pt x="17119" y="58"/>
                    <a:pt x="19007" y="37"/>
                    <a:pt x="20895" y="0"/>
                  </a:cubicBez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7" name="Shape"/>
            <p:cNvSpPr/>
            <p:nvPr/>
          </p:nvSpPr>
          <p:spPr>
            <a:xfrm>
              <a:off x="11542914" y="6628185"/>
              <a:ext cx="1244000" cy="2033818"/>
            </a:xfrm>
            <a:custGeom>
              <a:avLst/>
              <a:gdLst/>
              <a:ahLst/>
              <a:cxnLst>
                <a:cxn ang="0">
                  <a:pos x="wd2" y="hd2"/>
                </a:cxn>
                <a:cxn ang="5400000">
                  <a:pos x="wd2" y="hd2"/>
                </a:cxn>
                <a:cxn ang="10800000">
                  <a:pos x="wd2" y="hd2"/>
                </a:cxn>
                <a:cxn ang="16200000">
                  <a:pos x="wd2" y="hd2"/>
                </a:cxn>
              </a:cxnLst>
              <a:rect l="0" t="0" r="r" b="b"/>
              <a:pathLst>
                <a:path w="21600" h="21600" extrusionOk="0">
                  <a:moveTo>
                    <a:pt x="3152" y="17447"/>
                  </a:moveTo>
                  <a:lnTo>
                    <a:pt x="2477" y="18141"/>
                  </a:lnTo>
                  <a:lnTo>
                    <a:pt x="3041" y="19146"/>
                  </a:lnTo>
                  <a:lnTo>
                    <a:pt x="2892" y="19891"/>
                  </a:lnTo>
                  <a:lnTo>
                    <a:pt x="2905" y="20725"/>
                  </a:lnTo>
                  <a:lnTo>
                    <a:pt x="1538" y="20904"/>
                  </a:lnTo>
                  <a:lnTo>
                    <a:pt x="546" y="20873"/>
                  </a:lnTo>
                  <a:lnTo>
                    <a:pt x="433" y="1331"/>
                  </a:lnTo>
                  <a:lnTo>
                    <a:pt x="0" y="403"/>
                  </a:lnTo>
                  <a:cubicBezTo>
                    <a:pt x="2794" y="392"/>
                    <a:pt x="5588" y="352"/>
                    <a:pt x="8380" y="282"/>
                  </a:cubicBezTo>
                  <a:cubicBezTo>
                    <a:pt x="11033" y="215"/>
                    <a:pt x="13685" y="121"/>
                    <a:pt x="16334" y="0"/>
                  </a:cubicBezTo>
                  <a:lnTo>
                    <a:pt x="19170" y="8319"/>
                  </a:lnTo>
                  <a:lnTo>
                    <a:pt x="21570" y="10987"/>
                  </a:lnTo>
                  <a:lnTo>
                    <a:pt x="21600" y="11608"/>
                  </a:lnTo>
                  <a:lnTo>
                    <a:pt x="20523" y="12446"/>
                  </a:lnTo>
                  <a:lnTo>
                    <a:pt x="20570" y="13949"/>
                  </a:lnTo>
                  <a:lnTo>
                    <a:pt x="20871" y="14734"/>
                  </a:lnTo>
                  <a:lnTo>
                    <a:pt x="20553" y="15570"/>
                  </a:lnTo>
                  <a:lnTo>
                    <a:pt x="21471" y="17376"/>
                  </a:lnTo>
                  <a:lnTo>
                    <a:pt x="6684" y="17997"/>
                  </a:lnTo>
                  <a:lnTo>
                    <a:pt x="7085" y="20041"/>
                  </a:lnTo>
                  <a:lnTo>
                    <a:pt x="6039" y="20334"/>
                  </a:lnTo>
                  <a:lnTo>
                    <a:pt x="7028" y="20760"/>
                  </a:lnTo>
                  <a:lnTo>
                    <a:pt x="5826" y="21105"/>
                  </a:lnTo>
                  <a:lnTo>
                    <a:pt x="3400" y="21600"/>
                  </a:lnTo>
                  <a:lnTo>
                    <a:pt x="3832" y="20948"/>
                  </a:lnTo>
                  <a:lnTo>
                    <a:pt x="4774" y="20258"/>
                  </a:lnTo>
                  <a:lnTo>
                    <a:pt x="4298" y="19802"/>
                  </a:lnTo>
                  <a:lnTo>
                    <a:pt x="3680" y="18326"/>
                  </a:lnTo>
                  <a:lnTo>
                    <a:pt x="3152" y="17447"/>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8" name="Shape"/>
            <p:cNvSpPr/>
            <p:nvPr/>
          </p:nvSpPr>
          <p:spPr>
            <a:xfrm>
              <a:off x="1345016" y="7767659"/>
              <a:ext cx="3982968" cy="3036840"/>
            </a:xfrm>
            <a:custGeom>
              <a:avLst/>
              <a:gdLst/>
              <a:ahLst/>
              <a:cxnLst>
                <a:cxn ang="0">
                  <a:pos x="wd2" y="hd2"/>
                </a:cxn>
                <a:cxn ang="5400000">
                  <a:pos x="wd2" y="hd2"/>
                </a:cxn>
                <a:cxn ang="10800000">
                  <a:pos x="wd2" y="hd2"/>
                </a:cxn>
                <a:cxn ang="16200000">
                  <a:pos x="wd2" y="hd2"/>
                </a:cxn>
              </a:cxnLst>
              <a:rect l="0" t="0" r="r" b="b"/>
              <a:pathLst>
                <a:path w="21600" h="21600" extrusionOk="0">
                  <a:moveTo>
                    <a:pt x="16579" y="3158"/>
                  </a:moveTo>
                  <a:lnTo>
                    <a:pt x="16380" y="2764"/>
                  </a:lnTo>
                  <a:lnTo>
                    <a:pt x="15909" y="2665"/>
                  </a:lnTo>
                  <a:lnTo>
                    <a:pt x="15978" y="2201"/>
                  </a:lnTo>
                  <a:lnTo>
                    <a:pt x="15711" y="2353"/>
                  </a:lnTo>
                  <a:lnTo>
                    <a:pt x="15310" y="2660"/>
                  </a:lnTo>
                  <a:lnTo>
                    <a:pt x="14975" y="2505"/>
                  </a:lnTo>
                  <a:lnTo>
                    <a:pt x="14561" y="2450"/>
                  </a:lnTo>
                  <a:lnTo>
                    <a:pt x="14358" y="2174"/>
                  </a:lnTo>
                  <a:lnTo>
                    <a:pt x="14189" y="1952"/>
                  </a:lnTo>
                  <a:lnTo>
                    <a:pt x="13807" y="1538"/>
                  </a:lnTo>
                  <a:lnTo>
                    <a:pt x="13664" y="1816"/>
                  </a:lnTo>
                  <a:lnTo>
                    <a:pt x="13417" y="1650"/>
                  </a:lnTo>
                  <a:lnTo>
                    <a:pt x="13129" y="1650"/>
                  </a:lnTo>
                  <a:lnTo>
                    <a:pt x="13089" y="1119"/>
                  </a:lnTo>
                  <a:lnTo>
                    <a:pt x="12699" y="1043"/>
                  </a:lnTo>
                  <a:lnTo>
                    <a:pt x="12369" y="870"/>
                  </a:lnTo>
                  <a:lnTo>
                    <a:pt x="12473" y="394"/>
                  </a:lnTo>
                  <a:lnTo>
                    <a:pt x="12078" y="319"/>
                  </a:lnTo>
                  <a:lnTo>
                    <a:pt x="11916" y="0"/>
                  </a:lnTo>
                  <a:lnTo>
                    <a:pt x="11386" y="92"/>
                  </a:lnTo>
                  <a:lnTo>
                    <a:pt x="11074" y="10"/>
                  </a:lnTo>
                  <a:lnTo>
                    <a:pt x="10495" y="441"/>
                  </a:lnTo>
                  <a:lnTo>
                    <a:pt x="9934" y="507"/>
                  </a:lnTo>
                  <a:lnTo>
                    <a:pt x="9502" y="771"/>
                  </a:lnTo>
                  <a:lnTo>
                    <a:pt x="9253" y="1356"/>
                  </a:lnTo>
                  <a:lnTo>
                    <a:pt x="8880" y="1688"/>
                  </a:lnTo>
                  <a:lnTo>
                    <a:pt x="8665" y="1338"/>
                  </a:lnTo>
                  <a:lnTo>
                    <a:pt x="7990" y="1338"/>
                  </a:lnTo>
                  <a:lnTo>
                    <a:pt x="7813" y="1897"/>
                  </a:lnTo>
                  <a:lnTo>
                    <a:pt x="7941" y="2227"/>
                  </a:lnTo>
                  <a:lnTo>
                    <a:pt x="8192" y="2545"/>
                  </a:lnTo>
                  <a:lnTo>
                    <a:pt x="8335" y="3187"/>
                  </a:lnTo>
                  <a:lnTo>
                    <a:pt x="8335" y="3864"/>
                  </a:lnTo>
                  <a:lnTo>
                    <a:pt x="8763" y="4062"/>
                  </a:lnTo>
                  <a:cubicBezTo>
                    <a:pt x="8825" y="4095"/>
                    <a:pt x="8886" y="4128"/>
                    <a:pt x="8947" y="4161"/>
                  </a:cubicBezTo>
                  <a:cubicBezTo>
                    <a:pt x="9009" y="4195"/>
                    <a:pt x="9070" y="4228"/>
                    <a:pt x="9131" y="4261"/>
                  </a:cubicBezTo>
                  <a:lnTo>
                    <a:pt x="8579" y="4318"/>
                  </a:lnTo>
                  <a:lnTo>
                    <a:pt x="8537" y="4889"/>
                  </a:lnTo>
                  <a:lnTo>
                    <a:pt x="8988" y="4891"/>
                  </a:lnTo>
                  <a:lnTo>
                    <a:pt x="8937" y="5309"/>
                  </a:lnTo>
                  <a:lnTo>
                    <a:pt x="8837" y="5637"/>
                  </a:lnTo>
                  <a:lnTo>
                    <a:pt x="8507" y="5283"/>
                  </a:lnTo>
                  <a:lnTo>
                    <a:pt x="8053" y="4719"/>
                  </a:lnTo>
                  <a:lnTo>
                    <a:pt x="8147" y="4202"/>
                  </a:lnTo>
                  <a:lnTo>
                    <a:pt x="7702" y="4003"/>
                  </a:lnTo>
                  <a:lnTo>
                    <a:pt x="6940" y="4101"/>
                  </a:lnTo>
                  <a:lnTo>
                    <a:pt x="6444" y="4067"/>
                  </a:lnTo>
                  <a:lnTo>
                    <a:pt x="6101" y="4132"/>
                  </a:lnTo>
                  <a:lnTo>
                    <a:pt x="6126" y="4560"/>
                  </a:lnTo>
                  <a:lnTo>
                    <a:pt x="6591" y="4914"/>
                  </a:lnTo>
                  <a:lnTo>
                    <a:pt x="6876" y="5201"/>
                  </a:lnTo>
                  <a:lnTo>
                    <a:pt x="6180" y="5057"/>
                  </a:lnTo>
                  <a:lnTo>
                    <a:pt x="6254" y="5586"/>
                  </a:lnTo>
                  <a:lnTo>
                    <a:pt x="6359" y="6137"/>
                  </a:lnTo>
                  <a:lnTo>
                    <a:pt x="6839" y="6502"/>
                  </a:lnTo>
                  <a:lnTo>
                    <a:pt x="7319" y="6404"/>
                  </a:lnTo>
                  <a:lnTo>
                    <a:pt x="7495" y="6831"/>
                  </a:lnTo>
                  <a:lnTo>
                    <a:pt x="7740" y="7040"/>
                  </a:lnTo>
                  <a:lnTo>
                    <a:pt x="7934" y="6590"/>
                  </a:lnTo>
                  <a:lnTo>
                    <a:pt x="8128" y="6358"/>
                  </a:lnTo>
                  <a:lnTo>
                    <a:pt x="8409" y="6326"/>
                  </a:lnTo>
                  <a:lnTo>
                    <a:pt x="8200" y="6899"/>
                  </a:lnTo>
                  <a:lnTo>
                    <a:pt x="8185" y="7547"/>
                  </a:lnTo>
                  <a:lnTo>
                    <a:pt x="7889" y="8079"/>
                  </a:lnTo>
                  <a:lnTo>
                    <a:pt x="7080" y="8178"/>
                  </a:lnTo>
                  <a:lnTo>
                    <a:pt x="6696" y="8432"/>
                  </a:lnTo>
                  <a:lnTo>
                    <a:pt x="6796" y="8995"/>
                  </a:lnTo>
                  <a:lnTo>
                    <a:pt x="6687" y="9488"/>
                  </a:lnTo>
                  <a:lnTo>
                    <a:pt x="6300" y="8957"/>
                  </a:lnTo>
                  <a:lnTo>
                    <a:pt x="6316" y="8153"/>
                  </a:lnTo>
                  <a:lnTo>
                    <a:pt x="6058" y="8482"/>
                  </a:lnTo>
                  <a:lnTo>
                    <a:pt x="5543" y="8847"/>
                  </a:lnTo>
                  <a:lnTo>
                    <a:pt x="5190" y="8813"/>
                  </a:lnTo>
                  <a:lnTo>
                    <a:pt x="4985" y="9232"/>
                  </a:lnTo>
                  <a:lnTo>
                    <a:pt x="5204" y="9707"/>
                  </a:lnTo>
                  <a:lnTo>
                    <a:pt x="5455" y="10355"/>
                  </a:lnTo>
                  <a:lnTo>
                    <a:pt x="5245" y="10936"/>
                  </a:lnTo>
                  <a:lnTo>
                    <a:pt x="4885" y="10773"/>
                  </a:lnTo>
                  <a:lnTo>
                    <a:pt x="4636" y="10750"/>
                  </a:lnTo>
                  <a:lnTo>
                    <a:pt x="4317" y="10554"/>
                  </a:lnTo>
                  <a:lnTo>
                    <a:pt x="3968" y="10818"/>
                  </a:lnTo>
                  <a:lnTo>
                    <a:pt x="4221" y="11183"/>
                  </a:lnTo>
                  <a:lnTo>
                    <a:pt x="4652" y="11413"/>
                  </a:lnTo>
                  <a:lnTo>
                    <a:pt x="5047" y="11226"/>
                  </a:lnTo>
                  <a:lnTo>
                    <a:pt x="5439" y="11194"/>
                  </a:lnTo>
                  <a:lnTo>
                    <a:pt x="5289" y="11645"/>
                  </a:lnTo>
                  <a:lnTo>
                    <a:pt x="5727" y="12284"/>
                  </a:lnTo>
                  <a:lnTo>
                    <a:pt x="6154" y="12118"/>
                  </a:lnTo>
                  <a:lnTo>
                    <a:pt x="6111" y="12600"/>
                  </a:lnTo>
                  <a:lnTo>
                    <a:pt x="5834" y="13008"/>
                  </a:lnTo>
                  <a:lnTo>
                    <a:pt x="5608" y="13677"/>
                  </a:lnTo>
                  <a:lnTo>
                    <a:pt x="5987" y="13840"/>
                  </a:lnTo>
                  <a:lnTo>
                    <a:pt x="6170" y="13615"/>
                  </a:lnTo>
                  <a:lnTo>
                    <a:pt x="6727" y="13783"/>
                  </a:lnTo>
                  <a:lnTo>
                    <a:pt x="6845" y="14256"/>
                  </a:lnTo>
                  <a:lnTo>
                    <a:pt x="6988" y="14862"/>
                  </a:lnTo>
                  <a:lnTo>
                    <a:pt x="7492" y="14729"/>
                  </a:lnTo>
                  <a:lnTo>
                    <a:pt x="7610" y="14079"/>
                  </a:lnTo>
                  <a:lnTo>
                    <a:pt x="7979" y="14210"/>
                  </a:lnTo>
                  <a:lnTo>
                    <a:pt x="8238" y="14516"/>
                  </a:lnTo>
                  <a:lnTo>
                    <a:pt x="7860" y="15014"/>
                  </a:lnTo>
                  <a:lnTo>
                    <a:pt x="7464" y="15366"/>
                  </a:lnTo>
                  <a:lnTo>
                    <a:pt x="7202" y="15709"/>
                  </a:lnTo>
                  <a:lnTo>
                    <a:pt x="7054" y="16200"/>
                  </a:lnTo>
                  <a:lnTo>
                    <a:pt x="6658" y="16233"/>
                  </a:lnTo>
                  <a:lnTo>
                    <a:pt x="6293" y="16649"/>
                  </a:lnTo>
                  <a:lnTo>
                    <a:pt x="5847" y="16616"/>
                  </a:lnTo>
                  <a:lnTo>
                    <a:pt x="5268" y="16966"/>
                  </a:lnTo>
                  <a:lnTo>
                    <a:pt x="4704" y="16998"/>
                  </a:lnTo>
                  <a:lnTo>
                    <a:pt x="4510" y="17194"/>
                  </a:lnTo>
                  <a:lnTo>
                    <a:pt x="4246" y="17379"/>
                  </a:lnTo>
                  <a:lnTo>
                    <a:pt x="4027" y="17215"/>
                  </a:lnTo>
                  <a:lnTo>
                    <a:pt x="3793" y="17324"/>
                  </a:lnTo>
                  <a:lnTo>
                    <a:pt x="3444" y="17302"/>
                  </a:lnTo>
                  <a:lnTo>
                    <a:pt x="3012" y="17389"/>
                  </a:lnTo>
                  <a:lnTo>
                    <a:pt x="2700" y="17693"/>
                  </a:lnTo>
                  <a:cubicBezTo>
                    <a:pt x="2650" y="17710"/>
                    <a:pt x="2601" y="17726"/>
                    <a:pt x="2552" y="17742"/>
                  </a:cubicBezTo>
                  <a:cubicBezTo>
                    <a:pt x="2502" y="17759"/>
                    <a:pt x="2453" y="17775"/>
                    <a:pt x="2404" y="17791"/>
                  </a:cubicBezTo>
                  <a:lnTo>
                    <a:pt x="2013" y="17791"/>
                  </a:lnTo>
                  <a:lnTo>
                    <a:pt x="1733" y="17726"/>
                  </a:lnTo>
                  <a:lnTo>
                    <a:pt x="1312" y="17627"/>
                  </a:lnTo>
                  <a:lnTo>
                    <a:pt x="1385" y="17992"/>
                  </a:lnTo>
                  <a:lnTo>
                    <a:pt x="848" y="18268"/>
                  </a:lnTo>
                  <a:cubicBezTo>
                    <a:pt x="759" y="18253"/>
                    <a:pt x="670" y="18237"/>
                    <a:pt x="580" y="18221"/>
                  </a:cubicBezTo>
                  <a:cubicBezTo>
                    <a:pt x="491" y="18206"/>
                    <a:pt x="402" y="18190"/>
                    <a:pt x="313" y="18174"/>
                  </a:cubicBezTo>
                  <a:lnTo>
                    <a:pt x="0" y="18513"/>
                  </a:lnTo>
                  <a:lnTo>
                    <a:pt x="1148" y="18668"/>
                  </a:lnTo>
                  <a:lnTo>
                    <a:pt x="1717" y="18426"/>
                  </a:lnTo>
                  <a:lnTo>
                    <a:pt x="2587" y="17285"/>
                  </a:lnTo>
                  <a:lnTo>
                    <a:pt x="3657" y="17737"/>
                  </a:lnTo>
                  <a:lnTo>
                    <a:pt x="4137" y="17737"/>
                  </a:lnTo>
                  <a:lnTo>
                    <a:pt x="4642" y="17672"/>
                  </a:lnTo>
                  <a:lnTo>
                    <a:pt x="5484" y="17706"/>
                  </a:lnTo>
                  <a:lnTo>
                    <a:pt x="5744" y="17310"/>
                  </a:lnTo>
                  <a:lnTo>
                    <a:pt x="6304" y="17595"/>
                  </a:lnTo>
                  <a:lnTo>
                    <a:pt x="6592" y="17628"/>
                  </a:lnTo>
                  <a:lnTo>
                    <a:pt x="7019" y="17332"/>
                  </a:lnTo>
                  <a:lnTo>
                    <a:pt x="6971" y="17002"/>
                  </a:lnTo>
                  <a:lnTo>
                    <a:pt x="7419" y="16970"/>
                  </a:lnTo>
                  <a:lnTo>
                    <a:pt x="7747" y="16782"/>
                  </a:lnTo>
                  <a:lnTo>
                    <a:pt x="8159" y="16320"/>
                  </a:lnTo>
                  <a:lnTo>
                    <a:pt x="8258" y="15947"/>
                  </a:lnTo>
                  <a:lnTo>
                    <a:pt x="8729" y="15979"/>
                  </a:lnTo>
                  <a:lnTo>
                    <a:pt x="9291" y="15639"/>
                  </a:lnTo>
                  <a:lnTo>
                    <a:pt x="9788" y="15311"/>
                  </a:lnTo>
                  <a:lnTo>
                    <a:pt x="9619" y="14295"/>
                  </a:lnTo>
                  <a:lnTo>
                    <a:pt x="9922" y="13801"/>
                  </a:lnTo>
                  <a:lnTo>
                    <a:pt x="10362" y="13912"/>
                  </a:lnTo>
                  <a:lnTo>
                    <a:pt x="10756" y="13284"/>
                  </a:lnTo>
                  <a:lnTo>
                    <a:pt x="11143" y="12952"/>
                  </a:lnTo>
                  <a:cubicBezTo>
                    <a:pt x="11226" y="12892"/>
                    <a:pt x="11308" y="12831"/>
                    <a:pt x="11391" y="12770"/>
                  </a:cubicBezTo>
                  <a:cubicBezTo>
                    <a:pt x="11474" y="12709"/>
                    <a:pt x="11557" y="12648"/>
                    <a:pt x="11639" y="12588"/>
                  </a:cubicBezTo>
                  <a:lnTo>
                    <a:pt x="12019" y="12466"/>
                  </a:lnTo>
                  <a:lnTo>
                    <a:pt x="12185" y="12821"/>
                  </a:lnTo>
                  <a:lnTo>
                    <a:pt x="11263" y="13340"/>
                  </a:lnTo>
                  <a:lnTo>
                    <a:pt x="10910" y="13804"/>
                  </a:lnTo>
                  <a:lnTo>
                    <a:pt x="11096" y="14410"/>
                  </a:lnTo>
                  <a:lnTo>
                    <a:pt x="10843" y="14608"/>
                  </a:lnTo>
                  <a:cubicBezTo>
                    <a:pt x="10795" y="14664"/>
                    <a:pt x="10748" y="14720"/>
                    <a:pt x="10700" y="14776"/>
                  </a:cubicBezTo>
                  <a:cubicBezTo>
                    <a:pt x="10653" y="14832"/>
                    <a:pt x="10605" y="14889"/>
                    <a:pt x="10558" y="14945"/>
                  </a:cubicBezTo>
                  <a:lnTo>
                    <a:pt x="11045" y="15011"/>
                  </a:lnTo>
                  <a:lnTo>
                    <a:pt x="11296" y="14845"/>
                  </a:lnTo>
                  <a:lnTo>
                    <a:pt x="11522" y="14480"/>
                  </a:lnTo>
                  <a:lnTo>
                    <a:pt x="11916" y="14316"/>
                  </a:lnTo>
                  <a:lnTo>
                    <a:pt x="12335" y="14216"/>
                  </a:lnTo>
                  <a:lnTo>
                    <a:pt x="12696" y="13952"/>
                  </a:lnTo>
                  <a:lnTo>
                    <a:pt x="12569" y="13522"/>
                  </a:lnTo>
                  <a:lnTo>
                    <a:pt x="12493" y="13203"/>
                  </a:lnTo>
                  <a:lnTo>
                    <a:pt x="12687" y="12983"/>
                  </a:lnTo>
                  <a:lnTo>
                    <a:pt x="12990" y="12929"/>
                  </a:lnTo>
                  <a:lnTo>
                    <a:pt x="13410" y="13084"/>
                  </a:lnTo>
                  <a:lnTo>
                    <a:pt x="13713" y="13215"/>
                  </a:lnTo>
                  <a:lnTo>
                    <a:pt x="13881" y="13644"/>
                  </a:lnTo>
                  <a:lnTo>
                    <a:pt x="13815" y="13952"/>
                  </a:lnTo>
                  <a:lnTo>
                    <a:pt x="14091" y="14240"/>
                  </a:lnTo>
                  <a:lnTo>
                    <a:pt x="14487" y="14505"/>
                  </a:lnTo>
                  <a:lnTo>
                    <a:pt x="15017" y="14804"/>
                  </a:lnTo>
                  <a:lnTo>
                    <a:pt x="15522" y="14838"/>
                  </a:lnTo>
                  <a:lnTo>
                    <a:pt x="15859" y="15003"/>
                  </a:lnTo>
                  <a:lnTo>
                    <a:pt x="16314" y="15394"/>
                  </a:lnTo>
                  <a:lnTo>
                    <a:pt x="16972" y="15903"/>
                  </a:lnTo>
                  <a:lnTo>
                    <a:pt x="17617" y="16409"/>
                  </a:lnTo>
                  <a:cubicBezTo>
                    <a:pt x="17675" y="16447"/>
                    <a:pt x="17734" y="16486"/>
                    <a:pt x="17793" y="16524"/>
                  </a:cubicBezTo>
                  <a:cubicBezTo>
                    <a:pt x="17851" y="16562"/>
                    <a:pt x="17910" y="16601"/>
                    <a:pt x="17969" y="16639"/>
                  </a:cubicBezTo>
                  <a:lnTo>
                    <a:pt x="18093" y="17264"/>
                  </a:lnTo>
                  <a:lnTo>
                    <a:pt x="18388" y="16858"/>
                  </a:lnTo>
                  <a:cubicBezTo>
                    <a:pt x="18341" y="16607"/>
                    <a:pt x="18496" y="16370"/>
                    <a:pt x="18692" y="16393"/>
                  </a:cubicBezTo>
                  <a:cubicBezTo>
                    <a:pt x="18900" y="16418"/>
                    <a:pt x="19021" y="16715"/>
                    <a:pt x="18920" y="16956"/>
                  </a:cubicBezTo>
                  <a:lnTo>
                    <a:pt x="18652" y="17176"/>
                  </a:lnTo>
                  <a:lnTo>
                    <a:pt x="18459" y="17340"/>
                  </a:lnTo>
                  <a:lnTo>
                    <a:pt x="18382" y="17979"/>
                  </a:lnTo>
                  <a:lnTo>
                    <a:pt x="18790" y="18411"/>
                  </a:lnTo>
                  <a:lnTo>
                    <a:pt x="18590" y="18775"/>
                  </a:lnTo>
                  <a:lnTo>
                    <a:pt x="18958" y="19240"/>
                  </a:lnTo>
                  <a:lnTo>
                    <a:pt x="19252" y="19295"/>
                  </a:lnTo>
                  <a:lnTo>
                    <a:pt x="19252" y="18821"/>
                  </a:lnTo>
                  <a:lnTo>
                    <a:pt x="19363" y="18456"/>
                  </a:lnTo>
                  <a:lnTo>
                    <a:pt x="19622" y="18590"/>
                  </a:lnTo>
                  <a:lnTo>
                    <a:pt x="19695" y="19128"/>
                  </a:lnTo>
                  <a:lnTo>
                    <a:pt x="19664" y="19718"/>
                  </a:lnTo>
                  <a:lnTo>
                    <a:pt x="19806" y="20111"/>
                  </a:lnTo>
                  <a:lnTo>
                    <a:pt x="19932" y="20696"/>
                  </a:lnTo>
                  <a:lnTo>
                    <a:pt x="19958" y="21600"/>
                  </a:lnTo>
                  <a:lnTo>
                    <a:pt x="20334" y="20903"/>
                  </a:lnTo>
                  <a:lnTo>
                    <a:pt x="20692" y="21254"/>
                  </a:lnTo>
                  <a:lnTo>
                    <a:pt x="21163" y="20967"/>
                  </a:lnTo>
                  <a:lnTo>
                    <a:pt x="21600" y="20768"/>
                  </a:lnTo>
                  <a:lnTo>
                    <a:pt x="21525" y="20063"/>
                  </a:lnTo>
                  <a:lnTo>
                    <a:pt x="21155" y="20009"/>
                  </a:lnTo>
                  <a:lnTo>
                    <a:pt x="20627" y="19976"/>
                  </a:lnTo>
                  <a:lnTo>
                    <a:pt x="21133" y="19528"/>
                  </a:lnTo>
                  <a:lnTo>
                    <a:pt x="20966" y="18970"/>
                  </a:lnTo>
                  <a:lnTo>
                    <a:pt x="20899" y="18406"/>
                  </a:lnTo>
                  <a:lnTo>
                    <a:pt x="20486" y="18210"/>
                  </a:lnTo>
                  <a:lnTo>
                    <a:pt x="19889" y="18090"/>
                  </a:lnTo>
                  <a:lnTo>
                    <a:pt x="19796" y="17219"/>
                  </a:lnTo>
                  <a:lnTo>
                    <a:pt x="19604" y="16699"/>
                  </a:lnTo>
                  <a:lnTo>
                    <a:pt x="19309" y="16092"/>
                  </a:lnTo>
                  <a:lnTo>
                    <a:pt x="19007" y="15717"/>
                  </a:lnTo>
                  <a:lnTo>
                    <a:pt x="18491" y="15368"/>
                  </a:lnTo>
                  <a:lnTo>
                    <a:pt x="18037" y="15522"/>
                  </a:lnTo>
                  <a:lnTo>
                    <a:pt x="17920" y="16093"/>
                  </a:lnTo>
                  <a:lnTo>
                    <a:pt x="17619" y="15994"/>
                  </a:lnTo>
                  <a:lnTo>
                    <a:pt x="17401" y="15182"/>
                  </a:lnTo>
                  <a:lnTo>
                    <a:pt x="17267" y="14763"/>
                  </a:lnTo>
                  <a:lnTo>
                    <a:pt x="16719" y="14882"/>
                  </a:lnTo>
                  <a:lnTo>
                    <a:pt x="16415" y="14652"/>
                  </a:lnTo>
                  <a:lnTo>
                    <a:pt x="15981" y="14587"/>
                  </a:lnTo>
                  <a:lnTo>
                    <a:pt x="16579" y="3158"/>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9" name="Shape"/>
            <p:cNvSpPr/>
            <p:nvPr/>
          </p:nvSpPr>
          <p:spPr>
            <a:xfrm>
              <a:off x="4886626" y="9054407"/>
              <a:ext cx="101434" cy="125056"/>
            </a:xfrm>
            <a:custGeom>
              <a:avLst/>
              <a:gdLst/>
              <a:ahLst/>
              <a:cxnLst>
                <a:cxn ang="0">
                  <a:pos x="wd2" y="hd2"/>
                </a:cxn>
                <a:cxn ang="5400000">
                  <a:pos x="wd2" y="hd2"/>
                </a:cxn>
                <a:cxn ang="10800000">
                  <a:pos x="wd2" y="hd2"/>
                </a:cxn>
                <a:cxn ang="16200000">
                  <a:pos x="wd2" y="hd2"/>
                </a:cxn>
              </a:cxnLst>
              <a:rect l="0" t="0" r="r" b="b"/>
              <a:pathLst>
                <a:path w="21600" h="21600" extrusionOk="0">
                  <a:moveTo>
                    <a:pt x="12252" y="0"/>
                  </a:moveTo>
                  <a:lnTo>
                    <a:pt x="0" y="6679"/>
                  </a:lnTo>
                  <a:lnTo>
                    <a:pt x="2125" y="19385"/>
                  </a:lnTo>
                  <a:lnTo>
                    <a:pt x="21600" y="21600"/>
                  </a:lnTo>
                  <a:lnTo>
                    <a:pt x="12252"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0" name="Shape"/>
            <p:cNvSpPr/>
            <p:nvPr/>
          </p:nvSpPr>
          <p:spPr>
            <a:xfrm>
              <a:off x="5108178" y="8951171"/>
              <a:ext cx="214566" cy="238679"/>
            </a:xfrm>
            <a:custGeom>
              <a:avLst/>
              <a:gdLst/>
              <a:ahLst/>
              <a:cxnLst>
                <a:cxn ang="0">
                  <a:pos x="wd2" y="hd2"/>
                </a:cxn>
                <a:cxn ang="5400000">
                  <a:pos x="wd2" y="hd2"/>
                </a:cxn>
                <a:cxn ang="10800000">
                  <a:pos x="wd2" y="hd2"/>
                </a:cxn>
                <a:cxn ang="16200000">
                  <a:pos x="wd2" y="hd2"/>
                </a:cxn>
              </a:cxnLst>
              <a:rect l="0" t="0" r="r" b="b"/>
              <a:pathLst>
                <a:path w="21600" h="21600" extrusionOk="0">
                  <a:moveTo>
                    <a:pt x="14124" y="773"/>
                  </a:moveTo>
                  <a:lnTo>
                    <a:pt x="6211" y="0"/>
                  </a:lnTo>
                  <a:lnTo>
                    <a:pt x="0" y="5608"/>
                  </a:lnTo>
                  <a:lnTo>
                    <a:pt x="4085" y="13684"/>
                  </a:lnTo>
                  <a:lnTo>
                    <a:pt x="10213" y="21600"/>
                  </a:lnTo>
                  <a:lnTo>
                    <a:pt x="17845" y="18679"/>
                  </a:lnTo>
                  <a:lnTo>
                    <a:pt x="18784" y="9691"/>
                  </a:lnTo>
                  <a:lnTo>
                    <a:pt x="21600" y="3957"/>
                  </a:lnTo>
                  <a:lnTo>
                    <a:pt x="14124" y="773"/>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1" name="Shape"/>
            <p:cNvSpPr/>
            <p:nvPr/>
          </p:nvSpPr>
          <p:spPr>
            <a:xfrm>
              <a:off x="5736679" y="9189366"/>
              <a:ext cx="284431" cy="230604"/>
            </a:xfrm>
            <a:custGeom>
              <a:avLst/>
              <a:gdLst/>
              <a:ahLst/>
              <a:cxnLst>
                <a:cxn ang="0">
                  <a:pos x="wd2" y="hd2"/>
                </a:cxn>
                <a:cxn ang="5400000">
                  <a:pos x="wd2" y="hd2"/>
                </a:cxn>
                <a:cxn ang="10800000">
                  <a:pos x="wd2" y="hd2"/>
                </a:cxn>
                <a:cxn ang="16200000">
                  <a:pos x="wd2" y="hd2"/>
                </a:cxn>
              </a:cxnLst>
              <a:rect l="0" t="0" r="r" b="b"/>
              <a:pathLst>
                <a:path w="21600" h="21600" extrusionOk="0">
                  <a:moveTo>
                    <a:pt x="8036" y="0"/>
                  </a:moveTo>
                  <a:lnTo>
                    <a:pt x="3949" y="7352"/>
                  </a:lnTo>
                  <a:lnTo>
                    <a:pt x="0" y="9182"/>
                  </a:lnTo>
                  <a:lnTo>
                    <a:pt x="4112" y="15083"/>
                  </a:lnTo>
                  <a:lnTo>
                    <a:pt x="7016" y="19433"/>
                  </a:lnTo>
                  <a:lnTo>
                    <a:pt x="11945" y="21600"/>
                  </a:lnTo>
                  <a:lnTo>
                    <a:pt x="17850" y="20744"/>
                  </a:lnTo>
                  <a:lnTo>
                    <a:pt x="21600" y="15665"/>
                  </a:lnTo>
                  <a:lnTo>
                    <a:pt x="19489" y="11914"/>
                  </a:lnTo>
                  <a:lnTo>
                    <a:pt x="13983" y="8017"/>
                  </a:lnTo>
                  <a:lnTo>
                    <a:pt x="11990" y="2392"/>
                  </a:lnTo>
                  <a:lnTo>
                    <a:pt x="8036"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2" name="Shape"/>
            <p:cNvSpPr/>
            <p:nvPr/>
          </p:nvSpPr>
          <p:spPr>
            <a:xfrm>
              <a:off x="6111600" y="9438213"/>
              <a:ext cx="358364" cy="109080"/>
            </a:xfrm>
            <a:custGeom>
              <a:avLst/>
              <a:gdLst/>
              <a:ahLst/>
              <a:cxnLst>
                <a:cxn ang="0">
                  <a:pos x="wd2" y="hd2"/>
                </a:cxn>
                <a:cxn ang="5400000">
                  <a:pos x="wd2" y="hd2"/>
                </a:cxn>
                <a:cxn ang="10800000">
                  <a:pos x="wd2" y="hd2"/>
                </a:cxn>
                <a:cxn ang="16200000">
                  <a:pos x="wd2" y="hd2"/>
                </a:cxn>
              </a:cxnLst>
              <a:rect l="0" t="0" r="r" b="b"/>
              <a:pathLst>
                <a:path w="21330" h="19565" extrusionOk="0">
                  <a:moveTo>
                    <a:pt x="12959" y="6242"/>
                  </a:moveTo>
                  <a:lnTo>
                    <a:pt x="9026" y="5474"/>
                  </a:lnTo>
                  <a:lnTo>
                    <a:pt x="4789" y="2248"/>
                  </a:lnTo>
                  <a:lnTo>
                    <a:pt x="0" y="8759"/>
                  </a:lnTo>
                  <a:lnTo>
                    <a:pt x="3804" y="14579"/>
                  </a:lnTo>
                  <a:lnTo>
                    <a:pt x="11183" y="17089"/>
                  </a:lnTo>
                  <a:lnTo>
                    <a:pt x="15302" y="19565"/>
                  </a:lnTo>
                  <a:lnTo>
                    <a:pt x="18796" y="13184"/>
                  </a:lnTo>
                  <a:cubicBezTo>
                    <a:pt x="20281" y="14141"/>
                    <a:pt x="21600" y="10167"/>
                    <a:pt x="21283" y="5691"/>
                  </a:cubicBezTo>
                  <a:cubicBezTo>
                    <a:pt x="20777" y="-1457"/>
                    <a:pt x="17466" y="-2035"/>
                    <a:pt x="16690" y="4888"/>
                  </a:cubicBezTo>
                  <a:lnTo>
                    <a:pt x="12959" y="6242"/>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3" name="Shape"/>
            <p:cNvSpPr/>
            <p:nvPr/>
          </p:nvSpPr>
          <p:spPr>
            <a:xfrm>
              <a:off x="6444382" y="9543602"/>
              <a:ext cx="284866" cy="211610"/>
            </a:xfrm>
            <a:custGeom>
              <a:avLst/>
              <a:gdLst/>
              <a:ahLst/>
              <a:cxnLst>
                <a:cxn ang="0">
                  <a:pos x="wd2" y="hd2"/>
                </a:cxn>
                <a:cxn ang="5400000">
                  <a:pos x="wd2" y="hd2"/>
                </a:cxn>
                <a:cxn ang="10800000">
                  <a:pos x="wd2" y="hd2"/>
                </a:cxn>
                <a:cxn ang="16200000">
                  <a:pos x="wd2" y="hd2"/>
                </a:cxn>
              </a:cxnLst>
              <a:rect l="0" t="0" r="r" b="b"/>
              <a:pathLst>
                <a:path w="21600" h="21600" extrusionOk="0">
                  <a:moveTo>
                    <a:pt x="10811" y="4019"/>
                  </a:moveTo>
                  <a:lnTo>
                    <a:pt x="5336" y="2613"/>
                  </a:lnTo>
                  <a:lnTo>
                    <a:pt x="91" y="0"/>
                  </a:lnTo>
                  <a:lnTo>
                    <a:pt x="0" y="5744"/>
                  </a:lnTo>
                  <a:lnTo>
                    <a:pt x="3162" y="8899"/>
                  </a:lnTo>
                  <a:lnTo>
                    <a:pt x="6655" y="12174"/>
                  </a:lnTo>
                  <a:lnTo>
                    <a:pt x="9427" y="18286"/>
                  </a:lnTo>
                  <a:lnTo>
                    <a:pt x="12213" y="21600"/>
                  </a:lnTo>
                  <a:lnTo>
                    <a:pt x="18092" y="20171"/>
                  </a:lnTo>
                  <a:lnTo>
                    <a:pt x="21600" y="15092"/>
                  </a:lnTo>
                  <a:lnTo>
                    <a:pt x="10811" y="4019"/>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4" name="Shape"/>
            <p:cNvSpPr/>
            <p:nvPr/>
          </p:nvSpPr>
          <p:spPr>
            <a:xfrm>
              <a:off x="6292689" y="9573695"/>
              <a:ext cx="131233" cy="129809"/>
            </a:xfrm>
            <a:custGeom>
              <a:avLst/>
              <a:gdLst/>
              <a:ahLst/>
              <a:cxnLst>
                <a:cxn ang="0">
                  <a:pos x="wd2" y="hd2"/>
                </a:cxn>
                <a:cxn ang="5400000">
                  <a:pos x="wd2" y="hd2"/>
                </a:cxn>
                <a:cxn ang="10800000">
                  <a:pos x="wd2" y="hd2"/>
                </a:cxn>
                <a:cxn ang="16200000">
                  <a:pos x="wd2" y="hd2"/>
                </a:cxn>
              </a:cxnLst>
              <a:rect l="0" t="0" r="r" b="b"/>
              <a:pathLst>
                <a:path w="21600" h="21600" extrusionOk="0">
                  <a:moveTo>
                    <a:pt x="14269" y="4594"/>
                  </a:moveTo>
                  <a:lnTo>
                    <a:pt x="2240" y="0"/>
                  </a:lnTo>
                  <a:lnTo>
                    <a:pt x="0" y="10734"/>
                  </a:lnTo>
                  <a:lnTo>
                    <a:pt x="12481" y="21600"/>
                  </a:lnTo>
                  <a:lnTo>
                    <a:pt x="21600" y="17006"/>
                  </a:lnTo>
                  <a:lnTo>
                    <a:pt x="14269" y="4594"/>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5" name="Shape"/>
            <p:cNvSpPr/>
            <p:nvPr/>
          </p:nvSpPr>
          <p:spPr>
            <a:xfrm>
              <a:off x="6435776" y="9737036"/>
              <a:ext cx="86082" cy="94278"/>
            </a:xfrm>
            <a:custGeom>
              <a:avLst/>
              <a:gdLst/>
              <a:ahLst/>
              <a:cxnLst>
                <a:cxn ang="0">
                  <a:pos x="wd2" y="hd2"/>
                </a:cxn>
                <a:cxn ang="5400000">
                  <a:pos x="wd2" y="hd2"/>
                </a:cxn>
                <a:cxn ang="10800000">
                  <a:pos x="wd2" y="hd2"/>
                </a:cxn>
                <a:cxn ang="16200000">
                  <a:pos x="wd2" y="hd2"/>
                </a:cxn>
              </a:cxnLst>
              <a:rect l="0" t="0" r="r" b="b"/>
              <a:pathLst>
                <a:path w="21600" h="21600" extrusionOk="0">
                  <a:moveTo>
                    <a:pt x="7361" y="0"/>
                  </a:moveTo>
                  <a:lnTo>
                    <a:pt x="0" y="15945"/>
                  </a:lnTo>
                  <a:lnTo>
                    <a:pt x="18834" y="21600"/>
                  </a:lnTo>
                  <a:lnTo>
                    <a:pt x="21600" y="3693"/>
                  </a:lnTo>
                  <a:lnTo>
                    <a:pt x="7361"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6" name="Shape"/>
            <p:cNvSpPr/>
            <p:nvPr/>
          </p:nvSpPr>
          <p:spPr>
            <a:xfrm>
              <a:off x="6703519" y="9899242"/>
              <a:ext cx="589093" cy="653331"/>
            </a:xfrm>
            <a:custGeom>
              <a:avLst/>
              <a:gdLst/>
              <a:ahLst/>
              <a:cxnLst>
                <a:cxn ang="0">
                  <a:pos x="wd2" y="hd2"/>
                </a:cxn>
                <a:cxn ang="5400000">
                  <a:pos x="wd2" y="hd2"/>
                </a:cxn>
                <a:cxn ang="10800000">
                  <a:pos x="wd2" y="hd2"/>
                </a:cxn>
                <a:cxn ang="16200000">
                  <a:pos x="wd2" y="hd2"/>
                </a:cxn>
              </a:cxnLst>
              <a:rect l="0" t="0" r="r" b="b"/>
              <a:pathLst>
                <a:path w="21600" h="21600" extrusionOk="0">
                  <a:moveTo>
                    <a:pt x="3683" y="0"/>
                  </a:moveTo>
                  <a:lnTo>
                    <a:pt x="3241" y="2088"/>
                  </a:lnTo>
                  <a:lnTo>
                    <a:pt x="4733" y="5464"/>
                  </a:lnTo>
                  <a:lnTo>
                    <a:pt x="2353" y="6845"/>
                  </a:lnTo>
                  <a:lnTo>
                    <a:pt x="0" y="7244"/>
                  </a:lnTo>
                  <a:lnTo>
                    <a:pt x="933" y="10271"/>
                  </a:lnTo>
                  <a:lnTo>
                    <a:pt x="2871" y="13812"/>
                  </a:lnTo>
                  <a:lnTo>
                    <a:pt x="3477" y="16118"/>
                  </a:lnTo>
                  <a:lnTo>
                    <a:pt x="3135" y="18734"/>
                  </a:lnTo>
                  <a:lnTo>
                    <a:pt x="5401" y="19659"/>
                  </a:lnTo>
                  <a:lnTo>
                    <a:pt x="6242" y="21600"/>
                  </a:lnTo>
                  <a:lnTo>
                    <a:pt x="8965" y="21292"/>
                  </a:lnTo>
                  <a:lnTo>
                    <a:pt x="10611" y="18214"/>
                  </a:lnTo>
                  <a:lnTo>
                    <a:pt x="14018" y="16363"/>
                  </a:lnTo>
                  <a:lnTo>
                    <a:pt x="16711" y="16208"/>
                  </a:lnTo>
                  <a:lnTo>
                    <a:pt x="20296" y="15078"/>
                  </a:lnTo>
                  <a:lnTo>
                    <a:pt x="21600" y="13638"/>
                  </a:lnTo>
                  <a:lnTo>
                    <a:pt x="21094" y="12006"/>
                  </a:lnTo>
                  <a:lnTo>
                    <a:pt x="19220" y="10779"/>
                  </a:lnTo>
                  <a:lnTo>
                    <a:pt x="16939" y="7231"/>
                  </a:lnTo>
                  <a:lnTo>
                    <a:pt x="14902" y="5233"/>
                  </a:lnTo>
                  <a:lnTo>
                    <a:pt x="13319" y="4519"/>
                  </a:lnTo>
                  <a:lnTo>
                    <a:pt x="11680" y="3137"/>
                  </a:lnTo>
                  <a:lnTo>
                    <a:pt x="10269" y="2110"/>
                  </a:lnTo>
                  <a:lnTo>
                    <a:pt x="7753" y="2110"/>
                  </a:lnTo>
                  <a:lnTo>
                    <a:pt x="6285" y="85"/>
                  </a:lnTo>
                  <a:lnTo>
                    <a:pt x="3683"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7" name="Shape"/>
            <p:cNvSpPr/>
            <p:nvPr/>
          </p:nvSpPr>
          <p:spPr>
            <a:xfrm>
              <a:off x="2893302" y="9962301"/>
              <a:ext cx="375115" cy="317537"/>
            </a:xfrm>
            <a:custGeom>
              <a:avLst/>
              <a:gdLst/>
              <a:ahLst/>
              <a:cxnLst>
                <a:cxn ang="0">
                  <a:pos x="wd2" y="hd2"/>
                </a:cxn>
                <a:cxn ang="5400000">
                  <a:pos x="wd2" y="hd2"/>
                </a:cxn>
                <a:cxn ang="10800000">
                  <a:pos x="wd2" y="hd2"/>
                </a:cxn>
                <a:cxn ang="16200000">
                  <a:pos x="wd2" y="hd2"/>
                </a:cxn>
              </a:cxnLst>
              <a:rect l="0" t="0" r="r" b="b"/>
              <a:pathLst>
                <a:path w="21600" h="21600" extrusionOk="0">
                  <a:moveTo>
                    <a:pt x="17738" y="0"/>
                  </a:moveTo>
                  <a:lnTo>
                    <a:pt x="13452" y="3174"/>
                  </a:lnTo>
                  <a:lnTo>
                    <a:pt x="9660" y="5417"/>
                  </a:lnTo>
                  <a:lnTo>
                    <a:pt x="3225" y="8273"/>
                  </a:lnTo>
                  <a:lnTo>
                    <a:pt x="2944" y="13244"/>
                  </a:lnTo>
                  <a:lnTo>
                    <a:pt x="6318" y="16735"/>
                  </a:lnTo>
                  <a:lnTo>
                    <a:pt x="1684" y="18216"/>
                  </a:lnTo>
                  <a:cubicBezTo>
                    <a:pt x="1404" y="18780"/>
                    <a:pt x="1123" y="19344"/>
                    <a:pt x="842" y="19908"/>
                  </a:cubicBezTo>
                  <a:cubicBezTo>
                    <a:pt x="561" y="20472"/>
                    <a:pt x="281" y="21036"/>
                    <a:pt x="0" y="21600"/>
                  </a:cubicBezTo>
                  <a:lnTo>
                    <a:pt x="5853" y="21283"/>
                  </a:lnTo>
                  <a:lnTo>
                    <a:pt x="8516" y="19710"/>
                  </a:lnTo>
                  <a:lnTo>
                    <a:pt x="12300" y="13746"/>
                  </a:lnTo>
                  <a:lnTo>
                    <a:pt x="15344" y="11233"/>
                  </a:lnTo>
                  <a:lnTo>
                    <a:pt x="21600" y="9330"/>
                  </a:lnTo>
                  <a:lnTo>
                    <a:pt x="17693" y="6804"/>
                  </a:lnTo>
                  <a:lnTo>
                    <a:pt x="20021" y="2955"/>
                  </a:lnTo>
                  <a:lnTo>
                    <a:pt x="17738"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8" name="Shape"/>
            <p:cNvSpPr/>
            <p:nvPr/>
          </p:nvSpPr>
          <p:spPr>
            <a:xfrm>
              <a:off x="1534020" y="9512187"/>
              <a:ext cx="114689" cy="936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533" y="1032"/>
                  </a:lnTo>
                  <a:lnTo>
                    <a:pt x="0" y="21600"/>
                  </a:lnTo>
                  <a:lnTo>
                    <a:pt x="17000" y="20415"/>
                  </a:lnTo>
                  <a:lnTo>
                    <a:pt x="2160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09" name="Shape"/>
            <p:cNvSpPr/>
            <p:nvPr/>
          </p:nvSpPr>
          <p:spPr>
            <a:xfrm>
              <a:off x="2021435" y="8508220"/>
              <a:ext cx="201340" cy="255638"/>
            </a:xfrm>
            <a:custGeom>
              <a:avLst/>
              <a:gdLst/>
              <a:ahLst/>
              <a:cxnLst>
                <a:cxn ang="0">
                  <a:pos x="wd2" y="hd2"/>
                </a:cxn>
                <a:cxn ang="5400000">
                  <a:pos x="wd2" y="hd2"/>
                </a:cxn>
                <a:cxn ang="10800000">
                  <a:pos x="wd2" y="hd2"/>
                </a:cxn>
                <a:cxn ang="16200000">
                  <a:pos x="wd2" y="hd2"/>
                </a:cxn>
              </a:cxnLst>
              <a:rect l="0" t="0" r="r" b="b"/>
              <a:pathLst>
                <a:path w="21600" h="21600" extrusionOk="0">
                  <a:moveTo>
                    <a:pt x="7723" y="0"/>
                  </a:moveTo>
                  <a:lnTo>
                    <a:pt x="3326" y="2981"/>
                  </a:lnTo>
                  <a:lnTo>
                    <a:pt x="0" y="6656"/>
                  </a:lnTo>
                  <a:lnTo>
                    <a:pt x="7004" y="9151"/>
                  </a:lnTo>
                  <a:lnTo>
                    <a:pt x="11321" y="15031"/>
                  </a:lnTo>
                  <a:lnTo>
                    <a:pt x="16324" y="21600"/>
                  </a:lnTo>
                  <a:lnTo>
                    <a:pt x="21600" y="20828"/>
                  </a:lnTo>
                  <a:lnTo>
                    <a:pt x="19098" y="10859"/>
                  </a:lnTo>
                  <a:lnTo>
                    <a:pt x="15928" y="7869"/>
                  </a:lnTo>
                  <a:lnTo>
                    <a:pt x="8485" y="5144"/>
                  </a:lnTo>
                  <a:lnTo>
                    <a:pt x="7723"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0" name="Shape"/>
            <p:cNvSpPr/>
            <p:nvPr/>
          </p:nvSpPr>
          <p:spPr>
            <a:xfrm>
              <a:off x="1640459" y="8849111"/>
              <a:ext cx="107886" cy="198263"/>
            </a:xfrm>
            <a:custGeom>
              <a:avLst/>
              <a:gdLst/>
              <a:ahLst/>
              <a:cxnLst>
                <a:cxn ang="0">
                  <a:pos x="wd2" y="hd2"/>
                </a:cxn>
                <a:cxn ang="5400000">
                  <a:pos x="wd2" y="hd2"/>
                </a:cxn>
                <a:cxn ang="10800000">
                  <a:pos x="wd2" y="hd2"/>
                </a:cxn>
                <a:cxn ang="16200000">
                  <a:pos x="wd2" y="hd2"/>
                </a:cxn>
              </a:cxnLst>
              <a:rect l="0" t="0" r="r" b="b"/>
              <a:pathLst>
                <a:path w="21600" h="21600" extrusionOk="0">
                  <a:moveTo>
                    <a:pt x="5177" y="0"/>
                  </a:moveTo>
                  <a:lnTo>
                    <a:pt x="0" y="10760"/>
                  </a:lnTo>
                  <a:lnTo>
                    <a:pt x="7667" y="14695"/>
                  </a:lnTo>
                  <a:lnTo>
                    <a:pt x="11365" y="21600"/>
                  </a:lnTo>
                  <a:lnTo>
                    <a:pt x="21600" y="20604"/>
                  </a:lnTo>
                  <a:lnTo>
                    <a:pt x="20666" y="14018"/>
                  </a:lnTo>
                  <a:lnTo>
                    <a:pt x="10081" y="8979"/>
                  </a:lnTo>
                  <a:lnTo>
                    <a:pt x="5177"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1" name="Triangle"/>
            <p:cNvSpPr/>
            <p:nvPr/>
          </p:nvSpPr>
          <p:spPr>
            <a:xfrm>
              <a:off x="1555670" y="9702560"/>
              <a:ext cx="88537" cy="45738"/>
            </a:xfrm>
            <a:custGeom>
              <a:avLst/>
              <a:gdLst/>
              <a:ahLst/>
              <a:cxnLst>
                <a:cxn ang="0">
                  <a:pos x="wd2" y="hd2"/>
                </a:cxn>
                <a:cxn ang="5400000">
                  <a:pos x="wd2" y="hd2"/>
                </a:cxn>
                <a:cxn ang="10800000">
                  <a:pos x="wd2" y="hd2"/>
                </a:cxn>
                <a:cxn ang="16200000">
                  <a:pos x="wd2" y="hd2"/>
                </a:cxn>
              </a:cxnLst>
              <a:rect l="0" t="0" r="r" b="b"/>
              <a:pathLst>
                <a:path w="21600" h="21600" extrusionOk="0">
                  <a:moveTo>
                    <a:pt x="9148" y="0"/>
                  </a:moveTo>
                  <a:lnTo>
                    <a:pt x="0" y="19739"/>
                  </a:lnTo>
                  <a:lnTo>
                    <a:pt x="21600" y="21600"/>
                  </a:lnTo>
                  <a:lnTo>
                    <a:pt x="9148"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2" name="Shape"/>
            <p:cNvSpPr/>
            <p:nvPr/>
          </p:nvSpPr>
          <p:spPr>
            <a:xfrm>
              <a:off x="681844" y="10200765"/>
              <a:ext cx="198118" cy="126178"/>
            </a:xfrm>
            <a:custGeom>
              <a:avLst/>
              <a:gdLst/>
              <a:ahLst/>
              <a:cxnLst>
                <a:cxn ang="0">
                  <a:pos x="wd2" y="hd2"/>
                </a:cxn>
                <a:cxn ang="5400000">
                  <a:pos x="wd2" y="hd2"/>
                </a:cxn>
                <a:cxn ang="10800000">
                  <a:pos x="wd2" y="hd2"/>
                </a:cxn>
                <a:cxn ang="16200000">
                  <a:pos x="wd2" y="hd2"/>
                </a:cxn>
              </a:cxnLst>
              <a:rect l="0" t="0" r="r" b="b"/>
              <a:pathLst>
                <a:path w="21600" h="21600" extrusionOk="0">
                  <a:moveTo>
                    <a:pt x="0" y="529"/>
                  </a:moveTo>
                  <a:lnTo>
                    <a:pt x="2543" y="9682"/>
                  </a:lnTo>
                  <a:cubicBezTo>
                    <a:pt x="4239" y="9167"/>
                    <a:pt x="5936" y="8652"/>
                    <a:pt x="7632" y="8137"/>
                  </a:cubicBezTo>
                  <a:cubicBezTo>
                    <a:pt x="9329" y="7623"/>
                    <a:pt x="11025" y="7108"/>
                    <a:pt x="12721" y="6593"/>
                  </a:cubicBezTo>
                  <a:lnTo>
                    <a:pt x="12721" y="16841"/>
                  </a:lnTo>
                  <a:lnTo>
                    <a:pt x="17404" y="21600"/>
                  </a:lnTo>
                  <a:lnTo>
                    <a:pt x="21600" y="14609"/>
                  </a:lnTo>
                  <a:lnTo>
                    <a:pt x="15622" y="0"/>
                  </a:lnTo>
                  <a:lnTo>
                    <a:pt x="0" y="529"/>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3" name="Shape"/>
            <p:cNvSpPr/>
            <p:nvPr/>
          </p:nvSpPr>
          <p:spPr>
            <a:xfrm>
              <a:off x="1085651" y="10342136"/>
              <a:ext cx="179382" cy="58703"/>
            </a:xfrm>
            <a:custGeom>
              <a:avLst/>
              <a:gdLst/>
              <a:ahLst/>
              <a:cxnLst>
                <a:cxn ang="0">
                  <a:pos x="wd2" y="hd2"/>
                </a:cxn>
                <a:cxn ang="5400000">
                  <a:pos x="wd2" y="hd2"/>
                </a:cxn>
                <a:cxn ang="10800000">
                  <a:pos x="wd2" y="hd2"/>
                </a:cxn>
                <a:cxn ang="16200000">
                  <a:pos x="wd2" y="hd2"/>
                </a:cxn>
              </a:cxnLst>
              <a:rect l="0" t="0" r="r" b="b"/>
              <a:pathLst>
                <a:path w="21600" h="21600" extrusionOk="0">
                  <a:moveTo>
                    <a:pt x="6991" y="0"/>
                  </a:moveTo>
                  <a:lnTo>
                    <a:pt x="13008" y="7098"/>
                  </a:lnTo>
                  <a:lnTo>
                    <a:pt x="21600" y="2793"/>
                  </a:lnTo>
                  <a:lnTo>
                    <a:pt x="21600" y="21600"/>
                  </a:lnTo>
                  <a:lnTo>
                    <a:pt x="0" y="5789"/>
                  </a:lnTo>
                  <a:lnTo>
                    <a:pt x="6991"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4" name="Triangle"/>
            <p:cNvSpPr/>
            <p:nvPr/>
          </p:nvSpPr>
          <p:spPr>
            <a:xfrm>
              <a:off x="932475" y="10302545"/>
              <a:ext cx="100344" cy="41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1" y="21600"/>
                  </a:lnTo>
                  <a:lnTo>
                    <a:pt x="21600" y="7416"/>
                  </a:lnTo>
                  <a:lnTo>
                    <a:pt x="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5" name="Shape"/>
            <p:cNvSpPr/>
            <p:nvPr/>
          </p:nvSpPr>
          <p:spPr>
            <a:xfrm>
              <a:off x="382551" y="10021062"/>
              <a:ext cx="255962" cy="176662"/>
            </a:xfrm>
            <a:custGeom>
              <a:avLst/>
              <a:gdLst/>
              <a:ahLst/>
              <a:cxnLst>
                <a:cxn ang="0">
                  <a:pos x="wd2" y="hd2"/>
                </a:cxn>
                <a:cxn ang="5400000">
                  <a:pos x="wd2" y="hd2"/>
                </a:cxn>
                <a:cxn ang="10800000">
                  <a:pos x="wd2" y="hd2"/>
                </a:cxn>
                <a:cxn ang="16200000">
                  <a:pos x="wd2" y="hd2"/>
                </a:cxn>
              </a:cxnLst>
              <a:rect l="0" t="0" r="r" b="b"/>
              <a:pathLst>
                <a:path w="21600" h="21600" extrusionOk="0">
                  <a:moveTo>
                    <a:pt x="736" y="0"/>
                  </a:moveTo>
                  <a:lnTo>
                    <a:pt x="5410" y="8595"/>
                  </a:lnTo>
                  <a:lnTo>
                    <a:pt x="13037" y="10499"/>
                  </a:lnTo>
                  <a:lnTo>
                    <a:pt x="17450" y="11640"/>
                  </a:lnTo>
                  <a:lnTo>
                    <a:pt x="21600" y="15443"/>
                  </a:lnTo>
                  <a:lnTo>
                    <a:pt x="17548" y="21600"/>
                  </a:lnTo>
                  <a:lnTo>
                    <a:pt x="9037" y="16109"/>
                  </a:lnTo>
                  <a:lnTo>
                    <a:pt x="0" y="8574"/>
                  </a:lnTo>
                  <a:lnTo>
                    <a:pt x="736"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6" name="Shape"/>
            <p:cNvSpPr/>
            <p:nvPr/>
          </p:nvSpPr>
          <p:spPr>
            <a:xfrm>
              <a:off x="120325" y="9846333"/>
              <a:ext cx="51991" cy="113081"/>
            </a:xfrm>
            <a:custGeom>
              <a:avLst/>
              <a:gdLst/>
              <a:ahLst/>
              <a:cxnLst>
                <a:cxn ang="0">
                  <a:pos x="wd2" y="hd2"/>
                </a:cxn>
                <a:cxn ang="5400000">
                  <a:pos x="wd2" y="hd2"/>
                </a:cxn>
                <a:cxn ang="10800000">
                  <a:pos x="wd2" y="hd2"/>
                </a:cxn>
                <a:cxn ang="16200000">
                  <a:pos x="wd2" y="hd2"/>
                </a:cxn>
              </a:cxnLst>
              <a:rect l="0" t="0" r="r" b="b"/>
              <a:pathLst>
                <a:path w="21600" h="21600" extrusionOk="0">
                  <a:moveTo>
                    <a:pt x="1858" y="0"/>
                  </a:moveTo>
                  <a:lnTo>
                    <a:pt x="0" y="11365"/>
                  </a:lnTo>
                  <a:lnTo>
                    <a:pt x="15706" y="21600"/>
                  </a:lnTo>
                  <a:lnTo>
                    <a:pt x="21600" y="7452"/>
                  </a:lnTo>
                  <a:lnTo>
                    <a:pt x="1858"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7" name="Triangle"/>
            <p:cNvSpPr/>
            <p:nvPr/>
          </p:nvSpPr>
          <p:spPr>
            <a:xfrm>
              <a:off x="0" y="9706579"/>
              <a:ext cx="88173" cy="657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357" y="21600"/>
                  </a:lnTo>
                  <a:lnTo>
                    <a:pt x="21600" y="8377"/>
                  </a:lnTo>
                  <a:lnTo>
                    <a:pt x="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8" name="Triangle"/>
            <p:cNvSpPr/>
            <p:nvPr/>
          </p:nvSpPr>
          <p:spPr>
            <a:xfrm>
              <a:off x="220143" y="9868540"/>
              <a:ext cx="58330" cy="590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384" y="21600"/>
                  </a:lnTo>
                  <a:lnTo>
                    <a:pt x="21600" y="14182"/>
                  </a:lnTo>
                  <a:lnTo>
                    <a:pt x="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19" name="Triangle"/>
            <p:cNvSpPr/>
            <p:nvPr/>
          </p:nvSpPr>
          <p:spPr>
            <a:xfrm>
              <a:off x="2762937" y="10301215"/>
              <a:ext cx="92823" cy="62964"/>
            </a:xfrm>
            <a:custGeom>
              <a:avLst/>
              <a:gdLst/>
              <a:ahLst/>
              <a:cxnLst>
                <a:cxn ang="0">
                  <a:pos x="wd2" y="hd2"/>
                </a:cxn>
                <a:cxn ang="5400000">
                  <a:pos x="wd2" y="hd2"/>
                </a:cxn>
                <a:cxn ang="10800000">
                  <a:pos x="wd2" y="hd2"/>
                </a:cxn>
                <a:cxn ang="16200000">
                  <a:pos x="wd2" y="hd2"/>
                </a:cxn>
              </a:cxnLst>
              <a:rect l="0" t="0" r="r" b="b"/>
              <a:pathLst>
                <a:path w="21600" h="21600" extrusionOk="0">
                  <a:moveTo>
                    <a:pt x="8640" y="0"/>
                  </a:moveTo>
                  <a:lnTo>
                    <a:pt x="0" y="19140"/>
                  </a:lnTo>
                  <a:lnTo>
                    <a:pt x="21600" y="21600"/>
                  </a:lnTo>
                  <a:lnTo>
                    <a:pt x="8640" y="0"/>
                  </a:lnTo>
                  <a:close/>
                </a:path>
              </a:pathLst>
            </a:custGeom>
            <a:grpFill/>
            <a:ln w="38100" cap="flat">
              <a:solidFill>
                <a:schemeClr val="bg2"/>
              </a:solidFill>
              <a:prstDash val="solid"/>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285" name="Group"/>
          <p:cNvGrpSpPr/>
          <p:nvPr/>
        </p:nvGrpSpPr>
        <p:grpSpPr>
          <a:xfrm>
            <a:off x="3985071" y="2203181"/>
            <a:ext cx="17273286" cy="9735090"/>
            <a:chOff x="0" y="-6618"/>
            <a:chExt cx="17273286" cy="9735090"/>
          </a:xfrm>
        </p:grpSpPr>
        <p:sp>
          <p:nvSpPr>
            <p:cNvPr id="5021" name="Olympia"/>
            <p:cNvSpPr/>
            <p:nvPr/>
          </p:nvSpPr>
          <p:spPr>
            <a:xfrm>
              <a:off x="1515988" y="-6618"/>
              <a:ext cx="759823" cy="3180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Olympia</a:t>
              </a:r>
            </a:p>
          </p:txBody>
        </p:sp>
        <p:grpSp>
          <p:nvGrpSpPr>
            <p:cNvPr id="5024" name="Group"/>
            <p:cNvGrpSpPr/>
            <p:nvPr/>
          </p:nvGrpSpPr>
          <p:grpSpPr>
            <a:xfrm>
              <a:off x="1375978" y="90499"/>
              <a:ext cx="123801" cy="123802"/>
              <a:chOff x="0" y="0"/>
              <a:chExt cx="123800" cy="123800"/>
            </a:xfrm>
          </p:grpSpPr>
          <p:sp>
            <p:nvSpPr>
              <p:cNvPr id="5022"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23"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029" name="Group"/>
            <p:cNvGrpSpPr/>
            <p:nvPr/>
          </p:nvGrpSpPr>
          <p:grpSpPr>
            <a:xfrm>
              <a:off x="867978" y="761733"/>
              <a:ext cx="927697" cy="318036"/>
              <a:chOff x="0" y="-6617"/>
              <a:chExt cx="927696" cy="318035"/>
            </a:xfrm>
          </p:grpSpPr>
          <p:sp>
            <p:nvSpPr>
              <p:cNvPr id="5025" name="Salem"/>
              <p:cNvSpPr/>
              <p:nvPr/>
            </p:nvSpPr>
            <p:spPr>
              <a:xfrm>
                <a:off x="140010" y="-6617"/>
                <a:ext cx="787686"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Salem</a:t>
                </a:r>
              </a:p>
            </p:txBody>
          </p:sp>
          <p:grpSp>
            <p:nvGrpSpPr>
              <p:cNvPr id="5028" name="Group"/>
              <p:cNvGrpSpPr/>
              <p:nvPr/>
            </p:nvGrpSpPr>
            <p:grpSpPr>
              <a:xfrm>
                <a:off x="0" y="90499"/>
                <a:ext cx="123801" cy="123802"/>
                <a:chOff x="0" y="0"/>
                <a:chExt cx="123800" cy="123800"/>
              </a:xfrm>
            </p:grpSpPr>
            <p:sp>
              <p:nvSpPr>
                <p:cNvPr id="502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2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34" name="Group"/>
            <p:cNvGrpSpPr/>
            <p:nvPr/>
          </p:nvGrpSpPr>
          <p:grpSpPr>
            <a:xfrm>
              <a:off x="2677728" y="1714233"/>
              <a:ext cx="927697" cy="318036"/>
              <a:chOff x="0" y="-6617"/>
              <a:chExt cx="927696" cy="318035"/>
            </a:xfrm>
          </p:grpSpPr>
          <p:sp>
            <p:nvSpPr>
              <p:cNvPr id="5030" name="Boise"/>
              <p:cNvSpPr/>
              <p:nvPr/>
            </p:nvSpPr>
            <p:spPr>
              <a:xfrm>
                <a:off x="140010" y="-6617"/>
                <a:ext cx="787686"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Boise</a:t>
                </a:r>
              </a:p>
            </p:txBody>
          </p:sp>
          <p:grpSp>
            <p:nvGrpSpPr>
              <p:cNvPr id="5033" name="Group"/>
              <p:cNvGrpSpPr/>
              <p:nvPr/>
            </p:nvGrpSpPr>
            <p:grpSpPr>
              <a:xfrm>
                <a:off x="0" y="90499"/>
                <a:ext cx="123801" cy="123802"/>
                <a:chOff x="0" y="0"/>
                <a:chExt cx="123800" cy="123800"/>
              </a:xfrm>
            </p:grpSpPr>
            <p:sp>
              <p:nvSpPr>
                <p:cNvPr id="503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3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39" name="Group"/>
            <p:cNvGrpSpPr/>
            <p:nvPr/>
          </p:nvGrpSpPr>
          <p:grpSpPr>
            <a:xfrm>
              <a:off x="4176328" y="850633"/>
              <a:ext cx="927697" cy="318036"/>
              <a:chOff x="0" y="-6617"/>
              <a:chExt cx="927696" cy="318035"/>
            </a:xfrm>
          </p:grpSpPr>
          <p:sp>
            <p:nvSpPr>
              <p:cNvPr id="5035" name="Helena"/>
              <p:cNvSpPr/>
              <p:nvPr/>
            </p:nvSpPr>
            <p:spPr>
              <a:xfrm>
                <a:off x="140010" y="-6617"/>
                <a:ext cx="787686"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Helena</a:t>
                </a:r>
              </a:p>
            </p:txBody>
          </p:sp>
          <p:grpSp>
            <p:nvGrpSpPr>
              <p:cNvPr id="5038" name="Group"/>
              <p:cNvGrpSpPr/>
              <p:nvPr/>
            </p:nvGrpSpPr>
            <p:grpSpPr>
              <a:xfrm>
                <a:off x="0" y="90499"/>
                <a:ext cx="123801" cy="123802"/>
                <a:chOff x="0" y="0"/>
                <a:chExt cx="123800" cy="123800"/>
              </a:xfrm>
            </p:grpSpPr>
            <p:sp>
              <p:nvSpPr>
                <p:cNvPr id="503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3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44" name="Group"/>
            <p:cNvGrpSpPr/>
            <p:nvPr/>
          </p:nvGrpSpPr>
          <p:grpSpPr>
            <a:xfrm>
              <a:off x="5040238" y="3181083"/>
              <a:ext cx="980742" cy="417770"/>
              <a:chOff x="0" y="-6617"/>
              <a:chExt cx="980741" cy="417768"/>
            </a:xfrm>
          </p:grpSpPr>
          <p:sp>
            <p:nvSpPr>
              <p:cNvPr id="5040" name="Cheyenne"/>
              <p:cNvSpPr/>
              <p:nvPr/>
            </p:nvSpPr>
            <p:spPr>
              <a:xfrm>
                <a:off x="0" y="-6617"/>
                <a:ext cx="980741"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Cheyenne</a:t>
                </a:r>
              </a:p>
            </p:txBody>
          </p:sp>
          <p:grpSp>
            <p:nvGrpSpPr>
              <p:cNvPr id="5043" name="Group"/>
              <p:cNvGrpSpPr/>
              <p:nvPr/>
            </p:nvGrpSpPr>
            <p:grpSpPr>
              <a:xfrm>
                <a:off x="812489" y="287349"/>
                <a:ext cx="123802" cy="123802"/>
                <a:chOff x="0" y="0"/>
                <a:chExt cx="123800" cy="123800"/>
              </a:xfrm>
            </p:grpSpPr>
            <p:sp>
              <p:nvSpPr>
                <p:cNvPr id="504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4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49" name="Group"/>
            <p:cNvGrpSpPr/>
            <p:nvPr/>
          </p:nvGrpSpPr>
          <p:grpSpPr>
            <a:xfrm>
              <a:off x="1160078" y="3333483"/>
              <a:ext cx="1279973" cy="318036"/>
              <a:chOff x="0" y="-6617"/>
              <a:chExt cx="1279972" cy="318035"/>
            </a:xfrm>
          </p:grpSpPr>
          <p:sp>
            <p:nvSpPr>
              <p:cNvPr id="5045" name="Carson City"/>
              <p:cNvSpPr/>
              <p:nvPr/>
            </p:nvSpPr>
            <p:spPr>
              <a:xfrm>
                <a:off x="140010" y="-6617"/>
                <a:ext cx="1139962"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Carson City</a:t>
                </a:r>
              </a:p>
            </p:txBody>
          </p:sp>
          <p:grpSp>
            <p:nvGrpSpPr>
              <p:cNvPr id="5048" name="Group"/>
              <p:cNvGrpSpPr/>
              <p:nvPr/>
            </p:nvGrpSpPr>
            <p:grpSpPr>
              <a:xfrm>
                <a:off x="0" y="90499"/>
                <a:ext cx="123801" cy="123802"/>
                <a:chOff x="0" y="0"/>
                <a:chExt cx="123800" cy="123800"/>
              </a:xfrm>
            </p:grpSpPr>
            <p:sp>
              <p:nvSpPr>
                <p:cNvPr id="504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4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54" name="Group"/>
            <p:cNvGrpSpPr/>
            <p:nvPr/>
          </p:nvGrpSpPr>
          <p:grpSpPr>
            <a:xfrm>
              <a:off x="0" y="3130283"/>
              <a:ext cx="1139963" cy="417770"/>
              <a:chOff x="0" y="-6617"/>
              <a:chExt cx="1139962" cy="417768"/>
            </a:xfrm>
          </p:grpSpPr>
          <p:sp>
            <p:nvSpPr>
              <p:cNvPr id="5050" name="Sacramento"/>
              <p:cNvSpPr/>
              <p:nvPr/>
            </p:nvSpPr>
            <p:spPr>
              <a:xfrm>
                <a:off x="0" y="-6617"/>
                <a:ext cx="1139962"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Sacramento</a:t>
                </a:r>
              </a:p>
            </p:txBody>
          </p:sp>
          <p:grpSp>
            <p:nvGrpSpPr>
              <p:cNvPr id="5053" name="Group"/>
              <p:cNvGrpSpPr/>
              <p:nvPr/>
            </p:nvGrpSpPr>
            <p:grpSpPr>
              <a:xfrm>
                <a:off x="437839" y="287349"/>
                <a:ext cx="123802" cy="123802"/>
                <a:chOff x="0" y="0"/>
                <a:chExt cx="123800" cy="123800"/>
              </a:xfrm>
            </p:grpSpPr>
            <p:sp>
              <p:nvSpPr>
                <p:cNvPr id="505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5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59" name="Group"/>
            <p:cNvGrpSpPr/>
            <p:nvPr/>
          </p:nvGrpSpPr>
          <p:grpSpPr>
            <a:xfrm>
              <a:off x="2971601" y="3294729"/>
              <a:ext cx="1381660" cy="405069"/>
              <a:chOff x="0" y="0"/>
              <a:chExt cx="1381659" cy="405068"/>
            </a:xfrm>
          </p:grpSpPr>
          <p:sp>
            <p:nvSpPr>
              <p:cNvPr id="5055" name="Salt Lake City"/>
              <p:cNvSpPr/>
              <p:nvPr/>
            </p:nvSpPr>
            <p:spPr>
              <a:xfrm>
                <a:off x="0" y="87033"/>
                <a:ext cx="1381659"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Salt Lake City</a:t>
                </a:r>
              </a:p>
            </p:txBody>
          </p:sp>
          <p:grpSp>
            <p:nvGrpSpPr>
              <p:cNvPr id="5058" name="Group"/>
              <p:cNvGrpSpPr/>
              <p:nvPr/>
            </p:nvGrpSpPr>
            <p:grpSpPr>
              <a:xfrm>
                <a:off x="628929" y="0"/>
                <a:ext cx="123801" cy="123801"/>
                <a:chOff x="0" y="0"/>
                <a:chExt cx="123800" cy="123800"/>
              </a:xfrm>
            </p:grpSpPr>
            <p:sp>
              <p:nvSpPr>
                <p:cNvPr id="505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5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64" name="Group"/>
            <p:cNvGrpSpPr/>
            <p:nvPr/>
          </p:nvGrpSpPr>
          <p:grpSpPr>
            <a:xfrm>
              <a:off x="5719378" y="3930383"/>
              <a:ext cx="927697" cy="318036"/>
              <a:chOff x="0" y="-6617"/>
              <a:chExt cx="927696" cy="318035"/>
            </a:xfrm>
          </p:grpSpPr>
          <p:sp>
            <p:nvSpPr>
              <p:cNvPr id="5060" name="Denver"/>
              <p:cNvSpPr/>
              <p:nvPr/>
            </p:nvSpPr>
            <p:spPr>
              <a:xfrm>
                <a:off x="140010" y="-6617"/>
                <a:ext cx="787686"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Denver</a:t>
                </a:r>
              </a:p>
            </p:txBody>
          </p:sp>
          <p:grpSp>
            <p:nvGrpSpPr>
              <p:cNvPr id="5063" name="Group"/>
              <p:cNvGrpSpPr/>
              <p:nvPr/>
            </p:nvGrpSpPr>
            <p:grpSpPr>
              <a:xfrm>
                <a:off x="0" y="90499"/>
                <a:ext cx="123801" cy="123802"/>
                <a:chOff x="0" y="0"/>
                <a:chExt cx="123800" cy="123800"/>
              </a:xfrm>
            </p:grpSpPr>
            <p:sp>
              <p:nvSpPr>
                <p:cNvPr id="506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6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69" name="Group"/>
            <p:cNvGrpSpPr/>
            <p:nvPr/>
          </p:nvGrpSpPr>
          <p:grpSpPr>
            <a:xfrm>
              <a:off x="3154288" y="5948303"/>
              <a:ext cx="1139963" cy="417770"/>
              <a:chOff x="0" y="-6617"/>
              <a:chExt cx="1139962" cy="417768"/>
            </a:xfrm>
          </p:grpSpPr>
          <p:sp>
            <p:nvSpPr>
              <p:cNvPr id="5065" name="Phoenix"/>
              <p:cNvSpPr/>
              <p:nvPr/>
            </p:nvSpPr>
            <p:spPr>
              <a:xfrm>
                <a:off x="0" y="-6617"/>
                <a:ext cx="1139962"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dirty="0">
                    <a:solidFill>
                      <a:schemeClr val="tx1"/>
                    </a:solidFill>
                  </a:rPr>
                  <a:t>Phoenix</a:t>
                </a:r>
              </a:p>
            </p:txBody>
          </p:sp>
          <p:grpSp>
            <p:nvGrpSpPr>
              <p:cNvPr id="5068" name="Group"/>
              <p:cNvGrpSpPr/>
              <p:nvPr/>
            </p:nvGrpSpPr>
            <p:grpSpPr>
              <a:xfrm>
                <a:off x="18739" y="287349"/>
                <a:ext cx="123802" cy="123802"/>
                <a:chOff x="0" y="0"/>
                <a:chExt cx="123800" cy="123800"/>
              </a:xfrm>
            </p:grpSpPr>
            <p:sp>
              <p:nvSpPr>
                <p:cNvPr id="506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6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74" name="Group"/>
            <p:cNvGrpSpPr/>
            <p:nvPr/>
          </p:nvGrpSpPr>
          <p:grpSpPr>
            <a:xfrm>
              <a:off x="5238520" y="5301983"/>
              <a:ext cx="1029186" cy="424120"/>
              <a:chOff x="0" y="-6617"/>
              <a:chExt cx="1029184" cy="424118"/>
            </a:xfrm>
          </p:grpSpPr>
          <p:sp>
            <p:nvSpPr>
              <p:cNvPr id="5070" name="Santa Fe"/>
              <p:cNvSpPr/>
              <p:nvPr/>
            </p:nvSpPr>
            <p:spPr>
              <a:xfrm>
                <a:off x="0" y="-6617"/>
                <a:ext cx="1029184"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Santa Fe</a:t>
                </a:r>
              </a:p>
            </p:txBody>
          </p:sp>
          <p:grpSp>
            <p:nvGrpSpPr>
              <p:cNvPr id="5073" name="Group"/>
              <p:cNvGrpSpPr/>
              <p:nvPr/>
            </p:nvGrpSpPr>
            <p:grpSpPr>
              <a:xfrm>
                <a:off x="56839" y="293699"/>
                <a:ext cx="123802" cy="123802"/>
                <a:chOff x="0" y="0"/>
                <a:chExt cx="123800" cy="123800"/>
              </a:xfrm>
            </p:grpSpPr>
            <p:sp>
              <p:nvSpPr>
                <p:cNvPr id="507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7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79" name="Group"/>
            <p:cNvGrpSpPr/>
            <p:nvPr/>
          </p:nvGrpSpPr>
          <p:grpSpPr>
            <a:xfrm>
              <a:off x="8198800" y="6838683"/>
              <a:ext cx="1162846" cy="318036"/>
              <a:chOff x="0" y="-6617"/>
              <a:chExt cx="1162844" cy="318035"/>
            </a:xfrm>
          </p:grpSpPr>
          <p:sp>
            <p:nvSpPr>
              <p:cNvPr id="5075" name="Dallas"/>
              <p:cNvSpPr/>
              <p:nvPr/>
            </p:nvSpPr>
            <p:spPr>
              <a:xfrm>
                <a:off x="133660" y="-6617"/>
                <a:ext cx="102918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Dallas</a:t>
                </a:r>
              </a:p>
            </p:txBody>
          </p:sp>
          <p:grpSp>
            <p:nvGrpSpPr>
              <p:cNvPr id="5078" name="Group"/>
              <p:cNvGrpSpPr/>
              <p:nvPr/>
            </p:nvGrpSpPr>
            <p:grpSpPr>
              <a:xfrm>
                <a:off x="0" y="90499"/>
                <a:ext cx="123801" cy="123802"/>
                <a:chOff x="0" y="0"/>
                <a:chExt cx="123800" cy="123800"/>
              </a:xfrm>
            </p:grpSpPr>
            <p:sp>
              <p:nvSpPr>
                <p:cNvPr id="507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7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84" name="Group"/>
            <p:cNvGrpSpPr/>
            <p:nvPr/>
          </p:nvGrpSpPr>
          <p:grpSpPr>
            <a:xfrm>
              <a:off x="7906700" y="7873733"/>
              <a:ext cx="1162846" cy="318036"/>
              <a:chOff x="0" y="-6617"/>
              <a:chExt cx="1162844" cy="318035"/>
            </a:xfrm>
          </p:grpSpPr>
          <p:sp>
            <p:nvSpPr>
              <p:cNvPr id="5080" name="Austin"/>
              <p:cNvSpPr/>
              <p:nvPr/>
            </p:nvSpPr>
            <p:spPr>
              <a:xfrm>
                <a:off x="133660" y="-6617"/>
                <a:ext cx="102918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Austin</a:t>
                </a:r>
              </a:p>
            </p:txBody>
          </p:sp>
          <p:grpSp>
            <p:nvGrpSpPr>
              <p:cNvPr id="5083" name="Group"/>
              <p:cNvGrpSpPr/>
              <p:nvPr/>
            </p:nvGrpSpPr>
            <p:grpSpPr>
              <a:xfrm>
                <a:off x="0" y="90499"/>
                <a:ext cx="123801" cy="123802"/>
                <a:chOff x="0" y="0"/>
                <a:chExt cx="123800" cy="123800"/>
              </a:xfrm>
            </p:grpSpPr>
            <p:sp>
              <p:nvSpPr>
                <p:cNvPr id="508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8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89" name="Group"/>
            <p:cNvGrpSpPr/>
            <p:nvPr/>
          </p:nvGrpSpPr>
          <p:grpSpPr>
            <a:xfrm>
              <a:off x="7369573" y="5543283"/>
              <a:ext cx="1363156" cy="455870"/>
              <a:chOff x="0" y="-6617"/>
              <a:chExt cx="1363155" cy="455868"/>
            </a:xfrm>
          </p:grpSpPr>
          <p:sp>
            <p:nvSpPr>
              <p:cNvPr id="5085" name="Oklahoma City"/>
              <p:cNvSpPr/>
              <p:nvPr/>
            </p:nvSpPr>
            <p:spPr>
              <a:xfrm>
                <a:off x="0" y="-6617"/>
                <a:ext cx="1363155"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Oklahoma City</a:t>
                </a:r>
              </a:p>
            </p:txBody>
          </p:sp>
          <p:grpSp>
            <p:nvGrpSpPr>
              <p:cNvPr id="5088" name="Group"/>
              <p:cNvGrpSpPr/>
              <p:nvPr/>
            </p:nvGrpSpPr>
            <p:grpSpPr>
              <a:xfrm>
                <a:off x="619676" y="325449"/>
                <a:ext cx="123802" cy="123802"/>
                <a:chOff x="0" y="0"/>
                <a:chExt cx="123800" cy="123800"/>
              </a:xfrm>
            </p:grpSpPr>
            <p:sp>
              <p:nvSpPr>
                <p:cNvPr id="508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8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94" name="Group"/>
            <p:cNvGrpSpPr/>
            <p:nvPr/>
          </p:nvGrpSpPr>
          <p:grpSpPr>
            <a:xfrm>
              <a:off x="7189438" y="4301203"/>
              <a:ext cx="1511829" cy="318036"/>
              <a:chOff x="0" y="-6617"/>
              <a:chExt cx="1511828" cy="318034"/>
            </a:xfrm>
          </p:grpSpPr>
          <p:sp>
            <p:nvSpPr>
              <p:cNvPr id="5090" name="Topeka"/>
              <p:cNvSpPr/>
              <p:nvPr/>
            </p:nvSpPr>
            <p:spPr>
              <a:xfrm>
                <a:off x="0" y="-6617"/>
                <a:ext cx="1363155"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Topeka</a:t>
                </a:r>
              </a:p>
            </p:txBody>
          </p:sp>
          <p:grpSp>
            <p:nvGrpSpPr>
              <p:cNvPr id="5093" name="Group"/>
              <p:cNvGrpSpPr/>
              <p:nvPr/>
            </p:nvGrpSpPr>
            <p:grpSpPr>
              <a:xfrm>
                <a:off x="1388026" y="96849"/>
                <a:ext cx="123802" cy="123802"/>
                <a:chOff x="0" y="0"/>
                <a:chExt cx="123800" cy="123800"/>
              </a:xfrm>
            </p:grpSpPr>
            <p:sp>
              <p:nvSpPr>
                <p:cNvPr id="509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9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099" name="Group"/>
            <p:cNvGrpSpPr/>
            <p:nvPr/>
          </p:nvGrpSpPr>
          <p:grpSpPr>
            <a:xfrm>
              <a:off x="6871938" y="3577303"/>
              <a:ext cx="1511829" cy="318036"/>
              <a:chOff x="0" y="-6617"/>
              <a:chExt cx="1511828" cy="318034"/>
            </a:xfrm>
          </p:grpSpPr>
          <p:sp>
            <p:nvSpPr>
              <p:cNvPr id="5095" name="Lincoln"/>
              <p:cNvSpPr/>
              <p:nvPr/>
            </p:nvSpPr>
            <p:spPr>
              <a:xfrm>
                <a:off x="0" y="-6617"/>
                <a:ext cx="1363155"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Lincoln</a:t>
                </a:r>
              </a:p>
            </p:txBody>
          </p:sp>
          <p:grpSp>
            <p:nvGrpSpPr>
              <p:cNvPr id="5098" name="Group"/>
              <p:cNvGrpSpPr/>
              <p:nvPr/>
            </p:nvGrpSpPr>
            <p:grpSpPr>
              <a:xfrm>
                <a:off x="1388026" y="96849"/>
                <a:ext cx="123802" cy="123802"/>
                <a:chOff x="0" y="0"/>
                <a:chExt cx="123800" cy="123800"/>
              </a:xfrm>
            </p:grpSpPr>
            <p:sp>
              <p:nvSpPr>
                <p:cNvPr id="509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09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04" name="Group"/>
            <p:cNvGrpSpPr/>
            <p:nvPr/>
          </p:nvGrpSpPr>
          <p:grpSpPr>
            <a:xfrm>
              <a:off x="7193165" y="2116803"/>
              <a:ext cx="854158" cy="318036"/>
              <a:chOff x="0" y="-6617"/>
              <a:chExt cx="854156" cy="318034"/>
            </a:xfrm>
          </p:grpSpPr>
          <p:sp>
            <p:nvSpPr>
              <p:cNvPr id="5100" name="Pierre"/>
              <p:cNvSpPr/>
              <p:nvPr/>
            </p:nvSpPr>
            <p:spPr>
              <a:xfrm>
                <a:off x="148673" y="-6617"/>
                <a:ext cx="705483"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Pierre</a:t>
                </a:r>
              </a:p>
            </p:txBody>
          </p:sp>
          <p:grpSp>
            <p:nvGrpSpPr>
              <p:cNvPr id="5103" name="Group"/>
              <p:cNvGrpSpPr/>
              <p:nvPr/>
            </p:nvGrpSpPr>
            <p:grpSpPr>
              <a:xfrm>
                <a:off x="0" y="90499"/>
                <a:ext cx="123801" cy="123802"/>
                <a:chOff x="0" y="0"/>
                <a:chExt cx="123800" cy="123800"/>
              </a:xfrm>
            </p:grpSpPr>
            <p:sp>
              <p:nvSpPr>
                <p:cNvPr id="510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0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09" name="Group"/>
            <p:cNvGrpSpPr/>
            <p:nvPr/>
          </p:nvGrpSpPr>
          <p:grpSpPr>
            <a:xfrm>
              <a:off x="8343307" y="1996153"/>
              <a:ext cx="1124479" cy="318036"/>
              <a:chOff x="0" y="-6617"/>
              <a:chExt cx="1124478" cy="318034"/>
            </a:xfrm>
          </p:grpSpPr>
          <p:sp>
            <p:nvSpPr>
              <p:cNvPr id="5105" name="St. Paul"/>
              <p:cNvSpPr/>
              <p:nvPr/>
            </p:nvSpPr>
            <p:spPr>
              <a:xfrm>
                <a:off x="0" y="-6617"/>
                <a:ext cx="968214"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St. Paul</a:t>
                </a:r>
              </a:p>
            </p:txBody>
          </p:sp>
          <p:grpSp>
            <p:nvGrpSpPr>
              <p:cNvPr id="5108" name="Group"/>
              <p:cNvGrpSpPr/>
              <p:nvPr/>
            </p:nvGrpSpPr>
            <p:grpSpPr>
              <a:xfrm>
                <a:off x="1000676" y="90499"/>
                <a:ext cx="123802" cy="123802"/>
                <a:chOff x="0" y="0"/>
                <a:chExt cx="123800" cy="123800"/>
              </a:xfrm>
            </p:grpSpPr>
            <p:sp>
              <p:nvSpPr>
                <p:cNvPr id="510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0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14" name="Group"/>
            <p:cNvGrpSpPr/>
            <p:nvPr/>
          </p:nvGrpSpPr>
          <p:grpSpPr>
            <a:xfrm>
              <a:off x="7350084" y="1164303"/>
              <a:ext cx="1116889" cy="318036"/>
              <a:chOff x="0" y="-6617"/>
              <a:chExt cx="1116887" cy="318034"/>
            </a:xfrm>
          </p:grpSpPr>
          <p:sp>
            <p:nvSpPr>
              <p:cNvPr id="5110" name="Bismarck"/>
              <p:cNvSpPr/>
              <p:nvPr/>
            </p:nvSpPr>
            <p:spPr>
              <a:xfrm>
                <a:off x="148673" y="-6617"/>
                <a:ext cx="968214"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Bismarck</a:t>
                </a:r>
              </a:p>
            </p:txBody>
          </p:sp>
          <p:grpSp>
            <p:nvGrpSpPr>
              <p:cNvPr id="5113" name="Group"/>
              <p:cNvGrpSpPr/>
              <p:nvPr/>
            </p:nvGrpSpPr>
            <p:grpSpPr>
              <a:xfrm>
                <a:off x="0" y="90499"/>
                <a:ext cx="123801" cy="123802"/>
                <a:chOff x="0" y="0"/>
                <a:chExt cx="123800" cy="123800"/>
              </a:xfrm>
            </p:grpSpPr>
            <p:sp>
              <p:nvSpPr>
                <p:cNvPr id="511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1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19" name="Group"/>
            <p:cNvGrpSpPr/>
            <p:nvPr/>
          </p:nvGrpSpPr>
          <p:grpSpPr>
            <a:xfrm>
              <a:off x="10083827" y="2510503"/>
              <a:ext cx="968216" cy="417770"/>
              <a:chOff x="0" y="-6617"/>
              <a:chExt cx="968214" cy="417768"/>
            </a:xfrm>
          </p:grpSpPr>
          <p:sp>
            <p:nvSpPr>
              <p:cNvPr id="5115" name="Madison"/>
              <p:cNvSpPr/>
              <p:nvPr/>
            </p:nvSpPr>
            <p:spPr>
              <a:xfrm>
                <a:off x="0" y="-6617"/>
                <a:ext cx="968214"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Madison</a:t>
                </a:r>
              </a:p>
            </p:txBody>
          </p:sp>
          <p:grpSp>
            <p:nvGrpSpPr>
              <p:cNvPr id="5118" name="Group"/>
              <p:cNvGrpSpPr/>
              <p:nvPr/>
            </p:nvGrpSpPr>
            <p:grpSpPr>
              <a:xfrm>
                <a:off x="422206" y="287349"/>
                <a:ext cx="123801" cy="123802"/>
                <a:chOff x="0" y="0"/>
                <a:chExt cx="123800" cy="123800"/>
              </a:xfrm>
            </p:grpSpPr>
            <p:sp>
              <p:nvSpPr>
                <p:cNvPr id="511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1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24" name="Group"/>
            <p:cNvGrpSpPr/>
            <p:nvPr/>
          </p:nvGrpSpPr>
          <p:grpSpPr>
            <a:xfrm>
              <a:off x="11525277" y="2561303"/>
              <a:ext cx="968216" cy="417770"/>
              <a:chOff x="0" y="-6617"/>
              <a:chExt cx="968214" cy="417768"/>
            </a:xfrm>
          </p:grpSpPr>
          <p:sp>
            <p:nvSpPr>
              <p:cNvPr id="5120" name="Lansing"/>
              <p:cNvSpPr/>
              <p:nvPr/>
            </p:nvSpPr>
            <p:spPr>
              <a:xfrm>
                <a:off x="0" y="-6617"/>
                <a:ext cx="968214"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Lansing</a:t>
                </a:r>
              </a:p>
            </p:txBody>
          </p:sp>
          <p:grpSp>
            <p:nvGrpSpPr>
              <p:cNvPr id="5123" name="Group"/>
              <p:cNvGrpSpPr/>
              <p:nvPr/>
            </p:nvGrpSpPr>
            <p:grpSpPr>
              <a:xfrm>
                <a:off x="422206" y="287349"/>
                <a:ext cx="123801" cy="123802"/>
                <a:chOff x="0" y="0"/>
                <a:chExt cx="123800" cy="123800"/>
              </a:xfrm>
            </p:grpSpPr>
            <p:sp>
              <p:nvSpPr>
                <p:cNvPr id="512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2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29" name="Group"/>
            <p:cNvGrpSpPr/>
            <p:nvPr/>
          </p:nvGrpSpPr>
          <p:grpSpPr>
            <a:xfrm>
              <a:off x="8621166" y="3193783"/>
              <a:ext cx="1471255" cy="417770"/>
              <a:chOff x="0" y="-6617"/>
              <a:chExt cx="1471253" cy="417768"/>
            </a:xfrm>
          </p:grpSpPr>
          <p:sp>
            <p:nvSpPr>
              <p:cNvPr id="5125" name="Des Moines"/>
              <p:cNvSpPr/>
              <p:nvPr/>
            </p:nvSpPr>
            <p:spPr>
              <a:xfrm>
                <a:off x="0" y="-6617"/>
                <a:ext cx="1471253"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Des Moines</a:t>
                </a:r>
              </a:p>
            </p:txBody>
          </p:sp>
          <p:grpSp>
            <p:nvGrpSpPr>
              <p:cNvPr id="5128" name="Group"/>
              <p:cNvGrpSpPr/>
              <p:nvPr/>
            </p:nvGrpSpPr>
            <p:grpSpPr>
              <a:xfrm>
                <a:off x="673726" y="287349"/>
                <a:ext cx="123801" cy="123802"/>
                <a:chOff x="0" y="0"/>
                <a:chExt cx="123800" cy="123800"/>
              </a:xfrm>
            </p:grpSpPr>
            <p:sp>
              <p:nvSpPr>
                <p:cNvPr id="512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2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34" name="Group"/>
            <p:cNvGrpSpPr/>
            <p:nvPr/>
          </p:nvGrpSpPr>
          <p:grpSpPr>
            <a:xfrm>
              <a:off x="9845008" y="3837654"/>
              <a:ext cx="1471255" cy="417769"/>
              <a:chOff x="0" y="-6617"/>
              <a:chExt cx="1471253" cy="417768"/>
            </a:xfrm>
          </p:grpSpPr>
          <p:sp>
            <p:nvSpPr>
              <p:cNvPr id="5130" name="Springfield"/>
              <p:cNvSpPr/>
              <p:nvPr/>
            </p:nvSpPr>
            <p:spPr>
              <a:xfrm>
                <a:off x="0" y="-6617"/>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Springfield</a:t>
                </a:r>
              </a:p>
            </p:txBody>
          </p:sp>
          <p:grpSp>
            <p:nvGrpSpPr>
              <p:cNvPr id="5133" name="Group"/>
              <p:cNvGrpSpPr/>
              <p:nvPr/>
            </p:nvGrpSpPr>
            <p:grpSpPr>
              <a:xfrm>
                <a:off x="673726" y="287349"/>
                <a:ext cx="123801" cy="123802"/>
                <a:chOff x="0" y="0"/>
                <a:chExt cx="123800" cy="123800"/>
              </a:xfrm>
            </p:grpSpPr>
            <p:sp>
              <p:nvSpPr>
                <p:cNvPr id="513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3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39" name="Group"/>
            <p:cNvGrpSpPr/>
            <p:nvPr/>
          </p:nvGrpSpPr>
          <p:grpSpPr>
            <a:xfrm>
              <a:off x="9057608" y="4672679"/>
              <a:ext cx="1471255" cy="392369"/>
              <a:chOff x="0" y="0"/>
              <a:chExt cx="1471253" cy="392368"/>
            </a:xfrm>
          </p:grpSpPr>
          <p:sp>
            <p:nvSpPr>
              <p:cNvPr id="5135" name="Jefferson City"/>
              <p:cNvSpPr/>
              <p:nvPr/>
            </p:nvSpPr>
            <p:spPr>
              <a:xfrm>
                <a:off x="0" y="7433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Jefferson City</a:t>
                </a:r>
              </a:p>
            </p:txBody>
          </p:sp>
          <p:grpSp>
            <p:nvGrpSpPr>
              <p:cNvPr id="5138" name="Group"/>
              <p:cNvGrpSpPr/>
              <p:nvPr/>
            </p:nvGrpSpPr>
            <p:grpSpPr>
              <a:xfrm>
                <a:off x="730876" y="0"/>
                <a:ext cx="123801" cy="123801"/>
                <a:chOff x="0" y="0"/>
                <a:chExt cx="123800" cy="123800"/>
              </a:xfrm>
            </p:grpSpPr>
            <p:sp>
              <p:nvSpPr>
                <p:cNvPr id="513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3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44" name="Group"/>
            <p:cNvGrpSpPr/>
            <p:nvPr/>
          </p:nvGrpSpPr>
          <p:grpSpPr>
            <a:xfrm>
              <a:off x="8962358" y="6222079"/>
              <a:ext cx="1471255" cy="392369"/>
              <a:chOff x="0" y="0"/>
              <a:chExt cx="1471253" cy="392368"/>
            </a:xfrm>
          </p:grpSpPr>
          <p:sp>
            <p:nvSpPr>
              <p:cNvPr id="5140" name="Little Rock"/>
              <p:cNvSpPr/>
              <p:nvPr/>
            </p:nvSpPr>
            <p:spPr>
              <a:xfrm>
                <a:off x="0" y="7433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Little Rock</a:t>
                </a:r>
              </a:p>
            </p:txBody>
          </p:sp>
          <p:grpSp>
            <p:nvGrpSpPr>
              <p:cNvPr id="5143" name="Group"/>
              <p:cNvGrpSpPr/>
              <p:nvPr/>
            </p:nvGrpSpPr>
            <p:grpSpPr>
              <a:xfrm>
                <a:off x="730876" y="0"/>
                <a:ext cx="123801" cy="123801"/>
                <a:chOff x="0" y="0"/>
                <a:chExt cx="123800" cy="123800"/>
              </a:xfrm>
            </p:grpSpPr>
            <p:sp>
              <p:nvSpPr>
                <p:cNvPr id="514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4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49" name="Group"/>
            <p:cNvGrpSpPr/>
            <p:nvPr/>
          </p:nvGrpSpPr>
          <p:grpSpPr>
            <a:xfrm>
              <a:off x="9502108" y="7936579"/>
              <a:ext cx="1471255" cy="424119"/>
              <a:chOff x="0" y="0"/>
              <a:chExt cx="1471253" cy="424118"/>
            </a:xfrm>
          </p:grpSpPr>
          <p:sp>
            <p:nvSpPr>
              <p:cNvPr id="5145" name="Baton Rouge"/>
              <p:cNvSpPr/>
              <p:nvPr/>
            </p:nvSpPr>
            <p:spPr>
              <a:xfrm>
                <a:off x="0" y="10608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Baton Rouge</a:t>
                </a:r>
              </a:p>
            </p:txBody>
          </p:sp>
          <p:grpSp>
            <p:nvGrpSpPr>
              <p:cNvPr id="5148" name="Group"/>
              <p:cNvGrpSpPr/>
              <p:nvPr/>
            </p:nvGrpSpPr>
            <p:grpSpPr>
              <a:xfrm>
                <a:off x="673726" y="0"/>
                <a:ext cx="123801" cy="123801"/>
                <a:chOff x="0" y="0"/>
                <a:chExt cx="123800" cy="123800"/>
              </a:xfrm>
            </p:grpSpPr>
            <p:sp>
              <p:nvSpPr>
                <p:cNvPr id="514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4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54" name="Group"/>
            <p:cNvGrpSpPr/>
            <p:nvPr/>
          </p:nvGrpSpPr>
          <p:grpSpPr>
            <a:xfrm>
              <a:off x="9832308" y="7187279"/>
              <a:ext cx="1471255" cy="424119"/>
              <a:chOff x="0" y="0"/>
              <a:chExt cx="1471253" cy="424118"/>
            </a:xfrm>
          </p:grpSpPr>
          <p:sp>
            <p:nvSpPr>
              <p:cNvPr id="5150" name="Jackson"/>
              <p:cNvSpPr/>
              <p:nvPr/>
            </p:nvSpPr>
            <p:spPr>
              <a:xfrm>
                <a:off x="0" y="10608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Jackson</a:t>
                </a:r>
              </a:p>
            </p:txBody>
          </p:sp>
          <p:grpSp>
            <p:nvGrpSpPr>
              <p:cNvPr id="5153" name="Group"/>
              <p:cNvGrpSpPr/>
              <p:nvPr/>
            </p:nvGrpSpPr>
            <p:grpSpPr>
              <a:xfrm>
                <a:off x="673726" y="0"/>
                <a:ext cx="123801" cy="123801"/>
                <a:chOff x="0" y="0"/>
                <a:chExt cx="123800" cy="123800"/>
              </a:xfrm>
            </p:grpSpPr>
            <p:sp>
              <p:nvSpPr>
                <p:cNvPr id="515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5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59" name="Group"/>
            <p:cNvGrpSpPr/>
            <p:nvPr/>
          </p:nvGrpSpPr>
          <p:grpSpPr>
            <a:xfrm>
              <a:off x="10997533" y="6999954"/>
              <a:ext cx="1471255" cy="379669"/>
              <a:chOff x="0" y="0"/>
              <a:chExt cx="1471253" cy="379668"/>
            </a:xfrm>
          </p:grpSpPr>
          <p:sp>
            <p:nvSpPr>
              <p:cNvPr id="5155" name="Montgomery"/>
              <p:cNvSpPr/>
              <p:nvPr/>
            </p:nvSpPr>
            <p:spPr>
              <a:xfrm>
                <a:off x="0" y="6163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Montgomery</a:t>
                </a:r>
              </a:p>
            </p:txBody>
          </p:sp>
          <p:grpSp>
            <p:nvGrpSpPr>
              <p:cNvPr id="5158" name="Group"/>
              <p:cNvGrpSpPr/>
              <p:nvPr/>
            </p:nvGrpSpPr>
            <p:grpSpPr>
              <a:xfrm>
                <a:off x="781676" y="0"/>
                <a:ext cx="123801" cy="123801"/>
                <a:chOff x="0" y="0"/>
                <a:chExt cx="123800" cy="123800"/>
              </a:xfrm>
            </p:grpSpPr>
            <p:sp>
              <p:nvSpPr>
                <p:cNvPr id="515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5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64" name="Group"/>
            <p:cNvGrpSpPr/>
            <p:nvPr/>
          </p:nvGrpSpPr>
          <p:grpSpPr>
            <a:xfrm>
              <a:off x="12292933" y="6384004"/>
              <a:ext cx="1471255" cy="411419"/>
              <a:chOff x="0" y="0"/>
              <a:chExt cx="1471253" cy="411418"/>
            </a:xfrm>
          </p:grpSpPr>
          <p:sp>
            <p:nvSpPr>
              <p:cNvPr id="5160" name="Atlanta"/>
              <p:cNvSpPr/>
              <p:nvPr/>
            </p:nvSpPr>
            <p:spPr>
              <a:xfrm>
                <a:off x="0" y="93383"/>
                <a:ext cx="147125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Atlanta</a:t>
                </a:r>
              </a:p>
            </p:txBody>
          </p:sp>
          <p:grpSp>
            <p:nvGrpSpPr>
              <p:cNvPr id="5163" name="Group"/>
              <p:cNvGrpSpPr/>
              <p:nvPr/>
            </p:nvGrpSpPr>
            <p:grpSpPr>
              <a:xfrm>
                <a:off x="38726" y="0"/>
                <a:ext cx="123801" cy="123801"/>
                <a:chOff x="0" y="0"/>
                <a:chExt cx="123800" cy="123800"/>
              </a:xfrm>
            </p:grpSpPr>
            <p:sp>
              <p:nvSpPr>
                <p:cNvPr id="516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6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69" name="Group"/>
            <p:cNvGrpSpPr/>
            <p:nvPr/>
          </p:nvGrpSpPr>
          <p:grpSpPr>
            <a:xfrm>
              <a:off x="11438740" y="5489962"/>
              <a:ext cx="1141291" cy="318036"/>
              <a:chOff x="0" y="-6617"/>
              <a:chExt cx="1141289" cy="318035"/>
            </a:xfrm>
          </p:grpSpPr>
          <p:sp>
            <p:nvSpPr>
              <p:cNvPr id="5165" name="Nashville"/>
              <p:cNvSpPr/>
              <p:nvPr/>
            </p:nvSpPr>
            <p:spPr>
              <a:xfrm>
                <a:off x="140010" y="-6617"/>
                <a:ext cx="1001279"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Nashville</a:t>
                </a:r>
              </a:p>
            </p:txBody>
          </p:sp>
          <p:grpSp>
            <p:nvGrpSpPr>
              <p:cNvPr id="5168" name="Group"/>
              <p:cNvGrpSpPr/>
              <p:nvPr/>
            </p:nvGrpSpPr>
            <p:grpSpPr>
              <a:xfrm>
                <a:off x="0" y="90499"/>
                <a:ext cx="123801" cy="123802"/>
                <a:chOff x="0" y="0"/>
                <a:chExt cx="123800" cy="123800"/>
              </a:xfrm>
            </p:grpSpPr>
            <p:sp>
              <p:nvSpPr>
                <p:cNvPr id="516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6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74" name="Group"/>
            <p:cNvGrpSpPr/>
            <p:nvPr/>
          </p:nvGrpSpPr>
          <p:grpSpPr>
            <a:xfrm>
              <a:off x="11985150" y="4656803"/>
              <a:ext cx="1001281" cy="424119"/>
              <a:chOff x="0" y="0"/>
              <a:chExt cx="1001279" cy="424117"/>
            </a:xfrm>
          </p:grpSpPr>
          <p:sp>
            <p:nvSpPr>
              <p:cNvPr id="5170" name="Frankfort"/>
              <p:cNvSpPr/>
              <p:nvPr/>
            </p:nvSpPr>
            <p:spPr>
              <a:xfrm>
                <a:off x="0" y="106083"/>
                <a:ext cx="1001279"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Frankfort</a:t>
                </a:r>
              </a:p>
            </p:txBody>
          </p:sp>
          <p:grpSp>
            <p:nvGrpSpPr>
              <p:cNvPr id="5173" name="Group"/>
              <p:cNvGrpSpPr/>
              <p:nvPr/>
            </p:nvGrpSpPr>
            <p:grpSpPr>
              <a:xfrm>
                <a:off x="63189" y="0"/>
                <a:ext cx="123802" cy="123801"/>
                <a:chOff x="0" y="0"/>
                <a:chExt cx="123800" cy="123800"/>
              </a:xfrm>
            </p:grpSpPr>
            <p:sp>
              <p:nvSpPr>
                <p:cNvPr id="517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7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79" name="Group"/>
            <p:cNvGrpSpPr/>
            <p:nvPr/>
          </p:nvGrpSpPr>
          <p:grpSpPr>
            <a:xfrm>
              <a:off x="11305700" y="4070083"/>
              <a:ext cx="1245582" cy="405069"/>
              <a:chOff x="0" y="0"/>
              <a:chExt cx="1245580" cy="405067"/>
            </a:xfrm>
          </p:grpSpPr>
          <p:sp>
            <p:nvSpPr>
              <p:cNvPr id="5175" name="Indianapolis"/>
              <p:cNvSpPr/>
              <p:nvPr/>
            </p:nvSpPr>
            <p:spPr>
              <a:xfrm>
                <a:off x="0" y="87033"/>
                <a:ext cx="1245580"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Indianapolis</a:t>
                </a:r>
              </a:p>
            </p:txBody>
          </p:sp>
          <p:grpSp>
            <p:nvGrpSpPr>
              <p:cNvPr id="5178" name="Group"/>
              <p:cNvGrpSpPr/>
              <p:nvPr/>
            </p:nvGrpSpPr>
            <p:grpSpPr>
              <a:xfrm>
                <a:off x="291789" y="0"/>
                <a:ext cx="123802" cy="123801"/>
                <a:chOff x="0" y="0"/>
                <a:chExt cx="123800" cy="123800"/>
              </a:xfrm>
            </p:grpSpPr>
            <p:sp>
              <p:nvSpPr>
                <p:cNvPr id="517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7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84" name="Group"/>
            <p:cNvGrpSpPr/>
            <p:nvPr/>
          </p:nvGrpSpPr>
          <p:grpSpPr>
            <a:xfrm>
              <a:off x="11982750" y="3559562"/>
              <a:ext cx="1245582" cy="417770"/>
              <a:chOff x="0" y="-6617"/>
              <a:chExt cx="1245580" cy="417768"/>
            </a:xfrm>
          </p:grpSpPr>
          <p:sp>
            <p:nvSpPr>
              <p:cNvPr id="5180" name="Columbus"/>
              <p:cNvSpPr/>
              <p:nvPr/>
            </p:nvSpPr>
            <p:spPr>
              <a:xfrm>
                <a:off x="0" y="-6617"/>
                <a:ext cx="1245580"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a:solidFill>
                      <a:schemeClr val="tx1"/>
                    </a:solidFill>
                  </a:rPr>
                  <a:t>Columbus</a:t>
                </a:r>
              </a:p>
            </p:txBody>
          </p:sp>
          <p:grpSp>
            <p:nvGrpSpPr>
              <p:cNvPr id="5183" name="Group"/>
              <p:cNvGrpSpPr/>
              <p:nvPr/>
            </p:nvGrpSpPr>
            <p:grpSpPr>
              <a:xfrm>
                <a:off x="560889" y="287349"/>
                <a:ext cx="123801" cy="123802"/>
                <a:chOff x="0" y="0"/>
                <a:chExt cx="123800" cy="123800"/>
              </a:xfrm>
            </p:grpSpPr>
            <p:sp>
              <p:nvSpPr>
                <p:cNvPr id="518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8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89" name="Group"/>
            <p:cNvGrpSpPr/>
            <p:nvPr/>
          </p:nvGrpSpPr>
          <p:grpSpPr>
            <a:xfrm>
              <a:off x="12522500" y="4488529"/>
              <a:ext cx="1245582" cy="392369"/>
              <a:chOff x="0" y="0"/>
              <a:chExt cx="1245580" cy="392368"/>
            </a:xfrm>
          </p:grpSpPr>
          <p:sp>
            <p:nvSpPr>
              <p:cNvPr id="5185" name="Charleston"/>
              <p:cNvSpPr/>
              <p:nvPr/>
            </p:nvSpPr>
            <p:spPr>
              <a:xfrm>
                <a:off x="0" y="74333"/>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dirty="0">
                    <a:solidFill>
                      <a:schemeClr val="tx1"/>
                    </a:solidFill>
                  </a:rPr>
                  <a:t>Charleston</a:t>
                </a:r>
              </a:p>
            </p:txBody>
          </p:sp>
          <p:grpSp>
            <p:nvGrpSpPr>
              <p:cNvPr id="5188" name="Group"/>
              <p:cNvGrpSpPr/>
              <p:nvPr/>
            </p:nvGrpSpPr>
            <p:grpSpPr>
              <a:xfrm>
                <a:off x="560889" y="0"/>
                <a:ext cx="123801" cy="123801"/>
                <a:chOff x="0" y="0"/>
                <a:chExt cx="123800" cy="123800"/>
              </a:xfrm>
            </p:grpSpPr>
            <p:sp>
              <p:nvSpPr>
                <p:cNvPr id="518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8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94" name="Group"/>
            <p:cNvGrpSpPr/>
            <p:nvPr/>
          </p:nvGrpSpPr>
          <p:grpSpPr>
            <a:xfrm>
              <a:off x="13360700" y="4552029"/>
              <a:ext cx="1245582" cy="386019"/>
              <a:chOff x="0" y="0"/>
              <a:chExt cx="1245580" cy="386018"/>
            </a:xfrm>
          </p:grpSpPr>
          <p:sp>
            <p:nvSpPr>
              <p:cNvPr id="5190" name="Richmond"/>
              <p:cNvSpPr/>
              <p:nvPr/>
            </p:nvSpPr>
            <p:spPr>
              <a:xfrm>
                <a:off x="0" y="67983"/>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Richmond</a:t>
                </a:r>
              </a:p>
            </p:txBody>
          </p:sp>
          <p:grpSp>
            <p:nvGrpSpPr>
              <p:cNvPr id="5193" name="Group"/>
              <p:cNvGrpSpPr/>
              <p:nvPr/>
            </p:nvGrpSpPr>
            <p:grpSpPr>
              <a:xfrm>
                <a:off x="1049839" y="0"/>
                <a:ext cx="123801" cy="123801"/>
                <a:chOff x="0" y="0"/>
                <a:chExt cx="123800" cy="123800"/>
              </a:xfrm>
            </p:grpSpPr>
            <p:sp>
              <p:nvSpPr>
                <p:cNvPr id="519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9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199" name="Group"/>
            <p:cNvGrpSpPr/>
            <p:nvPr/>
          </p:nvGrpSpPr>
          <p:grpSpPr>
            <a:xfrm>
              <a:off x="13303550" y="3275679"/>
              <a:ext cx="1245582" cy="424119"/>
              <a:chOff x="0" y="-6617"/>
              <a:chExt cx="1245580" cy="424118"/>
            </a:xfrm>
          </p:grpSpPr>
          <p:sp>
            <p:nvSpPr>
              <p:cNvPr id="5195" name="Harrisburg"/>
              <p:cNvSpPr/>
              <p:nvPr/>
            </p:nvSpPr>
            <p:spPr>
              <a:xfrm>
                <a:off x="0" y="-6617"/>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Harrisburg</a:t>
                </a:r>
              </a:p>
            </p:txBody>
          </p:sp>
          <p:grpSp>
            <p:nvGrpSpPr>
              <p:cNvPr id="5198" name="Group"/>
              <p:cNvGrpSpPr/>
              <p:nvPr/>
            </p:nvGrpSpPr>
            <p:grpSpPr>
              <a:xfrm>
                <a:off x="1075239" y="293699"/>
                <a:ext cx="123801" cy="123802"/>
                <a:chOff x="0" y="0"/>
                <a:chExt cx="123800" cy="123800"/>
              </a:xfrm>
            </p:grpSpPr>
            <p:sp>
              <p:nvSpPr>
                <p:cNvPr id="519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19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04" name="Group"/>
            <p:cNvGrpSpPr/>
            <p:nvPr/>
          </p:nvGrpSpPr>
          <p:grpSpPr>
            <a:xfrm>
              <a:off x="13983000" y="2132679"/>
              <a:ext cx="1245582" cy="424119"/>
              <a:chOff x="0" y="-6617"/>
              <a:chExt cx="1245580" cy="424118"/>
            </a:xfrm>
          </p:grpSpPr>
          <p:sp>
            <p:nvSpPr>
              <p:cNvPr id="5200" name="Albany"/>
              <p:cNvSpPr/>
              <p:nvPr/>
            </p:nvSpPr>
            <p:spPr>
              <a:xfrm>
                <a:off x="0" y="-6617"/>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Albany</a:t>
                </a:r>
              </a:p>
            </p:txBody>
          </p:sp>
          <p:grpSp>
            <p:nvGrpSpPr>
              <p:cNvPr id="5203" name="Group"/>
              <p:cNvGrpSpPr/>
              <p:nvPr/>
            </p:nvGrpSpPr>
            <p:grpSpPr>
              <a:xfrm>
                <a:off x="1075239" y="293699"/>
                <a:ext cx="123801" cy="123802"/>
                <a:chOff x="0" y="0"/>
                <a:chExt cx="123800" cy="123800"/>
              </a:xfrm>
            </p:grpSpPr>
            <p:sp>
              <p:nvSpPr>
                <p:cNvPr id="520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0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09" name="Group"/>
            <p:cNvGrpSpPr/>
            <p:nvPr/>
          </p:nvGrpSpPr>
          <p:grpSpPr>
            <a:xfrm>
              <a:off x="14230650" y="1683695"/>
              <a:ext cx="1245582" cy="373319"/>
              <a:chOff x="0" y="0"/>
              <a:chExt cx="1245580" cy="373317"/>
            </a:xfrm>
          </p:grpSpPr>
          <p:sp>
            <p:nvSpPr>
              <p:cNvPr id="5205" name="Montpelier"/>
              <p:cNvSpPr/>
              <p:nvPr/>
            </p:nvSpPr>
            <p:spPr>
              <a:xfrm>
                <a:off x="0" y="55283"/>
                <a:ext cx="1245580"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Montpelier</a:t>
                </a:r>
              </a:p>
            </p:txBody>
          </p:sp>
          <p:grpSp>
            <p:nvGrpSpPr>
              <p:cNvPr id="5208" name="Group"/>
              <p:cNvGrpSpPr/>
              <p:nvPr/>
            </p:nvGrpSpPr>
            <p:grpSpPr>
              <a:xfrm>
                <a:off x="1075239" y="0"/>
                <a:ext cx="123801" cy="123801"/>
                <a:chOff x="0" y="0"/>
                <a:chExt cx="123800" cy="123800"/>
              </a:xfrm>
            </p:grpSpPr>
            <p:sp>
              <p:nvSpPr>
                <p:cNvPr id="520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0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14" name="Group"/>
            <p:cNvGrpSpPr/>
            <p:nvPr/>
          </p:nvGrpSpPr>
          <p:grpSpPr>
            <a:xfrm>
              <a:off x="15519700" y="1173829"/>
              <a:ext cx="1245582" cy="417769"/>
              <a:chOff x="0" y="-6617"/>
              <a:chExt cx="1245580" cy="417768"/>
            </a:xfrm>
          </p:grpSpPr>
          <p:sp>
            <p:nvSpPr>
              <p:cNvPr id="5210" name="Augusta"/>
              <p:cNvSpPr/>
              <p:nvPr/>
            </p:nvSpPr>
            <p:spPr>
              <a:xfrm>
                <a:off x="0" y="-6617"/>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spcBef>
                    <a:spcPts val="4500"/>
                  </a:spcBef>
                  <a:defRPr sz="1400" b="0">
                    <a:solidFill>
                      <a:srgbClr val="0F0F11"/>
                    </a:solidFill>
                    <a:latin typeface="Arial"/>
                    <a:ea typeface="Arial"/>
                    <a:cs typeface="Arial"/>
                    <a:sym typeface="Arial"/>
                  </a:defRPr>
                </a:lvl1pPr>
              </a:lstStyle>
              <a:p>
                <a:r>
                  <a:rPr dirty="0">
                    <a:solidFill>
                      <a:schemeClr val="tx1"/>
                    </a:solidFill>
                  </a:rPr>
                  <a:t>Augusta</a:t>
                </a:r>
              </a:p>
            </p:txBody>
          </p:sp>
          <p:grpSp>
            <p:nvGrpSpPr>
              <p:cNvPr id="5213" name="Group"/>
              <p:cNvGrpSpPr/>
              <p:nvPr/>
            </p:nvGrpSpPr>
            <p:grpSpPr>
              <a:xfrm>
                <a:off x="560889" y="287349"/>
                <a:ext cx="123801" cy="123802"/>
                <a:chOff x="0" y="0"/>
                <a:chExt cx="123800" cy="123800"/>
              </a:xfrm>
            </p:grpSpPr>
            <p:sp>
              <p:nvSpPr>
                <p:cNvPr id="521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1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19" name="Group"/>
            <p:cNvGrpSpPr/>
            <p:nvPr/>
          </p:nvGrpSpPr>
          <p:grpSpPr>
            <a:xfrm>
              <a:off x="13482851" y="5448033"/>
              <a:ext cx="1001280" cy="411420"/>
              <a:chOff x="0" y="0"/>
              <a:chExt cx="1001279" cy="411418"/>
            </a:xfrm>
          </p:grpSpPr>
          <p:sp>
            <p:nvSpPr>
              <p:cNvPr id="5215" name="Raleigh"/>
              <p:cNvSpPr/>
              <p:nvPr/>
            </p:nvSpPr>
            <p:spPr>
              <a:xfrm>
                <a:off x="0" y="93384"/>
                <a:ext cx="1001279"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Raleigh</a:t>
                </a:r>
              </a:p>
            </p:txBody>
          </p:sp>
          <p:grpSp>
            <p:nvGrpSpPr>
              <p:cNvPr id="5218" name="Group"/>
              <p:cNvGrpSpPr/>
              <p:nvPr/>
            </p:nvGrpSpPr>
            <p:grpSpPr>
              <a:xfrm>
                <a:off x="818839" y="0"/>
                <a:ext cx="123802" cy="123801"/>
                <a:chOff x="0" y="0"/>
                <a:chExt cx="123800" cy="123800"/>
              </a:xfrm>
            </p:grpSpPr>
            <p:sp>
              <p:nvSpPr>
                <p:cNvPr id="521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1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24" name="Group"/>
            <p:cNvGrpSpPr/>
            <p:nvPr/>
          </p:nvGrpSpPr>
          <p:grpSpPr>
            <a:xfrm>
              <a:off x="13482851" y="6320504"/>
              <a:ext cx="1001280" cy="411419"/>
              <a:chOff x="0" y="0"/>
              <a:chExt cx="1001279" cy="411418"/>
            </a:xfrm>
          </p:grpSpPr>
          <p:sp>
            <p:nvSpPr>
              <p:cNvPr id="5220" name="Columbia"/>
              <p:cNvSpPr/>
              <p:nvPr/>
            </p:nvSpPr>
            <p:spPr>
              <a:xfrm>
                <a:off x="0" y="93383"/>
                <a:ext cx="1001279"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Columbia</a:t>
                </a:r>
              </a:p>
            </p:txBody>
          </p:sp>
          <p:grpSp>
            <p:nvGrpSpPr>
              <p:cNvPr id="5223" name="Group"/>
              <p:cNvGrpSpPr/>
              <p:nvPr/>
            </p:nvGrpSpPr>
            <p:grpSpPr>
              <a:xfrm>
                <a:off x="75889" y="0"/>
                <a:ext cx="123802" cy="123801"/>
                <a:chOff x="0" y="0"/>
                <a:chExt cx="123800" cy="123800"/>
              </a:xfrm>
            </p:grpSpPr>
            <p:sp>
              <p:nvSpPr>
                <p:cNvPr id="522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2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29" name="Group"/>
            <p:cNvGrpSpPr/>
            <p:nvPr/>
          </p:nvGrpSpPr>
          <p:grpSpPr>
            <a:xfrm>
              <a:off x="12484475" y="7819104"/>
              <a:ext cx="1321633" cy="411419"/>
              <a:chOff x="0" y="0"/>
              <a:chExt cx="1321631" cy="411418"/>
            </a:xfrm>
          </p:grpSpPr>
          <p:sp>
            <p:nvSpPr>
              <p:cNvPr id="5225" name="Tallahassee"/>
              <p:cNvSpPr/>
              <p:nvPr/>
            </p:nvSpPr>
            <p:spPr>
              <a:xfrm>
                <a:off x="0" y="93383"/>
                <a:ext cx="1321631"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Tallahassee</a:t>
                </a:r>
              </a:p>
            </p:txBody>
          </p:sp>
          <p:grpSp>
            <p:nvGrpSpPr>
              <p:cNvPr id="5228" name="Group"/>
              <p:cNvGrpSpPr/>
              <p:nvPr/>
            </p:nvGrpSpPr>
            <p:grpSpPr>
              <a:xfrm>
                <a:off x="75889" y="0"/>
                <a:ext cx="123802" cy="123801"/>
                <a:chOff x="0" y="0"/>
                <a:chExt cx="123800" cy="123800"/>
              </a:xfrm>
            </p:grpSpPr>
            <p:sp>
              <p:nvSpPr>
                <p:cNvPr id="522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2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34" name="Group"/>
            <p:cNvGrpSpPr/>
            <p:nvPr/>
          </p:nvGrpSpPr>
          <p:grpSpPr>
            <a:xfrm>
              <a:off x="15265465" y="3032512"/>
              <a:ext cx="1467993" cy="318036"/>
              <a:chOff x="0" y="-6617"/>
              <a:chExt cx="1467992" cy="318035"/>
            </a:xfrm>
          </p:grpSpPr>
          <p:sp>
            <p:nvSpPr>
              <p:cNvPr id="5230" name="New York"/>
              <p:cNvSpPr/>
              <p:nvPr/>
            </p:nvSpPr>
            <p:spPr>
              <a:xfrm>
                <a:off x="146360" y="-6617"/>
                <a:ext cx="1321632"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New York</a:t>
                </a:r>
              </a:p>
            </p:txBody>
          </p:sp>
          <p:grpSp>
            <p:nvGrpSpPr>
              <p:cNvPr id="5233" name="Group"/>
              <p:cNvGrpSpPr/>
              <p:nvPr/>
            </p:nvGrpSpPr>
            <p:grpSpPr>
              <a:xfrm>
                <a:off x="0" y="90499"/>
                <a:ext cx="123801" cy="123802"/>
                <a:chOff x="0" y="0"/>
                <a:chExt cx="123800" cy="123800"/>
              </a:xfrm>
            </p:grpSpPr>
            <p:sp>
              <p:nvSpPr>
                <p:cNvPr id="523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3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39" name="Group"/>
            <p:cNvGrpSpPr/>
            <p:nvPr/>
          </p:nvGrpSpPr>
          <p:grpSpPr>
            <a:xfrm>
              <a:off x="15017815" y="3333483"/>
              <a:ext cx="1467993" cy="318036"/>
              <a:chOff x="0" y="-6617"/>
              <a:chExt cx="1467992" cy="318035"/>
            </a:xfrm>
          </p:grpSpPr>
          <p:sp>
            <p:nvSpPr>
              <p:cNvPr id="5235" name="Trenton"/>
              <p:cNvSpPr/>
              <p:nvPr/>
            </p:nvSpPr>
            <p:spPr>
              <a:xfrm>
                <a:off x="146360" y="-6617"/>
                <a:ext cx="1321632"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Trenton</a:t>
                </a:r>
              </a:p>
            </p:txBody>
          </p:sp>
          <p:grpSp>
            <p:nvGrpSpPr>
              <p:cNvPr id="5238" name="Group"/>
              <p:cNvGrpSpPr/>
              <p:nvPr/>
            </p:nvGrpSpPr>
            <p:grpSpPr>
              <a:xfrm>
                <a:off x="0" y="90499"/>
                <a:ext cx="123801" cy="123802"/>
                <a:chOff x="0" y="0"/>
                <a:chExt cx="123800" cy="123800"/>
              </a:xfrm>
            </p:grpSpPr>
            <p:sp>
              <p:nvSpPr>
                <p:cNvPr id="523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3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44" name="Group"/>
            <p:cNvGrpSpPr/>
            <p:nvPr/>
          </p:nvGrpSpPr>
          <p:grpSpPr>
            <a:xfrm>
              <a:off x="14909865" y="3701783"/>
              <a:ext cx="1467993" cy="318036"/>
              <a:chOff x="0" y="-6617"/>
              <a:chExt cx="1467992" cy="318035"/>
            </a:xfrm>
          </p:grpSpPr>
          <p:sp>
            <p:nvSpPr>
              <p:cNvPr id="5240" name="Dover"/>
              <p:cNvSpPr/>
              <p:nvPr/>
            </p:nvSpPr>
            <p:spPr>
              <a:xfrm>
                <a:off x="146360" y="-6617"/>
                <a:ext cx="1321632"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Dover</a:t>
                </a:r>
              </a:p>
            </p:txBody>
          </p:sp>
          <p:grpSp>
            <p:nvGrpSpPr>
              <p:cNvPr id="5243" name="Group"/>
              <p:cNvGrpSpPr/>
              <p:nvPr/>
            </p:nvGrpSpPr>
            <p:grpSpPr>
              <a:xfrm>
                <a:off x="0" y="90499"/>
                <a:ext cx="123801" cy="123802"/>
                <a:chOff x="0" y="0"/>
                <a:chExt cx="123800" cy="123800"/>
              </a:xfrm>
            </p:grpSpPr>
            <p:sp>
              <p:nvSpPr>
                <p:cNvPr id="524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4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49" name="Group"/>
            <p:cNvGrpSpPr/>
            <p:nvPr/>
          </p:nvGrpSpPr>
          <p:grpSpPr>
            <a:xfrm>
              <a:off x="14611415" y="3854183"/>
              <a:ext cx="1467993" cy="318036"/>
              <a:chOff x="0" y="-6617"/>
              <a:chExt cx="1467992" cy="318035"/>
            </a:xfrm>
          </p:grpSpPr>
          <p:sp>
            <p:nvSpPr>
              <p:cNvPr id="5245" name="Annapolis"/>
              <p:cNvSpPr/>
              <p:nvPr/>
            </p:nvSpPr>
            <p:spPr>
              <a:xfrm>
                <a:off x="146360" y="-6617"/>
                <a:ext cx="1321632"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Annapolis</a:t>
                </a:r>
              </a:p>
            </p:txBody>
          </p:sp>
          <p:grpSp>
            <p:nvGrpSpPr>
              <p:cNvPr id="5248" name="Group"/>
              <p:cNvGrpSpPr/>
              <p:nvPr/>
            </p:nvGrpSpPr>
            <p:grpSpPr>
              <a:xfrm>
                <a:off x="0" y="90499"/>
                <a:ext cx="123801" cy="123802"/>
                <a:chOff x="0" y="0"/>
                <a:chExt cx="123800" cy="123800"/>
              </a:xfrm>
            </p:grpSpPr>
            <p:sp>
              <p:nvSpPr>
                <p:cNvPr id="524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4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54" name="Group"/>
            <p:cNvGrpSpPr/>
            <p:nvPr/>
          </p:nvGrpSpPr>
          <p:grpSpPr>
            <a:xfrm>
              <a:off x="14476703" y="4024979"/>
              <a:ext cx="1906478" cy="318036"/>
              <a:chOff x="0" y="-6617"/>
              <a:chExt cx="1906476" cy="318035"/>
            </a:xfrm>
          </p:grpSpPr>
          <p:sp>
            <p:nvSpPr>
              <p:cNvPr id="5250" name="Washington, D.C."/>
              <p:cNvSpPr/>
              <p:nvPr/>
            </p:nvSpPr>
            <p:spPr>
              <a:xfrm>
                <a:off x="183852" y="-6617"/>
                <a:ext cx="172262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Washington, D.C.</a:t>
                </a:r>
              </a:p>
            </p:txBody>
          </p:sp>
          <p:grpSp>
            <p:nvGrpSpPr>
              <p:cNvPr id="5253" name="Group"/>
              <p:cNvGrpSpPr/>
              <p:nvPr/>
            </p:nvGrpSpPr>
            <p:grpSpPr>
              <a:xfrm>
                <a:off x="0" y="53007"/>
                <a:ext cx="198785" cy="198786"/>
                <a:chOff x="0" y="0"/>
                <a:chExt cx="198784" cy="198784"/>
              </a:xfrm>
            </p:grpSpPr>
            <p:sp>
              <p:nvSpPr>
                <p:cNvPr id="5251" name="Circle"/>
                <p:cNvSpPr/>
                <p:nvPr/>
              </p:nvSpPr>
              <p:spPr>
                <a:xfrm>
                  <a:off x="0" y="0"/>
                  <a:ext cx="198785" cy="198785"/>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52" name="Circle"/>
                <p:cNvSpPr/>
                <p:nvPr/>
              </p:nvSpPr>
              <p:spPr>
                <a:xfrm>
                  <a:off x="38932" y="38932"/>
                  <a:ext cx="120921" cy="120921"/>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59" name="Group"/>
            <p:cNvGrpSpPr/>
            <p:nvPr/>
          </p:nvGrpSpPr>
          <p:grpSpPr>
            <a:xfrm>
              <a:off x="14224300" y="2583528"/>
              <a:ext cx="1370492" cy="318036"/>
              <a:chOff x="0" y="-6617"/>
              <a:chExt cx="1370490" cy="318034"/>
            </a:xfrm>
          </p:grpSpPr>
          <p:sp>
            <p:nvSpPr>
              <p:cNvPr id="5255" name="Hartford"/>
              <p:cNvSpPr/>
              <p:nvPr/>
            </p:nvSpPr>
            <p:spPr>
              <a:xfrm>
                <a:off x="0" y="-6617"/>
                <a:ext cx="1245580"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spcBef>
                    <a:spcPts val="4500"/>
                  </a:spcBef>
                  <a:defRPr sz="1400" b="0">
                    <a:solidFill>
                      <a:srgbClr val="0F0F11"/>
                    </a:solidFill>
                    <a:latin typeface="Arial"/>
                    <a:ea typeface="Arial"/>
                    <a:cs typeface="Arial"/>
                    <a:sym typeface="Arial"/>
                  </a:defRPr>
                </a:lvl1pPr>
              </a:lstStyle>
              <a:p>
                <a:r>
                  <a:rPr>
                    <a:solidFill>
                      <a:schemeClr val="tx1"/>
                    </a:solidFill>
                  </a:rPr>
                  <a:t>Hartford</a:t>
                </a:r>
              </a:p>
            </p:txBody>
          </p:sp>
          <p:grpSp>
            <p:nvGrpSpPr>
              <p:cNvPr id="5258" name="Group"/>
              <p:cNvGrpSpPr/>
              <p:nvPr/>
            </p:nvGrpSpPr>
            <p:grpSpPr>
              <a:xfrm>
                <a:off x="1246689" y="90499"/>
                <a:ext cx="123801" cy="123802"/>
                <a:chOff x="0" y="0"/>
                <a:chExt cx="123800" cy="123800"/>
              </a:xfrm>
            </p:grpSpPr>
            <p:sp>
              <p:nvSpPr>
                <p:cNvPr id="525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5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64" name="Group"/>
            <p:cNvGrpSpPr/>
            <p:nvPr/>
          </p:nvGrpSpPr>
          <p:grpSpPr>
            <a:xfrm>
              <a:off x="15655140" y="1912949"/>
              <a:ext cx="1376842" cy="318036"/>
              <a:chOff x="0" y="-6617"/>
              <a:chExt cx="1376840" cy="318034"/>
            </a:xfrm>
          </p:grpSpPr>
          <p:sp>
            <p:nvSpPr>
              <p:cNvPr id="5260" name="Concord"/>
              <p:cNvSpPr/>
              <p:nvPr/>
            </p:nvSpPr>
            <p:spPr>
              <a:xfrm>
                <a:off x="131260" y="-6617"/>
                <a:ext cx="1245580"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Concord</a:t>
                </a:r>
              </a:p>
            </p:txBody>
          </p:sp>
          <p:grpSp>
            <p:nvGrpSpPr>
              <p:cNvPr id="5263" name="Group"/>
              <p:cNvGrpSpPr/>
              <p:nvPr/>
            </p:nvGrpSpPr>
            <p:grpSpPr>
              <a:xfrm>
                <a:off x="0" y="90499"/>
                <a:ext cx="123801" cy="123802"/>
                <a:chOff x="0" y="0"/>
                <a:chExt cx="123800" cy="123800"/>
              </a:xfrm>
            </p:grpSpPr>
            <p:sp>
              <p:nvSpPr>
                <p:cNvPr id="526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6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69" name="Group"/>
            <p:cNvGrpSpPr/>
            <p:nvPr/>
          </p:nvGrpSpPr>
          <p:grpSpPr>
            <a:xfrm>
              <a:off x="15896440" y="2221312"/>
              <a:ext cx="1376842" cy="318036"/>
              <a:chOff x="0" y="-6617"/>
              <a:chExt cx="1376840" cy="318035"/>
            </a:xfrm>
          </p:grpSpPr>
          <p:sp>
            <p:nvSpPr>
              <p:cNvPr id="5265" name="Boston"/>
              <p:cNvSpPr/>
              <p:nvPr/>
            </p:nvSpPr>
            <p:spPr>
              <a:xfrm>
                <a:off x="131260" y="-6617"/>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Boston</a:t>
                </a:r>
              </a:p>
            </p:txBody>
          </p:sp>
          <p:grpSp>
            <p:nvGrpSpPr>
              <p:cNvPr id="5268" name="Group"/>
              <p:cNvGrpSpPr/>
              <p:nvPr/>
            </p:nvGrpSpPr>
            <p:grpSpPr>
              <a:xfrm>
                <a:off x="0" y="90499"/>
                <a:ext cx="123801" cy="123802"/>
                <a:chOff x="0" y="0"/>
                <a:chExt cx="123800" cy="123800"/>
              </a:xfrm>
            </p:grpSpPr>
            <p:sp>
              <p:nvSpPr>
                <p:cNvPr id="526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6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74" name="Group"/>
            <p:cNvGrpSpPr/>
            <p:nvPr/>
          </p:nvGrpSpPr>
          <p:grpSpPr>
            <a:xfrm>
              <a:off x="15896440" y="2472731"/>
              <a:ext cx="1376842" cy="318036"/>
              <a:chOff x="0" y="-6617"/>
              <a:chExt cx="1376840" cy="318035"/>
            </a:xfrm>
          </p:grpSpPr>
          <p:sp>
            <p:nvSpPr>
              <p:cNvPr id="5270" name="Providence"/>
              <p:cNvSpPr/>
              <p:nvPr/>
            </p:nvSpPr>
            <p:spPr>
              <a:xfrm>
                <a:off x="131260" y="-6617"/>
                <a:ext cx="1245580"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Providence</a:t>
                </a:r>
              </a:p>
            </p:txBody>
          </p:sp>
          <p:grpSp>
            <p:nvGrpSpPr>
              <p:cNvPr id="5273" name="Group"/>
              <p:cNvGrpSpPr/>
              <p:nvPr/>
            </p:nvGrpSpPr>
            <p:grpSpPr>
              <a:xfrm>
                <a:off x="0" y="90499"/>
                <a:ext cx="123801" cy="123802"/>
                <a:chOff x="0" y="0"/>
                <a:chExt cx="123800" cy="123800"/>
              </a:xfrm>
            </p:grpSpPr>
            <p:sp>
              <p:nvSpPr>
                <p:cNvPr id="527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7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79" name="Group"/>
            <p:cNvGrpSpPr/>
            <p:nvPr/>
          </p:nvGrpSpPr>
          <p:grpSpPr>
            <a:xfrm>
              <a:off x="4299900" y="9410433"/>
              <a:ext cx="1162846" cy="318036"/>
              <a:chOff x="0" y="-6617"/>
              <a:chExt cx="1162844" cy="318035"/>
            </a:xfrm>
          </p:grpSpPr>
          <p:sp>
            <p:nvSpPr>
              <p:cNvPr id="5275" name="Juneau"/>
              <p:cNvSpPr/>
              <p:nvPr/>
            </p:nvSpPr>
            <p:spPr>
              <a:xfrm>
                <a:off x="133660" y="-6617"/>
                <a:ext cx="102918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Juneau</a:t>
                </a:r>
              </a:p>
            </p:txBody>
          </p:sp>
          <p:grpSp>
            <p:nvGrpSpPr>
              <p:cNvPr id="5278" name="Group"/>
              <p:cNvGrpSpPr/>
              <p:nvPr/>
            </p:nvGrpSpPr>
            <p:grpSpPr>
              <a:xfrm>
                <a:off x="0" y="90499"/>
                <a:ext cx="123801" cy="123802"/>
                <a:chOff x="0" y="0"/>
                <a:chExt cx="123800" cy="123800"/>
              </a:xfrm>
            </p:grpSpPr>
            <p:sp>
              <p:nvSpPr>
                <p:cNvPr id="5276"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77"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nvGrpSpPr>
            <p:cNvPr id="5284" name="Group"/>
            <p:cNvGrpSpPr/>
            <p:nvPr/>
          </p:nvGrpSpPr>
          <p:grpSpPr>
            <a:xfrm>
              <a:off x="5303200" y="8648433"/>
              <a:ext cx="1162846" cy="318036"/>
              <a:chOff x="0" y="-6617"/>
              <a:chExt cx="1162844" cy="318035"/>
            </a:xfrm>
          </p:grpSpPr>
          <p:sp>
            <p:nvSpPr>
              <p:cNvPr id="5280" name="Honolulu"/>
              <p:cNvSpPr/>
              <p:nvPr/>
            </p:nvSpPr>
            <p:spPr>
              <a:xfrm>
                <a:off x="133660" y="-6617"/>
                <a:ext cx="102918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spcBef>
                    <a:spcPts val="4500"/>
                  </a:spcBef>
                  <a:defRPr sz="1400" b="0">
                    <a:solidFill>
                      <a:srgbClr val="0F0F11"/>
                    </a:solidFill>
                    <a:latin typeface="Arial"/>
                    <a:ea typeface="Arial"/>
                    <a:cs typeface="Arial"/>
                    <a:sym typeface="Arial"/>
                  </a:defRPr>
                </a:lvl1pPr>
              </a:lstStyle>
              <a:p>
                <a:r>
                  <a:rPr>
                    <a:solidFill>
                      <a:schemeClr val="tx1"/>
                    </a:solidFill>
                  </a:rPr>
                  <a:t>Honolulu</a:t>
                </a:r>
              </a:p>
            </p:txBody>
          </p:sp>
          <p:grpSp>
            <p:nvGrpSpPr>
              <p:cNvPr id="5283" name="Group"/>
              <p:cNvGrpSpPr/>
              <p:nvPr/>
            </p:nvGrpSpPr>
            <p:grpSpPr>
              <a:xfrm>
                <a:off x="0" y="90499"/>
                <a:ext cx="123801" cy="123802"/>
                <a:chOff x="0" y="0"/>
                <a:chExt cx="123800" cy="123800"/>
              </a:xfrm>
            </p:grpSpPr>
            <p:sp>
              <p:nvSpPr>
                <p:cNvPr id="5281" name="Circle"/>
                <p:cNvSpPr/>
                <p:nvPr/>
              </p:nvSpPr>
              <p:spPr>
                <a:xfrm>
                  <a:off x="0" y="0"/>
                  <a:ext cx="123801" cy="123801"/>
                </a:xfrm>
                <a:prstGeom prst="ellipse">
                  <a:avLst/>
                </a:prstGeom>
                <a:noFill/>
                <a:ln w="12700" cap="flat">
                  <a:solidFill>
                    <a:srgbClr val="0E0E0E"/>
                  </a:solidFill>
                  <a:prstDash val="solid"/>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sp>
              <p:nvSpPr>
                <p:cNvPr id="5282" name="Circle"/>
                <p:cNvSpPr/>
                <p:nvPr/>
              </p:nvSpPr>
              <p:spPr>
                <a:xfrm>
                  <a:off x="24246" y="24246"/>
                  <a:ext cx="75308" cy="7530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08"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361276" y="7501403"/>
            <a:ext cx="910467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a:t>
            </a:r>
          </a:p>
        </p:txBody>
      </p:sp>
      <p:sp>
        <p:nvSpPr>
          <p:cNvPr id="54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159</a:t>
            </a:fld>
            <a:endParaRPr/>
          </a:p>
        </p:txBody>
      </p:sp>
      <p:grpSp>
        <p:nvGrpSpPr>
          <p:cNvPr id="5439" name="Group"/>
          <p:cNvGrpSpPr/>
          <p:nvPr/>
        </p:nvGrpSpPr>
        <p:grpSpPr>
          <a:xfrm>
            <a:off x="11889362" y="-484575"/>
            <a:ext cx="12928017" cy="13618350"/>
            <a:chOff x="0" y="0"/>
            <a:chExt cx="12928015" cy="13618348"/>
          </a:xfrm>
          <a:solidFill>
            <a:schemeClr val="accent6">
              <a:alpha val="30000"/>
            </a:schemeClr>
          </a:solidFill>
        </p:grpSpPr>
        <p:sp>
          <p:nvSpPr>
            <p:cNvPr id="5410" name="Shape"/>
            <p:cNvSpPr/>
            <p:nvPr/>
          </p:nvSpPr>
          <p:spPr>
            <a:xfrm>
              <a:off x="2896342" y="0"/>
              <a:ext cx="2338816" cy="1581052"/>
            </a:xfrm>
            <a:custGeom>
              <a:avLst/>
              <a:gdLst/>
              <a:ahLst/>
              <a:cxnLst>
                <a:cxn ang="0">
                  <a:pos x="wd2" y="hd2"/>
                </a:cxn>
                <a:cxn ang="5400000">
                  <a:pos x="wd2" y="hd2"/>
                </a:cxn>
                <a:cxn ang="10800000">
                  <a:pos x="wd2" y="hd2"/>
                </a:cxn>
                <a:cxn ang="16200000">
                  <a:pos x="wd2" y="hd2"/>
                </a:cxn>
              </a:cxnLst>
              <a:rect l="0" t="0" r="r" b="b"/>
              <a:pathLst>
                <a:path w="21600" h="21600" extrusionOk="0">
                  <a:moveTo>
                    <a:pt x="16360" y="0"/>
                  </a:moveTo>
                  <a:lnTo>
                    <a:pt x="15939" y="254"/>
                  </a:lnTo>
                  <a:lnTo>
                    <a:pt x="15534" y="490"/>
                  </a:lnTo>
                  <a:lnTo>
                    <a:pt x="15088" y="390"/>
                  </a:lnTo>
                  <a:lnTo>
                    <a:pt x="14742" y="928"/>
                  </a:lnTo>
                  <a:lnTo>
                    <a:pt x="14268" y="1573"/>
                  </a:lnTo>
                  <a:lnTo>
                    <a:pt x="13407" y="1748"/>
                  </a:lnTo>
                  <a:lnTo>
                    <a:pt x="13021" y="2420"/>
                  </a:lnTo>
                  <a:lnTo>
                    <a:pt x="12694" y="2773"/>
                  </a:lnTo>
                  <a:lnTo>
                    <a:pt x="12399" y="3542"/>
                  </a:lnTo>
                  <a:lnTo>
                    <a:pt x="12209" y="4128"/>
                  </a:lnTo>
                  <a:lnTo>
                    <a:pt x="11759" y="4079"/>
                  </a:lnTo>
                  <a:lnTo>
                    <a:pt x="11408" y="4023"/>
                  </a:lnTo>
                  <a:lnTo>
                    <a:pt x="11274" y="4537"/>
                  </a:lnTo>
                  <a:lnTo>
                    <a:pt x="11113" y="5071"/>
                  </a:lnTo>
                  <a:lnTo>
                    <a:pt x="10561" y="5168"/>
                  </a:lnTo>
                  <a:lnTo>
                    <a:pt x="10090" y="5158"/>
                  </a:lnTo>
                  <a:lnTo>
                    <a:pt x="9520" y="5472"/>
                  </a:lnTo>
                  <a:cubicBezTo>
                    <a:pt x="9301" y="5552"/>
                    <a:pt x="9081" y="5623"/>
                    <a:pt x="8860" y="5686"/>
                  </a:cubicBezTo>
                  <a:cubicBezTo>
                    <a:pt x="8626" y="5752"/>
                    <a:pt x="8389" y="5809"/>
                    <a:pt x="8167" y="5937"/>
                  </a:cubicBezTo>
                  <a:cubicBezTo>
                    <a:pt x="7939" y="6069"/>
                    <a:pt x="7733" y="6271"/>
                    <a:pt x="7563" y="6531"/>
                  </a:cubicBezTo>
                  <a:lnTo>
                    <a:pt x="6890" y="6502"/>
                  </a:lnTo>
                  <a:lnTo>
                    <a:pt x="6176" y="6552"/>
                  </a:lnTo>
                  <a:lnTo>
                    <a:pt x="5643" y="5951"/>
                  </a:lnTo>
                  <a:lnTo>
                    <a:pt x="5090" y="5526"/>
                  </a:lnTo>
                  <a:lnTo>
                    <a:pt x="4391" y="5416"/>
                  </a:lnTo>
                  <a:lnTo>
                    <a:pt x="3626" y="5285"/>
                  </a:lnTo>
                  <a:lnTo>
                    <a:pt x="3175" y="4968"/>
                  </a:lnTo>
                  <a:lnTo>
                    <a:pt x="2702" y="4691"/>
                  </a:lnTo>
                  <a:lnTo>
                    <a:pt x="2152" y="4467"/>
                  </a:lnTo>
                  <a:lnTo>
                    <a:pt x="1635" y="4630"/>
                  </a:lnTo>
                  <a:lnTo>
                    <a:pt x="1075" y="4771"/>
                  </a:lnTo>
                  <a:lnTo>
                    <a:pt x="727" y="4883"/>
                  </a:lnTo>
                  <a:lnTo>
                    <a:pt x="516" y="5360"/>
                  </a:lnTo>
                  <a:lnTo>
                    <a:pt x="355" y="5861"/>
                  </a:lnTo>
                  <a:lnTo>
                    <a:pt x="0" y="6504"/>
                  </a:lnTo>
                  <a:lnTo>
                    <a:pt x="384" y="7062"/>
                  </a:lnTo>
                  <a:lnTo>
                    <a:pt x="805" y="7787"/>
                  </a:lnTo>
                  <a:lnTo>
                    <a:pt x="656" y="8636"/>
                  </a:lnTo>
                  <a:lnTo>
                    <a:pt x="935" y="9237"/>
                  </a:lnTo>
                  <a:lnTo>
                    <a:pt x="1525" y="9291"/>
                  </a:lnTo>
                  <a:cubicBezTo>
                    <a:pt x="1661" y="9499"/>
                    <a:pt x="1695" y="9810"/>
                    <a:pt x="1611" y="10072"/>
                  </a:cubicBezTo>
                  <a:cubicBezTo>
                    <a:pt x="1526" y="10338"/>
                    <a:pt x="1338" y="10496"/>
                    <a:pt x="1140" y="10467"/>
                  </a:cubicBezTo>
                  <a:lnTo>
                    <a:pt x="540" y="10763"/>
                  </a:lnTo>
                  <a:lnTo>
                    <a:pt x="520" y="11669"/>
                  </a:lnTo>
                  <a:lnTo>
                    <a:pt x="923" y="12603"/>
                  </a:lnTo>
                  <a:lnTo>
                    <a:pt x="1086" y="13390"/>
                  </a:lnTo>
                  <a:lnTo>
                    <a:pt x="738" y="13847"/>
                  </a:lnTo>
                  <a:lnTo>
                    <a:pt x="429" y="14470"/>
                  </a:lnTo>
                  <a:lnTo>
                    <a:pt x="782" y="15053"/>
                  </a:lnTo>
                  <a:lnTo>
                    <a:pt x="1363" y="15743"/>
                  </a:lnTo>
                  <a:lnTo>
                    <a:pt x="1648" y="16708"/>
                  </a:lnTo>
                  <a:lnTo>
                    <a:pt x="1648" y="17399"/>
                  </a:lnTo>
                  <a:lnTo>
                    <a:pt x="2186" y="17443"/>
                  </a:lnTo>
                  <a:lnTo>
                    <a:pt x="2794" y="17426"/>
                  </a:lnTo>
                  <a:lnTo>
                    <a:pt x="3011" y="18295"/>
                  </a:lnTo>
                  <a:lnTo>
                    <a:pt x="2850" y="19003"/>
                  </a:lnTo>
                  <a:lnTo>
                    <a:pt x="3225" y="19884"/>
                  </a:lnTo>
                  <a:lnTo>
                    <a:pt x="3696" y="19971"/>
                  </a:lnTo>
                  <a:lnTo>
                    <a:pt x="4350" y="19977"/>
                  </a:lnTo>
                  <a:lnTo>
                    <a:pt x="5043" y="20303"/>
                  </a:lnTo>
                  <a:lnTo>
                    <a:pt x="5585" y="20480"/>
                  </a:lnTo>
                  <a:lnTo>
                    <a:pt x="5389" y="21040"/>
                  </a:lnTo>
                  <a:lnTo>
                    <a:pt x="6047" y="20974"/>
                  </a:lnTo>
                  <a:lnTo>
                    <a:pt x="6319" y="20378"/>
                  </a:lnTo>
                  <a:lnTo>
                    <a:pt x="6964" y="20159"/>
                  </a:lnTo>
                  <a:lnTo>
                    <a:pt x="7554" y="20145"/>
                  </a:lnTo>
                  <a:lnTo>
                    <a:pt x="7707" y="19171"/>
                  </a:lnTo>
                  <a:lnTo>
                    <a:pt x="7755" y="18207"/>
                  </a:lnTo>
                  <a:lnTo>
                    <a:pt x="7578" y="17233"/>
                  </a:lnTo>
                  <a:lnTo>
                    <a:pt x="7277" y="16576"/>
                  </a:lnTo>
                  <a:lnTo>
                    <a:pt x="7792" y="16868"/>
                  </a:lnTo>
                  <a:lnTo>
                    <a:pt x="8380" y="16831"/>
                  </a:lnTo>
                  <a:lnTo>
                    <a:pt x="8949" y="16113"/>
                  </a:lnTo>
                  <a:lnTo>
                    <a:pt x="9459" y="15687"/>
                  </a:lnTo>
                  <a:lnTo>
                    <a:pt x="10020" y="15104"/>
                  </a:lnTo>
                  <a:lnTo>
                    <a:pt x="10491" y="15383"/>
                  </a:lnTo>
                  <a:lnTo>
                    <a:pt x="11255" y="15826"/>
                  </a:lnTo>
                  <a:lnTo>
                    <a:pt x="11875" y="16549"/>
                  </a:lnTo>
                  <a:lnTo>
                    <a:pt x="12433" y="17260"/>
                  </a:lnTo>
                  <a:lnTo>
                    <a:pt x="13102" y="17652"/>
                  </a:lnTo>
                  <a:lnTo>
                    <a:pt x="13824" y="17589"/>
                  </a:lnTo>
                  <a:lnTo>
                    <a:pt x="14353" y="17196"/>
                  </a:lnTo>
                  <a:lnTo>
                    <a:pt x="14698" y="17063"/>
                  </a:lnTo>
                  <a:lnTo>
                    <a:pt x="15069" y="17596"/>
                  </a:lnTo>
                  <a:lnTo>
                    <a:pt x="15417" y="18463"/>
                  </a:lnTo>
                  <a:lnTo>
                    <a:pt x="15739" y="19477"/>
                  </a:lnTo>
                  <a:lnTo>
                    <a:pt x="16360" y="19197"/>
                  </a:lnTo>
                  <a:lnTo>
                    <a:pt x="16750" y="18638"/>
                  </a:lnTo>
                  <a:lnTo>
                    <a:pt x="17275" y="18611"/>
                  </a:lnTo>
                  <a:lnTo>
                    <a:pt x="17309" y="19164"/>
                  </a:lnTo>
                  <a:lnTo>
                    <a:pt x="17044" y="19536"/>
                  </a:lnTo>
                  <a:lnTo>
                    <a:pt x="16700" y="20112"/>
                  </a:lnTo>
                  <a:lnTo>
                    <a:pt x="17091" y="20524"/>
                  </a:lnTo>
                  <a:lnTo>
                    <a:pt x="17759" y="20137"/>
                  </a:lnTo>
                  <a:lnTo>
                    <a:pt x="18336" y="19865"/>
                  </a:lnTo>
                  <a:lnTo>
                    <a:pt x="18670" y="20314"/>
                  </a:lnTo>
                  <a:lnTo>
                    <a:pt x="18819" y="21157"/>
                  </a:lnTo>
                  <a:lnTo>
                    <a:pt x="19367" y="21600"/>
                  </a:lnTo>
                  <a:lnTo>
                    <a:pt x="19906" y="21407"/>
                  </a:lnTo>
                  <a:lnTo>
                    <a:pt x="20085" y="20779"/>
                  </a:lnTo>
                  <a:lnTo>
                    <a:pt x="20570" y="20517"/>
                  </a:lnTo>
                  <a:lnTo>
                    <a:pt x="21055" y="20227"/>
                  </a:lnTo>
                  <a:lnTo>
                    <a:pt x="21480" y="19697"/>
                  </a:lnTo>
                  <a:lnTo>
                    <a:pt x="21600" y="19154"/>
                  </a:lnTo>
                  <a:lnTo>
                    <a:pt x="21056" y="18462"/>
                  </a:lnTo>
                  <a:lnTo>
                    <a:pt x="21021" y="17562"/>
                  </a:lnTo>
                  <a:lnTo>
                    <a:pt x="21024" y="16803"/>
                  </a:lnTo>
                  <a:lnTo>
                    <a:pt x="20787" y="16421"/>
                  </a:lnTo>
                  <a:lnTo>
                    <a:pt x="20244" y="16070"/>
                  </a:lnTo>
                  <a:lnTo>
                    <a:pt x="19773" y="15500"/>
                  </a:lnTo>
                  <a:lnTo>
                    <a:pt x="19474" y="14833"/>
                  </a:lnTo>
                  <a:lnTo>
                    <a:pt x="19320" y="13852"/>
                  </a:lnTo>
                  <a:lnTo>
                    <a:pt x="18998" y="13555"/>
                  </a:lnTo>
                  <a:lnTo>
                    <a:pt x="18798" y="13305"/>
                  </a:lnTo>
                  <a:lnTo>
                    <a:pt x="18843" y="11985"/>
                  </a:lnTo>
                  <a:lnTo>
                    <a:pt x="18733" y="11019"/>
                  </a:lnTo>
                  <a:lnTo>
                    <a:pt x="18586" y="10145"/>
                  </a:lnTo>
                  <a:lnTo>
                    <a:pt x="19073" y="9702"/>
                  </a:lnTo>
                  <a:lnTo>
                    <a:pt x="19381" y="9233"/>
                  </a:lnTo>
                  <a:lnTo>
                    <a:pt x="19748" y="8858"/>
                  </a:lnTo>
                  <a:lnTo>
                    <a:pt x="19441" y="8098"/>
                  </a:lnTo>
                  <a:lnTo>
                    <a:pt x="18910" y="7348"/>
                  </a:lnTo>
                  <a:lnTo>
                    <a:pt x="18279" y="6969"/>
                  </a:lnTo>
                  <a:lnTo>
                    <a:pt x="17634" y="6698"/>
                  </a:lnTo>
                  <a:lnTo>
                    <a:pt x="17219" y="5907"/>
                  </a:lnTo>
                  <a:lnTo>
                    <a:pt x="16792" y="4815"/>
                  </a:lnTo>
                  <a:lnTo>
                    <a:pt x="16482" y="3747"/>
                  </a:lnTo>
                  <a:lnTo>
                    <a:pt x="16240" y="2542"/>
                  </a:lnTo>
                  <a:lnTo>
                    <a:pt x="16070" y="1816"/>
                  </a:lnTo>
                  <a:lnTo>
                    <a:pt x="16255" y="976"/>
                  </a:lnTo>
                  <a:lnTo>
                    <a:pt x="16473" y="467"/>
                  </a:lnTo>
                  <a:lnTo>
                    <a:pt x="16360" y="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1" name="Shape"/>
            <p:cNvSpPr/>
            <p:nvPr/>
          </p:nvSpPr>
          <p:spPr>
            <a:xfrm>
              <a:off x="3590528" y="1082818"/>
              <a:ext cx="1326421" cy="1453973"/>
            </a:xfrm>
            <a:custGeom>
              <a:avLst/>
              <a:gdLst/>
              <a:ahLst/>
              <a:cxnLst>
                <a:cxn ang="0">
                  <a:pos x="wd2" y="hd2"/>
                </a:cxn>
                <a:cxn ang="5400000">
                  <a:pos x="wd2" y="hd2"/>
                </a:cxn>
                <a:cxn ang="10800000">
                  <a:pos x="wd2" y="hd2"/>
                </a:cxn>
                <a:cxn ang="16200000">
                  <a:pos x="wd2" y="hd2"/>
                </a:cxn>
              </a:cxnLst>
              <a:rect l="0" t="0" r="r" b="b"/>
              <a:pathLst>
                <a:path w="21600" h="21600" extrusionOk="0">
                  <a:moveTo>
                    <a:pt x="19020" y="6031"/>
                  </a:moveTo>
                  <a:lnTo>
                    <a:pt x="18442" y="5778"/>
                  </a:lnTo>
                  <a:lnTo>
                    <a:pt x="19467" y="4955"/>
                  </a:lnTo>
                  <a:lnTo>
                    <a:pt x="19496" y="3892"/>
                  </a:lnTo>
                  <a:lnTo>
                    <a:pt x="18190" y="3856"/>
                  </a:lnTo>
                  <a:lnTo>
                    <a:pt x="17399" y="4543"/>
                  </a:lnTo>
                  <a:lnTo>
                    <a:pt x="16658" y="4759"/>
                  </a:lnTo>
                  <a:lnTo>
                    <a:pt x="15948" y="3603"/>
                  </a:lnTo>
                  <a:lnTo>
                    <a:pt x="14868" y="2091"/>
                  </a:lnTo>
                  <a:lnTo>
                    <a:pt x="13650" y="2382"/>
                  </a:lnTo>
                  <a:lnTo>
                    <a:pt x="12831" y="2831"/>
                  </a:lnTo>
                  <a:lnTo>
                    <a:pt x="11831" y="2916"/>
                  </a:lnTo>
                  <a:lnTo>
                    <a:pt x="10762" y="2473"/>
                  </a:lnTo>
                  <a:lnTo>
                    <a:pt x="8756" y="914"/>
                  </a:lnTo>
                  <a:lnTo>
                    <a:pt x="6371" y="0"/>
                  </a:lnTo>
                  <a:lnTo>
                    <a:pt x="5108" y="862"/>
                  </a:lnTo>
                  <a:lnTo>
                    <a:pt x="4146" y="1342"/>
                  </a:lnTo>
                  <a:lnTo>
                    <a:pt x="3322" y="1962"/>
                  </a:lnTo>
                  <a:lnTo>
                    <a:pt x="2440" y="2043"/>
                  </a:lnTo>
                  <a:lnTo>
                    <a:pt x="1224" y="1663"/>
                  </a:lnTo>
                  <a:lnTo>
                    <a:pt x="1539" y="2473"/>
                  </a:lnTo>
                  <a:lnTo>
                    <a:pt x="2151" y="3523"/>
                  </a:lnTo>
                  <a:lnTo>
                    <a:pt x="2099" y="4468"/>
                  </a:lnTo>
                  <a:lnTo>
                    <a:pt x="1787" y="5614"/>
                  </a:lnTo>
                  <a:lnTo>
                    <a:pt x="1621" y="6273"/>
                  </a:lnTo>
                  <a:lnTo>
                    <a:pt x="628" y="7023"/>
                  </a:lnTo>
                  <a:lnTo>
                    <a:pt x="0" y="7857"/>
                  </a:lnTo>
                  <a:lnTo>
                    <a:pt x="327" y="8560"/>
                  </a:lnTo>
                  <a:lnTo>
                    <a:pt x="1102" y="8880"/>
                  </a:lnTo>
                  <a:lnTo>
                    <a:pt x="1729" y="9492"/>
                  </a:lnTo>
                  <a:lnTo>
                    <a:pt x="2069" y="10297"/>
                  </a:lnTo>
                  <a:lnTo>
                    <a:pt x="2358" y="11231"/>
                  </a:lnTo>
                  <a:lnTo>
                    <a:pt x="2810" y="12266"/>
                  </a:lnTo>
                  <a:lnTo>
                    <a:pt x="3161" y="13082"/>
                  </a:lnTo>
                  <a:lnTo>
                    <a:pt x="3532" y="13863"/>
                  </a:lnTo>
                  <a:lnTo>
                    <a:pt x="4111" y="14252"/>
                  </a:lnTo>
                  <a:lnTo>
                    <a:pt x="4821" y="14197"/>
                  </a:lnTo>
                  <a:lnTo>
                    <a:pt x="5859" y="14920"/>
                  </a:lnTo>
                  <a:lnTo>
                    <a:pt x="6331" y="15598"/>
                  </a:lnTo>
                  <a:lnTo>
                    <a:pt x="6702" y="16500"/>
                  </a:lnTo>
                  <a:lnTo>
                    <a:pt x="7349" y="16941"/>
                  </a:lnTo>
                  <a:lnTo>
                    <a:pt x="8428" y="17420"/>
                  </a:lnTo>
                  <a:lnTo>
                    <a:pt x="8931" y="18143"/>
                  </a:lnTo>
                  <a:lnTo>
                    <a:pt x="9736" y="18818"/>
                  </a:lnTo>
                  <a:lnTo>
                    <a:pt x="10302" y="19405"/>
                  </a:lnTo>
                  <a:lnTo>
                    <a:pt x="10235" y="20044"/>
                  </a:lnTo>
                  <a:lnTo>
                    <a:pt x="11302" y="20684"/>
                  </a:lnTo>
                  <a:lnTo>
                    <a:pt x="12219" y="21039"/>
                  </a:lnTo>
                  <a:lnTo>
                    <a:pt x="13279" y="21600"/>
                  </a:lnTo>
                  <a:lnTo>
                    <a:pt x="13621" y="21116"/>
                  </a:lnTo>
                  <a:lnTo>
                    <a:pt x="14214" y="20456"/>
                  </a:lnTo>
                  <a:lnTo>
                    <a:pt x="14920" y="20085"/>
                  </a:lnTo>
                  <a:lnTo>
                    <a:pt x="14744" y="19450"/>
                  </a:lnTo>
                  <a:lnTo>
                    <a:pt x="14160" y="18889"/>
                  </a:lnTo>
                  <a:lnTo>
                    <a:pt x="14063" y="18016"/>
                  </a:lnTo>
                  <a:lnTo>
                    <a:pt x="14859" y="17347"/>
                  </a:lnTo>
                  <a:lnTo>
                    <a:pt x="14843" y="16639"/>
                  </a:lnTo>
                  <a:lnTo>
                    <a:pt x="15324" y="15980"/>
                  </a:lnTo>
                  <a:lnTo>
                    <a:pt x="16257" y="15589"/>
                  </a:lnTo>
                  <a:lnTo>
                    <a:pt x="17016" y="15406"/>
                  </a:lnTo>
                  <a:lnTo>
                    <a:pt x="17820" y="15016"/>
                  </a:lnTo>
                  <a:lnTo>
                    <a:pt x="18706" y="14989"/>
                  </a:lnTo>
                  <a:lnTo>
                    <a:pt x="19355" y="15380"/>
                  </a:lnTo>
                  <a:lnTo>
                    <a:pt x="20366" y="15419"/>
                  </a:lnTo>
                  <a:lnTo>
                    <a:pt x="21276" y="15446"/>
                  </a:lnTo>
                  <a:lnTo>
                    <a:pt x="21335" y="14514"/>
                  </a:lnTo>
                  <a:lnTo>
                    <a:pt x="21398" y="13534"/>
                  </a:lnTo>
                  <a:lnTo>
                    <a:pt x="21600" y="12872"/>
                  </a:lnTo>
                  <a:lnTo>
                    <a:pt x="21151" y="12298"/>
                  </a:lnTo>
                  <a:lnTo>
                    <a:pt x="20901" y="11591"/>
                  </a:lnTo>
                  <a:lnTo>
                    <a:pt x="21238" y="11055"/>
                  </a:lnTo>
                  <a:lnTo>
                    <a:pt x="21321" y="10262"/>
                  </a:lnTo>
                  <a:lnTo>
                    <a:pt x="20492" y="9411"/>
                  </a:lnTo>
                  <a:lnTo>
                    <a:pt x="20036" y="8769"/>
                  </a:lnTo>
                  <a:lnTo>
                    <a:pt x="19618" y="8071"/>
                  </a:lnTo>
                  <a:lnTo>
                    <a:pt x="19333" y="7270"/>
                  </a:lnTo>
                  <a:lnTo>
                    <a:pt x="19020" y="6031"/>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2" name="Shape"/>
            <p:cNvSpPr/>
            <p:nvPr/>
          </p:nvSpPr>
          <p:spPr>
            <a:xfrm>
              <a:off x="2769956" y="1449481"/>
              <a:ext cx="1360517" cy="1424746"/>
            </a:xfrm>
            <a:custGeom>
              <a:avLst/>
              <a:gdLst/>
              <a:ahLst/>
              <a:cxnLst>
                <a:cxn ang="0">
                  <a:pos x="wd2" y="hd2"/>
                </a:cxn>
                <a:cxn ang="5400000">
                  <a:pos x="wd2" y="hd2"/>
                </a:cxn>
                <a:cxn ang="10800000">
                  <a:pos x="wd2" y="hd2"/>
                </a:cxn>
                <a:cxn ang="16200000">
                  <a:pos x="wd2" y="hd2"/>
                </a:cxn>
              </a:cxnLst>
              <a:rect l="0" t="0" r="r" b="b"/>
              <a:pathLst>
                <a:path w="21600" h="21600" extrusionOk="0">
                  <a:moveTo>
                    <a:pt x="14952" y="94"/>
                  </a:moveTo>
                  <a:lnTo>
                    <a:pt x="13852" y="0"/>
                  </a:lnTo>
                  <a:lnTo>
                    <a:pt x="12586" y="489"/>
                  </a:lnTo>
                  <a:lnTo>
                    <a:pt x="12208" y="1126"/>
                  </a:lnTo>
                  <a:lnTo>
                    <a:pt x="11219" y="1375"/>
                  </a:lnTo>
                  <a:lnTo>
                    <a:pt x="10962" y="1998"/>
                  </a:lnTo>
                  <a:lnTo>
                    <a:pt x="10578" y="2540"/>
                  </a:lnTo>
                  <a:lnTo>
                    <a:pt x="10073" y="2911"/>
                  </a:lnTo>
                  <a:lnTo>
                    <a:pt x="9256" y="3218"/>
                  </a:lnTo>
                  <a:lnTo>
                    <a:pt x="8302" y="3271"/>
                  </a:lnTo>
                  <a:lnTo>
                    <a:pt x="7716" y="3721"/>
                  </a:lnTo>
                  <a:lnTo>
                    <a:pt x="7075" y="4147"/>
                  </a:lnTo>
                  <a:lnTo>
                    <a:pt x="6200" y="4552"/>
                  </a:lnTo>
                  <a:lnTo>
                    <a:pt x="5475" y="4961"/>
                  </a:lnTo>
                  <a:lnTo>
                    <a:pt x="5494" y="5509"/>
                  </a:lnTo>
                  <a:lnTo>
                    <a:pt x="6065" y="6106"/>
                  </a:lnTo>
                  <a:lnTo>
                    <a:pt x="6267" y="6887"/>
                  </a:lnTo>
                  <a:lnTo>
                    <a:pt x="5846" y="7997"/>
                  </a:lnTo>
                  <a:lnTo>
                    <a:pt x="5610" y="8988"/>
                  </a:lnTo>
                  <a:lnTo>
                    <a:pt x="5940" y="9820"/>
                  </a:lnTo>
                  <a:lnTo>
                    <a:pt x="6420" y="10447"/>
                  </a:lnTo>
                  <a:lnTo>
                    <a:pt x="6006" y="10903"/>
                  </a:lnTo>
                  <a:lnTo>
                    <a:pt x="5336" y="11082"/>
                  </a:lnTo>
                  <a:lnTo>
                    <a:pt x="4461" y="11725"/>
                  </a:lnTo>
                  <a:lnTo>
                    <a:pt x="3919" y="12229"/>
                  </a:lnTo>
                  <a:lnTo>
                    <a:pt x="3216" y="12757"/>
                  </a:lnTo>
                  <a:lnTo>
                    <a:pt x="2334" y="13305"/>
                  </a:lnTo>
                  <a:lnTo>
                    <a:pt x="1327" y="13949"/>
                  </a:lnTo>
                  <a:lnTo>
                    <a:pt x="650" y="14704"/>
                  </a:lnTo>
                  <a:lnTo>
                    <a:pt x="527" y="15744"/>
                  </a:lnTo>
                  <a:lnTo>
                    <a:pt x="556" y="16725"/>
                  </a:lnTo>
                  <a:lnTo>
                    <a:pt x="0" y="17439"/>
                  </a:lnTo>
                  <a:lnTo>
                    <a:pt x="1119" y="18332"/>
                  </a:lnTo>
                  <a:lnTo>
                    <a:pt x="2455" y="18765"/>
                  </a:lnTo>
                  <a:lnTo>
                    <a:pt x="3572" y="18607"/>
                  </a:lnTo>
                  <a:lnTo>
                    <a:pt x="4624" y="18775"/>
                  </a:lnTo>
                  <a:lnTo>
                    <a:pt x="5984" y="18641"/>
                  </a:lnTo>
                  <a:lnTo>
                    <a:pt x="6707" y="18409"/>
                  </a:lnTo>
                  <a:lnTo>
                    <a:pt x="7595" y="18888"/>
                  </a:lnTo>
                  <a:lnTo>
                    <a:pt x="8736" y="18858"/>
                  </a:lnTo>
                  <a:lnTo>
                    <a:pt x="9117" y="19353"/>
                  </a:lnTo>
                  <a:lnTo>
                    <a:pt x="9303" y="20219"/>
                  </a:lnTo>
                  <a:lnTo>
                    <a:pt x="9899" y="20920"/>
                  </a:lnTo>
                  <a:lnTo>
                    <a:pt x="10125" y="21600"/>
                  </a:lnTo>
                  <a:lnTo>
                    <a:pt x="10898" y="20779"/>
                  </a:lnTo>
                  <a:lnTo>
                    <a:pt x="11459" y="20093"/>
                  </a:lnTo>
                  <a:lnTo>
                    <a:pt x="12703" y="20355"/>
                  </a:lnTo>
                  <a:lnTo>
                    <a:pt x="14544" y="20287"/>
                  </a:lnTo>
                  <a:lnTo>
                    <a:pt x="15446" y="19941"/>
                  </a:lnTo>
                  <a:lnTo>
                    <a:pt x="16255" y="19999"/>
                  </a:lnTo>
                  <a:lnTo>
                    <a:pt x="16366" y="19187"/>
                  </a:lnTo>
                  <a:lnTo>
                    <a:pt x="16458" y="18323"/>
                  </a:lnTo>
                  <a:lnTo>
                    <a:pt x="17094" y="17908"/>
                  </a:lnTo>
                  <a:lnTo>
                    <a:pt x="17711" y="17818"/>
                  </a:lnTo>
                  <a:lnTo>
                    <a:pt x="18642" y="17969"/>
                  </a:lnTo>
                  <a:lnTo>
                    <a:pt x="19262" y="18010"/>
                  </a:lnTo>
                  <a:lnTo>
                    <a:pt x="19201" y="17068"/>
                  </a:lnTo>
                  <a:lnTo>
                    <a:pt x="19554" y="16439"/>
                  </a:lnTo>
                  <a:lnTo>
                    <a:pt x="20676" y="16043"/>
                  </a:lnTo>
                  <a:lnTo>
                    <a:pt x="21600" y="15642"/>
                  </a:lnTo>
                  <a:lnTo>
                    <a:pt x="21247" y="14768"/>
                  </a:lnTo>
                  <a:lnTo>
                    <a:pt x="20770" y="13827"/>
                  </a:lnTo>
                  <a:lnTo>
                    <a:pt x="20838" y="12898"/>
                  </a:lnTo>
                  <a:lnTo>
                    <a:pt x="20827" y="11964"/>
                  </a:lnTo>
                  <a:lnTo>
                    <a:pt x="19753" y="11161"/>
                  </a:lnTo>
                  <a:lnTo>
                    <a:pt x="19199" y="9771"/>
                  </a:lnTo>
                  <a:lnTo>
                    <a:pt x="17915" y="8639"/>
                  </a:lnTo>
                  <a:lnTo>
                    <a:pt x="17238" y="8681"/>
                  </a:lnTo>
                  <a:lnTo>
                    <a:pt x="16645" y="8300"/>
                  </a:lnTo>
                  <a:lnTo>
                    <a:pt x="14940" y="3923"/>
                  </a:lnTo>
                  <a:lnTo>
                    <a:pt x="14193" y="3220"/>
                  </a:lnTo>
                  <a:lnTo>
                    <a:pt x="13610" y="2981"/>
                  </a:lnTo>
                  <a:lnTo>
                    <a:pt x="13470" y="2425"/>
                  </a:lnTo>
                  <a:lnTo>
                    <a:pt x="14309" y="1261"/>
                  </a:lnTo>
                  <a:lnTo>
                    <a:pt x="15030" y="953"/>
                  </a:lnTo>
                  <a:lnTo>
                    <a:pt x="14952" y="94"/>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3" name="Shape"/>
            <p:cNvSpPr/>
            <p:nvPr/>
          </p:nvSpPr>
          <p:spPr>
            <a:xfrm>
              <a:off x="784059" y="2596415"/>
              <a:ext cx="3836953" cy="3493916"/>
            </a:xfrm>
            <a:custGeom>
              <a:avLst/>
              <a:gdLst/>
              <a:ahLst/>
              <a:cxnLst>
                <a:cxn ang="0">
                  <a:pos x="wd2" y="hd2"/>
                </a:cxn>
                <a:cxn ang="5400000">
                  <a:pos x="wd2" y="hd2"/>
                </a:cxn>
                <a:cxn ang="10800000">
                  <a:pos x="wd2" y="hd2"/>
                </a:cxn>
                <a:cxn ang="16200000">
                  <a:pos x="wd2" y="hd2"/>
                </a:cxn>
              </a:cxnLst>
              <a:rect l="0" t="0" r="r" b="b"/>
              <a:pathLst>
                <a:path w="21600" h="21600" extrusionOk="0">
                  <a:moveTo>
                    <a:pt x="16737" y="6344"/>
                  </a:moveTo>
                  <a:lnTo>
                    <a:pt x="16587" y="6557"/>
                  </a:lnTo>
                  <a:lnTo>
                    <a:pt x="16703" y="6930"/>
                  </a:lnTo>
                  <a:lnTo>
                    <a:pt x="16520" y="7146"/>
                  </a:lnTo>
                  <a:lnTo>
                    <a:pt x="16233" y="6933"/>
                  </a:lnTo>
                  <a:lnTo>
                    <a:pt x="15988" y="6805"/>
                  </a:lnTo>
                  <a:lnTo>
                    <a:pt x="15977" y="6334"/>
                  </a:lnTo>
                  <a:lnTo>
                    <a:pt x="16119" y="5999"/>
                  </a:lnTo>
                  <a:lnTo>
                    <a:pt x="16135" y="5616"/>
                  </a:lnTo>
                  <a:lnTo>
                    <a:pt x="15899" y="5343"/>
                  </a:lnTo>
                  <a:lnTo>
                    <a:pt x="15528" y="4962"/>
                  </a:lnTo>
                  <a:lnTo>
                    <a:pt x="15128" y="4652"/>
                  </a:lnTo>
                  <a:lnTo>
                    <a:pt x="15053" y="4256"/>
                  </a:lnTo>
                  <a:lnTo>
                    <a:pt x="15081" y="3817"/>
                  </a:lnTo>
                  <a:lnTo>
                    <a:pt x="15043" y="3463"/>
                  </a:lnTo>
                  <a:lnTo>
                    <a:pt x="14844" y="3219"/>
                  </a:lnTo>
                  <a:lnTo>
                    <a:pt x="14742" y="2828"/>
                  </a:lnTo>
                  <a:lnTo>
                    <a:pt x="14681" y="2563"/>
                  </a:lnTo>
                  <a:lnTo>
                    <a:pt x="14392" y="2553"/>
                  </a:lnTo>
                  <a:lnTo>
                    <a:pt x="14124" y="2563"/>
                  </a:lnTo>
                  <a:lnTo>
                    <a:pt x="13957" y="2400"/>
                  </a:lnTo>
                  <a:lnTo>
                    <a:pt x="13726" y="2315"/>
                  </a:lnTo>
                  <a:lnTo>
                    <a:pt x="13366" y="2427"/>
                  </a:lnTo>
                  <a:lnTo>
                    <a:pt x="13015" y="2168"/>
                  </a:lnTo>
                  <a:lnTo>
                    <a:pt x="13029" y="1803"/>
                  </a:lnTo>
                  <a:lnTo>
                    <a:pt x="13062" y="1476"/>
                  </a:lnTo>
                  <a:lnTo>
                    <a:pt x="12879" y="1273"/>
                  </a:lnTo>
                  <a:lnTo>
                    <a:pt x="12729" y="1053"/>
                  </a:lnTo>
                  <a:lnTo>
                    <a:pt x="12765" y="776"/>
                  </a:lnTo>
                  <a:lnTo>
                    <a:pt x="12855" y="469"/>
                  </a:lnTo>
                  <a:lnTo>
                    <a:pt x="12500" y="406"/>
                  </a:lnTo>
                  <a:lnTo>
                    <a:pt x="12095" y="456"/>
                  </a:lnTo>
                  <a:lnTo>
                    <a:pt x="11730" y="330"/>
                  </a:lnTo>
                  <a:lnTo>
                    <a:pt x="11250" y="0"/>
                  </a:lnTo>
                  <a:lnTo>
                    <a:pt x="10926" y="193"/>
                  </a:lnTo>
                  <a:lnTo>
                    <a:pt x="10431" y="378"/>
                  </a:lnTo>
                  <a:lnTo>
                    <a:pt x="10112" y="469"/>
                  </a:lnTo>
                  <a:lnTo>
                    <a:pt x="9772" y="881"/>
                  </a:lnTo>
                  <a:lnTo>
                    <a:pt x="9763" y="1354"/>
                  </a:lnTo>
                  <a:lnTo>
                    <a:pt x="9671" y="1864"/>
                  </a:lnTo>
                  <a:lnTo>
                    <a:pt x="9476" y="2313"/>
                  </a:lnTo>
                  <a:lnTo>
                    <a:pt x="9281" y="2669"/>
                  </a:lnTo>
                  <a:lnTo>
                    <a:pt x="9000" y="2913"/>
                  </a:lnTo>
                  <a:lnTo>
                    <a:pt x="8814" y="3138"/>
                  </a:lnTo>
                  <a:lnTo>
                    <a:pt x="8594" y="3270"/>
                  </a:lnTo>
                  <a:lnTo>
                    <a:pt x="8305" y="3368"/>
                  </a:lnTo>
                  <a:lnTo>
                    <a:pt x="8051" y="3574"/>
                  </a:lnTo>
                  <a:lnTo>
                    <a:pt x="7805" y="3733"/>
                  </a:lnTo>
                  <a:lnTo>
                    <a:pt x="7537" y="3828"/>
                  </a:lnTo>
                  <a:lnTo>
                    <a:pt x="7220" y="4173"/>
                  </a:lnTo>
                  <a:lnTo>
                    <a:pt x="7122" y="4490"/>
                  </a:lnTo>
                  <a:lnTo>
                    <a:pt x="6906" y="4984"/>
                  </a:lnTo>
                  <a:lnTo>
                    <a:pt x="6726" y="5158"/>
                  </a:lnTo>
                  <a:lnTo>
                    <a:pt x="6499" y="5367"/>
                  </a:lnTo>
                  <a:lnTo>
                    <a:pt x="6363" y="5583"/>
                  </a:lnTo>
                  <a:lnTo>
                    <a:pt x="6212" y="5902"/>
                  </a:lnTo>
                  <a:lnTo>
                    <a:pt x="6017" y="6152"/>
                  </a:lnTo>
                  <a:lnTo>
                    <a:pt x="5854" y="6276"/>
                  </a:lnTo>
                  <a:lnTo>
                    <a:pt x="5446" y="6331"/>
                  </a:lnTo>
                  <a:lnTo>
                    <a:pt x="4955" y="6381"/>
                  </a:lnTo>
                  <a:lnTo>
                    <a:pt x="4580" y="6520"/>
                  </a:lnTo>
                  <a:lnTo>
                    <a:pt x="4274" y="6506"/>
                  </a:lnTo>
                  <a:lnTo>
                    <a:pt x="3991" y="6600"/>
                  </a:lnTo>
                  <a:lnTo>
                    <a:pt x="3603" y="6794"/>
                  </a:lnTo>
                  <a:lnTo>
                    <a:pt x="3365" y="6812"/>
                  </a:lnTo>
                  <a:lnTo>
                    <a:pt x="3152" y="6616"/>
                  </a:lnTo>
                  <a:lnTo>
                    <a:pt x="3053" y="6327"/>
                  </a:lnTo>
                  <a:lnTo>
                    <a:pt x="3000" y="6010"/>
                  </a:lnTo>
                  <a:lnTo>
                    <a:pt x="2804" y="5707"/>
                  </a:lnTo>
                  <a:lnTo>
                    <a:pt x="2465" y="5763"/>
                  </a:lnTo>
                  <a:lnTo>
                    <a:pt x="2055" y="6054"/>
                  </a:lnTo>
                  <a:lnTo>
                    <a:pt x="1854" y="6296"/>
                  </a:lnTo>
                  <a:lnTo>
                    <a:pt x="1643" y="6625"/>
                  </a:lnTo>
                  <a:lnTo>
                    <a:pt x="1280" y="7070"/>
                  </a:lnTo>
                  <a:lnTo>
                    <a:pt x="1034" y="7318"/>
                  </a:lnTo>
                  <a:lnTo>
                    <a:pt x="623" y="7692"/>
                  </a:lnTo>
                  <a:lnTo>
                    <a:pt x="272" y="8081"/>
                  </a:lnTo>
                  <a:lnTo>
                    <a:pt x="90" y="8422"/>
                  </a:lnTo>
                  <a:lnTo>
                    <a:pt x="0" y="8819"/>
                  </a:lnTo>
                  <a:lnTo>
                    <a:pt x="42" y="9099"/>
                  </a:lnTo>
                  <a:lnTo>
                    <a:pt x="335" y="9325"/>
                  </a:lnTo>
                  <a:lnTo>
                    <a:pt x="421" y="9664"/>
                  </a:lnTo>
                  <a:lnTo>
                    <a:pt x="721" y="9772"/>
                  </a:lnTo>
                  <a:lnTo>
                    <a:pt x="1048" y="9772"/>
                  </a:lnTo>
                  <a:lnTo>
                    <a:pt x="1376" y="9944"/>
                  </a:lnTo>
                  <a:lnTo>
                    <a:pt x="1487" y="10146"/>
                  </a:lnTo>
                  <a:lnTo>
                    <a:pt x="1483" y="10550"/>
                  </a:lnTo>
                  <a:lnTo>
                    <a:pt x="1376" y="10858"/>
                  </a:lnTo>
                  <a:lnTo>
                    <a:pt x="1447" y="11232"/>
                  </a:lnTo>
                  <a:lnTo>
                    <a:pt x="1277" y="11622"/>
                  </a:lnTo>
                  <a:lnTo>
                    <a:pt x="1421" y="12104"/>
                  </a:lnTo>
                  <a:lnTo>
                    <a:pt x="1601" y="12393"/>
                  </a:lnTo>
                  <a:lnTo>
                    <a:pt x="1738" y="12567"/>
                  </a:lnTo>
                  <a:lnTo>
                    <a:pt x="2013" y="12613"/>
                  </a:lnTo>
                  <a:lnTo>
                    <a:pt x="2354" y="12654"/>
                  </a:lnTo>
                  <a:lnTo>
                    <a:pt x="2497" y="12911"/>
                  </a:lnTo>
                  <a:lnTo>
                    <a:pt x="2517" y="13206"/>
                  </a:lnTo>
                  <a:lnTo>
                    <a:pt x="2408" y="13445"/>
                  </a:lnTo>
                  <a:lnTo>
                    <a:pt x="2531" y="13812"/>
                  </a:lnTo>
                  <a:lnTo>
                    <a:pt x="2727" y="14080"/>
                  </a:lnTo>
                  <a:lnTo>
                    <a:pt x="2859" y="14467"/>
                  </a:lnTo>
                  <a:lnTo>
                    <a:pt x="2976" y="14780"/>
                  </a:lnTo>
                  <a:lnTo>
                    <a:pt x="3034" y="15077"/>
                  </a:lnTo>
                  <a:lnTo>
                    <a:pt x="3170" y="15332"/>
                  </a:lnTo>
                  <a:lnTo>
                    <a:pt x="3251" y="15896"/>
                  </a:lnTo>
                  <a:lnTo>
                    <a:pt x="3790" y="15939"/>
                  </a:lnTo>
                  <a:lnTo>
                    <a:pt x="4039" y="16012"/>
                  </a:lnTo>
                  <a:lnTo>
                    <a:pt x="4401" y="15976"/>
                  </a:lnTo>
                  <a:lnTo>
                    <a:pt x="4802" y="16037"/>
                  </a:lnTo>
                  <a:lnTo>
                    <a:pt x="5164" y="16084"/>
                  </a:lnTo>
                  <a:lnTo>
                    <a:pt x="5364" y="15988"/>
                  </a:lnTo>
                  <a:lnTo>
                    <a:pt x="5603" y="15985"/>
                  </a:lnTo>
                  <a:lnTo>
                    <a:pt x="5928" y="16083"/>
                  </a:lnTo>
                  <a:lnTo>
                    <a:pt x="6462" y="16102"/>
                  </a:lnTo>
                  <a:lnTo>
                    <a:pt x="6794" y="16002"/>
                  </a:lnTo>
                  <a:lnTo>
                    <a:pt x="6826" y="16265"/>
                  </a:lnTo>
                  <a:lnTo>
                    <a:pt x="6580" y="16366"/>
                  </a:lnTo>
                  <a:lnTo>
                    <a:pt x="6415" y="16531"/>
                  </a:lnTo>
                  <a:lnTo>
                    <a:pt x="6530" y="16784"/>
                  </a:lnTo>
                  <a:lnTo>
                    <a:pt x="6798" y="16856"/>
                  </a:lnTo>
                  <a:lnTo>
                    <a:pt x="7076" y="16856"/>
                  </a:lnTo>
                  <a:lnTo>
                    <a:pt x="7285" y="16879"/>
                  </a:lnTo>
                  <a:lnTo>
                    <a:pt x="7512" y="17063"/>
                  </a:lnTo>
                  <a:lnTo>
                    <a:pt x="7726" y="17107"/>
                  </a:lnTo>
                  <a:lnTo>
                    <a:pt x="8051" y="16977"/>
                  </a:lnTo>
                  <a:lnTo>
                    <a:pt x="8196" y="16837"/>
                  </a:lnTo>
                  <a:lnTo>
                    <a:pt x="8468" y="17042"/>
                  </a:lnTo>
                  <a:lnTo>
                    <a:pt x="8621" y="17369"/>
                  </a:lnTo>
                  <a:lnTo>
                    <a:pt x="8409" y="17520"/>
                  </a:lnTo>
                  <a:lnTo>
                    <a:pt x="8351" y="18016"/>
                  </a:lnTo>
                  <a:lnTo>
                    <a:pt x="8617" y="18267"/>
                  </a:lnTo>
                  <a:lnTo>
                    <a:pt x="8925" y="18192"/>
                  </a:lnTo>
                  <a:lnTo>
                    <a:pt x="9081" y="18623"/>
                  </a:lnTo>
                  <a:lnTo>
                    <a:pt x="8959" y="18869"/>
                  </a:lnTo>
                  <a:lnTo>
                    <a:pt x="9000" y="19114"/>
                  </a:lnTo>
                  <a:lnTo>
                    <a:pt x="9342" y="19402"/>
                  </a:lnTo>
                  <a:lnTo>
                    <a:pt x="9401" y="19770"/>
                  </a:lnTo>
                  <a:lnTo>
                    <a:pt x="9514" y="19964"/>
                  </a:lnTo>
                  <a:lnTo>
                    <a:pt x="9748" y="20121"/>
                  </a:lnTo>
                  <a:lnTo>
                    <a:pt x="10007" y="20267"/>
                  </a:lnTo>
                  <a:lnTo>
                    <a:pt x="10305" y="20432"/>
                  </a:lnTo>
                  <a:lnTo>
                    <a:pt x="10598" y="20600"/>
                  </a:lnTo>
                  <a:lnTo>
                    <a:pt x="10843" y="20729"/>
                  </a:lnTo>
                  <a:lnTo>
                    <a:pt x="11068" y="21113"/>
                  </a:lnTo>
                  <a:lnTo>
                    <a:pt x="11264" y="21399"/>
                  </a:lnTo>
                  <a:lnTo>
                    <a:pt x="11399" y="21600"/>
                  </a:lnTo>
                  <a:lnTo>
                    <a:pt x="11850" y="21374"/>
                  </a:lnTo>
                  <a:lnTo>
                    <a:pt x="12157" y="21277"/>
                  </a:lnTo>
                  <a:lnTo>
                    <a:pt x="12192" y="21063"/>
                  </a:lnTo>
                  <a:lnTo>
                    <a:pt x="11997" y="20872"/>
                  </a:lnTo>
                  <a:lnTo>
                    <a:pt x="11845" y="20614"/>
                  </a:lnTo>
                  <a:lnTo>
                    <a:pt x="11924" y="20305"/>
                  </a:lnTo>
                  <a:lnTo>
                    <a:pt x="12264" y="20175"/>
                  </a:lnTo>
                  <a:lnTo>
                    <a:pt x="12606" y="20006"/>
                  </a:lnTo>
                  <a:lnTo>
                    <a:pt x="12791" y="19851"/>
                  </a:lnTo>
                  <a:lnTo>
                    <a:pt x="12871" y="19637"/>
                  </a:lnTo>
                  <a:lnTo>
                    <a:pt x="12886" y="19352"/>
                  </a:lnTo>
                  <a:lnTo>
                    <a:pt x="12899" y="18962"/>
                  </a:lnTo>
                  <a:lnTo>
                    <a:pt x="12961" y="18370"/>
                  </a:lnTo>
                  <a:lnTo>
                    <a:pt x="12799" y="17954"/>
                  </a:lnTo>
                  <a:lnTo>
                    <a:pt x="12491" y="17851"/>
                  </a:lnTo>
                  <a:lnTo>
                    <a:pt x="12510" y="17538"/>
                  </a:lnTo>
                  <a:lnTo>
                    <a:pt x="12717" y="17353"/>
                  </a:lnTo>
                  <a:lnTo>
                    <a:pt x="12676" y="17094"/>
                  </a:lnTo>
                  <a:lnTo>
                    <a:pt x="12478" y="16793"/>
                  </a:lnTo>
                  <a:lnTo>
                    <a:pt x="12665" y="16497"/>
                  </a:lnTo>
                  <a:lnTo>
                    <a:pt x="12822" y="16306"/>
                  </a:lnTo>
                  <a:lnTo>
                    <a:pt x="12985" y="16603"/>
                  </a:lnTo>
                  <a:lnTo>
                    <a:pt x="13184" y="16426"/>
                  </a:lnTo>
                  <a:lnTo>
                    <a:pt x="13058" y="16094"/>
                  </a:lnTo>
                  <a:lnTo>
                    <a:pt x="13134" y="15841"/>
                  </a:lnTo>
                  <a:lnTo>
                    <a:pt x="13449" y="15642"/>
                  </a:lnTo>
                  <a:lnTo>
                    <a:pt x="13771" y="15469"/>
                  </a:lnTo>
                  <a:lnTo>
                    <a:pt x="14088" y="15416"/>
                  </a:lnTo>
                  <a:cubicBezTo>
                    <a:pt x="14163" y="15428"/>
                    <a:pt x="14232" y="15464"/>
                    <a:pt x="14287" y="15520"/>
                  </a:cubicBezTo>
                  <a:cubicBezTo>
                    <a:pt x="14356" y="15590"/>
                    <a:pt x="14399" y="15686"/>
                    <a:pt x="14408" y="15789"/>
                  </a:cubicBezTo>
                  <a:lnTo>
                    <a:pt x="14060" y="15852"/>
                  </a:lnTo>
                  <a:lnTo>
                    <a:pt x="13872" y="15940"/>
                  </a:lnTo>
                  <a:lnTo>
                    <a:pt x="13745" y="16167"/>
                  </a:lnTo>
                  <a:lnTo>
                    <a:pt x="13829" y="16422"/>
                  </a:lnTo>
                  <a:lnTo>
                    <a:pt x="14088" y="16530"/>
                  </a:lnTo>
                  <a:lnTo>
                    <a:pt x="14446" y="16498"/>
                  </a:lnTo>
                  <a:lnTo>
                    <a:pt x="14798" y="16482"/>
                  </a:lnTo>
                  <a:lnTo>
                    <a:pt x="15108" y="16513"/>
                  </a:lnTo>
                  <a:lnTo>
                    <a:pt x="15379" y="16647"/>
                  </a:lnTo>
                  <a:lnTo>
                    <a:pt x="15501" y="16947"/>
                  </a:lnTo>
                  <a:lnTo>
                    <a:pt x="15445" y="17286"/>
                  </a:lnTo>
                  <a:lnTo>
                    <a:pt x="15241" y="17534"/>
                  </a:lnTo>
                  <a:lnTo>
                    <a:pt x="15151" y="17838"/>
                  </a:lnTo>
                  <a:lnTo>
                    <a:pt x="15149" y="18088"/>
                  </a:lnTo>
                  <a:lnTo>
                    <a:pt x="15120" y="18309"/>
                  </a:lnTo>
                  <a:lnTo>
                    <a:pt x="14940" y="18592"/>
                  </a:lnTo>
                  <a:lnTo>
                    <a:pt x="14637" y="18679"/>
                  </a:lnTo>
                  <a:lnTo>
                    <a:pt x="14358" y="18742"/>
                  </a:lnTo>
                  <a:lnTo>
                    <a:pt x="14447" y="19000"/>
                  </a:lnTo>
                  <a:lnTo>
                    <a:pt x="14721" y="19186"/>
                  </a:lnTo>
                  <a:lnTo>
                    <a:pt x="14876" y="18976"/>
                  </a:lnTo>
                  <a:lnTo>
                    <a:pt x="15160" y="19168"/>
                  </a:lnTo>
                  <a:lnTo>
                    <a:pt x="15461" y="19004"/>
                  </a:lnTo>
                  <a:lnTo>
                    <a:pt x="15589" y="18828"/>
                  </a:lnTo>
                  <a:lnTo>
                    <a:pt x="15704" y="18546"/>
                  </a:lnTo>
                  <a:lnTo>
                    <a:pt x="15909" y="18427"/>
                  </a:lnTo>
                  <a:lnTo>
                    <a:pt x="16068" y="18060"/>
                  </a:lnTo>
                  <a:lnTo>
                    <a:pt x="16109" y="17863"/>
                  </a:lnTo>
                  <a:lnTo>
                    <a:pt x="16334" y="17821"/>
                  </a:lnTo>
                  <a:lnTo>
                    <a:pt x="16650" y="17953"/>
                  </a:lnTo>
                  <a:lnTo>
                    <a:pt x="17004" y="18057"/>
                  </a:lnTo>
                  <a:lnTo>
                    <a:pt x="17328" y="18008"/>
                  </a:lnTo>
                  <a:lnTo>
                    <a:pt x="17571" y="18104"/>
                  </a:lnTo>
                  <a:lnTo>
                    <a:pt x="18035" y="18105"/>
                  </a:lnTo>
                  <a:cubicBezTo>
                    <a:pt x="18011" y="18012"/>
                    <a:pt x="17985" y="17921"/>
                    <a:pt x="17956" y="17831"/>
                  </a:cubicBezTo>
                  <a:cubicBezTo>
                    <a:pt x="17927" y="17742"/>
                    <a:pt x="17896" y="17654"/>
                    <a:pt x="17861" y="17567"/>
                  </a:cubicBezTo>
                  <a:lnTo>
                    <a:pt x="17915" y="17302"/>
                  </a:lnTo>
                  <a:lnTo>
                    <a:pt x="18177" y="17277"/>
                  </a:lnTo>
                  <a:lnTo>
                    <a:pt x="18366" y="17198"/>
                  </a:lnTo>
                  <a:lnTo>
                    <a:pt x="18396" y="16966"/>
                  </a:lnTo>
                  <a:lnTo>
                    <a:pt x="18118" y="16711"/>
                  </a:lnTo>
                  <a:lnTo>
                    <a:pt x="17975" y="16434"/>
                  </a:lnTo>
                  <a:lnTo>
                    <a:pt x="18013" y="15946"/>
                  </a:lnTo>
                  <a:lnTo>
                    <a:pt x="18070" y="15716"/>
                  </a:lnTo>
                  <a:lnTo>
                    <a:pt x="18382" y="15588"/>
                  </a:lnTo>
                  <a:lnTo>
                    <a:pt x="18799" y="15606"/>
                  </a:lnTo>
                  <a:lnTo>
                    <a:pt x="19168" y="15474"/>
                  </a:lnTo>
                  <a:lnTo>
                    <a:pt x="19307" y="15182"/>
                  </a:lnTo>
                  <a:lnTo>
                    <a:pt x="19246" y="14842"/>
                  </a:lnTo>
                  <a:lnTo>
                    <a:pt x="18944" y="14749"/>
                  </a:lnTo>
                  <a:lnTo>
                    <a:pt x="18597" y="14874"/>
                  </a:lnTo>
                  <a:lnTo>
                    <a:pt x="18294" y="14808"/>
                  </a:lnTo>
                  <a:lnTo>
                    <a:pt x="17807" y="14775"/>
                  </a:lnTo>
                  <a:lnTo>
                    <a:pt x="17473" y="14483"/>
                  </a:lnTo>
                  <a:lnTo>
                    <a:pt x="17238" y="14165"/>
                  </a:lnTo>
                  <a:lnTo>
                    <a:pt x="17175" y="13848"/>
                  </a:lnTo>
                  <a:lnTo>
                    <a:pt x="17244" y="13459"/>
                  </a:lnTo>
                  <a:lnTo>
                    <a:pt x="17475" y="13251"/>
                  </a:lnTo>
                  <a:lnTo>
                    <a:pt x="17683" y="13054"/>
                  </a:lnTo>
                  <a:lnTo>
                    <a:pt x="18376" y="12486"/>
                  </a:lnTo>
                  <a:lnTo>
                    <a:pt x="18830" y="12112"/>
                  </a:lnTo>
                  <a:lnTo>
                    <a:pt x="19317" y="11894"/>
                  </a:lnTo>
                  <a:lnTo>
                    <a:pt x="19733" y="11801"/>
                  </a:lnTo>
                  <a:lnTo>
                    <a:pt x="20254" y="11479"/>
                  </a:lnTo>
                  <a:lnTo>
                    <a:pt x="20566" y="11267"/>
                  </a:lnTo>
                  <a:lnTo>
                    <a:pt x="20849" y="11038"/>
                  </a:lnTo>
                  <a:lnTo>
                    <a:pt x="21449" y="10594"/>
                  </a:lnTo>
                  <a:lnTo>
                    <a:pt x="21600" y="10277"/>
                  </a:lnTo>
                  <a:cubicBezTo>
                    <a:pt x="21534" y="10180"/>
                    <a:pt x="21447" y="10102"/>
                    <a:pt x="21347" y="10050"/>
                  </a:cubicBezTo>
                  <a:cubicBezTo>
                    <a:pt x="21206" y="9978"/>
                    <a:pt x="21048" y="9960"/>
                    <a:pt x="20897" y="9999"/>
                  </a:cubicBezTo>
                  <a:lnTo>
                    <a:pt x="20565" y="9926"/>
                  </a:lnTo>
                  <a:lnTo>
                    <a:pt x="20219" y="10215"/>
                  </a:lnTo>
                  <a:lnTo>
                    <a:pt x="20012" y="10424"/>
                  </a:lnTo>
                  <a:lnTo>
                    <a:pt x="19594" y="10581"/>
                  </a:lnTo>
                  <a:lnTo>
                    <a:pt x="19443" y="10332"/>
                  </a:lnTo>
                  <a:lnTo>
                    <a:pt x="19696" y="10135"/>
                  </a:lnTo>
                  <a:lnTo>
                    <a:pt x="19917" y="9970"/>
                  </a:lnTo>
                  <a:lnTo>
                    <a:pt x="20011" y="9735"/>
                  </a:lnTo>
                  <a:lnTo>
                    <a:pt x="19863" y="9528"/>
                  </a:lnTo>
                  <a:lnTo>
                    <a:pt x="19905" y="9312"/>
                  </a:lnTo>
                  <a:lnTo>
                    <a:pt x="20062" y="9127"/>
                  </a:lnTo>
                  <a:lnTo>
                    <a:pt x="19993" y="8808"/>
                  </a:lnTo>
                  <a:lnTo>
                    <a:pt x="19552" y="8591"/>
                  </a:lnTo>
                  <a:lnTo>
                    <a:pt x="19333" y="8237"/>
                  </a:lnTo>
                  <a:lnTo>
                    <a:pt x="19281" y="7867"/>
                  </a:lnTo>
                  <a:lnTo>
                    <a:pt x="19329" y="7546"/>
                  </a:lnTo>
                  <a:lnTo>
                    <a:pt x="19273" y="7350"/>
                  </a:lnTo>
                  <a:lnTo>
                    <a:pt x="18972" y="7343"/>
                  </a:lnTo>
                  <a:lnTo>
                    <a:pt x="18807" y="7279"/>
                  </a:lnTo>
                  <a:lnTo>
                    <a:pt x="18634" y="7545"/>
                  </a:lnTo>
                  <a:lnTo>
                    <a:pt x="18425" y="7631"/>
                  </a:lnTo>
                  <a:lnTo>
                    <a:pt x="18351" y="7237"/>
                  </a:lnTo>
                  <a:lnTo>
                    <a:pt x="18429" y="6814"/>
                  </a:lnTo>
                  <a:lnTo>
                    <a:pt x="18411" y="6494"/>
                  </a:lnTo>
                  <a:lnTo>
                    <a:pt x="18344" y="6158"/>
                  </a:lnTo>
                  <a:lnTo>
                    <a:pt x="18080" y="6161"/>
                  </a:lnTo>
                  <a:lnTo>
                    <a:pt x="17876" y="6284"/>
                  </a:lnTo>
                  <a:lnTo>
                    <a:pt x="17834" y="6602"/>
                  </a:lnTo>
                  <a:lnTo>
                    <a:pt x="17592" y="6823"/>
                  </a:lnTo>
                  <a:lnTo>
                    <a:pt x="17331" y="6535"/>
                  </a:lnTo>
                  <a:lnTo>
                    <a:pt x="17249" y="6273"/>
                  </a:lnTo>
                  <a:lnTo>
                    <a:pt x="17054" y="6238"/>
                  </a:lnTo>
                  <a:lnTo>
                    <a:pt x="16737" y="6344"/>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4" name="Shape"/>
            <p:cNvSpPr/>
            <p:nvPr/>
          </p:nvSpPr>
          <p:spPr>
            <a:xfrm>
              <a:off x="3027847" y="2223668"/>
              <a:ext cx="1387137" cy="1623384"/>
            </a:xfrm>
            <a:custGeom>
              <a:avLst/>
              <a:gdLst/>
              <a:ahLst/>
              <a:cxnLst>
                <a:cxn ang="0">
                  <a:pos x="wd2" y="hd2"/>
                </a:cxn>
                <a:cxn ang="5400000">
                  <a:pos x="wd2" y="hd2"/>
                </a:cxn>
                <a:cxn ang="10800000">
                  <a:pos x="wd2" y="hd2"/>
                </a:cxn>
                <a:cxn ang="16200000">
                  <a:pos x="wd2" y="hd2"/>
                </a:cxn>
              </a:cxnLst>
              <a:rect l="0" t="0" r="r" b="b"/>
              <a:pathLst>
                <a:path w="21600" h="21600" extrusionOk="0">
                  <a:moveTo>
                    <a:pt x="16201" y="0"/>
                  </a:moveTo>
                  <a:lnTo>
                    <a:pt x="15981" y="1926"/>
                  </a:lnTo>
                  <a:lnTo>
                    <a:pt x="16884" y="3279"/>
                  </a:lnTo>
                  <a:lnTo>
                    <a:pt x="15054" y="3910"/>
                  </a:lnTo>
                  <a:lnTo>
                    <a:pt x="14561" y="4628"/>
                  </a:lnTo>
                  <a:lnTo>
                    <a:pt x="14652" y="5296"/>
                  </a:lnTo>
                  <a:lnTo>
                    <a:pt x="13481" y="5203"/>
                  </a:lnTo>
                  <a:lnTo>
                    <a:pt x="12690" y="5170"/>
                  </a:lnTo>
                  <a:lnTo>
                    <a:pt x="11800" y="5686"/>
                  </a:lnTo>
                  <a:lnTo>
                    <a:pt x="11710" y="6949"/>
                  </a:lnTo>
                  <a:lnTo>
                    <a:pt x="11102" y="6878"/>
                  </a:lnTo>
                  <a:lnTo>
                    <a:pt x="10243" y="7195"/>
                  </a:lnTo>
                  <a:lnTo>
                    <a:pt x="8655" y="7390"/>
                  </a:lnTo>
                  <a:lnTo>
                    <a:pt x="7211" y="7076"/>
                  </a:lnTo>
                  <a:lnTo>
                    <a:pt x="6121" y="8238"/>
                  </a:lnTo>
                  <a:lnTo>
                    <a:pt x="5786" y="7749"/>
                  </a:lnTo>
                  <a:lnTo>
                    <a:pt x="5292" y="7428"/>
                  </a:lnTo>
                  <a:lnTo>
                    <a:pt x="5131" y="6693"/>
                  </a:lnTo>
                  <a:lnTo>
                    <a:pt x="4651" y="6079"/>
                  </a:lnTo>
                  <a:lnTo>
                    <a:pt x="3477" y="6021"/>
                  </a:lnTo>
                  <a:lnTo>
                    <a:pt x="2594" y="5659"/>
                  </a:lnTo>
                  <a:lnTo>
                    <a:pt x="1497" y="5871"/>
                  </a:lnTo>
                  <a:lnTo>
                    <a:pt x="275" y="5973"/>
                  </a:lnTo>
                  <a:lnTo>
                    <a:pt x="0" y="7225"/>
                  </a:lnTo>
                  <a:lnTo>
                    <a:pt x="1054" y="8318"/>
                  </a:lnTo>
                  <a:lnTo>
                    <a:pt x="811" y="9790"/>
                  </a:lnTo>
                  <a:lnTo>
                    <a:pt x="2064" y="10612"/>
                  </a:lnTo>
                  <a:lnTo>
                    <a:pt x="2906" y="10219"/>
                  </a:lnTo>
                  <a:lnTo>
                    <a:pt x="3693" y="10390"/>
                  </a:lnTo>
                  <a:lnTo>
                    <a:pt x="4133" y="10850"/>
                  </a:lnTo>
                  <a:lnTo>
                    <a:pt x="5481" y="10655"/>
                  </a:lnTo>
                  <a:lnTo>
                    <a:pt x="5945" y="12016"/>
                  </a:lnTo>
                  <a:lnTo>
                    <a:pt x="6574" y="12614"/>
                  </a:lnTo>
                  <a:lnTo>
                    <a:pt x="6606" y="13683"/>
                  </a:lnTo>
                  <a:lnTo>
                    <a:pt x="6514" y="14112"/>
                  </a:lnTo>
                  <a:lnTo>
                    <a:pt x="6658" y="15090"/>
                  </a:lnTo>
                  <a:lnTo>
                    <a:pt x="7870" y="15839"/>
                  </a:lnTo>
                  <a:lnTo>
                    <a:pt x="9511" y="17041"/>
                  </a:lnTo>
                  <a:lnTo>
                    <a:pt x="9466" y="17738"/>
                  </a:lnTo>
                  <a:lnTo>
                    <a:pt x="9030" y="18515"/>
                  </a:lnTo>
                  <a:lnTo>
                    <a:pt x="8994" y="19742"/>
                  </a:lnTo>
                  <a:lnTo>
                    <a:pt x="10745" y="20511"/>
                  </a:lnTo>
                  <a:lnTo>
                    <a:pt x="11671" y="19990"/>
                  </a:lnTo>
                  <a:lnTo>
                    <a:pt x="11413" y="19130"/>
                  </a:lnTo>
                  <a:lnTo>
                    <a:pt x="12174" y="18598"/>
                  </a:lnTo>
                  <a:lnTo>
                    <a:pt x="12722" y="18745"/>
                  </a:lnTo>
                  <a:lnTo>
                    <a:pt x="13033" y="19456"/>
                  </a:lnTo>
                  <a:lnTo>
                    <a:pt x="13914" y="19914"/>
                  </a:lnTo>
                  <a:lnTo>
                    <a:pt x="14701" y="19344"/>
                  </a:lnTo>
                  <a:lnTo>
                    <a:pt x="14896" y="18578"/>
                  </a:lnTo>
                  <a:lnTo>
                    <a:pt x="15758" y="18408"/>
                  </a:lnTo>
                  <a:lnTo>
                    <a:pt x="15882" y="19340"/>
                  </a:lnTo>
                  <a:lnTo>
                    <a:pt x="15545" y="20294"/>
                  </a:lnTo>
                  <a:lnTo>
                    <a:pt x="15771" y="21600"/>
                  </a:lnTo>
                  <a:lnTo>
                    <a:pt x="16836" y="21369"/>
                  </a:lnTo>
                  <a:lnTo>
                    <a:pt x="17328" y="20836"/>
                  </a:lnTo>
                  <a:lnTo>
                    <a:pt x="18291" y="20972"/>
                  </a:lnTo>
                  <a:lnTo>
                    <a:pt x="19249" y="20750"/>
                  </a:lnTo>
                  <a:lnTo>
                    <a:pt x="20006" y="19783"/>
                  </a:lnTo>
                  <a:lnTo>
                    <a:pt x="20006" y="18743"/>
                  </a:lnTo>
                  <a:lnTo>
                    <a:pt x="20141" y="17995"/>
                  </a:lnTo>
                  <a:lnTo>
                    <a:pt x="19771" y="17378"/>
                  </a:lnTo>
                  <a:cubicBezTo>
                    <a:pt x="19482" y="17142"/>
                    <a:pt x="19266" y="16849"/>
                    <a:pt x="19142" y="16525"/>
                  </a:cubicBezTo>
                  <a:cubicBezTo>
                    <a:pt x="19012" y="16185"/>
                    <a:pt x="18988" y="15822"/>
                    <a:pt x="19071" y="15472"/>
                  </a:cubicBezTo>
                  <a:lnTo>
                    <a:pt x="18802" y="14586"/>
                  </a:lnTo>
                  <a:lnTo>
                    <a:pt x="18605" y="14024"/>
                  </a:lnTo>
                  <a:lnTo>
                    <a:pt x="17765" y="13812"/>
                  </a:lnTo>
                  <a:lnTo>
                    <a:pt x="17995" y="12859"/>
                  </a:lnTo>
                  <a:lnTo>
                    <a:pt x="18302" y="11974"/>
                  </a:lnTo>
                  <a:lnTo>
                    <a:pt x="18061" y="11369"/>
                  </a:lnTo>
                  <a:lnTo>
                    <a:pt x="17758" y="10802"/>
                  </a:lnTo>
                  <a:lnTo>
                    <a:pt x="17937" y="10050"/>
                  </a:lnTo>
                  <a:lnTo>
                    <a:pt x="17919" y="9448"/>
                  </a:lnTo>
                  <a:lnTo>
                    <a:pt x="17713" y="8780"/>
                  </a:lnTo>
                  <a:lnTo>
                    <a:pt x="17829" y="7660"/>
                  </a:lnTo>
                  <a:lnTo>
                    <a:pt x="18053" y="6931"/>
                  </a:lnTo>
                  <a:lnTo>
                    <a:pt x="18753" y="6329"/>
                  </a:lnTo>
                  <a:lnTo>
                    <a:pt x="19754" y="5406"/>
                  </a:lnTo>
                  <a:lnTo>
                    <a:pt x="20665" y="4595"/>
                  </a:lnTo>
                  <a:lnTo>
                    <a:pt x="21600" y="3914"/>
                  </a:lnTo>
                  <a:lnTo>
                    <a:pt x="18809" y="2628"/>
                  </a:lnTo>
                  <a:lnTo>
                    <a:pt x="18942" y="1978"/>
                  </a:lnTo>
                  <a:lnTo>
                    <a:pt x="17460" y="821"/>
                  </a:lnTo>
                  <a:lnTo>
                    <a:pt x="17008" y="170"/>
                  </a:lnTo>
                  <a:lnTo>
                    <a:pt x="16201" y="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5" name="Shape"/>
            <p:cNvSpPr/>
            <p:nvPr/>
          </p:nvSpPr>
          <p:spPr>
            <a:xfrm>
              <a:off x="4393818" y="2045993"/>
              <a:ext cx="1402869" cy="1314910"/>
            </a:xfrm>
            <a:custGeom>
              <a:avLst/>
              <a:gdLst/>
              <a:ahLst/>
              <a:cxnLst>
                <a:cxn ang="0">
                  <a:pos x="wd2" y="hd2"/>
                </a:cxn>
                <a:cxn ang="5400000">
                  <a:pos x="wd2" y="hd2"/>
                </a:cxn>
                <a:cxn ang="10800000">
                  <a:pos x="wd2" y="hd2"/>
                </a:cxn>
                <a:cxn ang="16200000">
                  <a:pos x="wd2" y="hd2"/>
                </a:cxn>
              </a:cxnLst>
              <a:rect l="0" t="0" r="r" b="b"/>
              <a:pathLst>
                <a:path w="21600" h="21600" extrusionOk="0">
                  <a:moveTo>
                    <a:pt x="14726" y="3973"/>
                  </a:moveTo>
                  <a:lnTo>
                    <a:pt x="13991" y="3806"/>
                  </a:lnTo>
                  <a:lnTo>
                    <a:pt x="13120" y="3902"/>
                  </a:lnTo>
                  <a:lnTo>
                    <a:pt x="12139" y="3204"/>
                  </a:lnTo>
                  <a:lnTo>
                    <a:pt x="11442" y="2654"/>
                  </a:lnTo>
                  <a:lnTo>
                    <a:pt x="11004" y="1842"/>
                  </a:lnTo>
                  <a:lnTo>
                    <a:pt x="10565" y="742"/>
                  </a:lnTo>
                  <a:lnTo>
                    <a:pt x="9851" y="0"/>
                  </a:lnTo>
                  <a:lnTo>
                    <a:pt x="9541" y="433"/>
                  </a:lnTo>
                  <a:lnTo>
                    <a:pt x="8993" y="891"/>
                  </a:lnTo>
                  <a:lnTo>
                    <a:pt x="8164" y="1122"/>
                  </a:lnTo>
                  <a:lnTo>
                    <a:pt x="6905" y="1212"/>
                  </a:lnTo>
                  <a:lnTo>
                    <a:pt x="6359" y="861"/>
                  </a:lnTo>
                  <a:lnTo>
                    <a:pt x="5550" y="407"/>
                  </a:lnTo>
                  <a:lnTo>
                    <a:pt x="4532" y="534"/>
                  </a:lnTo>
                  <a:lnTo>
                    <a:pt x="3580" y="842"/>
                  </a:lnTo>
                  <a:lnTo>
                    <a:pt x="2167" y="1302"/>
                  </a:lnTo>
                  <a:lnTo>
                    <a:pt x="1322" y="2512"/>
                  </a:lnTo>
                  <a:lnTo>
                    <a:pt x="1281" y="3403"/>
                  </a:lnTo>
                  <a:lnTo>
                    <a:pt x="704" y="4014"/>
                  </a:lnTo>
                  <a:lnTo>
                    <a:pt x="679" y="5293"/>
                  </a:lnTo>
                  <a:lnTo>
                    <a:pt x="1314" y="5912"/>
                  </a:lnTo>
                  <a:lnTo>
                    <a:pt x="670" y="6998"/>
                  </a:lnTo>
                  <a:lnTo>
                    <a:pt x="0" y="7708"/>
                  </a:lnTo>
                  <a:lnTo>
                    <a:pt x="405" y="8434"/>
                  </a:lnTo>
                  <a:lnTo>
                    <a:pt x="1195" y="8761"/>
                  </a:lnTo>
                  <a:lnTo>
                    <a:pt x="1843" y="9277"/>
                  </a:lnTo>
                  <a:lnTo>
                    <a:pt x="2058" y="9904"/>
                  </a:lnTo>
                  <a:lnTo>
                    <a:pt x="1465" y="10361"/>
                  </a:lnTo>
                  <a:lnTo>
                    <a:pt x="1074" y="10977"/>
                  </a:lnTo>
                  <a:lnTo>
                    <a:pt x="868" y="11835"/>
                  </a:lnTo>
                  <a:lnTo>
                    <a:pt x="832" y="13016"/>
                  </a:lnTo>
                  <a:lnTo>
                    <a:pt x="1132" y="13724"/>
                  </a:lnTo>
                  <a:lnTo>
                    <a:pt x="1816" y="13710"/>
                  </a:lnTo>
                  <a:lnTo>
                    <a:pt x="2931" y="14104"/>
                  </a:lnTo>
                  <a:lnTo>
                    <a:pt x="3386" y="13724"/>
                  </a:lnTo>
                  <a:lnTo>
                    <a:pt x="3518" y="12808"/>
                  </a:lnTo>
                  <a:lnTo>
                    <a:pt x="3626" y="12112"/>
                  </a:lnTo>
                  <a:lnTo>
                    <a:pt x="4295" y="12098"/>
                  </a:lnTo>
                  <a:lnTo>
                    <a:pt x="4678" y="12955"/>
                  </a:lnTo>
                  <a:lnTo>
                    <a:pt x="5083" y="13534"/>
                  </a:lnTo>
                  <a:lnTo>
                    <a:pt x="5748" y="13906"/>
                  </a:lnTo>
                  <a:lnTo>
                    <a:pt x="6437" y="14571"/>
                  </a:lnTo>
                  <a:lnTo>
                    <a:pt x="6800" y="15228"/>
                  </a:lnTo>
                  <a:lnTo>
                    <a:pt x="7474" y="15667"/>
                  </a:lnTo>
                  <a:lnTo>
                    <a:pt x="8245" y="16169"/>
                  </a:lnTo>
                  <a:cubicBezTo>
                    <a:pt x="8343" y="16244"/>
                    <a:pt x="8441" y="16320"/>
                    <a:pt x="8539" y="16395"/>
                  </a:cubicBezTo>
                  <a:cubicBezTo>
                    <a:pt x="8637" y="16470"/>
                    <a:pt x="8735" y="16545"/>
                    <a:pt x="8833" y="16620"/>
                  </a:cubicBezTo>
                  <a:lnTo>
                    <a:pt x="7760" y="16867"/>
                  </a:lnTo>
                  <a:lnTo>
                    <a:pt x="7333" y="17104"/>
                  </a:lnTo>
                  <a:lnTo>
                    <a:pt x="8128" y="17916"/>
                  </a:lnTo>
                  <a:lnTo>
                    <a:pt x="9063" y="18735"/>
                  </a:lnTo>
                  <a:lnTo>
                    <a:pt x="9893" y="18561"/>
                  </a:lnTo>
                  <a:lnTo>
                    <a:pt x="10584" y="19502"/>
                  </a:lnTo>
                  <a:lnTo>
                    <a:pt x="10977" y="20200"/>
                  </a:lnTo>
                  <a:lnTo>
                    <a:pt x="11961" y="20535"/>
                  </a:lnTo>
                  <a:lnTo>
                    <a:pt x="12808" y="20814"/>
                  </a:lnTo>
                  <a:lnTo>
                    <a:pt x="13597" y="20625"/>
                  </a:lnTo>
                  <a:lnTo>
                    <a:pt x="14257" y="21106"/>
                  </a:lnTo>
                  <a:lnTo>
                    <a:pt x="15150" y="21600"/>
                  </a:lnTo>
                  <a:lnTo>
                    <a:pt x="16082" y="21545"/>
                  </a:lnTo>
                  <a:lnTo>
                    <a:pt x="16150" y="20816"/>
                  </a:lnTo>
                  <a:lnTo>
                    <a:pt x="16008" y="20223"/>
                  </a:lnTo>
                  <a:lnTo>
                    <a:pt x="16304" y="19394"/>
                  </a:lnTo>
                  <a:lnTo>
                    <a:pt x="17062" y="18535"/>
                  </a:lnTo>
                  <a:lnTo>
                    <a:pt x="17731" y="17822"/>
                  </a:lnTo>
                  <a:lnTo>
                    <a:pt x="17304" y="16588"/>
                  </a:lnTo>
                  <a:lnTo>
                    <a:pt x="17480" y="15667"/>
                  </a:lnTo>
                  <a:lnTo>
                    <a:pt x="18071" y="15214"/>
                  </a:lnTo>
                  <a:lnTo>
                    <a:pt x="18222" y="14365"/>
                  </a:lnTo>
                  <a:lnTo>
                    <a:pt x="18260" y="13561"/>
                  </a:lnTo>
                  <a:lnTo>
                    <a:pt x="18940" y="12849"/>
                  </a:lnTo>
                  <a:lnTo>
                    <a:pt x="19924" y="11941"/>
                  </a:lnTo>
                  <a:cubicBezTo>
                    <a:pt x="20187" y="11653"/>
                    <a:pt x="20448" y="11361"/>
                    <a:pt x="20706" y="11067"/>
                  </a:cubicBezTo>
                  <a:cubicBezTo>
                    <a:pt x="21008" y="10721"/>
                    <a:pt x="21306" y="10372"/>
                    <a:pt x="21600" y="10018"/>
                  </a:cubicBezTo>
                  <a:lnTo>
                    <a:pt x="20674" y="8398"/>
                  </a:lnTo>
                  <a:lnTo>
                    <a:pt x="19614" y="7791"/>
                  </a:lnTo>
                  <a:lnTo>
                    <a:pt x="18526" y="7328"/>
                  </a:lnTo>
                  <a:lnTo>
                    <a:pt x="17608" y="6934"/>
                  </a:lnTo>
                  <a:lnTo>
                    <a:pt x="16639" y="6179"/>
                  </a:lnTo>
                  <a:lnTo>
                    <a:pt x="15893" y="5481"/>
                  </a:lnTo>
                  <a:lnTo>
                    <a:pt x="15386" y="4777"/>
                  </a:lnTo>
                  <a:lnTo>
                    <a:pt x="14726" y="3973"/>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6" name="Shape"/>
            <p:cNvSpPr/>
            <p:nvPr/>
          </p:nvSpPr>
          <p:spPr>
            <a:xfrm>
              <a:off x="4147005" y="2515370"/>
              <a:ext cx="3286753" cy="3208018"/>
            </a:xfrm>
            <a:custGeom>
              <a:avLst/>
              <a:gdLst/>
              <a:ahLst/>
              <a:cxnLst>
                <a:cxn ang="0">
                  <a:pos x="wd2" y="hd2"/>
                </a:cxn>
                <a:cxn ang="5400000">
                  <a:pos x="wd2" y="hd2"/>
                </a:cxn>
                <a:cxn ang="10800000">
                  <a:pos x="wd2" y="hd2"/>
                </a:cxn>
                <a:cxn ang="16200000">
                  <a:pos x="wd2" y="hd2"/>
                </a:cxn>
              </a:cxnLst>
              <a:rect l="0" t="0" r="r" b="b"/>
              <a:pathLst>
                <a:path w="21600" h="21600" extrusionOk="0">
                  <a:moveTo>
                    <a:pt x="8635" y="5582"/>
                  </a:moveTo>
                  <a:lnTo>
                    <a:pt x="8081" y="5529"/>
                  </a:lnTo>
                  <a:lnTo>
                    <a:pt x="7433" y="5176"/>
                  </a:lnTo>
                  <a:lnTo>
                    <a:pt x="7070" y="5245"/>
                  </a:lnTo>
                  <a:lnTo>
                    <a:pt x="6382" y="5010"/>
                  </a:lnTo>
                  <a:lnTo>
                    <a:pt x="5911" y="4347"/>
                  </a:lnTo>
                  <a:lnTo>
                    <a:pt x="5503" y="4371"/>
                  </a:lnTo>
                  <a:lnTo>
                    <a:pt x="4931" y="3873"/>
                  </a:lnTo>
                  <a:lnTo>
                    <a:pt x="5528" y="3675"/>
                  </a:lnTo>
                  <a:lnTo>
                    <a:pt x="4606" y="3065"/>
                  </a:lnTo>
                  <a:lnTo>
                    <a:pt x="4271" y="2574"/>
                  </a:lnTo>
                  <a:lnTo>
                    <a:pt x="3767" y="2262"/>
                  </a:lnTo>
                  <a:lnTo>
                    <a:pt x="3450" y="1716"/>
                  </a:lnTo>
                  <a:lnTo>
                    <a:pt x="3096" y="1702"/>
                  </a:lnTo>
                  <a:lnTo>
                    <a:pt x="2991" y="2365"/>
                  </a:lnTo>
                  <a:lnTo>
                    <a:pt x="2847" y="2527"/>
                  </a:lnTo>
                  <a:lnTo>
                    <a:pt x="2530" y="2417"/>
                  </a:lnTo>
                  <a:lnTo>
                    <a:pt x="2152" y="2344"/>
                  </a:lnTo>
                  <a:lnTo>
                    <a:pt x="2070" y="2052"/>
                  </a:lnTo>
                  <a:lnTo>
                    <a:pt x="2178" y="1381"/>
                  </a:lnTo>
                  <a:lnTo>
                    <a:pt x="2606" y="876"/>
                  </a:lnTo>
                  <a:lnTo>
                    <a:pt x="2510" y="581"/>
                  </a:lnTo>
                  <a:lnTo>
                    <a:pt x="1594" y="0"/>
                  </a:lnTo>
                  <a:lnTo>
                    <a:pt x="976" y="671"/>
                  </a:lnTo>
                  <a:lnTo>
                    <a:pt x="225" y="1458"/>
                  </a:lnTo>
                  <a:lnTo>
                    <a:pt x="12" y="2086"/>
                  </a:lnTo>
                  <a:lnTo>
                    <a:pt x="34" y="2496"/>
                  </a:lnTo>
                  <a:lnTo>
                    <a:pt x="121" y="2892"/>
                  </a:lnTo>
                  <a:lnTo>
                    <a:pt x="0" y="3525"/>
                  </a:lnTo>
                  <a:lnTo>
                    <a:pt x="288" y="4118"/>
                  </a:lnTo>
                  <a:lnTo>
                    <a:pt x="35" y="5064"/>
                  </a:lnTo>
                  <a:lnTo>
                    <a:pt x="428" y="5244"/>
                  </a:lnTo>
                  <a:lnTo>
                    <a:pt x="592" y="5779"/>
                  </a:lnTo>
                  <a:lnTo>
                    <a:pt x="583" y="6353"/>
                  </a:lnTo>
                  <a:lnTo>
                    <a:pt x="846" y="6803"/>
                  </a:lnTo>
                  <a:lnTo>
                    <a:pt x="1107" y="7196"/>
                  </a:lnTo>
                  <a:lnTo>
                    <a:pt x="1030" y="7533"/>
                  </a:lnTo>
                  <a:lnTo>
                    <a:pt x="1013" y="8021"/>
                  </a:lnTo>
                  <a:lnTo>
                    <a:pt x="744" y="8426"/>
                  </a:lnTo>
                  <a:lnTo>
                    <a:pt x="335" y="8588"/>
                  </a:lnTo>
                  <a:lnTo>
                    <a:pt x="388" y="8892"/>
                  </a:lnTo>
                  <a:lnTo>
                    <a:pt x="324" y="9269"/>
                  </a:lnTo>
                  <a:lnTo>
                    <a:pt x="574" y="9904"/>
                  </a:lnTo>
                  <a:lnTo>
                    <a:pt x="807" y="10074"/>
                  </a:lnTo>
                  <a:lnTo>
                    <a:pt x="1200" y="10215"/>
                  </a:lnTo>
                  <a:lnTo>
                    <a:pt x="1164" y="10487"/>
                  </a:lnTo>
                  <a:lnTo>
                    <a:pt x="1007" y="10640"/>
                  </a:lnTo>
                  <a:lnTo>
                    <a:pt x="986" y="10955"/>
                  </a:lnTo>
                  <a:lnTo>
                    <a:pt x="1144" y="11167"/>
                  </a:lnTo>
                  <a:lnTo>
                    <a:pt x="968" y="11378"/>
                  </a:lnTo>
                  <a:lnTo>
                    <a:pt x="481" y="11780"/>
                  </a:lnTo>
                  <a:lnTo>
                    <a:pt x="783" y="12258"/>
                  </a:lnTo>
                  <a:lnTo>
                    <a:pt x="1366" y="12034"/>
                  </a:lnTo>
                  <a:lnTo>
                    <a:pt x="1944" y="11467"/>
                  </a:lnTo>
                  <a:lnTo>
                    <a:pt x="2479" y="11555"/>
                  </a:lnTo>
                  <a:lnTo>
                    <a:pt x="2877" y="11619"/>
                  </a:lnTo>
                  <a:lnTo>
                    <a:pt x="3133" y="12005"/>
                  </a:lnTo>
                  <a:lnTo>
                    <a:pt x="3915" y="12305"/>
                  </a:lnTo>
                  <a:lnTo>
                    <a:pt x="4453" y="12348"/>
                  </a:lnTo>
                  <a:lnTo>
                    <a:pt x="4819" y="12518"/>
                  </a:lnTo>
                  <a:lnTo>
                    <a:pt x="5094" y="12774"/>
                  </a:lnTo>
                  <a:lnTo>
                    <a:pt x="5309" y="13191"/>
                  </a:lnTo>
                  <a:lnTo>
                    <a:pt x="5378" y="13623"/>
                  </a:lnTo>
                  <a:lnTo>
                    <a:pt x="5131" y="14029"/>
                  </a:lnTo>
                  <a:lnTo>
                    <a:pt x="4905" y="14369"/>
                  </a:lnTo>
                  <a:lnTo>
                    <a:pt x="4685" y="14872"/>
                  </a:lnTo>
                  <a:lnTo>
                    <a:pt x="4635" y="15225"/>
                  </a:lnTo>
                  <a:lnTo>
                    <a:pt x="4541" y="15568"/>
                  </a:lnTo>
                  <a:lnTo>
                    <a:pt x="4226" y="15814"/>
                  </a:lnTo>
                  <a:lnTo>
                    <a:pt x="3952" y="15933"/>
                  </a:lnTo>
                  <a:lnTo>
                    <a:pt x="3572" y="16068"/>
                  </a:lnTo>
                  <a:lnTo>
                    <a:pt x="3379" y="16253"/>
                  </a:lnTo>
                  <a:lnTo>
                    <a:pt x="3174" y="16381"/>
                  </a:lnTo>
                  <a:lnTo>
                    <a:pt x="2951" y="16486"/>
                  </a:lnTo>
                  <a:lnTo>
                    <a:pt x="3233" y="16919"/>
                  </a:lnTo>
                  <a:lnTo>
                    <a:pt x="3206" y="17356"/>
                  </a:lnTo>
                  <a:lnTo>
                    <a:pt x="3106" y="17602"/>
                  </a:lnTo>
                  <a:lnTo>
                    <a:pt x="2926" y="17985"/>
                  </a:lnTo>
                  <a:lnTo>
                    <a:pt x="2842" y="18389"/>
                  </a:lnTo>
                  <a:lnTo>
                    <a:pt x="3033" y="18967"/>
                  </a:lnTo>
                  <a:lnTo>
                    <a:pt x="3033" y="19431"/>
                  </a:lnTo>
                  <a:lnTo>
                    <a:pt x="3050" y="19858"/>
                  </a:lnTo>
                  <a:lnTo>
                    <a:pt x="3254" y="20170"/>
                  </a:lnTo>
                  <a:lnTo>
                    <a:pt x="3614" y="20215"/>
                  </a:lnTo>
                  <a:lnTo>
                    <a:pt x="3974" y="20267"/>
                  </a:lnTo>
                  <a:lnTo>
                    <a:pt x="4348" y="20485"/>
                  </a:lnTo>
                  <a:lnTo>
                    <a:pt x="4696" y="20401"/>
                  </a:lnTo>
                  <a:lnTo>
                    <a:pt x="4934" y="20057"/>
                  </a:lnTo>
                  <a:lnTo>
                    <a:pt x="5000" y="19668"/>
                  </a:lnTo>
                  <a:lnTo>
                    <a:pt x="4855" y="19320"/>
                  </a:lnTo>
                  <a:lnTo>
                    <a:pt x="4578" y="19227"/>
                  </a:lnTo>
                  <a:lnTo>
                    <a:pt x="4443" y="18781"/>
                  </a:lnTo>
                  <a:lnTo>
                    <a:pt x="4305" y="18323"/>
                  </a:lnTo>
                  <a:lnTo>
                    <a:pt x="4096" y="17910"/>
                  </a:lnTo>
                  <a:cubicBezTo>
                    <a:pt x="4063" y="17724"/>
                    <a:pt x="4022" y="17539"/>
                    <a:pt x="3975" y="17356"/>
                  </a:cubicBezTo>
                  <a:cubicBezTo>
                    <a:pt x="3923" y="17157"/>
                    <a:pt x="3879" y="16933"/>
                    <a:pt x="4023" y="16797"/>
                  </a:cubicBezTo>
                  <a:cubicBezTo>
                    <a:pt x="4115" y="16709"/>
                    <a:pt x="4255" y="16699"/>
                    <a:pt x="4358" y="16775"/>
                  </a:cubicBezTo>
                  <a:cubicBezTo>
                    <a:pt x="4439" y="16790"/>
                    <a:pt x="4522" y="16767"/>
                    <a:pt x="4584" y="16712"/>
                  </a:cubicBezTo>
                  <a:cubicBezTo>
                    <a:pt x="4675" y="16632"/>
                    <a:pt x="4705" y="16500"/>
                    <a:pt x="4658" y="16387"/>
                  </a:cubicBezTo>
                  <a:lnTo>
                    <a:pt x="5025" y="16452"/>
                  </a:lnTo>
                  <a:lnTo>
                    <a:pt x="4991" y="16819"/>
                  </a:lnTo>
                  <a:lnTo>
                    <a:pt x="4769" y="17187"/>
                  </a:lnTo>
                  <a:lnTo>
                    <a:pt x="4911" y="17410"/>
                  </a:lnTo>
                  <a:lnTo>
                    <a:pt x="5314" y="17309"/>
                  </a:lnTo>
                  <a:lnTo>
                    <a:pt x="5545" y="17459"/>
                  </a:lnTo>
                  <a:lnTo>
                    <a:pt x="5765" y="17630"/>
                  </a:lnTo>
                  <a:lnTo>
                    <a:pt x="5997" y="17512"/>
                  </a:lnTo>
                  <a:lnTo>
                    <a:pt x="6036" y="17115"/>
                  </a:lnTo>
                  <a:lnTo>
                    <a:pt x="6237" y="16842"/>
                  </a:lnTo>
                  <a:lnTo>
                    <a:pt x="6496" y="16969"/>
                  </a:lnTo>
                  <a:lnTo>
                    <a:pt x="6529" y="17269"/>
                  </a:lnTo>
                  <a:lnTo>
                    <a:pt x="6410" y="17503"/>
                  </a:lnTo>
                  <a:lnTo>
                    <a:pt x="6768" y="17633"/>
                  </a:lnTo>
                  <a:lnTo>
                    <a:pt x="7081" y="17445"/>
                  </a:lnTo>
                  <a:lnTo>
                    <a:pt x="7457" y="17568"/>
                  </a:lnTo>
                  <a:lnTo>
                    <a:pt x="7769" y="17504"/>
                  </a:lnTo>
                  <a:lnTo>
                    <a:pt x="7937" y="17149"/>
                  </a:lnTo>
                  <a:lnTo>
                    <a:pt x="8284" y="16940"/>
                  </a:lnTo>
                  <a:lnTo>
                    <a:pt x="8677" y="16856"/>
                  </a:lnTo>
                  <a:lnTo>
                    <a:pt x="9036" y="16956"/>
                  </a:lnTo>
                  <a:lnTo>
                    <a:pt x="9117" y="17499"/>
                  </a:lnTo>
                  <a:lnTo>
                    <a:pt x="8891" y="17659"/>
                  </a:lnTo>
                  <a:lnTo>
                    <a:pt x="8749" y="17897"/>
                  </a:lnTo>
                  <a:lnTo>
                    <a:pt x="9161" y="18006"/>
                  </a:lnTo>
                  <a:lnTo>
                    <a:pt x="9491" y="17824"/>
                  </a:lnTo>
                  <a:lnTo>
                    <a:pt x="9984" y="17806"/>
                  </a:lnTo>
                  <a:lnTo>
                    <a:pt x="10257" y="17516"/>
                  </a:lnTo>
                  <a:lnTo>
                    <a:pt x="10615" y="17550"/>
                  </a:lnTo>
                  <a:lnTo>
                    <a:pt x="10522" y="17898"/>
                  </a:lnTo>
                  <a:lnTo>
                    <a:pt x="10899" y="18147"/>
                  </a:lnTo>
                  <a:lnTo>
                    <a:pt x="11370" y="18275"/>
                  </a:lnTo>
                  <a:lnTo>
                    <a:pt x="11700" y="18125"/>
                  </a:lnTo>
                  <a:lnTo>
                    <a:pt x="11818" y="17805"/>
                  </a:lnTo>
                  <a:lnTo>
                    <a:pt x="12003" y="17568"/>
                  </a:lnTo>
                  <a:lnTo>
                    <a:pt x="12351" y="17718"/>
                  </a:lnTo>
                  <a:lnTo>
                    <a:pt x="12706" y="17653"/>
                  </a:lnTo>
                  <a:lnTo>
                    <a:pt x="13068" y="17797"/>
                  </a:lnTo>
                  <a:lnTo>
                    <a:pt x="13411" y="18221"/>
                  </a:lnTo>
                  <a:lnTo>
                    <a:pt x="13739" y="18424"/>
                  </a:lnTo>
                  <a:lnTo>
                    <a:pt x="14005" y="18625"/>
                  </a:lnTo>
                  <a:lnTo>
                    <a:pt x="14373" y="18710"/>
                  </a:lnTo>
                  <a:lnTo>
                    <a:pt x="14728" y="18896"/>
                  </a:lnTo>
                  <a:lnTo>
                    <a:pt x="14785" y="19202"/>
                  </a:lnTo>
                  <a:lnTo>
                    <a:pt x="15073" y="19153"/>
                  </a:lnTo>
                  <a:lnTo>
                    <a:pt x="15412" y="18919"/>
                  </a:lnTo>
                  <a:lnTo>
                    <a:pt x="15786" y="18944"/>
                  </a:lnTo>
                  <a:lnTo>
                    <a:pt x="16110" y="19054"/>
                  </a:lnTo>
                  <a:lnTo>
                    <a:pt x="16363" y="19289"/>
                  </a:lnTo>
                  <a:lnTo>
                    <a:pt x="16082" y="19794"/>
                  </a:lnTo>
                  <a:lnTo>
                    <a:pt x="16183" y="20022"/>
                  </a:lnTo>
                  <a:lnTo>
                    <a:pt x="16120" y="20506"/>
                  </a:lnTo>
                  <a:lnTo>
                    <a:pt x="16124" y="20949"/>
                  </a:lnTo>
                  <a:lnTo>
                    <a:pt x="16414" y="21268"/>
                  </a:lnTo>
                  <a:lnTo>
                    <a:pt x="16577" y="21538"/>
                  </a:lnTo>
                  <a:lnTo>
                    <a:pt x="16924" y="21600"/>
                  </a:lnTo>
                  <a:lnTo>
                    <a:pt x="17307" y="21581"/>
                  </a:lnTo>
                  <a:lnTo>
                    <a:pt x="17649" y="21467"/>
                  </a:lnTo>
                  <a:lnTo>
                    <a:pt x="17969" y="21188"/>
                  </a:lnTo>
                  <a:lnTo>
                    <a:pt x="18066" y="20915"/>
                  </a:lnTo>
                  <a:lnTo>
                    <a:pt x="18179" y="20567"/>
                  </a:lnTo>
                  <a:lnTo>
                    <a:pt x="18219" y="20288"/>
                  </a:lnTo>
                  <a:lnTo>
                    <a:pt x="18174" y="19976"/>
                  </a:lnTo>
                  <a:lnTo>
                    <a:pt x="18315" y="19786"/>
                  </a:lnTo>
                  <a:lnTo>
                    <a:pt x="18519" y="19442"/>
                  </a:lnTo>
                  <a:lnTo>
                    <a:pt x="18551" y="19080"/>
                  </a:lnTo>
                  <a:lnTo>
                    <a:pt x="18435" y="18850"/>
                  </a:lnTo>
                  <a:lnTo>
                    <a:pt x="18144" y="18640"/>
                  </a:lnTo>
                  <a:lnTo>
                    <a:pt x="17952" y="18520"/>
                  </a:lnTo>
                  <a:lnTo>
                    <a:pt x="17997" y="18029"/>
                  </a:lnTo>
                  <a:lnTo>
                    <a:pt x="18147" y="17659"/>
                  </a:lnTo>
                  <a:lnTo>
                    <a:pt x="18240" y="17247"/>
                  </a:lnTo>
                  <a:lnTo>
                    <a:pt x="18489" y="17087"/>
                  </a:lnTo>
                  <a:lnTo>
                    <a:pt x="18830" y="16941"/>
                  </a:lnTo>
                  <a:lnTo>
                    <a:pt x="19191" y="16634"/>
                  </a:lnTo>
                  <a:lnTo>
                    <a:pt x="19531" y="16343"/>
                  </a:lnTo>
                  <a:lnTo>
                    <a:pt x="19800" y="15993"/>
                  </a:lnTo>
                  <a:lnTo>
                    <a:pt x="20005" y="15894"/>
                  </a:lnTo>
                  <a:lnTo>
                    <a:pt x="20311" y="15948"/>
                  </a:lnTo>
                  <a:lnTo>
                    <a:pt x="20620" y="16022"/>
                  </a:lnTo>
                  <a:lnTo>
                    <a:pt x="20884" y="15672"/>
                  </a:lnTo>
                  <a:lnTo>
                    <a:pt x="21265" y="15667"/>
                  </a:lnTo>
                  <a:lnTo>
                    <a:pt x="21528" y="15528"/>
                  </a:lnTo>
                  <a:lnTo>
                    <a:pt x="21600" y="15238"/>
                  </a:lnTo>
                  <a:lnTo>
                    <a:pt x="21193" y="14977"/>
                  </a:lnTo>
                  <a:lnTo>
                    <a:pt x="20747" y="14802"/>
                  </a:lnTo>
                  <a:lnTo>
                    <a:pt x="20465" y="14546"/>
                  </a:lnTo>
                  <a:lnTo>
                    <a:pt x="20028" y="14217"/>
                  </a:lnTo>
                  <a:lnTo>
                    <a:pt x="20139" y="13945"/>
                  </a:lnTo>
                  <a:lnTo>
                    <a:pt x="20407" y="13877"/>
                  </a:lnTo>
                  <a:lnTo>
                    <a:pt x="20343" y="13541"/>
                  </a:lnTo>
                  <a:lnTo>
                    <a:pt x="20056" y="13340"/>
                  </a:lnTo>
                  <a:lnTo>
                    <a:pt x="19737" y="13042"/>
                  </a:lnTo>
                  <a:lnTo>
                    <a:pt x="19959" y="12811"/>
                  </a:lnTo>
                  <a:lnTo>
                    <a:pt x="20244" y="12678"/>
                  </a:lnTo>
                  <a:lnTo>
                    <a:pt x="20690" y="12644"/>
                  </a:lnTo>
                  <a:lnTo>
                    <a:pt x="21050" y="12570"/>
                  </a:lnTo>
                  <a:lnTo>
                    <a:pt x="20700" y="12226"/>
                  </a:lnTo>
                  <a:lnTo>
                    <a:pt x="20495" y="11978"/>
                  </a:lnTo>
                  <a:lnTo>
                    <a:pt x="20209" y="11602"/>
                  </a:lnTo>
                  <a:lnTo>
                    <a:pt x="19864" y="11326"/>
                  </a:lnTo>
                  <a:lnTo>
                    <a:pt x="19605" y="11144"/>
                  </a:lnTo>
                  <a:lnTo>
                    <a:pt x="19475" y="10501"/>
                  </a:lnTo>
                  <a:lnTo>
                    <a:pt x="19294" y="10178"/>
                  </a:lnTo>
                  <a:lnTo>
                    <a:pt x="18865" y="10136"/>
                  </a:lnTo>
                  <a:lnTo>
                    <a:pt x="18492" y="9997"/>
                  </a:lnTo>
                  <a:lnTo>
                    <a:pt x="18167" y="10161"/>
                  </a:lnTo>
                  <a:lnTo>
                    <a:pt x="17906" y="10465"/>
                  </a:lnTo>
                  <a:lnTo>
                    <a:pt x="17666" y="10471"/>
                  </a:lnTo>
                  <a:lnTo>
                    <a:pt x="17458" y="10114"/>
                  </a:lnTo>
                  <a:lnTo>
                    <a:pt x="17010" y="10134"/>
                  </a:lnTo>
                  <a:lnTo>
                    <a:pt x="16682" y="10047"/>
                  </a:lnTo>
                  <a:lnTo>
                    <a:pt x="16430" y="9917"/>
                  </a:lnTo>
                  <a:lnTo>
                    <a:pt x="15998" y="9692"/>
                  </a:lnTo>
                  <a:lnTo>
                    <a:pt x="15698" y="9426"/>
                  </a:lnTo>
                  <a:lnTo>
                    <a:pt x="15343" y="9290"/>
                  </a:lnTo>
                  <a:lnTo>
                    <a:pt x="15033" y="9117"/>
                  </a:lnTo>
                  <a:lnTo>
                    <a:pt x="14577" y="8787"/>
                  </a:lnTo>
                  <a:lnTo>
                    <a:pt x="14076" y="8631"/>
                  </a:lnTo>
                  <a:lnTo>
                    <a:pt x="13689" y="8734"/>
                  </a:lnTo>
                  <a:lnTo>
                    <a:pt x="13392" y="8563"/>
                  </a:lnTo>
                  <a:lnTo>
                    <a:pt x="12462" y="8144"/>
                  </a:lnTo>
                  <a:lnTo>
                    <a:pt x="11966" y="7756"/>
                  </a:lnTo>
                  <a:lnTo>
                    <a:pt x="11722" y="7500"/>
                  </a:lnTo>
                  <a:lnTo>
                    <a:pt x="11411" y="7239"/>
                  </a:lnTo>
                  <a:lnTo>
                    <a:pt x="11062" y="7085"/>
                  </a:lnTo>
                  <a:lnTo>
                    <a:pt x="10720" y="6810"/>
                  </a:lnTo>
                  <a:lnTo>
                    <a:pt x="10540" y="6512"/>
                  </a:lnTo>
                  <a:lnTo>
                    <a:pt x="10134" y="6374"/>
                  </a:lnTo>
                  <a:lnTo>
                    <a:pt x="9734" y="6238"/>
                  </a:lnTo>
                  <a:lnTo>
                    <a:pt x="9292" y="6050"/>
                  </a:lnTo>
                  <a:lnTo>
                    <a:pt x="8635" y="5582"/>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7" name="Shape"/>
            <p:cNvSpPr/>
            <p:nvPr/>
          </p:nvSpPr>
          <p:spPr>
            <a:xfrm>
              <a:off x="6860612" y="3998212"/>
              <a:ext cx="2168809" cy="1545906"/>
            </a:xfrm>
            <a:custGeom>
              <a:avLst/>
              <a:gdLst/>
              <a:ahLst/>
              <a:cxnLst>
                <a:cxn ang="0">
                  <a:pos x="wd2" y="hd2"/>
                </a:cxn>
                <a:cxn ang="5400000">
                  <a:pos x="wd2" y="hd2"/>
                </a:cxn>
                <a:cxn ang="10800000">
                  <a:pos x="wd2" y="hd2"/>
                </a:cxn>
                <a:cxn ang="16200000">
                  <a:pos x="wd2" y="hd2"/>
                </a:cxn>
              </a:cxnLst>
              <a:rect l="0" t="0" r="r" b="b"/>
              <a:pathLst>
                <a:path w="21600" h="21600" extrusionOk="0">
                  <a:moveTo>
                    <a:pt x="4712" y="796"/>
                  </a:moveTo>
                  <a:lnTo>
                    <a:pt x="4077" y="368"/>
                  </a:lnTo>
                  <a:lnTo>
                    <a:pt x="3534" y="0"/>
                  </a:lnTo>
                  <a:lnTo>
                    <a:pt x="3016" y="163"/>
                  </a:lnTo>
                  <a:lnTo>
                    <a:pt x="2505" y="514"/>
                  </a:lnTo>
                  <a:lnTo>
                    <a:pt x="2038" y="493"/>
                  </a:lnTo>
                  <a:lnTo>
                    <a:pt x="2264" y="1309"/>
                  </a:lnTo>
                  <a:lnTo>
                    <a:pt x="2529" y="2498"/>
                  </a:lnTo>
                  <a:lnTo>
                    <a:pt x="3502" y="3494"/>
                  </a:lnTo>
                  <a:lnTo>
                    <a:pt x="4021" y="4494"/>
                  </a:lnTo>
                  <a:lnTo>
                    <a:pt x="4659" y="5329"/>
                  </a:lnTo>
                  <a:lnTo>
                    <a:pt x="4098" y="5331"/>
                  </a:lnTo>
                  <a:lnTo>
                    <a:pt x="3493" y="5385"/>
                  </a:lnTo>
                  <a:lnTo>
                    <a:pt x="2919" y="5940"/>
                  </a:lnTo>
                  <a:lnTo>
                    <a:pt x="2656" y="6320"/>
                  </a:lnTo>
                  <a:lnTo>
                    <a:pt x="2968" y="6815"/>
                  </a:lnTo>
                  <a:lnTo>
                    <a:pt x="3706" y="7527"/>
                  </a:lnTo>
                  <a:lnTo>
                    <a:pt x="3464" y="8032"/>
                  </a:lnTo>
                  <a:lnTo>
                    <a:pt x="3220" y="8436"/>
                  </a:lnTo>
                  <a:lnTo>
                    <a:pt x="3143" y="8987"/>
                  </a:lnTo>
                  <a:lnTo>
                    <a:pt x="4270" y="10094"/>
                  </a:lnTo>
                  <a:lnTo>
                    <a:pt x="5221" y="10709"/>
                  </a:lnTo>
                  <a:lnTo>
                    <a:pt x="5613" y="11061"/>
                  </a:lnTo>
                  <a:lnTo>
                    <a:pt x="5388" y="11417"/>
                  </a:lnTo>
                  <a:lnTo>
                    <a:pt x="4509" y="11651"/>
                  </a:lnTo>
                  <a:lnTo>
                    <a:pt x="4203" y="12299"/>
                  </a:lnTo>
                  <a:lnTo>
                    <a:pt x="3471" y="12196"/>
                  </a:lnTo>
                  <a:lnTo>
                    <a:pt x="2865" y="12245"/>
                  </a:lnTo>
                  <a:lnTo>
                    <a:pt x="2562" y="13002"/>
                  </a:lnTo>
                  <a:lnTo>
                    <a:pt x="1473" y="14193"/>
                  </a:lnTo>
                  <a:lnTo>
                    <a:pt x="429" y="14889"/>
                  </a:lnTo>
                  <a:lnTo>
                    <a:pt x="211" y="16080"/>
                  </a:lnTo>
                  <a:lnTo>
                    <a:pt x="25" y="17026"/>
                  </a:lnTo>
                  <a:lnTo>
                    <a:pt x="0" y="17857"/>
                  </a:lnTo>
                  <a:lnTo>
                    <a:pt x="659" y="18418"/>
                  </a:lnTo>
                  <a:lnTo>
                    <a:pt x="923" y="18998"/>
                  </a:lnTo>
                  <a:lnTo>
                    <a:pt x="729" y="19755"/>
                  </a:lnTo>
                  <a:lnTo>
                    <a:pt x="635" y="20220"/>
                  </a:lnTo>
                  <a:lnTo>
                    <a:pt x="1615" y="20317"/>
                  </a:lnTo>
                  <a:lnTo>
                    <a:pt x="3023" y="20029"/>
                  </a:lnTo>
                  <a:lnTo>
                    <a:pt x="3689" y="20258"/>
                  </a:lnTo>
                  <a:lnTo>
                    <a:pt x="4107" y="20579"/>
                  </a:lnTo>
                  <a:lnTo>
                    <a:pt x="4558" y="20784"/>
                  </a:lnTo>
                  <a:lnTo>
                    <a:pt x="4769" y="21348"/>
                  </a:lnTo>
                  <a:lnTo>
                    <a:pt x="5205" y="21600"/>
                  </a:lnTo>
                  <a:lnTo>
                    <a:pt x="5838" y="21136"/>
                  </a:lnTo>
                  <a:lnTo>
                    <a:pt x="6124" y="20699"/>
                  </a:lnTo>
                  <a:lnTo>
                    <a:pt x="6923" y="20355"/>
                  </a:lnTo>
                  <a:lnTo>
                    <a:pt x="7323" y="20881"/>
                  </a:lnTo>
                  <a:lnTo>
                    <a:pt x="7692" y="21194"/>
                  </a:lnTo>
                  <a:lnTo>
                    <a:pt x="8353" y="20859"/>
                  </a:lnTo>
                  <a:lnTo>
                    <a:pt x="8609" y="20524"/>
                  </a:lnTo>
                  <a:lnTo>
                    <a:pt x="9017" y="20269"/>
                  </a:lnTo>
                  <a:lnTo>
                    <a:pt x="9799" y="19968"/>
                  </a:lnTo>
                  <a:lnTo>
                    <a:pt x="10229" y="19875"/>
                  </a:lnTo>
                  <a:lnTo>
                    <a:pt x="10658" y="19600"/>
                  </a:lnTo>
                  <a:lnTo>
                    <a:pt x="10806" y="19015"/>
                  </a:lnTo>
                  <a:lnTo>
                    <a:pt x="11050" y="18507"/>
                  </a:lnTo>
                  <a:lnTo>
                    <a:pt x="11554" y="18651"/>
                  </a:lnTo>
                  <a:lnTo>
                    <a:pt x="11950" y="18736"/>
                  </a:lnTo>
                  <a:lnTo>
                    <a:pt x="12479" y="18828"/>
                  </a:lnTo>
                  <a:lnTo>
                    <a:pt x="12502" y="19425"/>
                  </a:lnTo>
                  <a:lnTo>
                    <a:pt x="12887" y="19871"/>
                  </a:lnTo>
                  <a:lnTo>
                    <a:pt x="13275" y="20034"/>
                  </a:lnTo>
                  <a:lnTo>
                    <a:pt x="13332" y="20657"/>
                  </a:lnTo>
                  <a:lnTo>
                    <a:pt x="13962" y="21376"/>
                  </a:lnTo>
                  <a:lnTo>
                    <a:pt x="14327" y="20961"/>
                  </a:lnTo>
                  <a:lnTo>
                    <a:pt x="14690" y="20071"/>
                  </a:lnTo>
                  <a:lnTo>
                    <a:pt x="14936" y="19574"/>
                  </a:lnTo>
                  <a:lnTo>
                    <a:pt x="15604" y="19677"/>
                  </a:lnTo>
                  <a:lnTo>
                    <a:pt x="16372" y="19578"/>
                  </a:lnTo>
                  <a:lnTo>
                    <a:pt x="16903" y="19020"/>
                  </a:lnTo>
                  <a:lnTo>
                    <a:pt x="16857" y="18277"/>
                  </a:lnTo>
                  <a:lnTo>
                    <a:pt x="17076" y="17281"/>
                  </a:lnTo>
                  <a:lnTo>
                    <a:pt x="17564" y="16253"/>
                  </a:lnTo>
                  <a:lnTo>
                    <a:pt x="17730" y="15523"/>
                  </a:lnTo>
                  <a:lnTo>
                    <a:pt x="18292" y="14694"/>
                  </a:lnTo>
                  <a:lnTo>
                    <a:pt x="18669" y="14184"/>
                  </a:lnTo>
                  <a:lnTo>
                    <a:pt x="19155" y="14439"/>
                  </a:lnTo>
                  <a:lnTo>
                    <a:pt x="19691" y="14738"/>
                  </a:lnTo>
                  <a:lnTo>
                    <a:pt x="19967" y="14099"/>
                  </a:lnTo>
                  <a:lnTo>
                    <a:pt x="19747" y="13387"/>
                  </a:lnTo>
                  <a:lnTo>
                    <a:pt x="19864" y="12945"/>
                  </a:lnTo>
                  <a:lnTo>
                    <a:pt x="20473" y="12577"/>
                  </a:lnTo>
                  <a:lnTo>
                    <a:pt x="21092" y="12233"/>
                  </a:lnTo>
                  <a:lnTo>
                    <a:pt x="20722" y="11183"/>
                  </a:lnTo>
                  <a:lnTo>
                    <a:pt x="20294" y="10544"/>
                  </a:lnTo>
                  <a:lnTo>
                    <a:pt x="20046" y="9919"/>
                  </a:lnTo>
                  <a:lnTo>
                    <a:pt x="20156" y="9077"/>
                  </a:lnTo>
                  <a:lnTo>
                    <a:pt x="20565" y="8537"/>
                  </a:lnTo>
                  <a:lnTo>
                    <a:pt x="21159" y="7961"/>
                  </a:lnTo>
                  <a:lnTo>
                    <a:pt x="21512" y="7510"/>
                  </a:lnTo>
                  <a:lnTo>
                    <a:pt x="21600" y="6912"/>
                  </a:lnTo>
                  <a:lnTo>
                    <a:pt x="21581" y="6043"/>
                  </a:lnTo>
                  <a:lnTo>
                    <a:pt x="21207" y="5838"/>
                  </a:lnTo>
                  <a:lnTo>
                    <a:pt x="20801" y="6657"/>
                  </a:lnTo>
                  <a:lnTo>
                    <a:pt x="19949" y="7055"/>
                  </a:lnTo>
                  <a:lnTo>
                    <a:pt x="18912" y="6980"/>
                  </a:lnTo>
                  <a:lnTo>
                    <a:pt x="18168" y="7249"/>
                  </a:lnTo>
                  <a:lnTo>
                    <a:pt x="17645" y="7180"/>
                  </a:lnTo>
                  <a:lnTo>
                    <a:pt x="16889" y="6904"/>
                  </a:lnTo>
                  <a:lnTo>
                    <a:pt x="16592" y="6605"/>
                  </a:lnTo>
                  <a:lnTo>
                    <a:pt x="16148" y="6253"/>
                  </a:lnTo>
                  <a:lnTo>
                    <a:pt x="15552" y="6558"/>
                  </a:lnTo>
                  <a:lnTo>
                    <a:pt x="15218" y="6690"/>
                  </a:lnTo>
                  <a:lnTo>
                    <a:pt x="14406" y="6669"/>
                  </a:lnTo>
                  <a:lnTo>
                    <a:pt x="13427" y="6100"/>
                  </a:lnTo>
                  <a:lnTo>
                    <a:pt x="13074" y="5699"/>
                  </a:lnTo>
                  <a:lnTo>
                    <a:pt x="12457" y="5610"/>
                  </a:lnTo>
                  <a:lnTo>
                    <a:pt x="11936" y="5694"/>
                  </a:lnTo>
                  <a:lnTo>
                    <a:pt x="11560" y="5407"/>
                  </a:lnTo>
                  <a:lnTo>
                    <a:pt x="11018" y="6105"/>
                  </a:lnTo>
                  <a:lnTo>
                    <a:pt x="10365" y="5821"/>
                  </a:lnTo>
                  <a:lnTo>
                    <a:pt x="10151" y="5230"/>
                  </a:lnTo>
                  <a:lnTo>
                    <a:pt x="10174" y="4621"/>
                  </a:lnTo>
                  <a:lnTo>
                    <a:pt x="9820" y="4446"/>
                  </a:lnTo>
                  <a:lnTo>
                    <a:pt x="9460" y="4767"/>
                  </a:lnTo>
                  <a:lnTo>
                    <a:pt x="8951" y="5095"/>
                  </a:lnTo>
                  <a:lnTo>
                    <a:pt x="8359" y="4899"/>
                  </a:lnTo>
                  <a:lnTo>
                    <a:pt x="8008" y="4480"/>
                  </a:lnTo>
                  <a:lnTo>
                    <a:pt x="7677" y="4185"/>
                  </a:lnTo>
                  <a:lnTo>
                    <a:pt x="7116" y="3935"/>
                  </a:lnTo>
                  <a:lnTo>
                    <a:pt x="6744" y="3543"/>
                  </a:lnTo>
                  <a:lnTo>
                    <a:pt x="6131" y="3234"/>
                  </a:lnTo>
                  <a:lnTo>
                    <a:pt x="5532" y="2935"/>
                  </a:lnTo>
                  <a:lnTo>
                    <a:pt x="5656" y="2276"/>
                  </a:lnTo>
                  <a:lnTo>
                    <a:pt x="5538" y="1521"/>
                  </a:lnTo>
                  <a:lnTo>
                    <a:pt x="5127" y="892"/>
                  </a:lnTo>
                  <a:lnTo>
                    <a:pt x="4712" y="796"/>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8" name="Shape"/>
            <p:cNvSpPr/>
            <p:nvPr/>
          </p:nvSpPr>
          <p:spPr>
            <a:xfrm>
              <a:off x="6889216" y="4987385"/>
              <a:ext cx="2011995" cy="1643819"/>
            </a:xfrm>
            <a:custGeom>
              <a:avLst/>
              <a:gdLst/>
              <a:ahLst/>
              <a:cxnLst>
                <a:cxn ang="0">
                  <a:pos x="wd2" y="hd2"/>
                </a:cxn>
                <a:cxn ang="5400000">
                  <a:pos x="wd2" y="hd2"/>
                </a:cxn>
                <a:cxn ang="10800000">
                  <a:pos x="wd2" y="hd2"/>
                </a:cxn>
                <a:cxn ang="16200000">
                  <a:pos x="wd2" y="hd2"/>
                </a:cxn>
              </a:cxnLst>
              <a:rect l="0" t="0" r="r" b="b"/>
              <a:pathLst>
                <a:path w="21600" h="21600" extrusionOk="0">
                  <a:moveTo>
                    <a:pt x="21103" y="48"/>
                  </a:moveTo>
                  <a:lnTo>
                    <a:pt x="21392" y="613"/>
                  </a:lnTo>
                  <a:lnTo>
                    <a:pt x="21122" y="1396"/>
                  </a:lnTo>
                  <a:lnTo>
                    <a:pt x="21164" y="2054"/>
                  </a:lnTo>
                  <a:lnTo>
                    <a:pt x="21492" y="2431"/>
                  </a:lnTo>
                  <a:lnTo>
                    <a:pt x="21600" y="3221"/>
                  </a:lnTo>
                  <a:lnTo>
                    <a:pt x="21415" y="3726"/>
                  </a:lnTo>
                  <a:lnTo>
                    <a:pt x="21391" y="4478"/>
                  </a:lnTo>
                  <a:lnTo>
                    <a:pt x="21387" y="5077"/>
                  </a:lnTo>
                  <a:lnTo>
                    <a:pt x="21280" y="5763"/>
                  </a:lnTo>
                  <a:lnTo>
                    <a:pt x="21030" y="6419"/>
                  </a:lnTo>
                  <a:lnTo>
                    <a:pt x="20704" y="7196"/>
                  </a:lnTo>
                  <a:lnTo>
                    <a:pt x="20396" y="7959"/>
                  </a:lnTo>
                  <a:lnTo>
                    <a:pt x="20018" y="8576"/>
                  </a:lnTo>
                  <a:lnTo>
                    <a:pt x="19412" y="8688"/>
                  </a:lnTo>
                  <a:lnTo>
                    <a:pt x="19061" y="8589"/>
                  </a:lnTo>
                  <a:lnTo>
                    <a:pt x="18739" y="9168"/>
                  </a:lnTo>
                  <a:lnTo>
                    <a:pt x="18523" y="9691"/>
                  </a:lnTo>
                  <a:lnTo>
                    <a:pt x="17977" y="9823"/>
                  </a:lnTo>
                  <a:lnTo>
                    <a:pt x="17258" y="9630"/>
                  </a:lnTo>
                  <a:lnTo>
                    <a:pt x="16860" y="9952"/>
                  </a:lnTo>
                  <a:lnTo>
                    <a:pt x="16682" y="10500"/>
                  </a:lnTo>
                  <a:lnTo>
                    <a:pt x="16243" y="10799"/>
                  </a:lnTo>
                  <a:lnTo>
                    <a:pt x="15763" y="10954"/>
                  </a:lnTo>
                  <a:lnTo>
                    <a:pt x="15287" y="11289"/>
                  </a:lnTo>
                  <a:lnTo>
                    <a:pt x="14959" y="11437"/>
                  </a:lnTo>
                  <a:lnTo>
                    <a:pt x="14448" y="11651"/>
                  </a:lnTo>
                  <a:lnTo>
                    <a:pt x="14215" y="12278"/>
                  </a:lnTo>
                  <a:lnTo>
                    <a:pt x="13755" y="12278"/>
                  </a:lnTo>
                  <a:lnTo>
                    <a:pt x="13159" y="11975"/>
                  </a:lnTo>
                  <a:lnTo>
                    <a:pt x="12783" y="11935"/>
                  </a:lnTo>
                  <a:lnTo>
                    <a:pt x="12179" y="12541"/>
                  </a:lnTo>
                  <a:lnTo>
                    <a:pt x="12136" y="13303"/>
                  </a:lnTo>
                  <a:lnTo>
                    <a:pt x="12444" y="14139"/>
                  </a:lnTo>
                  <a:lnTo>
                    <a:pt x="13068" y="14200"/>
                  </a:lnTo>
                  <a:lnTo>
                    <a:pt x="13407" y="14915"/>
                  </a:lnTo>
                  <a:lnTo>
                    <a:pt x="13626" y="15405"/>
                  </a:lnTo>
                  <a:lnTo>
                    <a:pt x="14200" y="15390"/>
                  </a:lnTo>
                  <a:lnTo>
                    <a:pt x="14687" y="15331"/>
                  </a:lnTo>
                  <a:lnTo>
                    <a:pt x="15057" y="15834"/>
                  </a:lnTo>
                  <a:lnTo>
                    <a:pt x="15056" y="16392"/>
                  </a:lnTo>
                  <a:lnTo>
                    <a:pt x="15250" y="16813"/>
                  </a:lnTo>
                  <a:lnTo>
                    <a:pt x="15757" y="17130"/>
                  </a:lnTo>
                  <a:lnTo>
                    <a:pt x="16143" y="17284"/>
                  </a:lnTo>
                  <a:lnTo>
                    <a:pt x="16323" y="17788"/>
                  </a:lnTo>
                  <a:lnTo>
                    <a:pt x="16428" y="18392"/>
                  </a:lnTo>
                  <a:lnTo>
                    <a:pt x="16705" y="18851"/>
                  </a:lnTo>
                  <a:lnTo>
                    <a:pt x="17007" y="19352"/>
                  </a:lnTo>
                  <a:lnTo>
                    <a:pt x="17000" y="19936"/>
                  </a:lnTo>
                  <a:lnTo>
                    <a:pt x="16795" y="20593"/>
                  </a:lnTo>
                  <a:lnTo>
                    <a:pt x="15972" y="19920"/>
                  </a:lnTo>
                  <a:lnTo>
                    <a:pt x="14785" y="19269"/>
                  </a:lnTo>
                  <a:lnTo>
                    <a:pt x="13930" y="18991"/>
                  </a:lnTo>
                  <a:lnTo>
                    <a:pt x="13049" y="18820"/>
                  </a:lnTo>
                  <a:lnTo>
                    <a:pt x="13013" y="19430"/>
                  </a:lnTo>
                  <a:lnTo>
                    <a:pt x="13158" y="20500"/>
                  </a:lnTo>
                  <a:lnTo>
                    <a:pt x="12979" y="21447"/>
                  </a:lnTo>
                  <a:lnTo>
                    <a:pt x="12644" y="21600"/>
                  </a:lnTo>
                  <a:lnTo>
                    <a:pt x="11902" y="21246"/>
                  </a:lnTo>
                  <a:lnTo>
                    <a:pt x="11418" y="21371"/>
                  </a:lnTo>
                  <a:lnTo>
                    <a:pt x="11038" y="21308"/>
                  </a:lnTo>
                  <a:lnTo>
                    <a:pt x="10653" y="20834"/>
                  </a:lnTo>
                  <a:lnTo>
                    <a:pt x="10251" y="20795"/>
                  </a:lnTo>
                  <a:lnTo>
                    <a:pt x="9853" y="21172"/>
                  </a:lnTo>
                  <a:lnTo>
                    <a:pt x="9513" y="21205"/>
                  </a:lnTo>
                  <a:lnTo>
                    <a:pt x="8877" y="21264"/>
                  </a:lnTo>
                  <a:lnTo>
                    <a:pt x="8374" y="20704"/>
                  </a:lnTo>
                  <a:lnTo>
                    <a:pt x="8556" y="20132"/>
                  </a:lnTo>
                  <a:lnTo>
                    <a:pt x="8728" y="19336"/>
                  </a:lnTo>
                  <a:lnTo>
                    <a:pt x="8383" y="19025"/>
                  </a:lnTo>
                  <a:lnTo>
                    <a:pt x="7718" y="19401"/>
                  </a:lnTo>
                  <a:lnTo>
                    <a:pt x="6865" y="19127"/>
                  </a:lnTo>
                  <a:lnTo>
                    <a:pt x="6170" y="19344"/>
                  </a:lnTo>
                  <a:lnTo>
                    <a:pt x="5752" y="20025"/>
                  </a:lnTo>
                  <a:lnTo>
                    <a:pt x="5094" y="20083"/>
                  </a:lnTo>
                  <a:lnTo>
                    <a:pt x="4334" y="19763"/>
                  </a:lnTo>
                  <a:lnTo>
                    <a:pt x="3607" y="19212"/>
                  </a:lnTo>
                  <a:lnTo>
                    <a:pt x="2950" y="19159"/>
                  </a:lnTo>
                  <a:lnTo>
                    <a:pt x="3429" y="17979"/>
                  </a:lnTo>
                  <a:lnTo>
                    <a:pt x="3971" y="17380"/>
                  </a:lnTo>
                  <a:lnTo>
                    <a:pt x="4611" y="16877"/>
                  </a:lnTo>
                  <a:lnTo>
                    <a:pt x="4812" y="16239"/>
                  </a:lnTo>
                  <a:lnTo>
                    <a:pt x="4546" y="15538"/>
                  </a:lnTo>
                  <a:lnTo>
                    <a:pt x="3903" y="15850"/>
                  </a:lnTo>
                  <a:lnTo>
                    <a:pt x="3623" y="15514"/>
                  </a:lnTo>
                  <a:lnTo>
                    <a:pt x="3660" y="14464"/>
                  </a:lnTo>
                  <a:lnTo>
                    <a:pt x="3350" y="13604"/>
                  </a:lnTo>
                  <a:lnTo>
                    <a:pt x="3016" y="13415"/>
                  </a:lnTo>
                  <a:lnTo>
                    <a:pt x="2978" y="12763"/>
                  </a:lnTo>
                  <a:lnTo>
                    <a:pt x="3131" y="12143"/>
                  </a:lnTo>
                  <a:lnTo>
                    <a:pt x="3014" y="11640"/>
                  </a:lnTo>
                  <a:lnTo>
                    <a:pt x="2485" y="12012"/>
                  </a:lnTo>
                  <a:lnTo>
                    <a:pt x="2100" y="11837"/>
                  </a:lnTo>
                  <a:lnTo>
                    <a:pt x="1648" y="11302"/>
                  </a:lnTo>
                  <a:lnTo>
                    <a:pt x="1565" y="10680"/>
                  </a:lnTo>
                  <a:lnTo>
                    <a:pt x="1274" y="10161"/>
                  </a:lnTo>
                  <a:lnTo>
                    <a:pt x="932" y="9745"/>
                  </a:lnTo>
                  <a:lnTo>
                    <a:pt x="339" y="8887"/>
                  </a:lnTo>
                  <a:lnTo>
                    <a:pt x="0" y="7975"/>
                  </a:lnTo>
                  <a:lnTo>
                    <a:pt x="162" y="6969"/>
                  </a:lnTo>
                  <a:lnTo>
                    <a:pt x="126" y="6403"/>
                  </a:lnTo>
                  <a:lnTo>
                    <a:pt x="630" y="5779"/>
                  </a:lnTo>
                  <a:lnTo>
                    <a:pt x="1351" y="5967"/>
                  </a:lnTo>
                  <a:lnTo>
                    <a:pt x="2988" y="5557"/>
                  </a:lnTo>
                  <a:lnTo>
                    <a:pt x="3858" y="5880"/>
                  </a:lnTo>
                  <a:lnTo>
                    <a:pt x="4803" y="6326"/>
                  </a:lnTo>
                  <a:lnTo>
                    <a:pt x="4976" y="6930"/>
                  </a:lnTo>
                  <a:lnTo>
                    <a:pt x="5342" y="7070"/>
                  </a:lnTo>
                  <a:lnTo>
                    <a:pt x="6065" y="6574"/>
                  </a:lnTo>
                  <a:lnTo>
                    <a:pt x="6497" y="6140"/>
                  </a:lnTo>
                  <a:lnTo>
                    <a:pt x="7314" y="5915"/>
                  </a:lnTo>
                  <a:lnTo>
                    <a:pt x="8037" y="6664"/>
                  </a:lnTo>
                  <a:lnTo>
                    <a:pt x="8663" y="6421"/>
                  </a:lnTo>
                  <a:lnTo>
                    <a:pt x="9084" y="6062"/>
                  </a:lnTo>
                  <a:lnTo>
                    <a:pt x="10088" y="5587"/>
                  </a:lnTo>
                  <a:lnTo>
                    <a:pt x="11041" y="5361"/>
                  </a:lnTo>
                  <a:lnTo>
                    <a:pt x="11543" y="4096"/>
                  </a:lnTo>
                  <a:lnTo>
                    <a:pt x="13411" y="4534"/>
                  </a:lnTo>
                  <a:lnTo>
                    <a:pt x="13389" y="5146"/>
                  </a:lnTo>
                  <a:lnTo>
                    <a:pt x="14217" y="5735"/>
                  </a:lnTo>
                  <a:lnTo>
                    <a:pt x="14221" y="6328"/>
                  </a:lnTo>
                  <a:lnTo>
                    <a:pt x="14738" y="6886"/>
                  </a:lnTo>
                  <a:lnTo>
                    <a:pt x="15092" y="6604"/>
                  </a:lnTo>
                  <a:lnTo>
                    <a:pt x="15741" y="5129"/>
                  </a:lnTo>
                  <a:lnTo>
                    <a:pt x="16532" y="5355"/>
                  </a:lnTo>
                  <a:lnTo>
                    <a:pt x="17286" y="5190"/>
                  </a:lnTo>
                  <a:lnTo>
                    <a:pt x="17806" y="4796"/>
                  </a:lnTo>
                  <a:lnTo>
                    <a:pt x="17808" y="4042"/>
                  </a:lnTo>
                  <a:lnTo>
                    <a:pt x="18113" y="2880"/>
                  </a:lnTo>
                  <a:lnTo>
                    <a:pt x="18506" y="2225"/>
                  </a:lnTo>
                  <a:lnTo>
                    <a:pt x="18661" y="1510"/>
                  </a:lnTo>
                  <a:lnTo>
                    <a:pt x="19808" y="0"/>
                  </a:lnTo>
                  <a:lnTo>
                    <a:pt x="20858" y="661"/>
                  </a:lnTo>
                  <a:lnTo>
                    <a:pt x="21103" y="48"/>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9" name="Shape"/>
            <p:cNvSpPr/>
            <p:nvPr/>
          </p:nvSpPr>
          <p:spPr>
            <a:xfrm>
              <a:off x="8942066" y="3672271"/>
              <a:ext cx="329767" cy="432101"/>
            </a:xfrm>
            <a:custGeom>
              <a:avLst/>
              <a:gdLst/>
              <a:ahLst/>
              <a:cxnLst>
                <a:cxn ang="0">
                  <a:pos x="wd2" y="hd2"/>
                </a:cxn>
                <a:cxn ang="5400000">
                  <a:pos x="wd2" y="hd2"/>
                </a:cxn>
                <a:cxn ang="10800000">
                  <a:pos x="wd2" y="hd2"/>
                </a:cxn>
                <a:cxn ang="16200000">
                  <a:pos x="wd2" y="hd2"/>
                </a:cxn>
              </a:cxnLst>
              <a:rect l="0" t="0" r="r" b="b"/>
              <a:pathLst>
                <a:path w="21600" h="21600" extrusionOk="0">
                  <a:moveTo>
                    <a:pt x="12604" y="604"/>
                  </a:moveTo>
                  <a:lnTo>
                    <a:pt x="8456" y="1566"/>
                  </a:lnTo>
                  <a:lnTo>
                    <a:pt x="4269" y="2055"/>
                  </a:lnTo>
                  <a:lnTo>
                    <a:pt x="1130" y="2205"/>
                  </a:lnTo>
                  <a:lnTo>
                    <a:pt x="1817" y="4515"/>
                  </a:lnTo>
                  <a:lnTo>
                    <a:pt x="2714" y="6838"/>
                  </a:lnTo>
                  <a:lnTo>
                    <a:pt x="1322" y="10471"/>
                  </a:lnTo>
                  <a:lnTo>
                    <a:pt x="319" y="13284"/>
                  </a:lnTo>
                  <a:lnTo>
                    <a:pt x="389" y="16644"/>
                  </a:lnTo>
                  <a:lnTo>
                    <a:pt x="0" y="19178"/>
                  </a:lnTo>
                  <a:lnTo>
                    <a:pt x="3838" y="20259"/>
                  </a:lnTo>
                  <a:lnTo>
                    <a:pt x="7211" y="19842"/>
                  </a:lnTo>
                  <a:lnTo>
                    <a:pt x="8549" y="21600"/>
                  </a:lnTo>
                  <a:lnTo>
                    <a:pt x="11721" y="21575"/>
                  </a:lnTo>
                  <a:lnTo>
                    <a:pt x="13664" y="19445"/>
                  </a:lnTo>
                  <a:lnTo>
                    <a:pt x="17026" y="19967"/>
                  </a:lnTo>
                  <a:lnTo>
                    <a:pt x="20606" y="17228"/>
                  </a:lnTo>
                  <a:lnTo>
                    <a:pt x="21600" y="15216"/>
                  </a:lnTo>
                  <a:lnTo>
                    <a:pt x="18825" y="13402"/>
                  </a:lnTo>
                  <a:lnTo>
                    <a:pt x="17568" y="11117"/>
                  </a:lnTo>
                  <a:lnTo>
                    <a:pt x="19168" y="8626"/>
                  </a:lnTo>
                  <a:lnTo>
                    <a:pt x="21004" y="5453"/>
                  </a:lnTo>
                  <a:lnTo>
                    <a:pt x="21049" y="2186"/>
                  </a:lnTo>
                  <a:lnTo>
                    <a:pt x="18409" y="279"/>
                  </a:lnTo>
                  <a:lnTo>
                    <a:pt x="15490" y="0"/>
                  </a:lnTo>
                  <a:lnTo>
                    <a:pt x="12604" y="604"/>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0" name="Shape"/>
            <p:cNvSpPr/>
            <p:nvPr/>
          </p:nvSpPr>
          <p:spPr>
            <a:xfrm>
              <a:off x="8004012" y="4036332"/>
              <a:ext cx="1766028" cy="2812312"/>
            </a:xfrm>
            <a:custGeom>
              <a:avLst/>
              <a:gdLst/>
              <a:ahLst/>
              <a:cxnLst>
                <a:cxn ang="0">
                  <a:pos x="wd2" y="hd2"/>
                </a:cxn>
                <a:cxn ang="5400000">
                  <a:pos x="wd2" y="hd2"/>
                </a:cxn>
                <a:cxn ang="10800000">
                  <a:pos x="wd2" y="hd2"/>
                </a:cxn>
                <a:cxn ang="16200000">
                  <a:pos x="wd2" y="hd2"/>
                </a:cxn>
              </a:cxnLst>
              <a:rect l="0" t="0" r="r" b="b"/>
              <a:pathLst>
                <a:path w="21600" h="21600" extrusionOk="0">
                  <a:moveTo>
                    <a:pt x="12036" y="3012"/>
                  </a:moveTo>
                  <a:lnTo>
                    <a:pt x="12260" y="2309"/>
                  </a:lnTo>
                  <a:lnTo>
                    <a:pt x="12143" y="1827"/>
                  </a:lnTo>
                  <a:lnTo>
                    <a:pt x="11840" y="1349"/>
                  </a:lnTo>
                  <a:lnTo>
                    <a:pt x="11465" y="904"/>
                  </a:lnTo>
                  <a:lnTo>
                    <a:pt x="11368" y="405"/>
                  </a:lnTo>
                  <a:lnTo>
                    <a:pt x="11627" y="0"/>
                  </a:lnTo>
                  <a:lnTo>
                    <a:pt x="12124" y="166"/>
                  </a:lnTo>
                  <a:lnTo>
                    <a:pt x="12919" y="28"/>
                  </a:lnTo>
                  <a:lnTo>
                    <a:pt x="13236" y="386"/>
                  </a:lnTo>
                  <a:lnTo>
                    <a:pt x="13710" y="405"/>
                  </a:lnTo>
                  <a:lnTo>
                    <a:pt x="14090" y="60"/>
                  </a:lnTo>
                  <a:lnTo>
                    <a:pt x="14766" y="175"/>
                  </a:lnTo>
                  <a:lnTo>
                    <a:pt x="15349" y="666"/>
                  </a:lnTo>
                  <a:lnTo>
                    <a:pt x="15607" y="1093"/>
                  </a:lnTo>
                  <a:lnTo>
                    <a:pt x="16215" y="1325"/>
                  </a:lnTo>
                  <a:lnTo>
                    <a:pt x="17122" y="1648"/>
                  </a:lnTo>
                  <a:lnTo>
                    <a:pt x="17739" y="1775"/>
                  </a:lnTo>
                  <a:lnTo>
                    <a:pt x="18206" y="1546"/>
                  </a:lnTo>
                  <a:lnTo>
                    <a:pt x="18915" y="1548"/>
                  </a:lnTo>
                  <a:lnTo>
                    <a:pt x="19651" y="1725"/>
                  </a:lnTo>
                  <a:lnTo>
                    <a:pt x="20376" y="1817"/>
                  </a:lnTo>
                  <a:lnTo>
                    <a:pt x="21298" y="1829"/>
                  </a:lnTo>
                  <a:lnTo>
                    <a:pt x="21600" y="2154"/>
                  </a:lnTo>
                  <a:lnTo>
                    <a:pt x="21487" y="2582"/>
                  </a:lnTo>
                  <a:lnTo>
                    <a:pt x="21249" y="2895"/>
                  </a:lnTo>
                  <a:lnTo>
                    <a:pt x="21046" y="3227"/>
                  </a:lnTo>
                  <a:lnTo>
                    <a:pt x="20771" y="3516"/>
                  </a:lnTo>
                  <a:lnTo>
                    <a:pt x="20007" y="3799"/>
                  </a:lnTo>
                  <a:lnTo>
                    <a:pt x="19929" y="4226"/>
                  </a:lnTo>
                  <a:cubicBezTo>
                    <a:pt x="19834" y="4396"/>
                    <a:pt x="19559" y="4498"/>
                    <a:pt x="19276" y="4470"/>
                  </a:cubicBezTo>
                  <a:cubicBezTo>
                    <a:pt x="19036" y="4446"/>
                    <a:pt x="18845" y="4330"/>
                    <a:pt x="18798" y="4180"/>
                  </a:cubicBezTo>
                  <a:lnTo>
                    <a:pt x="18103" y="4126"/>
                  </a:lnTo>
                  <a:lnTo>
                    <a:pt x="17477" y="4093"/>
                  </a:lnTo>
                  <a:lnTo>
                    <a:pt x="17303" y="3879"/>
                  </a:lnTo>
                  <a:lnTo>
                    <a:pt x="17521" y="3594"/>
                  </a:lnTo>
                  <a:lnTo>
                    <a:pt x="17379" y="3329"/>
                  </a:lnTo>
                  <a:lnTo>
                    <a:pt x="16839" y="3134"/>
                  </a:lnTo>
                  <a:lnTo>
                    <a:pt x="16262" y="3050"/>
                  </a:lnTo>
                  <a:lnTo>
                    <a:pt x="16571" y="3688"/>
                  </a:lnTo>
                  <a:lnTo>
                    <a:pt x="16189" y="3893"/>
                  </a:lnTo>
                  <a:lnTo>
                    <a:pt x="15661" y="3561"/>
                  </a:lnTo>
                  <a:lnTo>
                    <a:pt x="15398" y="3321"/>
                  </a:lnTo>
                  <a:lnTo>
                    <a:pt x="14922" y="3081"/>
                  </a:lnTo>
                  <a:lnTo>
                    <a:pt x="14373" y="2943"/>
                  </a:lnTo>
                  <a:lnTo>
                    <a:pt x="14137" y="2624"/>
                  </a:lnTo>
                  <a:lnTo>
                    <a:pt x="13627" y="2392"/>
                  </a:lnTo>
                  <a:lnTo>
                    <a:pt x="13197" y="2403"/>
                  </a:lnTo>
                  <a:lnTo>
                    <a:pt x="12946" y="2605"/>
                  </a:lnTo>
                  <a:lnTo>
                    <a:pt x="12925" y="2977"/>
                  </a:lnTo>
                  <a:lnTo>
                    <a:pt x="13366" y="3260"/>
                  </a:lnTo>
                  <a:lnTo>
                    <a:pt x="13892" y="3413"/>
                  </a:lnTo>
                  <a:lnTo>
                    <a:pt x="13587" y="3713"/>
                  </a:lnTo>
                  <a:lnTo>
                    <a:pt x="13187" y="3842"/>
                  </a:lnTo>
                  <a:lnTo>
                    <a:pt x="12689" y="4115"/>
                  </a:lnTo>
                  <a:lnTo>
                    <a:pt x="12115" y="4395"/>
                  </a:lnTo>
                  <a:lnTo>
                    <a:pt x="11847" y="4702"/>
                  </a:lnTo>
                  <a:lnTo>
                    <a:pt x="11616" y="5102"/>
                  </a:lnTo>
                  <a:lnTo>
                    <a:pt x="11685" y="5652"/>
                  </a:lnTo>
                  <a:lnTo>
                    <a:pt x="12046" y="5852"/>
                  </a:lnTo>
                  <a:lnTo>
                    <a:pt x="12792" y="5914"/>
                  </a:lnTo>
                  <a:lnTo>
                    <a:pt x="13253" y="5958"/>
                  </a:lnTo>
                  <a:lnTo>
                    <a:pt x="13675" y="6232"/>
                  </a:lnTo>
                  <a:lnTo>
                    <a:pt x="13940" y="6576"/>
                  </a:lnTo>
                  <a:lnTo>
                    <a:pt x="14910" y="6726"/>
                  </a:lnTo>
                  <a:lnTo>
                    <a:pt x="15712" y="6782"/>
                  </a:lnTo>
                  <a:lnTo>
                    <a:pt x="16139" y="7080"/>
                  </a:lnTo>
                  <a:lnTo>
                    <a:pt x="16603" y="7440"/>
                  </a:lnTo>
                  <a:lnTo>
                    <a:pt x="16130" y="7687"/>
                  </a:lnTo>
                  <a:lnTo>
                    <a:pt x="15364" y="7791"/>
                  </a:lnTo>
                  <a:lnTo>
                    <a:pt x="14544" y="7697"/>
                  </a:lnTo>
                  <a:lnTo>
                    <a:pt x="14007" y="7822"/>
                  </a:lnTo>
                  <a:lnTo>
                    <a:pt x="13762" y="8150"/>
                  </a:lnTo>
                  <a:lnTo>
                    <a:pt x="13720" y="8506"/>
                  </a:lnTo>
                  <a:lnTo>
                    <a:pt x="13475" y="8812"/>
                  </a:lnTo>
                  <a:lnTo>
                    <a:pt x="12942" y="9024"/>
                  </a:lnTo>
                  <a:lnTo>
                    <a:pt x="12431" y="8949"/>
                  </a:lnTo>
                  <a:lnTo>
                    <a:pt x="11712" y="9273"/>
                  </a:lnTo>
                  <a:lnTo>
                    <a:pt x="11568" y="9652"/>
                  </a:lnTo>
                  <a:lnTo>
                    <a:pt x="11767" y="10121"/>
                  </a:lnTo>
                  <a:lnTo>
                    <a:pt x="12218" y="10626"/>
                  </a:lnTo>
                  <a:lnTo>
                    <a:pt x="12827" y="10837"/>
                  </a:lnTo>
                  <a:lnTo>
                    <a:pt x="13695" y="10910"/>
                  </a:lnTo>
                  <a:lnTo>
                    <a:pt x="14096" y="11332"/>
                  </a:lnTo>
                  <a:lnTo>
                    <a:pt x="14792" y="11385"/>
                  </a:lnTo>
                  <a:lnTo>
                    <a:pt x="15474" y="11324"/>
                  </a:lnTo>
                  <a:lnTo>
                    <a:pt x="15619" y="11676"/>
                  </a:lnTo>
                  <a:lnTo>
                    <a:pt x="15599" y="12058"/>
                  </a:lnTo>
                  <a:lnTo>
                    <a:pt x="15749" y="12345"/>
                  </a:lnTo>
                  <a:lnTo>
                    <a:pt x="15249" y="12616"/>
                  </a:lnTo>
                  <a:lnTo>
                    <a:pt x="14770" y="13167"/>
                  </a:lnTo>
                  <a:lnTo>
                    <a:pt x="14768" y="13683"/>
                  </a:lnTo>
                  <a:lnTo>
                    <a:pt x="15248" y="14002"/>
                  </a:lnTo>
                  <a:lnTo>
                    <a:pt x="15788" y="14294"/>
                  </a:lnTo>
                  <a:lnTo>
                    <a:pt x="16107" y="14593"/>
                  </a:lnTo>
                  <a:lnTo>
                    <a:pt x="16071" y="15091"/>
                  </a:lnTo>
                  <a:lnTo>
                    <a:pt x="16643" y="15382"/>
                  </a:lnTo>
                  <a:lnTo>
                    <a:pt x="16885" y="15833"/>
                  </a:lnTo>
                  <a:lnTo>
                    <a:pt x="16868" y="16365"/>
                  </a:lnTo>
                  <a:lnTo>
                    <a:pt x="17214" y="16896"/>
                  </a:lnTo>
                  <a:lnTo>
                    <a:pt x="17460" y="17357"/>
                  </a:lnTo>
                  <a:lnTo>
                    <a:pt x="17254" y="17763"/>
                  </a:lnTo>
                  <a:lnTo>
                    <a:pt x="17577" y="18163"/>
                  </a:lnTo>
                  <a:lnTo>
                    <a:pt x="17793" y="18740"/>
                  </a:lnTo>
                  <a:lnTo>
                    <a:pt x="17786" y="19364"/>
                  </a:lnTo>
                  <a:lnTo>
                    <a:pt x="18036" y="19754"/>
                  </a:lnTo>
                  <a:lnTo>
                    <a:pt x="18066" y="20205"/>
                  </a:lnTo>
                  <a:lnTo>
                    <a:pt x="17543" y="20187"/>
                  </a:lnTo>
                  <a:lnTo>
                    <a:pt x="18128" y="20639"/>
                  </a:lnTo>
                  <a:lnTo>
                    <a:pt x="18586" y="21107"/>
                  </a:lnTo>
                  <a:lnTo>
                    <a:pt x="18039" y="21323"/>
                  </a:lnTo>
                  <a:lnTo>
                    <a:pt x="17435" y="21153"/>
                  </a:lnTo>
                  <a:lnTo>
                    <a:pt x="17067" y="21058"/>
                  </a:lnTo>
                  <a:lnTo>
                    <a:pt x="16574" y="21345"/>
                  </a:lnTo>
                  <a:lnTo>
                    <a:pt x="16164" y="21282"/>
                  </a:lnTo>
                  <a:lnTo>
                    <a:pt x="16095" y="20919"/>
                  </a:lnTo>
                  <a:lnTo>
                    <a:pt x="16351" y="20512"/>
                  </a:lnTo>
                  <a:lnTo>
                    <a:pt x="16378" y="19986"/>
                  </a:lnTo>
                  <a:lnTo>
                    <a:pt x="15857" y="20195"/>
                  </a:lnTo>
                  <a:lnTo>
                    <a:pt x="15602" y="20057"/>
                  </a:lnTo>
                  <a:lnTo>
                    <a:pt x="15310" y="20452"/>
                  </a:lnTo>
                  <a:lnTo>
                    <a:pt x="14876" y="20572"/>
                  </a:lnTo>
                  <a:lnTo>
                    <a:pt x="14991" y="20997"/>
                  </a:lnTo>
                  <a:cubicBezTo>
                    <a:pt x="15144" y="21113"/>
                    <a:pt x="15068" y="21289"/>
                    <a:pt x="14842" y="21339"/>
                  </a:cubicBezTo>
                  <a:cubicBezTo>
                    <a:pt x="14585" y="21398"/>
                    <a:pt x="14323" y="21259"/>
                    <a:pt x="14372" y="21089"/>
                  </a:cubicBezTo>
                  <a:lnTo>
                    <a:pt x="13899" y="21208"/>
                  </a:lnTo>
                  <a:lnTo>
                    <a:pt x="13619" y="21600"/>
                  </a:lnTo>
                  <a:lnTo>
                    <a:pt x="13302" y="21313"/>
                  </a:lnTo>
                  <a:lnTo>
                    <a:pt x="13010" y="20851"/>
                  </a:lnTo>
                  <a:lnTo>
                    <a:pt x="13032" y="20514"/>
                  </a:lnTo>
                  <a:lnTo>
                    <a:pt x="12981" y="20059"/>
                  </a:lnTo>
                  <a:lnTo>
                    <a:pt x="13212" y="19845"/>
                  </a:lnTo>
                  <a:cubicBezTo>
                    <a:pt x="13207" y="19775"/>
                    <a:pt x="13201" y="19706"/>
                    <a:pt x="13196" y="19636"/>
                  </a:cubicBezTo>
                  <a:cubicBezTo>
                    <a:pt x="13191" y="19566"/>
                    <a:pt x="13185" y="19496"/>
                    <a:pt x="13180" y="19426"/>
                  </a:cubicBezTo>
                  <a:lnTo>
                    <a:pt x="12701" y="19157"/>
                  </a:lnTo>
                  <a:lnTo>
                    <a:pt x="12063" y="18792"/>
                  </a:lnTo>
                  <a:lnTo>
                    <a:pt x="11891" y="19046"/>
                  </a:lnTo>
                  <a:lnTo>
                    <a:pt x="12491" y="19383"/>
                  </a:lnTo>
                  <a:lnTo>
                    <a:pt x="12691" y="19737"/>
                  </a:lnTo>
                  <a:lnTo>
                    <a:pt x="12662" y="20234"/>
                  </a:lnTo>
                  <a:lnTo>
                    <a:pt x="12471" y="20728"/>
                  </a:lnTo>
                  <a:lnTo>
                    <a:pt x="12112" y="20984"/>
                  </a:lnTo>
                  <a:lnTo>
                    <a:pt x="11632" y="21041"/>
                  </a:lnTo>
                  <a:lnTo>
                    <a:pt x="10814" y="21241"/>
                  </a:lnTo>
                  <a:lnTo>
                    <a:pt x="10121" y="20978"/>
                  </a:lnTo>
                  <a:lnTo>
                    <a:pt x="9124" y="20904"/>
                  </a:lnTo>
                  <a:lnTo>
                    <a:pt x="8423" y="20646"/>
                  </a:lnTo>
                  <a:lnTo>
                    <a:pt x="8061" y="20234"/>
                  </a:lnTo>
                  <a:lnTo>
                    <a:pt x="7554" y="20131"/>
                  </a:lnTo>
                  <a:lnTo>
                    <a:pt x="7189" y="20395"/>
                  </a:lnTo>
                  <a:lnTo>
                    <a:pt x="6803" y="20061"/>
                  </a:lnTo>
                  <a:lnTo>
                    <a:pt x="6802" y="19679"/>
                  </a:lnTo>
                  <a:lnTo>
                    <a:pt x="6363" y="19457"/>
                  </a:lnTo>
                  <a:lnTo>
                    <a:pt x="5526" y="19229"/>
                  </a:lnTo>
                  <a:lnTo>
                    <a:pt x="5642" y="18644"/>
                  </a:lnTo>
                  <a:lnTo>
                    <a:pt x="5038" y="18170"/>
                  </a:lnTo>
                  <a:lnTo>
                    <a:pt x="4695" y="17479"/>
                  </a:lnTo>
                  <a:lnTo>
                    <a:pt x="3647" y="17253"/>
                  </a:lnTo>
                  <a:lnTo>
                    <a:pt x="3303" y="16914"/>
                  </a:lnTo>
                  <a:lnTo>
                    <a:pt x="3405" y="16559"/>
                  </a:lnTo>
                  <a:lnTo>
                    <a:pt x="3005" y="16370"/>
                  </a:lnTo>
                  <a:lnTo>
                    <a:pt x="1827" y="16400"/>
                  </a:lnTo>
                  <a:lnTo>
                    <a:pt x="1216" y="15747"/>
                  </a:lnTo>
                  <a:lnTo>
                    <a:pt x="577" y="15670"/>
                  </a:lnTo>
                  <a:lnTo>
                    <a:pt x="0" y="15198"/>
                  </a:lnTo>
                  <a:lnTo>
                    <a:pt x="118" y="14523"/>
                  </a:lnTo>
                  <a:lnTo>
                    <a:pt x="901" y="14185"/>
                  </a:lnTo>
                  <a:lnTo>
                    <a:pt x="1708" y="14198"/>
                  </a:lnTo>
                  <a:lnTo>
                    <a:pt x="2401" y="14351"/>
                  </a:lnTo>
                  <a:lnTo>
                    <a:pt x="2690" y="13984"/>
                  </a:lnTo>
                  <a:lnTo>
                    <a:pt x="4232" y="13584"/>
                  </a:lnTo>
                  <a:lnTo>
                    <a:pt x="5167" y="13365"/>
                  </a:lnTo>
                  <a:lnTo>
                    <a:pt x="5542" y="13003"/>
                  </a:lnTo>
                  <a:lnTo>
                    <a:pt x="6153" y="12793"/>
                  </a:lnTo>
                  <a:lnTo>
                    <a:pt x="6781" y="12928"/>
                  </a:lnTo>
                  <a:lnTo>
                    <a:pt x="7409" y="12788"/>
                  </a:lnTo>
                  <a:lnTo>
                    <a:pt x="7991" y="12179"/>
                  </a:lnTo>
                  <a:lnTo>
                    <a:pt x="8742" y="12250"/>
                  </a:lnTo>
                  <a:lnTo>
                    <a:pt x="9280" y="12067"/>
                  </a:lnTo>
                  <a:lnTo>
                    <a:pt x="9979" y="11243"/>
                  </a:lnTo>
                  <a:lnTo>
                    <a:pt x="10543" y="10504"/>
                  </a:lnTo>
                  <a:lnTo>
                    <a:pt x="10663" y="9472"/>
                  </a:lnTo>
                  <a:lnTo>
                    <a:pt x="10857" y="9115"/>
                  </a:lnTo>
                  <a:lnTo>
                    <a:pt x="10718" y="8786"/>
                  </a:lnTo>
                  <a:lnTo>
                    <a:pt x="10345" y="8525"/>
                  </a:lnTo>
                  <a:lnTo>
                    <a:pt x="10254" y="8045"/>
                  </a:lnTo>
                  <a:lnTo>
                    <a:pt x="10538" y="7634"/>
                  </a:lnTo>
                  <a:lnTo>
                    <a:pt x="10089" y="7211"/>
                  </a:lnTo>
                  <a:lnTo>
                    <a:pt x="10300" y="6737"/>
                  </a:lnTo>
                  <a:lnTo>
                    <a:pt x="11665" y="6369"/>
                  </a:lnTo>
                  <a:lnTo>
                    <a:pt x="11297" y="5925"/>
                  </a:lnTo>
                  <a:lnTo>
                    <a:pt x="10424" y="5376"/>
                  </a:lnTo>
                  <a:lnTo>
                    <a:pt x="10632" y="4647"/>
                  </a:lnTo>
                  <a:lnTo>
                    <a:pt x="11677" y="4055"/>
                  </a:lnTo>
                  <a:lnTo>
                    <a:pt x="12279" y="3692"/>
                  </a:lnTo>
                  <a:cubicBezTo>
                    <a:pt x="12471" y="3557"/>
                    <a:pt x="12509" y="3362"/>
                    <a:pt x="12373" y="3202"/>
                  </a:cubicBezTo>
                  <a:cubicBezTo>
                    <a:pt x="12300" y="3116"/>
                    <a:pt x="12180" y="3049"/>
                    <a:pt x="12036" y="3012"/>
                  </a:cubicBez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1" name="Shape"/>
            <p:cNvSpPr/>
            <p:nvPr/>
          </p:nvSpPr>
          <p:spPr>
            <a:xfrm>
              <a:off x="10471703" y="2746832"/>
              <a:ext cx="2456313" cy="1356896"/>
            </a:xfrm>
            <a:custGeom>
              <a:avLst/>
              <a:gdLst/>
              <a:ahLst/>
              <a:cxnLst>
                <a:cxn ang="0">
                  <a:pos x="wd2" y="hd2"/>
                </a:cxn>
                <a:cxn ang="5400000">
                  <a:pos x="wd2" y="hd2"/>
                </a:cxn>
                <a:cxn ang="10800000">
                  <a:pos x="wd2" y="hd2"/>
                </a:cxn>
                <a:cxn ang="16200000">
                  <a:pos x="wd2" y="hd2"/>
                </a:cxn>
              </a:cxnLst>
              <a:rect l="0" t="0" r="r" b="b"/>
              <a:pathLst>
                <a:path w="21600" h="21600" extrusionOk="0">
                  <a:moveTo>
                    <a:pt x="2154" y="21598"/>
                  </a:moveTo>
                  <a:lnTo>
                    <a:pt x="1858" y="20619"/>
                  </a:lnTo>
                  <a:lnTo>
                    <a:pt x="1802" y="19581"/>
                  </a:lnTo>
                  <a:lnTo>
                    <a:pt x="2023" y="18739"/>
                  </a:lnTo>
                  <a:lnTo>
                    <a:pt x="1689" y="18125"/>
                  </a:lnTo>
                  <a:lnTo>
                    <a:pt x="1213" y="17765"/>
                  </a:lnTo>
                  <a:lnTo>
                    <a:pt x="482" y="17676"/>
                  </a:lnTo>
                  <a:lnTo>
                    <a:pt x="177" y="17321"/>
                  </a:lnTo>
                  <a:lnTo>
                    <a:pt x="0" y="16356"/>
                  </a:lnTo>
                  <a:lnTo>
                    <a:pt x="123" y="15536"/>
                  </a:lnTo>
                  <a:lnTo>
                    <a:pt x="739" y="15375"/>
                  </a:lnTo>
                  <a:lnTo>
                    <a:pt x="1302" y="15545"/>
                  </a:lnTo>
                  <a:lnTo>
                    <a:pt x="1957" y="14758"/>
                  </a:lnTo>
                  <a:lnTo>
                    <a:pt x="2222" y="14432"/>
                  </a:lnTo>
                  <a:lnTo>
                    <a:pt x="2726" y="14439"/>
                  </a:lnTo>
                  <a:lnTo>
                    <a:pt x="3325" y="14120"/>
                  </a:lnTo>
                  <a:lnTo>
                    <a:pt x="3856" y="13591"/>
                  </a:lnTo>
                  <a:lnTo>
                    <a:pt x="3861" y="13079"/>
                  </a:lnTo>
                  <a:lnTo>
                    <a:pt x="3775" y="12106"/>
                  </a:lnTo>
                  <a:lnTo>
                    <a:pt x="4382" y="11373"/>
                  </a:lnTo>
                  <a:lnTo>
                    <a:pt x="4922" y="10686"/>
                  </a:lnTo>
                  <a:lnTo>
                    <a:pt x="5432" y="9765"/>
                  </a:lnTo>
                  <a:lnTo>
                    <a:pt x="5543" y="8543"/>
                  </a:lnTo>
                  <a:lnTo>
                    <a:pt x="5771" y="7629"/>
                  </a:lnTo>
                  <a:lnTo>
                    <a:pt x="6376" y="7199"/>
                  </a:lnTo>
                  <a:lnTo>
                    <a:pt x="7397" y="7056"/>
                  </a:lnTo>
                  <a:lnTo>
                    <a:pt x="8015" y="6440"/>
                  </a:lnTo>
                  <a:lnTo>
                    <a:pt x="8558" y="5279"/>
                  </a:lnTo>
                  <a:lnTo>
                    <a:pt x="8906" y="4351"/>
                  </a:lnTo>
                  <a:lnTo>
                    <a:pt x="9234" y="3505"/>
                  </a:lnTo>
                  <a:lnTo>
                    <a:pt x="9738" y="2894"/>
                  </a:lnTo>
                  <a:lnTo>
                    <a:pt x="10530" y="2150"/>
                  </a:lnTo>
                  <a:lnTo>
                    <a:pt x="11200" y="1670"/>
                  </a:lnTo>
                  <a:lnTo>
                    <a:pt x="11759" y="2485"/>
                  </a:lnTo>
                  <a:lnTo>
                    <a:pt x="12161" y="2678"/>
                  </a:lnTo>
                  <a:lnTo>
                    <a:pt x="12683" y="2666"/>
                  </a:lnTo>
                  <a:lnTo>
                    <a:pt x="13322" y="3101"/>
                  </a:lnTo>
                  <a:lnTo>
                    <a:pt x="13846" y="3222"/>
                  </a:lnTo>
                  <a:lnTo>
                    <a:pt x="14148" y="2727"/>
                  </a:lnTo>
                  <a:lnTo>
                    <a:pt x="14398" y="1837"/>
                  </a:lnTo>
                  <a:lnTo>
                    <a:pt x="14964" y="1080"/>
                  </a:lnTo>
                  <a:lnTo>
                    <a:pt x="15555" y="475"/>
                  </a:lnTo>
                  <a:lnTo>
                    <a:pt x="15978" y="0"/>
                  </a:lnTo>
                  <a:lnTo>
                    <a:pt x="16569" y="402"/>
                  </a:lnTo>
                  <a:lnTo>
                    <a:pt x="17263" y="929"/>
                  </a:lnTo>
                  <a:lnTo>
                    <a:pt x="17513" y="1512"/>
                  </a:lnTo>
                  <a:lnTo>
                    <a:pt x="16808" y="1852"/>
                  </a:lnTo>
                  <a:lnTo>
                    <a:pt x="16500" y="2256"/>
                  </a:lnTo>
                  <a:lnTo>
                    <a:pt x="16644" y="3041"/>
                  </a:lnTo>
                  <a:lnTo>
                    <a:pt x="17005" y="3551"/>
                  </a:lnTo>
                  <a:lnTo>
                    <a:pt x="17368" y="3166"/>
                  </a:lnTo>
                  <a:lnTo>
                    <a:pt x="17591" y="2634"/>
                  </a:lnTo>
                  <a:lnTo>
                    <a:pt x="17986" y="3081"/>
                  </a:lnTo>
                  <a:lnTo>
                    <a:pt x="18168" y="3935"/>
                  </a:lnTo>
                  <a:lnTo>
                    <a:pt x="18472" y="4590"/>
                  </a:lnTo>
                  <a:lnTo>
                    <a:pt x="18064" y="5440"/>
                  </a:lnTo>
                  <a:lnTo>
                    <a:pt x="17770" y="5998"/>
                  </a:lnTo>
                  <a:lnTo>
                    <a:pt x="17732" y="7101"/>
                  </a:lnTo>
                  <a:lnTo>
                    <a:pt x="18084" y="7540"/>
                  </a:lnTo>
                  <a:lnTo>
                    <a:pt x="18451" y="7163"/>
                  </a:lnTo>
                  <a:lnTo>
                    <a:pt x="19062" y="7451"/>
                  </a:lnTo>
                  <a:lnTo>
                    <a:pt x="19463" y="7734"/>
                  </a:lnTo>
                  <a:lnTo>
                    <a:pt x="20246" y="7633"/>
                  </a:lnTo>
                  <a:lnTo>
                    <a:pt x="20817" y="7331"/>
                  </a:lnTo>
                  <a:lnTo>
                    <a:pt x="21129" y="8003"/>
                  </a:lnTo>
                  <a:lnTo>
                    <a:pt x="21479" y="8411"/>
                  </a:lnTo>
                  <a:lnTo>
                    <a:pt x="21505" y="8992"/>
                  </a:lnTo>
                  <a:lnTo>
                    <a:pt x="21548" y="9791"/>
                  </a:lnTo>
                  <a:lnTo>
                    <a:pt x="21600" y="10685"/>
                  </a:lnTo>
                  <a:lnTo>
                    <a:pt x="20935" y="11033"/>
                  </a:lnTo>
                  <a:lnTo>
                    <a:pt x="20441" y="11763"/>
                  </a:lnTo>
                  <a:lnTo>
                    <a:pt x="20050" y="12989"/>
                  </a:lnTo>
                  <a:lnTo>
                    <a:pt x="20150" y="13968"/>
                  </a:lnTo>
                  <a:lnTo>
                    <a:pt x="20391" y="15180"/>
                  </a:lnTo>
                  <a:lnTo>
                    <a:pt x="20810" y="16209"/>
                  </a:lnTo>
                  <a:lnTo>
                    <a:pt x="21111" y="16867"/>
                  </a:lnTo>
                  <a:lnTo>
                    <a:pt x="20343" y="16333"/>
                  </a:lnTo>
                  <a:lnTo>
                    <a:pt x="20029" y="15590"/>
                  </a:lnTo>
                  <a:lnTo>
                    <a:pt x="19511" y="15293"/>
                  </a:lnTo>
                  <a:lnTo>
                    <a:pt x="18998" y="15892"/>
                  </a:lnTo>
                  <a:lnTo>
                    <a:pt x="18286" y="16181"/>
                  </a:lnTo>
                  <a:lnTo>
                    <a:pt x="17484" y="16331"/>
                  </a:lnTo>
                  <a:lnTo>
                    <a:pt x="16997" y="17043"/>
                  </a:lnTo>
                  <a:lnTo>
                    <a:pt x="16314" y="18125"/>
                  </a:lnTo>
                  <a:lnTo>
                    <a:pt x="15825" y="19217"/>
                  </a:lnTo>
                  <a:lnTo>
                    <a:pt x="15009" y="20504"/>
                  </a:lnTo>
                  <a:lnTo>
                    <a:pt x="14249" y="21600"/>
                  </a:lnTo>
                  <a:lnTo>
                    <a:pt x="14345" y="20392"/>
                  </a:lnTo>
                  <a:lnTo>
                    <a:pt x="14290" y="18936"/>
                  </a:lnTo>
                  <a:lnTo>
                    <a:pt x="14367" y="18195"/>
                  </a:lnTo>
                  <a:lnTo>
                    <a:pt x="14972" y="17570"/>
                  </a:lnTo>
                  <a:lnTo>
                    <a:pt x="15255" y="16915"/>
                  </a:lnTo>
                  <a:lnTo>
                    <a:pt x="16012" y="16713"/>
                  </a:lnTo>
                  <a:lnTo>
                    <a:pt x="16580" y="16361"/>
                  </a:lnTo>
                  <a:lnTo>
                    <a:pt x="17073" y="15503"/>
                  </a:lnTo>
                  <a:lnTo>
                    <a:pt x="16675" y="14524"/>
                  </a:lnTo>
                  <a:lnTo>
                    <a:pt x="16138" y="13964"/>
                  </a:lnTo>
                  <a:lnTo>
                    <a:pt x="16197" y="12863"/>
                  </a:lnTo>
                  <a:cubicBezTo>
                    <a:pt x="16298" y="12725"/>
                    <a:pt x="16376" y="12539"/>
                    <a:pt x="16424" y="12326"/>
                  </a:cubicBezTo>
                  <a:cubicBezTo>
                    <a:pt x="16541" y="11797"/>
                    <a:pt x="16459" y="11190"/>
                    <a:pt x="16219" y="10819"/>
                  </a:cubicBezTo>
                  <a:lnTo>
                    <a:pt x="15625" y="10790"/>
                  </a:lnTo>
                  <a:lnTo>
                    <a:pt x="15103" y="11583"/>
                  </a:lnTo>
                  <a:lnTo>
                    <a:pt x="14694" y="11804"/>
                  </a:lnTo>
                  <a:lnTo>
                    <a:pt x="13909" y="11933"/>
                  </a:lnTo>
                  <a:lnTo>
                    <a:pt x="13418" y="12297"/>
                  </a:lnTo>
                  <a:lnTo>
                    <a:pt x="12723" y="12908"/>
                  </a:lnTo>
                  <a:lnTo>
                    <a:pt x="12263" y="13108"/>
                  </a:lnTo>
                  <a:lnTo>
                    <a:pt x="11766" y="13980"/>
                  </a:lnTo>
                  <a:lnTo>
                    <a:pt x="11297" y="14627"/>
                  </a:lnTo>
                  <a:lnTo>
                    <a:pt x="10627" y="14730"/>
                  </a:lnTo>
                  <a:lnTo>
                    <a:pt x="10034" y="14530"/>
                  </a:lnTo>
                  <a:lnTo>
                    <a:pt x="9859" y="15572"/>
                  </a:lnTo>
                  <a:lnTo>
                    <a:pt x="9540" y="16226"/>
                  </a:lnTo>
                  <a:lnTo>
                    <a:pt x="9120" y="16897"/>
                  </a:lnTo>
                  <a:lnTo>
                    <a:pt x="8839" y="17690"/>
                  </a:lnTo>
                  <a:lnTo>
                    <a:pt x="8729" y="18916"/>
                  </a:lnTo>
                  <a:lnTo>
                    <a:pt x="8525" y="19715"/>
                  </a:lnTo>
                  <a:lnTo>
                    <a:pt x="8039" y="20283"/>
                  </a:lnTo>
                  <a:lnTo>
                    <a:pt x="7312" y="20481"/>
                  </a:lnTo>
                  <a:lnTo>
                    <a:pt x="6558" y="20400"/>
                  </a:lnTo>
                  <a:lnTo>
                    <a:pt x="6085" y="20229"/>
                  </a:lnTo>
                  <a:lnTo>
                    <a:pt x="5686" y="20512"/>
                  </a:lnTo>
                  <a:lnTo>
                    <a:pt x="5258" y="20059"/>
                  </a:lnTo>
                  <a:lnTo>
                    <a:pt x="4867" y="19972"/>
                  </a:lnTo>
                  <a:lnTo>
                    <a:pt x="4297" y="20139"/>
                  </a:lnTo>
                  <a:lnTo>
                    <a:pt x="3538" y="20564"/>
                  </a:lnTo>
                  <a:lnTo>
                    <a:pt x="2921" y="21070"/>
                  </a:lnTo>
                  <a:lnTo>
                    <a:pt x="2154" y="21598"/>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2" name="Shape"/>
            <p:cNvSpPr/>
            <p:nvPr/>
          </p:nvSpPr>
          <p:spPr>
            <a:xfrm>
              <a:off x="11343110" y="3891858"/>
              <a:ext cx="772469" cy="988292"/>
            </a:xfrm>
            <a:custGeom>
              <a:avLst/>
              <a:gdLst/>
              <a:ahLst/>
              <a:cxnLst>
                <a:cxn ang="0">
                  <a:pos x="wd2" y="hd2"/>
                </a:cxn>
                <a:cxn ang="5400000">
                  <a:pos x="wd2" y="hd2"/>
                </a:cxn>
                <a:cxn ang="10800000">
                  <a:pos x="wd2" y="hd2"/>
                </a:cxn>
                <a:cxn ang="16200000">
                  <a:pos x="wd2" y="hd2"/>
                </a:cxn>
              </a:cxnLst>
              <a:rect l="0" t="0" r="r" b="b"/>
              <a:pathLst>
                <a:path w="21600" h="21600" extrusionOk="0">
                  <a:moveTo>
                    <a:pt x="1433" y="16868"/>
                  </a:moveTo>
                  <a:lnTo>
                    <a:pt x="2332" y="15750"/>
                  </a:lnTo>
                  <a:lnTo>
                    <a:pt x="3330" y="14964"/>
                  </a:lnTo>
                  <a:lnTo>
                    <a:pt x="4600" y="14830"/>
                  </a:lnTo>
                  <a:lnTo>
                    <a:pt x="4866" y="13856"/>
                  </a:lnTo>
                  <a:lnTo>
                    <a:pt x="6097" y="13511"/>
                  </a:lnTo>
                  <a:lnTo>
                    <a:pt x="7104" y="13271"/>
                  </a:lnTo>
                  <a:lnTo>
                    <a:pt x="7246" y="12300"/>
                  </a:lnTo>
                  <a:lnTo>
                    <a:pt x="6922" y="10788"/>
                  </a:lnTo>
                  <a:lnTo>
                    <a:pt x="7763" y="9616"/>
                  </a:lnTo>
                  <a:lnTo>
                    <a:pt x="8550" y="8189"/>
                  </a:lnTo>
                  <a:lnTo>
                    <a:pt x="9025" y="7186"/>
                  </a:lnTo>
                  <a:lnTo>
                    <a:pt x="10708" y="6069"/>
                  </a:lnTo>
                  <a:lnTo>
                    <a:pt x="12494" y="5001"/>
                  </a:lnTo>
                  <a:lnTo>
                    <a:pt x="14323" y="3591"/>
                  </a:lnTo>
                  <a:lnTo>
                    <a:pt x="16117" y="2250"/>
                  </a:lnTo>
                  <a:lnTo>
                    <a:pt x="17093" y="1724"/>
                  </a:lnTo>
                  <a:lnTo>
                    <a:pt x="19173" y="1687"/>
                  </a:lnTo>
                  <a:lnTo>
                    <a:pt x="21241" y="0"/>
                  </a:lnTo>
                  <a:lnTo>
                    <a:pt x="21600" y="1086"/>
                  </a:lnTo>
                  <a:lnTo>
                    <a:pt x="21554" y="2649"/>
                  </a:lnTo>
                  <a:lnTo>
                    <a:pt x="21245" y="4751"/>
                  </a:lnTo>
                  <a:lnTo>
                    <a:pt x="20188" y="5767"/>
                  </a:lnTo>
                  <a:lnTo>
                    <a:pt x="19123" y="6459"/>
                  </a:lnTo>
                  <a:lnTo>
                    <a:pt x="18922" y="7466"/>
                  </a:lnTo>
                  <a:lnTo>
                    <a:pt x="19204" y="8349"/>
                  </a:lnTo>
                  <a:lnTo>
                    <a:pt x="20292" y="9291"/>
                  </a:lnTo>
                  <a:lnTo>
                    <a:pt x="20620" y="10896"/>
                  </a:lnTo>
                  <a:lnTo>
                    <a:pt x="20257" y="12289"/>
                  </a:lnTo>
                  <a:lnTo>
                    <a:pt x="19597" y="13907"/>
                  </a:lnTo>
                  <a:lnTo>
                    <a:pt x="18775" y="15395"/>
                  </a:lnTo>
                  <a:lnTo>
                    <a:pt x="17024" y="17234"/>
                  </a:lnTo>
                  <a:lnTo>
                    <a:pt x="15585" y="18499"/>
                  </a:lnTo>
                  <a:lnTo>
                    <a:pt x="14516" y="17975"/>
                  </a:lnTo>
                  <a:lnTo>
                    <a:pt x="14103" y="16723"/>
                  </a:lnTo>
                  <a:lnTo>
                    <a:pt x="13401" y="16218"/>
                  </a:lnTo>
                  <a:lnTo>
                    <a:pt x="12606" y="17361"/>
                  </a:lnTo>
                  <a:lnTo>
                    <a:pt x="11063" y="18244"/>
                  </a:lnTo>
                  <a:lnTo>
                    <a:pt x="8628" y="18374"/>
                  </a:lnTo>
                  <a:lnTo>
                    <a:pt x="6903" y="18260"/>
                  </a:lnTo>
                  <a:lnTo>
                    <a:pt x="5688" y="18320"/>
                  </a:lnTo>
                  <a:lnTo>
                    <a:pt x="5306" y="19743"/>
                  </a:lnTo>
                  <a:lnTo>
                    <a:pt x="3809" y="21114"/>
                  </a:lnTo>
                  <a:lnTo>
                    <a:pt x="2477" y="21600"/>
                  </a:lnTo>
                  <a:lnTo>
                    <a:pt x="969" y="20563"/>
                  </a:lnTo>
                  <a:lnTo>
                    <a:pt x="593" y="19343"/>
                  </a:lnTo>
                  <a:lnTo>
                    <a:pt x="0" y="18599"/>
                  </a:lnTo>
                  <a:lnTo>
                    <a:pt x="1433" y="16868"/>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3" name="Shape"/>
            <p:cNvSpPr/>
            <p:nvPr/>
          </p:nvSpPr>
          <p:spPr>
            <a:xfrm>
              <a:off x="9689838" y="3408672"/>
              <a:ext cx="2739527" cy="2022217"/>
            </a:xfrm>
            <a:custGeom>
              <a:avLst/>
              <a:gdLst/>
              <a:ahLst/>
              <a:cxnLst>
                <a:cxn ang="0">
                  <a:pos x="wd2" y="hd2"/>
                </a:cxn>
                <a:cxn ang="5400000">
                  <a:pos x="wd2" y="hd2"/>
                </a:cxn>
                <a:cxn ang="10800000">
                  <a:pos x="wd2" y="hd2"/>
                </a:cxn>
                <a:cxn ang="16200000">
                  <a:pos x="wd2" y="hd2"/>
                </a:cxn>
              </a:cxnLst>
              <a:rect l="0" t="0" r="r" b="b"/>
              <a:pathLst>
                <a:path w="21600" h="21600" extrusionOk="0">
                  <a:moveTo>
                    <a:pt x="378" y="9281"/>
                  </a:moveTo>
                  <a:lnTo>
                    <a:pt x="1037" y="8989"/>
                  </a:lnTo>
                  <a:lnTo>
                    <a:pt x="1467" y="8601"/>
                  </a:lnTo>
                  <a:lnTo>
                    <a:pt x="1831" y="8163"/>
                  </a:lnTo>
                  <a:lnTo>
                    <a:pt x="2434" y="8478"/>
                  </a:lnTo>
                  <a:lnTo>
                    <a:pt x="2936" y="8759"/>
                  </a:lnTo>
                  <a:lnTo>
                    <a:pt x="3482" y="8699"/>
                  </a:lnTo>
                  <a:lnTo>
                    <a:pt x="3957" y="8670"/>
                  </a:lnTo>
                  <a:lnTo>
                    <a:pt x="4461" y="8504"/>
                  </a:lnTo>
                  <a:lnTo>
                    <a:pt x="4963" y="8459"/>
                  </a:lnTo>
                  <a:lnTo>
                    <a:pt x="5262" y="8689"/>
                  </a:lnTo>
                  <a:lnTo>
                    <a:pt x="5534" y="8549"/>
                  </a:lnTo>
                  <a:lnTo>
                    <a:pt x="5669" y="8204"/>
                  </a:lnTo>
                  <a:lnTo>
                    <a:pt x="6174" y="8341"/>
                  </a:lnTo>
                  <a:lnTo>
                    <a:pt x="6582" y="8463"/>
                  </a:lnTo>
                  <a:lnTo>
                    <a:pt x="7067" y="8282"/>
                  </a:lnTo>
                  <a:lnTo>
                    <a:pt x="7475" y="8010"/>
                  </a:lnTo>
                  <a:lnTo>
                    <a:pt x="7795" y="7667"/>
                  </a:lnTo>
                  <a:lnTo>
                    <a:pt x="8171" y="7126"/>
                  </a:lnTo>
                  <a:lnTo>
                    <a:pt x="9470" y="6544"/>
                  </a:lnTo>
                  <a:lnTo>
                    <a:pt x="10665" y="6182"/>
                  </a:lnTo>
                  <a:lnTo>
                    <a:pt x="11306" y="6537"/>
                  </a:lnTo>
                  <a:lnTo>
                    <a:pt x="11683" y="6367"/>
                  </a:lnTo>
                  <a:lnTo>
                    <a:pt x="12398" y="6542"/>
                  </a:lnTo>
                  <a:lnTo>
                    <a:pt x="13276" y="6432"/>
                  </a:lnTo>
                  <a:lnTo>
                    <a:pt x="13793" y="5979"/>
                  </a:lnTo>
                  <a:lnTo>
                    <a:pt x="13975" y="4662"/>
                  </a:lnTo>
                  <a:lnTo>
                    <a:pt x="14325" y="4004"/>
                  </a:lnTo>
                  <a:lnTo>
                    <a:pt x="14879" y="3295"/>
                  </a:lnTo>
                  <a:lnTo>
                    <a:pt x="15075" y="2471"/>
                  </a:lnTo>
                  <a:lnTo>
                    <a:pt x="15714" y="2636"/>
                  </a:lnTo>
                  <a:lnTo>
                    <a:pt x="16317" y="2535"/>
                  </a:lnTo>
                  <a:lnTo>
                    <a:pt x="17147" y="1541"/>
                  </a:lnTo>
                  <a:lnTo>
                    <a:pt x="18124" y="1024"/>
                  </a:lnTo>
                  <a:lnTo>
                    <a:pt x="18735" y="732"/>
                  </a:lnTo>
                  <a:lnTo>
                    <a:pt x="19359" y="613"/>
                  </a:lnTo>
                  <a:lnTo>
                    <a:pt x="19970" y="140"/>
                  </a:lnTo>
                  <a:lnTo>
                    <a:pt x="20434" y="0"/>
                  </a:lnTo>
                  <a:lnTo>
                    <a:pt x="20840" y="168"/>
                  </a:lnTo>
                  <a:lnTo>
                    <a:pt x="21104" y="483"/>
                  </a:lnTo>
                  <a:lnTo>
                    <a:pt x="21075" y="1203"/>
                  </a:lnTo>
                  <a:lnTo>
                    <a:pt x="20823" y="1686"/>
                  </a:lnTo>
                  <a:lnTo>
                    <a:pt x="20783" y="2187"/>
                  </a:lnTo>
                  <a:lnTo>
                    <a:pt x="21257" y="2550"/>
                  </a:lnTo>
                  <a:lnTo>
                    <a:pt x="21600" y="3304"/>
                  </a:lnTo>
                  <a:lnTo>
                    <a:pt x="21078" y="4001"/>
                  </a:lnTo>
                  <a:lnTo>
                    <a:pt x="20434" y="4322"/>
                  </a:lnTo>
                  <a:lnTo>
                    <a:pt x="19882" y="4474"/>
                  </a:lnTo>
                  <a:lnTo>
                    <a:pt x="19472" y="4935"/>
                  </a:lnTo>
                  <a:lnTo>
                    <a:pt x="18924" y="5462"/>
                  </a:lnTo>
                  <a:lnTo>
                    <a:pt x="18414" y="6155"/>
                  </a:lnTo>
                  <a:lnTo>
                    <a:pt x="17882" y="6101"/>
                  </a:lnTo>
                  <a:lnTo>
                    <a:pt x="16937" y="7285"/>
                  </a:lnTo>
                  <a:lnTo>
                    <a:pt x="15711" y="8657"/>
                  </a:lnTo>
                  <a:lnTo>
                    <a:pt x="15115" y="10471"/>
                  </a:lnTo>
                  <a:lnTo>
                    <a:pt x="15197" y="11000"/>
                  </a:lnTo>
                  <a:lnTo>
                    <a:pt x="15102" y="11691"/>
                  </a:lnTo>
                  <a:lnTo>
                    <a:pt x="14522" y="11954"/>
                  </a:lnTo>
                  <a:lnTo>
                    <a:pt x="14426" y="12483"/>
                  </a:lnTo>
                  <a:lnTo>
                    <a:pt x="13967" y="12611"/>
                  </a:lnTo>
                  <a:lnTo>
                    <a:pt x="13200" y="14064"/>
                  </a:lnTo>
                  <a:lnTo>
                    <a:pt x="13328" y="14569"/>
                  </a:lnTo>
                  <a:lnTo>
                    <a:pt x="13340" y="15245"/>
                  </a:lnTo>
                  <a:lnTo>
                    <a:pt x="13027" y="16158"/>
                  </a:lnTo>
                  <a:lnTo>
                    <a:pt x="12793" y="16755"/>
                  </a:lnTo>
                  <a:lnTo>
                    <a:pt x="12610" y="17384"/>
                  </a:lnTo>
                  <a:lnTo>
                    <a:pt x="12643" y="17890"/>
                  </a:lnTo>
                  <a:lnTo>
                    <a:pt x="12300" y="18361"/>
                  </a:lnTo>
                  <a:lnTo>
                    <a:pt x="12206" y="19017"/>
                  </a:lnTo>
                  <a:lnTo>
                    <a:pt x="12227" y="19786"/>
                  </a:lnTo>
                  <a:lnTo>
                    <a:pt x="12152" y="20357"/>
                  </a:lnTo>
                  <a:lnTo>
                    <a:pt x="11685" y="20451"/>
                  </a:lnTo>
                  <a:lnTo>
                    <a:pt x="11408" y="20136"/>
                  </a:lnTo>
                  <a:lnTo>
                    <a:pt x="11157" y="20394"/>
                  </a:lnTo>
                  <a:lnTo>
                    <a:pt x="10881" y="20881"/>
                  </a:lnTo>
                  <a:lnTo>
                    <a:pt x="10380" y="21600"/>
                  </a:lnTo>
                  <a:lnTo>
                    <a:pt x="9848" y="21543"/>
                  </a:lnTo>
                  <a:lnTo>
                    <a:pt x="9467" y="21600"/>
                  </a:lnTo>
                  <a:lnTo>
                    <a:pt x="9397" y="21145"/>
                  </a:lnTo>
                  <a:lnTo>
                    <a:pt x="9431" y="20553"/>
                  </a:lnTo>
                  <a:lnTo>
                    <a:pt x="9127" y="20176"/>
                  </a:lnTo>
                  <a:lnTo>
                    <a:pt x="9343" y="18878"/>
                  </a:lnTo>
                  <a:lnTo>
                    <a:pt x="9752" y="18574"/>
                  </a:lnTo>
                  <a:lnTo>
                    <a:pt x="10138" y="18266"/>
                  </a:lnTo>
                  <a:lnTo>
                    <a:pt x="9853" y="17572"/>
                  </a:lnTo>
                  <a:lnTo>
                    <a:pt x="9438" y="17162"/>
                  </a:lnTo>
                  <a:lnTo>
                    <a:pt x="10119" y="16523"/>
                  </a:lnTo>
                  <a:lnTo>
                    <a:pt x="10796" y="16021"/>
                  </a:lnTo>
                  <a:lnTo>
                    <a:pt x="11114" y="15623"/>
                  </a:lnTo>
                  <a:lnTo>
                    <a:pt x="10764" y="15103"/>
                  </a:lnTo>
                  <a:lnTo>
                    <a:pt x="10332" y="14820"/>
                  </a:lnTo>
                  <a:lnTo>
                    <a:pt x="10605" y="14105"/>
                  </a:lnTo>
                  <a:lnTo>
                    <a:pt x="10589" y="13764"/>
                  </a:lnTo>
                  <a:lnTo>
                    <a:pt x="10123" y="13842"/>
                  </a:lnTo>
                  <a:lnTo>
                    <a:pt x="9757" y="13581"/>
                  </a:lnTo>
                  <a:lnTo>
                    <a:pt x="9528" y="13335"/>
                  </a:lnTo>
                  <a:lnTo>
                    <a:pt x="9185" y="13497"/>
                  </a:lnTo>
                  <a:lnTo>
                    <a:pt x="8841" y="13590"/>
                  </a:lnTo>
                  <a:lnTo>
                    <a:pt x="8575" y="13172"/>
                  </a:lnTo>
                  <a:lnTo>
                    <a:pt x="8575" y="12559"/>
                  </a:lnTo>
                  <a:lnTo>
                    <a:pt x="8368" y="11706"/>
                  </a:lnTo>
                  <a:lnTo>
                    <a:pt x="7818" y="11895"/>
                  </a:lnTo>
                  <a:lnTo>
                    <a:pt x="7394" y="12421"/>
                  </a:lnTo>
                  <a:lnTo>
                    <a:pt x="6990" y="12670"/>
                  </a:lnTo>
                  <a:lnTo>
                    <a:pt x="6530" y="12426"/>
                  </a:lnTo>
                  <a:lnTo>
                    <a:pt x="6126" y="12940"/>
                  </a:lnTo>
                  <a:lnTo>
                    <a:pt x="5710" y="13514"/>
                  </a:lnTo>
                  <a:lnTo>
                    <a:pt x="5380" y="13782"/>
                  </a:lnTo>
                  <a:lnTo>
                    <a:pt x="5216" y="13321"/>
                  </a:lnTo>
                  <a:lnTo>
                    <a:pt x="4815" y="13337"/>
                  </a:lnTo>
                  <a:lnTo>
                    <a:pt x="4585" y="13153"/>
                  </a:lnTo>
                  <a:lnTo>
                    <a:pt x="4462" y="12778"/>
                  </a:lnTo>
                  <a:lnTo>
                    <a:pt x="3933" y="12771"/>
                  </a:lnTo>
                  <a:lnTo>
                    <a:pt x="3404" y="12961"/>
                  </a:lnTo>
                  <a:lnTo>
                    <a:pt x="2940" y="12677"/>
                  </a:lnTo>
                  <a:lnTo>
                    <a:pt x="2480" y="12649"/>
                  </a:lnTo>
                  <a:lnTo>
                    <a:pt x="2036" y="12857"/>
                  </a:lnTo>
                  <a:lnTo>
                    <a:pt x="1527" y="12993"/>
                  </a:lnTo>
                  <a:lnTo>
                    <a:pt x="1166" y="13363"/>
                  </a:lnTo>
                  <a:lnTo>
                    <a:pt x="1146" y="13918"/>
                  </a:lnTo>
                  <a:lnTo>
                    <a:pt x="1145" y="14730"/>
                  </a:lnTo>
                  <a:lnTo>
                    <a:pt x="847" y="15334"/>
                  </a:lnTo>
                  <a:lnTo>
                    <a:pt x="626" y="15533"/>
                  </a:lnTo>
                  <a:lnTo>
                    <a:pt x="612" y="14764"/>
                  </a:lnTo>
                  <a:lnTo>
                    <a:pt x="375" y="14151"/>
                  </a:lnTo>
                  <a:lnTo>
                    <a:pt x="625" y="13622"/>
                  </a:lnTo>
                  <a:lnTo>
                    <a:pt x="369" y="12804"/>
                  </a:lnTo>
                  <a:lnTo>
                    <a:pt x="130" y="12278"/>
                  </a:lnTo>
                  <a:lnTo>
                    <a:pt x="0" y="11422"/>
                  </a:lnTo>
                  <a:lnTo>
                    <a:pt x="225" y="10754"/>
                  </a:lnTo>
                  <a:lnTo>
                    <a:pt x="513" y="9792"/>
                  </a:lnTo>
                  <a:lnTo>
                    <a:pt x="378" y="9281"/>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4" name="Shape"/>
            <p:cNvSpPr/>
            <p:nvPr/>
          </p:nvSpPr>
          <p:spPr>
            <a:xfrm>
              <a:off x="11215583" y="4612062"/>
              <a:ext cx="693118" cy="888871"/>
            </a:xfrm>
            <a:custGeom>
              <a:avLst/>
              <a:gdLst/>
              <a:ahLst/>
              <a:cxnLst>
                <a:cxn ang="0">
                  <a:pos x="wd2" y="hd2"/>
                </a:cxn>
                <a:cxn ang="5400000">
                  <a:pos x="wd2" y="hd2"/>
                </a:cxn>
                <a:cxn ang="10800000">
                  <a:pos x="wd2" y="hd2"/>
                </a:cxn>
                <a:cxn ang="16200000">
                  <a:pos x="wd2" y="hd2"/>
                </a:cxn>
              </a:cxnLst>
              <a:rect l="0" t="0" r="r" b="b"/>
              <a:pathLst>
                <a:path w="21600" h="21600" extrusionOk="0">
                  <a:moveTo>
                    <a:pt x="21600" y="2452"/>
                  </a:moveTo>
                  <a:lnTo>
                    <a:pt x="20349" y="4251"/>
                  </a:lnTo>
                  <a:lnTo>
                    <a:pt x="20295" y="5922"/>
                  </a:lnTo>
                  <a:lnTo>
                    <a:pt x="21025" y="7498"/>
                  </a:lnTo>
                  <a:lnTo>
                    <a:pt x="21408" y="9022"/>
                  </a:lnTo>
                  <a:lnTo>
                    <a:pt x="20827" y="10158"/>
                  </a:lnTo>
                  <a:lnTo>
                    <a:pt x="20062" y="11398"/>
                  </a:lnTo>
                  <a:lnTo>
                    <a:pt x="19923" y="13107"/>
                  </a:lnTo>
                  <a:lnTo>
                    <a:pt x="19219" y="15046"/>
                  </a:lnTo>
                  <a:lnTo>
                    <a:pt x="18364" y="16060"/>
                  </a:lnTo>
                  <a:lnTo>
                    <a:pt x="17379" y="17225"/>
                  </a:lnTo>
                  <a:lnTo>
                    <a:pt x="16954" y="18644"/>
                  </a:lnTo>
                  <a:lnTo>
                    <a:pt x="16882" y="19994"/>
                  </a:lnTo>
                  <a:lnTo>
                    <a:pt x="16660" y="21392"/>
                  </a:lnTo>
                  <a:lnTo>
                    <a:pt x="15357" y="21600"/>
                  </a:lnTo>
                  <a:lnTo>
                    <a:pt x="13936" y="21407"/>
                  </a:lnTo>
                  <a:lnTo>
                    <a:pt x="12183" y="21123"/>
                  </a:lnTo>
                  <a:cubicBezTo>
                    <a:pt x="11754" y="20881"/>
                    <a:pt x="11256" y="20722"/>
                    <a:pt x="10733" y="20661"/>
                  </a:cubicBezTo>
                  <a:cubicBezTo>
                    <a:pt x="9749" y="20546"/>
                    <a:pt x="8751" y="20773"/>
                    <a:pt x="8002" y="21283"/>
                  </a:cubicBezTo>
                  <a:lnTo>
                    <a:pt x="6641" y="21244"/>
                  </a:lnTo>
                  <a:lnTo>
                    <a:pt x="5994" y="20489"/>
                  </a:lnTo>
                  <a:lnTo>
                    <a:pt x="3932" y="21102"/>
                  </a:lnTo>
                  <a:lnTo>
                    <a:pt x="2607" y="20791"/>
                  </a:lnTo>
                  <a:lnTo>
                    <a:pt x="911" y="20565"/>
                  </a:lnTo>
                  <a:lnTo>
                    <a:pt x="0" y="20048"/>
                  </a:lnTo>
                  <a:lnTo>
                    <a:pt x="296" y="18913"/>
                  </a:lnTo>
                  <a:lnTo>
                    <a:pt x="408" y="16775"/>
                  </a:lnTo>
                  <a:lnTo>
                    <a:pt x="606" y="12473"/>
                  </a:lnTo>
                  <a:lnTo>
                    <a:pt x="2098" y="11377"/>
                  </a:lnTo>
                  <a:lnTo>
                    <a:pt x="2025" y="9871"/>
                  </a:lnTo>
                  <a:lnTo>
                    <a:pt x="4317" y="6465"/>
                  </a:lnTo>
                  <a:lnTo>
                    <a:pt x="5284" y="4775"/>
                  </a:lnTo>
                  <a:lnTo>
                    <a:pt x="6785" y="6082"/>
                  </a:lnTo>
                  <a:lnTo>
                    <a:pt x="8264" y="5463"/>
                  </a:lnTo>
                  <a:lnTo>
                    <a:pt x="9473" y="4234"/>
                  </a:lnTo>
                  <a:lnTo>
                    <a:pt x="10139" y="2196"/>
                  </a:lnTo>
                  <a:lnTo>
                    <a:pt x="13442" y="2547"/>
                  </a:lnTo>
                  <a:lnTo>
                    <a:pt x="16503" y="2493"/>
                  </a:lnTo>
                  <a:lnTo>
                    <a:pt x="18116" y="1183"/>
                  </a:lnTo>
                  <a:lnTo>
                    <a:pt x="18942" y="0"/>
                  </a:lnTo>
                  <a:lnTo>
                    <a:pt x="20197" y="865"/>
                  </a:lnTo>
                  <a:lnTo>
                    <a:pt x="20580" y="2168"/>
                  </a:lnTo>
                  <a:lnTo>
                    <a:pt x="21600" y="2452"/>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5" name="Shape"/>
            <p:cNvSpPr/>
            <p:nvPr/>
          </p:nvSpPr>
          <p:spPr>
            <a:xfrm>
              <a:off x="10448774" y="5297526"/>
              <a:ext cx="472889" cy="740583"/>
            </a:xfrm>
            <a:custGeom>
              <a:avLst/>
              <a:gdLst/>
              <a:ahLst/>
              <a:cxnLst>
                <a:cxn ang="0">
                  <a:pos x="wd2" y="hd2"/>
                </a:cxn>
                <a:cxn ang="5400000">
                  <a:pos x="wd2" y="hd2"/>
                </a:cxn>
                <a:cxn ang="10800000">
                  <a:pos x="wd2" y="hd2"/>
                </a:cxn>
                <a:cxn ang="16200000">
                  <a:pos x="wd2" y="hd2"/>
                </a:cxn>
              </a:cxnLst>
              <a:rect l="0" t="0" r="r" b="b"/>
              <a:pathLst>
                <a:path w="21600" h="21600" extrusionOk="0">
                  <a:moveTo>
                    <a:pt x="18304" y="0"/>
                  </a:moveTo>
                  <a:lnTo>
                    <a:pt x="16855" y="866"/>
                  </a:lnTo>
                  <a:lnTo>
                    <a:pt x="15757" y="2214"/>
                  </a:lnTo>
                  <a:lnTo>
                    <a:pt x="14092" y="3058"/>
                  </a:lnTo>
                  <a:lnTo>
                    <a:pt x="13441" y="4225"/>
                  </a:lnTo>
                  <a:lnTo>
                    <a:pt x="11730" y="4917"/>
                  </a:lnTo>
                  <a:lnTo>
                    <a:pt x="9811" y="5199"/>
                  </a:lnTo>
                  <a:lnTo>
                    <a:pt x="8228" y="5968"/>
                  </a:lnTo>
                  <a:lnTo>
                    <a:pt x="6222" y="6442"/>
                  </a:lnTo>
                  <a:lnTo>
                    <a:pt x="3978" y="7113"/>
                  </a:lnTo>
                  <a:lnTo>
                    <a:pt x="1342" y="8352"/>
                  </a:lnTo>
                  <a:lnTo>
                    <a:pt x="983" y="9552"/>
                  </a:lnTo>
                  <a:lnTo>
                    <a:pt x="1538" y="10943"/>
                  </a:lnTo>
                  <a:lnTo>
                    <a:pt x="0" y="12168"/>
                  </a:lnTo>
                  <a:lnTo>
                    <a:pt x="405" y="13642"/>
                  </a:lnTo>
                  <a:lnTo>
                    <a:pt x="1841" y="15037"/>
                  </a:lnTo>
                  <a:lnTo>
                    <a:pt x="3070" y="16578"/>
                  </a:lnTo>
                  <a:lnTo>
                    <a:pt x="3599" y="18777"/>
                  </a:lnTo>
                  <a:lnTo>
                    <a:pt x="4885" y="19904"/>
                  </a:lnTo>
                  <a:lnTo>
                    <a:pt x="6586" y="18618"/>
                  </a:lnTo>
                  <a:lnTo>
                    <a:pt x="7640" y="19908"/>
                  </a:lnTo>
                  <a:lnTo>
                    <a:pt x="7860" y="21509"/>
                  </a:lnTo>
                  <a:lnTo>
                    <a:pt x="10589" y="21600"/>
                  </a:lnTo>
                  <a:lnTo>
                    <a:pt x="11415" y="20480"/>
                  </a:lnTo>
                  <a:lnTo>
                    <a:pt x="10829" y="18332"/>
                  </a:lnTo>
                  <a:lnTo>
                    <a:pt x="11081" y="16451"/>
                  </a:lnTo>
                  <a:lnTo>
                    <a:pt x="12789" y="14990"/>
                  </a:lnTo>
                  <a:lnTo>
                    <a:pt x="14509" y="13925"/>
                  </a:lnTo>
                  <a:lnTo>
                    <a:pt x="13639" y="11957"/>
                  </a:lnTo>
                  <a:lnTo>
                    <a:pt x="14799" y="10602"/>
                  </a:lnTo>
                  <a:lnTo>
                    <a:pt x="17100" y="11302"/>
                  </a:lnTo>
                  <a:lnTo>
                    <a:pt x="19388" y="10602"/>
                  </a:lnTo>
                  <a:lnTo>
                    <a:pt x="21184" y="10842"/>
                  </a:lnTo>
                  <a:lnTo>
                    <a:pt x="21600" y="7203"/>
                  </a:lnTo>
                  <a:lnTo>
                    <a:pt x="21386" y="5381"/>
                  </a:lnTo>
                  <a:lnTo>
                    <a:pt x="21493" y="3558"/>
                  </a:lnTo>
                  <a:lnTo>
                    <a:pt x="20276" y="2804"/>
                  </a:lnTo>
                  <a:lnTo>
                    <a:pt x="20812" y="869"/>
                  </a:lnTo>
                  <a:lnTo>
                    <a:pt x="18304" y="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6" name="Shape"/>
            <p:cNvSpPr/>
            <p:nvPr/>
          </p:nvSpPr>
          <p:spPr>
            <a:xfrm>
              <a:off x="10899113" y="5273326"/>
              <a:ext cx="517925" cy="1202842"/>
            </a:xfrm>
            <a:custGeom>
              <a:avLst/>
              <a:gdLst/>
              <a:ahLst/>
              <a:cxnLst>
                <a:cxn ang="0">
                  <a:pos x="wd2" y="hd2"/>
                </a:cxn>
                <a:cxn ang="5400000">
                  <a:pos x="wd2" y="hd2"/>
                </a:cxn>
                <a:cxn ang="10800000">
                  <a:pos x="wd2" y="hd2"/>
                </a:cxn>
                <a:cxn ang="16200000">
                  <a:pos x="wd2" y="hd2"/>
                </a:cxn>
              </a:cxnLst>
              <a:rect l="0" t="0" r="r" b="b"/>
              <a:pathLst>
                <a:path w="21600" h="21600" extrusionOk="0">
                  <a:moveTo>
                    <a:pt x="18809" y="3469"/>
                  </a:moveTo>
                  <a:lnTo>
                    <a:pt x="20415" y="5359"/>
                  </a:lnTo>
                  <a:lnTo>
                    <a:pt x="20990" y="7306"/>
                  </a:lnTo>
                  <a:lnTo>
                    <a:pt x="20737" y="8720"/>
                  </a:lnTo>
                  <a:lnTo>
                    <a:pt x="21364" y="10322"/>
                  </a:lnTo>
                  <a:lnTo>
                    <a:pt x="21600" y="11431"/>
                  </a:lnTo>
                  <a:lnTo>
                    <a:pt x="21203" y="12125"/>
                  </a:lnTo>
                  <a:lnTo>
                    <a:pt x="19977" y="12161"/>
                  </a:lnTo>
                  <a:lnTo>
                    <a:pt x="18003" y="12529"/>
                  </a:lnTo>
                  <a:lnTo>
                    <a:pt x="16584" y="13484"/>
                  </a:lnTo>
                  <a:lnTo>
                    <a:pt x="16402" y="14465"/>
                  </a:lnTo>
                  <a:lnTo>
                    <a:pt x="16676" y="15413"/>
                  </a:lnTo>
                  <a:lnTo>
                    <a:pt x="16992" y="16500"/>
                  </a:lnTo>
                  <a:lnTo>
                    <a:pt x="17694" y="17589"/>
                  </a:lnTo>
                  <a:lnTo>
                    <a:pt x="19213" y="18421"/>
                  </a:lnTo>
                  <a:lnTo>
                    <a:pt x="19000" y="19628"/>
                  </a:lnTo>
                  <a:lnTo>
                    <a:pt x="17015" y="20170"/>
                  </a:lnTo>
                  <a:lnTo>
                    <a:pt x="16440" y="21047"/>
                  </a:lnTo>
                  <a:lnTo>
                    <a:pt x="15064" y="21600"/>
                  </a:lnTo>
                  <a:lnTo>
                    <a:pt x="13492" y="20888"/>
                  </a:lnTo>
                  <a:lnTo>
                    <a:pt x="11811" y="20583"/>
                  </a:lnTo>
                  <a:lnTo>
                    <a:pt x="10414" y="20772"/>
                  </a:lnTo>
                  <a:lnTo>
                    <a:pt x="8992" y="21049"/>
                  </a:lnTo>
                  <a:lnTo>
                    <a:pt x="8230" y="19195"/>
                  </a:lnTo>
                  <a:lnTo>
                    <a:pt x="6005" y="17419"/>
                  </a:lnTo>
                  <a:lnTo>
                    <a:pt x="5554" y="15587"/>
                  </a:lnTo>
                  <a:lnTo>
                    <a:pt x="5402" y="14202"/>
                  </a:lnTo>
                  <a:lnTo>
                    <a:pt x="4453" y="12576"/>
                  </a:lnTo>
                  <a:lnTo>
                    <a:pt x="3655" y="11366"/>
                  </a:lnTo>
                  <a:lnTo>
                    <a:pt x="3568" y="10485"/>
                  </a:lnTo>
                  <a:lnTo>
                    <a:pt x="2922" y="9448"/>
                  </a:lnTo>
                  <a:lnTo>
                    <a:pt x="0" y="6733"/>
                  </a:lnTo>
                  <a:lnTo>
                    <a:pt x="406" y="3763"/>
                  </a:lnTo>
                  <a:lnTo>
                    <a:pt x="396" y="2429"/>
                  </a:lnTo>
                  <a:lnTo>
                    <a:pt x="4712" y="2440"/>
                  </a:lnTo>
                  <a:lnTo>
                    <a:pt x="7871" y="921"/>
                  </a:lnTo>
                  <a:lnTo>
                    <a:pt x="10207" y="0"/>
                  </a:lnTo>
                  <a:lnTo>
                    <a:pt x="11647" y="674"/>
                  </a:lnTo>
                  <a:lnTo>
                    <a:pt x="14719" y="634"/>
                  </a:lnTo>
                  <a:lnTo>
                    <a:pt x="14627" y="2000"/>
                  </a:lnTo>
                  <a:lnTo>
                    <a:pt x="13827" y="2783"/>
                  </a:lnTo>
                  <a:lnTo>
                    <a:pt x="15818" y="3262"/>
                  </a:lnTo>
                  <a:lnTo>
                    <a:pt x="18809" y="3469"/>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7" name="Shape"/>
            <p:cNvSpPr/>
            <p:nvPr/>
          </p:nvSpPr>
          <p:spPr>
            <a:xfrm>
              <a:off x="9774870" y="4484996"/>
              <a:ext cx="1346861" cy="537890"/>
            </a:xfrm>
            <a:custGeom>
              <a:avLst/>
              <a:gdLst/>
              <a:ahLst/>
              <a:cxnLst>
                <a:cxn ang="0">
                  <a:pos x="wd2" y="hd2"/>
                </a:cxn>
                <a:cxn ang="5400000">
                  <a:pos x="wd2" y="hd2"/>
                </a:cxn>
                <a:cxn ang="10800000">
                  <a:pos x="wd2" y="hd2"/>
                </a:cxn>
                <a:cxn ang="16200000">
                  <a:pos x="wd2" y="hd2"/>
                </a:cxn>
              </a:cxnLst>
              <a:rect l="0" t="0" r="r" b="b"/>
              <a:pathLst>
                <a:path w="21600" h="21600" extrusionOk="0">
                  <a:moveTo>
                    <a:pt x="1650" y="5115"/>
                  </a:moveTo>
                  <a:lnTo>
                    <a:pt x="753" y="6427"/>
                  </a:lnTo>
                  <a:lnTo>
                    <a:pt x="863" y="11971"/>
                  </a:lnTo>
                  <a:lnTo>
                    <a:pt x="7" y="14805"/>
                  </a:lnTo>
                  <a:lnTo>
                    <a:pt x="0" y="17235"/>
                  </a:lnTo>
                  <a:lnTo>
                    <a:pt x="437" y="19335"/>
                  </a:lnTo>
                  <a:lnTo>
                    <a:pt x="1239" y="18666"/>
                  </a:lnTo>
                  <a:lnTo>
                    <a:pt x="2487" y="19236"/>
                  </a:lnTo>
                  <a:lnTo>
                    <a:pt x="3460" y="20433"/>
                  </a:lnTo>
                  <a:lnTo>
                    <a:pt x="4421" y="21116"/>
                  </a:lnTo>
                  <a:lnTo>
                    <a:pt x="5813" y="20308"/>
                  </a:lnTo>
                  <a:lnTo>
                    <a:pt x="6831" y="20179"/>
                  </a:lnTo>
                  <a:lnTo>
                    <a:pt x="8289" y="20028"/>
                  </a:lnTo>
                  <a:lnTo>
                    <a:pt x="9902" y="19979"/>
                  </a:lnTo>
                  <a:lnTo>
                    <a:pt x="11288" y="19954"/>
                  </a:lnTo>
                  <a:lnTo>
                    <a:pt x="12919" y="19650"/>
                  </a:lnTo>
                  <a:lnTo>
                    <a:pt x="13797" y="18343"/>
                  </a:lnTo>
                  <a:lnTo>
                    <a:pt x="14660" y="19580"/>
                  </a:lnTo>
                  <a:lnTo>
                    <a:pt x="16070" y="19195"/>
                  </a:lnTo>
                  <a:lnTo>
                    <a:pt x="17099" y="19979"/>
                  </a:lnTo>
                  <a:lnTo>
                    <a:pt x="18044" y="21600"/>
                  </a:lnTo>
                  <a:lnTo>
                    <a:pt x="19869" y="18841"/>
                  </a:lnTo>
                  <a:lnTo>
                    <a:pt x="21600" y="15583"/>
                  </a:lnTo>
                  <a:lnTo>
                    <a:pt x="20717" y="13413"/>
                  </a:lnTo>
                  <a:lnTo>
                    <a:pt x="19920" y="12306"/>
                  </a:lnTo>
                  <a:lnTo>
                    <a:pt x="20604" y="10050"/>
                  </a:lnTo>
                  <a:lnTo>
                    <a:pt x="20524" y="8020"/>
                  </a:lnTo>
                  <a:lnTo>
                    <a:pt x="19316" y="8344"/>
                  </a:lnTo>
                  <a:lnTo>
                    <a:pt x="18061" y="6458"/>
                  </a:lnTo>
                  <a:lnTo>
                    <a:pt x="16897" y="7406"/>
                  </a:lnTo>
                  <a:lnTo>
                    <a:pt x="16448" y="6179"/>
                  </a:lnTo>
                  <a:lnTo>
                    <a:pt x="16377" y="3695"/>
                  </a:lnTo>
                  <a:lnTo>
                    <a:pt x="15871" y="0"/>
                  </a:lnTo>
                  <a:lnTo>
                    <a:pt x="14445" y="452"/>
                  </a:lnTo>
                  <a:lnTo>
                    <a:pt x="13651" y="2677"/>
                  </a:lnTo>
                  <a:lnTo>
                    <a:pt x="12899" y="3654"/>
                  </a:lnTo>
                  <a:lnTo>
                    <a:pt x="11907" y="2921"/>
                  </a:lnTo>
                  <a:lnTo>
                    <a:pt x="10688" y="5251"/>
                  </a:lnTo>
                  <a:lnTo>
                    <a:pt x="9792" y="8095"/>
                  </a:lnTo>
                  <a:lnTo>
                    <a:pt x="9508" y="6498"/>
                  </a:lnTo>
                  <a:lnTo>
                    <a:pt x="8572" y="6438"/>
                  </a:lnTo>
                  <a:lnTo>
                    <a:pt x="7946" y="4428"/>
                  </a:lnTo>
                  <a:lnTo>
                    <a:pt x="6516" y="4632"/>
                  </a:lnTo>
                  <a:lnTo>
                    <a:pt x="5523" y="5146"/>
                  </a:lnTo>
                  <a:lnTo>
                    <a:pt x="4631" y="3944"/>
                  </a:lnTo>
                  <a:lnTo>
                    <a:pt x="3454" y="4008"/>
                  </a:lnTo>
                  <a:lnTo>
                    <a:pt x="1650" y="5115"/>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8" name="Shape"/>
            <p:cNvSpPr/>
            <p:nvPr/>
          </p:nvSpPr>
          <p:spPr>
            <a:xfrm>
              <a:off x="0" y="5149901"/>
              <a:ext cx="2836323" cy="2347174"/>
            </a:xfrm>
            <a:custGeom>
              <a:avLst/>
              <a:gdLst/>
              <a:ahLst/>
              <a:cxnLst>
                <a:cxn ang="0">
                  <a:pos x="wd2" y="hd2"/>
                </a:cxn>
                <a:cxn ang="5400000">
                  <a:pos x="wd2" y="hd2"/>
                </a:cxn>
                <a:cxn ang="10800000">
                  <a:pos x="wd2" y="hd2"/>
                </a:cxn>
                <a:cxn ang="16200000">
                  <a:pos x="wd2" y="hd2"/>
                </a:cxn>
              </a:cxnLst>
              <a:rect l="0" t="0" r="r" b="b"/>
              <a:pathLst>
                <a:path w="21600" h="21600" extrusionOk="0">
                  <a:moveTo>
                    <a:pt x="11596" y="194"/>
                  </a:moveTo>
                  <a:lnTo>
                    <a:pt x="10853" y="0"/>
                  </a:lnTo>
                  <a:lnTo>
                    <a:pt x="10315" y="131"/>
                  </a:lnTo>
                  <a:lnTo>
                    <a:pt x="10128" y="626"/>
                  </a:lnTo>
                  <a:lnTo>
                    <a:pt x="10274" y="1093"/>
                  </a:lnTo>
                  <a:lnTo>
                    <a:pt x="10318" y="1598"/>
                  </a:lnTo>
                  <a:lnTo>
                    <a:pt x="9930" y="1767"/>
                  </a:lnTo>
                  <a:lnTo>
                    <a:pt x="9480" y="2005"/>
                  </a:lnTo>
                  <a:lnTo>
                    <a:pt x="9092" y="2070"/>
                  </a:lnTo>
                  <a:lnTo>
                    <a:pt x="8698" y="1983"/>
                  </a:lnTo>
                  <a:lnTo>
                    <a:pt x="8619" y="1513"/>
                  </a:lnTo>
                  <a:lnTo>
                    <a:pt x="8379" y="1208"/>
                  </a:lnTo>
                  <a:lnTo>
                    <a:pt x="7869" y="1332"/>
                  </a:lnTo>
                  <a:lnTo>
                    <a:pt x="7310" y="1473"/>
                  </a:lnTo>
                  <a:lnTo>
                    <a:pt x="6885" y="1856"/>
                  </a:lnTo>
                  <a:lnTo>
                    <a:pt x="6578" y="2158"/>
                  </a:lnTo>
                  <a:lnTo>
                    <a:pt x="5940" y="2221"/>
                  </a:lnTo>
                  <a:lnTo>
                    <a:pt x="5400" y="1941"/>
                  </a:lnTo>
                  <a:lnTo>
                    <a:pt x="5132" y="1593"/>
                  </a:lnTo>
                  <a:lnTo>
                    <a:pt x="4662" y="1440"/>
                  </a:lnTo>
                  <a:lnTo>
                    <a:pt x="3976" y="1457"/>
                  </a:lnTo>
                  <a:lnTo>
                    <a:pt x="3255" y="1305"/>
                  </a:lnTo>
                  <a:lnTo>
                    <a:pt x="2761" y="1287"/>
                  </a:lnTo>
                  <a:lnTo>
                    <a:pt x="2197" y="1302"/>
                  </a:lnTo>
                  <a:lnTo>
                    <a:pt x="2291" y="1707"/>
                  </a:lnTo>
                  <a:lnTo>
                    <a:pt x="2378" y="2201"/>
                  </a:lnTo>
                  <a:lnTo>
                    <a:pt x="1975" y="2445"/>
                  </a:lnTo>
                  <a:lnTo>
                    <a:pt x="1436" y="2417"/>
                  </a:lnTo>
                  <a:lnTo>
                    <a:pt x="781" y="2521"/>
                  </a:lnTo>
                  <a:lnTo>
                    <a:pt x="372" y="2831"/>
                  </a:lnTo>
                  <a:lnTo>
                    <a:pt x="267" y="3251"/>
                  </a:lnTo>
                  <a:lnTo>
                    <a:pt x="0" y="3810"/>
                  </a:lnTo>
                  <a:lnTo>
                    <a:pt x="373" y="4107"/>
                  </a:lnTo>
                  <a:lnTo>
                    <a:pt x="621" y="3939"/>
                  </a:lnTo>
                  <a:lnTo>
                    <a:pt x="797" y="3644"/>
                  </a:lnTo>
                  <a:lnTo>
                    <a:pt x="1231" y="3374"/>
                  </a:lnTo>
                  <a:cubicBezTo>
                    <a:pt x="1320" y="3325"/>
                    <a:pt x="1408" y="3276"/>
                    <a:pt x="1497" y="3227"/>
                  </a:cubicBezTo>
                  <a:cubicBezTo>
                    <a:pt x="1585" y="3178"/>
                    <a:pt x="1674" y="3129"/>
                    <a:pt x="1762" y="3080"/>
                  </a:cubicBezTo>
                  <a:cubicBezTo>
                    <a:pt x="1842" y="3071"/>
                    <a:pt x="1922" y="3061"/>
                    <a:pt x="2002" y="3051"/>
                  </a:cubicBezTo>
                  <a:cubicBezTo>
                    <a:pt x="2082" y="3042"/>
                    <a:pt x="2162" y="3032"/>
                    <a:pt x="2242" y="3022"/>
                  </a:cubicBezTo>
                  <a:lnTo>
                    <a:pt x="1499" y="3611"/>
                  </a:lnTo>
                  <a:lnTo>
                    <a:pt x="962" y="4023"/>
                  </a:lnTo>
                  <a:lnTo>
                    <a:pt x="788" y="4328"/>
                  </a:lnTo>
                  <a:lnTo>
                    <a:pt x="919" y="4707"/>
                  </a:lnTo>
                  <a:lnTo>
                    <a:pt x="1278" y="5326"/>
                  </a:lnTo>
                  <a:lnTo>
                    <a:pt x="1299" y="5716"/>
                  </a:lnTo>
                  <a:lnTo>
                    <a:pt x="1329" y="6109"/>
                  </a:lnTo>
                  <a:lnTo>
                    <a:pt x="1686" y="6457"/>
                  </a:lnTo>
                  <a:lnTo>
                    <a:pt x="2107" y="6617"/>
                  </a:lnTo>
                  <a:lnTo>
                    <a:pt x="2609" y="7132"/>
                  </a:lnTo>
                  <a:lnTo>
                    <a:pt x="2869" y="7424"/>
                  </a:lnTo>
                  <a:lnTo>
                    <a:pt x="3348" y="7824"/>
                  </a:lnTo>
                  <a:lnTo>
                    <a:pt x="3851" y="8094"/>
                  </a:lnTo>
                  <a:lnTo>
                    <a:pt x="4319" y="8320"/>
                  </a:lnTo>
                  <a:lnTo>
                    <a:pt x="4819" y="8359"/>
                  </a:lnTo>
                  <a:lnTo>
                    <a:pt x="5165" y="7959"/>
                  </a:lnTo>
                  <a:lnTo>
                    <a:pt x="5630" y="7934"/>
                  </a:lnTo>
                  <a:lnTo>
                    <a:pt x="6177" y="7936"/>
                  </a:lnTo>
                  <a:lnTo>
                    <a:pt x="6535" y="7646"/>
                  </a:lnTo>
                  <a:lnTo>
                    <a:pt x="6861" y="7350"/>
                  </a:lnTo>
                  <a:lnTo>
                    <a:pt x="7159" y="7713"/>
                  </a:lnTo>
                  <a:lnTo>
                    <a:pt x="7554" y="7310"/>
                  </a:lnTo>
                  <a:lnTo>
                    <a:pt x="7771" y="7046"/>
                  </a:lnTo>
                  <a:lnTo>
                    <a:pt x="8038" y="7437"/>
                  </a:lnTo>
                  <a:lnTo>
                    <a:pt x="7835" y="7798"/>
                  </a:lnTo>
                  <a:lnTo>
                    <a:pt x="7311" y="8029"/>
                  </a:lnTo>
                  <a:lnTo>
                    <a:pt x="7044" y="8503"/>
                  </a:lnTo>
                  <a:lnTo>
                    <a:pt x="6865" y="9017"/>
                  </a:lnTo>
                  <a:cubicBezTo>
                    <a:pt x="6782" y="9158"/>
                    <a:pt x="6665" y="9265"/>
                    <a:pt x="6531" y="9324"/>
                  </a:cubicBezTo>
                  <a:cubicBezTo>
                    <a:pt x="6371" y="9394"/>
                    <a:pt x="6195" y="9393"/>
                    <a:pt x="6036" y="9320"/>
                  </a:cubicBezTo>
                  <a:lnTo>
                    <a:pt x="5696" y="9643"/>
                  </a:lnTo>
                  <a:lnTo>
                    <a:pt x="5320" y="9863"/>
                  </a:lnTo>
                  <a:lnTo>
                    <a:pt x="5039" y="9640"/>
                  </a:lnTo>
                  <a:lnTo>
                    <a:pt x="4752" y="9856"/>
                  </a:lnTo>
                  <a:lnTo>
                    <a:pt x="4541" y="10110"/>
                  </a:lnTo>
                  <a:lnTo>
                    <a:pt x="4172" y="9977"/>
                  </a:lnTo>
                  <a:lnTo>
                    <a:pt x="3815" y="10166"/>
                  </a:lnTo>
                  <a:lnTo>
                    <a:pt x="3513" y="10184"/>
                  </a:lnTo>
                  <a:lnTo>
                    <a:pt x="3213" y="10354"/>
                  </a:lnTo>
                  <a:lnTo>
                    <a:pt x="2981" y="10143"/>
                  </a:lnTo>
                  <a:lnTo>
                    <a:pt x="2963" y="9730"/>
                  </a:lnTo>
                  <a:lnTo>
                    <a:pt x="2586" y="9564"/>
                  </a:lnTo>
                  <a:lnTo>
                    <a:pt x="2201" y="9818"/>
                  </a:lnTo>
                  <a:lnTo>
                    <a:pt x="2165" y="10306"/>
                  </a:lnTo>
                  <a:lnTo>
                    <a:pt x="2392" y="10799"/>
                  </a:lnTo>
                  <a:lnTo>
                    <a:pt x="2778" y="11315"/>
                  </a:lnTo>
                  <a:lnTo>
                    <a:pt x="3182" y="11938"/>
                  </a:lnTo>
                  <a:lnTo>
                    <a:pt x="3608" y="12601"/>
                  </a:lnTo>
                  <a:lnTo>
                    <a:pt x="3986" y="13023"/>
                  </a:lnTo>
                  <a:lnTo>
                    <a:pt x="4466" y="13556"/>
                  </a:lnTo>
                  <a:lnTo>
                    <a:pt x="4956" y="14269"/>
                  </a:lnTo>
                  <a:lnTo>
                    <a:pt x="5477" y="15059"/>
                  </a:lnTo>
                  <a:lnTo>
                    <a:pt x="5891" y="15859"/>
                  </a:lnTo>
                  <a:lnTo>
                    <a:pt x="6489" y="16588"/>
                  </a:lnTo>
                  <a:lnTo>
                    <a:pt x="6924" y="17284"/>
                  </a:lnTo>
                  <a:lnTo>
                    <a:pt x="7386" y="17715"/>
                  </a:lnTo>
                  <a:lnTo>
                    <a:pt x="7999" y="18105"/>
                  </a:lnTo>
                  <a:lnTo>
                    <a:pt x="8688" y="18106"/>
                  </a:lnTo>
                  <a:lnTo>
                    <a:pt x="9379" y="17937"/>
                  </a:lnTo>
                  <a:lnTo>
                    <a:pt x="9981" y="17612"/>
                  </a:lnTo>
                  <a:lnTo>
                    <a:pt x="10435" y="17339"/>
                  </a:lnTo>
                  <a:lnTo>
                    <a:pt x="11036" y="17196"/>
                  </a:lnTo>
                  <a:lnTo>
                    <a:pt x="11625" y="17004"/>
                  </a:lnTo>
                  <a:lnTo>
                    <a:pt x="12073" y="16601"/>
                  </a:lnTo>
                  <a:lnTo>
                    <a:pt x="12649" y="16357"/>
                  </a:lnTo>
                  <a:lnTo>
                    <a:pt x="12975" y="15953"/>
                  </a:lnTo>
                  <a:lnTo>
                    <a:pt x="13011" y="15663"/>
                  </a:lnTo>
                  <a:lnTo>
                    <a:pt x="13284" y="15227"/>
                  </a:lnTo>
                  <a:lnTo>
                    <a:pt x="13599" y="14843"/>
                  </a:lnTo>
                  <a:cubicBezTo>
                    <a:pt x="13635" y="14743"/>
                    <a:pt x="13665" y="14640"/>
                    <a:pt x="13689" y="14534"/>
                  </a:cubicBezTo>
                  <a:cubicBezTo>
                    <a:pt x="13733" y="14342"/>
                    <a:pt x="13754" y="14132"/>
                    <a:pt x="13663" y="13968"/>
                  </a:cubicBezTo>
                  <a:cubicBezTo>
                    <a:pt x="13539" y="13746"/>
                    <a:pt x="13281" y="13711"/>
                    <a:pt x="13120" y="13895"/>
                  </a:cubicBezTo>
                  <a:lnTo>
                    <a:pt x="12801" y="13619"/>
                  </a:lnTo>
                  <a:lnTo>
                    <a:pt x="12851" y="13297"/>
                  </a:lnTo>
                  <a:lnTo>
                    <a:pt x="13097" y="12964"/>
                  </a:lnTo>
                  <a:lnTo>
                    <a:pt x="13208" y="12703"/>
                  </a:lnTo>
                  <a:lnTo>
                    <a:pt x="13586" y="12569"/>
                  </a:lnTo>
                  <a:lnTo>
                    <a:pt x="13907" y="12245"/>
                  </a:lnTo>
                  <a:lnTo>
                    <a:pt x="13889" y="11923"/>
                  </a:lnTo>
                  <a:lnTo>
                    <a:pt x="13500" y="11702"/>
                  </a:lnTo>
                  <a:lnTo>
                    <a:pt x="13543" y="11370"/>
                  </a:lnTo>
                  <a:lnTo>
                    <a:pt x="13947" y="11464"/>
                  </a:lnTo>
                  <a:lnTo>
                    <a:pt x="14235" y="11207"/>
                  </a:lnTo>
                  <a:lnTo>
                    <a:pt x="14372" y="11590"/>
                  </a:lnTo>
                  <a:lnTo>
                    <a:pt x="14852" y="11612"/>
                  </a:lnTo>
                  <a:lnTo>
                    <a:pt x="15269" y="11543"/>
                  </a:lnTo>
                  <a:lnTo>
                    <a:pt x="15685" y="11524"/>
                  </a:lnTo>
                  <a:lnTo>
                    <a:pt x="16080" y="11619"/>
                  </a:lnTo>
                  <a:lnTo>
                    <a:pt x="15560" y="11938"/>
                  </a:lnTo>
                  <a:cubicBezTo>
                    <a:pt x="15453" y="11965"/>
                    <a:pt x="15344" y="11981"/>
                    <a:pt x="15235" y="11987"/>
                  </a:cubicBezTo>
                  <a:cubicBezTo>
                    <a:pt x="15073" y="11996"/>
                    <a:pt x="14911" y="11981"/>
                    <a:pt x="14752" y="11943"/>
                  </a:cubicBezTo>
                  <a:lnTo>
                    <a:pt x="14494" y="12269"/>
                  </a:lnTo>
                  <a:lnTo>
                    <a:pt x="14466" y="12778"/>
                  </a:lnTo>
                  <a:lnTo>
                    <a:pt x="14730" y="13168"/>
                  </a:lnTo>
                  <a:lnTo>
                    <a:pt x="14688" y="13581"/>
                  </a:lnTo>
                  <a:lnTo>
                    <a:pt x="14548" y="13985"/>
                  </a:lnTo>
                  <a:lnTo>
                    <a:pt x="14839" y="14160"/>
                  </a:lnTo>
                  <a:lnTo>
                    <a:pt x="15220" y="14043"/>
                  </a:lnTo>
                  <a:lnTo>
                    <a:pt x="15619" y="14070"/>
                  </a:lnTo>
                  <a:lnTo>
                    <a:pt x="16041" y="14110"/>
                  </a:lnTo>
                  <a:lnTo>
                    <a:pt x="16357" y="14111"/>
                  </a:lnTo>
                  <a:lnTo>
                    <a:pt x="15645" y="14515"/>
                  </a:lnTo>
                  <a:lnTo>
                    <a:pt x="15168" y="14681"/>
                  </a:lnTo>
                  <a:lnTo>
                    <a:pt x="14817" y="15018"/>
                  </a:lnTo>
                  <a:lnTo>
                    <a:pt x="14979" y="15371"/>
                  </a:lnTo>
                  <a:lnTo>
                    <a:pt x="14793" y="15623"/>
                  </a:lnTo>
                  <a:lnTo>
                    <a:pt x="14644" y="15981"/>
                  </a:lnTo>
                  <a:lnTo>
                    <a:pt x="14833" y="16324"/>
                  </a:lnTo>
                  <a:lnTo>
                    <a:pt x="14818" y="16819"/>
                  </a:lnTo>
                  <a:cubicBezTo>
                    <a:pt x="14907" y="16914"/>
                    <a:pt x="14994" y="17011"/>
                    <a:pt x="15079" y="17110"/>
                  </a:cubicBezTo>
                  <a:cubicBezTo>
                    <a:pt x="15201" y="17251"/>
                    <a:pt x="15319" y="17395"/>
                    <a:pt x="15434" y="17543"/>
                  </a:cubicBezTo>
                  <a:lnTo>
                    <a:pt x="15425" y="17949"/>
                  </a:lnTo>
                  <a:lnTo>
                    <a:pt x="15599" y="18306"/>
                  </a:lnTo>
                  <a:lnTo>
                    <a:pt x="15560" y="18777"/>
                  </a:lnTo>
                  <a:lnTo>
                    <a:pt x="15473" y="19260"/>
                  </a:lnTo>
                  <a:lnTo>
                    <a:pt x="15251" y="19700"/>
                  </a:lnTo>
                  <a:lnTo>
                    <a:pt x="14884" y="20359"/>
                  </a:lnTo>
                  <a:lnTo>
                    <a:pt x="14882" y="20972"/>
                  </a:lnTo>
                  <a:lnTo>
                    <a:pt x="14837" y="21399"/>
                  </a:lnTo>
                  <a:lnTo>
                    <a:pt x="15136" y="21416"/>
                  </a:lnTo>
                  <a:lnTo>
                    <a:pt x="15445" y="21295"/>
                  </a:lnTo>
                  <a:lnTo>
                    <a:pt x="15714" y="21210"/>
                  </a:lnTo>
                  <a:lnTo>
                    <a:pt x="15973" y="21576"/>
                  </a:lnTo>
                  <a:lnTo>
                    <a:pt x="16448" y="21600"/>
                  </a:lnTo>
                  <a:lnTo>
                    <a:pt x="16737" y="21242"/>
                  </a:lnTo>
                  <a:lnTo>
                    <a:pt x="16996" y="20762"/>
                  </a:lnTo>
                  <a:lnTo>
                    <a:pt x="17360" y="20428"/>
                  </a:lnTo>
                  <a:lnTo>
                    <a:pt x="17447" y="19781"/>
                  </a:lnTo>
                  <a:lnTo>
                    <a:pt x="17478" y="19082"/>
                  </a:lnTo>
                  <a:lnTo>
                    <a:pt x="17739" y="18766"/>
                  </a:lnTo>
                  <a:lnTo>
                    <a:pt x="18031" y="19220"/>
                  </a:lnTo>
                  <a:lnTo>
                    <a:pt x="18484" y="19248"/>
                  </a:lnTo>
                  <a:cubicBezTo>
                    <a:pt x="18592" y="19204"/>
                    <a:pt x="18694" y="19140"/>
                    <a:pt x="18786" y="19060"/>
                  </a:cubicBezTo>
                  <a:cubicBezTo>
                    <a:pt x="18992" y="18878"/>
                    <a:pt x="19143" y="18619"/>
                    <a:pt x="19215" y="18323"/>
                  </a:cubicBezTo>
                  <a:lnTo>
                    <a:pt x="19238" y="17773"/>
                  </a:lnTo>
                  <a:lnTo>
                    <a:pt x="18885" y="17342"/>
                  </a:lnTo>
                  <a:lnTo>
                    <a:pt x="18417" y="16825"/>
                  </a:lnTo>
                  <a:lnTo>
                    <a:pt x="18299" y="16435"/>
                  </a:lnTo>
                  <a:lnTo>
                    <a:pt x="18790" y="16300"/>
                  </a:lnTo>
                  <a:lnTo>
                    <a:pt x="19116" y="16229"/>
                  </a:lnTo>
                  <a:lnTo>
                    <a:pt x="19487" y="15710"/>
                  </a:lnTo>
                  <a:lnTo>
                    <a:pt x="19904" y="15536"/>
                  </a:lnTo>
                  <a:lnTo>
                    <a:pt x="20471" y="15397"/>
                  </a:lnTo>
                  <a:cubicBezTo>
                    <a:pt x="20605" y="15355"/>
                    <a:pt x="20698" y="15207"/>
                    <a:pt x="20694" y="15040"/>
                  </a:cubicBezTo>
                  <a:cubicBezTo>
                    <a:pt x="20683" y="14490"/>
                    <a:pt x="20040" y="14392"/>
                    <a:pt x="19916" y="14921"/>
                  </a:cubicBezTo>
                  <a:lnTo>
                    <a:pt x="19406" y="15142"/>
                  </a:lnTo>
                  <a:lnTo>
                    <a:pt x="19053" y="15096"/>
                  </a:lnTo>
                  <a:lnTo>
                    <a:pt x="18926" y="14696"/>
                  </a:lnTo>
                  <a:lnTo>
                    <a:pt x="19274" y="14389"/>
                  </a:lnTo>
                  <a:lnTo>
                    <a:pt x="19210" y="13883"/>
                  </a:lnTo>
                  <a:lnTo>
                    <a:pt x="19356" y="13450"/>
                  </a:lnTo>
                  <a:lnTo>
                    <a:pt x="19897" y="13029"/>
                  </a:lnTo>
                  <a:lnTo>
                    <a:pt x="20159" y="12696"/>
                  </a:lnTo>
                  <a:lnTo>
                    <a:pt x="20261" y="12250"/>
                  </a:lnTo>
                  <a:lnTo>
                    <a:pt x="20166" y="11769"/>
                  </a:lnTo>
                  <a:lnTo>
                    <a:pt x="20092" y="11150"/>
                  </a:lnTo>
                  <a:lnTo>
                    <a:pt x="20456" y="10925"/>
                  </a:lnTo>
                  <a:lnTo>
                    <a:pt x="20546" y="10407"/>
                  </a:lnTo>
                  <a:lnTo>
                    <a:pt x="21035" y="10175"/>
                  </a:lnTo>
                  <a:lnTo>
                    <a:pt x="21600" y="9801"/>
                  </a:lnTo>
                  <a:lnTo>
                    <a:pt x="21565" y="9428"/>
                  </a:lnTo>
                  <a:lnTo>
                    <a:pt x="21467" y="8526"/>
                  </a:lnTo>
                  <a:lnTo>
                    <a:pt x="20689" y="7207"/>
                  </a:lnTo>
                  <a:lnTo>
                    <a:pt x="19924" y="6639"/>
                  </a:lnTo>
                  <a:lnTo>
                    <a:pt x="19092" y="6215"/>
                  </a:lnTo>
                  <a:lnTo>
                    <a:pt x="18807" y="5851"/>
                  </a:lnTo>
                  <a:lnTo>
                    <a:pt x="18772" y="5312"/>
                  </a:lnTo>
                  <a:lnTo>
                    <a:pt x="18322" y="4939"/>
                  </a:lnTo>
                  <a:lnTo>
                    <a:pt x="18268" y="4573"/>
                  </a:lnTo>
                  <a:lnTo>
                    <a:pt x="18349" y="4202"/>
                  </a:lnTo>
                  <a:lnTo>
                    <a:pt x="18089" y="3394"/>
                  </a:lnTo>
                  <a:lnTo>
                    <a:pt x="17732" y="3500"/>
                  </a:lnTo>
                  <a:lnTo>
                    <a:pt x="17435" y="3277"/>
                  </a:lnTo>
                  <a:lnTo>
                    <a:pt x="17476" y="2757"/>
                  </a:lnTo>
                  <a:lnTo>
                    <a:pt x="17770" y="2462"/>
                  </a:lnTo>
                  <a:lnTo>
                    <a:pt x="17582" y="1799"/>
                  </a:lnTo>
                  <a:lnTo>
                    <a:pt x="17099" y="1420"/>
                  </a:lnTo>
                  <a:lnTo>
                    <a:pt x="16604" y="1795"/>
                  </a:lnTo>
                  <a:lnTo>
                    <a:pt x="16266" y="1759"/>
                  </a:lnTo>
                  <a:lnTo>
                    <a:pt x="15873" y="1424"/>
                  </a:lnTo>
                  <a:lnTo>
                    <a:pt x="15075" y="1432"/>
                  </a:lnTo>
                  <a:lnTo>
                    <a:pt x="14822" y="1216"/>
                  </a:lnTo>
                  <a:lnTo>
                    <a:pt x="15385" y="795"/>
                  </a:lnTo>
                  <a:lnTo>
                    <a:pt x="15323" y="222"/>
                  </a:lnTo>
                  <a:lnTo>
                    <a:pt x="14658" y="383"/>
                  </a:lnTo>
                  <a:lnTo>
                    <a:pt x="14048" y="326"/>
                  </a:lnTo>
                  <a:lnTo>
                    <a:pt x="13351" y="179"/>
                  </a:lnTo>
                  <a:lnTo>
                    <a:pt x="12829" y="340"/>
                  </a:lnTo>
                  <a:lnTo>
                    <a:pt x="12174" y="215"/>
                  </a:lnTo>
                  <a:lnTo>
                    <a:pt x="11596" y="194"/>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29" name="Shape"/>
            <p:cNvSpPr/>
            <p:nvPr/>
          </p:nvSpPr>
          <p:spPr>
            <a:xfrm>
              <a:off x="2631806" y="4267699"/>
              <a:ext cx="4032792" cy="2776487"/>
            </a:xfrm>
            <a:custGeom>
              <a:avLst/>
              <a:gdLst/>
              <a:ahLst/>
              <a:cxnLst>
                <a:cxn ang="0">
                  <a:pos x="wd2" y="hd2"/>
                </a:cxn>
                <a:cxn ang="5400000">
                  <a:pos x="wd2" y="hd2"/>
                </a:cxn>
                <a:cxn ang="10800000">
                  <a:pos x="wd2" y="hd2"/>
                </a:cxn>
                <a:cxn ang="16200000">
                  <a:pos x="wd2" y="hd2"/>
                </a:cxn>
              </a:cxnLst>
              <a:rect l="0" t="0" r="r" b="b"/>
              <a:pathLst>
                <a:path w="21600" h="21600" extrusionOk="0">
                  <a:moveTo>
                    <a:pt x="931" y="14145"/>
                  </a:moveTo>
                  <a:lnTo>
                    <a:pt x="1007" y="15061"/>
                  </a:lnTo>
                  <a:lnTo>
                    <a:pt x="325" y="15508"/>
                  </a:lnTo>
                  <a:lnTo>
                    <a:pt x="227" y="15986"/>
                  </a:lnTo>
                  <a:lnTo>
                    <a:pt x="11" y="16155"/>
                  </a:lnTo>
                  <a:lnTo>
                    <a:pt x="0" y="17011"/>
                  </a:lnTo>
                  <a:lnTo>
                    <a:pt x="142" y="17355"/>
                  </a:lnTo>
                  <a:lnTo>
                    <a:pt x="419" y="17965"/>
                  </a:lnTo>
                  <a:lnTo>
                    <a:pt x="674" y="18143"/>
                  </a:lnTo>
                  <a:lnTo>
                    <a:pt x="1093" y="17977"/>
                  </a:lnTo>
                  <a:lnTo>
                    <a:pt x="1116" y="18411"/>
                  </a:lnTo>
                  <a:lnTo>
                    <a:pt x="925" y="18722"/>
                  </a:lnTo>
                  <a:lnTo>
                    <a:pt x="1169" y="19180"/>
                  </a:lnTo>
                  <a:lnTo>
                    <a:pt x="1517" y="19301"/>
                  </a:lnTo>
                  <a:lnTo>
                    <a:pt x="1966" y="19462"/>
                  </a:lnTo>
                  <a:lnTo>
                    <a:pt x="2349" y="19725"/>
                  </a:lnTo>
                  <a:lnTo>
                    <a:pt x="2580" y="20123"/>
                  </a:lnTo>
                  <a:lnTo>
                    <a:pt x="2807" y="20432"/>
                  </a:lnTo>
                  <a:lnTo>
                    <a:pt x="3383" y="20463"/>
                  </a:lnTo>
                  <a:lnTo>
                    <a:pt x="3889" y="20504"/>
                  </a:lnTo>
                  <a:lnTo>
                    <a:pt x="4299" y="20495"/>
                  </a:lnTo>
                  <a:lnTo>
                    <a:pt x="4638" y="20294"/>
                  </a:lnTo>
                  <a:lnTo>
                    <a:pt x="4876" y="20574"/>
                  </a:lnTo>
                  <a:lnTo>
                    <a:pt x="4988" y="20885"/>
                  </a:lnTo>
                  <a:lnTo>
                    <a:pt x="5001" y="21290"/>
                  </a:lnTo>
                  <a:lnTo>
                    <a:pt x="5200" y="21600"/>
                  </a:lnTo>
                  <a:lnTo>
                    <a:pt x="5516" y="21531"/>
                  </a:lnTo>
                  <a:lnTo>
                    <a:pt x="5706" y="21422"/>
                  </a:lnTo>
                  <a:lnTo>
                    <a:pt x="6026" y="21322"/>
                  </a:lnTo>
                  <a:lnTo>
                    <a:pt x="6278" y="21294"/>
                  </a:lnTo>
                  <a:lnTo>
                    <a:pt x="6375" y="21036"/>
                  </a:lnTo>
                  <a:lnTo>
                    <a:pt x="6378" y="20742"/>
                  </a:lnTo>
                  <a:lnTo>
                    <a:pt x="6581" y="20426"/>
                  </a:lnTo>
                  <a:lnTo>
                    <a:pt x="6665" y="19919"/>
                  </a:lnTo>
                  <a:lnTo>
                    <a:pt x="6985" y="19710"/>
                  </a:lnTo>
                  <a:lnTo>
                    <a:pt x="7630" y="19448"/>
                  </a:lnTo>
                  <a:lnTo>
                    <a:pt x="8100" y="19243"/>
                  </a:lnTo>
                  <a:lnTo>
                    <a:pt x="8497" y="19317"/>
                  </a:lnTo>
                  <a:lnTo>
                    <a:pt x="8593" y="19750"/>
                  </a:lnTo>
                  <a:lnTo>
                    <a:pt x="8503" y="20125"/>
                  </a:lnTo>
                  <a:lnTo>
                    <a:pt x="8370" y="20508"/>
                  </a:lnTo>
                  <a:lnTo>
                    <a:pt x="8739" y="20647"/>
                  </a:lnTo>
                  <a:lnTo>
                    <a:pt x="9061" y="20651"/>
                  </a:lnTo>
                  <a:lnTo>
                    <a:pt x="9478" y="20546"/>
                  </a:lnTo>
                  <a:lnTo>
                    <a:pt x="9844" y="20544"/>
                  </a:lnTo>
                  <a:lnTo>
                    <a:pt x="10039" y="20088"/>
                  </a:lnTo>
                  <a:lnTo>
                    <a:pt x="10286" y="19874"/>
                  </a:lnTo>
                  <a:lnTo>
                    <a:pt x="10500" y="20034"/>
                  </a:lnTo>
                  <a:lnTo>
                    <a:pt x="10836" y="20272"/>
                  </a:lnTo>
                  <a:lnTo>
                    <a:pt x="11441" y="20390"/>
                  </a:lnTo>
                  <a:lnTo>
                    <a:pt x="12072" y="20396"/>
                  </a:lnTo>
                  <a:lnTo>
                    <a:pt x="12166" y="20054"/>
                  </a:lnTo>
                  <a:lnTo>
                    <a:pt x="12538" y="19779"/>
                  </a:lnTo>
                  <a:lnTo>
                    <a:pt x="12975" y="19738"/>
                  </a:lnTo>
                  <a:lnTo>
                    <a:pt x="13448" y="19810"/>
                  </a:lnTo>
                  <a:lnTo>
                    <a:pt x="13366" y="20355"/>
                  </a:lnTo>
                  <a:lnTo>
                    <a:pt x="13707" y="20447"/>
                  </a:lnTo>
                  <a:lnTo>
                    <a:pt x="14062" y="20227"/>
                  </a:lnTo>
                  <a:lnTo>
                    <a:pt x="14425" y="20392"/>
                  </a:lnTo>
                  <a:lnTo>
                    <a:pt x="14686" y="20260"/>
                  </a:lnTo>
                  <a:lnTo>
                    <a:pt x="14985" y="20190"/>
                  </a:lnTo>
                  <a:lnTo>
                    <a:pt x="15299" y="20290"/>
                  </a:lnTo>
                  <a:lnTo>
                    <a:pt x="15484" y="20628"/>
                  </a:lnTo>
                  <a:lnTo>
                    <a:pt x="15599" y="20912"/>
                  </a:lnTo>
                  <a:lnTo>
                    <a:pt x="16066" y="21150"/>
                  </a:lnTo>
                  <a:lnTo>
                    <a:pt x="16239" y="21385"/>
                  </a:lnTo>
                  <a:lnTo>
                    <a:pt x="16368" y="20915"/>
                  </a:lnTo>
                  <a:lnTo>
                    <a:pt x="16298" y="20326"/>
                  </a:lnTo>
                  <a:lnTo>
                    <a:pt x="16331" y="20004"/>
                  </a:lnTo>
                  <a:lnTo>
                    <a:pt x="16578" y="19669"/>
                  </a:lnTo>
                  <a:lnTo>
                    <a:pt x="16739" y="19075"/>
                  </a:lnTo>
                  <a:lnTo>
                    <a:pt x="16776" y="18608"/>
                  </a:lnTo>
                  <a:lnTo>
                    <a:pt x="16992" y="18354"/>
                  </a:lnTo>
                  <a:lnTo>
                    <a:pt x="17244" y="18157"/>
                  </a:lnTo>
                  <a:cubicBezTo>
                    <a:pt x="17292" y="18069"/>
                    <a:pt x="17327" y="17969"/>
                    <a:pt x="17349" y="17861"/>
                  </a:cubicBezTo>
                  <a:cubicBezTo>
                    <a:pt x="17382" y="17695"/>
                    <a:pt x="17380" y="17518"/>
                    <a:pt x="17345" y="17353"/>
                  </a:cubicBezTo>
                  <a:lnTo>
                    <a:pt x="17691" y="17257"/>
                  </a:lnTo>
                  <a:lnTo>
                    <a:pt x="18058" y="17283"/>
                  </a:lnTo>
                  <a:lnTo>
                    <a:pt x="18448" y="16882"/>
                  </a:lnTo>
                  <a:lnTo>
                    <a:pt x="18831" y="16453"/>
                  </a:lnTo>
                  <a:lnTo>
                    <a:pt x="19050" y="15838"/>
                  </a:lnTo>
                  <a:lnTo>
                    <a:pt x="19076" y="15472"/>
                  </a:lnTo>
                  <a:lnTo>
                    <a:pt x="19574" y="14972"/>
                  </a:lnTo>
                  <a:lnTo>
                    <a:pt x="19845" y="14578"/>
                  </a:lnTo>
                  <a:lnTo>
                    <a:pt x="19892" y="14110"/>
                  </a:lnTo>
                  <a:lnTo>
                    <a:pt x="19666" y="13881"/>
                  </a:lnTo>
                  <a:lnTo>
                    <a:pt x="19366" y="13621"/>
                  </a:lnTo>
                  <a:lnTo>
                    <a:pt x="19256" y="13201"/>
                  </a:lnTo>
                  <a:lnTo>
                    <a:pt x="18927" y="13206"/>
                  </a:lnTo>
                  <a:lnTo>
                    <a:pt x="18582" y="13276"/>
                  </a:lnTo>
                  <a:lnTo>
                    <a:pt x="18659" y="12796"/>
                  </a:lnTo>
                  <a:lnTo>
                    <a:pt x="18768" y="12460"/>
                  </a:lnTo>
                  <a:lnTo>
                    <a:pt x="18589" y="11985"/>
                  </a:lnTo>
                  <a:lnTo>
                    <a:pt x="18613" y="11724"/>
                  </a:lnTo>
                  <a:lnTo>
                    <a:pt x="18882" y="11978"/>
                  </a:lnTo>
                  <a:lnTo>
                    <a:pt x="19073" y="12148"/>
                  </a:lnTo>
                  <a:lnTo>
                    <a:pt x="19306" y="11863"/>
                  </a:lnTo>
                  <a:lnTo>
                    <a:pt x="19674" y="11782"/>
                  </a:lnTo>
                  <a:lnTo>
                    <a:pt x="20018" y="12029"/>
                  </a:lnTo>
                  <a:lnTo>
                    <a:pt x="20446" y="12040"/>
                  </a:lnTo>
                  <a:lnTo>
                    <a:pt x="20869" y="11961"/>
                  </a:lnTo>
                  <a:lnTo>
                    <a:pt x="21276" y="11711"/>
                  </a:lnTo>
                  <a:lnTo>
                    <a:pt x="21600" y="11060"/>
                  </a:lnTo>
                  <a:lnTo>
                    <a:pt x="21360" y="10525"/>
                  </a:lnTo>
                  <a:lnTo>
                    <a:pt x="21407" y="9475"/>
                  </a:lnTo>
                  <a:lnTo>
                    <a:pt x="21333" y="9172"/>
                  </a:lnTo>
                  <a:lnTo>
                    <a:pt x="21530" y="8634"/>
                  </a:lnTo>
                  <a:lnTo>
                    <a:pt x="21245" y="8215"/>
                  </a:lnTo>
                  <a:lnTo>
                    <a:pt x="20701" y="8059"/>
                  </a:lnTo>
                  <a:lnTo>
                    <a:pt x="20440" y="8368"/>
                  </a:lnTo>
                  <a:lnTo>
                    <a:pt x="20241" y="8417"/>
                  </a:lnTo>
                  <a:lnTo>
                    <a:pt x="20184" y="8093"/>
                  </a:lnTo>
                  <a:lnTo>
                    <a:pt x="19784" y="7811"/>
                  </a:lnTo>
                  <a:lnTo>
                    <a:pt x="19508" y="7758"/>
                  </a:lnTo>
                  <a:lnTo>
                    <a:pt x="19121" y="7398"/>
                  </a:lnTo>
                  <a:lnTo>
                    <a:pt x="18842" y="6847"/>
                  </a:lnTo>
                  <a:lnTo>
                    <a:pt x="18512" y="6600"/>
                  </a:lnTo>
                  <a:lnTo>
                    <a:pt x="18247" y="6760"/>
                  </a:lnTo>
                  <a:lnTo>
                    <a:pt x="17896" y="6555"/>
                  </a:lnTo>
                  <a:lnTo>
                    <a:pt x="17634" y="6927"/>
                  </a:lnTo>
                  <a:lnTo>
                    <a:pt x="17569" y="7290"/>
                  </a:lnTo>
                  <a:lnTo>
                    <a:pt x="17358" y="7399"/>
                  </a:lnTo>
                  <a:lnTo>
                    <a:pt x="16996" y="7235"/>
                  </a:lnTo>
                  <a:lnTo>
                    <a:pt x="16826" y="7017"/>
                  </a:lnTo>
                  <a:lnTo>
                    <a:pt x="16880" y="6543"/>
                  </a:lnTo>
                  <a:lnTo>
                    <a:pt x="16350" y="6531"/>
                  </a:lnTo>
                  <a:lnTo>
                    <a:pt x="16194" y="6816"/>
                  </a:lnTo>
                  <a:lnTo>
                    <a:pt x="15880" y="6926"/>
                  </a:lnTo>
                  <a:lnTo>
                    <a:pt x="15539" y="7099"/>
                  </a:lnTo>
                  <a:lnTo>
                    <a:pt x="15373" y="6996"/>
                  </a:lnTo>
                  <a:lnTo>
                    <a:pt x="15622" y="6642"/>
                  </a:lnTo>
                  <a:lnTo>
                    <a:pt x="15546" y="5916"/>
                  </a:lnTo>
                  <a:lnTo>
                    <a:pt x="15170" y="5699"/>
                  </a:lnTo>
                  <a:lnTo>
                    <a:pt x="14793" y="5823"/>
                  </a:lnTo>
                  <a:lnTo>
                    <a:pt x="14483" y="6129"/>
                  </a:lnTo>
                  <a:lnTo>
                    <a:pt x="14380" y="6518"/>
                  </a:lnTo>
                  <a:lnTo>
                    <a:pt x="14165" y="6600"/>
                  </a:lnTo>
                  <a:lnTo>
                    <a:pt x="13909" y="6415"/>
                  </a:lnTo>
                  <a:lnTo>
                    <a:pt x="13644" y="6636"/>
                  </a:lnTo>
                  <a:lnTo>
                    <a:pt x="13448" y="6549"/>
                  </a:lnTo>
                  <a:lnTo>
                    <a:pt x="13518" y="6293"/>
                  </a:lnTo>
                  <a:lnTo>
                    <a:pt x="13499" y="5836"/>
                  </a:lnTo>
                  <a:lnTo>
                    <a:pt x="13223" y="5697"/>
                  </a:lnTo>
                  <a:lnTo>
                    <a:pt x="12952" y="6091"/>
                  </a:lnTo>
                  <a:lnTo>
                    <a:pt x="12940" y="6528"/>
                  </a:lnTo>
                  <a:lnTo>
                    <a:pt x="12794" y="6679"/>
                  </a:lnTo>
                  <a:lnTo>
                    <a:pt x="12508" y="6320"/>
                  </a:lnTo>
                  <a:lnTo>
                    <a:pt x="12185" y="6375"/>
                  </a:lnTo>
                  <a:lnTo>
                    <a:pt x="12287" y="5888"/>
                  </a:lnTo>
                  <a:lnTo>
                    <a:pt x="12302" y="5272"/>
                  </a:lnTo>
                  <a:lnTo>
                    <a:pt x="11961" y="5123"/>
                  </a:lnTo>
                  <a:lnTo>
                    <a:pt x="11840" y="5500"/>
                  </a:lnTo>
                  <a:lnTo>
                    <a:pt x="11626" y="5627"/>
                  </a:lnTo>
                  <a:lnTo>
                    <a:pt x="11385" y="5701"/>
                  </a:lnTo>
                  <a:lnTo>
                    <a:pt x="11261" y="5929"/>
                  </a:lnTo>
                  <a:lnTo>
                    <a:pt x="11293" y="6326"/>
                  </a:lnTo>
                  <a:lnTo>
                    <a:pt x="11400" y="6946"/>
                  </a:lnTo>
                  <a:lnTo>
                    <a:pt x="11482" y="7464"/>
                  </a:lnTo>
                  <a:lnTo>
                    <a:pt x="11704" y="8257"/>
                  </a:lnTo>
                  <a:lnTo>
                    <a:pt x="11822" y="8719"/>
                  </a:lnTo>
                  <a:lnTo>
                    <a:pt x="12068" y="8887"/>
                  </a:lnTo>
                  <a:lnTo>
                    <a:pt x="12093" y="9298"/>
                  </a:lnTo>
                  <a:lnTo>
                    <a:pt x="11983" y="9712"/>
                  </a:lnTo>
                  <a:lnTo>
                    <a:pt x="11775" y="9892"/>
                  </a:lnTo>
                  <a:lnTo>
                    <a:pt x="11416" y="9698"/>
                  </a:lnTo>
                  <a:lnTo>
                    <a:pt x="10813" y="9552"/>
                  </a:lnTo>
                  <a:lnTo>
                    <a:pt x="10708" y="9263"/>
                  </a:lnTo>
                  <a:lnTo>
                    <a:pt x="10716" y="8233"/>
                  </a:lnTo>
                  <a:lnTo>
                    <a:pt x="10513" y="7607"/>
                  </a:lnTo>
                  <a:lnTo>
                    <a:pt x="10655" y="6894"/>
                  </a:lnTo>
                  <a:lnTo>
                    <a:pt x="10871" y="5985"/>
                  </a:lnTo>
                  <a:lnTo>
                    <a:pt x="10680" y="5456"/>
                  </a:lnTo>
                  <a:lnTo>
                    <a:pt x="11145" y="5022"/>
                  </a:lnTo>
                  <a:lnTo>
                    <a:pt x="11907" y="4393"/>
                  </a:lnTo>
                  <a:lnTo>
                    <a:pt x="12066" y="3432"/>
                  </a:lnTo>
                  <a:lnTo>
                    <a:pt x="12289" y="2701"/>
                  </a:lnTo>
                  <a:lnTo>
                    <a:pt x="12542" y="2190"/>
                  </a:lnTo>
                  <a:lnTo>
                    <a:pt x="12548" y="1678"/>
                  </a:lnTo>
                  <a:lnTo>
                    <a:pt x="12385" y="1162"/>
                  </a:lnTo>
                  <a:lnTo>
                    <a:pt x="12015" y="586"/>
                  </a:lnTo>
                  <a:lnTo>
                    <a:pt x="11503" y="523"/>
                  </a:lnTo>
                  <a:lnTo>
                    <a:pt x="11145" y="388"/>
                  </a:lnTo>
                  <a:lnTo>
                    <a:pt x="10593" y="0"/>
                  </a:lnTo>
                  <a:lnTo>
                    <a:pt x="10371" y="342"/>
                  </a:lnTo>
                  <a:lnTo>
                    <a:pt x="9825" y="873"/>
                  </a:lnTo>
                  <a:lnTo>
                    <a:pt x="9109" y="1555"/>
                  </a:lnTo>
                  <a:lnTo>
                    <a:pt x="8689" y="1803"/>
                  </a:lnTo>
                  <a:lnTo>
                    <a:pt x="8021" y="2044"/>
                  </a:lnTo>
                  <a:lnTo>
                    <a:pt x="7385" y="2764"/>
                  </a:lnTo>
                  <a:lnTo>
                    <a:pt x="6726" y="3561"/>
                  </a:lnTo>
                  <a:lnTo>
                    <a:pt x="6425" y="3861"/>
                  </a:lnTo>
                  <a:lnTo>
                    <a:pt x="6331" y="4310"/>
                  </a:lnTo>
                  <a:lnTo>
                    <a:pt x="6381" y="4795"/>
                  </a:lnTo>
                  <a:lnTo>
                    <a:pt x="6649" y="5284"/>
                  </a:lnTo>
                  <a:lnTo>
                    <a:pt x="6989" y="5702"/>
                  </a:lnTo>
                  <a:lnTo>
                    <a:pt x="7491" y="5784"/>
                  </a:lnTo>
                  <a:lnTo>
                    <a:pt x="7937" y="5830"/>
                  </a:lnTo>
                  <a:lnTo>
                    <a:pt x="8180" y="5670"/>
                  </a:lnTo>
                  <a:lnTo>
                    <a:pt x="8383" y="5811"/>
                  </a:lnTo>
                  <a:lnTo>
                    <a:pt x="8404" y="6118"/>
                  </a:lnTo>
                  <a:lnTo>
                    <a:pt x="8261" y="6405"/>
                  </a:lnTo>
                  <a:lnTo>
                    <a:pt x="7962" y="6526"/>
                  </a:lnTo>
                  <a:lnTo>
                    <a:pt x="7466" y="6576"/>
                  </a:lnTo>
                  <a:lnTo>
                    <a:pt x="7203" y="6724"/>
                  </a:lnTo>
                  <a:lnTo>
                    <a:pt x="7136" y="7192"/>
                  </a:lnTo>
                  <a:lnTo>
                    <a:pt x="7139" y="7725"/>
                  </a:lnTo>
                  <a:lnTo>
                    <a:pt x="7290" y="8106"/>
                  </a:lnTo>
                  <a:lnTo>
                    <a:pt x="7553" y="8417"/>
                  </a:lnTo>
                  <a:lnTo>
                    <a:pt x="7423" y="8625"/>
                  </a:lnTo>
                  <a:lnTo>
                    <a:pt x="7208" y="8635"/>
                  </a:lnTo>
                  <a:lnTo>
                    <a:pt x="7043" y="8755"/>
                  </a:lnTo>
                  <a:lnTo>
                    <a:pt x="7039" y="9049"/>
                  </a:lnTo>
                  <a:lnTo>
                    <a:pt x="7205" y="9617"/>
                  </a:lnTo>
                  <a:lnTo>
                    <a:pt x="6999" y="9684"/>
                  </a:lnTo>
                  <a:lnTo>
                    <a:pt x="6674" y="9523"/>
                  </a:lnTo>
                  <a:lnTo>
                    <a:pt x="6302" y="9613"/>
                  </a:lnTo>
                  <a:lnTo>
                    <a:pt x="5851" y="9404"/>
                  </a:lnTo>
                  <a:lnTo>
                    <a:pt x="5565" y="9302"/>
                  </a:lnTo>
                  <a:lnTo>
                    <a:pt x="5363" y="9446"/>
                  </a:lnTo>
                  <a:lnTo>
                    <a:pt x="5345" y="9809"/>
                  </a:lnTo>
                  <a:lnTo>
                    <a:pt x="5167" y="10126"/>
                  </a:lnTo>
                  <a:lnTo>
                    <a:pt x="4960" y="10231"/>
                  </a:lnTo>
                  <a:lnTo>
                    <a:pt x="4891" y="10605"/>
                  </a:lnTo>
                  <a:lnTo>
                    <a:pt x="4674" y="10950"/>
                  </a:lnTo>
                  <a:lnTo>
                    <a:pt x="4482" y="11038"/>
                  </a:lnTo>
                  <a:lnTo>
                    <a:pt x="4266" y="10778"/>
                  </a:lnTo>
                  <a:lnTo>
                    <a:pt x="4104" y="11010"/>
                  </a:lnTo>
                  <a:lnTo>
                    <a:pt x="3884" y="10705"/>
                  </a:lnTo>
                  <a:lnTo>
                    <a:pt x="4425" y="10463"/>
                  </a:lnTo>
                  <a:lnTo>
                    <a:pt x="4646" y="9992"/>
                  </a:lnTo>
                  <a:lnTo>
                    <a:pt x="4644" y="9220"/>
                  </a:lnTo>
                  <a:lnTo>
                    <a:pt x="4886" y="8863"/>
                  </a:lnTo>
                  <a:lnTo>
                    <a:pt x="4963" y="8187"/>
                  </a:lnTo>
                  <a:lnTo>
                    <a:pt x="4710" y="7760"/>
                  </a:lnTo>
                  <a:lnTo>
                    <a:pt x="4204" y="7621"/>
                  </a:lnTo>
                  <a:lnTo>
                    <a:pt x="3723" y="7670"/>
                  </a:lnTo>
                  <a:lnTo>
                    <a:pt x="3405" y="7604"/>
                  </a:lnTo>
                  <a:lnTo>
                    <a:pt x="3335" y="7322"/>
                  </a:lnTo>
                  <a:lnTo>
                    <a:pt x="3486" y="7095"/>
                  </a:lnTo>
                  <a:lnTo>
                    <a:pt x="3920" y="7006"/>
                  </a:lnTo>
                  <a:lnTo>
                    <a:pt x="3793" y="6509"/>
                  </a:lnTo>
                  <a:lnTo>
                    <a:pt x="3425" y="6310"/>
                  </a:lnTo>
                  <a:lnTo>
                    <a:pt x="3066" y="6489"/>
                  </a:lnTo>
                  <a:lnTo>
                    <a:pt x="2684" y="6698"/>
                  </a:lnTo>
                  <a:lnTo>
                    <a:pt x="2419" y="7008"/>
                  </a:lnTo>
                  <a:lnTo>
                    <a:pt x="2463" y="7354"/>
                  </a:lnTo>
                  <a:lnTo>
                    <a:pt x="2602" y="7666"/>
                  </a:lnTo>
                  <a:lnTo>
                    <a:pt x="2431" y="7781"/>
                  </a:lnTo>
                  <a:lnTo>
                    <a:pt x="2284" y="7426"/>
                  </a:lnTo>
                  <a:lnTo>
                    <a:pt x="1898" y="8091"/>
                  </a:lnTo>
                  <a:lnTo>
                    <a:pt x="2028" y="8448"/>
                  </a:lnTo>
                  <a:lnTo>
                    <a:pt x="2133" y="8787"/>
                  </a:lnTo>
                  <a:lnTo>
                    <a:pt x="1938" y="8970"/>
                  </a:lnTo>
                  <a:lnTo>
                    <a:pt x="1915" y="9588"/>
                  </a:lnTo>
                  <a:lnTo>
                    <a:pt x="2255" y="9749"/>
                  </a:lnTo>
                  <a:lnTo>
                    <a:pt x="2368" y="10237"/>
                  </a:lnTo>
                  <a:lnTo>
                    <a:pt x="2300" y="10982"/>
                  </a:lnTo>
                  <a:lnTo>
                    <a:pt x="2267" y="11554"/>
                  </a:lnTo>
                  <a:lnTo>
                    <a:pt x="2160" y="11919"/>
                  </a:lnTo>
                  <a:lnTo>
                    <a:pt x="1930" y="12153"/>
                  </a:lnTo>
                  <a:lnTo>
                    <a:pt x="1540" y="12392"/>
                  </a:lnTo>
                  <a:lnTo>
                    <a:pt x="1348" y="12509"/>
                  </a:lnTo>
                  <a:lnTo>
                    <a:pt x="1273" y="13030"/>
                  </a:lnTo>
                  <a:lnTo>
                    <a:pt x="1496" y="13427"/>
                  </a:lnTo>
                  <a:lnTo>
                    <a:pt x="1638" y="13668"/>
                  </a:lnTo>
                  <a:lnTo>
                    <a:pt x="1451" y="13796"/>
                  </a:lnTo>
                  <a:lnTo>
                    <a:pt x="931" y="14145"/>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0" name="Shape"/>
            <p:cNvSpPr/>
            <p:nvPr/>
          </p:nvSpPr>
          <p:spPr>
            <a:xfrm>
              <a:off x="5469808" y="5595924"/>
              <a:ext cx="1898520" cy="3134707"/>
            </a:xfrm>
            <a:custGeom>
              <a:avLst/>
              <a:gdLst/>
              <a:ahLst/>
              <a:cxnLst>
                <a:cxn ang="0">
                  <a:pos x="wd2" y="hd2"/>
                </a:cxn>
                <a:cxn ang="5400000">
                  <a:pos x="wd2" y="hd2"/>
                </a:cxn>
                <a:cxn ang="10800000">
                  <a:pos x="wd2" y="hd2"/>
                </a:cxn>
                <a:cxn ang="16200000">
                  <a:pos x="wd2" y="hd2"/>
                </a:cxn>
              </a:cxnLst>
              <a:rect l="0" t="0" r="r" b="b"/>
              <a:pathLst>
                <a:path w="21600" h="21600" extrusionOk="0">
                  <a:moveTo>
                    <a:pt x="13475" y="503"/>
                  </a:moveTo>
                  <a:lnTo>
                    <a:pt x="12745" y="1127"/>
                  </a:lnTo>
                  <a:lnTo>
                    <a:pt x="11748" y="1357"/>
                  </a:lnTo>
                  <a:lnTo>
                    <a:pt x="10497" y="1409"/>
                  </a:lnTo>
                  <a:lnTo>
                    <a:pt x="9457" y="1209"/>
                  </a:lnTo>
                  <a:lnTo>
                    <a:pt x="8621" y="1225"/>
                  </a:lnTo>
                  <a:lnTo>
                    <a:pt x="8261" y="1415"/>
                  </a:lnTo>
                  <a:lnTo>
                    <a:pt x="7131" y="1118"/>
                  </a:lnTo>
                  <a:lnTo>
                    <a:pt x="6921" y="1386"/>
                  </a:lnTo>
                  <a:lnTo>
                    <a:pt x="7437" y="1890"/>
                  </a:lnTo>
                  <a:lnTo>
                    <a:pt x="7038" y="2458"/>
                  </a:lnTo>
                  <a:lnTo>
                    <a:pt x="7071" y="2756"/>
                  </a:lnTo>
                  <a:lnTo>
                    <a:pt x="7923" y="2611"/>
                  </a:lnTo>
                  <a:lnTo>
                    <a:pt x="8465" y="2650"/>
                  </a:lnTo>
                  <a:lnTo>
                    <a:pt x="8785" y="3039"/>
                  </a:lnTo>
                  <a:lnTo>
                    <a:pt x="9757" y="3317"/>
                  </a:lnTo>
                  <a:lnTo>
                    <a:pt x="9721" y="3682"/>
                  </a:lnTo>
                  <a:lnTo>
                    <a:pt x="9203" y="3992"/>
                  </a:lnTo>
                  <a:lnTo>
                    <a:pt x="8149" y="4431"/>
                  </a:lnTo>
                  <a:lnTo>
                    <a:pt x="8025" y="4827"/>
                  </a:lnTo>
                  <a:lnTo>
                    <a:pt x="7590" y="5378"/>
                  </a:lnTo>
                  <a:lnTo>
                    <a:pt x="6557" y="5783"/>
                  </a:lnTo>
                  <a:lnTo>
                    <a:pt x="6010" y="6094"/>
                  </a:lnTo>
                  <a:lnTo>
                    <a:pt x="5217" y="6117"/>
                  </a:lnTo>
                  <a:lnTo>
                    <a:pt x="4401" y="6109"/>
                  </a:lnTo>
                  <a:lnTo>
                    <a:pt x="4482" y="6497"/>
                  </a:lnTo>
                  <a:lnTo>
                    <a:pt x="4296" y="6781"/>
                  </a:lnTo>
                  <a:lnTo>
                    <a:pt x="3705" y="6998"/>
                  </a:lnTo>
                  <a:lnTo>
                    <a:pt x="3164" y="7266"/>
                  </a:lnTo>
                  <a:lnTo>
                    <a:pt x="3220" y="7626"/>
                  </a:lnTo>
                  <a:lnTo>
                    <a:pt x="2795" y="8157"/>
                  </a:lnTo>
                  <a:lnTo>
                    <a:pt x="2269" y="8488"/>
                  </a:lnTo>
                  <a:lnTo>
                    <a:pt x="2165" y="8920"/>
                  </a:lnTo>
                  <a:lnTo>
                    <a:pt x="2332" y="9339"/>
                  </a:lnTo>
                  <a:lnTo>
                    <a:pt x="2143" y="9654"/>
                  </a:lnTo>
                  <a:lnTo>
                    <a:pt x="1674" y="10014"/>
                  </a:lnTo>
                  <a:lnTo>
                    <a:pt x="1097" y="10315"/>
                  </a:lnTo>
                  <a:lnTo>
                    <a:pt x="957" y="10786"/>
                  </a:lnTo>
                  <a:lnTo>
                    <a:pt x="1481" y="11236"/>
                  </a:lnTo>
                  <a:lnTo>
                    <a:pt x="1729" y="11585"/>
                  </a:lnTo>
                  <a:lnTo>
                    <a:pt x="1697" y="11876"/>
                  </a:lnTo>
                  <a:lnTo>
                    <a:pt x="1391" y="12173"/>
                  </a:lnTo>
                  <a:lnTo>
                    <a:pt x="1650" y="12462"/>
                  </a:lnTo>
                  <a:lnTo>
                    <a:pt x="1862" y="12707"/>
                  </a:lnTo>
                  <a:lnTo>
                    <a:pt x="1679" y="13032"/>
                  </a:lnTo>
                  <a:lnTo>
                    <a:pt x="1322" y="13285"/>
                  </a:lnTo>
                  <a:lnTo>
                    <a:pt x="1029" y="13696"/>
                  </a:lnTo>
                  <a:lnTo>
                    <a:pt x="1343" y="13856"/>
                  </a:lnTo>
                  <a:cubicBezTo>
                    <a:pt x="1484" y="13955"/>
                    <a:pt x="1498" y="14099"/>
                    <a:pt x="1379" y="14208"/>
                  </a:cubicBezTo>
                  <a:cubicBezTo>
                    <a:pt x="1259" y="14317"/>
                    <a:pt x="1027" y="14363"/>
                    <a:pt x="920" y="14478"/>
                  </a:cubicBezTo>
                  <a:cubicBezTo>
                    <a:pt x="779" y="14629"/>
                    <a:pt x="895" y="14820"/>
                    <a:pt x="1164" y="14880"/>
                  </a:cubicBezTo>
                  <a:lnTo>
                    <a:pt x="1580" y="14996"/>
                  </a:lnTo>
                  <a:lnTo>
                    <a:pt x="2037" y="15179"/>
                  </a:lnTo>
                  <a:lnTo>
                    <a:pt x="2450" y="15354"/>
                  </a:lnTo>
                  <a:lnTo>
                    <a:pt x="2944" y="15554"/>
                  </a:lnTo>
                  <a:lnTo>
                    <a:pt x="3247" y="15733"/>
                  </a:lnTo>
                  <a:lnTo>
                    <a:pt x="3238" y="16090"/>
                  </a:lnTo>
                  <a:lnTo>
                    <a:pt x="2853" y="16428"/>
                  </a:lnTo>
                  <a:lnTo>
                    <a:pt x="2171" y="16482"/>
                  </a:lnTo>
                  <a:cubicBezTo>
                    <a:pt x="2055" y="16414"/>
                    <a:pt x="1908" y="16368"/>
                    <a:pt x="1750" y="16352"/>
                  </a:cubicBezTo>
                  <a:cubicBezTo>
                    <a:pt x="1614" y="16337"/>
                    <a:pt x="1474" y="16344"/>
                    <a:pt x="1343" y="16372"/>
                  </a:cubicBezTo>
                  <a:lnTo>
                    <a:pt x="846" y="16565"/>
                  </a:lnTo>
                  <a:lnTo>
                    <a:pt x="422" y="16982"/>
                  </a:lnTo>
                  <a:lnTo>
                    <a:pt x="129" y="17308"/>
                  </a:lnTo>
                  <a:lnTo>
                    <a:pt x="0" y="17534"/>
                  </a:lnTo>
                  <a:lnTo>
                    <a:pt x="81" y="17854"/>
                  </a:lnTo>
                  <a:lnTo>
                    <a:pt x="417" y="18082"/>
                  </a:lnTo>
                  <a:lnTo>
                    <a:pt x="478" y="18326"/>
                  </a:lnTo>
                  <a:lnTo>
                    <a:pt x="87" y="18551"/>
                  </a:lnTo>
                  <a:lnTo>
                    <a:pt x="130" y="18809"/>
                  </a:lnTo>
                  <a:lnTo>
                    <a:pt x="585" y="18879"/>
                  </a:lnTo>
                  <a:lnTo>
                    <a:pt x="1202" y="18897"/>
                  </a:lnTo>
                  <a:lnTo>
                    <a:pt x="1663" y="19116"/>
                  </a:lnTo>
                  <a:lnTo>
                    <a:pt x="2054" y="19538"/>
                  </a:lnTo>
                  <a:lnTo>
                    <a:pt x="2331" y="19940"/>
                  </a:lnTo>
                  <a:lnTo>
                    <a:pt x="2755" y="20320"/>
                  </a:lnTo>
                  <a:lnTo>
                    <a:pt x="3318" y="20405"/>
                  </a:lnTo>
                  <a:lnTo>
                    <a:pt x="3707" y="20662"/>
                  </a:lnTo>
                  <a:lnTo>
                    <a:pt x="3722" y="20979"/>
                  </a:lnTo>
                  <a:lnTo>
                    <a:pt x="3715" y="21369"/>
                  </a:lnTo>
                  <a:lnTo>
                    <a:pt x="4615" y="21543"/>
                  </a:lnTo>
                  <a:lnTo>
                    <a:pt x="5164" y="21600"/>
                  </a:lnTo>
                  <a:lnTo>
                    <a:pt x="5860" y="21355"/>
                  </a:lnTo>
                  <a:lnTo>
                    <a:pt x="6394" y="21016"/>
                  </a:lnTo>
                  <a:lnTo>
                    <a:pt x="6391" y="20532"/>
                  </a:lnTo>
                  <a:lnTo>
                    <a:pt x="6789" y="20092"/>
                  </a:lnTo>
                  <a:lnTo>
                    <a:pt x="7650" y="19832"/>
                  </a:lnTo>
                  <a:lnTo>
                    <a:pt x="8552" y="19422"/>
                  </a:lnTo>
                  <a:lnTo>
                    <a:pt x="8887" y="19025"/>
                  </a:lnTo>
                  <a:lnTo>
                    <a:pt x="8774" y="18638"/>
                  </a:lnTo>
                  <a:lnTo>
                    <a:pt x="9460" y="18395"/>
                  </a:lnTo>
                  <a:lnTo>
                    <a:pt x="10179" y="18209"/>
                  </a:lnTo>
                  <a:lnTo>
                    <a:pt x="10243" y="17938"/>
                  </a:lnTo>
                  <a:lnTo>
                    <a:pt x="10488" y="17716"/>
                  </a:lnTo>
                  <a:lnTo>
                    <a:pt x="10219" y="17319"/>
                  </a:lnTo>
                  <a:lnTo>
                    <a:pt x="9976" y="16945"/>
                  </a:lnTo>
                  <a:lnTo>
                    <a:pt x="10088" y="16587"/>
                  </a:lnTo>
                  <a:lnTo>
                    <a:pt x="9976" y="16297"/>
                  </a:lnTo>
                  <a:cubicBezTo>
                    <a:pt x="9728" y="16185"/>
                    <a:pt x="9533" y="16036"/>
                    <a:pt x="9411" y="15864"/>
                  </a:cubicBezTo>
                  <a:cubicBezTo>
                    <a:pt x="9337" y="15760"/>
                    <a:pt x="9291" y="15649"/>
                    <a:pt x="9276" y="15536"/>
                  </a:cubicBezTo>
                  <a:lnTo>
                    <a:pt x="9449" y="15054"/>
                  </a:lnTo>
                  <a:lnTo>
                    <a:pt x="9271" y="14845"/>
                  </a:lnTo>
                  <a:cubicBezTo>
                    <a:pt x="8943" y="14853"/>
                    <a:pt x="8634" y="14751"/>
                    <a:pt x="8468" y="14579"/>
                  </a:cubicBezTo>
                  <a:cubicBezTo>
                    <a:pt x="8312" y="14419"/>
                    <a:pt x="8304" y="14222"/>
                    <a:pt x="8447" y="14058"/>
                  </a:cubicBezTo>
                  <a:lnTo>
                    <a:pt x="9075" y="13758"/>
                  </a:lnTo>
                  <a:lnTo>
                    <a:pt x="9568" y="13971"/>
                  </a:lnTo>
                  <a:lnTo>
                    <a:pt x="9951" y="14213"/>
                  </a:lnTo>
                  <a:lnTo>
                    <a:pt x="10345" y="14528"/>
                  </a:lnTo>
                  <a:lnTo>
                    <a:pt x="10849" y="14708"/>
                  </a:lnTo>
                  <a:lnTo>
                    <a:pt x="11362" y="14601"/>
                  </a:lnTo>
                  <a:lnTo>
                    <a:pt x="11924" y="14733"/>
                  </a:lnTo>
                  <a:lnTo>
                    <a:pt x="12562" y="14797"/>
                  </a:lnTo>
                  <a:lnTo>
                    <a:pt x="13242" y="14692"/>
                  </a:lnTo>
                  <a:lnTo>
                    <a:pt x="12684" y="14213"/>
                  </a:lnTo>
                  <a:lnTo>
                    <a:pt x="11902" y="14116"/>
                  </a:lnTo>
                  <a:lnTo>
                    <a:pt x="11430" y="13924"/>
                  </a:lnTo>
                  <a:lnTo>
                    <a:pt x="11397" y="13467"/>
                  </a:lnTo>
                  <a:lnTo>
                    <a:pt x="11384" y="12960"/>
                  </a:lnTo>
                  <a:lnTo>
                    <a:pt x="11146" y="12509"/>
                  </a:lnTo>
                  <a:lnTo>
                    <a:pt x="10943" y="12014"/>
                  </a:lnTo>
                  <a:lnTo>
                    <a:pt x="11226" y="11611"/>
                  </a:lnTo>
                  <a:lnTo>
                    <a:pt x="11700" y="11274"/>
                  </a:lnTo>
                  <a:lnTo>
                    <a:pt x="12033" y="10984"/>
                  </a:lnTo>
                  <a:lnTo>
                    <a:pt x="12213" y="10564"/>
                  </a:lnTo>
                  <a:lnTo>
                    <a:pt x="13667" y="10274"/>
                  </a:lnTo>
                  <a:lnTo>
                    <a:pt x="14545" y="10251"/>
                  </a:lnTo>
                  <a:lnTo>
                    <a:pt x="15352" y="10110"/>
                  </a:lnTo>
                  <a:lnTo>
                    <a:pt x="15826" y="9688"/>
                  </a:lnTo>
                  <a:lnTo>
                    <a:pt x="16527" y="9529"/>
                  </a:lnTo>
                  <a:lnTo>
                    <a:pt x="16485" y="9319"/>
                  </a:lnTo>
                  <a:lnTo>
                    <a:pt x="16283" y="9069"/>
                  </a:lnTo>
                  <a:lnTo>
                    <a:pt x="16576" y="8732"/>
                  </a:lnTo>
                  <a:lnTo>
                    <a:pt x="16901" y="8311"/>
                  </a:lnTo>
                  <a:lnTo>
                    <a:pt x="17229" y="8033"/>
                  </a:lnTo>
                  <a:lnTo>
                    <a:pt x="17316" y="7768"/>
                  </a:lnTo>
                  <a:lnTo>
                    <a:pt x="17294" y="7276"/>
                  </a:lnTo>
                  <a:lnTo>
                    <a:pt x="17399" y="6791"/>
                  </a:lnTo>
                  <a:lnTo>
                    <a:pt x="18033" y="6398"/>
                  </a:lnTo>
                  <a:lnTo>
                    <a:pt x="18909" y="6166"/>
                  </a:lnTo>
                  <a:lnTo>
                    <a:pt x="19666" y="5772"/>
                  </a:lnTo>
                  <a:lnTo>
                    <a:pt x="20024" y="5284"/>
                  </a:lnTo>
                  <a:lnTo>
                    <a:pt x="20708" y="4943"/>
                  </a:lnTo>
                  <a:lnTo>
                    <a:pt x="21314" y="4695"/>
                  </a:lnTo>
                  <a:lnTo>
                    <a:pt x="21600" y="4242"/>
                  </a:lnTo>
                  <a:lnTo>
                    <a:pt x="21207" y="3827"/>
                  </a:lnTo>
                  <a:lnTo>
                    <a:pt x="20532" y="3935"/>
                  </a:lnTo>
                  <a:lnTo>
                    <a:pt x="20223" y="3838"/>
                  </a:lnTo>
                  <a:lnTo>
                    <a:pt x="20222" y="3344"/>
                  </a:lnTo>
                  <a:lnTo>
                    <a:pt x="19840" y="2804"/>
                  </a:lnTo>
                  <a:lnTo>
                    <a:pt x="19498" y="2704"/>
                  </a:lnTo>
                  <a:lnTo>
                    <a:pt x="19594" y="2362"/>
                  </a:lnTo>
                  <a:lnTo>
                    <a:pt x="19499" y="1788"/>
                  </a:lnTo>
                  <a:lnTo>
                    <a:pt x="18735" y="1926"/>
                  </a:lnTo>
                  <a:lnTo>
                    <a:pt x="18077" y="1707"/>
                  </a:lnTo>
                  <a:lnTo>
                    <a:pt x="17947" y="1260"/>
                  </a:lnTo>
                  <a:lnTo>
                    <a:pt x="16166" y="0"/>
                  </a:lnTo>
                  <a:lnTo>
                    <a:pt x="15856" y="373"/>
                  </a:lnTo>
                  <a:lnTo>
                    <a:pt x="15283" y="649"/>
                  </a:lnTo>
                  <a:lnTo>
                    <a:pt x="14687" y="787"/>
                  </a:lnTo>
                  <a:lnTo>
                    <a:pt x="13945" y="744"/>
                  </a:lnTo>
                  <a:lnTo>
                    <a:pt x="13475" y="503"/>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1" name="Shape"/>
            <p:cNvSpPr/>
            <p:nvPr/>
          </p:nvSpPr>
          <p:spPr>
            <a:xfrm>
              <a:off x="6009386" y="6405715"/>
              <a:ext cx="2892060" cy="2326170"/>
            </a:xfrm>
            <a:custGeom>
              <a:avLst/>
              <a:gdLst/>
              <a:ahLst/>
              <a:cxnLst>
                <a:cxn ang="0">
                  <a:pos x="wd2" y="hd2"/>
                </a:cxn>
                <a:cxn ang="5400000">
                  <a:pos x="wd2" y="hd2"/>
                </a:cxn>
                <a:cxn ang="10800000">
                  <a:pos x="wd2" y="hd2"/>
                </a:cxn>
                <a:cxn ang="16200000">
                  <a:pos x="wd2" y="hd2"/>
                </a:cxn>
              </a:cxnLst>
              <a:rect l="0" t="0" r="r" b="b"/>
              <a:pathLst>
                <a:path w="21600" h="21600" extrusionOk="0">
                  <a:moveTo>
                    <a:pt x="18908" y="5129"/>
                  </a:moveTo>
                  <a:lnTo>
                    <a:pt x="19428" y="4574"/>
                  </a:lnTo>
                  <a:lnTo>
                    <a:pt x="19773" y="4222"/>
                  </a:lnTo>
                  <a:lnTo>
                    <a:pt x="20261" y="4316"/>
                  </a:lnTo>
                  <a:lnTo>
                    <a:pt x="20725" y="4124"/>
                  </a:lnTo>
                  <a:lnTo>
                    <a:pt x="21108" y="3786"/>
                  </a:lnTo>
                  <a:lnTo>
                    <a:pt x="21600" y="3580"/>
                  </a:lnTo>
                  <a:lnTo>
                    <a:pt x="21018" y="3328"/>
                  </a:lnTo>
                  <a:lnTo>
                    <a:pt x="20626" y="3131"/>
                  </a:lnTo>
                  <a:lnTo>
                    <a:pt x="20194" y="2941"/>
                  </a:lnTo>
                  <a:lnTo>
                    <a:pt x="19927" y="2338"/>
                  </a:lnTo>
                  <a:lnTo>
                    <a:pt x="19515" y="2173"/>
                  </a:lnTo>
                  <a:lnTo>
                    <a:pt x="19309" y="2446"/>
                  </a:lnTo>
                  <a:lnTo>
                    <a:pt x="19165" y="2220"/>
                  </a:lnTo>
                  <a:lnTo>
                    <a:pt x="19117" y="1670"/>
                  </a:lnTo>
                  <a:lnTo>
                    <a:pt x="18219" y="1075"/>
                  </a:lnTo>
                  <a:lnTo>
                    <a:pt x="17150" y="515"/>
                  </a:lnTo>
                  <a:lnTo>
                    <a:pt x="16120" y="15"/>
                  </a:lnTo>
                  <a:lnTo>
                    <a:pt x="15510" y="0"/>
                  </a:lnTo>
                  <a:lnTo>
                    <a:pt x="15497" y="693"/>
                  </a:lnTo>
                  <a:lnTo>
                    <a:pt x="15624" y="1229"/>
                  </a:lnTo>
                  <a:lnTo>
                    <a:pt x="15514" y="1821"/>
                  </a:lnTo>
                  <a:lnTo>
                    <a:pt x="15260" y="1913"/>
                  </a:lnTo>
                  <a:lnTo>
                    <a:pt x="14898" y="1682"/>
                  </a:lnTo>
                  <a:lnTo>
                    <a:pt x="14481" y="1846"/>
                  </a:lnTo>
                  <a:lnTo>
                    <a:pt x="14248" y="1698"/>
                  </a:lnTo>
                  <a:lnTo>
                    <a:pt x="13783" y="1442"/>
                  </a:lnTo>
                  <a:lnTo>
                    <a:pt x="13508" y="1515"/>
                  </a:lnTo>
                  <a:lnTo>
                    <a:pt x="13281" y="1701"/>
                  </a:lnTo>
                  <a:lnTo>
                    <a:pt x="12858" y="1786"/>
                  </a:lnTo>
                  <a:lnTo>
                    <a:pt x="12530" y="1488"/>
                  </a:lnTo>
                  <a:lnTo>
                    <a:pt x="12754" y="487"/>
                  </a:lnTo>
                  <a:lnTo>
                    <a:pt x="12468" y="201"/>
                  </a:lnTo>
                  <a:lnTo>
                    <a:pt x="11934" y="438"/>
                  </a:lnTo>
                  <a:lnTo>
                    <a:pt x="11309" y="200"/>
                  </a:lnTo>
                  <a:lnTo>
                    <a:pt x="10705" y="409"/>
                  </a:lnTo>
                  <a:lnTo>
                    <a:pt x="10506" y="909"/>
                  </a:lnTo>
                  <a:lnTo>
                    <a:pt x="10040" y="864"/>
                  </a:lnTo>
                  <a:lnTo>
                    <a:pt x="9314" y="458"/>
                  </a:lnTo>
                  <a:lnTo>
                    <a:pt x="8680" y="203"/>
                  </a:lnTo>
                  <a:lnTo>
                    <a:pt x="8461" y="556"/>
                  </a:lnTo>
                  <a:lnTo>
                    <a:pt x="7875" y="829"/>
                  </a:lnTo>
                  <a:lnTo>
                    <a:pt x="7264" y="1532"/>
                  </a:lnTo>
                  <a:lnTo>
                    <a:pt x="7213" y="2324"/>
                  </a:lnTo>
                  <a:lnTo>
                    <a:pt x="7184" y="3100"/>
                  </a:lnTo>
                  <a:lnTo>
                    <a:pt x="6951" y="3635"/>
                  </a:lnTo>
                  <a:lnTo>
                    <a:pt x="6692" y="4252"/>
                  </a:lnTo>
                  <a:lnTo>
                    <a:pt x="6488" y="4685"/>
                  </a:lnTo>
                  <a:lnTo>
                    <a:pt x="6716" y="5136"/>
                  </a:lnTo>
                  <a:lnTo>
                    <a:pt x="6532" y="5360"/>
                  </a:lnTo>
                  <a:lnTo>
                    <a:pt x="6176" y="5517"/>
                  </a:lnTo>
                  <a:lnTo>
                    <a:pt x="5915" y="6041"/>
                  </a:lnTo>
                  <a:lnTo>
                    <a:pt x="5507" y="6175"/>
                  </a:lnTo>
                  <a:lnTo>
                    <a:pt x="4867" y="6138"/>
                  </a:lnTo>
                  <a:lnTo>
                    <a:pt x="3778" y="6652"/>
                  </a:lnTo>
                  <a:lnTo>
                    <a:pt x="3762" y="7203"/>
                  </a:lnTo>
                  <a:lnTo>
                    <a:pt x="3503" y="7594"/>
                  </a:lnTo>
                  <a:lnTo>
                    <a:pt x="3156" y="8358"/>
                  </a:lnTo>
                  <a:lnTo>
                    <a:pt x="3074" y="8740"/>
                  </a:lnTo>
                  <a:lnTo>
                    <a:pt x="3197" y="9210"/>
                  </a:lnTo>
                  <a:lnTo>
                    <a:pt x="3363" y="9878"/>
                  </a:lnTo>
                  <a:lnTo>
                    <a:pt x="3373" y="11259"/>
                  </a:lnTo>
                  <a:lnTo>
                    <a:pt x="3786" y="11690"/>
                  </a:lnTo>
                  <a:lnTo>
                    <a:pt x="4331" y="11742"/>
                  </a:lnTo>
                  <a:lnTo>
                    <a:pt x="4535" y="12167"/>
                  </a:lnTo>
                  <a:lnTo>
                    <a:pt x="4221" y="12288"/>
                  </a:lnTo>
                  <a:lnTo>
                    <a:pt x="3470" y="11986"/>
                  </a:lnTo>
                  <a:lnTo>
                    <a:pt x="3143" y="12106"/>
                  </a:lnTo>
                  <a:lnTo>
                    <a:pt x="2902" y="11967"/>
                  </a:lnTo>
                  <a:lnTo>
                    <a:pt x="2454" y="11218"/>
                  </a:lnTo>
                  <a:lnTo>
                    <a:pt x="1965" y="10952"/>
                  </a:lnTo>
                  <a:lnTo>
                    <a:pt x="1501" y="11203"/>
                  </a:lnTo>
                  <a:lnTo>
                    <a:pt x="1392" y="11574"/>
                  </a:lnTo>
                  <a:lnTo>
                    <a:pt x="1420" y="12063"/>
                  </a:lnTo>
                  <a:lnTo>
                    <a:pt x="1735" y="12476"/>
                  </a:lnTo>
                  <a:lnTo>
                    <a:pt x="2082" y="12683"/>
                  </a:lnTo>
                  <a:lnTo>
                    <a:pt x="1994" y="13055"/>
                  </a:lnTo>
                  <a:lnTo>
                    <a:pt x="1984" y="13535"/>
                  </a:lnTo>
                  <a:lnTo>
                    <a:pt x="2156" y="14121"/>
                  </a:lnTo>
                  <a:lnTo>
                    <a:pt x="2467" y="14585"/>
                  </a:lnTo>
                  <a:lnTo>
                    <a:pt x="2433" y="15103"/>
                  </a:lnTo>
                  <a:lnTo>
                    <a:pt x="2431" y="15455"/>
                  </a:lnTo>
                  <a:lnTo>
                    <a:pt x="2724" y="16176"/>
                  </a:lnTo>
                  <a:lnTo>
                    <a:pt x="2606" y="16545"/>
                  </a:lnTo>
                  <a:lnTo>
                    <a:pt x="2539" y="16880"/>
                  </a:lnTo>
                  <a:lnTo>
                    <a:pt x="1539" y="17570"/>
                  </a:lnTo>
                  <a:lnTo>
                    <a:pt x="1697" y="18017"/>
                  </a:lnTo>
                  <a:lnTo>
                    <a:pt x="1542" y="18484"/>
                  </a:lnTo>
                  <a:lnTo>
                    <a:pt x="1112" y="19020"/>
                  </a:lnTo>
                  <a:lnTo>
                    <a:pt x="589" y="19329"/>
                  </a:lnTo>
                  <a:lnTo>
                    <a:pt x="265" y="19561"/>
                  </a:lnTo>
                  <a:lnTo>
                    <a:pt x="3" y="20317"/>
                  </a:lnTo>
                  <a:lnTo>
                    <a:pt x="0" y="20761"/>
                  </a:lnTo>
                  <a:lnTo>
                    <a:pt x="46" y="21242"/>
                  </a:lnTo>
                  <a:lnTo>
                    <a:pt x="472" y="21600"/>
                  </a:lnTo>
                  <a:lnTo>
                    <a:pt x="902" y="21155"/>
                  </a:lnTo>
                  <a:lnTo>
                    <a:pt x="1552" y="20673"/>
                  </a:lnTo>
                  <a:lnTo>
                    <a:pt x="2223" y="20526"/>
                  </a:lnTo>
                  <a:lnTo>
                    <a:pt x="3029" y="20456"/>
                  </a:lnTo>
                  <a:lnTo>
                    <a:pt x="3396" y="20231"/>
                  </a:lnTo>
                  <a:lnTo>
                    <a:pt x="3385" y="19726"/>
                  </a:lnTo>
                  <a:lnTo>
                    <a:pt x="3245" y="19232"/>
                  </a:lnTo>
                  <a:lnTo>
                    <a:pt x="3377" y="18562"/>
                  </a:lnTo>
                  <a:lnTo>
                    <a:pt x="3831" y="18266"/>
                  </a:lnTo>
                  <a:lnTo>
                    <a:pt x="4050" y="18749"/>
                  </a:lnTo>
                  <a:lnTo>
                    <a:pt x="4070" y="19303"/>
                  </a:lnTo>
                  <a:lnTo>
                    <a:pt x="4396" y="19557"/>
                  </a:lnTo>
                  <a:lnTo>
                    <a:pt x="4676" y="19177"/>
                  </a:lnTo>
                  <a:lnTo>
                    <a:pt x="4827" y="18912"/>
                  </a:lnTo>
                  <a:lnTo>
                    <a:pt x="5186" y="19027"/>
                  </a:lnTo>
                  <a:lnTo>
                    <a:pt x="5522" y="19163"/>
                  </a:lnTo>
                  <a:lnTo>
                    <a:pt x="5851" y="18760"/>
                  </a:lnTo>
                  <a:lnTo>
                    <a:pt x="5620" y="18335"/>
                  </a:lnTo>
                  <a:lnTo>
                    <a:pt x="5566" y="17986"/>
                  </a:lnTo>
                  <a:lnTo>
                    <a:pt x="5978" y="17568"/>
                  </a:lnTo>
                  <a:lnTo>
                    <a:pt x="6645" y="17158"/>
                  </a:lnTo>
                  <a:lnTo>
                    <a:pt x="6694" y="16834"/>
                  </a:lnTo>
                  <a:lnTo>
                    <a:pt x="6634" y="16451"/>
                  </a:lnTo>
                  <a:lnTo>
                    <a:pt x="7055" y="16114"/>
                  </a:lnTo>
                  <a:lnTo>
                    <a:pt x="7303" y="16331"/>
                  </a:lnTo>
                  <a:lnTo>
                    <a:pt x="7710" y="15942"/>
                  </a:lnTo>
                  <a:lnTo>
                    <a:pt x="8124" y="15871"/>
                  </a:lnTo>
                  <a:lnTo>
                    <a:pt x="8323" y="16215"/>
                  </a:lnTo>
                  <a:lnTo>
                    <a:pt x="8410" y="16638"/>
                  </a:lnTo>
                  <a:lnTo>
                    <a:pt x="8728" y="16947"/>
                  </a:lnTo>
                  <a:lnTo>
                    <a:pt x="9178" y="16968"/>
                  </a:lnTo>
                  <a:lnTo>
                    <a:pt x="9688" y="16766"/>
                  </a:lnTo>
                  <a:lnTo>
                    <a:pt x="10039" y="16788"/>
                  </a:lnTo>
                  <a:lnTo>
                    <a:pt x="10578" y="16517"/>
                  </a:lnTo>
                  <a:lnTo>
                    <a:pt x="10892" y="16109"/>
                  </a:lnTo>
                  <a:lnTo>
                    <a:pt x="11228" y="15746"/>
                  </a:lnTo>
                  <a:lnTo>
                    <a:pt x="11671" y="15576"/>
                  </a:lnTo>
                  <a:lnTo>
                    <a:pt x="12088" y="15292"/>
                  </a:lnTo>
                  <a:lnTo>
                    <a:pt x="12428" y="14832"/>
                  </a:lnTo>
                  <a:lnTo>
                    <a:pt x="12829" y="14264"/>
                  </a:lnTo>
                  <a:lnTo>
                    <a:pt x="13335" y="13860"/>
                  </a:lnTo>
                  <a:lnTo>
                    <a:pt x="13574" y="13547"/>
                  </a:lnTo>
                  <a:lnTo>
                    <a:pt x="13625" y="13243"/>
                  </a:lnTo>
                  <a:lnTo>
                    <a:pt x="13314" y="13356"/>
                  </a:lnTo>
                  <a:lnTo>
                    <a:pt x="12935" y="13700"/>
                  </a:lnTo>
                  <a:lnTo>
                    <a:pt x="12920" y="13287"/>
                  </a:lnTo>
                  <a:lnTo>
                    <a:pt x="13298" y="12986"/>
                  </a:lnTo>
                  <a:lnTo>
                    <a:pt x="13647" y="12583"/>
                  </a:lnTo>
                  <a:lnTo>
                    <a:pt x="13885" y="12345"/>
                  </a:lnTo>
                  <a:lnTo>
                    <a:pt x="14209" y="12291"/>
                  </a:lnTo>
                  <a:lnTo>
                    <a:pt x="14245" y="12732"/>
                  </a:lnTo>
                  <a:lnTo>
                    <a:pt x="13930" y="12962"/>
                  </a:lnTo>
                  <a:lnTo>
                    <a:pt x="13979" y="13338"/>
                  </a:lnTo>
                  <a:lnTo>
                    <a:pt x="14371" y="13118"/>
                  </a:lnTo>
                  <a:lnTo>
                    <a:pt x="14760" y="12782"/>
                  </a:lnTo>
                  <a:lnTo>
                    <a:pt x="15219" y="12509"/>
                  </a:lnTo>
                  <a:cubicBezTo>
                    <a:pt x="15368" y="12419"/>
                    <a:pt x="15521" y="12340"/>
                    <a:pt x="15678" y="12274"/>
                  </a:cubicBezTo>
                  <a:cubicBezTo>
                    <a:pt x="15874" y="12191"/>
                    <a:pt x="16074" y="12128"/>
                    <a:pt x="16277" y="12084"/>
                  </a:cubicBezTo>
                  <a:lnTo>
                    <a:pt x="16722" y="11986"/>
                  </a:lnTo>
                  <a:lnTo>
                    <a:pt x="17070" y="11742"/>
                  </a:lnTo>
                  <a:cubicBezTo>
                    <a:pt x="17002" y="11709"/>
                    <a:pt x="16935" y="11675"/>
                    <a:pt x="16867" y="11642"/>
                  </a:cubicBezTo>
                  <a:cubicBezTo>
                    <a:pt x="16800" y="11608"/>
                    <a:pt x="16732" y="11575"/>
                    <a:pt x="16665" y="11541"/>
                  </a:cubicBezTo>
                  <a:lnTo>
                    <a:pt x="16374" y="11394"/>
                  </a:lnTo>
                  <a:lnTo>
                    <a:pt x="16608" y="11200"/>
                  </a:lnTo>
                  <a:lnTo>
                    <a:pt x="17384" y="11462"/>
                  </a:lnTo>
                  <a:lnTo>
                    <a:pt x="17483" y="11080"/>
                  </a:lnTo>
                  <a:lnTo>
                    <a:pt x="17513" y="10726"/>
                  </a:lnTo>
                  <a:lnTo>
                    <a:pt x="17736" y="10563"/>
                  </a:lnTo>
                  <a:lnTo>
                    <a:pt x="18170" y="10352"/>
                  </a:lnTo>
                  <a:lnTo>
                    <a:pt x="18463" y="9858"/>
                  </a:lnTo>
                  <a:lnTo>
                    <a:pt x="18296" y="9452"/>
                  </a:lnTo>
                  <a:lnTo>
                    <a:pt x="18477" y="9097"/>
                  </a:lnTo>
                  <a:lnTo>
                    <a:pt x="18862" y="8866"/>
                  </a:lnTo>
                  <a:lnTo>
                    <a:pt x="19117" y="8552"/>
                  </a:lnTo>
                  <a:lnTo>
                    <a:pt x="19201" y="8143"/>
                  </a:lnTo>
                  <a:lnTo>
                    <a:pt x="18923" y="8011"/>
                  </a:lnTo>
                  <a:lnTo>
                    <a:pt x="18880" y="7569"/>
                  </a:lnTo>
                  <a:lnTo>
                    <a:pt x="18880" y="7176"/>
                  </a:lnTo>
                  <a:lnTo>
                    <a:pt x="18641" y="6739"/>
                  </a:lnTo>
                  <a:lnTo>
                    <a:pt x="18553" y="6253"/>
                  </a:lnTo>
                  <a:lnTo>
                    <a:pt x="18671" y="5553"/>
                  </a:lnTo>
                  <a:lnTo>
                    <a:pt x="18908" y="5129"/>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2" name="Shape"/>
            <p:cNvSpPr/>
            <p:nvPr/>
          </p:nvSpPr>
          <p:spPr>
            <a:xfrm>
              <a:off x="1903896" y="6495329"/>
              <a:ext cx="3873035" cy="3209524"/>
            </a:xfrm>
            <a:custGeom>
              <a:avLst/>
              <a:gdLst/>
              <a:ahLst/>
              <a:cxnLst>
                <a:cxn ang="0">
                  <a:pos x="wd2" y="hd2"/>
                </a:cxn>
                <a:cxn ang="5400000">
                  <a:pos x="wd2" y="hd2"/>
                </a:cxn>
                <a:cxn ang="10800000">
                  <a:pos x="wd2" y="hd2"/>
                </a:cxn>
                <a:cxn ang="16200000">
                  <a:pos x="wd2" y="hd2"/>
                </a:cxn>
              </a:cxnLst>
              <a:rect l="0" t="0" r="r" b="b"/>
              <a:pathLst>
                <a:path w="21600" h="21600" extrusionOk="0">
                  <a:moveTo>
                    <a:pt x="2641" y="4888"/>
                  </a:moveTo>
                  <a:lnTo>
                    <a:pt x="2362" y="4530"/>
                  </a:lnTo>
                  <a:lnTo>
                    <a:pt x="2110" y="4904"/>
                  </a:lnTo>
                  <a:lnTo>
                    <a:pt x="2058" y="5819"/>
                  </a:lnTo>
                  <a:lnTo>
                    <a:pt x="1724" y="6050"/>
                  </a:lnTo>
                  <a:lnTo>
                    <a:pt x="1512" y="6498"/>
                  </a:lnTo>
                  <a:lnTo>
                    <a:pt x="1342" y="6682"/>
                  </a:lnTo>
                  <a:lnTo>
                    <a:pt x="1150" y="6683"/>
                  </a:lnTo>
                  <a:lnTo>
                    <a:pt x="935" y="6354"/>
                  </a:lnTo>
                  <a:lnTo>
                    <a:pt x="438" y="6511"/>
                  </a:lnTo>
                  <a:lnTo>
                    <a:pt x="172" y="6552"/>
                  </a:lnTo>
                  <a:lnTo>
                    <a:pt x="137" y="6921"/>
                  </a:lnTo>
                  <a:lnTo>
                    <a:pt x="18" y="7202"/>
                  </a:lnTo>
                  <a:lnTo>
                    <a:pt x="0" y="7477"/>
                  </a:lnTo>
                  <a:lnTo>
                    <a:pt x="147" y="7712"/>
                  </a:lnTo>
                  <a:lnTo>
                    <a:pt x="87" y="8153"/>
                  </a:lnTo>
                  <a:lnTo>
                    <a:pt x="331" y="8458"/>
                  </a:lnTo>
                  <a:lnTo>
                    <a:pt x="121" y="8609"/>
                  </a:lnTo>
                  <a:lnTo>
                    <a:pt x="204" y="8950"/>
                  </a:lnTo>
                  <a:lnTo>
                    <a:pt x="474" y="9104"/>
                  </a:lnTo>
                  <a:lnTo>
                    <a:pt x="790" y="9417"/>
                  </a:lnTo>
                  <a:lnTo>
                    <a:pt x="569" y="9487"/>
                  </a:lnTo>
                  <a:lnTo>
                    <a:pt x="311" y="9320"/>
                  </a:lnTo>
                  <a:lnTo>
                    <a:pt x="234" y="9739"/>
                  </a:lnTo>
                  <a:lnTo>
                    <a:pt x="482" y="9829"/>
                  </a:lnTo>
                  <a:lnTo>
                    <a:pt x="743" y="10033"/>
                  </a:lnTo>
                  <a:lnTo>
                    <a:pt x="900" y="10370"/>
                  </a:lnTo>
                  <a:lnTo>
                    <a:pt x="685" y="10448"/>
                  </a:lnTo>
                  <a:lnTo>
                    <a:pt x="507" y="10389"/>
                  </a:lnTo>
                  <a:lnTo>
                    <a:pt x="481" y="10690"/>
                  </a:lnTo>
                  <a:lnTo>
                    <a:pt x="706" y="10865"/>
                  </a:lnTo>
                  <a:lnTo>
                    <a:pt x="415" y="11028"/>
                  </a:lnTo>
                  <a:lnTo>
                    <a:pt x="227" y="11406"/>
                  </a:lnTo>
                  <a:lnTo>
                    <a:pt x="417" y="11707"/>
                  </a:lnTo>
                  <a:lnTo>
                    <a:pt x="601" y="11855"/>
                  </a:lnTo>
                  <a:lnTo>
                    <a:pt x="467" y="12097"/>
                  </a:lnTo>
                  <a:lnTo>
                    <a:pt x="291" y="12086"/>
                  </a:lnTo>
                  <a:lnTo>
                    <a:pt x="339" y="12375"/>
                  </a:lnTo>
                  <a:lnTo>
                    <a:pt x="531" y="12548"/>
                  </a:lnTo>
                  <a:lnTo>
                    <a:pt x="726" y="12739"/>
                  </a:lnTo>
                  <a:lnTo>
                    <a:pt x="417" y="12901"/>
                  </a:lnTo>
                  <a:lnTo>
                    <a:pt x="490" y="13418"/>
                  </a:lnTo>
                  <a:lnTo>
                    <a:pt x="541" y="13721"/>
                  </a:lnTo>
                  <a:lnTo>
                    <a:pt x="511" y="13989"/>
                  </a:lnTo>
                  <a:lnTo>
                    <a:pt x="658" y="14222"/>
                  </a:lnTo>
                  <a:lnTo>
                    <a:pt x="769" y="14522"/>
                  </a:lnTo>
                  <a:lnTo>
                    <a:pt x="776" y="14784"/>
                  </a:lnTo>
                  <a:lnTo>
                    <a:pt x="739" y="15089"/>
                  </a:lnTo>
                  <a:lnTo>
                    <a:pt x="882" y="15477"/>
                  </a:lnTo>
                  <a:lnTo>
                    <a:pt x="920" y="15845"/>
                  </a:lnTo>
                  <a:lnTo>
                    <a:pt x="961" y="16121"/>
                  </a:lnTo>
                  <a:lnTo>
                    <a:pt x="981" y="16515"/>
                  </a:lnTo>
                  <a:lnTo>
                    <a:pt x="1036" y="16918"/>
                  </a:lnTo>
                  <a:lnTo>
                    <a:pt x="979" y="17304"/>
                  </a:lnTo>
                  <a:lnTo>
                    <a:pt x="965" y="17677"/>
                  </a:lnTo>
                  <a:lnTo>
                    <a:pt x="1003" y="18090"/>
                  </a:lnTo>
                  <a:lnTo>
                    <a:pt x="1170" y="18349"/>
                  </a:lnTo>
                  <a:lnTo>
                    <a:pt x="1176" y="18698"/>
                  </a:lnTo>
                  <a:lnTo>
                    <a:pt x="1086" y="18974"/>
                  </a:lnTo>
                  <a:lnTo>
                    <a:pt x="1210" y="19260"/>
                  </a:lnTo>
                  <a:lnTo>
                    <a:pt x="1347" y="19590"/>
                  </a:lnTo>
                  <a:lnTo>
                    <a:pt x="1470" y="19938"/>
                  </a:lnTo>
                  <a:lnTo>
                    <a:pt x="1500" y="20323"/>
                  </a:lnTo>
                  <a:lnTo>
                    <a:pt x="1620" y="20655"/>
                  </a:lnTo>
                  <a:lnTo>
                    <a:pt x="1786" y="21028"/>
                  </a:lnTo>
                  <a:lnTo>
                    <a:pt x="1857" y="21299"/>
                  </a:lnTo>
                  <a:lnTo>
                    <a:pt x="2227" y="21216"/>
                  </a:lnTo>
                  <a:lnTo>
                    <a:pt x="2556" y="21230"/>
                  </a:lnTo>
                  <a:lnTo>
                    <a:pt x="2681" y="21526"/>
                  </a:lnTo>
                  <a:lnTo>
                    <a:pt x="2927" y="21600"/>
                  </a:lnTo>
                  <a:lnTo>
                    <a:pt x="3156" y="21526"/>
                  </a:lnTo>
                  <a:lnTo>
                    <a:pt x="3377" y="21316"/>
                  </a:lnTo>
                  <a:lnTo>
                    <a:pt x="3755" y="21381"/>
                  </a:lnTo>
                  <a:lnTo>
                    <a:pt x="3975" y="21228"/>
                  </a:lnTo>
                  <a:lnTo>
                    <a:pt x="3979" y="20904"/>
                  </a:lnTo>
                  <a:lnTo>
                    <a:pt x="4161" y="20541"/>
                  </a:lnTo>
                  <a:lnTo>
                    <a:pt x="4278" y="20263"/>
                  </a:lnTo>
                  <a:lnTo>
                    <a:pt x="4299" y="19926"/>
                  </a:lnTo>
                  <a:lnTo>
                    <a:pt x="4191" y="19723"/>
                  </a:lnTo>
                  <a:lnTo>
                    <a:pt x="3982" y="19687"/>
                  </a:lnTo>
                  <a:lnTo>
                    <a:pt x="3947" y="19288"/>
                  </a:lnTo>
                  <a:lnTo>
                    <a:pt x="3922" y="19042"/>
                  </a:lnTo>
                  <a:lnTo>
                    <a:pt x="3724" y="18977"/>
                  </a:lnTo>
                  <a:lnTo>
                    <a:pt x="3695" y="18723"/>
                  </a:lnTo>
                  <a:lnTo>
                    <a:pt x="4014" y="18566"/>
                  </a:lnTo>
                  <a:lnTo>
                    <a:pt x="4319" y="18550"/>
                  </a:lnTo>
                  <a:lnTo>
                    <a:pt x="4690" y="18601"/>
                  </a:lnTo>
                  <a:lnTo>
                    <a:pt x="4819" y="18360"/>
                  </a:lnTo>
                  <a:lnTo>
                    <a:pt x="5167" y="18101"/>
                  </a:lnTo>
                  <a:lnTo>
                    <a:pt x="5455" y="18168"/>
                  </a:lnTo>
                  <a:lnTo>
                    <a:pt x="5518" y="17755"/>
                  </a:lnTo>
                  <a:lnTo>
                    <a:pt x="5593" y="17493"/>
                  </a:lnTo>
                  <a:lnTo>
                    <a:pt x="5879" y="17458"/>
                  </a:lnTo>
                  <a:lnTo>
                    <a:pt x="6117" y="17574"/>
                  </a:lnTo>
                  <a:lnTo>
                    <a:pt x="6418" y="17657"/>
                  </a:lnTo>
                  <a:lnTo>
                    <a:pt x="6508" y="17448"/>
                  </a:lnTo>
                  <a:lnTo>
                    <a:pt x="6956" y="17413"/>
                  </a:lnTo>
                  <a:lnTo>
                    <a:pt x="7270" y="17448"/>
                  </a:lnTo>
                  <a:lnTo>
                    <a:pt x="7498" y="17352"/>
                  </a:lnTo>
                  <a:lnTo>
                    <a:pt x="7483" y="16980"/>
                  </a:lnTo>
                  <a:lnTo>
                    <a:pt x="7270" y="16502"/>
                  </a:lnTo>
                  <a:lnTo>
                    <a:pt x="7281" y="16214"/>
                  </a:lnTo>
                  <a:lnTo>
                    <a:pt x="7504" y="15815"/>
                  </a:lnTo>
                  <a:lnTo>
                    <a:pt x="7742" y="16153"/>
                  </a:lnTo>
                  <a:lnTo>
                    <a:pt x="8376" y="16183"/>
                  </a:lnTo>
                  <a:lnTo>
                    <a:pt x="8610" y="16126"/>
                  </a:lnTo>
                  <a:lnTo>
                    <a:pt x="8843" y="16043"/>
                  </a:lnTo>
                  <a:lnTo>
                    <a:pt x="9262" y="16185"/>
                  </a:lnTo>
                  <a:lnTo>
                    <a:pt x="9607" y="16121"/>
                  </a:lnTo>
                  <a:lnTo>
                    <a:pt x="9432" y="15908"/>
                  </a:lnTo>
                  <a:lnTo>
                    <a:pt x="9295" y="15632"/>
                  </a:lnTo>
                  <a:lnTo>
                    <a:pt x="9436" y="15306"/>
                  </a:lnTo>
                  <a:lnTo>
                    <a:pt x="9664" y="15054"/>
                  </a:lnTo>
                  <a:lnTo>
                    <a:pt x="10013" y="15167"/>
                  </a:lnTo>
                  <a:lnTo>
                    <a:pt x="10263" y="15097"/>
                  </a:lnTo>
                  <a:lnTo>
                    <a:pt x="10456" y="14795"/>
                  </a:lnTo>
                  <a:lnTo>
                    <a:pt x="10602" y="14495"/>
                  </a:lnTo>
                  <a:lnTo>
                    <a:pt x="10816" y="14477"/>
                  </a:lnTo>
                  <a:cubicBezTo>
                    <a:pt x="10861" y="14428"/>
                    <a:pt x="10902" y="14374"/>
                    <a:pt x="10937" y="14314"/>
                  </a:cubicBezTo>
                  <a:cubicBezTo>
                    <a:pt x="11041" y="14137"/>
                    <a:pt x="11094" y="13924"/>
                    <a:pt x="11088" y="13708"/>
                  </a:cubicBezTo>
                  <a:lnTo>
                    <a:pt x="11262" y="13378"/>
                  </a:lnTo>
                  <a:lnTo>
                    <a:pt x="11535" y="13337"/>
                  </a:lnTo>
                  <a:lnTo>
                    <a:pt x="11751" y="13098"/>
                  </a:lnTo>
                  <a:lnTo>
                    <a:pt x="11819" y="12750"/>
                  </a:lnTo>
                  <a:cubicBezTo>
                    <a:pt x="11847" y="12722"/>
                    <a:pt x="11876" y="12694"/>
                    <a:pt x="11905" y="12666"/>
                  </a:cubicBezTo>
                  <a:cubicBezTo>
                    <a:pt x="11933" y="12638"/>
                    <a:pt x="11962" y="12610"/>
                    <a:pt x="11990" y="12581"/>
                  </a:cubicBezTo>
                  <a:lnTo>
                    <a:pt x="12027" y="13050"/>
                  </a:lnTo>
                  <a:lnTo>
                    <a:pt x="12248" y="13246"/>
                  </a:lnTo>
                  <a:lnTo>
                    <a:pt x="12539" y="13198"/>
                  </a:lnTo>
                  <a:lnTo>
                    <a:pt x="12739" y="12764"/>
                  </a:lnTo>
                  <a:lnTo>
                    <a:pt x="12894" y="12363"/>
                  </a:lnTo>
                  <a:lnTo>
                    <a:pt x="13152" y="12145"/>
                  </a:lnTo>
                  <a:lnTo>
                    <a:pt x="13306" y="11872"/>
                  </a:lnTo>
                  <a:lnTo>
                    <a:pt x="13456" y="11582"/>
                  </a:lnTo>
                  <a:lnTo>
                    <a:pt x="13605" y="11419"/>
                  </a:lnTo>
                  <a:lnTo>
                    <a:pt x="13627" y="11183"/>
                  </a:lnTo>
                  <a:lnTo>
                    <a:pt x="13371" y="10902"/>
                  </a:lnTo>
                  <a:lnTo>
                    <a:pt x="13463" y="10567"/>
                  </a:lnTo>
                  <a:lnTo>
                    <a:pt x="13729" y="10394"/>
                  </a:lnTo>
                  <a:lnTo>
                    <a:pt x="13730" y="10050"/>
                  </a:lnTo>
                  <a:lnTo>
                    <a:pt x="13922" y="9934"/>
                  </a:lnTo>
                  <a:lnTo>
                    <a:pt x="14148" y="10109"/>
                  </a:lnTo>
                  <a:lnTo>
                    <a:pt x="14407" y="10095"/>
                  </a:lnTo>
                  <a:lnTo>
                    <a:pt x="14422" y="9607"/>
                  </a:lnTo>
                  <a:lnTo>
                    <a:pt x="14596" y="9412"/>
                  </a:lnTo>
                  <a:lnTo>
                    <a:pt x="14766" y="9230"/>
                  </a:lnTo>
                  <a:lnTo>
                    <a:pt x="14863" y="8913"/>
                  </a:lnTo>
                  <a:lnTo>
                    <a:pt x="14786" y="8545"/>
                  </a:lnTo>
                  <a:lnTo>
                    <a:pt x="14844" y="8178"/>
                  </a:lnTo>
                  <a:lnTo>
                    <a:pt x="15075" y="8162"/>
                  </a:lnTo>
                  <a:lnTo>
                    <a:pt x="15270" y="8340"/>
                  </a:lnTo>
                  <a:lnTo>
                    <a:pt x="15610" y="8363"/>
                  </a:lnTo>
                  <a:lnTo>
                    <a:pt x="15882" y="8359"/>
                  </a:lnTo>
                  <a:lnTo>
                    <a:pt x="16095" y="8442"/>
                  </a:lnTo>
                  <a:lnTo>
                    <a:pt x="16205" y="8788"/>
                  </a:lnTo>
                  <a:lnTo>
                    <a:pt x="16355" y="8977"/>
                  </a:lnTo>
                  <a:lnTo>
                    <a:pt x="16683" y="8980"/>
                  </a:lnTo>
                  <a:lnTo>
                    <a:pt x="16980" y="8894"/>
                  </a:lnTo>
                  <a:lnTo>
                    <a:pt x="17316" y="9070"/>
                  </a:lnTo>
                  <a:lnTo>
                    <a:pt x="17477" y="9324"/>
                  </a:lnTo>
                  <a:lnTo>
                    <a:pt x="17726" y="9431"/>
                  </a:lnTo>
                  <a:lnTo>
                    <a:pt x="18065" y="9315"/>
                  </a:lnTo>
                  <a:lnTo>
                    <a:pt x="18328" y="9087"/>
                  </a:lnTo>
                  <a:lnTo>
                    <a:pt x="18720" y="9137"/>
                  </a:lnTo>
                  <a:lnTo>
                    <a:pt x="18926" y="9361"/>
                  </a:lnTo>
                  <a:lnTo>
                    <a:pt x="19094" y="9602"/>
                  </a:lnTo>
                  <a:lnTo>
                    <a:pt x="19073" y="9986"/>
                  </a:lnTo>
                  <a:lnTo>
                    <a:pt x="18957" y="10300"/>
                  </a:lnTo>
                  <a:lnTo>
                    <a:pt x="18860" y="10684"/>
                  </a:lnTo>
                  <a:lnTo>
                    <a:pt x="18933" y="10990"/>
                  </a:lnTo>
                  <a:lnTo>
                    <a:pt x="19145" y="11251"/>
                  </a:lnTo>
                  <a:lnTo>
                    <a:pt x="19227" y="11721"/>
                  </a:lnTo>
                  <a:lnTo>
                    <a:pt x="19304" y="12056"/>
                  </a:lnTo>
                  <a:lnTo>
                    <a:pt x="19635" y="12236"/>
                  </a:lnTo>
                  <a:lnTo>
                    <a:pt x="19892" y="12238"/>
                  </a:lnTo>
                  <a:lnTo>
                    <a:pt x="20132" y="12252"/>
                  </a:lnTo>
                  <a:lnTo>
                    <a:pt x="20259" y="11875"/>
                  </a:lnTo>
                  <a:lnTo>
                    <a:pt x="20252" y="11512"/>
                  </a:lnTo>
                  <a:lnTo>
                    <a:pt x="19989" y="11310"/>
                  </a:lnTo>
                  <a:lnTo>
                    <a:pt x="20039" y="10975"/>
                  </a:lnTo>
                  <a:lnTo>
                    <a:pt x="20330" y="10229"/>
                  </a:lnTo>
                  <a:lnTo>
                    <a:pt x="20626" y="10068"/>
                  </a:lnTo>
                  <a:lnTo>
                    <a:pt x="20900" y="10162"/>
                  </a:lnTo>
                  <a:lnTo>
                    <a:pt x="21351" y="10114"/>
                  </a:lnTo>
                  <a:lnTo>
                    <a:pt x="21600" y="9743"/>
                  </a:lnTo>
                  <a:lnTo>
                    <a:pt x="21590" y="9222"/>
                  </a:lnTo>
                  <a:lnTo>
                    <a:pt x="21250" y="8825"/>
                  </a:lnTo>
                  <a:lnTo>
                    <a:pt x="20812" y="8529"/>
                  </a:lnTo>
                  <a:lnTo>
                    <a:pt x="20430" y="8363"/>
                  </a:lnTo>
                  <a:lnTo>
                    <a:pt x="20473" y="8096"/>
                  </a:lnTo>
                  <a:lnTo>
                    <a:pt x="20685" y="7826"/>
                  </a:lnTo>
                  <a:lnTo>
                    <a:pt x="20690" y="7460"/>
                  </a:lnTo>
                  <a:lnTo>
                    <a:pt x="20526" y="7308"/>
                  </a:lnTo>
                  <a:lnTo>
                    <a:pt x="20696" y="6910"/>
                  </a:lnTo>
                  <a:lnTo>
                    <a:pt x="20864" y="6467"/>
                  </a:lnTo>
                  <a:lnTo>
                    <a:pt x="20872" y="6197"/>
                  </a:lnTo>
                  <a:lnTo>
                    <a:pt x="20693" y="5869"/>
                  </a:lnTo>
                  <a:lnTo>
                    <a:pt x="20780" y="5645"/>
                  </a:lnTo>
                  <a:lnTo>
                    <a:pt x="20822" y="5227"/>
                  </a:lnTo>
                  <a:lnTo>
                    <a:pt x="20593" y="4698"/>
                  </a:lnTo>
                  <a:lnTo>
                    <a:pt x="20462" y="4434"/>
                  </a:lnTo>
                  <a:lnTo>
                    <a:pt x="20485" y="4148"/>
                  </a:lnTo>
                  <a:lnTo>
                    <a:pt x="20772" y="3773"/>
                  </a:lnTo>
                  <a:lnTo>
                    <a:pt x="21001" y="3426"/>
                  </a:lnTo>
                  <a:lnTo>
                    <a:pt x="20723" y="3063"/>
                  </a:lnTo>
                  <a:lnTo>
                    <a:pt x="20368" y="2985"/>
                  </a:lnTo>
                  <a:lnTo>
                    <a:pt x="19997" y="2447"/>
                  </a:lnTo>
                  <a:lnTo>
                    <a:pt x="19589" y="2399"/>
                  </a:lnTo>
                  <a:lnTo>
                    <a:pt x="19112" y="2526"/>
                  </a:lnTo>
                  <a:lnTo>
                    <a:pt x="18663" y="2438"/>
                  </a:lnTo>
                  <a:lnTo>
                    <a:pt x="18364" y="2600"/>
                  </a:lnTo>
                  <a:lnTo>
                    <a:pt x="18098" y="2515"/>
                  </a:lnTo>
                  <a:lnTo>
                    <a:pt x="18201" y="2100"/>
                  </a:lnTo>
                  <a:lnTo>
                    <a:pt x="17549" y="1934"/>
                  </a:lnTo>
                  <a:lnTo>
                    <a:pt x="16903" y="2113"/>
                  </a:lnTo>
                  <a:lnTo>
                    <a:pt x="16599" y="2421"/>
                  </a:lnTo>
                  <a:lnTo>
                    <a:pt x="16082" y="2586"/>
                  </a:lnTo>
                  <a:lnTo>
                    <a:pt x="15417" y="2539"/>
                  </a:lnTo>
                  <a:lnTo>
                    <a:pt x="14709" y="2098"/>
                  </a:lnTo>
                  <a:lnTo>
                    <a:pt x="14361" y="2354"/>
                  </a:lnTo>
                  <a:lnTo>
                    <a:pt x="14258" y="2655"/>
                  </a:lnTo>
                  <a:lnTo>
                    <a:pt x="13800" y="2745"/>
                  </a:lnTo>
                  <a:lnTo>
                    <a:pt x="13239" y="2821"/>
                  </a:lnTo>
                  <a:lnTo>
                    <a:pt x="12903" y="2663"/>
                  </a:lnTo>
                  <a:lnTo>
                    <a:pt x="13129" y="2131"/>
                  </a:lnTo>
                  <a:lnTo>
                    <a:pt x="12949" y="1635"/>
                  </a:lnTo>
                  <a:lnTo>
                    <a:pt x="12501" y="1557"/>
                  </a:lnTo>
                  <a:lnTo>
                    <a:pt x="11720" y="1769"/>
                  </a:lnTo>
                  <a:lnTo>
                    <a:pt x="10998" y="2145"/>
                  </a:lnTo>
                  <a:lnTo>
                    <a:pt x="10866" y="2510"/>
                  </a:lnTo>
                  <a:lnTo>
                    <a:pt x="10621" y="2835"/>
                  </a:lnTo>
                  <a:lnTo>
                    <a:pt x="10611" y="3241"/>
                  </a:lnTo>
                  <a:lnTo>
                    <a:pt x="10235" y="3424"/>
                  </a:lnTo>
                  <a:lnTo>
                    <a:pt x="9701" y="3563"/>
                  </a:lnTo>
                  <a:lnTo>
                    <a:pt x="9414" y="3525"/>
                  </a:lnTo>
                  <a:lnTo>
                    <a:pt x="9378" y="2996"/>
                  </a:lnTo>
                  <a:lnTo>
                    <a:pt x="8883" y="2430"/>
                  </a:lnTo>
                  <a:lnTo>
                    <a:pt x="8534" y="2665"/>
                  </a:lnTo>
                  <a:lnTo>
                    <a:pt x="7872" y="2617"/>
                  </a:lnTo>
                  <a:lnTo>
                    <a:pt x="7119" y="2632"/>
                  </a:lnTo>
                  <a:lnTo>
                    <a:pt x="6772" y="2299"/>
                  </a:lnTo>
                  <a:lnTo>
                    <a:pt x="6542" y="1939"/>
                  </a:lnTo>
                  <a:lnTo>
                    <a:pt x="5926" y="1697"/>
                  </a:lnTo>
                  <a:lnTo>
                    <a:pt x="5237" y="1449"/>
                  </a:lnTo>
                  <a:lnTo>
                    <a:pt x="5228" y="1212"/>
                  </a:lnTo>
                  <a:lnTo>
                    <a:pt x="5357" y="938"/>
                  </a:lnTo>
                  <a:lnTo>
                    <a:pt x="5271" y="407"/>
                  </a:lnTo>
                  <a:lnTo>
                    <a:pt x="4706" y="598"/>
                  </a:lnTo>
                  <a:lnTo>
                    <a:pt x="4421" y="301"/>
                  </a:lnTo>
                  <a:lnTo>
                    <a:pt x="4165" y="0"/>
                  </a:lnTo>
                  <a:lnTo>
                    <a:pt x="3908" y="389"/>
                  </a:lnTo>
                  <a:lnTo>
                    <a:pt x="3542" y="752"/>
                  </a:lnTo>
                  <a:lnTo>
                    <a:pt x="3368" y="971"/>
                  </a:lnTo>
                  <a:lnTo>
                    <a:pt x="3472" y="1423"/>
                  </a:lnTo>
                  <a:lnTo>
                    <a:pt x="3131" y="1730"/>
                  </a:lnTo>
                  <a:lnTo>
                    <a:pt x="3348" y="2112"/>
                  </a:lnTo>
                  <a:lnTo>
                    <a:pt x="3724" y="2145"/>
                  </a:lnTo>
                  <a:cubicBezTo>
                    <a:pt x="3792" y="2078"/>
                    <a:pt x="3860" y="2011"/>
                    <a:pt x="3927" y="1944"/>
                  </a:cubicBezTo>
                  <a:cubicBezTo>
                    <a:pt x="3995" y="1877"/>
                    <a:pt x="4063" y="1810"/>
                    <a:pt x="4131" y="1743"/>
                  </a:cubicBezTo>
                  <a:lnTo>
                    <a:pt x="4431" y="1773"/>
                  </a:lnTo>
                  <a:lnTo>
                    <a:pt x="4401" y="2061"/>
                  </a:lnTo>
                  <a:lnTo>
                    <a:pt x="4104" y="2187"/>
                  </a:lnTo>
                  <a:lnTo>
                    <a:pt x="3514" y="2411"/>
                  </a:lnTo>
                  <a:lnTo>
                    <a:pt x="3331" y="2700"/>
                  </a:lnTo>
                  <a:lnTo>
                    <a:pt x="2911" y="2829"/>
                  </a:lnTo>
                  <a:lnTo>
                    <a:pt x="2672" y="2893"/>
                  </a:lnTo>
                  <a:lnTo>
                    <a:pt x="2774" y="3237"/>
                  </a:lnTo>
                  <a:lnTo>
                    <a:pt x="2980" y="3548"/>
                  </a:lnTo>
                  <a:lnTo>
                    <a:pt x="3301" y="3886"/>
                  </a:lnTo>
                  <a:lnTo>
                    <a:pt x="3404" y="4166"/>
                  </a:lnTo>
                  <a:lnTo>
                    <a:pt x="3342" y="4512"/>
                  </a:lnTo>
                  <a:lnTo>
                    <a:pt x="3127" y="4779"/>
                  </a:lnTo>
                  <a:lnTo>
                    <a:pt x="2882" y="4941"/>
                  </a:lnTo>
                  <a:lnTo>
                    <a:pt x="2641" y="4888"/>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3" name="Shape"/>
            <p:cNvSpPr/>
            <p:nvPr/>
          </p:nvSpPr>
          <p:spPr>
            <a:xfrm>
              <a:off x="2236193" y="9627144"/>
              <a:ext cx="319021" cy="474791"/>
            </a:xfrm>
            <a:custGeom>
              <a:avLst/>
              <a:gdLst/>
              <a:ahLst/>
              <a:cxnLst>
                <a:cxn ang="0">
                  <a:pos x="wd2" y="hd2"/>
                </a:cxn>
                <a:cxn ang="5400000">
                  <a:pos x="wd2" y="hd2"/>
                </a:cxn>
                <a:cxn ang="10800000">
                  <a:pos x="wd2" y="hd2"/>
                </a:cxn>
                <a:cxn ang="16200000">
                  <a:pos x="wd2" y="hd2"/>
                </a:cxn>
              </a:cxnLst>
              <a:rect l="0" t="0" r="r" b="b"/>
              <a:pathLst>
                <a:path w="21600" h="21600" extrusionOk="0">
                  <a:moveTo>
                    <a:pt x="790" y="690"/>
                  </a:moveTo>
                  <a:lnTo>
                    <a:pt x="4368" y="0"/>
                  </a:lnTo>
                  <a:lnTo>
                    <a:pt x="9707" y="514"/>
                  </a:lnTo>
                  <a:lnTo>
                    <a:pt x="11230" y="2705"/>
                  </a:lnTo>
                  <a:lnTo>
                    <a:pt x="14743" y="3203"/>
                  </a:lnTo>
                  <a:lnTo>
                    <a:pt x="19003" y="3592"/>
                  </a:lnTo>
                  <a:lnTo>
                    <a:pt x="21226" y="5701"/>
                  </a:lnTo>
                  <a:lnTo>
                    <a:pt x="21133" y="8210"/>
                  </a:lnTo>
                  <a:lnTo>
                    <a:pt x="21600" y="10929"/>
                  </a:lnTo>
                  <a:lnTo>
                    <a:pt x="21245" y="12935"/>
                  </a:lnTo>
                  <a:lnTo>
                    <a:pt x="18087" y="14886"/>
                  </a:lnTo>
                  <a:lnTo>
                    <a:pt x="18293" y="17819"/>
                  </a:lnTo>
                  <a:lnTo>
                    <a:pt x="15640" y="19537"/>
                  </a:lnTo>
                  <a:lnTo>
                    <a:pt x="12772" y="21600"/>
                  </a:lnTo>
                  <a:lnTo>
                    <a:pt x="9661" y="20572"/>
                  </a:lnTo>
                  <a:lnTo>
                    <a:pt x="8744" y="18424"/>
                  </a:lnTo>
                  <a:lnTo>
                    <a:pt x="7259" y="16898"/>
                  </a:lnTo>
                  <a:lnTo>
                    <a:pt x="5437" y="14693"/>
                  </a:lnTo>
                  <a:lnTo>
                    <a:pt x="5951" y="12495"/>
                  </a:lnTo>
                  <a:lnTo>
                    <a:pt x="6100" y="10364"/>
                  </a:lnTo>
                  <a:lnTo>
                    <a:pt x="4765" y="8905"/>
                  </a:lnTo>
                  <a:lnTo>
                    <a:pt x="2195" y="7063"/>
                  </a:lnTo>
                  <a:lnTo>
                    <a:pt x="1719" y="4429"/>
                  </a:lnTo>
                  <a:lnTo>
                    <a:pt x="0" y="3061"/>
                  </a:lnTo>
                  <a:lnTo>
                    <a:pt x="790" y="69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4" name="Shape"/>
            <p:cNvSpPr/>
            <p:nvPr/>
          </p:nvSpPr>
          <p:spPr>
            <a:xfrm>
              <a:off x="2424224" y="8348951"/>
              <a:ext cx="2159440" cy="3417807"/>
            </a:xfrm>
            <a:custGeom>
              <a:avLst/>
              <a:gdLst/>
              <a:ahLst/>
              <a:cxnLst>
                <a:cxn ang="0">
                  <a:pos x="wd2" y="hd2"/>
                </a:cxn>
                <a:cxn ang="5400000">
                  <a:pos x="wd2" y="hd2"/>
                </a:cxn>
                <a:cxn ang="10800000">
                  <a:pos x="wd2" y="hd2"/>
                </a:cxn>
                <a:cxn ang="16200000">
                  <a:pos x="wd2" y="hd2"/>
                </a:cxn>
              </a:cxnLst>
              <a:rect l="0" t="0" r="r" b="b"/>
              <a:pathLst>
                <a:path w="21600" h="21600" extrusionOk="0">
                  <a:moveTo>
                    <a:pt x="17345" y="462"/>
                  </a:moveTo>
                  <a:lnTo>
                    <a:pt x="17058" y="610"/>
                  </a:lnTo>
                  <a:lnTo>
                    <a:pt x="16477" y="487"/>
                  </a:lnTo>
                  <a:lnTo>
                    <a:pt x="16418" y="0"/>
                  </a:lnTo>
                  <a:lnTo>
                    <a:pt x="15925" y="176"/>
                  </a:lnTo>
                  <a:lnTo>
                    <a:pt x="15778" y="524"/>
                  </a:lnTo>
                  <a:lnTo>
                    <a:pt x="15491" y="733"/>
                  </a:lnTo>
                  <a:lnTo>
                    <a:pt x="14936" y="805"/>
                  </a:lnTo>
                  <a:lnTo>
                    <a:pt x="14504" y="1173"/>
                  </a:lnTo>
                  <a:lnTo>
                    <a:pt x="14437" y="1590"/>
                  </a:lnTo>
                  <a:lnTo>
                    <a:pt x="14154" y="1806"/>
                  </a:lnTo>
                  <a:lnTo>
                    <a:pt x="13798" y="1786"/>
                  </a:lnTo>
                  <a:lnTo>
                    <a:pt x="13373" y="2165"/>
                  </a:lnTo>
                  <a:lnTo>
                    <a:pt x="13043" y="2427"/>
                  </a:lnTo>
                  <a:lnTo>
                    <a:pt x="12604" y="2441"/>
                  </a:lnTo>
                  <a:lnTo>
                    <a:pt x="12095" y="2335"/>
                  </a:lnTo>
                  <a:lnTo>
                    <a:pt x="11563" y="2635"/>
                  </a:lnTo>
                  <a:lnTo>
                    <a:pt x="11281" y="2982"/>
                  </a:lnTo>
                  <a:lnTo>
                    <a:pt x="11663" y="3351"/>
                  </a:lnTo>
                  <a:lnTo>
                    <a:pt x="11261" y="3398"/>
                  </a:lnTo>
                  <a:lnTo>
                    <a:pt x="10650" y="3295"/>
                  </a:lnTo>
                  <a:lnTo>
                    <a:pt x="9956" y="3428"/>
                  </a:lnTo>
                  <a:lnTo>
                    <a:pt x="8804" y="3395"/>
                  </a:lnTo>
                  <a:lnTo>
                    <a:pt x="8190" y="3070"/>
                  </a:lnTo>
                  <a:lnTo>
                    <a:pt x="7733" y="3445"/>
                  </a:lnTo>
                  <a:lnTo>
                    <a:pt x="7762" y="3835"/>
                  </a:lnTo>
                  <a:lnTo>
                    <a:pt x="8051" y="4208"/>
                  </a:lnTo>
                  <a:lnTo>
                    <a:pt x="8178" y="4514"/>
                  </a:lnTo>
                  <a:lnTo>
                    <a:pt x="7661" y="4592"/>
                  </a:lnTo>
                  <a:lnTo>
                    <a:pt x="6365" y="4578"/>
                  </a:lnTo>
                  <a:lnTo>
                    <a:pt x="6207" y="4802"/>
                  </a:lnTo>
                  <a:lnTo>
                    <a:pt x="5467" y="4641"/>
                  </a:lnTo>
                  <a:lnTo>
                    <a:pt x="4634" y="4691"/>
                  </a:lnTo>
                  <a:lnTo>
                    <a:pt x="4574" y="5007"/>
                  </a:lnTo>
                  <a:lnTo>
                    <a:pt x="4500" y="5245"/>
                  </a:lnTo>
                  <a:lnTo>
                    <a:pt x="3975" y="5231"/>
                  </a:lnTo>
                  <a:lnTo>
                    <a:pt x="3286" y="5440"/>
                  </a:lnTo>
                  <a:lnTo>
                    <a:pt x="3112" y="5681"/>
                  </a:lnTo>
                  <a:lnTo>
                    <a:pt x="2133" y="5668"/>
                  </a:lnTo>
                  <a:lnTo>
                    <a:pt x="1254" y="5842"/>
                  </a:lnTo>
                  <a:lnTo>
                    <a:pt x="1397" y="6146"/>
                  </a:lnTo>
                  <a:lnTo>
                    <a:pt x="1779" y="6305"/>
                  </a:lnTo>
                  <a:lnTo>
                    <a:pt x="1830" y="6824"/>
                  </a:lnTo>
                  <a:lnTo>
                    <a:pt x="2295" y="6937"/>
                  </a:lnTo>
                  <a:lnTo>
                    <a:pt x="2378" y="7222"/>
                  </a:lnTo>
                  <a:lnTo>
                    <a:pt x="2124" y="7523"/>
                  </a:lnTo>
                  <a:lnTo>
                    <a:pt x="1808" y="7778"/>
                  </a:lnTo>
                  <a:lnTo>
                    <a:pt x="1855" y="8181"/>
                  </a:lnTo>
                  <a:lnTo>
                    <a:pt x="1500" y="8287"/>
                  </a:lnTo>
                  <a:lnTo>
                    <a:pt x="850" y="8251"/>
                  </a:lnTo>
                  <a:lnTo>
                    <a:pt x="127" y="8600"/>
                  </a:lnTo>
                  <a:lnTo>
                    <a:pt x="874" y="8677"/>
                  </a:lnTo>
                  <a:lnTo>
                    <a:pt x="1114" y="8915"/>
                  </a:lnTo>
                  <a:lnTo>
                    <a:pt x="1125" y="9207"/>
                  </a:lnTo>
                  <a:lnTo>
                    <a:pt x="1237" y="9587"/>
                  </a:lnTo>
                  <a:lnTo>
                    <a:pt x="1136" y="9846"/>
                  </a:lnTo>
                  <a:lnTo>
                    <a:pt x="598" y="10073"/>
                  </a:lnTo>
                  <a:lnTo>
                    <a:pt x="704" y="10533"/>
                  </a:lnTo>
                  <a:lnTo>
                    <a:pt x="0" y="10979"/>
                  </a:lnTo>
                  <a:lnTo>
                    <a:pt x="264" y="11355"/>
                  </a:lnTo>
                  <a:lnTo>
                    <a:pt x="574" y="11618"/>
                  </a:lnTo>
                  <a:lnTo>
                    <a:pt x="1021" y="12086"/>
                  </a:lnTo>
                  <a:lnTo>
                    <a:pt x="1148" y="12565"/>
                  </a:lnTo>
                  <a:lnTo>
                    <a:pt x="1381" y="13103"/>
                  </a:lnTo>
                  <a:lnTo>
                    <a:pt x="1580" y="13379"/>
                  </a:lnTo>
                  <a:lnTo>
                    <a:pt x="1610" y="13688"/>
                  </a:lnTo>
                  <a:lnTo>
                    <a:pt x="1786" y="14065"/>
                  </a:lnTo>
                  <a:lnTo>
                    <a:pt x="2216" y="14584"/>
                  </a:lnTo>
                  <a:lnTo>
                    <a:pt x="2255" y="14896"/>
                  </a:lnTo>
                  <a:lnTo>
                    <a:pt x="2264" y="15301"/>
                  </a:lnTo>
                  <a:lnTo>
                    <a:pt x="2405" y="15699"/>
                  </a:lnTo>
                  <a:lnTo>
                    <a:pt x="2486" y="16156"/>
                  </a:lnTo>
                  <a:lnTo>
                    <a:pt x="2662" y="16492"/>
                  </a:lnTo>
                  <a:lnTo>
                    <a:pt x="2535" y="16825"/>
                  </a:lnTo>
                  <a:lnTo>
                    <a:pt x="2601" y="17216"/>
                  </a:lnTo>
                  <a:lnTo>
                    <a:pt x="2771" y="17556"/>
                  </a:lnTo>
                  <a:lnTo>
                    <a:pt x="3542" y="17718"/>
                  </a:lnTo>
                  <a:lnTo>
                    <a:pt x="4139" y="17859"/>
                  </a:lnTo>
                  <a:lnTo>
                    <a:pt x="4146" y="18124"/>
                  </a:lnTo>
                  <a:lnTo>
                    <a:pt x="4507" y="18217"/>
                  </a:lnTo>
                  <a:lnTo>
                    <a:pt x="5021" y="18185"/>
                  </a:lnTo>
                  <a:lnTo>
                    <a:pt x="5284" y="18408"/>
                  </a:lnTo>
                  <a:lnTo>
                    <a:pt x="5461" y="18697"/>
                  </a:lnTo>
                  <a:lnTo>
                    <a:pt x="5709" y="19045"/>
                  </a:lnTo>
                  <a:lnTo>
                    <a:pt x="6054" y="19328"/>
                  </a:lnTo>
                  <a:lnTo>
                    <a:pt x="6216" y="19580"/>
                  </a:lnTo>
                  <a:lnTo>
                    <a:pt x="6619" y="19736"/>
                  </a:lnTo>
                  <a:lnTo>
                    <a:pt x="7083" y="19908"/>
                  </a:lnTo>
                  <a:lnTo>
                    <a:pt x="7578" y="20116"/>
                  </a:lnTo>
                  <a:lnTo>
                    <a:pt x="8197" y="20320"/>
                  </a:lnTo>
                  <a:lnTo>
                    <a:pt x="8506" y="20493"/>
                  </a:lnTo>
                  <a:lnTo>
                    <a:pt x="9106" y="20572"/>
                  </a:lnTo>
                  <a:lnTo>
                    <a:pt x="9346" y="20863"/>
                  </a:lnTo>
                  <a:lnTo>
                    <a:pt x="9762" y="21008"/>
                  </a:lnTo>
                  <a:lnTo>
                    <a:pt x="10282" y="21213"/>
                  </a:lnTo>
                  <a:lnTo>
                    <a:pt x="10981" y="21412"/>
                  </a:lnTo>
                  <a:lnTo>
                    <a:pt x="11809" y="21559"/>
                  </a:lnTo>
                  <a:lnTo>
                    <a:pt x="12199" y="21600"/>
                  </a:lnTo>
                  <a:lnTo>
                    <a:pt x="12733" y="21594"/>
                  </a:lnTo>
                  <a:lnTo>
                    <a:pt x="13194" y="21180"/>
                  </a:lnTo>
                  <a:lnTo>
                    <a:pt x="13795" y="21055"/>
                  </a:lnTo>
                  <a:lnTo>
                    <a:pt x="14315" y="21174"/>
                  </a:lnTo>
                  <a:lnTo>
                    <a:pt x="15270" y="21195"/>
                  </a:lnTo>
                  <a:lnTo>
                    <a:pt x="15764" y="21196"/>
                  </a:lnTo>
                  <a:lnTo>
                    <a:pt x="16049" y="20915"/>
                  </a:lnTo>
                  <a:lnTo>
                    <a:pt x="16372" y="20717"/>
                  </a:lnTo>
                  <a:lnTo>
                    <a:pt x="17001" y="20667"/>
                  </a:lnTo>
                  <a:lnTo>
                    <a:pt x="17459" y="20382"/>
                  </a:lnTo>
                  <a:lnTo>
                    <a:pt x="17316" y="20107"/>
                  </a:lnTo>
                  <a:lnTo>
                    <a:pt x="16664" y="20027"/>
                  </a:lnTo>
                  <a:lnTo>
                    <a:pt x="15804" y="19997"/>
                  </a:lnTo>
                  <a:lnTo>
                    <a:pt x="16038" y="19721"/>
                  </a:lnTo>
                  <a:lnTo>
                    <a:pt x="16641" y="19559"/>
                  </a:lnTo>
                  <a:lnTo>
                    <a:pt x="16891" y="19314"/>
                  </a:lnTo>
                  <a:lnTo>
                    <a:pt x="16906" y="18936"/>
                  </a:lnTo>
                  <a:lnTo>
                    <a:pt x="16837" y="18492"/>
                  </a:lnTo>
                  <a:lnTo>
                    <a:pt x="17146" y="18338"/>
                  </a:lnTo>
                  <a:lnTo>
                    <a:pt x="17935" y="18089"/>
                  </a:lnTo>
                  <a:lnTo>
                    <a:pt x="18071" y="17873"/>
                  </a:lnTo>
                  <a:lnTo>
                    <a:pt x="18722" y="17908"/>
                  </a:lnTo>
                  <a:lnTo>
                    <a:pt x="19339" y="18032"/>
                  </a:lnTo>
                  <a:lnTo>
                    <a:pt x="20072" y="18210"/>
                  </a:lnTo>
                  <a:lnTo>
                    <a:pt x="20479" y="17916"/>
                  </a:lnTo>
                  <a:lnTo>
                    <a:pt x="20802" y="17640"/>
                  </a:lnTo>
                  <a:lnTo>
                    <a:pt x="21197" y="17556"/>
                  </a:lnTo>
                  <a:lnTo>
                    <a:pt x="21513" y="16947"/>
                  </a:lnTo>
                  <a:lnTo>
                    <a:pt x="21600" y="16409"/>
                  </a:lnTo>
                  <a:lnTo>
                    <a:pt x="21041" y="16346"/>
                  </a:lnTo>
                  <a:lnTo>
                    <a:pt x="20765" y="16155"/>
                  </a:lnTo>
                  <a:lnTo>
                    <a:pt x="21011" y="15776"/>
                  </a:lnTo>
                  <a:lnTo>
                    <a:pt x="20544" y="15582"/>
                  </a:lnTo>
                  <a:lnTo>
                    <a:pt x="19728" y="15425"/>
                  </a:lnTo>
                  <a:lnTo>
                    <a:pt x="19433" y="15022"/>
                  </a:lnTo>
                  <a:lnTo>
                    <a:pt x="19225" y="14690"/>
                  </a:lnTo>
                  <a:lnTo>
                    <a:pt x="18631" y="14597"/>
                  </a:lnTo>
                  <a:lnTo>
                    <a:pt x="18282" y="14430"/>
                  </a:lnTo>
                  <a:lnTo>
                    <a:pt x="17752" y="14665"/>
                  </a:lnTo>
                  <a:lnTo>
                    <a:pt x="17400" y="14924"/>
                  </a:lnTo>
                  <a:lnTo>
                    <a:pt x="16225" y="15276"/>
                  </a:lnTo>
                  <a:lnTo>
                    <a:pt x="16082" y="14982"/>
                  </a:lnTo>
                  <a:lnTo>
                    <a:pt x="15953" y="14736"/>
                  </a:lnTo>
                  <a:lnTo>
                    <a:pt x="15592" y="14665"/>
                  </a:lnTo>
                  <a:lnTo>
                    <a:pt x="14976" y="14570"/>
                  </a:lnTo>
                  <a:lnTo>
                    <a:pt x="14533" y="14729"/>
                  </a:lnTo>
                  <a:lnTo>
                    <a:pt x="14132" y="14993"/>
                  </a:lnTo>
                  <a:lnTo>
                    <a:pt x="13847" y="14636"/>
                  </a:lnTo>
                  <a:lnTo>
                    <a:pt x="14057" y="14468"/>
                  </a:lnTo>
                  <a:lnTo>
                    <a:pt x="14049" y="14264"/>
                  </a:lnTo>
                  <a:lnTo>
                    <a:pt x="13719" y="14013"/>
                  </a:lnTo>
                  <a:lnTo>
                    <a:pt x="13526" y="13758"/>
                  </a:lnTo>
                  <a:lnTo>
                    <a:pt x="13962" y="13746"/>
                  </a:lnTo>
                  <a:lnTo>
                    <a:pt x="14167" y="13973"/>
                  </a:lnTo>
                  <a:lnTo>
                    <a:pt x="14506" y="14173"/>
                  </a:lnTo>
                  <a:lnTo>
                    <a:pt x="15099" y="14135"/>
                  </a:lnTo>
                  <a:lnTo>
                    <a:pt x="15642" y="14395"/>
                  </a:lnTo>
                  <a:lnTo>
                    <a:pt x="15958" y="14110"/>
                  </a:lnTo>
                  <a:lnTo>
                    <a:pt x="15822" y="13945"/>
                  </a:lnTo>
                  <a:lnTo>
                    <a:pt x="16024" y="13723"/>
                  </a:lnTo>
                  <a:lnTo>
                    <a:pt x="16401" y="13636"/>
                  </a:lnTo>
                  <a:lnTo>
                    <a:pt x="16421" y="13331"/>
                  </a:lnTo>
                  <a:lnTo>
                    <a:pt x="15966" y="13258"/>
                  </a:lnTo>
                  <a:lnTo>
                    <a:pt x="15520" y="13266"/>
                  </a:lnTo>
                  <a:lnTo>
                    <a:pt x="15146" y="13119"/>
                  </a:lnTo>
                  <a:lnTo>
                    <a:pt x="14640" y="13279"/>
                  </a:lnTo>
                  <a:lnTo>
                    <a:pt x="14096" y="13378"/>
                  </a:lnTo>
                  <a:lnTo>
                    <a:pt x="13835" y="13281"/>
                  </a:lnTo>
                  <a:lnTo>
                    <a:pt x="13753" y="12943"/>
                  </a:lnTo>
                  <a:lnTo>
                    <a:pt x="13782" y="12748"/>
                  </a:lnTo>
                  <a:lnTo>
                    <a:pt x="13480" y="12553"/>
                  </a:lnTo>
                  <a:lnTo>
                    <a:pt x="13000" y="12294"/>
                  </a:lnTo>
                  <a:lnTo>
                    <a:pt x="12945" y="12030"/>
                  </a:lnTo>
                  <a:cubicBezTo>
                    <a:pt x="13059" y="11942"/>
                    <a:pt x="13130" y="11835"/>
                    <a:pt x="13146" y="11721"/>
                  </a:cubicBezTo>
                  <a:cubicBezTo>
                    <a:pt x="13166" y="11581"/>
                    <a:pt x="13105" y="11442"/>
                    <a:pt x="12974" y="11329"/>
                  </a:cubicBezTo>
                  <a:lnTo>
                    <a:pt x="13037" y="11078"/>
                  </a:lnTo>
                  <a:lnTo>
                    <a:pt x="13295" y="10898"/>
                  </a:lnTo>
                  <a:lnTo>
                    <a:pt x="13799" y="10954"/>
                  </a:lnTo>
                  <a:lnTo>
                    <a:pt x="14162" y="11083"/>
                  </a:lnTo>
                  <a:lnTo>
                    <a:pt x="14586" y="11091"/>
                  </a:lnTo>
                  <a:lnTo>
                    <a:pt x="14765" y="10864"/>
                  </a:lnTo>
                  <a:lnTo>
                    <a:pt x="14767" y="10510"/>
                  </a:lnTo>
                  <a:lnTo>
                    <a:pt x="15023" y="10308"/>
                  </a:lnTo>
                  <a:lnTo>
                    <a:pt x="14684" y="9985"/>
                  </a:lnTo>
                  <a:lnTo>
                    <a:pt x="14525" y="9562"/>
                  </a:lnTo>
                  <a:lnTo>
                    <a:pt x="14571" y="9180"/>
                  </a:lnTo>
                  <a:lnTo>
                    <a:pt x="14865" y="9006"/>
                  </a:lnTo>
                  <a:cubicBezTo>
                    <a:pt x="14917" y="8934"/>
                    <a:pt x="14951" y="8857"/>
                    <a:pt x="14963" y="8778"/>
                  </a:cubicBezTo>
                  <a:cubicBezTo>
                    <a:pt x="14981" y="8660"/>
                    <a:pt x="14952" y="8540"/>
                    <a:pt x="14878" y="8431"/>
                  </a:cubicBezTo>
                  <a:lnTo>
                    <a:pt x="14999" y="8163"/>
                  </a:lnTo>
                  <a:lnTo>
                    <a:pt x="15781" y="8080"/>
                  </a:lnTo>
                  <a:lnTo>
                    <a:pt x="16377" y="8060"/>
                  </a:lnTo>
                  <a:lnTo>
                    <a:pt x="16834" y="7979"/>
                  </a:lnTo>
                  <a:lnTo>
                    <a:pt x="16851" y="7651"/>
                  </a:lnTo>
                  <a:lnTo>
                    <a:pt x="16696" y="7390"/>
                  </a:lnTo>
                  <a:cubicBezTo>
                    <a:pt x="16823" y="7333"/>
                    <a:pt x="16905" y="7244"/>
                    <a:pt x="16919" y="7146"/>
                  </a:cubicBezTo>
                  <a:cubicBezTo>
                    <a:pt x="16939" y="7005"/>
                    <a:pt x="16818" y="6870"/>
                    <a:pt x="16616" y="6807"/>
                  </a:cubicBezTo>
                  <a:lnTo>
                    <a:pt x="16303" y="6621"/>
                  </a:lnTo>
                  <a:lnTo>
                    <a:pt x="15984" y="6352"/>
                  </a:lnTo>
                  <a:lnTo>
                    <a:pt x="16328" y="6085"/>
                  </a:lnTo>
                  <a:lnTo>
                    <a:pt x="16732" y="5960"/>
                  </a:lnTo>
                  <a:lnTo>
                    <a:pt x="16722" y="5617"/>
                  </a:lnTo>
                  <a:lnTo>
                    <a:pt x="16688" y="5264"/>
                  </a:lnTo>
                  <a:lnTo>
                    <a:pt x="16623" y="4974"/>
                  </a:lnTo>
                  <a:lnTo>
                    <a:pt x="16630" y="4516"/>
                  </a:lnTo>
                  <a:lnTo>
                    <a:pt x="16656" y="4094"/>
                  </a:lnTo>
                  <a:lnTo>
                    <a:pt x="17051" y="3842"/>
                  </a:lnTo>
                  <a:lnTo>
                    <a:pt x="17351" y="3631"/>
                  </a:lnTo>
                  <a:lnTo>
                    <a:pt x="17665" y="3349"/>
                  </a:lnTo>
                  <a:lnTo>
                    <a:pt x="17834" y="3165"/>
                  </a:lnTo>
                  <a:lnTo>
                    <a:pt x="17669" y="3020"/>
                  </a:lnTo>
                  <a:lnTo>
                    <a:pt x="17175" y="2972"/>
                  </a:lnTo>
                  <a:lnTo>
                    <a:pt x="17003" y="2830"/>
                  </a:lnTo>
                  <a:lnTo>
                    <a:pt x="17030" y="2573"/>
                  </a:lnTo>
                  <a:lnTo>
                    <a:pt x="17291" y="2329"/>
                  </a:lnTo>
                  <a:lnTo>
                    <a:pt x="17406" y="2073"/>
                  </a:lnTo>
                  <a:lnTo>
                    <a:pt x="17723" y="1912"/>
                  </a:lnTo>
                  <a:lnTo>
                    <a:pt x="17842" y="1433"/>
                  </a:lnTo>
                  <a:lnTo>
                    <a:pt x="17669" y="969"/>
                  </a:lnTo>
                  <a:lnTo>
                    <a:pt x="17345" y="462"/>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5" name="Shape"/>
            <p:cNvSpPr/>
            <p:nvPr/>
          </p:nvSpPr>
          <p:spPr>
            <a:xfrm>
              <a:off x="2695492" y="11108823"/>
              <a:ext cx="1249240" cy="23983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763" y="468"/>
                  </a:lnTo>
                  <a:lnTo>
                    <a:pt x="2875" y="899"/>
                  </a:lnTo>
                  <a:lnTo>
                    <a:pt x="3701" y="993"/>
                  </a:lnTo>
                  <a:lnTo>
                    <a:pt x="4500" y="966"/>
                  </a:lnTo>
                  <a:lnTo>
                    <a:pt x="5471" y="2262"/>
                  </a:lnTo>
                  <a:lnTo>
                    <a:pt x="6311" y="2902"/>
                  </a:lnTo>
                  <a:lnTo>
                    <a:pt x="7795" y="3462"/>
                  </a:lnTo>
                  <a:lnTo>
                    <a:pt x="9506" y="3902"/>
                  </a:lnTo>
                  <a:lnTo>
                    <a:pt x="10391" y="4315"/>
                  </a:lnTo>
                  <a:lnTo>
                    <a:pt x="11312" y="4349"/>
                  </a:lnTo>
                  <a:lnTo>
                    <a:pt x="11854" y="4832"/>
                  </a:lnTo>
                  <a:lnTo>
                    <a:pt x="12617" y="5071"/>
                  </a:lnTo>
                  <a:lnTo>
                    <a:pt x="12445" y="5697"/>
                  </a:lnTo>
                  <a:lnTo>
                    <a:pt x="12624" y="6301"/>
                  </a:lnTo>
                  <a:lnTo>
                    <a:pt x="13531" y="6600"/>
                  </a:lnTo>
                  <a:lnTo>
                    <a:pt x="14423" y="6932"/>
                  </a:lnTo>
                  <a:lnTo>
                    <a:pt x="14478" y="7444"/>
                  </a:lnTo>
                  <a:lnTo>
                    <a:pt x="14700" y="7804"/>
                  </a:lnTo>
                  <a:lnTo>
                    <a:pt x="16046" y="7728"/>
                  </a:lnTo>
                  <a:lnTo>
                    <a:pt x="16532" y="8043"/>
                  </a:lnTo>
                  <a:lnTo>
                    <a:pt x="16609" y="8457"/>
                  </a:lnTo>
                  <a:lnTo>
                    <a:pt x="15881" y="8802"/>
                  </a:lnTo>
                  <a:lnTo>
                    <a:pt x="16162" y="9339"/>
                  </a:lnTo>
                  <a:lnTo>
                    <a:pt x="17441" y="9511"/>
                  </a:lnTo>
                  <a:lnTo>
                    <a:pt x="18262" y="9844"/>
                  </a:lnTo>
                  <a:lnTo>
                    <a:pt x="17801" y="10383"/>
                  </a:lnTo>
                  <a:cubicBezTo>
                    <a:pt x="17332" y="10437"/>
                    <a:pt x="16952" y="10616"/>
                    <a:pt x="16802" y="10854"/>
                  </a:cubicBezTo>
                  <a:cubicBezTo>
                    <a:pt x="16631" y="11124"/>
                    <a:pt x="16784" y="11422"/>
                    <a:pt x="17191" y="11612"/>
                  </a:cubicBezTo>
                  <a:lnTo>
                    <a:pt x="17869" y="12284"/>
                  </a:lnTo>
                  <a:lnTo>
                    <a:pt x="18973" y="12263"/>
                  </a:lnTo>
                  <a:lnTo>
                    <a:pt x="20097" y="11995"/>
                  </a:lnTo>
                  <a:lnTo>
                    <a:pt x="21092" y="12640"/>
                  </a:lnTo>
                  <a:lnTo>
                    <a:pt x="20285" y="13098"/>
                  </a:lnTo>
                  <a:lnTo>
                    <a:pt x="20173" y="13581"/>
                  </a:lnTo>
                  <a:lnTo>
                    <a:pt x="20548" y="14108"/>
                  </a:lnTo>
                  <a:lnTo>
                    <a:pt x="20283" y="14720"/>
                  </a:lnTo>
                  <a:lnTo>
                    <a:pt x="19873" y="15261"/>
                  </a:lnTo>
                  <a:lnTo>
                    <a:pt x="20748" y="15409"/>
                  </a:lnTo>
                  <a:lnTo>
                    <a:pt x="21600" y="15897"/>
                  </a:lnTo>
                  <a:lnTo>
                    <a:pt x="20798" y="16537"/>
                  </a:lnTo>
                  <a:lnTo>
                    <a:pt x="20552" y="17302"/>
                  </a:lnTo>
                  <a:lnTo>
                    <a:pt x="19956" y="17860"/>
                  </a:lnTo>
                  <a:lnTo>
                    <a:pt x="19727" y="18501"/>
                  </a:lnTo>
                  <a:lnTo>
                    <a:pt x="19636" y="19344"/>
                  </a:lnTo>
                  <a:lnTo>
                    <a:pt x="19474" y="19820"/>
                  </a:lnTo>
                  <a:lnTo>
                    <a:pt x="20207" y="20026"/>
                  </a:lnTo>
                  <a:lnTo>
                    <a:pt x="20226" y="20727"/>
                  </a:lnTo>
                  <a:lnTo>
                    <a:pt x="19252" y="21248"/>
                  </a:lnTo>
                  <a:lnTo>
                    <a:pt x="18351" y="21600"/>
                  </a:lnTo>
                  <a:lnTo>
                    <a:pt x="17260" y="21160"/>
                  </a:lnTo>
                  <a:lnTo>
                    <a:pt x="16234" y="20559"/>
                  </a:lnTo>
                  <a:lnTo>
                    <a:pt x="15834" y="19974"/>
                  </a:lnTo>
                  <a:lnTo>
                    <a:pt x="14903" y="19407"/>
                  </a:lnTo>
                  <a:lnTo>
                    <a:pt x="13865" y="19043"/>
                  </a:lnTo>
                  <a:lnTo>
                    <a:pt x="13398" y="18522"/>
                  </a:lnTo>
                  <a:lnTo>
                    <a:pt x="13410" y="17979"/>
                  </a:lnTo>
                  <a:cubicBezTo>
                    <a:pt x="13077" y="17914"/>
                    <a:pt x="12842" y="17758"/>
                    <a:pt x="12799" y="17574"/>
                  </a:cubicBezTo>
                  <a:cubicBezTo>
                    <a:pt x="12759" y="17408"/>
                    <a:pt x="12885" y="17242"/>
                    <a:pt x="13133" y="17134"/>
                  </a:cubicBezTo>
                  <a:lnTo>
                    <a:pt x="12558" y="16880"/>
                  </a:lnTo>
                  <a:lnTo>
                    <a:pt x="11842" y="16462"/>
                  </a:lnTo>
                  <a:lnTo>
                    <a:pt x="11656" y="15714"/>
                  </a:lnTo>
                  <a:lnTo>
                    <a:pt x="11561" y="14718"/>
                  </a:lnTo>
                  <a:lnTo>
                    <a:pt x="11544" y="13904"/>
                  </a:lnTo>
                  <a:lnTo>
                    <a:pt x="12026" y="13404"/>
                  </a:lnTo>
                  <a:lnTo>
                    <a:pt x="11537" y="13113"/>
                  </a:lnTo>
                  <a:lnTo>
                    <a:pt x="10854" y="12872"/>
                  </a:lnTo>
                  <a:lnTo>
                    <a:pt x="11372" y="12509"/>
                  </a:lnTo>
                  <a:lnTo>
                    <a:pt x="11012" y="12320"/>
                  </a:lnTo>
                  <a:lnTo>
                    <a:pt x="10449" y="12162"/>
                  </a:lnTo>
                  <a:lnTo>
                    <a:pt x="10100" y="11364"/>
                  </a:lnTo>
                  <a:lnTo>
                    <a:pt x="9425" y="10345"/>
                  </a:lnTo>
                  <a:lnTo>
                    <a:pt x="8726" y="9610"/>
                  </a:lnTo>
                  <a:lnTo>
                    <a:pt x="8304" y="8927"/>
                  </a:lnTo>
                  <a:lnTo>
                    <a:pt x="8063" y="8248"/>
                  </a:lnTo>
                  <a:lnTo>
                    <a:pt x="7552" y="7728"/>
                  </a:lnTo>
                  <a:lnTo>
                    <a:pt x="7244" y="7259"/>
                  </a:lnTo>
                  <a:lnTo>
                    <a:pt x="7089" y="6739"/>
                  </a:lnTo>
                  <a:lnTo>
                    <a:pt x="6347" y="6400"/>
                  </a:lnTo>
                  <a:lnTo>
                    <a:pt x="6149" y="5903"/>
                  </a:lnTo>
                  <a:lnTo>
                    <a:pt x="5562" y="5430"/>
                  </a:lnTo>
                  <a:lnTo>
                    <a:pt x="5033" y="5029"/>
                  </a:lnTo>
                  <a:lnTo>
                    <a:pt x="4210" y="4561"/>
                  </a:lnTo>
                  <a:lnTo>
                    <a:pt x="3410" y="4183"/>
                  </a:lnTo>
                  <a:lnTo>
                    <a:pt x="2981" y="3741"/>
                  </a:lnTo>
                  <a:lnTo>
                    <a:pt x="2313" y="2834"/>
                  </a:lnTo>
                  <a:lnTo>
                    <a:pt x="1695" y="2251"/>
                  </a:lnTo>
                  <a:lnTo>
                    <a:pt x="903" y="1505"/>
                  </a:lnTo>
                  <a:lnTo>
                    <a:pt x="535" y="808"/>
                  </a:lnTo>
                  <a:lnTo>
                    <a:pt x="0" y="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6" name="Shape"/>
            <p:cNvSpPr/>
            <p:nvPr/>
          </p:nvSpPr>
          <p:spPr>
            <a:xfrm>
              <a:off x="3397742" y="10873554"/>
              <a:ext cx="2051571" cy="2744795"/>
            </a:xfrm>
            <a:custGeom>
              <a:avLst/>
              <a:gdLst/>
              <a:ahLst/>
              <a:cxnLst>
                <a:cxn ang="0">
                  <a:pos x="wd2" y="hd2"/>
                </a:cxn>
                <a:cxn ang="5400000">
                  <a:pos x="wd2" y="hd2"/>
                </a:cxn>
                <a:cxn ang="10800000">
                  <a:pos x="wd2" y="hd2"/>
                </a:cxn>
                <a:cxn ang="16200000">
                  <a:pos x="wd2" y="hd2"/>
                </a:cxn>
              </a:cxnLst>
              <a:rect l="0" t="0" r="r" b="b"/>
              <a:pathLst>
                <a:path w="21600" h="21600" extrusionOk="0">
                  <a:moveTo>
                    <a:pt x="20999" y="140"/>
                  </a:moveTo>
                  <a:lnTo>
                    <a:pt x="20556" y="185"/>
                  </a:lnTo>
                  <a:lnTo>
                    <a:pt x="19920" y="0"/>
                  </a:lnTo>
                  <a:lnTo>
                    <a:pt x="19695" y="426"/>
                  </a:lnTo>
                  <a:lnTo>
                    <a:pt x="19116" y="694"/>
                  </a:lnTo>
                  <a:lnTo>
                    <a:pt x="17546" y="645"/>
                  </a:lnTo>
                  <a:lnTo>
                    <a:pt x="16892" y="1207"/>
                  </a:lnTo>
                  <a:lnTo>
                    <a:pt x="15873" y="1338"/>
                  </a:lnTo>
                  <a:lnTo>
                    <a:pt x="15353" y="1737"/>
                  </a:lnTo>
                  <a:lnTo>
                    <a:pt x="14385" y="1641"/>
                  </a:lnTo>
                  <a:lnTo>
                    <a:pt x="13289" y="1540"/>
                  </a:lnTo>
                  <a:lnTo>
                    <a:pt x="12638" y="1982"/>
                  </a:lnTo>
                  <a:lnTo>
                    <a:pt x="12454" y="2546"/>
                  </a:lnTo>
                  <a:lnTo>
                    <a:pt x="12088" y="2931"/>
                  </a:lnTo>
                  <a:lnTo>
                    <a:pt x="11614" y="3042"/>
                  </a:lnTo>
                  <a:lnTo>
                    <a:pt x="11126" y="3006"/>
                  </a:lnTo>
                  <a:lnTo>
                    <a:pt x="10742" y="2630"/>
                  </a:lnTo>
                  <a:lnTo>
                    <a:pt x="9778" y="2442"/>
                  </a:lnTo>
                  <a:lnTo>
                    <a:pt x="8689" y="2358"/>
                  </a:lnTo>
                  <a:lnTo>
                    <a:pt x="8412" y="2636"/>
                  </a:lnTo>
                  <a:lnTo>
                    <a:pt x="7649" y="2903"/>
                  </a:lnTo>
                  <a:lnTo>
                    <a:pt x="7264" y="3105"/>
                  </a:lnTo>
                  <a:lnTo>
                    <a:pt x="7344" y="3731"/>
                  </a:lnTo>
                  <a:lnTo>
                    <a:pt x="7381" y="4141"/>
                  </a:lnTo>
                  <a:lnTo>
                    <a:pt x="7082" y="4403"/>
                  </a:lnTo>
                  <a:lnTo>
                    <a:pt x="6527" y="4585"/>
                  </a:lnTo>
                  <a:lnTo>
                    <a:pt x="6144" y="5120"/>
                  </a:lnTo>
                  <a:lnTo>
                    <a:pt x="7012" y="5225"/>
                  </a:lnTo>
                  <a:lnTo>
                    <a:pt x="7953" y="5242"/>
                  </a:lnTo>
                  <a:lnTo>
                    <a:pt x="7825" y="5548"/>
                  </a:lnTo>
                  <a:lnTo>
                    <a:pt x="7387" y="5756"/>
                  </a:lnTo>
                  <a:lnTo>
                    <a:pt x="6911" y="5720"/>
                  </a:lnTo>
                  <a:lnTo>
                    <a:pt x="6551" y="6118"/>
                  </a:lnTo>
                  <a:lnTo>
                    <a:pt x="6244" y="6385"/>
                  </a:lnTo>
                  <a:lnTo>
                    <a:pt x="4944" y="6412"/>
                  </a:lnTo>
                  <a:lnTo>
                    <a:pt x="4325" y="6222"/>
                  </a:lnTo>
                  <a:lnTo>
                    <a:pt x="3551" y="6423"/>
                  </a:lnTo>
                  <a:lnTo>
                    <a:pt x="3107" y="6895"/>
                  </a:lnTo>
                  <a:lnTo>
                    <a:pt x="1961" y="6834"/>
                  </a:lnTo>
                  <a:lnTo>
                    <a:pt x="129" y="6260"/>
                  </a:lnTo>
                  <a:lnTo>
                    <a:pt x="0" y="6709"/>
                  </a:lnTo>
                  <a:lnTo>
                    <a:pt x="202" y="7440"/>
                  </a:lnTo>
                  <a:lnTo>
                    <a:pt x="1291" y="7967"/>
                  </a:lnTo>
                  <a:lnTo>
                    <a:pt x="1293" y="8369"/>
                  </a:lnTo>
                  <a:lnTo>
                    <a:pt x="1624" y="8858"/>
                  </a:lnTo>
                  <a:lnTo>
                    <a:pt x="2331" y="8750"/>
                  </a:lnTo>
                  <a:lnTo>
                    <a:pt x="2605" y="9013"/>
                  </a:lnTo>
                  <a:lnTo>
                    <a:pt x="2564" y="9301"/>
                  </a:lnTo>
                  <a:lnTo>
                    <a:pt x="2170" y="9471"/>
                  </a:lnTo>
                  <a:lnTo>
                    <a:pt x="2397" y="10138"/>
                  </a:lnTo>
                  <a:lnTo>
                    <a:pt x="3197" y="10303"/>
                  </a:lnTo>
                  <a:lnTo>
                    <a:pt x="3550" y="10512"/>
                  </a:lnTo>
                  <a:lnTo>
                    <a:pt x="3417" y="10790"/>
                  </a:lnTo>
                  <a:lnTo>
                    <a:pt x="2788" y="11028"/>
                  </a:lnTo>
                  <a:lnTo>
                    <a:pt x="2600" y="11498"/>
                  </a:lnTo>
                  <a:lnTo>
                    <a:pt x="2876" y="11976"/>
                  </a:lnTo>
                  <a:lnTo>
                    <a:pt x="3394" y="12641"/>
                  </a:lnTo>
                  <a:lnTo>
                    <a:pt x="4256" y="12654"/>
                  </a:lnTo>
                  <a:lnTo>
                    <a:pt x="4920" y="12437"/>
                  </a:lnTo>
                  <a:lnTo>
                    <a:pt x="5337" y="12856"/>
                  </a:lnTo>
                  <a:lnTo>
                    <a:pt x="4791" y="13278"/>
                  </a:lnTo>
                  <a:lnTo>
                    <a:pt x="4724" y="13716"/>
                  </a:lnTo>
                  <a:lnTo>
                    <a:pt x="4996" y="14201"/>
                  </a:lnTo>
                  <a:lnTo>
                    <a:pt x="4779" y="14714"/>
                  </a:lnTo>
                  <a:lnTo>
                    <a:pt x="4496" y="15229"/>
                  </a:lnTo>
                  <a:lnTo>
                    <a:pt x="5116" y="15373"/>
                  </a:lnTo>
                  <a:lnTo>
                    <a:pt x="5589" y="15794"/>
                  </a:lnTo>
                  <a:lnTo>
                    <a:pt x="5182" y="16186"/>
                  </a:lnTo>
                  <a:lnTo>
                    <a:pt x="4990" y="16575"/>
                  </a:lnTo>
                  <a:lnTo>
                    <a:pt x="4912" y="17026"/>
                  </a:lnTo>
                  <a:lnTo>
                    <a:pt x="4672" y="17328"/>
                  </a:lnTo>
                  <a:lnTo>
                    <a:pt x="4509" y="17761"/>
                  </a:lnTo>
                  <a:lnTo>
                    <a:pt x="4438" y="18438"/>
                  </a:lnTo>
                  <a:lnTo>
                    <a:pt x="4367" y="19056"/>
                  </a:lnTo>
                  <a:lnTo>
                    <a:pt x="4290" y="19360"/>
                  </a:lnTo>
                  <a:lnTo>
                    <a:pt x="4814" y="19505"/>
                  </a:lnTo>
                  <a:lnTo>
                    <a:pt x="4782" y="19936"/>
                  </a:lnTo>
                  <a:lnTo>
                    <a:pt x="4248" y="20344"/>
                  </a:lnTo>
                  <a:lnTo>
                    <a:pt x="3763" y="20686"/>
                  </a:lnTo>
                  <a:lnTo>
                    <a:pt x="4381" y="21274"/>
                  </a:lnTo>
                  <a:lnTo>
                    <a:pt x="5353" y="21538"/>
                  </a:lnTo>
                  <a:lnTo>
                    <a:pt x="6025" y="21600"/>
                  </a:lnTo>
                  <a:lnTo>
                    <a:pt x="6645" y="21345"/>
                  </a:lnTo>
                  <a:lnTo>
                    <a:pt x="7230" y="21008"/>
                  </a:lnTo>
                  <a:lnTo>
                    <a:pt x="8029" y="20766"/>
                  </a:lnTo>
                  <a:lnTo>
                    <a:pt x="8828" y="20513"/>
                  </a:lnTo>
                  <a:lnTo>
                    <a:pt x="9331" y="20204"/>
                  </a:lnTo>
                  <a:lnTo>
                    <a:pt x="9423" y="19807"/>
                  </a:lnTo>
                  <a:lnTo>
                    <a:pt x="9338" y="19445"/>
                  </a:lnTo>
                  <a:lnTo>
                    <a:pt x="9347" y="19134"/>
                  </a:lnTo>
                  <a:lnTo>
                    <a:pt x="9713" y="18886"/>
                  </a:lnTo>
                  <a:lnTo>
                    <a:pt x="9744" y="18551"/>
                  </a:lnTo>
                  <a:lnTo>
                    <a:pt x="9962" y="18095"/>
                  </a:lnTo>
                  <a:lnTo>
                    <a:pt x="10698" y="17783"/>
                  </a:lnTo>
                  <a:lnTo>
                    <a:pt x="11173" y="17562"/>
                  </a:lnTo>
                  <a:lnTo>
                    <a:pt x="12087" y="17373"/>
                  </a:lnTo>
                  <a:lnTo>
                    <a:pt x="12873" y="17105"/>
                  </a:lnTo>
                  <a:lnTo>
                    <a:pt x="13659" y="17026"/>
                  </a:lnTo>
                  <a:lnTo>
                    <a:pt x="14275" y="16988"/>
                  </a:lnTo>
                  <a:lnTo>
                    <a:pt x="14783" y="17021"/>
                  </a:lnTo>
                  <a:lnTo>
                    <a:pt x="15263" y="17138"/>
                  </a:lnTo>
                  <a:lnTo>
                    <a:pt x="15732" y="17334"/>
                  </a:lnTo>
                  <a:lnTo>
                    <a:pt x="16185" y="17505"/>
                  </a:lnTo>
                  <a:lnTo>
                    <a:pt x="16553" y="17377"/>
                  </a:lnTo>
                  <a:lnTo>
                    <a:pt x="16493" y="17031"/>
                  </a:lnTo>
                  <a:lnTo>
                    <a:pt x="15901" y="16763"/>
                  </a:lnTo>
                  <a:lnTo>
                    <a:pt x="15200" y="16678"/>
                  </a:lnTo>
                  <a:lnTo>
                    <a:pt x="14304" y="16541"/>
                  </a:lnTo>
                  <a:lnTo>
                    <a:pt x="13698" y="16246"/>
                  </a:lnTo>
                  <a:lnTo>
                    <a:pt x="13941" y="15702"/>
                  </a:lnTo>
                  <a:lnTo>
                    <a:pt x="14571" y="15241"/>
                  </a:lnTo>
                  <a:lnTo>
                    <a:pt x="14987" y="14840"/>
                  </a:lnTo>
                  <a:lnTo>
                    <a:pt x="15306" y="14337"/>
                  </a:lnTo>
                  <a:lnTo>
                    <a:pt x="15597" y="13762"/>
                  </a:lnTo>
                  <a:lnTo>
                    <a:pt x="15677" y="13183"/>
                  </a:lnTo>
                  <a:lnTo>
                    <a:pt x="16108" y="12797"/>
                  </a:lnTo>
                  <a:lnTo>
                    <a:pt x="16751" y="12624"/>
                  </a:lnTo>
                  <a:lnTo>
                    <a:pt x="16960" y="12887"/>
                  </a:lnTo>
                  <a:lnTo>
                    <a:pt x="17457" y="13062"/>
                  </a:lnTo>
                  <a:lnTo>
                    <a:pt x="17852" y="13025"/>
                  </a:lnTo>
                  <a:lnTo>
                    <a:pt x="17888" y="12656"/>
                  </a:lnTo>
                  <a:lnTo>
                    <a:pt x="18305" y="12913"/>
                  </a:lnTo>
                  <a:lnTo>
                    <a:pt x="18864" y="12410"/>
                  </a:lnTo>
                  <a:lnTo>
                    <a:pt x="18760" y="11816"/>
                  </a:lnTo>
                  <a:lnTo>
                    <a:pt x="18712" y="11450"/>
                  </a:lnTo>
                  <a:lnTo>
                    <a:pt x="18834" y="10574"/>
                  </a:lnTo>
                  <a:lnTo>
                    <a:pt x="19007" y="9911"/>
                  </a:lnTo>
                  <a:lnTo>
                    <a:pt x="18786" y="9270"/>
                  </a:lnTo>
                  <a:lnTo>
                    <a:pt x="18574" y="8442"/>
                  </a:lnTo>
                  <a:lnTo>
                    <a:pt x="18312" y="7808"/>
                  </a:lnTo>
                  <a:lnTo>
                    <a:pt x="18312" y="7281"/>
                  </a:lnTo>
                  <a:lnTo>
                    <a:pt x="18677" y="6726"/>
                  </a:lnTo>
                  <a:lnTo>
                    <a:pt x="19085" y="6087"/>
                  </a:lnTo>
                  <a:lnTo>
                    <a:pt x="19398" y="5341"/>
                  </a:lnTo>
                  <a:lnTo>
                    <a:pt x="20146" y="4576"/>
                  </a:lnTo>
                  <a:lnTo>
                    <a:pt x="20643" y="4036"/>
                  </a:lnTo>
                  <a:lnTo>
                    <a:pt x="21028" y="3313"/>
                  </a:lnTo>
                  <a:lnTo>
                    <a:pt x="21198" y="2633"/>
                  </a:lnTo>
                  <a:lnTo>
                    <a:pt x="21282" y="2096"/>
                  </a:lnTo>
                  <a:lnTo>
                    <a:pt x="21328" y="1707"/>
                  </a:lnTo>
                  <a:lnTo>
                    <a:pt x="21600" y="1293"/>
                  </a:lnTo>
                  <a:lnTo>
                    <a:pt x="21487" y="391"/>
                  </a:lnTo>
                  <a:lnTo>
                    <a:pt x="20999" y="14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7" name="Shape"/>
            <p:cNvSpPr/>
            <p:nvPr/>
          </p:nvSpPr>
          <p:spPr>
            <a:xfrm>
              <a:off x="4008156" y="7693383"/>
              <a:ext cx="2252109" cy="2081679"/>
            </a:xfrm>
            <a:custGeom>
              <a:avLst/>
              <a:gdLst/>
              <a:ahLst/>
              <a:cxnLst>
                <a:cxn ang="0">
                  <a:pos x="wd2" y="hd2"/>
                </a:cxn>
                <a:cxn ang="5400000">
                  <a:pos x="wd2" y="hd2"/>
                </a:cxn>
                <a:cxn ang="10800000">
                  <a:pos x="wd2" y="hd2"/>
                </a:cxn>
                <a:cxn ang="16200000">
                  <a:pos x="wd2" y="hd2"/>
                </a:cxn>
              </a:cxnLst>
              <a:rect l="0" t="0" r="r" b="b"/>
              <a:pathLst>
                <a:path w="21600" h="21600" extrusionOk="0">
                  <a:moveTo>
                    <a:pt x="2170" y="21079"/>
                  </a:moveTo>
                  <a:lnTo>
                    <a:pt x="2813" y="21394"/>
                  </a:lnTo>
                  <a:lnTo>
                    <a:pt x="3376" y="21426"/>
                  </a:lnTo>
                  <a:lnTo>
                    <a:pt x="3867" y="21221"/>
                  </a:lnTo>
                  <a:lnTo>
                    <a:pt x="4557" y="21600"/>
                  </a:lnTo>
                  <a:lnTo>
                    <a:pt x="5147" y="21437"/>
                  </a:lnTo>
                  <a:lnTo>
                    <a:pt x="5702" y="20749"/>
                  </a:lnTo>
                  <a:lnTo>
                    <a:pt x="6588" y="20442"/>
                  </a:lnTo>
                  <a:lnTo>
                    <a:pt x="7358" y="20538"/>
                  </a:lnTo>
                  <a:lnTo>
                    <a:pt x="8019" y="20568"/>
                  </a:lnTo>
                  <a:lnTo>
                    <a:pt x="8398" y="19961"/>
                  </a:lnTo>
                  <a:lnTo>
                    <a:pt x="8953" y="19745"/>
                  </a:lnTo>
                  <a:lnTo>
                    <a:pt x="9636" y="19519"/>
                  </a:lnTo>
                  <a:lnTo>
                    <a:pt x="9849" y="18253"/>
                  </a:lnTo>
                  <a:lnTo>
                    <a:pt x="10033" y="17761"/>
                  </a:lnTo>
                  <a:lnTo>
                    <a:pt x="10778" y="17558"/>
                  </a:lnTo>
                  <a:lnTo>
                    <a:pt x="11223" y="17431"/>
                  </a:lnTo>
                  <a:lnTo>
                    <a:pt x="11538" y="17405"/>
                  </a:lnTo>
                  <a:lnTo>
                    <a:pt x="11979" y="16999"/>
                  </a:lnTo>
                  <a:lnTo>
                    <a:pt x="12770" y="17123"/>
                  </a:lnTo>
                  <a:lnTo>
                    <a:pt x="13335" y="17282"/>
                  </a:lnTo>
                  <a:lnTo>
                    <a:pt x="13433" y="16439"/>
                  </a:lnTo>
                  <a:lnTo>
                    <a:pt x="13504" y="15650"/>
                  </a:lnTo>
                  <a:lnTo>
                    <a:pt x="14345" y="15587"/>
                  </a:lnTo>
                  <a:lnTo>
                    <a:pt x="14896" y="16348"/>
                  </a:lnTo>
                  <a:lnTo>
                    <a:pt x="15857" y="16721"/>
                  </a:lnTo>
                  <a:lnTo>
                    <a:pt x="16320" y="16150"/>
                  </a:lnTo>
                  <a:lnTo>
                    <a:pt x="15061" y="15463"/>
                  </a:lnTo>
                  <a:lnTo>
                    <a:pt x="15831" y="15121"/>
                  </a:lnTo>
                  <a:lnTo>
                    <a:pt x="16619" y="15153"/>
                  </a:lnTo>
                  <a:lnTo>
                    <a:pt x="17001" y="14645"/>
                  </a:lnTo>
                  <a:lnTo>
                    <a:pt x="17956" y="14412"/>
                  </a:lnTo>
                  <a:lnTo>
                    <a:pt x="18437" y="13677"/>
                  </a:lnTo>
                  <a:lnTo>
                    <a:pt x="19150" y="13700"/>
                  </a:lnTo>
                  <a:lnTo>
                    <a:pt x="20118" y="13203"/>
                  </a:lnTo>
                  <a:lnTo>
                    <a:pt x="20443" y="12629"/>
                  </a:lnTo>
                  <a:lnTo>
                    <a:pt x="20405" y="11944"/>
                  </a:lnTo>
                  <a:lnTo>
                    <a:pt x="21082" y="11538"/>
                  </a:lnTo>
                  <a:lnTo>
                    <a:pt x="20840" y="10566"/>
                  </a:lnTo>
                  <a:lnTo>
                    <a:pt x="21600" y="9475"/>
                  </a:lnTo>
                  <a:lnTo>
                    <a:pt x="21101" y="9552"/>
                  </a:lnTo>
                  <a:lnTo>
                    <a:pt x="20561" y="9798"/>
                  </a:lnTo>
                  <a:lnTo>
                    <a:pt x="20036" y="10298"/>
                  </a:lnTo>
                  <a:lnTo>
                    <a:pt x="19608" y="10358"/>
                  </a:lnTo>
                  <a:lnTo>
                    <a:pt x="19243" y="9985"/>
                  </a:lnTo>
                  <a:lnTo>
                    <a:pt x="18789" y="10256"/>
                  </a:lnTo>
                  <a:lnTo>
                    <a:pt x="18219" y="10524"/>
                  </a:lnTo>
                  <a:lnTo>
                    <a:pt x="17656" y="10368"/>
                  </a:lnTo>
                  <a:lnTo>
                    <a:pt x="17301" y="10278"/>
                  </a:lnTo>
                  <a:lnTo>
                    <a:pt x="17331" y="9301"/>
                  </a:lnTo>
                  <a:lnTo>
                    <a:pt x="16763" y="8727"/>
                  </a:lnTo>
                  <a:lnTo>
                    <a:pt x="16428" y="8649"/>
                  </a:lnTo>
                  <a:lnTo>
                    <a:pt x="16064" y="7921"/>
                  </a:lnTo>
                  <a:lnTo>
                    <a:pt x="15570" y="6986"/>
                  </a:lnTo>
                  <a:lnTo>
                    <a:pt x="15110" y="6510"/>
                  </a:lnTo>
                  <a:lnTo>
                    <a:pt x="14510" y="6506"/>
                  </a:lnTo>
                  <a:lnTo>
                    <a:pt x="14091" y="6246"/>
                  </a:lnTo>
                  <a:lnTo>
                    <a:pt x="13636" y="6237"/>
                  </a:lnTo>
                  <a:lnTo>
                    <a:pt x="13107" y="5995"/>
                  </a:lnTo>
                  <a:lnTo>
                    <a:pt x="12944" y="4845"/>
                  </a:lnTo>
                  <a:lnTo>
                    <a:pt x="12564" y="4270"/>
                  </a:lnTo>
                  <a:lnTo>
                    <a:pt x="12525" y="3756"/>
                  </a:lnTo>
                  <a:lnTo>
                    <a:pt x="12805" y="3065"/>
                  </a:lnTo>
                  <a:lnTo>
                    <a:pt x="12927" y="2301"/>
                  </a:lnTo>
                  <a:lnTo>
                    <a:pt x="12192" y="1465"/>
                  </a:lnTo>
                  <a:lnTo>
                    <a:pt x="11318" y="1360"/>
                  </a:lnTo>
                  <a:lnTo>
                    <a:pt x="10729" y="1737"/>
                  </a:lnTo>
                  <a:lnTo>
                    <a:pt x="10295" y="1887"/>
                  </a:lnTo>
                  <a:lnTo>
                    <a:pt x="9918" y="1749"/>
                  </a:lnTo>
                  <a:lnTo>
                    <a:pt x="9553" y="1352"/>
                  </a:lnTo>
                  <a:lnTo>
                    <a:pt x="8941" y="1177"/>
                  </a:lnTo>
                  <a:lnTo>
                    <a:pt x="8522" y="1220"/>
                  </a:lnTo>
                  <a:lnTo>
                    <a:pt x="7977" y="1224"/>
                  </a:lnTo>
                  <a:lnTo>
                    <a:pt x="7635" y="556"/>
                  </a:lnTo>
                  <a:lnTo>
                    <a:pt x="7072" y="242"/>
                  </a:lnTo>
                  <a:lnTo>
                    <a:pt x="6314" y="338"/>
                  </a:lnTo>
                  <a:lnTo>
                    <a:pt x="5786" y="0"/>
                  </a:lnTo>
                  <a:lnTo>
                    <a:pt x="5236" y="99"/>
                  </a:lnTo>
                  <a:lnTo>
                    <a:pt x="5007" y="750"/>
                  </a:lnTo>
                  <a:lnTo>
                    <a:pt x="5241" y="1293"/>
                  </a:lnTo>
                  <a:lnTo>
                    <a:pt x="5030" y="1766"/>
                  </a:lnTo>
                  <a:lnTo>
                    <a:pt x="4564" y="2257"/>
                  </a:lnTo>
                  <a:lnTo>
                    <a:pt x="4474" y="2985"/>
                  </a:lnTo>
                  <a:lnTo>
                    <a:pt x="4151" y="3042"/>
                  </a:lnTo>
                  <a:lnTo>
                    <a:pt x="3712" y="2752"/>
                  </a:lnTo>
                  <a:lnTo>
                    <a:pt x="3261" y="3029"/>
                  </a:lnTo>
                  <a:lnTo>
                    <a:pt x="3300" y="3533"/>
                  </a:lnTo>
                  <a:lnTo>
                    <a:pt x="2914" y="3746"/>
                  </a:lnTo>
                  <a:lnTo>
                    <a:pt x="2584" y="4392"/>
                  </a:lnTo>
                  <a:lnTo>
                    <a:pt x="3115" y="4810"/>
                  </a:lnTo>
                  <a:lnTo>
                    <a:pt x="2998" y="5141"/>
                  </a:lnTo>
                  <a:lnTo>
                    <a:pt x="2687" y="5432"/>
                  </a:lnTo>
                  <a:lnTo>
                    <a:pt x="2338" y="6161"/>
                  </a:lnTo>
                  <a:lnTo>
                    <a:pt x="1859" y="6571"/>
                  </a:lnTo>
                  <a:lnTo>
                    <a:pt x="1400" y="7575"/>
                  </a:lnTo>
                  <a:lnTo>
                    <a:pt x="1498" y="8031"/>
                  </a:lnTo>
                  <a:lnTo>
                    <a:pt x="1773" y="8958"/>
                  </a:lnTo>
                  <a:lnTo>
                    <a:pt x="1695" y="9720"/>
                  </a:lnTo>
                  <a:lnTo>
                    <a:pt x="1411" y="10056"/>
                  </a:lnTo>
                  <a:lnTo>
                    <a:pt x="1268" y="10566"/>
                  </a:lnTo>
                  <a:lnTo>
                    <a:pt x="907" y="11032"/>
                  </a:lnTo>
                  <a:lnTo>
                    <a:pt x="921" y="11601"/>
                  </a:lnTo>
                  <a:lnTo>
                    <a:pt x="1250" y="11981"/>
                  </a:lnTo>
                  <a:lnTo>
                    <a:pt x="1689" y="11933"/>
                  </a:lnTo>
                  <a:lnTo>
                    <a:pt x="1609" y="12319"/>
                  </a:lnTo>
                  <a:lnTo>
                    <a:pt x="1070" y="12948"/>
                  </a:lnTo>
                  <a:lnTo>
                    <a:pt x="579" y="13429"/>
                  </a:lnTo>
                  <a:lnTo>
                    <a:pt x="583" y="14398"/>
                  </a:lnTo>
                  <a:lnTo>
                    <a:pt x="599" y="15159"/>
                  </a:lnTo>
                  <a:lnTo>
                    <a:pt x="735" y="15731"/>
                  </a:lnTo>
                  <a:lnTo>
                    <a:pt x="723" y="16429"/>
                  </a:lnTo>
                  <a:lnTo>
                    <a:pt x="415" y="16706"/>
                  </a:lnTo>
                  <a:lnTo>
                    <a:pt x="0" y="17215"/>
                  </a:lnTo>
                  <a:lnTo>
                    <a:pt x="291" y="17816"/>
                  </a:lnTo>
                  <a:lnTo>
                    <a:pt x="780" y="18184"/>
                  </a:lnTo>
                  <a:lnTo>
                    <a:pt x="964" y="18539"/>
                  </a:lnTo>
                  <a:lnTo>
                    <a:pt x="747" y="18937"/>
                  </a:lnTo>
                  <a:lnTo>
                    <a:pt x="836" y="19466"/>
                  </a:lnTo>
                  <a:lnTo>
                    <a:pt x="785" y="19819"/>
                  </a:lnTo>
                  <a:lnTo>
                    <a:pt x="81" y="20025"/>
                  </a:lnTo>
                  <a:cubicBezTo>
                    <a:pt x="454" y="20065"/>
                    <a:pt x="818" y="20169"/>
                    <a:pt x="1160" y="20334"/>
                  </a:cubicBezTo>
                  <a:cubicBezTo>
                    <a:pt x="1535" y="20516"/>
                    <a:pt x="1877" y="20768"/>
                    <a:pt x="2170" y="21079"/>
                  </a:cubicBez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38" name="Shape"/>
            <p:cNvSpPr/>
            <p:nvPr/>
          </p:nvSpPr>
          <p:spPr>
            <a:xfrm>
              <a:off x="3697644" y="8076403"/>
              <a:ext cx="3871716" cy="3210257"/>
            </a:xfrm>
            <a:custGeom>
              <a:avLst/>
              <a:gdLst/>
              <a:ahLst/>
              <a:cxnLst>
                <a:cxn ang="0">
                  <a:pos x="wd2" y="hd2"/>
                </a:cxn>
                <a:cxn ang="5400000">
                  <a:pos x="wd2" y="hd2"/>
                </a:cxn>
                <a:cxn ang="10800000">
                  <a:pos x="wd2" y="hd2"/>
                </a:cxn>
                <a:cxn ang="16200000">
                  <a:pos x="wd2" y="hd2"/>
                </a:cxn>
              </a:cxnLst>
              <a:rect l="0" t="0" r="r" b="b"/>
              <a:pathLst>
                <a:path w="21600" h="21600" extrusionOk="0">
                  <a:moveTo>
                    <a:pt x="2657" y="10530"/>
                  </a:moveTo>
                  <a:lnTo>
                    <a:pt x="2189" y="10291"/>
                  </a:lnTo>
                  <a:lnTo>
                    <a:pt x="1780" y="10425"/>
                  </a:lnTo>
                  <a:lnTo>
                    <a:pt x="1447" y="10356"/>
                  </a:lnTo>
                  <a:lnTo>
                    <a:pt x="1134" y="10475"/>
                  </a:lnTo>
                  <a:lnTo>
                    <a:pt x="1021" y="10851"/>
                  </a:lnTo>
                  <a:lnTo>
                    <a:pt x="1174" y="11175"/>
                  </a:lnTo>
                  <a:lnTo>
                    <a:pt x="1034" y="11481"/>
                  </a:lnTo>
                  <a:lnTo>
                    <a:pt x="882" y="11625"/>
                  </a:lnTo>
                  <a:lnTo>
                    <a:pt x="894" y="12109"/>
                  </a:lnTo>
                  <a:lnTo>
                    <a:pt x="1026" y="12517"/>
                  </a:lnTo>
                  <a:lnTo>
                    <a:pt x="1203" y="12818"/>
                  </a:lnTo>
                  <a:lnTo>
                    <a:pt x="1058" y="12956"/>
                  </a:lnTo>
                  <a:lnTo>
                    <a:pt x="1022" y="13291"/>
                  </a:lnTo>
                  <a:lnTo>
                    <a:pt x="961" y="13527"/>
                  </a:lnTo>
                  <a:lnTo>
                    <a:pt x="768" y="13480"/>
                  </a:lnTo>
                  <a:lnTo>
                    <a:pt x="568" y="13376"/>
                  </a:lnTo>
                  <a:lnTo>
                    <a:pt x="244" y="13338"/>
                  </a:lnTo>
                  <a:lnTo>
                    <a:pt x="48" y="13602"/>
                  </a:lnTo>
                  <a:lnTo>
                    <a:pt x="0" y="13885"/>
                  </a:lnTo>
                  <a:lnTo>
                    <a:pt x="120" y="14164"/>
                  </a:lnTo>
                  <a:lnTo>
                    <a:pt x="99" y="14443"/>
                  </a:lnTo>
                  <a:lnTo>
                    <a:pt x="2" y="14727"/>
                  </a:lnTo>
                  <a:lnTo>
                    <a:pt x="117" y="15083"/>
                  </a:lnTo>
                  <a:lnTo>
                    <a:pt x="424" y="15356"/>
                  </a:lnTo>
                  <a:lnTo>
                    <a:pt x="535" y="15603"/>
                  </a:lnTo>
                  <a:lnTo>
                    <a:pt x="493" y="15946"/>
                  </a:lnTo>
                  <a:lnTo>
                    <a:pt x="704" y="16174"/>
                  </a:lnTo>
                  <a:lnTo>
                    <a:pt x="930" y="16177"/>
                  </a:lnTo>
                  <a:lnTo>
                    <a:pt x="1311" y="15971"/>
                  </a:lnTo>
                  <a:lnTo>
                    <a:pt x="1515" y="16127"/>
                  </a:lnTo>
                  <a:lnTo>
                    <a:pt x="1826" y="16094"/>
                  </a:lnTo>
                  <a:lnTo>
                    <a:pt x="2033" y="16147"/>
                  </a:lnTo>
                  <a:lnTo>
                    <a:pt x="1877" y="16343"/>
                  </a:lnTo>
                  <a:lnTo>
                    <a:pt x="1709" y="16429"/>
                  </a:lnTo>
                  <a:lnTo>
                    <a:pt x="1636" y="16698"/>
                  </a:lnTo>
                  <a:lnTo>
                    <a:pt x="1769" y="16933"/>
                  </a:lnTo>
                  <a:lnTo>
                    <a:pt x="1593" y="17060"/>
                  </a:lnTo>
                  <a:lnTo>
                    <a:pt x="1379" y="16813"/>
                  </a:lnTo>
                  <a:lnTo>
                    <a:pt x="1039" y="16843"/>
                  </a:lnTo>
                  <a:lnTo>
                    <a:pt x="794" y="16414"/>
                  </a:lnTo>
                  <a:lnTo>
                    <a:pt x="401" y="16403"/>
                  </a:lnTo>
                  <a:lnTo>
                    <a:pt x="441" y="16710"/>
                  </a:lnTo>
                  <a:lnTo>
                    <a:pt x="665" y="17049"/>
                  </a:lnTo>
                  <a:lnTo>
                    <a:pt x="589" y="17303"/>
                  </a:lnTo>
                  <a:lnTo>
                    <a:pt x="518" y="17563"/>
                  </a:lnTo>
                  <a:lnTo>
                    <a:pt x="816" y="18002"/>
                  </a:lnTo>
                  <a:lnTo>
                    <a:pt x="1073" y="17590"/>
                  </a:lnTo>
                  <a:lnTo>
                    <a:pt x="1267" y="17499"/>
                  </a:lnTo>
                  <a:lnTo>
                    <a:pt x="1736" y="17623"/>
                  </a:lnTo>
                  <a:lnTo>
                    <a:pt x="1956" y="18226"/>
                  </a:lnTo>
                  <a:lnTo>
                    <a:pt x="2625" y="17835"/>
                  </a:lnTo>
                  <a:lnTo>
                    <a:pt x="3112" y="17319"/>
                  </a:lnTo>
                  <a:lnTo>
                    <a:pt x="3262" y="17520"/>
                  </a:lnTo>
                  <a:lnTo>
                    <a:pt x="3582" y="17562"/>
                  </a:lnTo>
                  <a:lnTo>
                    <a:pt x="3848" y="18302"/>
                  </a:lnTo>
                  <a:lnTo>
                    <a:pt x="4536" y="18675"/>
                  </a:lnTo>
                  <a:lnTo>
                    <a:pt x="4401" y="19029"/>
                  </a:lnTo>
                  <a:lnTo>
                    <a:pt x="4585" y="19339"/>
                  </a:lnTo>
                  <a:lnTo>
                    <a:pt x="4878" y="19412"/>
                  </a:lnTo>
                  <a:lnTo>
                    <a:pt x="4842" y="19748"/>
                  </a:lnTo>
                  <a:lnTo>
                    <a:pt x="4704" y="20349"/>
                  </a:lnTo>
                  <a:lnTo>
                    <a:pt x="4406" y="20502"/>
                  </a:lnTo>
                  <a:lnTo>
                    <a:pt x="4130" y="20955"/>
                  </a:lnTo>
                  <a:lnTo>
                    <a:pt x="4024" y="21235"/>
                  </a:lnTo>
                  <a:lnTo>
                    <a:pt x="4219" y="21528"/>
                  </a:lnTo>
                  <a:lnTo>
                    <a:pt x="4547" y="21600"/>
                  </a:lnTo>
                  <a:lnTo>
                    <a:pt x="4907" y="21393"/>
                  </a:lnTo>
                  <a:lnTo>
                    <a:pt x="5053" y="21020"/>
                  </a:lnTo>
                  <a:lnTo>
                    <a:pt x="5124" y="20604"/>
                  </a:lnTo>
                  <a:lnTo>
                    <a:pt x="5390" y="20293"/>
                  </a:lnTo>
                  <a:lnTo>
                    <a:pt x="5787" y="20277"/>
                  </a:lnTo>
                  <a:lnTo>
                    <a:pt x="6094" y="20349"/>
                  </a:lnTo>
                  <a:lnTo>
                    <a:pt x="6525" y="20388"/>
                  </a:lnTo>
                  <a:lnTo>
                    <a:pt x="6755" y="20094"/>
                  </a:lnTo>
                  <a:lnTo>
                    <a:pt x="7084" y="20015"/>
                  </a:lnTo>
                  <a:lnTo>
                    <a:pt x="7298" y="20000"/>
                  </a:lnTo>
                  <a:lnTo>
                    <a:pt x="7659" y="19478"/>
                  </a:lnTo>
                  <a:lnTo>
                    <a:pt x="8002" y="19514"/>
                  </a:lnTo>
                  <a:lnTo>
                    <a:pt x="8448" y="19534"/>
                  </a:lnTo>
                  <a:lnTo>
                    <a:pt x="8833" y="19297"/>
                  </a:lnTo>
                  <a:lnTo>
                    <a:pt x="8943" y="18980"/>
                  </a:lnTo>
                  <a:lnTo>
                    <a:pt x="9352" y="19115"/>
                  </a:lnTo>
                  <a:lnTo>
                    <a:pt x="9565" y="18984"/>
                  </a:lnTo>
                  <a:lnTo>
                    <a:pt x="9076" y="18719"/>
                  </a:lnTo>
                  <a:lnTo>
                    <a:pt x="9059" y="18440"/>
                  </a:lnTo>
                  <a:lnTo>
                    <a:pt x="9353" y="18639"/>
                  </a:lnTo>
                  <a:lnTo>
                    <a:pt x="9514" y="18413"/>
                  </a:lnTo>
                  <a:lnTo>
                    <a:pt x="9538" y="18034"/>
                  </a:lnTo>
                  <a:lnTo>
                    <a:pt x="9435" y="17677"/>
                  </a:lnTo>
                  <a:lnTo>
                    <a:pt x="9324" y="17349"/>
                  </a:lnTo>
                  <a:lnTo>
                    <a:pt x="9250" y="17049"/>
                  </a:lnTo>
                  <a:lnTo>
                    <a:pt x="9127" y="16826"/>
                  </a:lnTo>
                  <a:lnTo>
                    <a:pt x="9098" y="16462"/>
                  </a:lnTo>
                  <a:lnTo>
                    <a:pt x="9337" y="16161"/>
                  </a:lnTo>
                  <a:lnTo>
                    <a:pt x="9352" y="15799"/>
                  </a:lnTo>
                  <a:lnTo>
                    <a:pt x="9191" y="15267"/>
                  </a:lnTo>
                  <a:lnTo>
                    <a:pt x="9095" y="14810"/>
                  </a:lnTo>
                  <a:lnTo>
                    <a:pt x="8997" y="14402"/>
                  </a:lnTo>
                  <a:lnTo>
                    <a:pt x="8965" y="13900"/>
                  </a:lnTo>
                  <a:lnTo>
                    <a:pt x="9083" y="13326"/>
                  </a:lnTo>
                  <a:lnTo>
                    <a:pt x="9258" y="12913"/>
                  </a:lnTo>
                  <a:lnTo>
                    <a:pt x="9366" y="12580"/>
                  </a:lnTo>
                  <a:lnTo>
                    <a:pt x="9451" y="12197"/>
                  </a:lnTo>
                  <a:lnTo>
                    <a:pt x="9688" y="11682"/>
                  </a:lnTo>
                  <a:lnTo>
                    <a:pt x="9866" y="11429"/>
                  </a:lnTo>
                  <a:lnTo>
                    <a:pt x="10267" y="11133"/>
                  </a:lnTo>
                  <a:lnTo>
                    <a:pt x="10642" y="11012"/>
                  </a:lnTo>
                  <a:lnTo>
                    <a:pt x="10937" y="11099"/>
                  </a:lnTo>
                  <a:lnTo>
                    <a:pt x="10981" y="11485"/>
                  </a:lnTo>
                  <a:lnTo>
                    <a:pt x="11240" y="11514"/>
                  </a:lnTo>
                  <a:lnTo>
                    <a:pt x="11605" y="11507"/>
                  </a:lnTo>
                  <a:lnTo>
                    <a:pt x="11719" y="11106"/>
                  </a:lnTo>
                  <a:lnTo>
                    <a:pt x="11906" y="10872"/>
                  </a:lnTo>
                  <a:lnTo>
                    <a:pt x="12038" y="10719"/>
                  </a:lnTo>
                  <a:lnTo>
                    <a:pt x="12157" y="10100"/>
                  </a:lnTo>
                  <a:lnTo>
                    <a:pt x="12295" y="9711"/>
                  </a:lnTo>
                  <a:lnTo>
                    <a:pt x="12565" y="9480"/>
                  </a:lnTo>
                  <a:lnTo>
                    <a:pt x="12877" y="9581"/>
                  </a:lnTo>
                  <a:lnTo>
                    <a:pt x="13315" y="9664"/>
                  </a:lnTo>
                  <a:lnTo>
                    <a:pt x="13724" y="9591"/>
                  </a:lnTo>
                  <a:lnTo>
                    <a:pt x="14081" y="9313"/>
                  </a:lnTo>
                  <a:lnTo>
                    <a:pt x="14545" y="9118"/>
                  </a:lnTo>
                  <a:lnTo>
                    <a:pt x="14985" y="8912"/>
                  </a:lnTo>
                  <a:lnTo>
                    <a:pt x="15157" y="8519"/>
                  </a:lnTo>
                  <a:lnTo>
                    <a:pt x="15172" y="8162"/>
                  </a:lnTo>
                  <a:lnTo>
                    <a:pt x="15037" y="7794"/>
                  </a:lnTo>
                  <a:lnTo>
                    <a:pt x="14980" y="7358"/>
                  </a:lnTo>
                  <a:lnTo>
                    <a:pt x="15334" y="6699"/>
                  </a:lnTo>
                  <a:lnTo>
                    <a:pt x="15647" y="6467"/>
                  </a:lnTo>
                  <a:lnTo>
                    <a:pt x="16128" y="6150"/>
                  </a:lnTo>
                  <a:lnTo>
                    <a:pt x="16544" y="6015"/>
                  </a:lnTo>
                  <a:lnTo>
                    <a:pt x="17067" y="5682"/>
                  </a:lnTo>
                  <a:lnTo>
                    <a:pt x="17444" y="5343"/>
                  </a:lnTo>
                  <a:lnTo>
                    <a:pt x="17705" y="5019"/>
                  </a:lnTo>
                  <a:lnTo>
                    <a:pt x="18086" y="4421"/>
                  </a:lnTo>
                  <a:lnTo>
                    <a:pt x="18305" y="4028"/>
                  </a:lnTo>
                  <a:lnTo>
                    <a:pt x="18802" y="3578"/>
                  </a:lnTo>
                  <a:lnTo>
                    <a:pt x="19184" y="3280"/>
                  </a:lnTo>
                  <a:lnTo>
                    <a:pt x="19559" y="3070"/>
                  </a:lnTo>
                  <a:lnTo>
                    <a:pt x="20036" y="2718"/>
                  </a:lnTo>
                  <a:lnTo>
                    <a:pt x="20110" y="2377"/>
                  </a:lnTo>
                  <a:lnTo>
                    <a:pt x="20424" y="1960"/>
                  </a:lnTo>
                  <a:lnTo>
                    <a:pt x="20881" y="1456"/>
                  </a:lnTo>
                  <a:lnTo>
                    <a:pt x="21290" y="847"/>
                  </a:lnTo>
                  <a:lnTo>
                    <a:pt x="21600" y="0"/>
                  </a:lnTo>
                  <a:lnTo>
                    <a:pt x="21273" y="103"/>
                  </a:lnTo>
                  <a:lnTo>
                    <a:pt x="20961" y="249"/>
                  </a:lnTo>
                  <a:lnTo>
                    <a:pt x="20782" y="593"/>
                  </a:lnTo>
                  <a:lnTo>
                    <a:pt x="20521" y="765"/>
                  </a:lnTo>
                  <a:lnTo>
                    <a:pt x="20262" y="829"/>
                  </a:lnTo>
                  <a:lnTo>
                    <a:pt x="19995" y="809"/>
                  </a:lnTo>
                  <a:lnTo>
                    <a:pt x="19697" y="973"/>
                  </a:lnTo>
                  <a:lnTo>
                    <a:pt x="19505" y="905"/>
                  </a:lnTo>
                  <a:lnTo>
                    <a:pt x="19278" y="726"/>
                  </a:lnTo>
                  <a:lnTo>
                    <a:pt x="19218" y="361"/>
                  </a:lnTo>
                  <a:lnTo>
                    <a:pt x="19005" y="145"/>
                  </a:lnTo>
                  <a:lnTo>
                    <a:pt x="18655" y="245"/>
                  </a:lnTo>
                  <a:lnTo>
                    <a:pt x="18378" y="345"/>
                  </a:lnTo>
                  <a:lnTo>
                    <a:pt x="18101" y="320"/>
                  </a:lnTo>
                  <a:lnTo>
                    <a:pt x="17749" y="573"/>
                  </a:lnTo>
                  <a:lnTo>
                    <a:pt x="17648" y="880"/>
                  </a:lnTo>
                  <a:lnTo>
                    <a:pt x="17785" y="1066"/>
                  </a:lnTo>
                  <a:lnTo>
                    <a:pt x="17551" y="1318"/>
                  </a:lnTo>
                  <a:lnTo>
                    <a:pt x="17183" y="1508"/>
                  </a:lnTo>
                  <a:lnTo>
                    <a:pt x="16866" y="1803"/>
                  </a:lnTo>
                  <a:lnTo>
                    <a:pt x="16982" y="2087"/>
                  </a:lnTo>
                  <a:lnTo>
                    <a:pt x="17178" y="2380"/>
                  </a:lnTo>
                  <a:lnTo>
                    <a:pt x="16978" y="2547"/>
                  </a:lnTo>
                  <a:lnTo>
                    <a:pt x="16745" y="2418"/>
                  </a:lnTo>
                  <a:lnTo>
                    <a:pt x="16438" y="2363"/>
                  </a:lnTo>
                  <a:lnTo>
                    <a:pt x="16266" y="2712"/>
                  </a:lnTo>
                  <a:lnTo>
                    <a:pt x="16043" y="2779"/>
                  </a:lnTo>
                  <a:lnTo>
                    <a:pt x="16044" y="2285"/>
                  </a:lnTo>
                  <a:lnTo>
                    <a:pt x="15690" y="1943"/>
                  </a:lnTo>
                  <a:lnTo>
                    <a:pt x="15319" y="2144"/>
                  </a:lnTo>
                  <a:lnTo>
                    <a:pt x="15211" y="2693"/>
                  </a:lnTo>
                  <a:lnTo>
                    <a:pt x="15274" y="3023"/>
                  </a:lnTo>
                  <a:lnTo>
                    <a:pt x="15303" y="3319"/>
                  </a:lnTo>
                  <a:lnTo>
                    <a:pt x="15047" y="3493"/>
                  </a:lnTo>
                  <a:lnTo>
                    <a:pt x="14676" y="3484"/>
                  </a:lnTo>
                  <a:lnTo>
                    <a:pt x="14297" y="3584"/>
                  </a:lnTo>
                  <a:lnTo>
                    <a:pt x="13738" y="4145"/>
                  </a:lnTo>
                  <a:lnTo>
                    <a:pt x="13922" y="4959"/>
                  </a:lnTo>
                  <a:lnTo>
                    <a:pt x="13482" y="5164"/>
                  </a:lnTo>
                  <a:lnTo>
                    <a:pt x="13530" y="5670"/>
                  </a:lnTo>
                  <a:lnTo>
                    <a:pt x="13277" y="5911"/>
                  </a:lnTo>
                  <a:lnTo>
                    <a:pt x="12848" y="6171"/>
                  </a:lnTo>
                  <a:lnTo>
                    <a:pt x="12331" y="6108"/>
                  </a:lnTo>
                  <a:lnTo>
                    <a:pt x="12121" y="6626"/>
                  </a:lnTo>
                  <a:lnTo>
                    <a:pt x="11526" y="6834"/>
                  </a:lnTo>
                  <a:lnTo>
                    <a:pt x="11381" y="7108"/>
                  </a:lnTo>
                  <a:lnTo>
                    <a:pt x="10893" y="7099"/>
                  </a:lnTo>
                  <a:lnTo>
                    <a:pt x="10329" y="7407"/>
                  </a:lnTo>
                  <a:lnTo>
                    <a:pt x="11134" y="8008"/>
                  </a:lnTo>
                  <a:lnTo>
                    <a:pt x="10892" y="8126"/>
                  </a:lnTo>
                  <a:lnTo>
                    <a:pt x="10517" y="7916"/>
                  </a:lnTo>
                  <a:lnTo>
                    <a:pt x="10123" y="7446"/>
                  </a:lnTo>
                  <a:lnTo>
                    <a:pt x="9543" y="7497"/>
                  </a:lnTo>
                  <a:lnTo>
                    <a:pt x="9339" y="8475"/>
                  </a:lnTo>
                  <a:lnTo>
                    <a:pt x="8720" y="8321"/>
                  </a:lnTo>
                  <a:lnTo>
                    <a:pt x="8404" y="8570"/>
                  </a:lnTo>
                  <a:lnTo>
                    <a:pt x="7486" y="8866"/>
                  </a:lnTo>
                  <a:lnTo>
                    <a:pt x="7352" y="9310"/>
                  </a:lnTo>
                  <a:lnTo>
                    <a:pt x="7224" y="10025"/>
                  </a:lnTo>
                  <a:lnTo>
                    <a:pt x="6557" y="10239"/>
                  </a:lnTo>
                  <a:lnTo>
                    <a:pt x="6367" y="10629"/>
                  </a:lnTo>
                  <a:lnTo>
                    <a:pt x="5539" y="10465"/>
                  </a:lnTo>
                  <a:lnTo>
                    <a:pt x="4965" y="10773"/>
                  </a:lnTo>
                  <a:lnTo>
                    <a:pt x="4680" y="11247"/>
                  </a:lnTo>
                  <a:lnTo>
                    <a:pt x="4372" y="11311"/>
                  </a:lnTo>
                  <a:lnTo>
                    <a:pt x="4035" y="11090"/>
                  </a:lnTo>
                  <a:lnTo>
                    <a:pt x="3682" y="11198"/>
                  </a:lnTo>
                  <a:lnTo>
                    <a:pt x="3294" y="11134"/>
                  </a:lnTo>
                  <a:lnTo>
                    <a:pt x="2949" y="10914"/>
                  </a:lnTo>
                  <a:lnTo>
                    <a:pt x="2657" y="10530"/>
                  </a:lnTo>
                  <a:close/>
                </a:path>
              </a:pathLst>
            </a:custGeom>
            <a:grpFill/>
            <a:ln w="38100" cap="flat">
              <a:solidFill>
                <a:schemeClr val="bg2"/>
              </a:solidFill>
              <a:prstDash val="solid"/>
              <a:miter lim="400000"/>
            </a:ln>
            <a:effectLst/>
          </p:spPr>
          <p:txBody>
            <a:bodyPr wrap="square" lIns="138906" tIns="138906" rIns="138906" bIns="138906"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442" name="Group"/>
          <p:cNvGrpSpPr/>
          <p:nvPr/>
        </p:nvGrpSpPr>
        <p:grpSpPr>
          <a:xfrm>
            <a:off x="14296513" y="2683033"/>
            <a:ext cx="1903325" cy="379591"/>
            <a:chOff x="0" y="-9384"/>
            <a:chExt cx="1903324" cy="379590"/>
          </a:xfrm>
        </p:grpSpPr>
        <p:sp>
          <p:nvSpPr>
            <p:cNvPr id="5440" name="DELHI"/>
            <p:cNvSpPr/>
            <p:nvPr/>
          </p:nvSpPr>
          <p:spPr>
            <a:xfrm>
              <a:off x="0" y="-9384"/>
              <a:ext cx="1630340" cy="379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800">
                  <a:solidFill>
                    <a:srgbClr val="0F0F11"/>
                  </a:solidFill>
                  <a:latin typeface="Arial"/>
                  <a:ea typeface="Arial"/>
                  <a:cs typeface="Arial"/>
                  <a:sym typeface="Arial"/>
                </a:defRPr>
              </a:lvl1pPr>
            </a:lstStyle>
            <a:p>
              <a:r>
                <a:rPr>
                  <a:solidFill>
                    <a:schemeClr val="tx1"/>
                  </a:solidFill>
                </a:rPr>
                <a:t>DELHI</a:t>
              </a:r>
            </a:p>
          </p:txBody>
        </p:sp>
        <p:sp>
          <p:nvSpPr>
            <p:cNvPr id="5441" name="Circle"/>
            <p:cNvSpPr/>
            <p:nvPr/>
          </p:nvSpPr>
          <p:spPr>
            <a:xfrm>
              <a:off x="1698022" y="77760"/>
              <a:ext cx="205302" cy="205301"/>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45" name="Group"/>
          <p:cNvGrpSpPr/>
          <p:nvPr/>
        </p:nvGrpSpPr>
        <p:grpSpPr>
          <a:xfrm>
            <a:off x="22325713" y="3164402"/>
            <a:ext cx="952258" cy="398434"/>
            <a:chOff x="0" y="-6617"/>
            <a:chExt cx="952257" cy="398432"/>
          </a:xfrm>
        </p:grpSpPr>
        <p:sp>
          <p:nvSpPr>
            <p:cNvPr id="5443" name="Itanagar"/>
            <p:cNvSpPr/>
            <p:nvPr/>
          </p:nvSpPr>
          <p:spPr>
            <a:xfrm>
              <a:off x="0" y="-6617"/>
              <a:ext cx="952257"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Itanagar</a:t>
              </a:r>
            </a:p>
          </p:txBody>
        </p:sp>
        <p:sp>
          <p:nvSpPr>
            <p:cNvPr id="5444" name="Circle"/>
            <p:cNvSpPr/>
            <p:nvPr/>
          </p:nvSpPr>
          <p:spPr>
            <a:xfrm>
              <a:off x="783888" y="285518"/>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48" name="Group"/>
          <p:cNvGrpSpPr/>
          <p:nvPr/>
        </p:nvGrpSpPr>
        <p:grpSpPr>
          <a:xfrm>
            <a:off x="23448269" y="4023516"/>
            <a:ext cx="1082770" cy="318036"/>
            <a:chOff x="0" y="-6617"/>
            <a:chExt cx="1082769" cy="318034"/>
          </a:xfrm>
        </p:grpSpPr>
        <p:sp>
          <p:nvSpPr>
            <p:cNvPr id="5446" name="Kohima"/>
            <p:cNvSpPr/>
            <p:nvPr/>
          </p:nvSpPr>
          <p:spPr>
            <a:xfrm>
              <a:off x="130511" y="-6617"/>
              <a:ext cx="952258"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Kohima</a:t>
              </a:r>
            </a:p>
          </p:txBody>
        </p:sp>
        <p:sp>
          <p:nvSpPr>
            <p:cNvPr id="5447"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51" name="Group"/>
          <p:cNvGrpSpPr/>
          <p:nvPr/>
        </p:nvGrpSpPr>
        <p:grpSpPr>
          <a:xfrm>
            <a:off x="23397469" y="4412983"/>
            <a:ext cx="1082770" cy="318036"/>
            <a:chOff x="0" y="-6617"/>
            <a:chExt cx="1082769" cy="318035"/>
          </a:xfrm>
        </p:grpSpPr>
        <p:sp>
          <p:nvSpPr>
            <p:cNvPr id="5449" name="Imphal"/>
            <p:cNvSpPr/>
            <p:nvPr/>
          </p:nvSpPr>
          <p:spPr>
            <a:xfrm>
              <a:off x="130511" y="-6617"/>
              <a:ext cx="95225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Imphal</a:t>
              </a:r>
            </a:p>
          </p:txBody>
        </p:sp>
        <p:sp>
          <p:nvSpPr>
            <p:cNvPr id="5450"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54" name="Group"/>
          <p:cNvGrpSpPr/>
          <p:nvPr/>
        </p:nvGrpSpPr>
        <p:grpSpPr>
          <a:xfrm>
            <a:off x="22957203" y="5022583"/>
            <a:ext cx="1082770" cy="318036"/>
            <a:chOff x="0" y="-6617"/>
            <a:chExt cx="1082769" cy="318035"/>
          </a:xfrm>
        </p:grpSpPr>
        <p:sp>
          <p:nvSpPr>
            <p:cNvPr id="5452" name="Aizawl"/>
            <p:cNvSpPr/>
            <p:nvPr/>
          </p:nvSpPr>
          <p:spPr>
            <a:xfrm>
              <a:off x="130511" y="-6617"/>
              <a:ext cx="95225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Aizawl</a:t>
              </a:r>
            </a:p>
          </p:txBody>
        </p:sp>
        <p:sp>
          <p:nvSpPr>
            <p:cNvPr id="5453"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57" name="Group"/>
          <p:cNvGrpSpPr/>
          <p:nvPr/>
        </p:nvGrpSpPr>
        <p:grpSpPr>
          <a:xfrm>
            <a:off x="21631448" y="3642516"/>
            <a:ext cx="952258" cy="398433"/>
            <a:chOff x="0" y="-6617"/>
            <a:chExt cx="952257" cy="398432"/>
          </a:xfrm>
        </p:grpSpPr>
        <p:sp>
          <p:nvSpPr>
            <p:cNvPr id="5455" name="Dispur"/>
            <p:cNvSpPr/>
            <p:nvPr/>
          </p:nvSpPr>
          <p:spPr>
            <a:xfrm>
              <a:off x="0" y="-6617"/>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Dispur</a:t>
              </a:r>
            </a:p>
          </p:txBody>
        </p:sp>
        <p:sp>
          <p:nvSpPr>
            <p:cNvPr id="5456" name="Circle"/>
            <p:cNvSpPr/>
            <p:nvPr/>
          </p:nvSpPr>
          <p:spPr>
            <a:xfrm>
              <a:off x="783888" y="285518"/>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60" name="Group"/>
          <p:cNvGrpSpPr/>
          <p:nvPr/>
        </p:nvGrpSpPr>
        <p:grpSpPr>
          <a:xfrm>
            <a:off x="21758448" y="4177557"/>
            <a:ext cx="952258" cy="339167"/>
            <a:chOff x="0" y="0"/>
            <a:chExt cx="952257" cy="339166"/>
          </a:xfrm>
        </p:grpSpPr>
        <p:sp>
          <p:nvSpPr>
            <p:cNvPr id="5458" name="Shillong"/>
            <p:cNvSpPr/>
            <p:nvPr/>
          </p:nvSpPr>
          <p:spPr>
            <a:xfrm>
              <a:off x="0" y="21131"/>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Shillong</a:t>
              </a:r>
            </a:p>
          </p:txBody>
        </p:sp>
        <p:sp>
          <p:nvSpPr>
            <p:cNvPr id="5459" name="Circle"/>
            <p:cNvSpPr/>
            <p:nvPr/>
          </p:nvSpPr>
          <p:spPr>
            <a:xfrm>
              <a:off x="783888" y="0"/>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63" name="Group"/>
          <p:cNvGrpSpPr/>
          <p:nvPr/>
        </p:nvGrpSpPr>
        <p:grpSpPr>
          <a:xfrm>
            <a:off x="21026803" y="5733783"/>
            <a:ext cx="1082770" cy="318036"/>
            <a:chOff x="0" y="-6617"/>
            <a:chExt cx="1082769" cy="318035"/>
          </a:xfrm>
        </p:grpSpPr>
        <p:sp>
          <p:nvSpPr>
            <p:cNvPr id="5461" name="Kolkata"/>
            <p:cNvSpPr/>
            <p:nvPr/>
          </p:nvSpPr>
          <p:spPr>
            <a:xfrm>
              <a:off x="130511" y="-6617"/>
              <a:ext cx="95225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Kolkata</a:t>
              </a:r>
            </a:p>
          </p:txBody>
        </p:sp>
        <p:sp>
          <p:nvSpPr>
            <p:cNvPr id="5462"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66" name="Group"/>
          <p:cNvGrpSpPr/>
          <p:nvPr/>
        </p:nvGrpSpPr>
        <p:grpSpPr>
          <a:xfrm>
            <a:off x="19545137" y="4319849"/>
            <a:ext cx="1082770" cy="318036"/>
            <a:chOff x="0" y="-6617"/>
            <a:chExt cx="1082769" cy="318034"/>
          </a:xfrm>
        </p:grpSpPr>
        <p:sp>
          <p:nvSpPr>
            <p:cNvPr id="5464" name="Patna"/>
            <p:cNvSpPr/>
            <p:nvPr/>
          </p:nvSpPr>
          <p:spPr>
            <a:xfrm>
              <a:off x="130511" y="-6617"/>
              <a:ext cx="952258"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Patna</a:t>
              </a:r>
            </a:p>
          </p:txBody>
        </p:sp>
        <p:sp>
          <p:nvSpPr>
            <p:cNvPr id="5465"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69" name="Group"/>
          <p:cNvGrpSpPr/>
          <p:nvPr/>
        </p:nvGrpSpPr>
        <p:grpSpPr>
          <a:xfrm>
            <a:off x="19006782" y="5509451"/>
            <a:ext cx="952258" cy="389967"/>
            <a:chOff x="0" y="0"/>
            <a:chExt cx="952257" cy="389965"/>
          </a:xfrm>
        </p:grpSpPr>
        <p:sp>
          <p:nvSpPr>
            <p:cNvPr id="5467" name="Ranchl"/>
            <p:cNvSpPr/>
            <p:nvPr/>
          </p:nvSpPr>
          <p:spPr>
            <a:xfrm>
              <a:off x="0" y="71931"/>
              <a:ext cx="952257"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Ranchl</a:t>
              </a:r>
            </a:p>
          </p:txBody>
        </p:sp>
        <p:sp>
          <p:nvSpPr>
            <p:cNvPr id="5468" name="Circle"/>
            <p:cNvSpPr/>
            <p:nvPr/>
          </p:nvSpPr>
          <p:spPr>
            <a:xfrm>
              <a:off x="648421" y="0"/>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72" name="Group"/>
          <p:cNvGrpSpPr/>
          <p:nvPr/>
        </p:nvGrpSpPr>
        <p:grpSpPr>
          <a:xfrm>
            <a:off x="19917671" y="6825983"/>
            <a:ext cx="1514206" cy="318036"/>
            <a:chOff x="0" y="-6617"/>
            <a:chExt cx="1514205" cy="318035"/>
          </a:xfrm>
        </p:grpSpPr>
        <p:sp>
          <p:nvSpPr>
            <p:cNvPr id="5470" name="Bhubaneswar"/>
            <p:cNvSpPr/>
            <p:nvPr/>
          </p:nvSpPr>
          <p:spPr>
            <a:xfrm>
              <a:off x="130511" y="-6617"/>
              <a:ext cx="138369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Bhubaneswar</a:t>
              </a:r>
            </a:p>
          </p:txBody>
        </p:sp>
        <p:sp>
          <p:nvSpPr>
            <p:cNvPr id="5471"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75" name="Group"/>
          <p:cNvGrpSpPr/>
          <p:nvPr/>
        </p:nvGrpSpPr>
        <p:grpSpPr>
          <a:xfrm>
            <a:off x="17880716" y="6241783"/>
            <a:ext cx="1383694" cy="406900"/>
            <a:chOff x="0" y="-6617"/>
            <a:chExt cx="1383693" cy="406899"/>
          </a:xfrm>
        </p:grpSpPr>
        <p:sp>
          <p:nvSpPr>
            <p:cNvPr id="5473" name="Raipur"/>
            <p:cNvSpPr/>
            <p:nvPr/>
          </p:nvSpPr>
          <p:spPr>
            <a:xfrm>
              <a:off x="0" y="-6617"/>
              <a:ext cx="138369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Raipur</a:t>
              </a:r>
            </a:p>
          </p:txBody>
        </p:sp>
        <p:sp>
          <p:nvSpPr>
            <p:cNvPr id="5474" name="Circle"/>
            <p:cNvSpPr/>
            <p:nvPr/>
          </p:nvSpPr>
          <p:spPr>
            <a:xfrm>
              <a:off x="64221" y="293985"/>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78" name="Group"/>
          <p:cNvGrpSpPr/>
          <p:nvPr/>
        </p:nvGrpSpPr>
        <p:grpSpPr>
          <a:xfrm>
            <a:off x="17572403" y="3687478"/>
            <a:ext cx="1082770" cy="318036"/>
            <a:chOff x="0" y="-6617"/>
            <a:chExt cx="1082769" cy="318035"/>
          </a:xfrm>
        </p:grpSpPr>
        <p:sp>
          <p:nvSpPr>
            <p:cNvPr id="5476" name="Lucknow"/>
            <p:cNvSpPr/>
            <p:nvPr/>
          </p:nvSpPr>
          <p:spPr>
            <a:xfrm>
              <a:off x="130511" y="-6617"/>
              <a:ext cx="95225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Lucknow</a:t>
              </a:r>
            </a:p>
          </p:txBody>
        </p:sp>
        <p:sp>
          <p:nvSpPr>
            <p:cNvPr id="5477"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81" name="Group"/>
          <p:cNvGrpSpPr/>
          <p:nvPr/>
        </p:nvGrpSpPr>
        <p:grpSpPr>
          <a:xfrm>
            <a:off x="19929648" y="3309688"/>
            <a:ext cx="1076453" cy="318036"/>
            <a:chOff x="0" y="-6617"/>
            <a:chExt cx="1076452" cy="318035"/>
          </a:xfrm>
        </p:grpSpPr>
        <p:sp>
          <p:nvSpPr>
            <p:cNvPr id="5479" name="Gangtok"/>
            <p:cNvSpPr/>
            <p:nvPr/>
          </p:nvSpPr>
          <p:spPr>
            <a:xfrm>
              <a:off x="0" y="-6617"/>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Gangtok</a:t>
              </a:r>
            </a:p>
          </p:txBody>
        </p:sp>
        <p:sp>
          <p:nvSpPr>
            <p:cNvPr id="5480" name="Circle"/>
            <p:cNvSpPr/>
            <p:nvPr/>
          </p:nvSpPr>
          <p:spPr>
            <a:xfrm>
              <a:off x="970154" y="992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84" name="Group"/>
          <p:cNvGrpSpPr/>
          <p:nvPr/>
        </p:nvGrpSpPr>
        <p:grpSpPr>
          <a:xfrm>
            <a:off x="15980671" y="5388254"/>
            <a:ext cx="1082770" cy="318036"/>
            <a:chOff x="0" y="-6617"/>
            <a:chExt cx="1082769" cy="318034"/>
          </a:xfrm>
        </p:grpSpPr>
        <p:sp>
          <p:nvSpPr>
            <p:cNvPr id="5482" name="Bhopal"/>
            <p:cNvSpPr/>
            <p:nvPr/>
          </p:nvSpPr>
          <p:spPr>
            <a:xfrm>
              <a:off x="130511" y="-6617"/>
              <a:ext cx="952258"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Bhopal</a:t>
              </a:r>
            </a:p>
          </p:txBody>
        </p:sp>
        <p:sp>
          <p:nvSpPr>
            <p:cNvPr id="5483"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87" name="Group"/>
          <p:cNvGrpSpPr/>
          <p:nvPr/>
        </p:nvGrpSpPr>
        <p:grpSpPr>
          <a:xfrm>
            <a:off x="15289916" y="3413916"/>
            <a:ext cx="952258" cy="415368"/>
            <a:chOff x="0" y="-6617"/>
            <a:chExt cx="952257" cy="415366"/>
          </a:xfrm>
        </p:grpSpPr>
        <p:sp>
          <p:nvSpPr>
            <p:cNvPr id="5485" name="Jaipur"/>
            <p:cNvSpPr/>
            <p:nvPr/>
          </p:nvSpPr>
          <p:spPr>
            <a:xfrm>
              <a:off x="0" y="-6617"/>
              <a:ext cx="952257"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Jaipur</a:t>
              </a:r>
            </a:p>
          </p:txBody>
        </p:sp>
        <p:sp>
          <p:nvSpPr>
            <p:cNvPr id="5486" name="Circle"/>
            <p:cNvSpPr/>
            <p:nvPr/>
          </p:nvSpPr>
          <p:spPr>
            <a:xfrm>
              <a:off x="55754" y="3024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90" name="Group"/>
          <p:cNvGrpSpPr/>
          <p:nvPr/>
        </p:nvGrpSpPr>
        <p:grpSpPr>
          <a:xfrm>
            <a:off x="16395537" y="1934878"/>
            <a:ext cx="1082770" cy="318036"/>
            <a:chOff x="0" y="-6617"/>
            <a:chExt cx="1082769" cy="318035"/>
          </a:xfrm>
        </p:grpSpPr>
        <p:sp>
          <p:nvSpPr>
            <p:cNvPr id="5488" name="Dehradun"/>
            <p:cNvSpPr/>
            <p:nvPr/>
          </p:nvSpPr>
          <p:spPr>
            <a:xfrm>
              <a:off x="130511" y="-6617"/>
              <a:ext cx="95225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Dehradun</a:t>
              </a:r>
            </a:p>
          </p:txBody>
        </p:sp>
        <p:sp>
          <p:nvSpPr>
            <p:cNvPr id="5489"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93" name="Group"/>
          <p:cNvGrpSpPr/>
          <p:nvPr/>
        </p:nvGrpSpPr>
        <p:grpSpPr>
          <a:xfrm>
            <a:off x="15975716" y="1360168"/>
            <a:ext cx="952258" cy="398433"/>
            <a:chOff x="0" y="-6617"/>
            <a:chExt cx="952257" cy="398432"/>
          </a:xfrm>
        </p:grpSpPr>
        <p:sp>
          <p:nvSpPr>
            <p:cNvPr id="5491" name="Shimla"/>
            <p:cNvSpPr/>
            <p:nvPr/>
          </p:nvSpPr>
          <p:spPr>
            <a:xfrm>
              <a:off x="0" y="-6617"/>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Shimla</a:t>
              </a:r>
            </a:p>
          </p:txBody>
        </p:sp>
        <p:sp>
          <p:nvSpPr>
            <p:cNvPr id="5492" name="Circle"/>
            <p:cNvSpPr/>
            <p:nvPr/>
          </p:nvSpPr>
          <p:spPr>
            <a:xfrm>
              <a:off x="81154" y="285518"/>
              <a:ext cx="106298"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96" name="Group"/>
          <p:cNvGrpSpPr/>
          <p:nvPr/>
        </p:nvGrpSpPr>
        <p:grpSpPr>
          <a:xfrm>
            <a:off x="14434780" y="1749634"/>
            <a:ext cx="1550587" cy="318036"/>
            <a:chOff x="0" y="-6617"/>
            <a:chExt cx="1550585" cy="318035"/>
          </a:xfrm>
        </p:grpSpPr>
        <p:sp>
          <p:nvSpPr>
            <p:cNvPr id="5494" name="Chandigarh"/>
            <p:cNvSpPr/>
            <p:nvPr/>
          </p:nvSpPr>
          <p:spPr>
            <a:xfrm>
              <a:off x="0" y="-6617"/>
              <a:ext cx="1432608"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dirty="0">
                  <a:solidFill>
                    <a:schemeClr val="tx1"/>
                  </a:solidFill>
                </a:rPr>
                <a:t>Chandigarh</a:t>
              </a:r>
            </a:p>
          </p:txBody>
        </p:sp>
        <p:sp>
          <p:nvSpPr>
            <p:cNvPr id="5495" name="Circle"/>
            <p:cNvSpPr/>
            <p:nvPr/>
          </p:nvSpPr>
          <p:spPr>
            <a:xfrm>
              <a:off x="1444288"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499" name="Group"/>
          <p:cNvGrpSpPr/>
          <p:nvPr/>
        </p:nvGrpSpPr>
        <p:grpSpPr>
          <a:xfrm>
            <a:off x="14934316" y="496568"/>
            <a:ext cx="952258" cy="398433"/>
            <a:chOff x="0" y="-6617"/>
            <a:chExt cx="952257" cy="398432"/>
          </a:xfrm>
        </p:grpSpPr>
        <p:sp>
          <p:nvSpPr>
            <p:cNvPr id="5497" name="Jammu"/>
            <p:cNvSpPr/>
            <p:nvPr/>
          </p:nvSpPr>
          <p:spPr>
            <a:xfrm>
              <a:off x="0" y="-6617"/>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Jammu</a:t>
              </a:r>
            </a:p>
          </p:txBody>
        </p:sp>
        <p:sp>
          <p:nvSpPr>
            <p:cNvPr id="5498" name="Circle"/>
            <p:cNvSpPr/>
            <p:nvPr/>
          </p:nvSpPr>
          <p:spPr>
            <a:xfrm>
              <a:off x="250488" y="285518"/>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02" name="Group"/>
          <p:cNvGrpSpPr/>
          <p:nvPr/>
        </p:nvGrpSpPr>
        <p:grpSpPr>
          <a:xfrm>
            <a:off x="15117071" y="39368"/>
            <a:ext cx="1074303" cy="318036"/>
            <a:chOff x="0" y="-6617"/>
            <a:chExt cx="1074302" cy="318035"/>
          </a:xfrm>
        </p:grpSpPr>
        <p:sp>
          <p:nvSpPr>
            <p:cNvPr id="5500" name="Srinagar"/>
            <p:cNvSpPr/>
            <p:nvPr/>
          </p:nvSpPr>
          <p:spPr>
            <a:xfrm>
              <a:off x="122045" y="-6617"/>
              <a:ext cx="95225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Srinagar</a:t>
              </a:r>
            </a:p>
          </p:txBody>
        </p:sp>
        <p:sp>
          <p:nvSpPr>
            <p:cNvPr id="5501"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05" name="Group"/>
          <p:cNvGrpSpPr/>
          <p:nvPr/>
        </p:nvGrpSpPr>
        <p:grpSpPr>
          <a:xfrm>
            <a:off x="16419286" y="8053649"/>
            <a:ext cx="1383694" cy="406900"/>
            <a:chOff x="0" y="-6617"/>
            <a:chExt cx="1383693" cy="406899"/>
          </a:xfrm>
        </p:grpSpPr>
        <p:sp>
          <p:nvSpPr>
            <p:cNvPr id="5503" name="Hyderabad"/>
            <p:cNvSpPr/>
            <p:nvPr/>
          </p:nvSpPr>
          <p:spPr>
            <a:xfrm>
              <a:off x="0" y="-6617"/>
              <a:ext cx="138369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Hyderabad</a:t>
              </a:r>
            </a:p>
          </p:txBody>
        </p:sp>
        <p:sp>
          <p:nvSpPr>
            <p:cNvPr id="5504" name="Circle"/>
            <p:cNvSpPr/>
            <p:nvPr/>
          </p:nvSpPr>
          <p:spPr>
            <a:xfrm>
              <a:off x="64221" y="293985"/>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08" name="Group"/>
          <p:cNvGrpSpPr/>
          <p:nvPr/>
        </p:nvGrpSpPr>
        <p:grpSpPr>
          <a:xfrm>
            <a:off x="12538250" y="5072360"/>
            <a:ext cx="1410649" cy="398433"/>
            <a:chOff x="0" y="-6617"/>
            <a:chExt cx="1410647" cy="398432"/>
          </a:xfrm>
        </p:grpSpPr>
        <p:sp>
          <p:nvSpPr>
            <p:cNvPr id="5506" name="Gandhinagar"/>
            <p:cNvSpPr/>
            <p:nvPr/>
          </p:nvSpPr>
          <p:spPr>
            <a:xfrm>
              <a:off x="0" y="-6617"/>
              <a:ext cx="141064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Gandhinagar</a:t>
              </a:r>
            </a:p>
          </p:txBody>
        </p:sp>
        <p:sp>
          <p:nvSpPr>
            <p:cNvPr id="5507" name="Circle"/>
            <p:cNvSpPr/>
            <p:nvPr/>
          </p:nvSpPr>
          <p:spPr>
            <a:xfrm>
              <a:off x="1274954" y="285518"/>
              <a:ext cx="106298"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11" name="Group"/>
          <p:cNvGrpSpPr/>
          <p:nvPr/>
        </p:nvGrpSpPr>
        <p:grpSpPr>
          <a:xfrm>
            <a:off x="12377382" y="6638694"/>
            <a:ext cx="1559053" cy="318036"/>
            <a:chOff x="0" y="-6617"/>
            <a:chExt cx="1559052" cy="318035"/>
          </a:xfrm>
        </p:grpSpPr>
        <p:sp>
          <p:nvSpPr>
            <p:cNvPr id="5509" name="Daman"/>
            <p:cNvSpPr/>
            <p:nvPr/>
          </p:nvSpPr>
          <p:spPr>
            <a:xfrm>
              <a:off x="0" y="-6617"/>
              <a:ext cx="141064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Daman</a:t>
              </a:r>
            </a:p>
          </p:txBody>
        </p:sp>
        <p:sp>
          <p:nvSpPr>
            <p:cNvPr id="5510" name="Circle"/>
            <p:cNvSpPr/>
            <p:nvPr/>
          </p:nvSpPr>
          <p:spPr>
            <a:xfrm>
              <a:off x="1452754" y="992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14" name="Group"/>
          <p:cNvGrpSpPr/>
          <p:nvPr/>
        </p:nvGrpSpPr>
        <p:grpSpPr>
          <a:xfrm>
            <a:off x="13992406" y="6757226"/>
            <a:ext cx="1583494" cy="318036"/>
            <a:chOff x="0" y="-6617"/>
            <a:chExt cx="1583492" cy="318035"/>
          </a:xfrm>
        </p:grpSpPr>
        <p:sp>
          <p:nvSpPr>
            <p:cNvPr id="5512" name="Silvassa"/>
            <p:cNvSpPr/>
            <p:nvPr/>
          </p:nvSpPr>
          <p:spPr>
            <a:xfrm>
              <a:off x="172845" y="-6617"/>
              <a:ext cx="141064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Silvassa</a:t>
              </a:r>
            </a:p>
          </p:txBody>
        </p:sp>
        <p:sp>
          <p:nvSpPr>
            <p:cNvPr id="5513"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17" name="Group"/>
          <p:cNvGrpSpPr/>
          <p:nvPr/>
        </p:nvGrpSpPr>
        <p:grpSpPr>
          <a:xfrm>
            <a:off x="12377382" y="7409160"/>
            <a:ext cx="1559053" cy="318036"/>
            <a:chOff x="0" y="-6617"/>
            <a:chExt cx="1559052" cy="318035"/>
          </a:xfrm>
        </p:grpSpPr>
        <p:sp>
          <p:nvSpPr>
            <p:cNvPr id="5515" name="Mumbai"/>
            <p:cNvSpPr/>
            <p:nvPr/>
          </p:nvSpPr>
          <p:spPr>
            <a:xfrm>
              <a:off x="0" y="-6617"/>
              <a:ext cx="1410647"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Mumbai</a:t>
              </a:r>
            </a:p>
          </p:txBody>
        </p:sp>
        <p:sp>
          <p:nvSpPr>
            <p:cNvPr id="5516" name="Circle"/>
            <p:cNvSpPr/>
            <p:nvPr/>
          </p:nvSpPr>
          <p:spPr>
            <a:xfrm>
              <a:off x="1452754" y="992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20" name="Group"/>
          <p:cNvGrpSpPr/>
          <p:nvPr/>
        </p:nvGrpSpPr>
        <p:grpSpPr>
          <a:xfrm>
            <a:off x="12732982" y="9195627"/>
            <a:ext cx="1559053" cy="318036"/>
            <a:chOff x="0" y="-6617"/>
            <a:chExt cx="1559052" cy="318034"/>
          </a:xfrm>
        </p:grpSpPr>
        <p:sp>
          <p:nvSpPr>
            <p:cNvPr id="5518" name="Panajl"/>
            <p:cNvSpPr/>
            <p:nvPr/>
          </p:nvSpPr>
          <p:spPr>
            <a:xfrm>
              <a:off x="0" y="-6617"/>
              <a:ext cx="1410647"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Panajl</a:t>
              </a:r>
            </a:p>
          </p:txBody>
        </p:sp>
        <p:sp>
          <p:nvSpPr>
            <p:cNvPr id="5519" name="Circle"/>
            <p:cNvSpPr/>
            <p:nvPr/>
          </p:nvSpPr>
          <p:spPr>
            <a:xfrm>
              <a:off x="1452754" y="992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23" name="Group"/>
          <p:cNvGrpSpPr/>
          <p:nvPr/>
        </p:nvGrpSpPr>
        <p:grpSpPr>
          <a:xfrm>
            <a:off x="14468648" y="10493213"/>
            <a:ext cx="1559053" cy="318036"/>
            <a:chOff x="0" y="-6617"/>
            <a:chExt cx="1559052" cy="318034"/>
          </a:xfrm>
        </p:grpSpPr>
        <p:sp>
          <p:nvSpPr>
            <p:cNvPr id="5521" name="Bengaluru"/>
            <p:cNvSpPr/>
            <p:nvPr/>
          </p:nvSpPr>
          <p:spPr>
            <a:xfrm>
              <a:off x="0" y="-6617"/>
              <a:ext cx="1410647" cy="318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Bengaluru</a:t>
              </a:r>
            </a:p>
          </p:txBody>
        </p:sp>
        <p:sp>
          <p:nvSpPr>
            <p:cNvPr id="5522" name="Circle"/>
            <p:cNvSpPr/>
            <p:nvPr/>
          </p:nvSpPr>
          <p:spPr>
            <a:xfrm>
              <a:off x="1452754" y="99251"/>
              <a:ext cx="106298"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26" name="Group"/>
          <p:cNvGrpSpPr/>
          <p:nvPr/>
        </p:nvGrpSpPr>
        <p:grpSpPr>
          <a:xfrm>
            <a:off x="13388220" y="11448783"/>
            <a:ext cx="1383694" cy="406900"/>
            <a:chOff x="0" y="-6617"/>
            <a:chExt cx="1383693" cy="406899"/>
          </a:xfrm>
        </p:grpSpPr>
        <p:sp>
          <p:nvSpPr>
            <p:cNvPr id="5524" name="Kavaratti"/>
            <p:cNvSpPr/>
            <p:nvPr/>
          </p:nvSpPr>
          <p:spPr>
            <a:xfrm>
              <a:off x="0" y="-6617"/>
              <a:ext cx="138369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Kavaratti</a:t>
              </a:r>
            </a:p>
          </p:txBody>
        </p:sp>
        <p:sp>
          <p:nvSpPr>
            <p:cNvPr id="5525" name="Circle"/>
            <p:cNvSpPr/>
            <p:nvPr/>
          </p:nvSpPr>
          <p:spPr>
            <a:xfrm>
              <a:off x="64221" y="293985"/>
              <a:ext cx="106297" cy="106297"/>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29" name="Group"/>
          <p:cNvGrpSpPr/>
          <p:nvPr/>
        </p:nvGrpSpPr>
        <p:grpSpPr>
          <a:xfrm>
            <a:off x="12595178" y="12760975"/>
            <a:ext cx="3045979" cy="318036"/>
            <a:chOff x="0" y="-6617"/>
            <a:chExt cx="3045977" cy="318035"/>
          </a:xfrm>
        </p:grpSpPr>
        <p:sp>
          <p:nvSpPr>
            <p:cNvPr id="5527" name="Thiruvananthapuram"/>
            <p:cNvSpPr/>
            <p:nvPr/>
          </p:nvSpPr>
          <p:spPr>
            <a:xfrm>
              <a:off x="0" y="-6617"/>
              <a:ext cx="2897573"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defRPr sz="1400" b="0">
                  <a:solidFill>
                    <a:srgbClr val="0F0F11"/>
                  </a:solidFill>
                  <a:latin typeface="Arial"/>
                  <a:ea typeface="Arial"/>
                  <a:cs typeface="Arial"/>
                  <a:sym typeface="Arial"/>
                </a:defRPr>
              </a:lvl1pPr>
            </a:lstStyle>
            <a:p>
              <a:r>
                <a:rPr>
                  <a:solidFill>
                    <a:schemeClr val="tx1"/>
                  </a:solidFill>
                </a:rPr>
                <a:t>Thiruvananthapuram</a:t>
              </a:r>
            </a:p>
          </p:txBody>
        </p:sp>
        <p:sp>
          <p:nvSpPr>
            <p:cNvPr id="5528" name="Circle"/>
            <p:cNvSpPr/>
            <p:nvPr/>
          </p:nvSpPr>
          <p:spPr>
            <a:xfrm>
              <a:off x="293968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32" name="Group"/>
          <p:cNvGrpSpPr/>
          <p:nvPr/>
        </p:nvGrpSpPr>
        <p:grpSpPr>
          <a:xfrm>
            <a:off x="17262440" y="10466650"/>
            <a:ext cx="1488807" cy="318036"/>
            <a:chOff x="0" y="-6617"/>
            <a:chExt cx="1488805" cy="318035"/>
          </a:xfrm>
        </p:grpSpPr>
        <p:sp>
          <p:nvSpPr>
            <p:cNvPr id="5530" name="Chennai"/>
            <p:cNvSpPr/>
            <p:nvPr/>
          </p:nvSpPr>
          <p:spPr>
            <a:xfrm>
              <a:off x="105111" y="-6617"/>
              <a:ext cx="138369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Chennai</a:t>
              </a:r>
            </a:p>
          </p:txBody>
        </p:sp>
        <p:sp>
          <p:nvSpPr>
            <p:cNvPr id="5531"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grpSp>
        <p:nvGrpSpPr>
          <p:cNvPr id="5535" name="Group"/>
          <p:cNvGrpSpPr/>
          <p:nvPr/>
        </p:nvGrpSpPr>
        <p:grpSpPr>
          <a:xfrm>
            <a:off x="17033840" y="10990262"/>
            <a:ext cx="1488807" cy="318036"/>
            <a:chOff x="0" y="-6617"/>
            <a:chExt cx="1488805" cy="318035"/>
          </a:xfrm>
        </p:grpSpPr>
        <p:sp>
          <p:nvSpPr>
            <p:cNvPr id="5533" name="Puducherry"/>
            <p:cNvSpPr/>
            <p:nvPr/>
          </p:nvSpPr>
          <p:spPr>
            <a:xfrm>
              <a:off x="105111" y="-6617"/>
              <a:ext cx="1383694" cy="318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1400" b="0">
                  <a:solidFill>
                    <a:srgbClr val="0F0F11"/>
                  </a:solidFill>
                  <a:latin typeface="Arial"/>
                  <a:ea typeface="Arial"/>
                  <a:cs typeface="Arial"/>
                  <a:sym typeface="Arial"/>
                </a:defRPr>
              </a:lvl1pPr>
            </a:lstStyle>
            <a:p>
              <a:r>
                <a:rPr>
                  <a:solidFill>
                    <a:schemeClr val="tx1"/>
                  </a:solidFill>
                </a:rPr>
                <a:t>Puducherry</a:t>
              </a:r>
            </a:p>
          </p:txBody>
        </p:sp>
        <p:sp>
          <p:nvSpPr>
            <p:cNvPr id="5534" name="Circle"/>
            <p:cNvSpPr/>
            <p:nvPr/>
          </p:nvSpPr>
          <p:spPr>
            <a:xfrm>
              <a:off x="0" y="99251"/>
              <a:ext cx="106297" cy="106298"/>
            </a:xfrm>
            <a:prstGeom prst="ellipse">
              <a:avLst/>
            </a:prstGeom>
            <a:solidFill>
              <a:srgbClr val="0B0B0B"/>
            </a:solidFill>
            <a:ln w="12700" cap="flat">
              <a:noFill/>
              <a:miter lim="400000"/>
            </a:ln>
            <a:effectLst/>
          </p:spPr>
          <p:txBody>
            <a:bodyPr wrap="square" lIns="50800" tIns="50800" rIns="50800" bIns="50800" numCol="1" anchor="ctr">
              <a:noAutofit/>
            </a:bodyPr>
            <a:lstStyle/>
            <a:p>
              <a:pPr>
                <a:defRPr sz="3200" b="0">
                  <a:solidFill>
                    <a:srgbClr val="FFFFFF"/>
                  </a:solidFill>
                  <a:latin typeface="Helvetica Light"/>
                  <a:ea typeface="Helvetica Light"/>
                  <a:cs typeface="Helvetica Light"/>
                  <a:sym typeface="Helvetica Light"/>
                </a:defRPr>
              </a:pPr>
              <a:endParaRPr b="0" dirty="0">
                <a:solidFill>
                  <a:schemeClr val="tx1"/>
                </a:solidFill>
                <a:latin typeface="Arial" panose="020B0604020202020204" pitchFamily="34" charset="0"/>
                <a:cs typeface="Arial" panose="020B0604020202020204" pitchFamily="34" charset="0"/>
              </a:endParaRPr>
            </a:p>
          </p:txBody>
        </p:sp>
      </p:grpSp>
      <p:sp>
        <p:nvSpPr>
          <p:cNvPr id="5536" name="New Delhi"/>
          <p:cNvSpPr/>
          <p:nvPr/>
        </p:nvSpPr>
        <p:spPr>
          <a:xfrm>
            <a:off x="16200812" y="2771201"/>
            <a:ext cx="163034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800">
                <a:solidFill>
                  <a:srgbClr val="0F0F11"/>
                </a:solidFill>
                <a:latin typeface="Arial"/>
                <a:ea typeface="Arial"/>
                <a:cs typeface="Arial"/>
                <a:sym typeface="Arial"/>
              </a:defRPr>
            </a:lvl1pPr>
          </a:lstStyle>
          <a:p>
            <a:r>
              <a:rPr>
                <a:solidFill>
                  <a:schemeClr val="tx1"/>
                </a:solidFill>
              </a:rPr>
              <a:t>New Delhi</a:t>
            </a:r>
          </a:p>
        </p:txBody>
      </p:sp>
      <p:grpSp>
        <p:nvGrpSpPr>
          <p:cNvPr id="2" name="Group 1">
            <a:extLst>
              <a:ext uri="{FF2B5EF4-FFF2-40B4-BE49-F238E27FC236}">
                <a16:creationId xmlns:a16="http://schemas.microsoft.com/office/drawing/2014/main" id="{EA4E44D4-FF4E-EC45-858C-207C59E03D3E}"/>
              </a:ext>
            </a:extLst>
          </p:cNvPr>
          <p:cNvGrpSpPr/>
          <p:nvPr/>
        </p:nvGrpSpPr>
        <p:grpSpPr>
          <a:xfrm>
            <a:off x="2299206" y="4057176"/>
            <a:ext cx="8383699" cy="3070753"/>
            <a:chOff x="2299206" y="4057176"/>
            <a:chExt cx="8383699" cy="3070753"/>
          </a:xfrm>
        </p:grpSpPr>
        <p:sp>
          <p:nvSpPr>
            <p:cNvPr id="5537" name="Placeholder Demo Text"/>
            <p:cNvSpPr txBox="1"/>
            <p:nvPr/>
          </p:nvSpPr>
          <p:spPr>
            <a:xfrm>
              <a:off x="2299206" y="4562528"/>
              <a:ext cx="838369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Placeholder</a:t>
              </a:r>
              <a:r>
                <a:rPr lang="de-DE" b="1" dirty="0">
                  <a:solidFill>
                    <a:schemeClr val="tx1"/>
                  </a:solidFill>
                  <a:latin typeface="Montserrat ExtraBold" pitchFamily="2" charset="77"/>
                </a:rPr>
                <a:t> Demo Text</a:t>
              </a:r>
            </a:p>
          </p:txBody>
        </p:sp>
        <p:grpSp>
          <p:nvGrpSpPr>
            <p:cNvPr id="5540" name="Group"/>
            <p:cNvGrpSpPr/>
            <p:nvPr/>
          </p:nvGrpSpPr>
          <p:grpSpPr>
            <a:xfrm>
              <a:off x="2409273" y="4057176"/>
              <a:ext cx="3393043" cy="337336"/>
              <a:chOff x="0" y="-16701"/>
              <a:chExt cx="3393042" cy="337335"/>
            </a:xfrm>
          </p:grpSpPr>
          <p:sp>
            <p:nvSpPr>
              <p:cNvPr id="553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39" name="Subtitle Text"/>
              <p:cNvSpPr/>
              <p:nvPr/>
            </p:nvSpPr>
            <p:spPr>
              <a:xfrm>
                <a:off x="51716" y="-1670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08"/>
                                        </p:tgtEl>
                                        <p:attrNameLst>
                                          <p:attrName>style.visibility</p:attrName>
                                        </p:attrNameLst>
                                      </p:cBhvr>
                                      <p:to>
                                        <p:strVal val="visible"/>
                                      </p:to>
                                    </p:set>
                                    <p:anim calcmode="lin" valueType="num">
                                      <p:cBhvr additive="base">
                                        <p:cTn id="13" dur="500" fill="hold"/>
                                        <p:tgtEl>
                                          <p:spTgt spid="5408"/>
                                        </p:tgtEl>
                                        <p:attrNameLst>
                                          <p:attrName>ppt_x</p:attrName>
                                        </p:attrNameLst>
                                      </p:cBhvr>
                                      <p:tavLst>
                                        <p:tav tm="0">
                                          <p:val>
                                            <p:strVal val="#ppt_x"/>
                                          </p:val>
                                        </p:tav>
                                        <p:tav tm="100000">
                                          <p:val>
                                            <p:strVal val="#ppt_x"/>
                                          </p:val>
                                        </p:tav>
                                      </p:tavLst>
                                    </p:anim>
                                    <p:anim calcmode="lin" valueType="num">
                                      <p:cBhvr additive="base">
                                        <p:cTn id="14" dur="500" fill="hold"/>
                                        <p:tgtEl>
                                          <p:spTgt spid="54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2651125" y="3045622"/>
            <a:ext cx="7573492" cy="3092366"/>
            <a:chOff x="12750800" y="2832971"/>
            <a:chExt cx="7573492" cy="3092366"/>
          </a:xfrm>
        </p:grpSpPr>
        <p:sp>
          <p:nvSpPr>
            <p:cNvPr id="129" name="Placeholder Demo Text"/>
            <p:cNvSpPr txBox="1"/>
            <p:nvPr/>
          </p:nvSpPr>
          <p:spPr>
            <a:xfrm>
              <a:off x="12750800" y="3360532"/>
              <a:ext cx="75734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Automated Retraining</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2716003" y="6538941"/>
            <a:ext cx="9799760" cy="4822793"/>
            <a:chOff x="12815678" y="6326290"/>
            <a:chExt cx="9799760" cy="4822793"/>
          </a:xfrm>
        </p:grpSpPr>
        <p:sp>
          <p:nvSpPr>
            <p:cNvPr id="133" name="Lorem ipsum dolor sit amet, consectetur adipiscing elit, sed do eiusmod tempor incididunt ut labore et dolore magna aliqua."/>
            <p:cNvSpPr/>
            <p:nvPr/>
          </p:nvSpPr>
          <p:spPr>
            <a:xfrm>
              <a:off x="13742315" y="6326290"/>
              <a:ext cx="870087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Train and retrain models on trigger</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42315" y="7656371"/>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Metadata stored for each step in the process</a:t>
              </a:r>
              <a:endParaRPr sz="2800" dirty="0">
                <a:solidFill>
                  <a:schemeClr val="tx1"/>
                </a:solidFill>
                <a:latin typeface="Montserrat" pitchFamily="2" charset="77"/>
              </a:endParaRP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901083"/>
              <a:ext cx="8558496"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Artifacts of each step documented</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42315" y="10052949"/>
              <a:ext cx="8545734"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Automated checks before going in production/next stage</a:t>
              </a:r>
              <a:endParaRPr sz="2800" dirty="0">
                <a:solidFill>
                  <a:schemeClr val="tx1"/>
                </a:solidFill>
                <a:latin typeface="Montserrat" pitchFamily="2" charset="77"/>
              </a:endParaRP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grpSp>
      <p:pic>
        <p:nvPicPr>
          <p:cNvPr id="5" name="Picture Placeholder 4">
            <a:extLst>
              <a:ext uri="{FF2B5EF4-FFF2-40B4-BE49-F238E27FC236}">
                <a16:creationId xmlns:a16="http://schemas.microsoft.com/office/drawing/2014/main" id="{694DE7DA-56B7-9649-9544-67477B3CAE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12188374" y="2253167"/>
            <a:ext cx="8004175" cy="9490075"/>
          </a:xfrm>
          <a:prstGeom prst="roundRect">
            <a:avLst>
              <a:gd name="adj" fmla="val 2388"/>
            </a:avLst>
          </a:prstGeom>
        </p:spPr>
      </p:pic>
    </p:spTree>
    <p:extLst>
      <p:ext uri="{BB962C8B-B14F-4D97-AF65-F5344CB8AC3E}">
        <p14:creationId xmlns:p14="http://schemas.microsoft.com/office/powerpoint/2010/main" val="1895646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2" name="Rectangle"/>
          <p:cNvSpPr/>
          <p:nvPr/>
        </p:nvSpPr>
        <p:spPr>
          <a:xfrm>
            <a:off x="-8467" y="-8467"/>
            <a:ext cx="24400935" cy="8516754"/>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 name="Picture Placeholder 5">
            <a:extLst>
              <a:ext uri="{FF2B5EF4-FFF2-40B4-BE49-F238E27FC236}">
                <a16:creationId xmlns:a16="http://schemas.microsoft.com/office/drawing/2014/main" id="{779D4465-6545-5D4F-801A-EC064030158A}"/>
              </a:ext>
            </a:extLst>
          </p:cNvPr>
          <p:cNvSpPr>
            <a:spLocks noGrp="1"/>
          </p:cNvSpPr>
          <p:nvPr>
            <p:ph type="pic" sz="quarter" idx="14"/>
          </p:nvPr>
        </p:nvSpPr>
        <p:spPr>
          <a:xfrm>
            <a:off x="14385721" y="2393784"/>
            <a:ext cx="7036275" cy="9436578"/>
          </a:xfrm>
          <a:prstGeom prst="roundRect">
            <a:avLst>
              <a:gd name="adj" fmla="val 2636"/>
            </a:avLst>
          </a:prstGeom>
        </p:spPr>
      </p:sp>
      <p:sp>
        <p:nvSpPr>
          <p:cNvPr id="55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160</a:t>
            </a:fld>
            <a:endParaRPr/>
          </a:p>
        </p:txBody>
      </p:sp>
      <p:sp>
        <p:nvSpPr>
          <p:cNvPr id="554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46" name="Contact us"/>
          <p:cNvSpPr txBox="1"/>
          <p:nvPr/>
        </p:nvSpPr>
        <p:spPr>
          <a:xfrm>
            <a:off x="2624482" y="3247975"/>
            <a:ext cx="7573493"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Contact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Us</a:t>
            </a:r>
            <a:endParaRPr lang="de-DE" b="1" dirty="0">
              <a:solidFill>
                <a:schemeClr val="tx1"/>
              </a:solidFill>
              <a:latin typeface="Montserrat ExtraBold" pitchFamily="2" charset="77"/>
            </a:endParaRPr>
          </a:p>
        </p:txBody>
      </p:sp>
      <p:sp>
        <p:nvSpPr>
          <p:cNvPr id="5547"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676198" y="4795672"/>
            <a:ext cx="9104678"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a:t>
            </a:r>
            <a:r>
              <a:rPr dirty="0" err="1">
                <a:solidFill>
                  <a:schemeClr val="accent1">
                    <a:lumMod val="40000"/>
                    <a:lumOff val="60000"/>
                  </a:schemeClr>
                </a:solidFill>
              </a:rPr>
              <a:t>consectetur</a:t>
            </a:r>
            <a:r>
              <a:rPr dirty="0">
                <a:solidFill>
                  <a:schemeClr val="accent1">
                    <a:lumMod val="40000"/>
                    <a:lumOff val="60000"/>
                  </a:schemeClr>
                </a:solidFill>
              </a:rPr>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r>
              <a:rPr dirty="0">
                <a:solidFill>
                  <a:schemeClr val="accent1">
                    <a:lumMod val="40000"/>
                    <a:lumOff val="60000"/>
                  </a:schemeClr>
                </a:solidFill>
              </a:rPr>
              <a:t> gravida. </a:t>
            </a:r>
            <a:r>
              <a:rPr dirty="0" err="1">
                <a:solidFill>
                  <a:schemeClr val="accent1">
                    <a:lumMod val="40000"/>
                    <a:lumOff val="60000"/>
                  </a:schemeClr>
                </a:solidFill>
              </a:rPr>
              <a:t>Curabitur</a:t>
            </a:r>
            <a:r>
              <a:rPr dirty="0">
                <a:solidFill>
                  <a:schemeClr val="accent1">
                    <a:lumMod val="40000"/>
                    <a:lumOff val="60000"/>
                  </a:schemeClr>
                </a:solidFill>
              </a:rPr>
              <a:t> gravida </a:t>
            </a:r>
            <a:r>
              <a:rPr dirty="0" err="1">
                <a:solidFill>
                  <a:schemeClr val="accent1">
                    <a:lumMod val="40000"/>
                    <a:lumOff val="60000"/>
                  </a:schemeClr>
                </a:solidFill>
              </a:rPr>
              <a:t>arcu</a:t>
            </a:r>
            <a:r>
              <a:rPr dirty="0">
                <a:solidFill>
                  <a:schemeClr val="accent1">
                    <a:lumMod val="40000"/>
                    <a:lumOff val="60000"/>
                  </a:schemeClr>
                </a:solidFill>
              </a:rPr>
              <a:t> ac </a:t>
            </a:r>
            <a:r>
              <a:rPr dirty="0" err="1">
                <a:solidFill>
                  <a:schemeClr val="accent1">
                    <a:lumMod val="40000"/>
                    <a:lumOff val="60000"/>
                  </a:schemeClr>
                </a:solidFill>
              </a:rPr>
              <a:t>tortor</a:t>
            </a:r>
            <a:r>
              <a:rPr dirty="0">
                <a:solidFill>
                  <a:schemeClr val="accent1">
                    <a:lumMod val="40000"/>
                    <a:lumOff val="60000"/>
                  </a:schemeClr>
                </a:solidFill>
              </a:rPr>
              <a:t>. Nunc non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massa</a:t>
            </a:r>
            <a:r>
              <a:rPr dirty="0">
                <a:solidFill>
                  <a:schemeClr val="accent1">
                    <a:lumMod val="40000"/>
                    <a:lumOff val="60000"/>
                  </a:schemeClr>
                </a:solidFill>
              </a:rPr>
              <a:t> </a:t>
            </a:r>
            <a:r>
              <a:rPr dirty="0" err="1">
                <a:solidFill>
                  <a:schemeClr val="accent1">
                    <a:lumMod val="40000"/>
                    <a:lumOff val="60000"/>
                  </a:schemeClr>
                </a:solidFill>
              </a:rPr>
              <a:t>enim</a:t>
            </a:r>
            <a:r>
              <a:rPr dirty="0">
                <a:solidFill>
                  <a:schemeClr val="accent1">
                    <a:lumMod val="40000"/>
                    <a:lumOff val="60000"/>
                  </a:schemeClr>
                </a:solidFill>
              </a:rPr>
              <a:t> </a:t>
            </a:r>
            <a:r>
              <a:rPr dirty="0" err="1">
                <a:solidFill>
                  <a:schemeClr val="accent1">
                    <a:lumMod val="40000"/>
                    <a:lumOff val="60000"/>
                  </a:schemeClr>
                </a:solidFill>
              </a:rPr>
              <a:t>nec</a:t>
            </a:r>
            <a:r>
              <a:rPr dirty="0">
                <a:solidFill>
                  <a:schemeClr val="accent1">
                    <a:lumMod val="40000"/>
                    <a:lumOff val="60000"/>
                  </a:schemeClr>
                </a:solidFill>
              </a:rPr>
              <a:t> dui. Habitant </a:t>
            </a:r>
            <a:r>
              <a:rPr dirty="0" err="1">
                <a:solidFill>
                  <a:schemeClr val="accent1">
                    <a:lumMod val="40000"/>
                    <a:lumOff val="60000"/>
                  </a:schemeClr>
                </a:solidFill>
              </a:rPr>
              <a:t>morbi</a:t>
            </a:r>
            <a:r>
              <a:rPr dirty="0">
                <a:solidFill>
                  <a:schemeClr val="accent1">
                    <a:lumMod val="40000"/>
                    <a:lumOff val="60000"/>
                  </a:schemeClr>
                </a:solidFill>
              </a:rPr>
              <a:t> </a:t>
            </a:r>
            <a:r>
              <a:rPr dirty="0" err="1">
                <a:solidFill>
                  <a:schemeClr val="accent1">
                    <a:lumMod val="40000"/>
                    <a:lumOff val="60000"/>
                  </a:schemeClr>
                </a:solidFill>
              </a:rPr>
              <a:t>tristique</a:t>
            </a:r>
            <a:r>
              <a:rPr dirty="0">
                <a:solidFill>
                  <a:schemeClr val="accent1">
                    <a:lumMod val="40000"/>
                    <a:lumOff val="60000"/>
                  </a:schemeClr>
                </a:solidFill>
              </a:rPr>
              <a:t> </a:t>
            </a:r>
            <a:r>
              <a:rPr dirty="0" err="1">
                <a:solidFill>
                  <a:schemeClr val="accent1">
                    <a:lumMod val="40000"/>
                    <a:lumOff val="60000"/>
                  </a:schemeClr>
                </a:solidFill>
              </a:rPr>
              <a:t>senectus</a:t>
            </a:r>
            <a:r>
              <a:rPr dirty="0">
                <a:solidFill>
                  <a:schemeClr val="accent1">
                    <a:lumMod val="40000"/>
                    <a:lumOff val="60000"/>
                  </a:schemeClr>
                </a:solidFill>
              </a:rPr>
              <a:t> et. </a:t>
            </a:r>
            <a:r>
              <a:rPr dirty="0" err="1">
                <a:solidFill>
                  <a:schemeClr val="accent1">
                    <a:lumMod val="40000"/>
                    <a:lumOff val="60000"/>
                  </a:schemeClr>
                </a:solidFill>
              </a:rPr>
              <a:t>Viverra</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accumsan</a:t>
            </a:r>
            <a:r>
              <a:rPr dirty="0">
                <a:solidFill>
                  <a:schemeClr val="accent1">
                    <a:lumMod val="40000"/>
                    <a:lumOff val="60000"/>
                  </a:schemeClr>
                </a:solidFill>
              </a:rPr>
              <a:t> </a:t>
            </a:r>
            <a:r>
              <a:rPr dirty="0" err="1">
                <a:solidFill>
                  <a:schemeClr val="accent1">
                    <a:lumMod val="40000"/>
                    <a:lumOff val="60000"/>
                  </a:schemeClr>
                </a:solidFill>
              </a:rPr>
              <a:t>lacus</a:t>
            </a:r>
            <a:r>
              <a:rPr dirty="0">
                <a:solidFill>
                  <a:schemeClr val="accent1">
                    <a:lumMod val="40000"/>
                    <a:lumOff val="60000"/>
                  </a:schemeClr>
                </a:solidFill>
              </a:rPr>
              <a:t> vel</a:t>
            </a:r>
          </a:p>
        </p:txBody>
      </p:sp>
      <p:grpSp>
        <p:nvGrpSpPr>
          <p:cNvPr id="3" name="Group 2">
            <a:extLst>
              <a:ext uri="{FF2B5EF4-FFF2-40B4-BE49-F238E27FC236}">
                <a16:creationId xmlns:a16="http://schemas.microsoft.com/office/drawing/2014/main" id="{992E4F52-EC64-C143-94D9-6625255B1EDD}"/>
              </a:ext>
            </a:extLst>
          </p:cNvPr>
          <p:cNvGrpSpPr/>
          <p:nvPr/>
        </p:nvGrpSpPr>
        <p:grpSpPr>
          <a:xfrm>
            <a:off x="2770779" y="9713296"/>
            <a:ext cx="9120781" cy="2225218"/>
            <a:chOff x="2770779" y="9713296"/>
            <a:chExt cx="9120781" cy="2225218"/>
          </a:xfrm>
        </p:grpSpPr>
        <p:sp>
          <p:nvSpPr>
            <p:cNvPr id="5552" name="Graphic 26"/>
            <p:cNvSpPr/>
            <p:nvPr/>
          </p:nvSpPr>
          <p:spPr>
            <a:xfrm>
              <a:off x="8903680" y="9776200"/>
              <a:ext cx="421545"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53" name="Graphic 124"/>
            <p:cNvSpPr/>
            <p:nvPr/>
          </p:nvSpPr>
          <p:spPr>
            <a:xfrm>
              <a:off x="5839395" y="9776200"/>
              <a:ext cx="421545"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54" name="Graphic 172"/>
            <p:cNvSpPr/>
            <p:nvPr/>
          </p:nvSpPr>
          <p:spPr>
            <a:xfrm>
              <a:off x="2770779" y="9776200"/>
              <a:ext cx="421544"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55" name="@companyname"/>
            <p:cNvSpPr/>
            <p:nvPr/>
          </p:nvSpPr>
          <p:spPr>
            <a:xfrm>
              <a:off x="3298616" y="9713296"/>
              <a:ext cx="2362930"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a:t>
              </a:r>
              <a:r>
                <a:rPr dirty="0" err="1">
                  <a:solidFill>
                    <a:schemeClr val="tx2"/>
                  </a:solidFill>
                </a:rPr>
                <a:t>companyname</a:t>
              </a:r>
              <a:endParaRPr dirty="0">
                <a:solidFill>
                  <a:schemeClr val="tx2"/>
                </a:solidFill>
              </a:endParaRPr>
            </a:p>
          </p:txBody>
        </p:sp>
        <p:sp>
          <p:nvSpPr>
            <p:cNvPr id="5556" name="company_name"/>
            <p:cNvSpPr/>
            <p:nvPr/>
          </p:nvSpPr>
          <p:spPr>
            <a:xfrm>
              <a:off x="6464346" y="9713296"/>
              <a:ext cx="2362929"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company_name</a:t>
              </a:r>
            </a:p>
          </p:txBody>
        </p:sp>
        <p:sp>
          <p:nvSpPr>
            <p:cNvPr id="5557" name="/company name"/>
            <p:cNvSpPr/>
            <p:nvPr/>
          </p:nvSpPr>
          <p:spPr>
            <a:xfrm>
              <a:off x="9528631" y="9713296"/>
              <a:ext cx="2362929"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/company name</a:t>
              </a:r>
            </a:p>
          </p:txBody>
        </p:sp>
        <p:sp>
          <p:nvSpPr>
            <p:cNvPr id="5559" name="Graphic 10"/>
            <p:cNvSpPr/>
            <p:nvPr/>
          </p:nvSpPr>
          <p:spPr>
            <a:xfrm>
              <a:off x="2787345" y="10622868"/>
              <a:ext cx="443333" cy="443321"/>
            </a:xfrm>
            <a:custGeom>
              <a:avLst/>
              <a:gdLst/>
              <a:ahLst/>
              <a:cxnLst>
                <a:cxn ang="0">
                  <a:pos x="wd2" y="hd2"/>
                </a:cxn>
                <a:cxn ang="5400000">
                  <a:pos x="wd2" y="hd2"/>
                </a:cxn>
                <a:cxn ang="10800000">
                  <a:pos x="wd2" y="hd2"/>
                </a:cxn>
                <a:cxn ang="16200000">
                  <a:pos x="wd2" y="hd2"/>
                </a:cxn>
              </a:cxnLst>
              <a:rect l="0" t="0" r="r" b="b"/>
              <a:pathLst>
                <a:path w="21325" h="21578" extrusionOk="0">
                  <a:moveTo>
                    <a:pt x="8137" y="21578"/>
                  </a:moveTo>
                  <a:lnTo>
                    <a:pt x="8117" y="21578"/>
                  </a:lnTo>
                  <a:cubicBezTo>
                    <a:pt x="7897" y="21574"/>
                    <a:pt x="7694" y="21504"/>
                    <a:pt x="7519" y="21378"/>
                  </a:cubicBezTo>
                  <a:cubicBezTo>
                    <a:pt x="7344" y="21253"/>
                    <a:pt x="7213" y="21081"/>
                    <a:pt x="7137" y="20872"/>
                  </a:cubicBezTo>
                  <a:lnTo>
                    <a:pt x="66" y="1452"/>
                  </a:lnTo>
                  <a:cubicBezTo>
                    <a:pt x="-138" y="893"/>
                    <a:pt x="145" y="273"/>
                    <a:pt x="697" y="67"/>
                  </a:cubicBezTo>
                  <a:cubicBezTo>
                    <a:pt x="935" y="-22"/>
                    <a:pt x="1197" y="-22"/>
                    <a:pt x="1435" y="67"/>
                  </a:cubicBezTo>
                  <a:lnTo>
                    <a:pt x="20627" y="7222"/>
                  </a:lnTo>
                  <a:cubicBezTo>
                    <a:pt x="21180" y="7428"/>
                    <a:pt x="21462" y="8048"/>
                    <a:pt x="21258" y="8607"/>
                  </a:cubicBezTo>
                  <a:cubicBezTo>
                    <a:pt x="21155" y="8890"/>
                    <a:pt x="20940" y="9116"/>
                    <a:pt x="20664" y="9231"/>
                  </a:cubicBezTo>
                  <a:lnTo>
                    <a:pt x="12489" y="12638"/>
                  </a:lnTo>
                  <a:lnTo>
                    <a:pt x="9123" y="20909"/>
                  </a:lnTo>
                  <a:cubicBezTo>
                    <a:pt x="9041" y="21111"/>
                    <a:pt x="8906" y="21276"/>
                    <a:pt x="8730" y="21395"/>
                  </a:cubicBezTo>
                  <a:cubicBezTo>
                    <a:pt x="8555" y="21514"/>
                    <a:pt x="8353" y="21578"/>
                    <a:pt x="8137" y="21578"/>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60" name="Runoratsunkatu 5, Espoo, Finland, 02600"/>
            <p:cNvSpPr txBox="1"/>
            <p:nvPr/>
          </p:nvSpPr>
          <p:spPr>
            <a:xfrm>
              <a:off x="3332649" y="10570851"/>
              <a:ext cx="6357167"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Runoratsunkatu 5, Espoo, Finland, 02600</a:t>
              </a:r>
            </a:p>
          </p:txBody>
        </p:sp>
        <p:sp>
          <p:nvSpPr>
            <p:cNvPr id="5562" name="Graphic 166"/>
            <p:cNvSpPr/>
            <p:nvPr/>
          </p:nvSpPr>
          <p:spPr>
            <a:xfrm>
              <a:off x="2796687" y="11489759"/>
              <a:ext cx="424651" cy="4246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5" y="0"/>
                    <a:pt x="0" y="4835"/>
                    <a:pt x="0" y="10800"/>
                  </a:cubicBezTo>
                  <a:cubicBezTo>
                    <a:pt x="0" y="16765"/>
                    <a:pt x="4835" y="21600"/>
                    <a:pt x="10800" y="21600"/>
                  </a:cubicBezTo>
                  <a:cubicBezTo>
                    <a:pt x="16762" y="21593"/>
                    <a:pt x="21593" y="16762"/>
                    <a:pt x="21600" y="10800"/>
                  </a:cubicBezTo>
                  <a:close/>
                  <a:moveTo>
                    <a:pt x="2316" y="11917"/>
                  </a:moveTo>
                  <a:lnTo>
                    <a:pt x="4501" y="11917"/>
                  </a:lnTo>
                  <a:cubicBezTo>
                    <a:pt x="4558" y="12921"/>
                    <a:pt x="4701" y="13918"/>
                    <a:pt x="4929" y="14897"/>
                  </a:cubicBezTo>
                  <a:lnTo>
                    <a:pt x="3277" y="14897"/>
                  </a:lnTo>
                  <a:cubicBezTo>
                    <a:pt x="2775" y="13971"/>
                    <a:pt x="2449" y="12961"/>
                    <a:pt x="2316" y="11917"/>
                  </a:cubicBezTo>
                  <a:close/>
                  <a:moveTo>
                    <a:pt x="3284" y="6703"/>
                  </a:moveTo>
                  <a:lnTo>
                    <a:pt x="4929" y="6703"/>
                  </a:lnTo>
                  <a:cubicBezTo>
                    <a:pt x="4701" y="7682"/>
                    <a:pt x="4558" y="8679"/>
                    <a:pt x="4501" y="9683"/>
                  </a:cubicBezTo>
                  <a:lnTo>
                    <a:pt x="2316" y="9683"/>
                  </a:lnTo>
                  <a:cubicBezTo>
                    <a:pt x="2449" y="8639"/>
                    <a:pt x="2775" y="7629"/>
                    <a:pt x="3277" y="6703"/>
                  </a:cubicBezTo>
                  <a:close/>
                  <a:moveTo>
                    <a:pt x="19288" y="9683"/>
                  </a:moveTo>
                  <a:lnTo>
                    <a:pt x="17099" y="9683"/>
                  </a:lnTo>
                  <a:cubicBezTo>
                    <a:pt x="17042" y="8679"/>
                    <a:pt x="16899" y="7682"/>
                    <a:pt x="16671" y="6703"/>
                  </a:cubicBezTo>
                  <a:lnTo>
                    <a:pt x="18323" y="6703"/>
                  </a:lnTo>
                  <a:cubicBezTo>
                    <a:pt x="18825" y="7629"/>
                    <a:pt x="19151" y="8639"/>
                    <a:pt x="19284" y="9683"/>
                  </a:cubicBezTo>
                  <a:close/>
                  <a:moveTo>
                    <a:pt x="11917" y="2607"/>
                  </a:moveTo>
                  <a:cubicBezTo>
                    <a:pt x="12582" y="3093"/>
                    <a:pt x="13120" y="3732"/>
                    <a:pt x="13487" y="4469"/>
                  </a:cubicBezTo>
                  <a:lnTo>
                    <a:pt x="11917" y="4469"/>
                  </a:lnTo>
                  <a:close/>
                  <a:moveTo>
                    <a:pt x="9683" y="4469"/>
                  </a:moveTo>
                  <a:lnTo>
                    <a:pt x="8113" y="4469"/>
                  </a:lnTo>
                  <a:cubicBezTo>
                    <a:pt x="8480" y="3732"/>
                    <a:pt x="9018" y="3093"/>
                    <a:pt x="9683" y="2607"/>
                  </a:cubicBezTo>
                  <a:close/>
                  <a:moveTo>
                    <a:pt x="9683" y="6703"/>
                  </a:moveTo>
                  <a:lnTo>
                    <a:pt x="9683" y="9683"/>
                  </a:lnTo>
                  <a:lnTo>
                    <a:pt x="6744" y="9683"/>
                  </a:lnTo>
                  <a:cubicBezTo>
                    <a:pt x="6805" y="8676"/>
                    <a:pt x="6968" y="7677"/>
                    <a:pt x="7231" y="6703"/>
                  </a:cubicBezTo>
                  <a:close/>
                  <a:moveTo>
                    <a:pt x="9683" y="11917"/>
                  </a:moveTo>
                  <a:lnTo>
                    <a:pt x="9683" y="14897"/>
                  </a:lnTo>
                  <a:lnTo>
                    <a:pt x="7231" y="14897"/>
                  </a:lnTo>
                  <a:cubicBezTo>
                    <a:pt x="6968" y="13923"/>
                    <a:pt x="6805" y="12924"/>
                    <a:pt x="6744" y="11917"/>
                  </a:cubicBezTo>
                  <a:close/>
                  <a:moveTo>
                    <a:pt x="9683" y="17131"/>
                  </a:moveTo>
                  <a:lnTo>
                    <a:pt x="9683" y="18993"/>
                  </a:lnTo>
                  <a:cubicBezTo>
                    <a:pt x="9018" y="18507"/>
                    <a:pt x="8480" y="17868"/>
                    <a:pt x="8113" y="17131"/>
                  </a:cubicBezTo>
                  <a:close/>
                  <a:moveTo>
                    <a:pt x="11917" y="17131"/>
                  </a:moveTo>
                  <a:lnTo>
                    <a:pt x="13487" y="17131"/>
                  </a:lnTo>
                  <a:cubicBezTo>
                    <a:pt x="13120" y="17868"/>
                    <a:pt x="12582" y="18507"/>
                    <a:pt x="11917" y="18993"/>
                  </a:cubicBezTo>
                  <a:close/>
                  <a:moveTo>
                    <a:pt x="11917" y="14897"/>
                  </a:moveTo>
                  <a:lnTo>
                    <a:pt x="11917" y="11917"/>
                  </a:lnTo>
                  <a:lnTo>
                    <a:pt x="14856" y="11917"/>
                  </a:lnTo>
                  <a:cubicBezTo>
                    <a:pt x="14795" y="12924"/>
                    <a:pt x="14632" y="13923"/>
                    <a:pt x="14369" y="14897"/>
                  </a:cubicBezTo>
                  <a:close/>
                  <a:moveTo>
                    <a:pt x="11917" y="9683"/>
                  </a:moveTo>
                  <a:lnTo>
                    <a:pt x="11917" y="6703"/>
                  </a:lnTo>
                  <a:lnTo>
                    <a:pt x="14369" y="6703"/>
                  </a:lnTo>
                  <a:cubicBezTo>
                    <a:pt x="14632" y="7677"/>
                    <a:pt x="14795" y="8676"/>
                    <a:pt x="14856" y="9683"/>
                  </a:cubicBezTo>
                  <a:close/>
                  <a:moveTo>
                    <a:pt x="15954" y="4469"/>
                  </a:moveTo>
                  <a:cubicBezTo>
                    <a:pt x="15845" y="4210"/>
                    <a:pt x="15731" y="3958"/>
                    <a:pt x="15610" y="3717"/>
                  </a:cubicBezTo>
                  <a:cubicBezTo>
                    <a:pt x="15940" y="3946"/>
                    <a:pt x="16254" y="4197"/>
                    <a:pt x="16549" y="4469"/>
                  </a:cubicBezTo>
                  <a:close/>
                  <a:moveTo>
                    <a:pt x="5646" y="4469"/>
                  </a:moveTo>
                  <a:lnTo>
                    <a:pt x="5050" y="4469"/>
                  </a:lnTo>
                  <a:cubicBezTo>
                    <a:pt x="5345" y="4197"/>
                    <a:pt x="5658" y="3946"/>
                    <a:pt x="5988" y="3717"/>
                  </a:cubicBezTo>
                  <a:cubicBezTo>
                    <a:pt x="5868" y="3958"/>
                    <a:pt x="5755" y="4210"/>
                    <a:pt x="5646" y="4469"/>
                  </a:cubicBezTo>
                  <a:close/>
                  <a:moveTo>
                    <a:pt x="5646" y="17131"/>
                  </a:moveTo>
                  <a:cubicBezTo>
                    <a:pt x="5755" y="17390"/>
                    <a:pt x="5869" y="17641"/>
                    <a:pt x="5990" y="17883"/>
                  </a:cubicBezTo>
                  <a:cubicBezTo>
                    <a:pt x="5660" y="17654"/>
                    <a:pt x="5346" y="17403"/>
                    <a:pt x="5051" y="17131"/>
                  </a:cubicBezTo>
                  <a:close/>
                  <a:moveTo>
                    <a:pt x="15954" y="17131"/>
                  </a:moveTo>
                  <a:lnTo>
                    <a:pt x="16550" y="17131"/>
                  </a:lnTo>
                  <a:cubicBezTo>
                    <a:pt x="16255" y="17403"/>
                    <a:pt x="15942" y="17654"/>
                    <a:pt x="15612" y="17883"/>
                  </a:cubicBezTo>
                  <a:cubicBezTo>
                    <a:pt x="15732" y="17641"/>
                    <a:pt x="15845" y="17390"/>
                    <a:pt x="15954" y="17131"/>
                  </a:cubicBezTo>
                  <a:close/>
                  <a:moveTo>
                    <a:pt x="16671" y="14897"/>
                  </a:moveTo>
                  <a:cubicBezTo>
                    <a:pt x="16899" y="13918"/>
                    <a:pt x="17042" y="12921"/>
                    <a:pt x="17099" y="11917"/>
                  </a:cubicBezTo>
                  <a:lnTo>
                    <a:pt x="19284" y="11917"/>
                  </a:lnTo>
                  <a:cubicBezTo>
                    <a:pt x="19151" y="12961"/>
                    <a:pt x="18825" y="13971"/>
                    <a:pt x="18323" y="1489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63" name="Graphic 34"/>
            <p:cNvSpPr/>
            <p:nvPr/>
          </p:nvSpPr>
          <p:spPr>
            <a:xfrm>
              <a:off x="5826183" y="11465656"/>
              <a:ext cx="472785" cy="472858"/>
            </a:xfrm>
            <a:custGeom>
              <a:avLst/>
              <a:gdLst/>
              <a:ahLst/>
              <a:cxnLst>
                <a:cxn ang="0">
                  <a:pos x="wd2" y="hd2"/>
                </a:cxn>
                <a:cxn ang="5400000">
                  <a:pos x="wd2" y="hd2"/>
                </a:cxn>
                <a:cxn ang="10800000">
                  <a:pos x="wd2" y="hd2"/>
                </a:cxn>
                <a:cxn ang="16200000">
                  <a:pos x="wd2" y="hd2"/>
                </a:cxn>
              </a:cxnLst>
              <a:rect l="0" t="0" r="r" b="b"/>
              <a:pathLst>
                <a:path w="21540" h="21584" extrusionOk="0">
                  <a:moveTo>
                    <a:pt x="3843" y="21584"/>
                  </a:moveTo>
                  <a:cubicBezTo>
                    <a:pt x="3657" y="21584"/>
                    <a:pt x="3474" y="21533"/>
                    <a:pt x="3316" y="21435"/>
                  </a:cubicBezTo>
                  <a:lnTo>
                    <a:pt x="994" y="20011"/>
                  </a:lnTo>
                  <a:cubicBezTo>
                    <a:pt x="862" y="19930"/>
                    <a:pt x="751" y="19820"/>
                    <a:pt x="668" y="19689"/>
                  </a:cubicBezTo>
                  <a:cubicBezTo>
                    <a:pt x="586" y="19558"/>
                    <a:pt x="534" y="19410"/>
                    <a:pt x="518" y="19256"/>
                  </a:cubicBezTo>
                  <a:lnTo>
                    <a:pt x="6" y="14481"/>
                  </a:lnTo>
                  <a:cubicBezTo>
                    <a:pt x="-16" y="14271"/>
                    <a:pt x="29" y="14065"/>
                    <a:pt x="126" y="13888"/>
                  </a:cubicBezTo>
                  <a:cubicBezTo>
                    <a:pt x="223" y="13711"/>
                    <a:pt x="373" y="13563"/>
                    <a:pt x="563" y="13469"/>
                  </a:cubicBezTo>
                  <a:lnTo>
                    <a:pt x="5655" y="10945"/>
                  </a:lnTo>
                  <a:cubicBezTo>
                    <a:pt x="5835" y="10857"/>
                    <a:pt x="6032" y="10825"/>
                    <a:pt x="6222" y="10848"/>
                  </a:cubicBezTo>
                  <a:cubicBezTo>
                    <a:pt x="6413" y="10871"/>
                    <a:pt x="6600" y="10951"/>
                    <a:pt x="6751" y="11077"/>
                  </a:cubicBezTo>
                  <a:lnTo>
                    <a:pt x="8506" y="12549"/>
                  </a:lnTo>
                  <a:cubicBezTo>
                    <a:pt x="8931" y="12322"/>
                    <a:pt x="9339" y="12066"/>
                    <a:pt x="9727" y="11781"/>
                  </a:cubicBezTo>
                  <a:cubicBezTo>
                    <a:pt x="10116" y="11497"/>
                    <a:pt x="10484" y="11186"/>
                    <a:pt x="10828" y="10850"/>
                  </a:cubicBezTo>
                  <a:cubicBezTo>
                    <a:pt x="11164" y="10504"/>
                    <a:pt x="11475" y="10135"/>
                    <a:pt x="11759" y="9746"/>
                  </a:cubicBezTo>
                  <a:cubicBezTo>
                    <a:pt x="12043" y="9357"/>
                    <a:pt x="12299" y="8948"/>
                    <a:pt x="12526" y="8522"/>
                  </a:cubicBezTo>
                  <a:lnTo>
                    <a:pt x="11056" y="6763"/>
                  </a:lnTo>
                  <a:cubicBezTo>
                    <a:pt x="10930" y="6613"/>
                    <a:pt x="10850" y="6425"/>
                    <a:pt x="10828" y="6234"/>
                  </a:cubicBezTo>
                  <a:cubicBezTo>
                    <a:pt x="10805" y="6043"/>
                    <a:pt x="10837" y="5845"/>
                    <a:pt x="10925" y="5665"/>
                  </a:cubicBezTo>
                  <a:lnTo>
                    <a:pt x="13441" y="563"/>
                  </a:lnTo>
                  <a:cubicBezTo>
                    <a:pt x="13535" y="374"/>
                    <a:pt x="13683" y="224"/>
                    <a:pt x="13859" y="126"/>
                  </a:cubicBezTo>
                  <a:cubicBezTo>
                    <a:pt x="14036" y="29"/>
                    <a:pt x="14241" y="-16"/>
                    <a:pt x="14451" y="5"/>
                  </a:cubicBezTo>
                  <a:lnTo>
                    <a:pt x="19217" y="518"/>
                  </a:lnTo>
                  <a:cubicBezTo>
                    <a:pt x="19371" y="534"/>
                    <a:pt x="19519" y="586"/>
                    <a:pt x="19649" y="669"/>
                  </a:cubicBezTo>
                  <a:cubicBezTo>
                    <a:pt x="19780" y="752"/>
                    <a:pt x="19890" y="863"/>
                    <a:pt x="19971" y="995"/>
                  </a:cubicBezTo>
                  <a:lnTo>
                    <a:pt x="21392" y="3321"/>
                  </a:lnTo>
                  <a:cubicBezTo>
                    <a:pt x="21551" y="3581"/>
                    <a:pt x="21584" y="3899"/>
                    <a:pt x="21483" y="4187"/>
                  </a:cubicBezTo>
                  <a:cubicBezTo>
                    <a:pt x="20335" y="7443"/>
                    <a:pt x="17563" y="11635"/>
                    <a:pt x="14587" y="14617"/>
                  </a:cubicBezTo>
                  <a:cubicBezTo>
                    <a:pt x="11610" y="17599"/>
                    <a:pt x="7430" y="20376"/>
                    <a:pt x="4179" y="21526"/>
                  </a:cubicBezTo>
                  <a:cubicBezTo>
                    <a:pt x="4071" y="21564"/>
                    <a:pt x="3957" y="21584"/>
                    <a:pt x="3843" y="21584"/>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64" name="https://hislide.io"/>
            <p:cNvSpPr txBox="1"/>
            <p:nvPr/>
          </p:nvSpPr>
          <p:spPr>
            <a:xfrm>
              <a:off x="3349666" y="11428408"/>
              <a:ext cx="236292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https://hislide.io</a:t>
              </a:r>
            </a:p>
          </p:txBody>
        </p:sp>
        <p:sp>
          <p:nvSpPr>
            <p:cNvPr id="5565" name="+1234567890"/>
            <p:cNvSpPr txBox="1"/>
            <p:nvPr/>
          </p:nvSpPr>
          <p:spPr>
            <a:xfrm>
              <a:off x="6463604" y="11428408"/>
              <a:ext cx="236292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+1234567890</a:t>
              </a:r>
            </a:p>
          </p:txBody>
        </p:sp>
      </p:grpSp>
      <p:grpSp>
        <p:nvGrpSpPr>
          <p:cNvPr id="5551" name="Group"/>
          <p:cNvGrpSpPr/>
          <p:nvPr/>
        </p:nvGrpSpPr>
        <p:grpSpPr>
          <a:xfrm>
            <a:off x="17641507" y="6293337"/>
            <a:ext cx="500852" cy="660400"/>
            <a:chOff x="0" y="0"/>
            <a:chExt cx="500850" cy="660399"/>
          </a:xfrm>
        </p:grpSpPr>
        <p:sp>
          <p:nvSpPr>
            <p:cNvPr id="5549" name="Graphic 2"/>
            <p:cNvSpPr/>
            <p:nvPr/>
          </p:nvSpPr>
          <p:spPr>
            <a:xfrm>
              <a:off x="-1" y="-1"/>
              <a:ext cx="500852" cy="66040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50" name="Graphic 84"/>
            <p:cNvSpPr/>
            <p:nvPr/>
          </p:nvSpPr>
          <p:spPr>
            <a:xfrm>
              <a:off x="140352" y="147451"/>
              <a:ext cx="220149" cy="2201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5" name="Gruppieren 24">
            <a:extLst>
              <a:ext uri="{FF2B5EF4-FFF2-40B4-BE49-F238E27FC236}">
                <a16:creationId xmlns:a16="http://schemas.microsoft.com/office/drawing/2014/main" id="{CB2A00AF-7FDE-8A49-8951-C425B33CD13E}"/>
              </a:ext>
            </a:extLst>
          </p:cNvPr>
          <p:cNvGrpSpPr/>
          <p:nvPr/>
        </p:nvGrpSpPr>
        <p:grpSpPr>
          <a:xfrm>
            <a:off x="1720750" y="1067493"/>
            <a:ext cx="2572574" cy="347207"/>
            <a:chOff x="1270660" y="1265702"/>
            <a:chExt cx="2572574" cy="347207"/>
          </a:xfrm>
        </p:grpSpPr>
        <p:grpSp>
          <p:nvGrpSpPr>
            <p:cNvPr id="26" name="Gruppieren 25">
              <a:extLst>
                <a:ext uri="{FF2B5EF4-FFF2-40B4-BE49-F238E27FC236}">
                  <a16:creationId xmlns:a16="http://schemas.microsoft.com/office/drawing/2014/main" id="{19330D42-44DE-4F4C-8367-88667021E3B3}"/>
                </a:ext>
              </a:extLst>
            </p:cNvPr>
            <p:cNvGrpSpPr/>
            <p:nvPr/>
          </p:nvGrpSpPr>
          <p:grpSpPr>
            <a:xfrm>
              <a:off x="2683003" y="1265702"/>
              <a:ext cx="1160231" cy="347164"/>
              <a:chOff x="2683003" y="1265702"/>
              <a:chExt cx="1160231" cy="347164"/>
            </a:xfrm>
          </p:grpSpPr>
          <p:sp>
            <p:nvSpPr>
              <p:cNvPr id="32" name="Freihandform 31">
                <a:extLst>
                  <a:ext uri="{FF2B5EF4-FFF2-40B4-BE49-F238E27FC236}">
                    <a16:creationId xmlns:a16="http://schemas.microsoft.com/office/drawing/2014/main" id="{43DC2856-CF10-8C45-AA70-E4B334C6FFD8}"/>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33133D95-EE30-2045-812B-7E8784293D98}"/>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27" name="Gruppieren 26">
              <a:extLst>
                <a:ext uri="{FF2B5EF4-FFF2-40B4-BE49-F238E27FC236}">
                  <a16:creationId xmlns:a16="http://schemas.microsoft.com/office/drawing/2014/main" id="{A258BF27-9F9A-2540-84CB-6BC67C69DBAE}"/>
                </a:ext>
              </a:extLst>
            </p:cNvPr>
            <p:cNvGrpSpPr/>
            <p:nvPr/>
          </p:nvGrpSpPr>
          <p:grpSpPr>
            <a:xfrm>
              <a:off x="1270660" y="1265702"/>
              <a:ext cx="1372039" cy="347207"/>
              <a:chOff x="1270660" y="1265702"/>
              <a:chExt cx="1372039" cy="347207"/>
            </a:xfrm>
          </p:grpSpPr>
          <p:sp>
            <p:nvSpPr>
              <p:cNvPr id="28" name="Freihandform 27">
                <a:extLst>
                  <a:ext uri="{FF2B5EF4-FFF2-40B4-BE49-F238E27FC236}">
                    <a16:creationId xmlns:a16="http://schemas.microsoft.com/office/drawing/2014/main" id="{6536428A-76B3-CD4F-A2EE-74FD9276BA8D}"/>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29" name="Freihandform 28">
                <a:extLst>
                  <a:ext uri="{FF2B5EF4-FFF2-40B4-BE49-F238E27FC236}">
                    <a16:creationId xmlns:a16="http://schemas.microsoft.com/office/drawing/2014/main" id="{7559EB71-7546-F042-AF72-1F01D1A9ADD9}"/>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0" name="Freihandform 29">
                <a:extLst>
                  <a:ext uri="{FF2B5EF4-FFF2-40B4-BE49-F238E27FC236}">
                    <a16:creationId xmlns:a16="http://schemas.microsoft.com/office/drawing/2014/main" id="{D34C3FE1-A4F0-1B47-A656-995F05E57CE8}"/>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1" name="Freihandform 30">
                <a:extLst>
                  <a:ext uri="{FF2B5EF4-FFF2-40B4-BE49-F238E27FC236}">
                    <a16:creationId xmlns:a16="http://schemas.microsoft.com/office/drawing/2014/main" id="{49344A6A-DC6F-9A44-8EF3-4E9C67C72EB5}"/>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42"/>
                                        </p:tgtEl>
                                        <p:attrNameLst>
                                          <p:attrName>style.visibility</p:attrName>
                                        </p:attrNameLst>
                                      </p:cBhvr>
                                      <p:to>
                                        <p:strVal val="visible"/>
                                      </p:to>
                                    </p:set>
                                    <p:anim calcmode="lin" valueType="num">
                                      <p:cBhvr additive="base">
                                        <p:cTn id="7" dur="500" fill="hold"/>
                                        <p:tgtEl>
                                          <p:spTgt spid="5542"/>
                                        </p:tgtEl>
                                        <p:attrNameLst>
                                          <p:attrName>ppt_x</p:attrName>
                                        </p:attrNameLst>
                                      </p:cBhvr>
                                      <p:tavLst>
                                        <p:tav tm="0">
                                          <p:val>
                                            <p:strVal val="#ppt_x"/>
                                          </p:val>
                                        </p:tav>
                                        <p:tav tm="100000">
                                          <p:val>
                                            <p:strVal val="#ppt_x"/>
                                          </p:val>
                                        </p:tav>
                                      </p:tavLst>
                                    </p:anim>
                                    <p:anim calcmode="lin" valueType="num">
                                      <p:cBhvr additive="base">
                                        <p:cTn id="8" dur="500" fill="hold"/>
                                        <p:tgtEl>
                                          <p:spTgt spid="554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546"/>
                                        </p:tgtEl>
                                        <p:attrNameLst>
                                          <p:attrName>style.visibility</p:attrName>
                                        </p:attrNameLst>
                                      </p:cBhvr>
                                      <p:to>
                                        <p:strVal val="visible"/>
                                      </p:to>
                                    </p:set>
                                    <p:anim calcmode="lin" valueType="num">
                                      <p:cBhvr additive="base">
                                        <p:cTn id="19" dur="500" fill="hold"/>
                                        <p:tgtEl>
                                          <p:spTgt spid="5546"/>
                                        </p:tgtEl>
                                        <p:attrNameLst>
                                          <p:attrName>ppt_x</p:attrName>
                                        </p:attrNameLst>
                                      </p:cBhvr>
                                      <p:tavLst>
                                        <p:tav tm="0">
                                          <p:val>
                                            <p:strVal val="0-#ppt_w/2"/>
                                          </p:val>
                                        </p:tav>
                                        <p:tav tm="100000">
                                          <p:val>
                                            <p:strVal val="#ppt_x"/>
                                          </p:val>
                                        </p:tav>
                                      </p:tavLst>
                                    </p:anim>
                                    <p:anim calcmode="lin" valueType="num">
                                      <p:cBhvr additive="base">
                                        <p:cTn id="20" dur="500" fill="hold"/>
                                        <p:tgtEl>
                                          <p:spTgt spid="55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547"/>
                                        </p:tgtEl>
                                        <p:attrNameLst>
                                          <p:attrName>style.visibility</p:attrName>
                                        </p:attrNameLst>
                                      </p:cBhvr>
                                      <p:to>
                                        <p:strVal val="visible"/>
                                      </p:to>
                                    </p:set>
                                    <p:anim calcmode="lin" valueType="num">
                                      <p:cBhvr additive="base">
                                        <p:cTn id="25" dur="500" fill="hold"/>
                                        <p:tgtEl>
                                          <p:spTgt spid="5547"/>
                                        </p:tgtEl>
                                        <p:attrNameLst>
                                          <p:attrName>ppt_x</p:attrName>
                                        </p:attrNameLst>
                                      </p:cBhvr>
                                      <p:tavLst>
                                        <p:tav tm="0">
                                          <p:val>
                                            <p:strVal val="0-#ppt_w/2"/>
                                          </p:val>
                                        </p:tav>
                                        <p:tav tm="100000">
                                          <p:val>
                                            <p:strVal val="#ppt_x"/>
                                          </p:val>
                                        </p:tav>
                                      </p:tavLst>
                                    </p:anim>
                                    <p:anim calcmode="lin" valueType="num">
                                      <p:cBhvr additive="base">
                                        <p:cTn id="26" dur="500" fill="hold"/>
                                        <p:tgtEl>
                                          <p:spTgt spid="554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5551"/>
                                        </p:tgtEl>
                                        <p:attrNameLst>
                                          <p:attrName>style.visibility</p:attrName>
                                        </p:attrNameLst>
                                      </p:cBhvr>
                                      <p:to>
                                        <p:strVal val="visible"/>
                                      </p:to>
                                    </p:set>
                                    <p:anim calcmode="lin" valueType="num">
                                      <p:cBhvr>
                                        <p:cTn id="37" dur="500" fill="hold"/>
                                        <p:tgtEl>
                                          <p:spTgt spid="5551"/>
                                        </p:tgtEl>
                                        <p:attrNameLst>
                                          <p:attrName>ppt_w</p:attrName>
                                        </p:attrNameLst>
                                      </p:cBhvr>
                                      <p:tavLst>
                                        <p:tav tm="0">
                                          <p:val>
                                            <p:fltVal val="0"/>
                                          </p:val>
                                        </p:tav>
                                        <p:tav tm="100000">
                                          <p:val>
                                            <p:strVal val="#ppt_w"/>
                                          </p:val>
                                        </p:tav>
                                      </p:tavLst>
                                    </p:anim>
                                    <p:anim calcmode="lin" valueType="num">
                                      <p:cBhvr>
                                        <p:cTn id="38" dur="500" fill="hold"/>
                                        <p:tgtEl>
                                          <p:spTgt spid="5551"/>
                                        </p:tgtEl>
                                        <p:attrNameLst>
                                          <p:attrName>ppt_h</p:attrName>
                                        </p:attrNameLst>
                                      </p:cBhvr>
                                      <p:tavLst>
                                        <p:tav tm="0">
                                          <p:val>
                                            <p:fltVal val="0"/>
                                          </p:val>
                                        </p:tav>
                                        <p:tav tm="100000">
                                          <p:val>
                                            <p:strVal val="#ppt_h"/>
                                          </p:val>
                                        </p:tav>
                                      </p:tavLst>
                                    </p:anim>
                                    <p:animEffect transition="in" filter="fade">
                                      <p:cBhvr>
                                        <p:cTn id="39" dur="500"/>
                                        <p:tgtEl>
                                          <p:spTgt spid="5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2" grpId="0" animBg="1"/>
      <p:bldP spid="5546" grpId="0" animBg="1"/>
      <p:bldP spid="554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04A5EBA-D2D5-D843-85C3-4FA25DB82017}"/>
              </a:ext>
            </a:extLst>
          </p:cNvPr>
          <p:cNvSpPr>
            <a:spLocks noGrp="1"/>
          </p:cNvSpPr>
          <p:nvPr>
            <p:ph type="pic" sz="quarter" idx="10"/>
          </p:nvPr>
        </p:nvSpPr>
        <p:spPr>
          <a:xfrm>
            <a:off x="-8468" y="8236465"/>
            <a:ext cx="24384000" cy="5479535"/>
          </a:xfrm>
        </p:spPr>
      </p:sp>
      <p:sp>
        <p:nvSpPr>
          <p:cNvPr id="5569" name="Rectangle"/>
          <p:cNvSpPr/>
          <p:nvPr/>
        </p:nvSpPr>
        <p:spPr>
          <a:xfrm>
            <a:off x="-8467" y="-8467"/>
            <a:ext cx="24400935" cy="8244932"/>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71"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72" name="Contact us"/>
          <p:cNvSpPr txBox="1"/>
          <p:nvPr/>
        </p:nvSpPr>
        <p:spPr>
          <a:xfrm>
            <a:off x="2624482" y="3247975"/>
            <a:ext cx="7573493"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Contact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Us</a:t>
            </a:r>
            <a:endParaRPr lang="de-DE" b="1" dirty="0">
              <a:solidFill>
                <a:schemeClr val="tx1"/>
              </a:solidFill>
              <a:latin typeface="Montserrat ExtraBold" pitchFamily="2" charset="77"/>
            </a:endParaRPr>
          </a:p>
        </p:txBody>
      </p:sp>
      <p:sp>
        <p:nvSpPr>
          <p:cNvPr id="5573"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676198" y="4795672"/>
            <a:ext cx="9104678"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a:t>
            </a:r>
            <a:r>
              <a:rPr dirty="0" err="1">
                <a:solidFill>
                  <a:schemeClr val="accent1">
                    <a:lumMod val="40000"/>
                    <a:lumOff val="60000"/>
                  </a:schemeClr>
                </a:solidFill>
              </a:rPr>
              <a:t>consectetur</a:t>
            </a:r>
            <a:r>
              <a:rPr dirty="0">
                <a:solidFill>
                  <a:schemeClr val="accent1">
                    <a:lumMod val="40000"/>
                    <a:lumOff val="60000"/>
                  </a:schemeClr>
                </a:solidFill>
              </a:rPr>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r>
              <a:rPr dirty="0">
                <a:solidFill>
                  <a:schemeClr val="accent1">
                    <a:lumMod val="40000"/>
                    <a:lumOff val="60000"/>
                  </a:schemeClr>
                </a:solidFill>
              </a:rPr>
              <a:t> gravida. </a:t>
            </a:r>
            <a:r>
              <a:rPr dirty="0" err="1">
                <a:solidFill>
                  <a:schemeClr val="accent1">
                    <a:lumMod val="40000"/>
                    <a:lumOff val="60000"/>
                  </a:schemeClr>
                </a:solidFill>
              </a:rPr>
              <a:t>Curabitur</a:t>
            </a:r>
            <a:r>
              <a:rPr dirty="0">
                <a:solidFill>
                  <a:schemeClr val="accent1">
                    <a:lumMod val="40000"/>
                    <a:lumOff val="60000"/>
                  </a:schemeClr>
                </a:solidFill>
              </a:rPr>
              <a:t> gravida </a:t>
            </a:r>
            <a:r>
              <a:rPr dirty="0" err="1">
                <a:solidFill>
                  <a:schemeClr val="accent1">
                    <a:lumMod val="40000"/>
                    <a:lumOff val="60000"/>
                  </a:schemeClr>
                </a:solidFill>
              </a:rPr>
              <a:t>arcu</a:t>
            </a:r>
            <a:r>
              <a:rPr dirty="0">
                <a:solidFill>
                  <a:schemeClr val="accent1">
                    <a:lumMod val="40000"/>
                    <a:lumOff val="60000"/>
                  </a:schemeClr>
                </a:solidFill>
              </a:rPr>
              <a:t> ac </a:t>
            </a:r>
            <a:r>
              <a:rPr dirty="0" err="1">
                <a:solidFill>
                  <a:schemeClr val="accent1">
                    <a:lumMod val="40000"/>
                    <a:lumOff val="60000"/>
                  </a:schemeClr>
                </a:solidFill>
              </a:rPr>
              <a:t>tortor</a:t>
            </a:r>
            <a:r>
              <a:rPr dirty="0">
                <a:solidFill>
                  <a:schemeClr val="accent1">
                    <a:lumMod val="40000"/>
                    <a:lumOff val="60000"/>
                  </a:schemeClr>
                </a:solidFill>
              </a:rPr>
              <a:t>. Nunc non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massa</a:t>
            </a:r>
            <a:r>
              <a:rPr dirty="0">
                <a:solidFill>
                  <a:schemeClr val="accent1">
                    <a:lumMod val="40000"/>
                    <a:lumOff val="60000"/>
                  </a:schemeClr>
                </a:solidFill>
              </a:rPr>
              <a:t> </a:t>
            </a:r>
            <a:r>
              <a:rPr dirty="0" err="1">
                <a:solidFill>
                  <a:schemeClr val="accent1">
                    <a:lumMod val="40000"/>
                    <a:lumOff val="60000"/>
                  </a:schemeClr>
                </a:solidFill>
              </a:rPr>
              <a:t>enim</a:t>
            </a:r>
            <a:r>
              <a:rPr dirty="0">
                <a:solidFill>
                  <a:schemeClr val="accent1">
                    <a:lumMod val="40000"/>
                    <a:lumOff val="60000"/>
                  </a:schemeClr>
                </a:solidFill>
              </a:rPr>
              <a:t> </a:t>
            </a:r>
            <a:r>
              <a:rPr dirty="0" err="1">
                <a:solidFill>
                  <a:schemeClr val="accent1">
                    <a:lumMod val="40000"/>
                    <a:lumOff val="60000"/>
                  </a:schemeClr>
                </a:solidFill>
              </a:rPr>
              <a:t>nec</a:t>
            </a:r>
            <a:r>
              <a:rPr dirty="0">
                <a:solidFill>
                  <a:schemeClr val="accent1">
                    <a:lumMod val="40000"/>
                    <a:lumOff val="60000"/>
                  </a:schemeClr>
                </a:solidFill>
              </a:rPr>
              <a:t> dui Habitant</a:t>
            </a:r>
          </a:p>
        </p:txBody>
      </p:sp>
      <p:grpSp>
        <p:nvGrpSpPr>
          <p:cNvPr id="5576" name="Group"/>
          <p:cNvGrpSpPr/>
          <p:nvPr/>
        </p:nvGrpSpPr>
        <p:grpSpPr>
          <a:xfrm>
            <a:off x="13806107" y="10255737"/>
            <a:ext cx="500852" cy="660400"/>
            <a:chOff x="0" y="0"/>
            <a:chExt cx="500850" cy="660399"/>
          </a:xfrm>
        </p:grpSpPr>
        <p:sp>
          <p:nvSpPr>
            <p:cNvPr id="5574" name="Graphic 2"/>
            <p:cNvSpPr/>
            <p:nvPr/>
          </p:nvSpPr>
          <p:spPr>
            <a:xfrm>
              <a:off x="-1" y="-1"/>
              <a:ext cx="500852" cy="66040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75" name="Graphic 84"/>
            <p:cNvSpPr/>
            <p:nvPr/>
          </p:nvSpPr>
          <p:spPr>
            <a:xfrm>
              <a:off x="140352" y="147451"/>
              <a:ext cx="220149" cy="2201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9BA00B42-86BB-C544-A93D-4F62429AEB4F}"/>
              </a:ext>
            </a:extLst>
          </p:cNvPr>
          <p:cNvGrpSpPr/>
          <p:nvPr/>
        </p:nvGrpSpPr>
        <p:grpSpPr>
          <a:xfrm>
            <a:off x="13058286" y="4797242"/>
            <a:ext cx="9120781" cy="2052036"/>
            <a:chOff x="13058286" y="4797242"/>
            <a:chExt cx="9120781" cy="2052036"/>
          </a:xfrm>
        </p:grpSpPr>
        <p:sp>
          <p:nvSpPr>
            <p:cNvPr id="5577" name="Graphic 26"/>
            <p:cNvSpPr/>
            <p:nvPr/>
          </p:nvSpPr>
          <p:spPr>
            <a:xfrm>
              <a:off x="19191187" y="4839364"/>
              <a:ext cx="421545"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4422" y="8568"/>
                  </a:moveTo>
                  <a:lnTo>
                    <a:pt x="11753" y="8568"/>
                  </a:lnTo>
                  <a:lnTo>
                    <a:pt x="11753" y="6787"/>
                  </a:lnTo>
                  <a:cubicBezTo>
                    <a:pt x="11753" y="6295"/>
                    <a:pt x="12151" y="5895"/>
                    <a:pt x="12642" y="5895"/>
                  </a:cubicBezTo>
                  <a:cubicBezTo>
                    <a:pt x="12643" y="5895"/>
                    <a:pt x="12643" y="5895"/>
                    <a:pt x="12643" y="5895"/>
                  </a:cubicBezTo>
                  <a:lnTo>
                    <a:pt x="13536" y="5895"/>
                  </a:lnTo>
                  <a:lnTo>
                    <a:pt x="13536" y="3665"/>
                  </a:lnTo>
                  <a:lnTo>
                    <a:pt x="11753" y="3665"/>
                  </a:lnTo>
                  <a:cubicBezTo>
                    <a:pt x="10278" y="3667"/>
                    <a:pt x="9083" y="4865"/>
                    <a:pt x="9085" y="6340"/>
                  </a:cubicBezTo>
                  <a:lnTo>
                    <a:pt x="9085" y="8572"/>
                  </a:lnTo>
                  <a:lnTo>
                    <a:pt x="7306" y="8572"/>
                  </a:lnTo>
                  <a:lnTo>
                    <a:pt x="7306" y="10800"/>
                  </a:lnTo>
                  <a:lnTo>
                    <a:pt x="9085" y="10800"/>
                  </a:lnTo>
                  <a:lnTo>
                    <a:pt x="9085" y="17935"/>
                  </a:lnTo>
                  <a:lnTo>
                    <a:pt x="11753" y="17935"/>
                  </a:lnTo>
                  <a:lnTo>
                    <a:pt x="11753" y="10800"/>
                  </a:lnTo>
                  <a:lnTo>
                    <a:pt x="13536" y="10800"/>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78" name="Graphic 124"/>
            <p:cNvSpPr/>
            <p:nvPr/>
          </p:nvSpPr>
          <p:spPr>
            <a:xfrm>
              <a:off x="16126902" y="4839364"/>
              <a:ext cx="421545"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8093" y="14990"/>
                  </a:moveTo>
                  <a:lnTo>
                    <a:pt x="8200" y="13511"/>
                  </a:lnTo>
                  <a:cubicBezTo>
                    <a:pt x="8229" y="13106"/>
                    <a:pt x="8414" y="12728"/>
                    <a:pt x="8716" y="12457"/>
                  </a:cubicBezTo>
                  <a:lnTo>
                    <a:pt x="14717" y="7041"/>
                  </a:lnTo>
                  <a:cubicBezTo>
                    <a:pt x="15000" y="6789"/>
                    <a:pt x="14655" y="6666"/>
                    <a:pt x="14278" y="6897"/>
                  </a:cubicBezTo>
                  <a:lnTo>
                    <a:pt x="7142" y="11362"/>
                  </a:lnTo>
                  <a:close/>
                  <a:moveTo>
                    <a:pt x="16451" y="4565"/>
                  </a:moveTo>
                  <a:lnTo>
                    <a:pt x="3010" y="9748"/>
                  </a:lnTo>
                  <a:cubicBezTo>
                    <a:pt x="2092" y="10116"/>
                    <a:pt x="2098" y="10628"/>
                    <a:pt x="2843" y="10855"/>
                  </a:cubicBezTo>
                  <a:lnTo>
                    <a:pt x="6291" y="11935"/>
                  </a:lnTo>
                  <a:lnTo>
                    <a:pt x="7478" y="15839"/>
                  </a:lnTo>
                  <a:cubicBezTo>
                    <a:pt x="7633" y="16271"/>
                    <a:pt x="7557" y="16440"/>
                    <a:pt x="8009" y="16440"/>
                  </a:cubicBezTo>
                  <a:cubicBezTo>
                    <a:pt x="8282" y="16437"/>
                    <a:pt x="8539" y="16308"/>
                    <a:pt x="8706" y="16091"/>
                  </a:cubicBezTo>
                  <a:lnTo>
                    <a:pt x="10382" y="14461"/>
                  </a:lnTo>
                  <a:lnTo>
                    <a:pt x="13870" y="17037"/>
                  </a:lnTo>
                  <a:cubicBezTo>
                    <a:pt x="14512" y="17392"/>
                    <a:pt x="14975" y="17209"/>
                    <a:pt x="15134" y="16442"/>
                  </a:cubicBezTo>
                  <a:lnTo>
                    <a:pt x="17424" y="5652"/>
                  </a:lnTo>
                  <a:cubicBezTo>
                    <a:pt x="17658" y="4712"/>
                    <a:pt x="17064" y="4286"/>
                    <a:pt x="16451" y="4565"/>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79" name="Graphic 172"/>
            <p:cNvSpPr/>
            <p:nvPr/>
          </p:nvSpPr>
          <p:spPr>
            <a:xfrm>
              <a:off x="13058286" y="4839364"/>
              <a:ext cx="421544" cy="42154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7932" y="6872"/>
                  </a:moveTo>
                  <a:cubicBezTo>
                    <a:pt x="17415" y="7098"/>
                    <a:pt x="16868" y="7248"/>
                    <a:pt x="16309" y="7318"/>
                  </a:cubicBezTo>
                  <a:cubicBezTo>
                    <a:pt x="16899" y="6967"/>
                    <a:pt x="17340" y="6411"/>
                    <a:pt x="17549" y="5756"/>
                  </a:cubicBezTo>
                  <a:cubicBezTo>
                    <a:pt x="16996" y="6084"/>
                    <a:pt x="16392" y="6316"/>
                    <a:pt x="15762" y="6440"/>
                  </a:cubicBezTo>
                  <a:cubicBezTo>
                    <a:pt x="14701" y="5303"/>
                    <a:pt x="12919" y="5241"/>
                    <a:pt x="11782" y="6302"/>
                  </a:cubicBezTo>
                  <a:cubicBezTo>
                    <a:pt x="11208" y="6837"/>
                    <a:pt x="10883" y="7587"/>
                    <a:pt x="10886" y="8372"/>
                  </a:cubicBezTo>
                  <a:cubicBezTo>
                    <a:pt x="10884" y="8590"/>
                    <a:pt x="10906" y="8807"/>
                    <a:pt x="10952" y="9020"/>
                  </a:cubicBezTo>
                  <a:cubicBezTo>
                    <a:pt x="8682" y="8907"/>
                    <a:pt x="6569" y="7830"/>
                    <a:pt x="5143" y="6061"/>
                  </a:cubicBezTo>
                  <a:cubicBezTo>
                    <a:pt x="4390" y="7351"/>
                    <a:pt x="4768" y="9004"/>
                    <a:pt x="6007" y="9838"/>
                  </a:cubicBezTo>
                  <a:cubicBezTo>
                    <a:pt x="5561" y="9826"/>
                    <a:pt x="5124" y="9707"/>
                    <a:pt x="4733" y="9490"/>
                  </a:cubicBezTo>
                  <a:lnTo>
                    <a:pt x="4733" y="9521"/>
                  </a:lnTo>
                  <a:cubicBezTo>
                    <a:pt x="4734" y="10865"/>
                    <a:pt x="5676" y="12024"/>
                    <a:pt x="6991" y="12298"/>
                  </a:cubicBezTo>
                  <a:cubicBezTo>
                    <a:pt x="6750" y="12361"/>
                    <a:pt x="6502" y="12392"/>
                    <a:pt x="6252" y="12391"/>
                  </a:cubicBezTo>
                  <a:cubicBezTo>
                    <a:pt x="6073" y="12394"/>
                    <a:pt x="5895" y="12378"/>
                    <a:pt x="5719" y="12342"/>
                  </a:cubicBezTo>
                  <a:cubicBezTo>
                    <a:pt x="6090" y="13490"/>
                    <a:pt x="7146" y="14279"/>
                    <a:pt x="8352" y="14311"/>
                  </a:cubicBezTo>
                  <a:cubicBezTo>
                    <a:pt x="7356" y="15092"/>
                    <a:pt x="6126" y="15517"/>
                    <a:pt x="4860" y="15516"/>
                  </a:cubicBezTo>
                  <a:cubicBezTo>
                    <a:pt x="4635" y="15518"/>
                    <a:pt x="4410" y="15505"/>
                    <a:pt x="4186" y="15477"/>
                  </a:cubicBezTo>
                  <a:cubicBezTo>
                    <a:pt x="7913" y="17867"/>
                    <a:pt x="12872" y="16784"/>
                    <a:pt x="15262" y="13057"/>
                  </a:cubicBezTo>
                  <a:cubicBezTo>
                    <a:pt x="16095" y="11759"/>
                    <a:pt x="16535" y="10247"/>
                    <a:pt x="16530" y="8704"/>
                  </a:cubicBezTo>
                  <a:cubicBezTo>
                    <a:pt x="16530" y="8580"/>
                    <a:pt x="16526" y="8459"/>
                    <a:pt x="16520" y="8339"/>
                  </a:cubicBezTo>
                  <a:cubicBezTo>
                    <a:pt x="17076" y="7940"/>
                    <a:pt x="17555" y="7443"/>
                    <a:pt x="17932" y="6872"/>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80" name="@companyname"/>
            <p:cNvSpPr/>
            <p:nvPr/>
          </p:nvSpPr>
          <p:spPr>
            <a:xfrm>
              <a:off x="13586123" y="4797242"/>
              <a:ext cx="2362930"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a:t>
              </a:r>
              <a:r>
                <a:rPr dirty="0" err="1">
                  <a:solidFill>
                    <a:schemeClr val="accent1">
                      <a:lumMod val="40000"/>
                      <a:lumOff val="60000"/>
                    </a:schemeClr>
                  </a:solidFill>
                </a:rPr>
                <a:t>companyname</a:t>
              </a:r>
              <a:endParaRPr dirty="0">
                <a:solidFill>
                  <a:schemeClr val="accent1">
                    <a:lumMod val="40000"/>
                    <a:lumOff val="60000"/>
                  </a:schemeClr>
                </a:solidFill>
              </a:endParaRPr>
            </a:p>
          </p:txBody>
        </p:sp>
        <p:sp>
          <p:nvSpPr>
            <p:cNvPr id="5581" name="company_name"/>
            <p:cNvSpPr/>
            <p:nvPr/>
          </p:nvSpPr>
          <p:spPr>
            <a:xfrm>
              <a:off x="16751853" y="4797242"/>
              <a:ext cx="2362929"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err="1">
                  <a:solidFill>
                    <a:schemeClr val="accent1">
                      <a:lumMod val="40000"/>
                      <a:lumOff val="60000"/>
                    </a:schemeClr>
                  </a:solidFill>
                </a:rPr>
                <a:t>company_name</a:t>
              </a:r>
              <a:endParaRPr dirty="0">
                <a:solidFill>
                  <a:schemeClr val="accent1">
                    <a:lumMod val="40000"/>
                    <a:lumOff val="60000"/>
                  </a:schemeClr>
                </a:solidFill>
              </a:endParaRPr>
            </a:p>
          </p:txBody>
        </p:sp>
        <p:sp>
          <p:nvSpPr>
            <p:cNvPr id="5582" name="/company name"/>
            <p:cNvSpPr/>
            <p:nvPr/>
          </p:nvSpPr>
          <p:spPr>
            <a:xfrm>
              <a:off x="19816138" y="4797242"/>
              <a:ext cx="2362929"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/company name</a:t>
              </a:r>
            </a:p>
          </p:txBody>
        </p:sp>
        <p:sp>
          <p:nvSpPr>
            <p:cNvPr id="5584" name="Graphic 10"/>
            <p:cNvSpPr/>
            <p:nvPr/>
          </p:nvSpPr>
          <p:spPr>
            <a:xfrm>
              <a:off x="13058286" y="5609833"/>
              <a:ext cx="443333" cy="443320"/>
            </a:xfrm>
            <a:custGeom>
              <a:avLst/>
              <a:gdLst/>
              <a:ahLst/>
              <a:cxnLst>
                <a:cxn ang="0">
                  <a:pos x="wd2" y="hd2"/>
                </a:cxn>
                <a:cxn ang="5400000">
                  <a:pos x="wd2" y="hd2"/>
                </a:cxn>
                <a:cxn ang="10800000">
                  <a:pos x="wd2" y="hd2"/>
                </a:cxn>
                <a:cxn ang="16200000">
                  <a:pos x="wd2" y="hd2"/>
                </a:cxn>
              </a:cxnLst>
              <a:rect l="0" t="0" r="r" b="b"/>
              <a:pathLst>
                <a:path w="21325" h="21578" extrusionOk="0">
                  <a:moveTo>
                    <a:pt x="8137" y="21578"/>
                  </a:moveTo>
                  <a:lnTo>
                    <a:pt x="8117" y="21578"/>
                  </a:lnTo>
                  <a:cubicBezTo>
                    <a:pt x="7897" y="21574"/>
                    <a:pt x="7694" y="21504"/>
                    <a:pt x="7519" y="21378"/>
                  </a:cubicBezTo>
                  <a:cubicBezTo>
                    <a:pt x="7344" y="21253"/>
                    <a:pt x="7213" y="21081"/>
                    <a:pt x="7137" y="20872"/>
                  </a:cubicBezTo>
                  <a:lnTo>
                    <a:pt x="66" y="1452"/>
                  </a:lnTo>
                  <a:cubicBezTo>
                    <a:pt x="-138" y="893"/>
                    <a:pt x="145" y="273"/>
                    <a:pt x="697" y="67"/>
                  </a:cubicBezTo>
                  <a:cubicBezTo>
                    <a:pt x="935" y="-22"/>
                    <a:pt x="1197" y="-22"/>
                    <a:pt x="1435" y="67"/>
                  </a:cubicBezTo>
                  <a:lnTo>
                    <a:pt x="20627" y="7222"/>
                  </a:lnTo>
                  <a:cubicBezTo>
                    <a:pt x="21180" y="7428"/>
                    <a:pt x="21462" y="8048"/>
                    <a:pt x="21258" y="8607"/>
                  </a:cubicBezTo>
                  <a:cubicBezTo>
                    <a:pt x="21155" y="8890"/>
                    <a:pt x="20940" y="9116"/>
                    <a:pt x="20664" y="9231"/>
                  </a:cubicBezTo>
                  <a:lnTo>
                    <a:pt x="12489" y="12638"/>
                  </a:lnTo>
                  <a:lnTo>
                    <a:pt x="9123" y="20909"/>
                  </a:lnTo>
                  <a:cubicBezTo>
                    <a:pt x="9041" y="21111"/>
                    <a:pt x="8906" y="21276"/>
                    <a:pt x="8730" y="21395"/>
                  </a:cubicBezTo>
                  <a:cubicBezTo>
                    <a:pt x="8555" y="21514"/>
                    <a:pt x="8353" y="21578"/>
                    <a:pt x="8137" y="21578"/>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85" name="Runoratsunkatu 5, Espoo, Finland, 02600"/>
            <p:cNvSpPr txBox="1"/>
            <p:nvPr/>
          </p:nvSpPr>
          <p:spPr>
            <a:xfrm>
              <a:off x="13603590" y="5578598"/>
              <a:ext cx="6357167"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err="1">
                  <a:solidFill>
                    <a:schemeClr val="accent1">
                      <a:lumMod val="40000"/>
                      <a:lumOff val="60000"/>
                    </a:schemeClr>
                  </a:solidFill>
                </a:rPr>
                <a:t>Runoratsunkatu</a:t>
              </a:r>
              <a:r>
                <a:rPr dirty="0">
                  <a:solidFill>
                    <a:schemeClr val="accent1">
                      <a:lumMod val="40000"/>
                      <a:lumOff val="60000"/>
                    </a:schemeClr>
                  </a:solidFill>
                </a:rPr>
                <a:t> 5, Espoo, Finland, 02600</a:t>
              </a:r>
            </a:p>
          </p:txBody>
        </p:sp>
        <p:sp>
          <p:nvSpPr>
            <p:cNvPr id="5587" name="Graphic 166"/>
            <p:cNvSpPr/>
            <p:nvPr/>
          </p:nvSpPr>
          <p:spPr>
            <a:xfrm>
              <a:off x="13058286" y="6400523"/>
              <a:ext cx="424651" cy="4246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35"/>
                    <a:pt x="16765" y="0"/>
                    <a:pt x="10800" y="0"/>
                  </a:cubicBezTo>
                  <a:cubicBezTo>
                    <a:pt x="4835" y="0"/>
                    <a:pt x="0" y="4835"/>
                    <a:pt x="0" y="10800"/>
                  </a:cubicBezTo>
                  <a:cubicBezTo>
                    <a:pt x="0" y="16765"/>
                    <a:pt x="4835" y="21600"/>
                    <a:pt x="10800" y="21600"/>
                  </a:cubicBezTo>
                  <a:cubicBezTo>
                    <a:pt x="16762" y="21593"/>
                    <a:pt x="21593" y="16762"/>
                    <a:pt x="21600" y="10800"/>
                  </a:cubicBezTo>
                  <a:close/>
                  <a:moveTo>
                    <a:pt x="2316" y="11917"/>
                  </a:moveTo>
                  <a:lnTo>
                    <a:pt x="4501" y="11917"/>
                  </a:lnTo>
                  <a:cubicBezTo>
                    <a:pt x="4558" y="12921"/>
                    <a:pt x="4701" y="13918"/>
                    <a:pt x="4929" y="14897"/>
                  </a:cubicBezTo>
                  <a:lnTo>
                    <a:pt x="3277" y="14897"/>
                  </a:lnTo>
                  <a:cubicBezTo>
                    <a:pt x="2775" y="13971"/>
                    <a:pt x="2449" y="12961"/>
                    <a:pt x="2316" y="11917"/>
                  </a:cubicBezTo>
                  <a:close/>
                  <a:moveTo>
                    <a:pt x="3284" y="6703"/>
                  </a:moveTo>
                  <a:lnTo>
                    <a:pt x="4929" y="6703"/>
                  </a:lnTo>
                  <a:cubicBezTo>
                    <a:pt x="4701" y="7682"/>
                    <a:pt x="4558" y="8679"/>
                    <a:pt x="4501" y="9683"/>
                  </a:cubicBezTo>
                  <a:lnTo>
                    <a:pt x="2316" y="9683"/>
                  </a:lnTo>
                  <a:cubicBezTo>
                    <a:pt x="2449" y="8639"/>
                    <a:pt x="2775" y="7629"/>
                    <a:pt x="3277" y="6703"/>
                  </a:cubicBezTo>
                  <a:close/>
                  <a:moveTo>
                    <a:pt x="19288" y="9683"/>
                  </a:moveTo>
                  <a:lnTo>
                    <a:pt x="17099" y="9683"/>
                  </a:lnTo>
                  <a:cubicBezTo>
                    <a:pt x="17042" y="8679"/>
                    <a:pt x="16899" y="7682"/>
                    <a:pt x="16671" y="6703"/>
                  </a:cubicBezTo>
                  <a:lnTo>
                    <a:pt x="18323" y="6703"/>
                  </a:lnTo>
                  <a:cubicBezTo>
                    <a:pt x="18825" y="7629"/>
                    <a:pt x="19151" y="8639"/>
                    <a:pt x="19284" y="9683"/>
                  </a:cubicBezTo>
                  <a:close/>
                  <a:moveTo>
                    <a:pt x="11917" y="2607"/>
                  </a:moveTo>
                  <a:cubicBezTo>
                    <a:pt x="12582" y="3093"/>
                    <a:pt x="13120" y="3732"/>
                    <a:pt x="13487" y="4469"/>
                  </a:cubicBezTo>
                  <a:lnTo>
                    <a:pt x="11917" y="4469"/>
                  </a:lnTo>
                  <a:close/>
                  <a:moveTo>
                    <a:pt x="9683" y="4469"/>
                  </a:moveTo>
                  <a:lnTo>
                    <a:pt x="8113" y="4469"/>
                  </a:lnTo>
                  <a:cubicBezTo>
                    <a:pt x="8480" y="3732"/>
                    <a:pt x="9018" y="3093"/>
                    <a:pt x="9683" y="2607"/>
                  </a:cubicBezTo>
                  <a:close/>
                  <a:moveTo>
                    <a:pt x="9683" y="6703"/>
                  </a:moveTo>
                  <a:lnTo>
                    <a:pt x="9683" y="9683"/>
                  </a:lnTo>
                  <a:lnTo>
                    <a:pt x="6744" y="9683"/>
                  </a:lnTo>
                  <a:cubicBezTo>
                    <a:pt x="6805" y="8676"/>
                    <a:pt x="6968" y="7677"/>
                    <a:pt x="7231" y="6703"/>
                  </a:cubicBezTo>
                  <a:close/>
                  <a:moveTo>
                    <a:pt x="9683" y="11917"/>
                  </a:moveTo>
                  <a:lnTo>
                    <a:pt x="9683" y="14897"/>
                  </a:lnTo>
                  <a:lnTo>
                    <a:pt x="7231" y="14897"/>
                  </a:lnTo>
                  <a:cubicBezTo>
                    <a:pt x="6968" y="13923"/>
                    <a:pt x="6805" y="12924"/>
                    <a:pt x="6744" y="11917"/>
                  </a:cubicBezTo>
                  <a:close/>
                  <a:moveTo>
                    <a:pt x="9683" y="17131"/>
                  </a:moveTo>
                  <a:lnTo>
                    <a:pt x="9683" y="18993"/>
                  </a:lnTo>
                  <a:cubicBezTo>
                    <a:pt x="9018" y="18507"/>
                    <a:pt x="8480" y="17868"/>
                    <a:pt x="8113" y="17131"/>
                  </a:cubicBezTo>
                  <a:close/>
                  <a:moveTo>
                    <a:pt x="11917" y="17131"/>
                  </a:moveTo>
                  <a:lnTo>
                    <a:pt x="13487" y="17131"/>
                  </a:lnTo>
                  <a:cubicBezTo>
                    <a:pt x="13120" y="17868"/>
                    <a:pt x="12582" y="18507"/>
                    <a:pt x="11917" y="18993"/>
                  </a:cubicBezTo>
                  <a:close/>
                  <a:moveTo>
                    <a:pt x="11917" y="14897"/>
                  </a:moveTo>
                  <a:lnTo>
                    <a:pt x="11917" y="11917"/>
                  </a:lnTo>
                  <a:lnTo>
                    <a:pt x="14856" y="11917"/>
                  </a:lnTo>
                  <a:cubicBezTo>
                    <a:pt x="14795" y="12924"/>
                    <a:pt x="14632" y="13923"/>
                    <a:pt x="14369" y="14897"/>
                  </a:cubicBezTo>
                  <a:close/>
                  <a:moveTo>
                    <a:pt x="11917" y="9683"/>
                  </a:moveTo>
                  <a:lnTo>
                    <a:pt x="11917" y="6703"/>
                  </a:lnTo>
                  <a:lnTo>
                    <a:pt x="14369" y="6703"/>
                  </a:lnTo>
                  <a:cubicBezTo>
                    <a:pt x="14632" y="7677"/>
                    <a:pt x="14795" y="8676"/>
                    <a:pt x="14856" y="9683"/>
                  </a:cubicBezTo>
                  <a:close/>
                  <a:moveTo>
                    <a:pt x="15954" y="4469"/>
                  </a:moveTo>
                  <a:cubicBezTo>
                    <a:pt x="15845" y="4210"/>
                    <a:pt x="15731" y="3958"/>
                    <a:pt x="15610" y="3717"/>
                  </a:cubicBezTo>
                  <a:cubicBezTo>
                    <a:pt x="15940" y="3946"/>
                    <a:pt x="16254" y="4197"/>
                    <a:pt x="16549" y="4469"/>
                  </a:cubicBezTo>
                  <a:close/>
                  <a:moveTo>
                    <a:pt x="5646" y="4469"/>
                  </a:moveTo>
                  <a:lnTo>
                    <a:pt x="5050" y="4469"/>
                  </a:lnTo>
                  <a:cubicBezTo>
                    <a:pt x="5345" y="4197"/>
                    <a:pt x="5658" y="3946"/>
                    <a:pt x="5988" y="3717"/>
                  </a:cubicBezTo>
                  <a:cubicBezTo>
                    <a:pt x="5868" y="3958"/>
                    <a:pt x="5755" y="4210"/>
                    <a:pt x="5646" y="4469"/>
                  </a:cubicBezTo>
                  <a:close/>
                  <a:moveTo>
                    <a:pt x="5646" y="17131"/>
                  </a:moveTo>
                  <a:cubicBezTo>
                    <a:pt x="5755" y="17390"/>
                    <a:pt x="5869" y="17641"/>
                    <a:pt x="5990" y="17883"/>
                  </a:cubicBezTo>
                  <a:cubicBezTo>
                    <a:pt x="5660" y="17654"/>
                    <a:pt x="5346" y="17403"/>
                    <a:pt x="5051" y="17131"/>
                  </a:cubicBezTo>
                  <a:close/>
                  <a:moveTo>
                    <a:pt x="15954" y="17131"/>
                  </a:moveTo>
                  <a:lnTo>
                    <a:pt x="16550" y="17131"/>
                  </a:lnTo>
                  <a:cubicBezTo>
                    <a:pt x="16255" y="17403"/>
                    <a:pt x="15942" y="17654"/>
                    <a:pt x="15612" y="17883"/>
                  </a:cubicBezTo>
                  <a:cubicBezTo>
                    <a:pt x="15732" y="17641"/>
                    <a:pt x="15845" y="17390"/>
                    <a:pt x="15954" y="17131"/>
                  </a:cubicBezTo>
                  <a:close/>
                  <a:moveTo>
                    <a:pt x="16671" y="14897"/>
                  </a:moveTo>
                  <a:cubicBezTo>
                    <a:pt x="16899" y="13918"/>
                    <a:pt x="17042" y="12921"/>
                    <a:pt x="17099" y="11917"/>
                  </a:cubicBezTo>
                  <a:lnTo>
                    <a:pt x="19284" y="11917"/>
                  </a:lnTo>
                  <a:cubicBezTo>
                    <a:pt x="19151" y="12961"/>
                    <a:pt x="18825" y="13971"/>
                    <a:pt x="18323" y="1489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88" name="Graphic 34"/>
            <p:cNvSpPr/>
            <p:nvPr/>
          </p:nvSpPr>
          <p:spPr>
            <a:xfrm>
              <a:off x="16087782" y="6376420"/>
              <a:ext cx="472785" cy="472858"/>
            </a:xfrm>
            <a:custGeom>
              <a:avLst/>
              <a:gdLst/>
              <a:ahLst/>
              <a:cxnLst>
                <a:cxn ang="0">
                  <a:pos x="wd2" y="hd2"/>
                </a:cxn>
                <a:cxn ang="5400000">
                  <a:pos x="wd2" y="hd2"/>
                </a:cxn>
                <a:cxn ang="10800000">
                  <a:pos x="wd2" y="hd2"/>
                </a:cxn>
                <a:cxn ang="16200000">
                  <a:pos x="wd2" y="hd2"/>
                </a:cxn>
              </a:cxnLst>
              <a:rect l="0" t="0" r="r" b="b"/>
              <a:pathLst>
                <a:path w="21540" h="21584" extrusionOk="0">
                  <a:moveTo>
                    <a:pt x="3843" y="21584"/>
                  </a:moveTo>
                  <a:cubicBezTo>
                    <a:pt x="3657" y="21584"/>
                    <a:pt x="3474" y="21533"/>
                    <a:pt x="3316" y="21435"/>
                  </a:cubicBezTo>
                  <a:lnTo>
                    <a:pt x="994" y="20011"/>
                  </a:lnTo>
                  <a:cubicBezTo>
                    <a:pt x="862" y="19930"/>
                    <a:pt x="751" y="19820"/>
                    <a:pt x="668" y="19689"/>
                  </a:cubicBezTo>
                  <a:cubicBezTo>
                    <a:pt x="586" y="19558"/>
                    <a:pt x="534" y="19410"/>
                    <a:pt x="518" y="19256"/>
                  </a:cubicBezTo>
                  <a:lnTo>
                    <a:pt x="6" y="14481"/>
                  </a:lnTo>
                  <a:cubicBezTo>
                    <a:pt x="-16" y="14271"/>
                    <a:pt x="29" y="14065"/>
                    <a:pt x="126" y="13888"/>
                  </a:cubicBezTo>
                  <a:cubicBezTo>
                    <a:pt x="223" y="13711"/>
                    <a:pt x="373" y="13563"/>
                    <a:pt x="563" y="13469"/>
                  </a:cubicBezTo>
                  <a:lnTo>
                    <a:pt x="5655" y="10945"/>
                  </a:lnTo>
                  <a:cubicBezTo>
                    <a:pt x="5835" y="10857"/>
                    <a:pt x="6032" y="10825"/>
                    <a:pt x="6222" y="10848"/>
                  </a:cubicBezTo>
                  <a:cubicBezTo>
                    <a:pt x="6413" y="10871"/>
                    <a:pt x="6600" y="10951"/>
                    <a:pt x="6751" y="11077"/>
                  </a:cubicBezTo>
                  <a:lnTo>
                    <a:pt x="8506" y="12549"/>
                  </a:lnTo>
                  <a:cubicBezTo>
                    <a:pt x="8931" y="12322"/>
                    <a:pt x="9339" y="12066"/>
                    <a:pt x="9727" y="11781"/>
                  </a:cubicBezTo>
                  <a:cubicBezTo>
                    <a:pt x="10116" y="11497"/>
                    <a:pt x="10484" y="11186"/>
                    <a:pt x="10828" y="10850"/>
                  </a:cubicBezTo>
                  <a:cubicBezTo>
                    <a:pt x="11164" y="10504"/>
                    <a:pt x="11475" y="10135"/>
                    <a:pt x="11759" y="9746"/>
                  </a:cubicBezTo>
                  <a:cubicBezTo>
                    <a:pt x="12043" y="9357"/>
                    <a:pt x="12299" y="8948"/>
                    <a:pt x="12526" y="8522"/>
                  </a:cubicBezTo>
                  <a:lnTo>
                    <a:pt x="11056" y="6763"/>
                  </a:lnTo>
                  <a:cubicBezTo>
                    <a:pt x="10930" y="6613"/>
                    <a:pt x="10850" y="6425"/>
                    <a:pt x="10828" y="6234"/>
                  </a:cubicBezTo>
                  <a:cubicBezTo>
                    <a:pt x="10805" y="6043"/>
                    <a:pt x="10837" y="5845"/>
                    <a:pt x="10925" y="5665"/>
                  </a:cubicBezTo>
                  <a:lnTo>
                    <a:pt x="13441" y="563"/>
                  </a:lnTo>
                  <a:cubicBezTo>
                    <a:pt x="13535" y="374"/>
                    <a:pt x="13683" y="224"/>
                    <a:pt x="13859" y="126"/>
                  </a:cubicBezTo>
                  <a:cubicBezTo>
                    <a:pt x="14036" y="29"/>
                    <a:pt x="14241" y="-16"/>
                    <a:pt x="14451" y="5"/>
                  </a:cubicBezTo>
                  <a:lnTo>
                    <a:pt x="19217" y="518"/>
                  </a:lnTo>
                  <a:cubicBezTo>
                    <a:pt x="19371" y="534"/>
                    <a:pt x="19519" y="586"/>
                    <a:pt x="19649" y="669"/>
                  </a:cubicBezTo>
                  <a:cubicBezTo>
                    <a:pt x="19780" y="752"/>
                    <a:pt x="19890" y="863"/>
                    <a:pt x="19971" y="995"/>
                  </a:cubicBezTo>
                  <a:lnTo>
                    <a:pt x="21392" y="3321"/>
                  </a:lnTo>
                  <a:cubicBezTo>
                    <a:pt x="21551" y="3581"/>
                    <a:pt x="21584" y="3899"/>
                    <a:pt x="21483" y="4187"/>
                  </a:cubicBezTo>
                  <a:cubicBezTo>
                    <a:pt x="20335" y="7443"/>
                    <a:pt x="17563" y="11635"/>
                    <a:pt x="14587" y="14617"/>
                  </a:cubicBezTo>
                  <a:cubicBezTo>
                    <a:pt x="11610" y="17599"/>
                    <a:pt x="7430" y="20376"/>
                    <a:pt x="4179" y="21526"/>
                  </a:cubicBezTo>
                  <a:cubicBezTo>
                    <a:pt x="4071" y="21564"/>
                    <a:pt x="3957" y="21584"/>
                    <a:pt x="3843" y="21584"/>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89" name="https://hislide.io"/>
            <p:cNvSpPr txBox="1"/>
            <p:nvPr/>
          </p:nvSpPr>
          <p:spPr>
            <a:xfrm>
              <a:off x="13611265" y="6359954"/>
              <a:ext cx="236292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https://</a:t>
              </a:r>
              <a:r>
                <a:rPr dirty="0" err="1">
                  <a:solidFill>
                    <a:schemeClr val="accent1">
                      <a:lumMod val="40000"/>
                      <a:lumOff val="60000"/>
                    </a:schemeClr>
                  </a:solidFill>
                </a:rPr>
                <a:t>hislide.io</a:t>
              </a:r>
              <a:endParaRPr dirty="0">
                <a:solidFill>
                  <a:schemeClr val="accent1">
                    <a:lumMod val="40000"/>
                    <a:lumOff val="60000"/>
                  </a:schemeClr>
                </a:solidFill>
              </a:endParaRPr>
            </a:p>
          </p:txBody>
        </p:sp>
        <p:sp>
          <p:nvSpPr>
            <p:cNvPr id="5590" name="+1234567890"/>
            <p:cNvSpPr txBox="1"/>
            <p:nvPr/>
          </p:nvSpPr>
          <p:spPr>
            <a:xfrm>
              <a:off x="16725203" y="6359954"/>
              <a:ext cx="236292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+1234567890</a:t>
              </a:r>
            </a:p>
          </p:txBody>
        </p:sp>
      </p:grpSp>
      <p:grpSp>
        <p:nvGrpSpPr>
          <p:cNvPr id="24" name="Gruppieren 23">
            <a:extLst>
              <a:ext uri="{FF2B5EF4-FFF2-40B4-BE49-F238E27FC236}">
                <a16:creationId xmlns:a16="http://schemas.microsoft.com/office/drawing/2014/main" id="{9925B28E-184C-F547-A8E2-BC8DC501946A}"/>
              </a:ext>
            </a:extLst>
          </p:cNvPr>
          <p:cNvGrpSpPr/>
          <p:nvPr/>
        </p:nvGrpSpPr>
        <p:grpSpPr>
          <a:xfrm>
            <a:off x="1720750" y="1067493"/>
            <a:ext cx="2572574" cy="347207"/>
            <a:chOff x="1270660" y="1265702"/>
            <a:chExt cx="2572574" cy="347207"/>
          </a:xfrm>
        </p:grpSpPr>
        <p:grpSp>
          <p:nvGrpSpPr>
            <p:cNvPr id="25" name="Gruppieren 24">
              <a:extLst>
                <a:ext uri="{FF2B5EF4-FFF2-40B4-BE49-F238E27FC236}">
                  <a16:creationId xmlns:a16="http://schemas.microsoft.com/office/drawing/2014/main" id="{605C69BE-D0F1-6A4F-90AC-8FA09FC6A6E4}"/>
                </a:ext>
              </a:extLst>
            </p:cNvPr>
            <p:cNvGrpSpPr/>
            <p:nvPr/>
          </p:nvGrpSpPr>
          <p:grpSpPr>
            <a:xfrm>
              <a:off x="2683003" y="1265702"/>
              <a:ext cx="1160231" cy="347164"/>
              <a:chOff x="2683003" y="1265702"/>
              <a:chExt cx="1160231" cy="347164"/>
            </a:xfrm>
          </p:grpSpPr>
          <p:sp>
            <p:nvSpPr>
              <p:cNvPr id="31" name="Freihandform 30">
                <a:extLst>
                  <a:ext uri="{FF2B5EF4-FFF2-40B4-BE49-F238E27FC236}">
                    <a16:creationId xmlns:a16="http://schemas.microsoft.com/office/drawing/2014/main" id="{53A4A58D-E7C4-AB4B-9CB6-07B7198F2CE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3811308D-848C-5542-AF3B-E311B7C8D2A9}"/>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26" name="Gruppieren 25">
              <a:extLst>
                <a:ext uri="{FF2B5EF4-FFF2-40B4-BE49-F238E27FC236}">
                  <a16:creationId xmlns:a16="http://schemas.microsoft.com/office/drawing/2014/main" id="{FDD06984-6ED4-BC46-A958-A1E34D483E6E}"/>
                </a:ext>
              </a:extLst>
            </p:cNvPr>
            <p:cNvGrpSpPr/>
            <p:nvPr/>
          </p:nvGrpSpPr>
          <p:grpSpPr>
            <a:xfrm>
              <a:off x="1270660" y="1265702"/>
              <a:ext cx="1372039" cy="347207"/>
              <a:chOff x="1270660" y="1265702"/>
              <a:chExt cx="1372039" cy="347207"/>
            </a:xfrm>
          </p:grpSpPr>
          <p:sp>
            <p:nvSpPr>
              <p:cNvPr id="27" name="Freihandform 26">
                <a:extLst>
                  <a:ext uri="{FF2B5EF4-FFF2-40B4-BE49-F238E27FC236}">
                    <a16:creationId xmlns:a16="http://schemas.microsoft.com/office/drawing/2014/main" id="{D4C8C67A-24E4-E847-A11A-15AA3C912C73}"/>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28" name="Freihandform 27">
                <a:extLst>
                  <a:ext uri="{FF2B5EF4-FFF2-40B4-BE49-F238E27FC236}">
                    <a16:creationId xmlns:a16="http://schemas.microsoft.com/office/drawing/2014/main" id="{5F895A89-205E-0D41-832B-B172A14E5B21}"/>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29" name="Freihandform 28">
                <a:extLst>
                  <a:ext uri="{FF2B5EF4-FFF2-40B4-BE49-F238E27FC236}">
                    <a16:creationId xmlns:a16="http://schemas.microsoft.com/office/drawing/2014/main" id="{FBDC66D6-43CE-F149-8A3C-DD988F086F4F}"/>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0" name="Freihandform 29">
                <a:extLst>
                  <a:ext uri="{FF2B5EF4-FFF2-40B4-BE49-F238E27FC236}">
                    <a16:creationId xmlns:a16="http://schemas.microsoft.com/office/drawing/2014/main" id="{45C79552-4DC4-2F4F-BB25-3BDB9FA2E43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569"/>
                                        </p:tgtEl>
                                        <p:attrNameLst>
                                          <p:attrName>style.visibility</p:attrName>
                                        </p:attrNameLst>
                                      </p:cBhvr>
                                      <p:to>
                                        <p:strVal val="visible"/>
                                      </p:to>
                                    </p:set>
                                    <p:anim calcmode="lin" valueType="num">
                                      <p:cBhvr additive="base">
                                        <p:cTn id="7" dur="500" fill="hold"/>
                                        <p:tgtEl>
                                          <p:spTgt spid="5569"/>
                                        </p:tgtEl>
                                        <p:attrNameLst>
                                          <p:attrName>ppt_x</p:attrName>
                                        </p:attrNameLst>
                                      </p:cBhvr>
                                      <p:tavLst>
                                        <p:tav tm="0">
                                          <p:val>
                                            <p:strVal val="#ppt_x"/>
                                          </p:val>
                                        </p:tav>
                                        <p:tav tm="100000">
                                          <p:val>
                                            <p:strVal val="#ppt_x"/>
                                          </p:val>
                                        </p:tav>
                                      </p:tavLst>
                                    </p:anim>
                                    <p:anim calcmode="lin" valueType="num">
                                      <p:cBhvr additive="base">
                                        <p:cTn id="8" dur="500" fill="hold"/>
                                        <p:tgtEl>
                                          <p:spTgt spid="556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572"/>
                                        </p:tgtEl>
                                        <p:attrNameLst>
                                          <p:attrName>style.visibility</p:attrName>
                                        </p:attrNameLst>
                                      </p:cBhvr>
                                      <p:to>
                                        <p:strVal val="visible"/>
                                      </p:to>
                                    </p:set>
                                    <p:anim calcmode="lin" valueType="num">
                                      <p:cBhvr additive="base">
                                        <p:cTn id="17" dur="500" fill="hold"/>
                                        <p:tgtEl>
                                          <p:spTgt spid="5572"/>
                                        </p:tgtEl>
                                        <p:attrNameLst>
                                          <p:attrName>ppt_x</p:attrName>
                                        </p:attrNameLst>
                                      </p:cBhvr>
                                      <p:tavLst>
                                        <p:tav tm="0">
                                          <p:val>
                                            <p:strVal val="0-#ppt_w/2"/>
                                          </p:val>
                                        </p:tav>
                                        <p:tav tm="100000">
                                          <p:val>
                                            <p:strVal val="#ppt_x"/>
                                          </p:val>
                                        </p:tav>
                                      </p:tavLst>
                                    </p:anim>
                                    <p:anim calcmode="lin" valueType="num">
                                      <p:cBhvr additive="base">
                                        <p:cTn id="18" dur="500" fill="hold"/>
                                        <p:tgtEl>
                                          <p:spTgt spid="557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573"/>
                                        </p:tgtEl>
                                        <p:attrNameLst>
                                          <p:attrName>style.visibility</p:attrName>
                                        </p:attrNameLst>
                                      </p:cBhvr>
                                      <p:to>
                                        <p:strVal val="visible"/>
                                      </p:to>
                                    </p:set>
                                    <p:anim calcmode="lin" valueType="num">
                                      <p:cBhvr additive="base">
                                        <p:cTn id="27" dur="500" fill="hold"/>
                                        <p:tgtEl>
                                          <p:spTgt spid="5573"/>
                                        </p:tgtEl>
                                        <p:attrNameLst>
                                          <p:attrName>ppt_x</p:attrName>
                                        </p:attrNameLst>
                                      </p:cBhvr>
                                      <p:tavLst>
                                        <p:tav tm="0">
                                          <p:val>
                                            <p:strVal val="0-#ppt_w/2"/>
                                          </p:val>
                                        </p:tav>
                                        <p:tav tm="100000">
                                          <p:val>
                                            <p:strVal val="#ppt_x"/>
                                          </p:val>
                                        </p:tav>
                                      </p:tavLst>
                                    </p:anim>
                                    <p:anim calcmode="lin" valueType="num">
                                      <p:cBhvr additive="base">
                                        <p:cTn id="28" dur="500" fill="hold"/>
                                        <p:tgtEl>
                                          <p:spTgt spid="557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576"/>
                                        </p:tgtEl>
                                        <p:attrNameLst>
                                          <p:attrName>style.visibility</p:attrName>
                                        </p:attrNameLst>
                                      </p:cBhvr>
                                      <p:to>
                                        <p:strVal val="visible"/>
                                      </p:to>
                                    </p:set>
                                    <p:anim calcmode="lin" valueType="num">
                                      <p:cBhvr>
                                        <p:cTn id="33" dur="500" fill="hold"/>
                                        <p:tgtEl>
                                          <p:spTgt spid="5576"/>
                                        </p:tgtEl>
                                        <p:attrNameLst>
                                          <p:attrName>ppt_w</p:attrName>
                                        </p:attrNameLst>
                                      </p:cBhvr>
                                      <p:tavLst>
                                        <p:tav tm="0">
                                          <p:val>
                                            <p:fltVal val="0"/>
                                          </p:val>
                                        </p:tav>
                                        <p:tav tm="100000">
                                          <p:val>
                                            <p:strVal val="#ppt_w"/>
                                          </p:val>
                                        </p:tav>
                                      </p:tavLst>
                                    </p:anim>
                                    <p:anim calcmode="lin" valueType="num">
                                      <p:cBhvr>
                                        <p:cTn id="34" dur="500" fill="hold"/>
                                        <p:tgtEl>
                                          <p:spTgt spid="5576"/>
                                        </p:tgtEl>
                                        <p:attrNameLst>
                                          <p:attrName>ppt_h</p:attrName>
                                        </p:attrNameLst>
                                      </p:cBhvr>
                                      <p:tavLst>
                                        <p:tav tm="0">
                                          <p:val>
                                            <p:fltVal val="0"/>
                                          </p:val>
                                        </p:tav>
                                        <p:tav tm="100000">
                                          <p:val>
                                            <p:strVal val="#ppt_h"/>
                                          </p:val>
                                        </p:tav>
                                      </p:tavLst>
                                    </p:anim>
                                    <p:animEffect transition="in" filter="fade">
                                      <p:cBhvr>
                                        <p:cTn id="35" dur="500"/>
                                        <p:tgtEl>
                                          <p:spTgt spid="5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9" grpId="0" animBg="1"/>
      <p:bldP spid="5572" grpId="0" animBg="1"/>
      <p:bldP spid="557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5" name="Group"/>
          <p:cNvGrpSpPr/>
          <p:nvPr/>
        </p:nvGrpSpPr>
        <p:grpSpPr>
          <a:xfrm>
            <a:off x="-25400" y="-5160"/>
            <a:ext cx="24434800" cy="13726320"/>
            <a:chOff x="0" y="0"/>
            <a:chExt cx="24434800" cy="13726318"/>
          </a:xfrm>
        </p:grpSpPr>
        <p:sp>
          <p:nvSpPr>
            <p:cNvPr id="5593" name="Rectangle"/>
            <p:cNvSpPr/>
            <p:nvPr/>
          </p:nvSpPr>
          <p:spPr>
            <a:xfrm>
              <a:off x="0" y="5159"/>
              <a:ext cx="24434800" cy="13716001"/>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94" name="Shape"/>
            <p:cNvSpPr/>
            <p:nvPr/>
          </p:nvSpPr>
          <p:spPr>
            <a:xfrm>
              <a:off x="15081" y="0"/>
              <a:ext cx="24404638" cy="13726319"/>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598" name="Group"/>
          <p:cNvGrpSpPr/>
          <p:nvPr/>
        </p:nvGrpSpPr>
        <p:grpSpPr>
          <a:xfrm>
            <a:off x="2886736" y="2717800"/>
            <a:ext cx="18610528" cy="8610601"/>
            <a:chOff x="0" y="0"/>
            <a:chExt cx="18610527" cy="8610600"/>
          </a:xfrm>
        </p:grpSpPr>
        <p:sp>
          <p:nvSpPr>
            <p:cNvPr id="5596"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97"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5599" name="Thank you!"/>
          <p:cNvSpPr txBox="1"/>
          <p:nvPr/>
        </p:nvSpPr>
        <p:spPr>
          <a:xfrm>
            <a:off x="5079444" y="3975099"/>
            <a:ext cx="15503239"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18000" b="0">
                <a:solidFill>
                  <a:srgbClr val="242423"/>
                </a:solidFill>
                <a:latin typeface="Montserrat Bold"/>
                <a:ea typeface="Montserrat Bold"/>
                <a:cs typeface="Montserrat Bold"/>
                <a:sym typeface="Montserrat Bold"/>
              </a:defRPr>
            </a:lvl1pPr>
          </a:lstStyle>
          <a:p>
            <a:r>
              <a:rPr lang="de-DE" sz="15000" b="1" dirty="0">
                <a:solidFill>
                  <a:schemeClr val="tx1"/>
                </a:solidFill>
                <a:latin typeface="Montserrat ExtraBold" pitchFamily="2" charset="77"/>
              </a:rPr>
              <a:t>THANK YOU!</a:t>
            </a:r>
          </a:p>
        </p:txBody>
      </p:sp>
      <p:grpSp>
        <p:nvGrpSpPr>
          <p:cNvPr id="2" name="Group 1">
            <a:extLst>
              <a:ext uri="{FF2B5EF4-FFF2-40B4-BE49-F238E27FC236}">
                <a16:creationId xmlns:a16="http://schemas.microsoft.com/office/drawing/2014/main" id="{8D481CCC-DC22-A64E-B8DE-90F23FFD41FE}"/>
              </a:ext>
            </a:extLst>
          </p:cNvPr>
          <p:cNvGrpSpPr/>
          <p:nvPr/>
        </p:nvGrpSpPr>
        <p:grpSpPr>
          <a:xfrm>
            <a:off x="5130320" y="7422239"/>
            <a:ext cx="8028568" cy="1112975"/>
            <a:chOff x="5065007" y="7597319"/>
            <a:chExt cx="8028568" cy="1112975"/>
          </a:xfrm>
        </p:grpSpPr>
        <p:sp>
          <p:nvSpPr>
            <p:cNvPr id="5603" name="More Free Templates: https://hislide.io"/>
            <p:cNvSpPr txBox="1"/>
            <p:nvPr/>
          </p:nvSpPr>
          <p:spPr>
            <a:xfrm>
              <a:off x="5520082" y="7597319"/>
              <a:ext cx="757349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4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More Free Templates: </a:t>
              </a:r>
              <a:r>
                <a:rPr u="sng" dirty="0">
                  <a:solidFill>
                    <a:schemeClr val="accent5"/>
                  </a:solidFill>
                  <a:latin typeface="Montserrat ExtraBold" pitchFamily="2" charset="77"/>
                  <a:hlinkClick r:id="rId2">
                    <a:extLst>
                      <a:ext uri="{A12FA001-AC4F-418D-AE19-62706E023703}">
                        <ahyp:hlinkClr xmlns:ahyp="http://schemas.microsoft.com/office/drawing/2018/hyperlinkcolor" val="tx"/>
                      </a:ext>
                    </a:extLst>
                  </a:hlinkClick>
                </a:rPr>
                <a:t>https://hislide.io</a:t>
              </a:r>
            </a:p>
          </p:txBody>
        </p:sp>
        <p:sp>
          <p:nvSpPr>
            <p:cNvPr id="5605" name="Free Support 24/7/365"/>
            <p:cNvSpPr txBox="1"/>
            <p:nvPr/>
          </p:nvSpPr>
          <p:spPr>
            <a:xfrm>
              <a:off x="5520082" y="8240393"/>
              <a:ext cx="3844956"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400" b="0" u="sng">
                  <a:solidFill>
                    <a:srgbClr val="242423"/>
                  </a:solidFill>
                  <a:latin typeface="Montserrat Bold"/>
                  <a:ea typeface="Montserrat Bold"/>
                  <a:cs typeface="Montserrat Bold"/>
                  <a:sym typeface="Montserrat Bold"/>
                  <a:hlinkClick r:id="rId3"/>
                </a:defRPr>
              </a:lvl1pPr>
            </a:lstStyle>
            <a:p>
              <a:pPr>
                <a:defRPr u="none"/>
              </a:pPr>
              <a:r>
                <a:rPr b="1" u="sng" dirty="0">
                  <a:solidFill>
                    <a:schemeClr val="accent5"/>
                  </a:solidFill>
                  <a:latin typeface="Montserrat ExtraBold" pitchFamily="2" charset="77"/>
                  <a:hlinkClick r:id="rId3">
                    <a:extLst>
                      <a:ext uri="{A12FA001-AC4F-418D-AE19-62706E023703}">
                        <ahyp:hlinkClr xmlns:ahyp="http://schemas.microsoft.com/office/drawing/2018/hyperlinkcolor" val="tx"/>
                      </a:ext>
                    </a:extLst>
                  </a:hlinkClick>
                </a:rPr>
                <a:t>Free Support 24/7/365</a:t>
              </a:r>
            </a:p>
          </p:txBody>
        </p:sp>
        <p:sp>
          <p:nvSpPr>
            <p:cNvPr id="5606" name="Circle"/>
            <p:cNvSpPr/>
            <p:nvPr/>
          </p:nvSpPr>
          <p:spPr>
            <a:xfrm>
              <a:off x="5065007" y="7715677"/>
              <a:ext cx="233186" cy="23318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07" name="Graphic 84"/>
            <p:cNvSpPr/>
            <p:nvPr/>
          </p:nvSpPr>
          <p:spPr>
            <a:xfrm>
              <a:off x="5112165" y="7762836"/>
              <a:ext cx="138868" cy="1388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12" name="Circle"/>
            <p:cNvSpPr/>
            <p:nvPr/>
          </p:nvSpPr>
          <p:spPr>
            <a:xfrm>
              <a:off x="5065007" y="8358751"/>
              <a:ext cx="233186" cy="23318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13" name="Graphic 84"/>
            <p:cNvSpPr/>
            <p:nvPr/>
          </p:nvSpPr>
          <p:spPr>
            <a:xfrm>
              <a:off x="5112165" y="8405910"/>
              <a:ext cx="138868" cy="1388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98"/>
                                        </p:tgtEl>
                                        <p:attrNameLst>
                                          <p:attrName>style.visibility</p:attrName>
                                        </p:attrNameLst>
                                      </p:cBhvr>
                                      <p:to>
                                        <p:strVal val="visible"/>
                                      </p:to>
                                    </p:set>
                                    <p:anim calcmode="lin" valueType="num">
                                      <p:cBhvr additive="base">
                                        <p:cTn id="7" dur="500" fill="hold"/>
                                        <p:tgtEl>
                                          <p:spTgt spid="5598"/>
                                        </p:tgtEl>
                                        <p:attrNameLst>
                                          <p:attrName>ppt_x</p:attrName>
                                        </p:attrNameLst>
                                      </p:cBhvr>
                                      <p:tavLst>
                                        <p:tav tm="0">
                                          <p:val>
                                            <p:strVal val="#ppt_x"/>
                                          </p:val>
                                        </p:tav>
                                        <p:tav tm="100000">
                                          <p:val>
                                            <p:strVal val="#ppt_x"/>
                                          </p:val>
                                        </p:tav>
                                      </p:tavLst>
                                    </p:anim>
                                    <p:anim calcmode="lin" valueType="num">
                                      <p:cBhvr additive="base">
                                        <p:cTn id="8" dur="500" fill="hold"/>
                                        <p:tgtEl>
                                          <p:spTgt spid="55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599">
                                            <p:txEl>
                                              <p:pRg st="0" end="0"/>
                                            </p:txEl>
                                          </p:spTgt>
                                        </p:tgtEl>
                                        <p:attrNameLst>
                                          <p:attrName>style.visibility</p:attrName>
                                        </p:attrNameLst>
                                      </p:cBhvr>
                                      <p:to>
                                        <p:strVal val="visible"/>
                                      </p:to>
                                    </p:set>
                                    <p:animEffect transition="in" filter="fade">
                                      <p:cBhvr>
                                        <p:cTn id="13" dur="500"/>
                                        <p:tgtEl>
                                          <p:spTgt spid="559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2651125" y="3045622"/>
            <a:ext cx="7573492" cy="3092366"/>
            <a:chOff x="12750800" y="2832971"/>
            <a:chExt cx="7573492" cy="3092366"/>
          </a:xfrm>
        </p:grpSpPr>
        <p:sp>
          <p:nvSpPr>
            <p:cNvPr id="129" name="Placeholder Demo Text"/>
            <p:cNvSpPr txBox="1"/>
            <p:nvPr/>
          </p:nvSpPr>
          <p:spPr>
            <a:xfrm>
              <a:off x="12750800" y="3360532"/>
              <a:ext cx="75734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Model Registry</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2716003" y="6568465"/>
            <a:ext cx="9799760" cy="4369303"/>
            <a:chOff x="12815678" y="6355814"/>
            <a:chExt cx="9799760" cy="4369303"/>
          </a:xfrm>
        </p:grpSpPr>
        <p:sp>
          <p:nvSpPr>
            <p:cNvPr id="133" name="Lorem ipsum dolor sit amet, consectetur adipiscing elit, sed do eiusmod tempor incididunt ut labore et dolore magna aliqua."/>
            <p:cNvSpPr/>
            <p:nvPr/>
          </p:nvSpPr>
          <p:spPr>
            <a:xfrm>
              <a:off x="13742315" y="6355814"/>
              <a:ext cx="870087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Trained model artifacts  are stored</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42315" y="7667122"/>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Centralized storage</a:t>
              </a:r>
              <a:endParaRPr sz="2800" dirty="0">
                <a:solidFill>
                  <a:schemeClr val="tx1"/>
                </a:solidFill>
                <a:latin typeface="Montserrat" pitchFamily="2" charset="77"/>
              </a:endParaRP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901083"/>
              <a:ext cx="8558496"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Metadata of model</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42315" y="10146048"/>
              <a:ext cx="854573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Source for production model deployment</a:t>
              </a:r>
              <a:endParaRPr sz="2800" dirty="0">
                <a:solidFill>
                  <a:schemeClr val="tx1"/>
                </a:solidFill>
                <a:latin typeface="Montserrat" pitchFamily="2" charset="77"/>
              </a:endParaRP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grpSp>
      <p:pic>
        <p:nvPicPr>
          <p:cNvPr id="5" name="Picture Placeholder 4">
            <a:extLst>
              <a:ext uri="{FF2B5EF4-FFF2-40B4-BE49-F238E27FC236}">
                <a16:creationId xmlns:a16="http://schemas.microsoft.com/office/drawing/2014/main" id="{694DE7DA-56B7-9649-9544-67477B3CAE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12188374" y="2253167"/>
            <a:ext cx="8004175" cy="9490075"/>
          </a:xfrm>
          <a:prstGeom prst="roundRect">
            <a:avLst>
              <a:gd name="adj" fmla="val 2388"/>
            </a:avLst>
          </a:prstGeom>
        </p:spPr>
      </p:pic>
    </p:spTree>
    <p:extLst>
      <p:ext uri="{BB962C8B-B14F-4D97-AF65-F5344CB8AC3E}">
        <p14:creationId xmlns:p14="http://schemas.microsoft.com/office/powerpoint/2010/main" val="17270523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12750800" y="2832971"/>
            <a:ext cx="7573492" cy="3092366"/>
            <a:chOff x="12750800" y="2832971"/>
            <a:chExt cx="7573492" cy="3092366"/>
          </a:xfrm>
        </p:grpSpPr>
        <p:sp>
          <p:nvSpPr>
            <p:cNvPr id="129" name="Placeholder Demo Text"/>
            <p:cNvSpPr txBox="1"/>
            <p:nvPr/>
          </p:nvSpPr>
          <p:spPr>
            <a:xfrm>
              <a:off x="12750800" y="3360532"/>
              <a:ext cx="75734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Model Serving</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12815678" y="6411154"/>
            <a:ext cx="9799760" cy="4365003"/>
            <a:chOff x="12815678" y="6411154"/>
            <a:chExt cx="9799760" cy="4365003"/>
          </a:xfrm>
        </p:grpSpPr>
        <p:sp>
          <p:nvSpPr>
            <p:cNvPr id="133" name="Lorem ipsum dolor sit amet, consectetur adipiscing elit, sed do eiusmod tempor incididunt ut labore et dolore magna aliqua."/>
            <p:cNvSpPr/>
            <p:nvPr/>
          </p:nvSpPr>
          <p:spPr>
            <a:xfrm>
              <a:off x="13728702" y="6411154"/>
              <a:ext cx="870087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Serve model as API</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42315" y="7656119"/>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Take the latest version without downtime</a:t>
              </a:r>
              <a:endParaRPr sz="2800" dirty="0">
                <a:solidFill>
                  <a:schemeClr val="tx1"/>
                </a:solidFill>
                <a:latin typeface="Montserrat" pitchFamily="2" charset="77"/>
              </a:endParaRP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901084"/>
              <a:ext cx="8558496"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Automated scaling</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42315" y="10197088"/>
              <a:ext cx="854573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800" dirty="0">
                <a:solidFill>
                  <a:schemeClr val="tx1"/>
                </a:solidFill>
                <a:latin typeface="Montserrat" pitchFamily="2" charset="77"/>
              </a:endParaRPr>
            </a:p>
          </p:txBody>
        </p:sp>
      </p:grpSp>
      <p:pic>
        <p:nvPicPr>
          <p:cNvPr id="5" name="Picture Placeholder 4">
            <a:extLst>
              <a:ext uri="{FF2B5EF4-FFF2-40B4-BE49-F238E27FC236}">
                <a16:creationId xmlns:a16="http://schemas.microsoft.com/office/drawing/2014/main" id="{694DE7DA-56B7-9649-9544-67477B3CAE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2651125" y="2390775"/>
            <a:ext cx="8004175" cy="9490075"/>
          </a:xfrm>
          <a:prstGeom prst="roundRect">
            <a:avLst>
              <a:gd name="adj" fmla="val 2388"/>
            </a:avLst>
          </a:prstGeom>
        </p:spPr>
      </p:pic>
    </p:spTree>
    <p:extLst>
      <p:ext uri="{BB962C8B-B14F-4D97-AF65-F5344CB8AC3E}">
        <p14:creationId xmlns:p14="http://schemas.microsoft.com/office/powerpoint/2010/main" val="39165378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2651125" y="3045622"/>
            <a:ext cx="7573492" cy="3092366"/>
            <a:chOff x="12750800" y="2832971"/>
            <a:chExt cx="7573492" cy="3092366"/>
          </a:xfrm>
        </p:grpSpPr>
        <p:sp>
          <p:nvSpPr>
            <p:cNvPr id="129" name="Placeholder Demo Text"/>
            <p:cNvSpPr txBox="1"/>
            <p:nvPr/>
          </p:nvSpPr>
          <p:spPr>
            <a:xfrm>
              <a:off x="12750800" y="3360532"/>
              <a:ext cx="7573492"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Model Monitoring</a:t>
              </a:r>
              <a:endParaRPr b="1" dirty="0">
                <a:solidFill>
                  <a:schemeClr val="tx1"/>
                </a:solidFill>
                <a:latin typeface="Montserrat ExtraBold" pitchFamily="2" charset="77"/>
              </a:endParaRP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a:t>
                </a:r>
                <a:r>
                  <a:rPr lang="en-US" dirty="0" err="1">
                    <a:solidFill>
                      <a:schemeClr val="tx1"/>
                    </a:solidFill>
                  </a:rPr>
                  <a:t>WOrkoflow</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2702837" y="6579465"/>
            <a:ext cx="11063497" cy="4439107"/>
            <a:chOff x="12802512" y="6366814"/>
            <a:chExt cx="11063497" cy="4439107"/>
          </a:xfrm>
        </p:grpSpPr>
        <p:sp>
          <p:nvSpPr>
            <p:cNvPr id="133" name="Lorem ipsum dolor sit amet, consectetur adipiscing elit, sed do eiusmod tempor incididunt ut labore et dolore magna aliqua."/>
            <p:cNvSpPr/>
            <p:nvPr/>
          </p:nvSpPr>
          <p:spPr>
            <a:xfrm>
              <a:off x="13729149" y="6366814"/>
              <a:ext cx="10136860" cy="213026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Check for Drift</a:t>
              </a:r>
            </a:p>
            <a:p>
              <a:r>
                <a:rPr lang="en-US" sz="2800" dirty="0">
                  <a:solidFill>
                    <a:schemeClr val="tx1"/>
                  </a:solidFill>
                  <a:latin typeface="Montserrat" pitchFamily="2" charset="77"/>
                </a:rPr>
                <a:t>	- Training data not representing reality</a:t>
              </a:r>
            </a:p>
            <a:p>
              <a:r>
                <a:rPr lang="en-US" sz="2800" dirty="0">
                  <a:solidFill>
                    <a:schemeClr val="tx1"/>
                  </a:solidFill>
                  <a:latin typeface="Montserrat" pitchFamily="2" charset="77"/>
                </a:rPr>
                <a:t>	- Relationship between input and </a:t>
              </a:r>
            </a:p>
            <a:p>
              <a:r>
                <a:rPr lang="en-US" sz="2800" dirty="0">
                  <a:solidFill>
                    <a:schemeClr val="tx1"/>
                  </a:solidFill>
                  <a:latin typeface="Montserrat" pitchFamily="2" charset="77"/>
                </a:rPr>
                <a:t>	   prediction changes</a:t>
              </a: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29149" y="8586123"/>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Check for performance issues</a:t>
              </a:r>
              <a:endParaRPr sz="2800" dirty="0">
                <a:solidFill>
                  <a:schemeClr val="tx1"/>
                </a:solidFill>
                <a:latin typeface="Montserrat" pitchFamily="2" charset="77"/>
              </a:endParaRPr>
            </a:p>
          </p:txBody>
        </p:sp>
        <p:sp>
          <p:nvSpPr>
            <p:cNvPr id="139" name="Circle"/>
            <p:cNvSpPr/>
            <p:nvPr/>
          </p:nvSpPr>
          <p:spPr>
            <a:xfrm>
              <a:off x="12815678" y="8595214"/>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0" name="Graphic 48"/>
            <p:cNvSpPr/>
            <p:nvPr/>
          </p:nvSpPr>
          <p:spPr>
            <a:xfrm>
              <a:off x="12981531" y="879079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29553" y="9411031"/>
              <a:ext cx="8558496"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Monitor for bugs</a:t>
              </a:r>
              <a:endParaRPr sz="2800" dirty="0">
                <a:solidFill>
                  <a:schemeClr val="tx1"/>
                </a:solidFill>
                <a:latin typeface="Montserrat" pitchFamily="2" charset="77"/>
              </a:endParaRPr>
            </a:p>
          </p:txBody>
        </p:sp>
        <p:sp>
          <p:nvSpPr>
            <p:cNvPr id="144" name="Circle"/>
            <p:cNvSpPr/>
            <p:nvPr/>
          </p:nvSpPr>
          <p:spPr>
            <a:xfrm>
              <a:off x="12815678" y="9420122"/>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5" name="Graphic 48"/>
            <p:cNvSpPr/>
            <p:nvPr/>
          </p:nvSpPr>
          <p:spPr>
            <a:xfrm>
              <a:off x="12981531" y="9615702"/>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29149" y="10168192"/>
              <a:ext cx="854573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Monitor for fairness</a:t>
              </a:r>
              <a:endParaRPr sz="2800" dirty="0">
                <a:solidFill>
                  <a:schemeClr val="tx1"/>
                </a:solidFill>
                <a:latin typeface="Montserrat" pitchFamily="2" charset="77"/>
              </a:endParaRPr>
            </a:p>
          </p:txBody>
        </p:sp>
        <p:sp>
          <p:nvSpPr>
            <p:cNvPr id="149" name="Circle"/>
            <p:cNvSpPr/>
            <p:nvPr/>
          </p:nvSpPr>
          <p:spPr>
            <a:xfrm>
              <a:off x="12802512" y="10245031"/>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Arial Black" panose="020B0604020202020204" pitchFamily="34" charset="0"/>
                <a:cs typeface="Arial Black" panose="020B0604020202020204" pitchFamily="34" charset="0"/>
              </a:endParaRPr>
            </a:p>
          </p:txBody>
        </p:sp>
      </p:grpSp>
      <p:pic>
        <p:nvPicPr>
          <p:cNvPr id="5" name="Picture Placeholder 4">
            <a:extLst>
              <a:ext uri="{FF2B5EF4-FFF2-40B4-BE49-F238E27FC236}">
                <a16:creationId xmlns:a16="http://schemas.microsoft.com/office/drawing/2014/main" id="{694DE7DA-56B7-9649-9544-67477B3CAEA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12188374" y="2253167"/>
            <a:ext cx="8004175" cy="9490075"/>
          </a:xfrm>
          <a:prstGeom prst="roundRect">
            <a:avLst>
              <a:gd name="adj" fmla="val 2388"/>
            </a:avLst>
          </a:prstGeom>
        </p:spPr>
      </p:pic>
    </p:spTree>
    <p:extLst>
      <p:ext uri="{BB962C8B-B14F-4D97-AF65-F5344CB8AC3E}">
        <p14:creationId xmlns:p14="http://schemas.microsoft.com/office/powerpoint/2010/main" val="20356009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3100341"/>
            <a:chOff x="14507795" y="3669941"/>
            <a:chExt cx="7470061" cy="3100341"/>
          </a:xfrm>
        </p:grpSpPr>
        <p:sp>
          <p:nvSpPr>
            <p:cNvPr id="939" name="Today’s Agenda"/>
            <p:cNvSpPr txBox="1"/>
            <p:nvPr/>
          </p:nvSpPr>
          <p:spPr>
            <a:xfrm>
              <a:off x="14507795" y="4204881"/>
              <a:ext cx="7470061" cy="2565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Today’s Agenda</a:t>
              </a:r>
            </a:p>
          </p:txBody>
        </p:sp>
        <p:grpSp>
          <p:nvGrpSpPr>
            <p:cNvPr id="943" name="Group"/>
            <p:cNvGrpSpPr/>
            <p:nvPr/>
          </p:nvGrpSpPr>
          <p:grpSpPr>
            <a:xfrm>
              <a:off x="14617861" y="3669941"/>
              <a:ext cx="4183486" cy="369596"/>
              <a:chOff x="0" y="-46291"/>
              <a:chExt cx="4183485" cy="369596"/>
            </a:xfrm>
          </p:grpSpPr>
          <p:sp>
            <p:nvSpPr>
              <p:cNvPr id="941" name="Rectangle"/>
              <p:cNvSpPr/>
              <p:nvPr/>
            </p:nvSpPr>
            <p:spPr>
              <a:xfrm>
                <a:off x="0" y="144271"/>
                <a:ext cx="4131769" cy="179034"/>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4131769"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ML in production</a:t>
                </a:r>
                <a:endParaRPr dirty="0">
                  <a:solidFill>
                    <a:schemeClr val="tx1"/>
                  </a:solidFill>
                </a:endParaRP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985628" y="2755734"/>
            <a:ext cx="7636247" cy="1359988"/>
            <a:chOff x="1985628" y="2755734"/>
            <a:chExt cx="7636247" cy="1359988"/>
          </a:xfrm>
        </p:grpSpPr>
        <p:sp>
          <p:nvSpPr>
            <p:cNvPr id="945" name="09:00 - 10:00, About us"/>
            <p:cNvSpPr txBox="1"/>
            <p:nvPr/>
          </p:nvSpPr>
          <p:spPr>
            <a:xfrm>
              <a:off x="3694886" y="2755734"/>
              <a:ext cx="59269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About </a:t>
              </a:r>
              <a:r>
                <a:rPr lang="en-US" b="1" dirty="0">
                  <a:solidFill>
                    <a:schemeClr val="tx1"/>
                  </a:solidFill>
                  <a:latin typeface="Montserrat ExtraBold" pitchFamily="2" charset="77"/>
                </a:rPr>
                <a:t>me, About Data Max</a:t>
              </a:r>
              <a:endParaRPr b="1" dirty="0">
                <a:solidFill>
                  <a:schemeClr val="tx1"/>
                </a:solidFill>
                <a:latin typeface="Montserrat ExtraBold" pitchFamily="2" charset="77"/>
              </a:endParaRPr>
            </a:p>
          </p:txBody>
        </p:sp>
        <p:sp>
          <p:nvSpPr>
            <p:cNvPr id="946" name="Lorem ipsum dolor sit amet, consectetur adipiscing elit, sed do eiusmod tempor"/>
            <p:cNvSpPr txBox="1"/>
            <p:nvPr/>
          </p:nvSpPr>
          <p:spPr>
            <a:xfrm>
              <a:off x="3670869" y="3325133"/>
              <a:ext cx="5667684"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err="1">
                  <a:solidFill>
                    <a:schemeClr val="accent1">
                      <a:lumMod val="40000"/>
                      <a:lumOff val="60000"/>
                    </a:schemeClr>
                  </a:solidFill>
                </a:rPr>
                <a:t>Bujar</a:t>
              </a:r>
              <a:r>
                <a:rPr lang="en-US" dirty="0">
                  <a:solidFill>
                    <a:schemeClr val="accent1">
                      <a:lumMod val="40000"/>
                      <a:lumOff val="60000"/>
                    </a:schemeClr>
                  </a:solidFill>
                </a:rPr>
                <a:t> </a:t>
              </a:r>
              <a:r>
                <a:rPr lang="en-US" dirty="0" err="1">
                  <a:solidFill>
                    <a:schemeClr val="accent1">
                      <a:lumMod val="40000"/>
                      <a:lumOff val="60000"/>
                    </a:schemeClr>
                  </a:solidFill>
                </a:rPr>
                <a:t>Bakiu</a:t>
              </a:r>
              <a:r>
                <a:rPr lang="en-US" dirty="0">
                  <a:solidFill>
                    <a:schemeClr val="accent1">
                      <a:lumMod val="40000"/>
                      <a:lumOff val="60000"/>
                    </a:schemeClr>
                  </a:solidFill>
                </a:rPr>
                <a:t>, CEO Data Max</a:t>
              </a:r>
              <a:endParaRPr dirty="0">
                <a:solidFill>
                  <a:schemeClr val="accent1">
                    <a:lumMod val="40000"/>
                    <a:lumOff val="60000"/>
                  </a:schemeClr>
                </a:solidFill>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a:t>
              </a: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985628" y="6439747"/>
            <a:ext cx="7636247" cy="1447139"/>
            <a:chOff x="1985628" y="6439747"/>
            <a:chExt cx="7636247" cy="1447139"/>
          </a:xfrm>
        </p:grpSpPr>
        <p:sp>
          <p:nvSpPr>
            <p:cNvPr id="950" name="11:00 - 12:00, Coffee Break"/>
            <p:cNvSpPr txBox="1"/>
            <p:nvPr/>
          </p:nvSpPr>
          <p:spPr>
            <a:xfrm>
              <a:off x="3694886" y="6439747"/>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Modern ML Platforms, </a:t>
              </a:r>
              <a:r>
                <a:rPr lang="en-US" b="1" dirty="0" err="1">
                  <a:solidFill>
                    <a:schemeClr val="tx1"/>
                  </a:solidFill>
                  <a:latin typeface="Montserrat ExtraBold" pitchFamily="2" charset="77"/>
                </a:rPr>
                <a:t>MLOps</a:t>
              </a:r>
              <a:endParaRPr b="1" dirty="0">
                <a:solidFill>
                  <a:schemeClr val="tx1"/>
                </a:solidFill>
                <a:latin typeface="Montserrat ExtraBold" pitchFamily="2" charset="77"/>
              </a:endParaRPr>
            </a:p>
          </p:txBody>
        </p:sp>
        <p:sp>
          <p:nvSpPr>
            <p:cNvPr id="951" name="Lorem ipsum dolor sit amet, consectetur adipiscing elit, sed do eiusmod tempor"/>
            <p:cNvSpPr txBox="1"/>
            <p:nvPr/>
          </p:nvSpPr>
          <p:spPr>
            <a:xfrm>
              <a:off x="3670869" y="7009145"/>
              <a:ext cx="566768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a:solidFill>
                    <a:schemeClr val="accent1">
                      <a:lumMod val="40000"/>
                      <a:lumOff val="60000"/>
                    </a:schemeClr>
                  </a:solidFill>
                </a:rPr>
                <a:t>Components of ML Platforms, their purpose, role of </a:t>
              </a:r>
              <a:r>
                <a:rPr lang="en-US" dirty="0" err="1">
                  <a:solidFill>
                    <a:schemeClr val="accent1">
                      <a:lumMod val="40000"/>
                      <a:lumOff val="60000"/>
                    </a:schemeClr>
                  </a:solidFill>
                </a:rPr>
                <a:t>MLOps</a:t>
              </a:r>
              <a:endParaRPr lang="en-US" dirty="0">
                <a:solidFill>
                  <a:schemeClr val="accent1">
                    <a:lumMod val="40000"/>
                    <a:lumOff val="60000"/>
                  </a:schemeClr>
                </a:solidFill>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a:t>
              </a: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985627" y="8281754"/>
            <a:ext cx="8384990" cy="1359987"/>
            <a:chOff x="1985627" y="8281754"/>
            <a:chExt cx="8384990" cy="1359987"/>
          </a:xfrm>
        </p:grpSpPr>
        <p:sp>
          <p:nvSpPr>
            <p:cNvPr id="955" name="12:00 - 13:00, Project Presentation"/>
            <p:cNvSpPr/>
            <p:nvPr/>
          </p:nvSpPr>
          <p:spPr>
            <a:xfrm>
              <a:off x="3694885" y="8281754"/>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ML Model for Email Classification</a:t>
              </a:r>
              <a:endParaRPr b="1" dirty="0">
                <a:solidFill>
                  <a:schemeClr val="tx1"/>
                </a:solidFill>
                <a:latin typeface="Montserrat ExtraBold" pitchFamily="2" charset="77"/>
              </a:endParaRPr>
            </a:p>
          </p:txBody>
        </p:sp>
        <p:sp>
          <p:nvSpPr>
            <p:cNvPr id="956" name="Lorem ipsum dolor sit amet, consectetur adipiscing elit, sed do eiusmod tempor"/>
            <p:cNvSpPr/>
            <p:nvPr/>
          </p:nvSpPr>
          <p:spPr>
            <a:xfrm>
              <a:off x="3670868" y="8851152"/>
              <a:ext cx="5667684"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a:solidFill>
                    <a:schemeClr val="accent1">
                      <a:lumMod val="40000"/>
                      <a:lumOff val="60000"/>
                    </a:schemeClr>
                  </a:solidFill>
                </a:rPr>
                <a:t>A ML Model for NLP Classification</a:t>
              </a:r>
              <a:endParaRPr dirty="0">
                <a:solidFill>
                  <a:schemeClr val="accent1">
                    <a:lumMod val="40000"/>
                    <a:lumOff val="60000"/>
                  </a:schemeClr>
                </a:solidFill>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a:t>
              </a: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985628" y="10123760"/>
            <a:ext cx="7636247" cy="1359987"/>
            <a:chOff x="1985628" y="10123760"/>
            <a:chExt cx="7636247" cy="1359987"/>
          </a:xfrm>
        </p:grpSpPr>
        <p:sp>
          <p:nvSpPr>
            <p:cNvPr id="960" name="13:00 - 13:10, Thank you"/>
            <p:cNvSpPr txBox="1"/>
            <p:nvPr/>
          </p:nvSpPr>
          <p:spPr>
            <a:xfrm>
              <a:off x="3694886" y="10123760"/>
              <a:ext cx="5926989"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Hands-on: Deploying ML Model in Kubernetes</a:t>
              </a:r>
              <a:endParaRPr b="1" dirty="0">
                <a:solidFill>
                  <a:schemeClr val="tx1"/>
                </a:solidFill>
                <a:latin typeface="Montserrat ExtraBold" pitchFamily="2" charset="77"/>
              </a:endParaRPr>
            </a:p>
          </p:txBody>
        </p:sp>
        <p:sp>
          <p:nvSpPr>
            <p:cNvPr id="961" name="Lorem ipsum dolor sit amet, consectetur adipiscing elit, sed do eiusmod tempor"/>
            <p:cNvSpPr txBox="1"/>
            <p:nvPr/>
          </p:nvSpPr>
          <p:spPr>
            <a:xfrm>
              <a:off x="3670868" y="10918426"/>
              <a:ext cx="547313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a:solidFill>
                    <a:schemeClr val="accent1">
                      <a:lumMod val="40000"/>
                      <a:lumOff val="60000"/>
                    </a:schemeClr>
                  </a:solidFill>
                </a:rPr>
                <a:t>Deploying and scaling an ML Model in k8s</a:t>
              </a:r>
              <a:endParaRPr dirty="0">
                <a:solidFill>
                  <a:schemeClr val="accent1">
                    <a:lumMod val="40000"/>
                    <a:lumOff val="60000"/>
                  </a:schemeClr>
                </a:solidFill>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a:t>
              </a: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985628" y="4597741"/>
            <a:ext cx="8384989" cy="1359987"/>
            <a:chOff x="1985628" y="4597741"/>
            <a:chExt cx="8384989" cy="1359987"/>
          </a:xfrm>
        </p:grpSpPr>
        <p:sp>
          <p:nvSpPr>
            <p:cNvPr id="965" name="10:00 - 11:00, Project Presentation"/>
            <p:cNvSpPr/>
            <p:nvPr/>
          </p:nvSpPr>
          <p:spPr>
            <a:xfrm>
              <a:off x="3694886" y="4597741"/>
              <a:ext cx="6645379"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Hidden Technical Debt in Machine Learning</a:t>
              </a:r>
              <a:endParaRPr b="1" dirty="0">
                <a:solidFill>
                  <a:schemeClr val="tx1"/>
                </a:solidFill>
                <a:latin typeface="Montserrat ExtraBold" pitchFamily="2" charset="77"/>
              </a:endParaRPr>
            </a:p>
          </p:txBody>
        </p:sp>
        <p:sp>
          <p:nvSpPr>
            <p:cNvPr id="966" name="Lorem ipsum dolor sit amet, consectetur adipiscing elit, sed do eiusmod tempor"/>
            <p:cNvSpPr/>
            <p:nvPr/>
          </p:nvSpPr>
          <p:spPr>
            <a:xfrm>
              <a:off x="3670868" y="5471347"/>
              <a:ext cx="6699749"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a:solidFill>
                    <a:schemeClr val="accent1">
                      <a:lumMod val="40000"/>
                      <a:lumOff val="60000"/>
                    </a:schemeClr>
                  </a:solidFill>
                </a:rPr>
                <a:t>Hidden Technical Debt in ML, and why it is an issue</a:t>
              </a:r>
              <a:endParaRPr dirty="0">
                <a:solidFill>
                  <a:schemeClr val="accent1">
                    <a:lumMod val="40000"/>
                    <a:lumOff val="60000"/>
                  </a:schemeClr>
                </a:solidFill>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a:t>
              </a: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6863619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7" name="Rectangle"/>
          <p:cNvSpPr/>
          <p:nvPr/>
        </p:nvSpPr>
        <p:spPr>
          <a:xfrm>
            <a:off x="-25400" y="-1"/>
            <a:ext cx="24434800" cy="13716003"/>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28" name="Shape"/>
          <p:cNvSpPr/>
          <p:nvPr/>
        </p:nvSpPr>
        <p:spPr>
          <a:xfrm>
            <a:off x="-10319" y="-5160"/>
            <a:ext cx="24404638" cy="13726321"/>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732" name="Group"/>
          <p:cNvGrpSpPr/>
          <p:nvPr/>
        </p:nvGrpSpPr>
        <p:grpSpPr>
          <a:xfrm>
            <a:off x="2886736" y="2717800"/>
            <a:ext cx="18610528" cy="8610601"/>
            <a:chOff x="0" y="0"/>
            <a:chExt cx="18610527" cy="8610600"/>
          </a:xfrm>
        </p:grpSpPr>
        <p:sp>
          <p:nvSpPr>
            <p:cNvPr id="4730"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31"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33" name="Keep your face always toward the sunshine - and shadows will fall behind you."/>
          <p:cNvSpPr txBox="1"/>
          <p:nvPr/>
        </p:nvSpPr>
        <p:spPr>
          <a:xfrm>
            <a:off x="5079444" y="4347437"/>
            <a:ext cx="14637444" cy="1179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Questions so far?</a:t>
            </a:r>
            <a:endParaRPr b="1" dirty="0">
              <a:solidFill>
                <a:schemeClr val="tx1"/>
              </a:solidFill>
              <a:latin typeface="Montserrat ExtraBold" pitchFamily="2" charset="77"/>
            </a:endParaRPr>
          </a:p>
        </p:txBody>
      </p:sp>
    </p:spTree>
    <p:extLst>
      <p:ext uri="{BB962C8B-B14F-4D97-AF65-F5344CB8AC3E}">
        <p14:creationId xmlns:p14="http://schemas.microsoft.com/office/powerpoint/2010/main" val="2366853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32"/>
                                        </p:tgtEl>
                                        <p:attrNameLst>
                                          <p:attrName>style.visibility</p:attrName>
                                        </p:attrNameLst>
                                      </p:cBhvr>
                                      <p:to>
                                        <p:strVal val="visible"/>
                                      </p:to>
                                    </p:set>
                                    <p:anim calcmode="lin" valueType="num">
                                      <p:cBhvr additive="base">
                                        <p:cTn id="7" dur="500" fill="hold"/>
                                        <p:tgtEl>
                                          <p:spTgt spid="4732"/>
                                        </p:tgtEl>
                                        <p:attrNameLst>
                                          <p:attrName>ppt_x</p:attrName>
                                        </p:attrNameLst>
                                      </p:cBhvr>
                                      <p:tavLst>
                                        <p:tav tm="0">
                                          <p:val>
                                            <p:strVal val="#ppt_x"/>
                                          </p:val>
                                        </p:tav>
                                        <p:tav tm="100000">
                                          <p:val>
                                            <p:strVal val="#ppt_x"/>
                                          </p:val>
                                        </p:tav>
                                      </p:tavLst>
                                    </p:anim>
                                    <p:anim calcmode="lin" valueType="num">
                                      <p:cBhvr additive="base">
                                        <p:cTn id="8" dur="500" fill="hold"/>
                                        <p:tgtEl>
                                          <p:spTgt spid="47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33"/>
                                        </p:tgtEl>
                                        <p:attrNameLst>
                                          <p:attrName>style.visibility</p:attrName>
                                        </p:attrNameLst>
                                      </p:cBhvr>
                                      <p:to>
                                        <p:strVal val="visible"/>
                                      </p:to>
                                    </p:set>
                                    <p:animEffect transition="in" filter="fade">
                                      <p:cBhvr>
                                        <p:cTn id="13" dur="500"/>
                                        <p:tgtEl>
                                          <p:spTgt spid="4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7" name="Rectangle"/>
          <p:cNvSpPr/>
          <p:nvPr/>
        </p:nvSpPr>
        <p:spPr>
          <a:xfrm>
            <a:off x="-25400" y="-1"/>
            <a:ext cx="24434800" cy="13716003"/>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28" name="Shape"/>
          <p:cNvSpPr/>
          <p:nvPr/>
        </p:nvSpPr>
        <p:spPr>
          <a:xfrm>
            <a:off x="-10319" y="-5160"/>
            <a:ext cx="24404638" cy="13726321"/>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732" name="Group"/>
          <p:cNvGrpSpPr/>
          <p:nvPr/>
        </p:nvGrpSpPr>
        <p:grpSpPr>
          <a:xfrm>
            <a:off x="2886736" y="2717800"/>
            <a:ext cx="18610528" cy="8610601"/>
            <a:chOff x="0" y="0"/>
            <a:chExt cx="18610527" cy="8610600"/>
          </a:xfrm>
        </p:grpSpPr>
        <p:sp>
          <p:nvSpPr>
            <p:cNvPr id="4730"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31"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733" name="Keep your face always toward the sunshine - and shadows will fall behind you."/>
          <p:cNvSpPr txBox="1"/>
          <p:nvPr/>
        </p:nvSpPr>
        <p:spPr>
          <a:xfrm>
            <a:off x="5079444" y="4347437"/>
            <a:ext cx="14637444" cy="33342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What was this all about?</a:t>
            </a:r>
          </a:p>
          <a:p>
            <a:endParaRPr lang="en-US" b="1" dirty="0">
              <a:solidFill>
                <a:schemeClr val="tx1"/>
              </a:solidFill>
              <a:latin typeface="Montserrat ExtraBold" pitchFamily="2" charset="77"/>
            </a:endParaRPr>
          </a:p>
          <a:p>
            <a:r>
              <a:rPr lang="en-US" b="1" dirty="0">
                <a:solidFill>
                  <a:schemeClr val="tx1"/>
                </a:solidFill>
                <a:latin typeface="Montserrat ExtraBold" pitchFamily="2" charset="77"/>
              </a:rPr>
              <a:t>Let’s go back to the diagram!</a:t>
            </a:r>
            <a:endParaRPr b="1" dirty="0">
              <a:solidFill>
                <a:schemeClr val="tx1"/>
              </a:solidFill>
              <a:latin typeface="Montserrat ExtraBold" pitchFamily="2" charset="77"/>
            </a:endParaRPr>
          </a:p>
        </p:txBody>
      </p:sp>
    </p:spTree>
    <p:extLst>
      <p:ext uri="{BB962C8B-B14F-4D97-AF65-F5344CB8AC3E}">
        <p14:creationId xmlns:p14="http://schemas.microsoft.com/office/powerpoint/2010/main" val="173954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32"/>
                                        </p:tgtEl>
                                        <p:attrNameLst>
                                          <p:attrName>style.visibility</p:attrName>
                                        </p:attrNameLst>
                                      </p:cBhvr>
                                      <p:to>
                                        <p:strVal val="visible"/>
                                      </p:to>
                                    </p:set>
                                    <p:anim calcmode="lin" valueType="num">
                                      <p:cBhvr additive="base">
                                        <p:cTn id="7" dur="500" fill="hold"/>
                                        <p:tgtEl>
                                          <p:spTgt spid="4732"/>
                                        </p:tgtEl>
                                        <p:attrNameLst>
                                          <p:attrName>ppt_x</p:attrName>
                                        </p:attrNameLst>
                                      </p:cBhvr>
                                      <p:tavLst>
                                        <p:tav tm="0">
                                          <p:val>
                                            <p:strVal val="#ppt_x"/>
                                          </p:val>
                                        </p:tav>
                                        <p:tav tm="100000">
                                          <p:val>
                                            <p:strVal val="#ppt_x"/>
                                          </p:val>
                                        </p:tav>
                                      </p:tavLst>
                                    </p:anim>
                                    <p:anim calcmode="lin" valueType="num">
                                      <p:cBhvr additive="base">
                                        <p:cTn id="8" dur="500" fill="hold"/>
                                        <p:tgtEl>
                                          <p:spTgt spid="47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733"/>
                                        </p:tgtEl>
                                        <p:attrNameLst>
                                          <p:attrName>style.visibility</p:attrName>
                                        </p:attrNameLst>
                                      </p:cBhvr>
                                      <p:to>
                                        <p:strVal val="visible"/>
                                      </p:to>
                                    </p:set>
                                    <p:animEffect transition="in" filter="fade">
                                      <p:cBhvr>
                                        <p:cTn id="13" dur="500"/>
                                        <p:tgtEl>
                                          <p:spTgt spid="4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26723"/>
            <a:ext cx="24556879"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76" name="All the world is made of faith, and trust, and pixie dust."/>
          <p:cNvSpPr txBox="1"/>
          <p:nvPr/>
        </p:nvSpPr>
        <p:spPr>
          <a:xfrm>
            <a:off x="12040696" y="2948516"/>
            <a:ext cx="10085967"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Use Case – Email Classification</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5" name="Picture Placeholder 34">
            <a:extLst>
              <a:ext uri="{FF2B5EF4-FFF2-40B4-BE49-F238E27FC236}">
                <a16:creationId xmlns:a16="http://schemas.microsoft.com/office/drawing/2014/main" id="{D3D786DE-62A4-6144-9454-74DFE1BD05D8}"/>
              </a:ext>
            </a:extLst>
          </p:cNvPr>
          <p:cNvPicPr preferRelativeResize="0">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2649600" y="2390775"/>
            <a:ext cx="8004175" cy="9490075"/>
          </a:xfrm>
          <a:prstGeom prst="roundRect">
            <a:avLst>
              <a:gd name="adj" fmla="val 2388"/>
            </a:avLst>
          </a:prstGeom>
        </p:spPr>
      </p:pic>
      <p:grpSp>
        <p:nvGrpSpPr>
          <p:cNvPr id="17" name="Group 16">
            <a:extLst>
              <a:ext uri="{FF2B5EF4-FFF2-40B4-BE49-F238E27FC236}">
                <a16:creationId xmlns:a16="http://schemas.microsoft.com/office/drawing/2014/main" id="{24E7B119-0CC6-0D4C-866F-D6BFA561977D}"/>
              </a:ext>
            </a:extLst>
          </p:cNvPr>
          <p:cNvGrpSpPr/>
          <p:nvPr/>
        </p:nvGrpSpPr>
        <p:grpSpPr>
          <a:xfrm>
            <a:off x="12040696" y="6780982"/>
            <a:ext cx="8683134" cy="4693266"/>
            <a:chOff x="2945766" y="5750690"/>
            <a:chExt cx="8683134" cy="4693266"/>
          </a:xfrm>
        </p:grpSpPr>
        <p:grpSp>
          <p:nvGrpSpPr>
            <p:cNvPr id="18" name="Group 17">
              <a:extLst>
                <a:ext uri="{FF2B5EF4-FFF2-40B4-BE49-F238E27FC236}">
                  <a16:creationId xmlns:a16="http://schemas.microsoft.com/office/drawing/2014/main" id="{CB7100D5-17E1-FE44-8A6E-C3EF28710E9F}"/>
                </a:ext>
              </a:extLst>
            </p:cNvPr>
            <p:cNvGrpSpPr/>
            <p:nvPr/>
          </p:nvGrpSpPr>
          <p:grpSpPr>
            <a:xfrm>
              <a:off x="2945766" y="5750690"/>
              <a:ext cx="4023543" cy="784645"/>
              <a:chOff x="2945766" y="5750690"/>
              <a:chExt cx="4023543" cy="784645"/>
            </a:xfrm>
          </p:grpSpPr>
          <p:sp>
            <p:nvSpPr>
              <p:cNvPr id="31" name="Rounded Rectangle">
                <a:extLst>
                  <a:ext uri="{FF2B5EF4-FFF2-40B4-BE49-F238E27FC236}">
                    <a16:creationId xmlns:a16="http://schemas.microsoft.com/office/drawing/2014/main" id="{4E2FA5FA-9B88-444E-A60C-A88459754DAF}"/>
                  </a:ext>
                </a:extLst>
              </p:cNvPr>
              <p:cNvSpPr/>
              <p:nvPr/>
            </p:nvSpPr>
            <p:spPr>
              <a:xfrm>
                <a:off x="2945766" y="5750690"/>
                <a:ext cx="784644" cy="784645"/>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 name="Graphic 192">
                <a:extLst>
                  <a:ext uri="{FF2B5EF4-FFF2-40B4-BE49-F238E27FC236}">
                    <a16:creationId xmlns:a16="http://schemas.microsoft.com/office/drawing/2014/main" id="{B420D9F5-214B-ED4A-A78D-6F2FE8B412E5}"/>
                  </a:ext>
                </a:extLst>
              </p:cNvPr>
              <p:cNvSpPr/>
              <p:nvPr/>
            </p:nvSpPr>
            <p:spPr>
              <a:xfrm>
                <a:off x="3183180" y="5972478"/>
                <a:ext cx="328566" cy="339162"/>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 name="Type text here">
                <a:extLst>
                  <a:ext uri="{FF2B5EF4-FFF2-40B4-BE49-F238E27FC236}">
                    <a16:creationId xmlns:a16="http://schemas.microsoft.com/office/drawing/2014/main" id="{F8C46A68-7F26-5341-8631-4363480F4583}"/>
                  </a:ext>
                </a:extLst>
              </p:cNvPr>
              <p:cNvSpPr txBox="1"/>
              <p:nvPr/>
            </p:nvSpPr>
            <p:spPr>
              <a:xfrm>
                <a:off x="3991247" y="5844766"/>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Enron Data Set</a:t>
                </a:r>
                <a:endParaRPr b="1" dirty="0">
                  <a:solidFill>
                    <a:schemeClr val="tx1"/>
                  </a:solidFill>
                  <a:latin typeface="Montserrat ExtraBold" pitchFamily="2" charset="77"/>
                </a:endParaRPr>
              </a:p>
            </p:txBody>
          </p:sp>
        </p:grpSp>
        <p:grpSp>
          <p:nvGrpSpPr>
            <p:cNvPr id="19" name="Group 18">
              <a:extLst>
                <a:ext uri="{FF2B5EF4-FFF2-40B4-BE49-F238E27FC236}">
                  <a16:creationId xmlns:a16="http://schemas.microsoft.com/office/drawing/2014/main" id="{F186E77D-83AB-1C43-8975-AE78E6D6804B}"/>
                </a:ext>
              </a:extLst>
            </p:cNvPr>
            <p:cNvGrpSpPr/>
            <p:nvPr/>
          </p:nvGrpSpPr>
          <p:grpSpPr>
            <a:xfrm>
              <a:off x="2945766" y="7570191"/>
              <a:ext cx="8683134" cy="1054264"/>
              <a:chOff x="2945766" y="7570191"/>
              <a:chExt cx="8683134" cy="1054264"/>
            </a:xfrm>
          </p:grpSpPr>
          <p:sp>
            <p:nvSpPr>
              <p:cNvPr id="25" name="Lorem ipsum dolor sit amet, consectetur adipiscing elit, sed do eiusmod tempor incididunt ut labore donec dolore magna.">
                <a:extLst>
                  <a:ext uri="{FF2B5EF4-FFF2-40B4-BE49-F238E27FC236}">
                    <a16:creationId xmlns:a16="http://schemas.microsoft.com/office/drawing/2014/main" id="{7BF69BC2-DA77-EC4A-A83F-4A221539BA08}"/>
                  </a:ext>
                </a:extLst>
              </p:cNvPr>
              <p:cNvSpPr txBox="1"/>
              <p:nvPr/>
            </p:nvSpPr>
            <p:spPr>
              <a:xfrm>
                <a:off x="3997183" y="8152979"/>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6" name="Rounded Rectangle">
                <a:extLst>
                  <a:ext uri="{FF2B5EF4-FFF2-40B4-BE49-F238E27FC236}">
                    <a16:creationId xmlns:a16="http://schemas.microsoft.com/office/drawing/2014/main" id="{E6D1AF7F-10B9-0E4C-A176-26748D063DB3}"/>
                  </a:ext>
                </a:extLst>
              </p:cNvPr>
              <p:cNvSpPr/>
              <p:nvPr/>
            </p:nvSpPr>
            <p:spPr>
              <a:xfrm>
                <a:off x="2945766" y="75701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 name="Type text here">
                <a:extLst>
                  <a:ext uri="{FF2B5EF4-FFF2-40B4-BE49-F238E27FC236}">
                    <a16:creationId xmlns:a16="http://schemas.microsoft.com/office/drawing/2014/main" id="{E0F983B6-98CD-664B-A9ED-52082D707CD0}"/>
                  </a:ext>
                </a:extLst>
              </p:cNvPr>
              <p:cNvSpPr txBox="1"/>
              <p:nvPr/>
            </p:nvSpPr>
            <p:spPr>
              <a:xfrm>
                <a:off x="4000177" y="7695772"/>
                <a:ext cx="4244626"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Supervised Learning</a:t>
                </a:r>
                <a:endParaRPr b="1" dirty="0">
                  <a:solidFill>
                    <a:schemeClr val="tx1"/>
                  </a:solidFill>
                  <a:latin typeface="Montserrat ExtraBold" pitchFamily="2" charset="77"/>
                </a:endParaRPr>
              </a:p>
            </p:txBody>
          </p:sp>
          <p:sp>
            <p:nvSpPr>
              <p:cNvPr id="29" name="Graphic 44">
                <a:extLst>
                  <a:ext uri="{FF2B5EF4-FFF2-40B4-BE49-F238E27FC236}">
                    <a16:creationId xmlns:a16="http://schemas.microsoft.com/office/drawing/2014/main" id="{666CCCF2-1FE1-CE4B-8A93-75B8CA4D383D}"/>
                  </a:ext>
                </a:extLst>
              </p:cNvPr>
              <p:cNvSpPr/>
              <p:nvPr/>
            </p:nvSpPr>
            <p:spPr>
              <a:xfrm>
                <a:off x="3215534" y="7777759"/>
                <a:ext cx="267683" cy="34263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0" name="Group 19">
              <a:extLst>
                <a:ext uri="{FF2B5EF4-FFF2-40B4-BE49-F238E27FC236}">
                  <a16:creationId xmlns:a16="http://schemas.microsoft.com/office/drawing/2014/main" id="{C8A568EC-B2E9-C342-8F95-0496D87F3D8F}"/>
                </a:ext>
              </a:extLst>
            </p:cNvPr>
            <p:cNvGrpSpPr/>
            <p:nvPr/>
          </p:nvGrpSpPr>
          <p:grpSpPr>
            <a:xfrm>
              <a:off x="2945766" y="9389691"/>
              <a:ext cx="8683134" cy="1054265"/>
              <a:chOff x="2945766" y="9389691"/>
              <a:chExt cx="8683134" cy="1054265"/>
            </a:xfrm>
          </p:grpSpPr>
          <p:sp>
            <p:nvSpPr>
              <p:cNvPr id="21" name="Lorem ipsum dolor sit amet, consectetur adipiscing elit, sed do eiusmod tempor incididunt ut labore donec dolore magna.">
                <a:extLst>
                  <a:ext uri="{FF2B5EF4-FFF2-40B4-BE49-F238E27FC236}">
                    <a16:creationId xmlns:a16="http://schemas.microsoft.com/office/drawing/2014/main" id="{F9D779E7-909A-6A41-A387-26A57C4DBA4D}"/>
                  </a:ext>
                </a:extLst>
              </p:cNvPr>
              <p:cNvSpPr txBox="1"/>
              <p:nvPr/>
            </p:nvSpPr>
            <p:spPr>
              <a:xfrm>
                <a:off x="3997183" y="9972480"/>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2" name="Rounded Rectangle">
                <a:extLst>
                  <a:ext uri="{FF2B5EF4-FFF2-40B4-BE49-F238E27FC236}">
                    <a16:creationId xmlns:a16="http://schemas.microsoft.com/office/drawing/2014/main" id="{88B49D0B-67A8-4F4E-A86E-19744FDEF6E7}"/>
                  </a:ext>
                </a:extLst>
              </p:cNvPr>
              <p:cNvSpPr/>
              <p:nvPr/>
            </p:nvSpPr>
            <p:spPr>
              <a:xfrm>
                <a:off x="2945766" y="9389691"/>
                <a:ext cx="784643" cy="784644"/>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 name="Type text here">
                <a:extLst>
                  <a:ext uri="{FF2B5EF4-FFF2-40B4-BE49-F238E27FC236}">
                    <a16:creationId xmlns:a16="http://schemas.microsoft.com/office/drawing/2014/main" id="{FC1347D4-1A01-0646-9302-4884CD58A537}"/>
                  </a:ext>
                </a:extLst>
              </p:cNvPr>
              <p:cNvSpPr txBox="1"/>
              <p:nvPr/>
            </p:nvSpPr>
            <p:spPr>
              <a:xfrm>
                <a:off x="3991247" y="9515273"/>
                <a:ext cx="342382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Naïve Bayes</a:t>
                </a:r>
                <a:endParaRPr b="1" dirty="0">
                  <a:solidFill>
                    <a:schemeClr val="tx1"/>
                  </a:solidFill>
                  <a:latin typeface="Montserrat ExtraBold" pitchFamily="2" charset="77"/>
                </a:endParaRPr>
              </a:p>
            </p:txBody>
          </p:sp>
          <p:sp>
            <p:nvSpPr>
              <p:cNvPr id="24" name="Graphic 194">
                <a:extLst>
                  <a:ext uri="{FF2B5EF4-FFF2-40B4-BE49-F238E27FC236}">
                    <a16:creationId xmlns:a16="http://schemas.microsoft.com/office/drawing/2014/main" id="{A3C1A617-5968-F248-8E98-6080F6EA5F92}"/>
                  </a:ext>
                </a:extLst>
              </p:cNvPr>
              <p:cNvSpPr/>
              <p:nvPr/>
            </p:nvSpPr>
            <p:spPr>
              <a:xfrm>
                <a:off x="3215175" y="9613412"/>
                <a:ext cx="242479" cy="342634"/>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extLst>
      <p:ext uri="{BB962C8B-B14F-4D97-AF65-F5344CB8AC3E}">
        <p14:creationId xmlns:p14="http://schemas.microsoft.com/office/powerpoint/2010/main" val="2002116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3AB349E-7162-C745-8DFF-8251A26B360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p:blipFill>
        <p:spPr>
          <a:xfrm>
            <a:off x="13460116" y="4368559"/>
            <a:ext cx="9270984" cy="5763556"/>
          </a:xfrm>
          <a:prstGeom prst="rect">
            <a:avLst/>
          </a:prstGeom>
        </p:spPr>
      </p:pic>
      <p:sp>
        <p:nvSpPr>
          <p:cNvPr id="5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782082"/>
            <a:ext cx="10174410" cy="2858164"/>
            <a:chOff x="2407752" y="8782082"/>
            <a:chExt cx="10174410" cy="2858164"/>
          </a:xfrm>
        </p:grpSpPr>
        <p:sp>
          <p:nvSpPr>
            <p:cNvPr id="543" name="Phasellus vestibulum lorem sed risus ultricies tristique"/>
            <p:cNvSpPr/>
            <p:nvPr/>
          </p:nvSpPr>
          <p:spPr>
            <a:xfrm>
              <a:off x="3334388" y="8782082"/>
              <a:ext cx="3985809"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err="1">
                  <a:solidFill>
                    <a:schemeClr val="tx1"/>
                  </a:solidFill>
                  <a:latin typeface="Montserrat" pitchFamily="2" charset="77"/>
                </a:rPr>
                <a:t>CountVectorizer</a:t>
              </a:r>
              <a:r>
                <a:rPr lang="en-US" sz="2800" dirty="0">
                  <a:solidFill>
                    <a:schemeClr val="tx1"/>
                  </a:solidFill>
                  <a:latin typeface="Montserrat" pitchFamily="2" charset="77"/>
                </a:rPr>
                <a:t> &amp; </a:t>
              </a:r>
              <a:r>
                <a:rPr lang="en-US" sz="2800" dirty="0" err="1">
                  <a:solidFill>
                    <a:schemeClr val="tx1"/>
                  </a:solidFill>
                  <a:latin typeface="Montserrat" pitchFamily="2" charset="77"/>
                </a:rPr>
                <a:t>Tfidf</a:t>
              </a:r>
              <a:r>
                <a:rPr lang="en-US" sz="2800" dirty="0">
                  <a:solidFill>
                    <a:schemeClr val="tx1"/>
                  </a:solidFill>
                  <a:latin typeface="Montserrat" pitchFamily="2" charset="77"/>
                </a:rPr>
                <a:t> Transformation</a:t>
              </a:r>
              <a:endParaRPr sz="28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985808" cy="161319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Manually labeled data from Enron dataset</a:t>
              </a:r>
              <a:endParaRPr sz="2800" dirty="0">
                <a:solidFill>
                  <a:schemeClr val="tx1"/>
                </a:solidFill>
                <a:latin typeface="Montserrat" pitchFamily="2" charset="77"/>
              </a:endParaRPr>
            </a:p>
          </p:txBody>
        </p:sp>
        <p:sp>
          <p:nvSpPr>
            <p:cNvPr id="549" name="Circle"/>
            <p:cNvSpPr/>
            <p:nvPr/>
          </p:nvSpPr>
          <p:spPr>
            <a:xfrm>
              <a:off x="2407752"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50" name="Graphic 48"/>
            <p:cNvSpPr/>
            <p:nvPr/>
          </p:nvSpPr>
          <p:spPr>
            <a:xfrm>
              <a:off x="2573605"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53" name="Phasellus vestibulum lorem sed risus ultricies tristique"/>
            <p:cNvSpPr/>
            <p:nvPr/>
          </p:nvSpPr>
          <p:spPr>
            <a:xfrm>
              <a:off x="8901139" y="8844746"/>
              <a:ext cx="3681023"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Naïve Bayes Estimator</a:t>
              </a:r>
              <a:endParaRPr sz="2800" dirty="0">
                <a:solidFill>
                  <a:schemeClr val="tx1"/>
                </a:solidFill>
                <a:latin typeface="Montserrat" pitchFamily="2" charset="77"/>
              </a:endParaRPr>
            </a:p>
          </p:txBody>
        </p:sp>
        <p:sp>
          <p:nvSpPr>
            <p:cNvPr id="554" name="Circle"/>
            <p:cNvSpPr/>
            <p:nvPr/>
          </p:nvSpPr>
          <p:spPr>
            <a:xfrm>
              <a:off x="8006795" y="8904653"/>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55" name="Graphic 48"/>
            <p:cNvSpPr/>
            <p:nvPr/>
          </p:nvSpPr>
          <p:spPr>
            <a:xfrm>
              <a:off x="8172648" y="9100233"/>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58" name="Magna fermentum iaculis eu vestibulum lacus sed viverra"/>
            <p:cNvSpPr/>
            <p:nvPr/>
          </p:nvSpPr>
          <p:spPr>
            <a:xfrm>
              <a:off x="8933432" y="10021526"/>
              <a:ext cx="3620059" cy="161319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Not great accuracy but that is not the point</a:t>
              </a:r>
              <a:endParaRPr sz="2800" dirty="0">
                <a:solidFill>
                  <a:schemeClr val="tx1"/>
                </a:solidFill>
                <a:latin typeface="Montserrat" pitchFamily="2" charset="77"/>
              </a:endParaRPr>
            </a:p>
          </p:txBody>
        </p:sp>
        <p:sp>
          <p:nvSpPr>
            <p:cNvPr id="559" name="Circle"/>
            <p:cNvSpPr/>
            <p:nvPr/>
          </p:nvSpPr>
          <p:spPr>
            <a:xfrm>
              <a:off x="8006795" y="10149618"/>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60" name="Graphic 48"/>
            <p:cNvSpPr/>
            <p:nvPr/>
          </p:nvSpPr>
          <p:spPr>
            <a:xfrm>
              <a:off x="8172648" y="10345198"/>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10961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Based on the content of an e-mail define on which department to forward it.</a:t>
            </a:r>
            <a:endParaRPr sz="2800" dirty="0">
              <a:solidFill>
                <a:schemeClr val="tx1"/>
              </a:solidFill>
              <a:latin typeface="Montserrat" pitchFamily="2" charset="77"/>
            </a:endParaRPr>
          </a:p>
        </p:txBody>
      </p:sp>
    </p:spTree>
    <p:extLst>
      <p:ext uri="{BB962C8B-B14F-4D97-AF65-F5344CB8AC3E}">
        <p14:creationId xmlns:p14="http://schemas.microsoft.com/office/powerpoint/2010/main" val="1032897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782082"/>
            <a:ext cx="4607659" cy="1824034"/>
            <a:chOff x="2407752" y="8782082"/>
            <a:chExt cx="4607659" cy="1824034"/>
          </a:xfrm>
        </p:grpSpPr>
        <p:sp>
          <p:nvSpPr>
            <p:cNvPr id="543" name="Phasellus vestibulum lorem sed risus ultricies tristique"/>
            <p:cNvSpPr/>
            <p:nvPr/>
          </p:nvSpPr>
          <p:spPr>
            <a:xfrm>
              <a:off x="3334389" y="8782082"/>
              <a:ext cx="3681022"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Serve model in a service with API</a:t>
              </a:r>
              <a:endParaRPr sz="28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620059"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800" dirty="0">
                <a:solidFill>
                  <a:schemeClr val="tx1"/>
                </a:solidFill>
                <a:latin typeface="Montserrat" pitchFamily="2" charset="77"/>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510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pic>
        <p:nvPicPr>
          <p:cNvPr id="4" name="Picture 3">
            <a:extLst>
              <a:ext uri="{FF2B5EF4-FFF2-40B4-BE49-F238E27FC236}">
                <a16:creationId xmlns:a16="http://schemas.microsoft.com/office/drawing/2014/main" id="{33A5CE45-1EA7-DC46-B39B-EB8976B25D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33687" y="2451883"/>
            <a:ext cx="11670876" cy="8199539"/>
          </a:xfrm>
          <a:prstGeom prst="rect">
            <a:avLst/>
          </a:prstGeom>
        </p:spPr>
      </p:pic>
    </p:spTree>
    <p:extLst>
      <p:ext uri="{BB962C8B-B14F-4D97-AF65-F5344CB8AC3E}">
        <p14:creationId xmlns:p14="http://schemas.microsoft.com/office/powerpoint/2010/main" val="1516794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782082"/>
            <a:ext cx="4607659" cy="1824034"/>
            <a:chOff x="2407752" y="8782082"/>
            <a:chExt cx="4607659" cy="1824034"/>
          </a:xfrm>
        </p:grpSpPr>
        <p:sp>
          <p:nvSpPr>
            <p:cNvPr id="543" name="Phasellus vestibulum lorem sed risus ultricies tristique"/>
            <p:cNvSpPr/>
            <p:nvPr/>
          </p:nvSpPr>
          <p:spPr>
            <a:xfrm>
              <a:off x="3334389" y="8782082"/>
              <a:ext cx="3681022"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Containerize the service</a:t>
              </a:r>
              <a:endParaRPr sz="28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620059"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800" dirty="0">
                <a:solidFill>
                  <a:schemeClr val="tx1"/>
                </a:solidFill>
                <a:latin typeface="Montserrat" pitchFamily="2" charset="77"/>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510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pic>
        <p:nvPicPr>
          <p:cNvPr id="4" name="Picture 3">
            <a:extLst>
              <a:ext uri="{FF2B5EF4-FFF2-40B4-BE49-F238E27FC236}">
                <a16:creationId xmlns:a16="http://schemas.microsoft.com/office/drawing/2014/main" id="{33A5CE45-1EA7-DC46-B39B-EB8976B25D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38155" y="1207038"/>
            <a:ext cx="8466965" cy="9436598"/>
          </a:xfrm>
          <a:prstGeom prst="rect">
            <a:avLst/>
          </a:prstGeom>
        </p:spPr>
      </p:pic>
    </p:spTree>
    <p:extLst>
      <p:ext uri="{BB962C8B-B14F-4D97-AF65-F5344CB8AC3E}">
        <p14:creationId xmlns:p14="http://schemas.microsoft.com/office/powerpoint/2010/main" val="362511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899026"/>
            <a:ext cx="4546696" cy="1707090"/>
            <a:chOff x="2407752" y="8899026"/>
            <a:chExt cx="4546696" cy="1707090"/>
          </a:xfrm>
        </p:grpSpPr>
        <p:sp>
          <p:nvSpPr>
            <p:cNvPr id="543" name="Phasellus vestibulum lorem sed risus ultricies tristique"/>
            <p:cNvSpPr/>
            <p:nvPr/>
          </p:nvSpPr>
          <p:spPr>
            <a:xfrm>
              <a:off x="3273426" y="8899026"/>
              <a:ext cx="3681022"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Build image</a:t>
              </a:r>
              <a:endParaRPr sz="28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sz="2800"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620059"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800" dirty="0">
                <a:solidFill>
                  <a:schemeClr val="tx1"/>
                </a:solidFill>
                <a:latin typeface="Montserrat" pitchFamily="2" charset="77"/>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510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pic>
        <p:nvPicPr>
          <p:cNvPr id="4" name="Picture 3">
            <a:extLst>
              <a:ext uri="{FF2B5EF4-FFF2-40B4-BE49-F238E27FC236}">
                <a16:creationId xmlns:a16="http://schemas.microsoft.com/office/drawing/2014/main" id="{33A5CE45-1EA7-DC46-B39B-EB8976B25D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18648" y="2492345"/>
            <a:ext cx="12221776" cy="7948021"/>
          </a:xfrm>
          <a:prstGeom prst="rect">
            <a:avLst/>
          </a:prstGeom>
        </p:spPr>
      </p:pic>
      <p:sp>
        <p:nvSpPr>
          <p:cNvPr id="11" name="Phasellus vestibulum lorem sed risus ultricies tristique">
            <a:extLst>
              <a:ext uri="{FF2B5EF4-FFF2-40B4-BE49-F238E27FC236}">
                <a16:creationId xmlns:a16="http://schemas.microsoft.com/office/drawing/2014/main" id="{D5FABE82-E500-C04B-BDB5-BE27D1B48033}"/>
              </a:ext>
            </a:extLst>
          </p:cNvPr>
          <p:cNvSpPr/>
          <p:nvPr/>
        </p:nvSpPr>
        <p:spPr>
          <a:xfrm>
            <a:off x="3273426" y="9754803"/>
            <a:ext cx="3681022"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Add to cluster</a:t>
            </a:r>
            <a:endParaRPr sz="2800" dirty="0">
              <a:solidFill>
                <a:schemeClr val="tx1"/>
              </a:solidFill>
              <a:latin typeface="Montserrat" pitchFamily="2" charset="77"/>
            </a:endParaRPr>
          </a:p>
        </p:txBody>
      </p:sp>
      <p:sp>
        <p:nvSpPr>
          <p:cNvPr id="12" name="Circle">
            <a:extLst>
              <a:ext uri="{FF2B5EF4-FFF2-40B4-BE49-F238E27FC236}">
                <a16:creationId xmlns:a16="http://schemas.microsoft.com/office/drawing/2014/main" id="{F83CA5BE-2321-894D-B119-DFACE427645D}"/>
              </a:ext>
            </a:extLst>
          </p:cNvPr>
          <p:cNvSpPr/>
          <p:nvPr/>
        </p:nvSpPr>
        <p:spPr>
          <a:xfrm>
            <a:off x="2369614" y="9798862"/>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13" name="Graphic 48">
            <a:extLst>
              <a:ext uri="{FF2B5EF4-FFF2-40B4-BE49-F238E27FC236}">
                <a16:creationId xmlns:a16="http://schemas.microsoft.com/office/drawing/2014/main" id="{A68C8E01-A895-F340-B536-2BB84D584B86}"/>
              </a:ext>
            </a:extLst>
          </p:cNvPr>
          <p:cNvSpPr/>
          <p:nvPr/>
        </p:nvSpPr>
        <p:spPr>
          <a:xfrm>
            <a:off x="2535467" y="9994442"/>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14" name="Phasellus vestibulum lorem sed risus ultricies tristique">
            <a:extLst>
              <a:ext uri="{FF2B5EF4-FFF2-40B4-BE49-F238E27FC236}">
                <a16:creationId xmlns:a16="http://schemas.microsoft.com/office/drawing/2014/main" id="{E5F966CF-74DE-D64D-A1CF-F9F8BF6534B1}"/>
              </a:ext>
            </a:extLst>
          </p:cNvPr>
          <p:cNvSpPr/>
          <p:nvPr/>
        </p:nvSpPr>
        <p:spPr>
          <a:xfrm>
            <a:off x="3273426" y="10615866"/>
            <a:ext cx="3681022"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Deploy and scale	</a:t>
            </a:r>
            <a:endParaRPr sz="2800" dirty="0">
              <a:solidFill>
                <a:schemeClr val="tx1"/>
              </a:solidFill>
              <a:latin typeface="Montserrat" pitchFamily="2" charset="77"/>
            </a:endParaRPr>
          </a:p>
        </p:txBody>
      </p:sp>
      <p:sp>
        <p:nvSpPr>
          <p:cNvPr id="15" name="Circle">
            <a:extLst>
              <a:ext uri="{FF2B5EF4-FFF2-40B4-BE49-F238E27FC236}">
                <a16:creationId xmlns:a16="http://schemas.microsoft.com/office/drawing/2014/main" id="{605A2F38-14C6-BE45-A072-F402340E95F0}"/>
              </a:ext>
            </a:extLst>
          </p:cNvPr>
          <p:cNvSpPr/>
          <p:nvPr/>
        </p:nvSpPr>
        <p:spPr>
          <a:xfrm>
            <a:off x="2369614" y="10690450"/>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16" name="Graphic 48">
            <a:extLst>
              <a:ext uri="{FF2B5EF4-FFF2-40B4-BE49-F238E27FC236}">
                <a16:creationId xmlns:a16="http://schemas.microsoft.com/office/drawing/2014/main" id="{E6F93B62-18EC-9A40-B556-57E90C46B6EA}"/>
              </a:ext>
            </a:extLst>
          </p:cNvPr>
          <p:cNvSpPr/>
          <p:nvPr/>
        </p:nvSpPr>
        <p:spPr>
          <a:xfrm>
            <a:off x="2535467" y="1088603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Tree>
    <p:extLst>
      <p:ext uri="{BB962C8B-B14F-4D97-AF65-F5344CB8AC3E}">
        <p14:creationId xmlns:p14="http://schemas.microsoft.com/office/powerpoint/2010/main" val="1893088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901083"/>
            <a:ext cx="4976316" cy="1636938"/>
            <a:chOff x="2407752" y="8901083"/>
            <a:chExt cx="4976316" cy="1636938"/>
          </a:xfrm>
        </p:grpSpPr>
        <p:sp>
          <p:nvSpPr>
            <p:cNvPr id="543" name="Phasellus vestibulum lorem sed risus ultricies tristique"/>
            <p:cNvSpPr/>
            <p:nvPr/>
          </p:nvSpPr>
          <p:spPr>
            <a:xfrm>
              <a:off x="3304194" y="8901083"/>
              <a:ext cx="4079874"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Kubernetes resources</a:t>
              </a:r>
              <a:endParaRPr sz="28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620059" cy="5109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510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pic>
        <p:nvPicPr>
          <p:cNvPr id="4" name="Picture 3">
            <a:extLst>
              <a:ext uri="{FF2B5EF4-FFF2-40B4-BE49-F238E27FC236}">
                <a16:creationId xmlns:a16="http://schemas.microsoft.com/office/drawing/2014/main" id="{33A5CE45-1EA7-DC46-B39B-EB8976B25D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18648" y="2492345"/>
            <a:ext cx="12221776" cy="7948021"/>
          </a:xfrm>
          <a:prstGeom prst="rect">
            <a:avLst/>
          </a:prstGeom>
        </p:spPr>
      </p:pic>
    </p:spTree>
    <p:extLst>
      <p:ext uri="{BB962C8B-B14F-4D97-AF65-F5344CB8AC3E}">
        <p14:creationId xmlns:p14="http://schemas.microsoft.com/office/powerpoint/2010/main" val="42917924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539" name="Placeholder Demo Text"/>
          <p:cNvSpPr txBox="1"/>
          <p:nvPr/>
        </p:nvSpPr>
        <p:spPr>
          <a:xfrm>
            <a:off x="2380973" y="3360532"/>
            <a:ext cx="75734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Email Classifier</a:t>
            </a:r>
            <a:endParaRPr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1D3170AB-4EA1-4143-BDFA-CAE64757DBEF}"/>
              </a:ext>
            </a:extLst>
          </p:cNvPr>
          <p:cNvGrpSpPr/>
          <p:nvPr/>
        </p:nvGrpSpPr>
        <p:grpSpPr>
          <a:xfrm>
            <a:off x="2407752" y="8910174"/>
            <a:ext cx="4546696" cy="1627847"/>
            <a:chOff x="2407752" y="8910174"/>
            <a:chExt cx="4546696" cy="1627847"/>
          </a:xfrm>
        </p:grpSpPr>
        <p:sp>
          <p:nvSpPr>
            <p:cNvPr id="543" name="Phasellus vestibulum lorem sed risus ultricies tristique"/>
            <p:cNvSpPr/>
            <p:nvPr/>
          </p:nvSpPr>
          <p:spPr>
            <a:xfrm>
              <a:off x="3273426" y="8935131"/>
              <a:ext cx="3681022" cy="5109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400" dirty="0">
                  <a:solidFill>
                    <a:schemeClr val="tx1"/>
                  </a:solidFill>
                  <a:latin typeface="Montserrat" pitchFamily="2" charset="77"/>
                </a:rPr>
                <a:t>Kubernetes resources</a:t>
              </a:r>
              <a:endParaRPr sz="2400" dirty="0">
                <a:solidFill>
                  <a:schemeClr val="tx1"/>
                </a:solidFill>
                <a:latin typeface="Montserrat" pitchFamily="2" charset="77"/>
              </a:endParaRP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Montserrat" pitchFamily="2" charset="77"/>
                <a:cs typeface="Arial Black" panose="020B0604020202020204" pitchFamily="34" charset="0"/>
              </a:endParaRPr>
            </a:p>
          </p:txBody>
        </p:sp>
        <p:sp>
          <p:nvSpPr>
            <p:cNvPr id="548" name="Magna fermentum iaculis eu vestibulum lacus sed viverra"/>
            <p:cNvSpPr/>
            <p:nvPr/>
          </p:nvSpPr>
          <p:spPr>
            <a:xfrm>
              <a:off x="3334389" y="10027047"/>
              <a:ext cx="3620059" cy="51097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5109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sz="2400" dirty="0">
              <a:solidFill>
                <a:schemeClr val="tx1"/>
              </a:solidFill>
              <a:latin typeface="Montserrat" pitchFamily="2" charset="77"/>
            </a:endParaRPr>
          </a:p>
        </p:txBody>
      </p:sp>
      <p:pic>
        <p:nvPicPr>
          <p:cNvPr id="4" name="Picture 3">
            <a:extLst>
              <a:ext uri="{FF2B5EF4-FFF2-40B4-BE49-F238E27FC236}">
                <a16:creationId xmlns:a16="http://schemas.microsoft.com/office/drawing/2014/main" id="{33A5CE45-1EA7-DC46-B39B-EB8976B25D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08888" y="2079026"/>
            <a:ext cx="6620648" cy="9008859"/>
          </a:xfrm>
          <a:prstGeom prst="rect">
            <a:avLst/>
          </a:prstGeom>
        </p:spPr>
      </p:pic>
      <p:pic>
        <p:nvPicPr>
          <p:cNvPr id="11" name="Picture 10">
            <a:extLst>
              <a:ext uri="{FF2B5EF4-FFF2-40B4-BE49-F238E27FC236}">
                <a16:creationId xmlns:a16="http://schemas.microsoft.com/office/drawing/2014/main" id="{C40073B6-7FFD-FA42-92E1-8D25222AE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55745" y="2079026"/>
            <a:ext cx="6451901" cy="8966619"/>
          </a:xfrm>
          <a:prstGeom prst="rect">
            <a:avLst/>
          </a:prstGeom>
        </p:spPr>
      </p:pic>
    </p:spTree>
    <p:extLst>
      <p:ext uri="{BB962C8B-B14F-4D97-AF65-F5344CB8AC3E}">
        <p14:creationId xmlns:p14="http://schemas.microsoft.com/office/powerpoint/2010/main" val="27821200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500" fill="hold"/>
                                        <p:tgtEl>
                                          <p:spTgt spid="563"/>
                                        </p:tgtEl>
                                        <p:attrNameLst>
                                          <p:attrName>ppt_x</p:attrName>
                                        </p:attrNameLst>
                                      </p:cBhvr>
                                      <p:tavLst>
                                        <p:tav tm="0">
                                          <p:val>
                                            <p:strVal val="#ppt_x"/>
                                          </p:val>
                                        </p:tav>
                                        <p:tav tm="100000">
                                          <p:val>
                                            <p:strVal val="#ppt_x"/>
                                          </p:val>
                                        </p:tav>
                                      </p:tavLst>
                                    </p:anim>
                                    <p:anim calcmode="lin" valueType="num">
                                      <p:cBhvr additive="base">
                                        <p:cTn id="8"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5" name="Group"/>
          <p:cNvGrpSpPr/>
          <p:nvPr/>
        </p:nvGrpSpPr>
        <p:grpSpPr>
          <a:xfrm>
            <a:off x="-25400" y="-5160"/>
            <a:ext cx="24434800" cy="13726320"/>
            <a:chOff x="0" y="0"/>
            <a:chExt cx="24434800" cy="13726318"/>
          </a:xfrm>
        </p:grpSpPr>
        <p:sp>
          <p:nvSpPr>
            <p:cNvPr id="5593" name="Rectangle"/>
            <p:cNvSpPr/>
            <p:nvPr/>
          </p:nvSpPr>
          <p:spPr>
            <a:xfrm>
              <a:off x="0" y="5159"/>
              <a:ext cx="24434800" cy="13716001"/>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94" name="Shape"/>
            <p:cNvSpPr/>
            <p:nvPr/>
          </p:nvSpPr>
          <p:spPr>
            <a:xfrm>
              <a:off x="15081" y="0"/>
              <a:ext cx="24404638" cy="13726319"/>
            </a:xfrm>
            <a:custGeom>
              <a:avLst/>
              <a:gdLst/>
              <a:ahLst/>
              <a:cxnLst>
                <a:cxn ang="0">
                  <a:pos x="wd2" y="hd2"/>
                </a:cxn>
                <a:cxn ang="5400000">
                  <a:pos x="wd2" y="hd2"/>
                </a:cxn>
                <a:cxn ang="10800000">
                  <a:pos x="wd2" y="hd2"/>
                </a:cxn>
                <a:cxn ang="16200000">
                  <a:pos x="wd2" y="hd2"/>
                </a:cxn>
              </a:cxnLst>
              <a:rect l="0" t="0" r="r" b="b"/>
              <a:pathLst>
                <a:path w="21600" h="21600" extrusionOk="0">
                  <a:moveTo>
                    <a:pt x="556" y="0"/>
                  </a:moveTo>
                  <a:lnTo>
                    <a:pt x="550" y="6"/>
                  </a:lnTo>
                  <a:lnTo>
                    <a:pt x="550" y="538"/>
                  </a:lnTo>
                  <a:lnTo>
                    <a:pt x="854" y="266"/>
                  </a:lnTo>
                  <a:lnTo>
                    <a:pt x="1157" y="538"/>
                  </a:lnTo>
                  <a:lnTo>
                    <a:pt x="1157" y="6"/>
                  </a:lnTo>
                  <a:lnTo>
                    <a:pt x="1151" y="0"/>
                  </a:lnTo>
                  <a:lnTo>
                    <a:pt x="556" y="0"/>
                  </a:lnTo>
                  <a:close/>
                  <a:moveTo>
                    <a:pt x="1770" y="0"/>
                  </a:moveTo>
                  <a:lnTo>
                    <a:pt x="1764" y="6"/>
                  </a:lnTo>
                  <a:lnTo>
                    <a:pt x="1764" y="538"/>
                  </a:lnTo>
                  <a:lnTo>
                    <a:pt x="2067" y="266"/>
                  </a:lnTo>
                  <a:lnTo>
                    <a:pt x="2371" y="538"/>
                  </a:lnTo>
                  <a:lnTo>
                    <a:pt x="2371" y="6"/>
                  </a:lnTo>
                  <a:lnTo>
                    <a:pt x="2365" y="0"/>
                  </a:lnTo>
                  <a:lnTo>
                    <a:pt x="1770" y="0"/>
                  </a:lnTo>
                  <a:close/>
                  <a:moveTo>
                    <a:pt x="2984" y="0"/>
                  </a:moveTo>
                  <a:lnTo>
                    <a:pt x="2978" y="6"/>
                  </a:lnTo>
                  <a:lnTo>
                    <a:pt x="2978" y="538"/>
                  </a:lnTo>
                  <a:lnTo>
                    <a:pt x="3281" y="266"/>
                  </a:lnTo>
                  <a:lnTo>
                    <a:pt x="3585" y="538"/>
                  </a:lnTo>
                  <a:lnTo>
                    <a:pt x="3585" y="6"/>
                  </a:lnTo>
                  <a:lnTo>
                    <a:pt x="3579" y="0"/>
                  </a:lnTo>
                  <a:lnTo>
                    <a:pt x="2984" y="0"/>
                  </a:lnTo>
                  <a:close/>
                  <a:moveTo>
                    <a:pt x="4193" y="0"/>
                  </a:moveTo>
                  <a:lnTo>
                    <a:pt x="4187" y="6"/>
                  </a:lnTo>
                  <a:lnTo>
                    <a:pt x="4187" y="538"/>
                  </a:lnTo>
                  <a:lnTo>
                    <a:pt x="4491" y="266"/>
                  </a:lnTo>
                  <a:lnTo>
                    <a:pt x="4794" y="538"/>
                  </a:lnTo>
                  <a:lnTo>
                    <a:pt x="4794" y="6"/>
                  </a:lnTo>
                  <a:lnTo>
                    <a:pt x="4788" y="0"/>
                  </a:lnTo>
                  <a:lnTo>
                    <a:pt x="4193" y="0"/>
                  </a:lnTo>
                  <a:close/>
                  <a:moveTo>
                    <a:pt x="5407" y="0"/>
                  </a:moveTo>
                  <a:lnTo>
                    <a:pt x="5400" y="6"/>
                  </a:lnTo>
                  <a:lnTo>
                    <a:pt x="5400" y="538"/>
                  </a:lnTo>
                  <a:lnTo>
                    <a:pt x="5704" y="266"/>
                  </a:lnTo>
                  <a:lnTo>
                    <a:pt x="6008" y="538"/>
                  </a:lnTo>
                  <a:lnTo>
                    <a:pt x="6008" y="6"/>
                  </a:lnTo>
                  <a:lnTo>
                    <a:pt x="6002" y="0"/>
                  </a:lnTo>
                  <a:lnTo>
                    <a:pt x="5407" y="0"/>
                  </a:lnTo>
                  <a:close/>
                  <a:moveTo>
                    <a:pt x="6621" y="0"/>
                  </a:moveTo>
                  <a:lnTo>
                    <a:pt x="6615" y="6"/>
                  </a:lnTo>
                  <a:lnTo>
                    <a:pt x="6615" y="538"/>
                  </a:lnTo>
                  <a:lnTo>
                    <a:pt x="6919" y="266"/>
                  </a:lnTo>
                  <a:lnTo>
                    <a:pt x="7222" y="538"/>
                  </a:lnTo>
                  <a:lnTo>
                    <a:pt x="7222" y="6"/>
                  </a:lnTo>
                  <a:lnTo>
                    <a:pt x="7216" y="0"/>
                  </a:lnTo>
                  <a:lnTo>
                    <a:pt x="6621" y="0"/>
                  </a:lnTo>
                  <a:close/>
                  <a:moveTo>
                    <a:pt x="7835" y="0"/>
                  </a:moveTo>
                  <a:lnTo>
                    <a:pt x="7828" y="6"/>
                  </a:lnTo>
                  <a:lnTo>
                    <a:pt x="7828" y="538"/>
                  </a:lnTo>
                  <a:lnTo>
                    <a:pt x="8132" y="266"/>
                  </a:lnTo>
                  <a:lnTo>
                    <a:pt x="8436" y="538"/>
                  </a:lnTo>
                  <a:lnTo>
                    <a:pt x="8436" y="6"/>
                  </a:lnTo>
                  <a:lnTo>
                    <a:pt x="8430" y="0"/>
                  </a:lnTo>
                  <a:lnTo>
                    <a:pt x="7835" y="0"/>
                  </a:lnTo>
                  <a:close/>
                  <a:moveTo>
                    <a:pt x="9048" y="0"/>
                  </a:moveTo>
                  <a:lnTo>
                    <a:pt x="9042" y="6"/>
                  </a:lnTo>
                  <a:lnTo>
                    <a:pt x="9042" y="538"/>
                  </a:lnTo>
                  <a:lnTo>
                    <a:pt x="9346" y="266"/>
                  </a:lnTo>
                  <a:lnTo>
                    <a:pt x="9650" y="538"/>
                  </a:lnTo>
                  <a:lnTo>
                    <a:pt x="9650" y="6"/>
                  </a:lnTo>
                  <a:lnTo>
                    <a:pt x="9643" y="0"/>
                  </a:lnTo>
                  <a:lnTo>
                    <a:pt x="9048" y="0"/>
                  </a:lnTo>
                  <a:close/>
                  <a:moveTo>
                    <a:pt x="10262" y="0"/>
                  </a:moveTo>
                  <a:lnTo>
                    <a:pt x="10256" y="6"/>
                  </a:lnTo>
                  <a:lnTo>
                    <a:pt x="10256" y="538"/>
                  </a:lnTo>
                  <a:lnTo>
                    <a:pt x="10560" y="266"/>
                  </a:lnTo>
                  <a:lnTo>
                    <a:pt x="10864" y="538"/>
                  </a:lnTo>
                  <a:lnTo>
                    <a:pt x="10864" y="6"/>
                  </a:lnTo>
                  <a:lnTo>
                    <a:pt x="10857" y="0"/>
                  </a:lnTo>
                  <a:lnTo>
                    <a:pt x="10262" y="0"/>
                  </a:lnTo>
                  <a:close/>
                  <a:moveTo>
                    <a:pt x="11474" y="0"/>
                  </a:moveTo>
                  <a:lnTo>
                    <a:pt x="11467" y="6"/>
                  </a:lnTo>
                  <a:lnTo>
                    <a:pt x="11467" y="538"/>
                  </a:lnTo>
                  <a:lnTo>
                    <a:pt x="11771" y="266"/>
                  </a:lnTo>
                  <a:lnTo>
                    <a:pt x="12075" y="538"/>
                  </a:lnTo>
                  <a:lnTo>
                    <a:pt x="12075" y="6"/>
                  </a:lnTo>
                  <a:lnTo>
                    <a:pt x="12068" y="0"/>
                  </a:lnTo>
                  <a:lnTo>
                    <a:pt x="11474" y="0"/>
                  </a:lnTo>
                  <a:close/>
                  <a:moveTo>
                    <a:pt x="12688" y="0"/>
                  </a:moveTo>
                  <a:lnTo>
                    <a:pt x="12681" y="6"/>
                  </a:lnTo>
                  <a:lnTo>
                    <a:pt x="12681" y="538"/>
                  </a:lnTo>
                  <a:lnTo>
                    <a:pt x="12985" y="266"/>
                  </a:lnTo>
                  <a:lnTo>
                    <a:pt x="13289" y="538"/>
                  </a:lnTo>
                  <a:lnTo>
                    <a:pt x="13289" y="6"/>
                  </a:lnTo>
                  <a:lnTo>
                    <a:pt x="13283" y="0"/>
                  </a:lnTo>
                  <a:lnTo>
                    <a:pt x="12688" y="0"/>
                  </a:lnTo>
                  <a:close/>
                  <a:moveTo>
                    <a:pt x="13901" y="0"/>
                  </a:moveTo>
                  <a:lnTo>
                    <a:pt x="13895" y="6"/>
                  </a:lnTo>
                  <a:lnTo>
                    <a:pt x="13895" y="538"/>
                  </a:lnTo>
                  <a:lnTo>
                    <a:pt x="14199" y="266"/>
                  </a:lnTo>
                  <a:lnTo>
                    <a:pt x="14502" y="538"/>
                  </a:lnTo>
                  <a:lnTo>
                    <a:pt x="14502" y="6"/>
                  </a:lnTo>
                  <a:lnTo>
                    <a:pt x="14496" y="0"/>
                  </a:lnTo>
                  <a:lnTo>
                    <a:pt x="13901" y="0"/>
                  </a:lnTo>
                  <a:close/>
                  <a:moveTo>
                    <a:pt x="15115" y="0"/>
                  </a:moveTo>
                  <a:lnTo>
                    <a:pt x="15109" y="6"/>
                  </a:lnTo>
                  <a:lnTo>
                    <a:pt x="15109" y="538"/>
                  </a:lnTo>
                  <a:lnTo>
                    <a:pt x="15412" y="266"/>
                  </a:lnTo>
                  <a:lnTo>
                    <a:pt x="15716" y="538"/>
                  </a:lnTo>
                  <a:lnTo>
                    <a:pt x="15716" y="6"/>
                  </a:lnTo>
                  <a:lnTo>
                    <a:pt x="15710" y="0"/>
                  </a:lnTo>
                  <a:lnTo>
                    <a:pt x="15115" y="0"/>
                  </a:lnTo>
                  <a:close/>
                  <a:moveTo>
                    <a:pt x="16329" y="0"/>
                  </a:moveTo>
                  <a:lnTo>
                    <a:pt x="16323" y="6"/>
                  </a:lnTo>
                  <a:lnTo>
                    <a:pt x="16323" y="538"/>
                  </a:lnTo>
                  <a:lnTo>
                    <a:pt x="16626" y="266"/>
                  </a:lnTo>
                  <a:lnTo>
                    <a:pt x="16930" y="538"/>
                  </a:lnTo>
                  <a:lnTo>
                    <a:pt x="16930" y="6"/>
                  </a:lnTo>
                  <a:lnTo>
                    <a:pt x="16924" y="0"/>
                  </a:lnTo>
                  <a:lnTo>
                    <a:pt x="16329" y="0"/>
                  </a:lnTo>
                  <a:close/>
                  <a:moveTo>
                    <a:pt x="17543" y="0"/>
                  </a:moveTo>
                  <a:lnTo>
                    <a:pt x="17537" y="6"/>
                  </a:lnTo>
                  <a:lnTo>
                    <a:pt x="17537" y="538"/>
                  </a:lnTo>
                  <a:lnTo>
                    <a:pt x="17840" y="266"/>
                  </a:lnTo>
                  <a:lnTo>
                    <a:pt x="18144" y="538"/>
                  </a:lnTo>
                  <a:lnTo>
                    <a:pt x="18144" y="6"/>
                  </a:lnTo>
                  <a:lnTo>
                    <a:pt x="18138" y="0"/>
                  </a:lnTo>
                  <a:lnTo>
                    <a:pt x="17543" y="0"/>
                  </a:lnTo>
                  <a:close/>
                  <a:moveTo>
                    <a:pt x="18752" y="0"/>
                  </a:moveTo>
                  <a:lnTo>
                    <a:pt x="18746" y="6"/>
                  </a:lnTo>
                  <a:lnTo>
                    <a:pt x="18746" y="538"/>
                  </a:lnTo>
                  <a:lnTo>
                    <a:pt x="19050" y="266"/>
                  </a:lnTo>
                  <a:lnTo>
                    <a:pt x="19353" y="538"/>
                  </a:lnTo>
                  <a:lnTo>
                    <a:pt x="19353" y="6"/>
                  </a:lnTo>
                  <a:lnTo>
                    <a:pt x="19347" y="0"/>
                  </a:lnTo>
                  <a:lnTo>
                    <a:pt x="18752" y="0"/>
                  </a:lnTo>
                  <a:close/>
                  <a:moveTo>
                    <a:pt x="19966" y="0"/>
                  </a:moveTo>
                  <a:lnTo>
                    <a:pt x="19960" y="6"/>
                  </a:lnTo>
                  <a:lnTo>
                    <a:pt x="19960" y="538"/>
                  </a:lnTo>
                  <a:lnTo>
                    <a:pt x="20263" y="266"/>
                  </a:lnTo>
                  <a:lnTo>
                    <a:pt x="20567" y="538"/>
                  </a:lnTo>
                  <a:lnTo>
                    <a:pt x="20567" y="6"/>
                  </a:lnTo>
                  <a:lnTo>
                    <a:pt x="20561" y="0"/>
                  </a:lnTo>
                  <a:lnTo>
                    <a:pt x="19966" y="0"/>
                  </a:lnTo>
                  <a:close/>
                  <a:moveTo>
                    <a:pt x="21180" y="0"/>
                  </a:moveTo>
                  <a:lnTo>
                    <a:pt x="21174" y="6"/>
                  </a:lnTo>
                  <a:lnTo>
                    <a:pt x="21174" y="538"/>
                  </a:lnTo>
                  <a:lnTo>
                    <a:pt x="21477" y="266"/>
                  </a:lnTo>
                  <a:lnTo>
                    <a:pt x="21600" y="376"/>
                  </a:lnTo>
                  <a:lnTo>
                    <a:pt x="21600" y="0"/>
                  </a:lnTo>
                  <a:lnTo>
                    <a:pt x="21180" y="0"/>
                  </a:lnTo>
                  <a:close/>
                  <a:moveTo>
                    <a:pt x="551" y="539"/>
                  </a:moveTo>
                  <a:lnTo>
                    <a:pt x="247" y="812"/>
                  </a:lnTo>
                  <a:lnTo>
                    <a:pt x="0" y="590"/>
                  </a:lnTo>
                  <a:lnTo>
                    <a:pt x="0" y="1122"/>
                  </a:lnTo>
                  <a:lnTo>
                    <a:pt x="247" y="1344"/>
                  </a:lnTo>
                  <a:lnTo>
                    <a:pt x="551" y="1071"/>
                  </a:lnTo>
                  <a:lnTo>
                    <a:pt x="551" y="539"/>
                  </a:lnTo>
                  <a:close/>
                  <a:moveTo>
                    <a:pt x="1157" y="539"/>
                  </a:moveTo>
                  <a:lnTo>
                    <a:pt x="1157" y="1071"/>
                  </a:lnTo>
                  <a:lnTo>
                    <a:pt x="1461" y="1344"/>
                  </a:lnTo>
                  <a:lnTo>
                    <a:pt x="1764" y="1071"/>
                  </a:lnTo>
                  <a:lnTo>
                    <a:pt x="1764" y="539"/>
                  </a:lnTo>
                  <a:lnTo>
                    <a:pt x="1461" y="812"/>
                  </a:lnTo>
                  <a:lnTo>
                    <a:pt x="1157" y="539"/>
                  </a:lnTo>
                  <a:close/>
                  <a:moveTo>
                    <a:pt x="2371" y="539"/>
                  </a:moveTo>
                  <a:lnTo>
                    <a:pt x="2371" y="1071"/>
                  </a:lnTo>
                  <a:lnTo>
                    <a:pt x="2675" y="1344"/>
                  </a:lnTo>
                  <a:lnTo>
                    <a:pt x="2978" y="1071"/>
                  </a:lnTo>
                  <a:lnTo>
                    <a:pt x="2978" y="539"/>
                  </a:lnTo>
                  <a:lnTo>
                    <a:pt x="2675" y="812"/>
                  </a:lnTo>
                  <a:lnTo>
                    <a:pt x="2371" y="539"/>
                  </a:lnTo>
                  <a:close/>
                  <a:moveTo>
                    <a:pt x="3580" y="539"/>
                  </a:moveTo>
                  <a:lnTo>
                    <a:pt x="3580" y="1071"/>
                  </a:lnTo>
                  <a:lnTo>
                    <a:pt x="3884" y="1344"/>
                  </a:lnTo>
                  <a:lnTo>
                    <a:pt x="4187" y="1071"/>
                  </a:lnTo>
                  <a:lnTo>
                    <a:pt x="4187" y="539"/>
                  </a:lnTo>
                  <a:lnTo>
                    <a:pt x="3884" y="812"/>
                  </a:lnTo>
                  <a:lnTo>
                    <a:pt x="3580" y="539"/>
                  </a:lnTo>
                  <a:close/>
                  <a:moveTo>
                    <a:pt x="4794" y="539"/>
                  </a:moveTo>
                  <a:lnTo>
                    <a:pt x="4794" y="1071"/>
                  </a:lnTo>
                  <a:lnTo>
                    <a:pt x="5098" y="1344"/>
                  </a:lnTo>
                  <a:lnTo>
                    <a:pt x="5401" y="1071"/>
                  </a:lnTo>
                  <a:lnTo>
                    <a:pt x="5401" y="539"/>
                  </a:lnTo>
                  <a:lnTo>
                    <a:pt x="5098" y="812"/>
                  </a:lnTo>
                  <a:lnTo>
                    <a:pt x="4794" y="539"/>
                  </a:lnTo>
                  <a:close/>
                  <a:moveTo>
                    <a:pt x="6008" y="539"/>
                  </a:moveTo>
                  <a:lnTo>
                    <a:pt x="6008" y="1071"/>
                  </a:lnTo>
                  <a:lnTo>
                    <a:pt x="6312" y="1344"/>
                  </a:lnTo>
                  <a:lnTo>
                    <a:pt x="6615" y="1071"/>
                  </a:lnTo>
                  <a:lnTo>
                    <a:pt x="6615" y="539"/>
                  </a:lnTo>
                  <a:lnTo>
                    <a:pt x="6312" y="812"/>
                  </a:lnTo>
                  <a:lnTo>
                    <a:pt x="6008" y="539"/>
                  </a:lnTo>
                  <a:close/>
                  <a:moveTo>
                    <a:pt x="7221" y="539"/>
                  </a:moveTo>
                  <a:lnTo>
                    <a:pt x="7221" y="1071"/>
                  </a:lnTo>
                  <a:lnTo>
                    <a:pt x="7525" y="1344"/>
                  </a:lnTo>
                  <a:lnTo>
                    <a:pt x="7829" y="1071"/>
                  </a:lnTo>
                  <a:lnTo>
                    <a:pt x="7829" y="539"/>
                  </a:lnTo>
                  <a:lnTo>
                    <a:pt x="7525" y="812"/>
                  </a:lnTo>
                  <a:lnTo>
                    <a:pt x="7221" y="539"/>
                  </a:lnTo>
                  <a:close/>
                  <a:moveTo>
                    <a:pt x="8435" y="539"/>
                  </a:moveTo>
                  <a:lnTo>
                    <a:pt x="8435" y="1071"/>
                  </a:lnTo>
                  <a:lnTo>
                    <a:pt x="8739" y="1344"/>
                  </a:lnTo>
                  <a:lnTo>
                    <a:pt x="9043" y="1071"/>
                  </a:lnTo>
                  <a:lnTo>
                    <a:pt x="9043" y="539"/>
                  </a:lnTo>
                  <a:lnTo>
                    <a:pt x="8739" y="812"/>
                  </a:lnTo>
                  <a:lnTo>
                    <a:pt x="8435" y="539"/>
                  </a:lnTo>
                  <a:close/>
                  <a:moveTo>
                    <a:pt x="9649" y="539"/>
                  </a:moveTo>
                  <a:lnTo>
                    <a:pt x="9649" y="1071"/>
                  </a:lnTo>
                  <a:lnTo>
                    <a:pt x="9953" y="1344"/>
                  </a:lnTo>
                  <a:lnTo>
                    <a:pt x="10256" y="1071"/>
                  </a:lnTo>
                  <a:lnTo>
                    <a:pt x="10256" y="539"/>
                  </a:lnTo>
                  <a:lnTo>
                    <a:pt x="9953" y="812"/>
                  </a:lnTo>
                  <a:lnTo>
                    <a:pt x="9649" y="539"/>
                  </a:lnTo>
                  <a:close/>
                  <a:moveTo>
                    <a:pt x="10860" y="539"/>
                  </a:moveTo>
                  <a:lnTo>
                    <a:pt x="10860" y="1071"/>
                  </a:lnTo>
                  <a:lnTo>
                    <a:pt x="11164" y="1344"/>
                  </a:lnTo>
                  <a:lnTo>
                    <a:pt x="11468" y="1071"/>
                  </a:lnTo>
                  <a:lnTo>
                    <a:pt x="11468" y="539"/>
                  </a:lnTo>
                  <a:lnTo>
                    <a:pt x="11164" y="812"/>
                  </a:lnTo>
                  <a:lnTo>
                    <a:pt x="10860" y="539"/>
                  </a:lnTo>
                  <a:close/>
                  <a:moveTo>
                    <a:pt x="12074" y="539"/>
                  </a:moveTo>
                  <a:lnTo>
                    <a:pt x="12074" y="1071"/>
                  </a:lnTo>
                  <a:lnTo>
                    <a:pt x="12378" y="1344"/>
                  </a:lnTo>
                  <a:lnTo>
                    <a:pt x="12682" y="1071"/>
                  </a:lnTo>
                  <a:lnTo>
                    <a:pt x="12682" y="539"/>
                  </a:lnTo>
                  <a:lnTo>
                    <a:pt x="12378" y="812"/>
                  </a:lnTo>
                  <a:lnTo>
                    <a:pt x="12074" y="539"/>
                  </a:lnTo>
                  <a:close/>
                  <a:moveTo>
                    <a:pt x="13288" y="539"/>
                  </a:moveTo>
                  <a:lnTo>
                    <a:pt x="13288" y="1071"/>
                  </a:lnTo>
                  <a:lnTo>
                    <a:pt x="13592" y="1344"/>
                  </a:lnTo>
                  <a:lnTo>
                    <a:pt x="13896" y="1071"/>
                  </a:lnTo>
                  <a:lnTo>
                    <a:pt x="13896" y="539"/>
                  </a:lnTo>
                  <a:lnTo>
                    <a:pt x="13592" y="812"/>
                  </a:lnTo>
                  <a:lnTo>
                    <a:pt x="13288" y="539"/>
                  </a:lnTo>
                  <a:close/>
                  <a:moveTo>
                    <a:pt x="14502" y="539"/>
                  </a:moveTo>
                  <a:lnTo>
                    <a:pt x="14502" y="1071"/>
                  </a:lnTo>
                  <a:lnTo>
                    <a:pt x="14806" y="1344"/>
                  </a:lnTo>
                  <a:lnTo>
                    <a:pt x="15110" y="1071"/>
                  </a:lnTo>
                  <a:lnTo>
                    <a:pt x="15110" y="539"/>
                  </a:lnTo>
                  <a:lnTo>
                    <a:pt x="14806" y="812"/>
                  </a:lnTo>
                  <a:lnTo>
                    <a:pt x="14502" y="539"/>
                  </a:lnTo>
                  <a:close/>
                  <a:moveTo>
                    <a:pt x="15716" y="539"/>
                  </a:moveTo>
                  <a:lnTo>
                    <a:pt x="15716" y="1071"/>
                  </a:lnTo>
                  <a:lnTo>
                    <a:pt x="16019" y="1344"/>
                  </a:lnTo>
                  <a:lnTo>
                    <a:pt x="16323" y="1071"/>
                  </a:lnTo>
                  <a:lnTo>
                    <a:pt x="16323" y="539"/>
                  </a:lnTo>
                  <a:lnTo>
                    <a:pt x="16019" y="812"/>
                  </a:lnTo>
                  <a:lnTo>
                    <a:pt x="15716" y="539"/>
                  </a:lnTo>
                  <a:close/>
                  <a:moveTo>
                    <a:pt x="16930" y="539"/>
                  </a:moveTo>
                  <a:lnTo>
                    <a:pt x="16930" y="1071"/>
                  </a:lnTo>
                  <a:lnTo>
                    <a:pt x="17233" y="1344"/>
                  </a:lnTo>
                  <a:lnTo>
                    <a:pt x="17537" y="1071"/>
                  </a:lnTo>
                  <a:lnTo>
                    <a:pt x="17537" y="539"/>
                  </a:lnTo>
                  <a:lnTo>
                    <a:pt x="17233" y="812"/>
                  </a:lnTo>
                  <a:lnTo>
                    <a:pt x="16930" y="539"/>
                  </a:lnTo>
                  <a:close/>
                  <a:moveTo>
                    <a:pt x="18139" y="539"/>
                  </a:moveTo>
                  <a:lnTo>
                    <a:pt x="18139" y="1071"/>
                  </a:lnTo>
                  <a:lnTo>
                    <a:pt x="18443" y="1344"/>
                  </a:lnTo>
                  <a:lnTo>
                    <a:pt x="18746" y="1071"/>
                  </a:lnTo>
                  <a:lnTo>
                    <a:pt x="18746" y="539"/>
                  </a:lnTo>
                  <a:lnTo>
                    <a:pt x="18443" y="812"/>
                  </a:lnTo>
                  <a:lnTo>
                    <a:pt x="18139" y="539"/>
                  </a:lnTo>
                  <a:close/>
                  <a:moveTo>
                    <a:pt x="19353" y="539"/>
                  </a:moveTo>
                  <a:lnTo>
                    <a:pt x="19353" y="1071"/>
                  </a:lnTo>
                  <a:lnTo>
                    <a:pt x="19656" y="1344"/>
                  </a:lnTo>
                  <a:lnTo>
                    <a:pt x="19961" y="1071"/>
                  </a:lnTo>
                  <a:lnTo>
                    <a:pt x="19961" y="539"/>
                  </a:lnTo>
                  <a:lnTo>
                    <a:pt x="19656" y="812"/>
                  </a:lnTo>
                  <a:lnTo>
                    <a:pt x="19353" y="539"/>
                  </a:lnTo>
                  <a:close/>
                  <a:moveTo>
                    <a:pt x="20567" y="539"/>
                  </a:moveTo>
                  <a:lnTo>
                    <a:pt x="20567" y="1071"/>
                  </a:lnTo>
                  <a:lnTo>
                    <a:pt x="20870" y="1344"/>
                  </a:lnTo>
                  <a:lnTo>
                    <a:pt x="21174" y="1071"/>
                  </a:lnTo>
                  <a:lnTo>
                    <a:pt x="21174" y="539"/>
                  </a:lnTo>
                  <a:lnTo>
                    <a:pt x="20870" y="812"/>
                  </a:lnTo>
                  <a:lnTo>
                    <a:pt x="20567" y="539"/>
                  </a:lnTo>
                  <a:close/>
                  <a:moveTo>
                    <a:pt x="854" y="1331"/>
                  </a:moveTo>
                  <a:lnTo>
                    <a:pt x="550" y="1603"/>
                  </a:lnTo>
                  <a:lnTo>
                    <a:pt x="550" y="2135"/>
                  </a:lnTo>
                  <a:lnTo>
                    <a:pt x="854" y="1863"/>
                  </a:lnTo>
                  <a:lnTo>
                    <a:pt x="1157" y="2135"/>
                  </a:lnTo>
                  <a:lnTo>
                    <a:pt x="1157" y="1603"/>
                  </a:lnTo>
                  <a:lnTo>
                    <a:pt x="854" y="1331"/>
                  </a:lnTo>
                  <a:close/>
                  <a:moveTo>
                    <a:pt x="2067" y="1331"/>
                  </a:moveTo>
                  <a:lnTo>
                    <a:pt x="1764" y="1603"/>
                  </a:lnTo>
                  <a:lnTo>
                    <a:pt x="1764" y="2135"/>
                  </a:lnTo>
                  <a:lnTo>
                    <a:pt x="2067" y="1863"/>
                  </a:lnTo>
                  <a:lnTo>
                    <a:pt x="2371" y="2135"/>
                  </a:lnTo>
                  <a:lnTo>
                    <a:pt x="2371" y="1603"/>
                  </a:lnTo>
                  <a:lnTo>
                    <a:pt x="2067" y="1331"/>
                  </a:lnTo>
                  <a:close/>
                  <a:moveTo>
                    <a:pt x="3281" y="1331"/>
                  </a:moveTo>
                  <a:lnTo>
                    <a:pt x="2978" y="1603"/>
                  </a:lnTo>
                  <a:lnTo>
                    <a:pt x="2978" y="2135"/>
                  </a:lnTo>
                  <a:lnTo>
                    <a:pt x="3281" y="1863"/>
                  </a:lnTo>
                  <a:lnTo>
                    <a:pt x="3585" y="2135"/>
                  </a:lnTo>
                  <a:lnTo>
                    <a:pt x="3585" y="1603"/>
                  </a:lnTo>
                  <a:lnTo>
                    <a:pt x="3281" y="1331"/>
                  </a:lnTo>
                  <a:close/>
                  <a:moveTo>
                    <a:pt x="4491" y="1331"/>
                  </a:moveTo>
                  <a:lnTo>
                    <a:pt x="4187" y="1603"/>
                  </a:lnTo>
                  <a:lnTo>
                    <a:pt x="4187" y="2135"/>
                  </a:lnTo>
                  <a:lnTo>
                    <a:pt x="4491" y="1863"/>
                  </a:lnTo>
                  <a:lnTo>
                    <a:pt x="4794" y="2135"/>
                  </a:lnTo>
                  <a:lnTo>
                    <a:pt x="4794" y="1603"/>
                  </a:lnTo>
                  <a:lnTo>
                    <a:pt x="4491" y="1331"/>
                  </a:lnTo>
                  <a:close/>
                  <a:moveTo>
                    <a:pt x="5704" y="1331"/>
                  </a:moveTo>
                  <a:lnTo>
                    <a:pt x="5400" y="1603"/>
                  </a:lnTo>
                  <a:lnTo>
                    <a:pt x="5400" y="2135"/>
                  </a:lnTo>
                  <a:lnTo>
                    <a:pt x="5704" y="1863"/>
                  </a:lnTo>
                  <a:lnTo>
                    <a:pt x="6008" y="2135"/>
                  </a:lnTo>
                  <a:lnTo>
                    <a:pt x="6008" y="1603"/>
                  </a:lnTo>
                  <a:lnTo>
                    <a:pt x="5704" y="1331"/>
                  </a:lnTo>
                  <a:close/>
                  <a:moveTo>
                    <a:pt x="6919" y="1331"/>
                  </a:moveTo>
                  <a:lnTo>
                    <a:pt x="6615" y="1603"/>
                  </a:lnTo>
                  <a:lnTo>
                    <a:pt x="6615" y="2135"/>
                  </a:lnTo>
                  <a:lnTo>
                    <a:pt x="6919" y="1863"/>
                  </a:lnTo>
                  <a:lnTo>
                    <a:pt x="7222" y="2135"/>
                  </a:lnTo>
                  <a:lnTo>
                    <a:pt x="7222" y="1603"/>
                  </a:lnTo>
                  <a:lnTo>
                    <a:pt x="6919" y="1331"/>
                  </a:lnTo>
                  <a:close/>
                  <a:moveTo>
                    <a:pt x="8132" y="1331"/>
                  </a:moveTo>
                  <a:lnTo>
                    <a:pt x="7828" y="1603"/>
                  </a:lnTo>
                  <a:lnTo>
                    <a:pt x="7828" y="2135"/>
                  </a:lnTo>
                  <a:lnTo>
                    <a:pt x="8132" y="1863"/>
                  </a:lnTo>
                  <a:lnTo>
                    <a:pt x="8436" y="2135"/>
                  </a:lnTo>
                  <a:lnTo>
                    <a:pt x="8436" y="1603"/>
                  </a:lnTo>
                  <a:lnTo>
                    <a:pt x="8132" y="1331"/>
                  </a:lnTo>
                  <a:close/>
                  <a:moveTo>
                    <a:pt x="9346" y="1331"/>
                  </a:moveTo>
                  <a:lnTo>
                    <a:pt x="9042" y="1603"/>
                  </a:lnTo>
                  <a:lnTo>
                    <a:pt x="9042" y="2135"/>
                  </a:lnTo>
                  <a:lnTo>
                    <a:pt x="9346" y="1863"/>
                  </a:lnTo>
                  <a:lnTo>
                    <a:pt x="9650" y="2135"/>
                  </a:lnTo>
                  <a:lnTo>
                    <a:pt x="9650" y="1603"/>
                  </a:lnTo>
                  <a:lnTo>
                    <a:pt x="9346" y="1331"/>
                  </a:lnTo>
                  <a:close/>
                  <a:moveTo>
                    <a:pt x="10560" y="1331"/>
                  </a:moveTo>
                  <a:lnTo>
                    <a:pt x="10256" y="1603"/>
                  </a:lnTo>
                  <a:lnTo>
                    <a:pt x="10256" y="2135"/>
                  </a:lnTo>
                  <a:lnTo>
                    <a:pt x="10560" y="1863"/>
                  </a:lnTo>
                  <a:lnTo>
                    <a:pt x="10864" y="2135"/>
                  </a:lnTo>
                  <a:lnTo>
                    <a:pt x="10864" y="1603"/>
                  </a:lnTo>
                  <a:lnTo>
                    <a:pt x="10560" y="1331"/>
                  </a:lnTo>
                  <a:close/>
                  <a:moveTo>
                    <a:pt x="11771" y="1331"/>
                  </a:moveTo>
                  <a:lnTo>
                    <a:pt x="11467" y="1603"/>
                  </a:lnTo>
                  <a:lnTo>
                    <a:pt x="11467" y="2135"/>
                  </a:lnTo>
                  <a:lnTo>
                    <a:pt x="11771" y="1863"/>
                  </a:lnTo>
                  <a:lnTo>
                    <a:pt x="12075" y="2135"/>
                  </a:lnTo>
                  <a:lnTo>
                    <a:pt x="12075" y="1603"/>
                  </a:lnTo>
                  <a:lnTo>
                    <a:pt x="11771" y="1331"/>
                  </a:lnTo>
                  <a:close/>
                  <a:moveTo>
                    <a:pt x="12985" y="1331"/>
                  </a:moveTo>
                  <a:lnTo>
                    <a:pt x="12681" y="1603"/>
                  </a:lnTo>
                  <a:lnTo>
                    <a:pt x="12681" y="2135"/>
                  </a:lnTo>
                  <a:lnTo>
                    <a:pt x="12985" y="1863"/>
                  </a:lnTo>
                  <a:lnTo>
                    <a:pt x="13289" y="2135"/>
                  </a:lnTo>
                  <a:lnTo>
                    <a:pt x="13289" y="1603"/>
                  </a:lnTo>
                  <a:lnTo>
                    <a:pt x="12985" y="1331"/>
                  </a:lnTo>
                  <a:close/>
                  <a:moveTo>
                    <a:pt x="14199" y="1331"/>
                  </a:moveTo>
                  <a:lnTo>
                    <a:pt x="13895" y="1603"/>
                  </a:lnTo>
                  <a:lnTo>
                    <a:pt x="13895" y="2135"/>
                  </a:lnTo>
                  <a:lnTo>
                    <a:pt x="14199" y="1863"/>
                  </a:lnTo>
                  <a:lnTo>
                    <a:pt x="14502" y="2135"/>
                  </a:lnTo>
                  <a:lnTo>
                    <a:pt x="14502" y="1603"/>
                  </a:lnTo>
                  <a:lnTo>
                    <a:pt x="14199" y="1331"/>
                  </a:lnTo>
                  <a:close/>
                  <a:moveTo>
                    <a:pt x="15412" y="1331"/>
                  </a:moveTo>
                  <a:lnTo>
                    <a:pt x="15109" y="1603"/>
                  </a:lnTo>
                  <a:lnTo>
                    <a:pt x="15109" y="2135"/>
                  </a:lnTo>
                  <a:lnTo>
                    <a:pt x="15412" y="1863"/>
                  </a:lnTo>
                  <a:lnTo>
                    <a:pt x="15716" y="2135"/>
                  </a:lnTo>
                  <a:lnTo>
                    <a:pt x="15716" y="1603"/>
                  </a:lnTo>
                  <a:lnTo>
                    <a:pt x="15412" y="1331"/>
                  </a:lnTo>
                  <a:close/>
                  <a:moveTo>
                    <a:pt x="16626" y="1331"/>
                  </a:moveTo>
                  <a:lnTo>
                    <a:pt x="16323" y="1603"/>
                  </a:lnTo>
                  <a:lnTo>
                    <a:pt x="16323" y="2135"/>
                  </a:lnTo>
                  <a:lnTo>
                    <a:pt x="16626" y="1863"/>
                  </a:lnTo>
                  <a:lnTo>
                    <a:pt x="16930" y="2135"/>
                  </a:lnTo>
                  <a:lnTo>
                    <a:pt x="16930" y="1603"/>
                  </a:lnTo>
                  <a:lnTo>
                    <a:pt x="16626" y="1331"/>
                  </a:lnTo>
                  <a:close/>
                  <a:moveTo>
                    <a:pt x="17840" y="1331"/>
                  </a:moveTo>
                  <a:lnTo>
                    <a:pt x="17537" y="1603"/>
                  </a:lnTo>
                  <a:lnTo>
                    <a:pt x="17537" y="2135"/>
                  </a:lnTo>
                  <a:lnTo>
                    <a:pt x="17840" y="1863"/>
                  </a:lnTo>
                  <a:lnTo>
                    <a:pt x="18144" y="2135"/>
                  </a:lnTo>
                  <a:lnTo>
                    <a:pt x="18144" y="1603"/>
                  </a:lnTo>
                  <a:lnTo>
                    <a:pt x="17840" y="1331"/>
                  </a:lnTo>
                  <a:close/>
                  <a:moveTo>
                    <a:pt x="19050" y="1331"/>
                  </a:moveTo>
                  <a:lnTo>
                    <a:pt x="18746" y="1603"/>
                  </a:lnTo>
                  <a:lnTo>
                    <a:pt x="18746" y="2135"/>
                  </a:lnTo>
                  <a:lnTo>
                    <a:pt x="19050" y="1863"/>
                  </a:lnTo>
                  <a:lnTo>
                    <a:pt x="19353" y="2135"/>
                  </a:lnTo>
                  <a:lnTo>
                    <a:pt x="19353" y="1603"/>
                  </a:lnTo>
                  <a:lnTo>
                    <a:pt x="19050" y="1331"/>
                  </a:lnTo>
                  <a:close/>
                  <a:moveTo>
                    <a:pt x="20263" y="1331"/>
                  </a:moveTo>
                  <a:lnTo>
                    <a:pt x="19960" y="1603"/>
                  </a:lnTo>
                  <a:lnTo>
                    <a:pt x="19960" y="2135"/>
                  </a:lnTo>
                  <a:lnTo>
                    <a:pt x="20263" y="1863"/>
                  </a:lnTo>
                  <a:lnTo>
                    <a:pt x="20567" y="2135"/>
                  </a:lnTo>
                  <a:lnTo>
                    <a:pt x="20567" y="1603"/>
                  </a:lnTo>
                  <a:lnTo>
                    <a:pt x="20263" y="1331"/>
                  </a:lnTo>
                  <a:close/>
                  <a:moveTo>
                    <a:pt x="21477" y="1331"/>
                  </a:moveTo>
                  <a:lnTo>
                    <a:pt x="21174" y="1603"/>
                  </a:lnTo>
                  <a:lnTo>
                    <a:pt x="21174" y="2135"/>
                  </a:lnTo>
                  <a:lnTo>
                    <a:pt x="21477" y="1863"/>
                  </a:lnTo>
                  <a:lnTo>
                    <a:pt x="21600" y="1973"/>
                  </a:lnTo>
                  <a:lnTo>
                    <a:pt x="21600" y="1441"/>
                  </a:lnTo>
                  <a:lnTo>
                    <a:pt x="21477" y="1331"/>
                  </a:lnTo>
                  <a:close/>
                  <a:moveTo>
                    <a:pt x="551" y="2136"/>
                  </a:moveTo>
                  <a:lnTo>
                    <a:pt x="247" y="2408"/>
                  </a:lnTo>
                  <a:lnTo>
                    <a:pt x="0" y="2187"/>
                  </a:lnTo>
                  <a:lnTo>
                    <a:pt x="0" y="2719"/>
                  </a:lnTo>
                  <a:lnTo>
                    <a:pt x="247" y="2941"/>
                  </a:lnTo>
                  <a:lnTo>
                    <a:pt x="551" y="2668"/>
                  </a:lnTo>
                  <a:lnTo>
                    <a:pt x="551" y="2136"/>
                  </a:lnTo>
                  <a:close/>
                  <a:moveTo>
                    <a:pt x="1157" y="2136"/>
                  </a:moveTo>
                  <a:lnTo>
                    <a:pt x="1157" y="2668"/>
                  </a:lnTo>
                  <a:lnTo>
                    <a:pt x="1461" y="2941"/>
                  </a:lnTo>
                  <a:lnTo>
                    <a:pt x="1764" y="2668"/>
                  </a:lnTo>
                  <a:lnTo>
                    <a:pt x="1764" y="2136"/>
                  </a:lnTo>
                  <a:lnTo>
                    <a:pt x="1461" y="2408"/>
                  </a:lnTo>
                  <a:lnTo>
                    <a:pt x="1157" y="2136"/>
                  </a:lnTo>
                  <a:close/>
                  <a:moveTo>
                    <a:pt x="2371" y="2136"/>
                  </a:moveTo>
                  <a:lnTo>
                    <a:pt x="2371" y="2668"/>
                  </a:lnTo>
                  <a:lnTo>
                    <a:pt x="2675" y="2941"/>
                  </a:lnTo>
                  <a:lnTo>
                    <a:pt x="2978" y="2668"/>
                  </a:lnTo>
                  <a:lnTo>
                    <a:pt x="2978" y="2136"/>
                  </a:lnTo>
                  <a:lnTo>
                    <a:pt x="2675" y="2408"/>
                  </a:lnTo>
                  <a:lnTo>
                    <a:pt x="2371" y="2136"/>
                  </a:lnTo>
                  <a:close/>
                  <a:moveTo>
                    <a:pt x="3580" y="2136"/>
                  </a:moveTo>
                  <a:lnTo>
                    <a:pt x="3580" y="2668"/>
                  </a:lnTo>
                  <a:lnTo>
                    <a:pt x="3884" y="2941"/>
                  </a:lnTo>
                  <a:lnTo>
                    <a:pt x="4187" y="2668"/>
                  </a:lnTo>
                  <a:lnTo>
                    <a:pt x="4187" y="2136"/>
                  </a:lnTo>
                  <a:lnTo>
                    <a:pt x="3884" y="2408"/>
                  </a:lnTo>
                  <a:lnTo>
                    <a:pt x="3580" y="2136"/>
                  </a:lnTo>
                  <a:close/>
                  <a:moveTo>
                    <a:pt x="4794" y="2136"/>
                  </a:moveTo>
                  <a:lnTo>
                    <a:pt x="4794" y="2668"/>
                  </a:lnTo>
                  <a:lnTo>
                    <a:pt x="5098" y="2941"/>
                  </a:lnTo>
                  <a:lnTo>
                    <a:pt x="5401" y="2668"/>
                  </a:lnTo>
                  <a:lnTo>
                    <a:pt x="5401" y="2136"/>
                  </a:lnTo>
                  <a:lnTo>
                    <a:pt x="5098" y="2408"/>
                  </a:lnTo>
                  <a:lnTo>
                    <a:pt x="4794" y="2136"/>
                  </a:lnTo>
                  <a:close/>
                  <a:moveTo>
                    <a:pt x="6008" y="2136"/>
                  </a:moveTo>
                  <a:lnTo>
                    <a:pt x="6008" y="2668"/>
                  </a:lnTo>
                  <a:lnTo>
                    <a:pt x="6312" y="2941"/>
                  </a:lnTo>
                  <a:lnTo>
                    <a:pt x="6615" y="2668"/>
                  </a:lnTo>
                  <a:lnTo>
                    <a:pt x="6615" y="2136"/>
                  </a:lnTo>
                  <a:lnTo>
                    <a:pt x="6312" y="2408"/>
                  </a:lnTo>
                  <a:lnTo>
                    <a:pt x="6008" y="2136"/>
                  </a:lnTo>
                  <a:close/>
                  <a:moveTo>
                    <a:pt x="7221" y="2136"/>
                  </a:moveTo>
                  <a:lnTo>
                    <a:pt x="7221" y="2668"/>
                  </a:lnTo>
                  <a:lnTo>
                    <a:pt x="7525" y="2941"/>
                  </a:lnTo>
                  <a:lnTo>
                    <a:pt x="7829" y="2668"/>
                  </a:lnTo>
                  <a:lnTo>
                    <a:pt x="7829" y="2136"/>
                  </a:lnTo>
                  <a:lnTo>
                    <a:pt x="7525" y="2408"/>
                  </a:lnTo>
                  <a:lnTo>
                    <a:pt x="7221" y="2136"/>
                  </a:lnTo>
                  <a:close/>
                  <a:moveTo>
                    <a:pt x="8435" y="2136"/>
                  </a:moveTo>
                  <a:lnTo>
                    <a:pt x="8435" y="2668"/>
                  </a:lnTo>
                  <a:lnTo>
                    <a:pt x="8739" y="2941"/>
                  </a:lnTo>
                  <a:lnTo>
                    <a:pt x="9043" y="2668"/>
                  </a:lnTo>
                  <a:lnTo>
                    <a:pt x="9043" y="2136"/>
                  </a:lnTo>
                  <a:lnTo>
                    <a:pt x="8739" y="2408"/>
                  </a:lnTo>
                  <a:lnTo>
                    <a:pt x="8435" y="2136"/>
                  </a:lnTo>
                  <a:close/>
                  <a:moveTo>
                    <a:pt x="9649" y="2136"/>
                  </a:moveTo>
                  <a:lnTo>
                    <a:pt x="9649" y="2668"/>
                  </a:lnTo>
                  <a:lnTo>
                    <a:pt x="9953" y="2941"/>
                  </a:lnTo>
                  <a:lnTo>
                    <a:pt x="10256" y="2668"/>
                  </a:lnTo>
                  <a:lnTo>
                    <a:pt x="10256" y="2136"/>
                  </a:lnTo>
                  <a:lnTo>
                    <a:pt x="9953" y="2408"/>
                  </a:lnTo>
                  <a:lnTo>
                    <a:pt x="9649" y="2136"/>
                  </a:lnTo>
                  <a:close/>
                  <a:moveTo>
                    <a:pt x="10860" y="2136"/>
                  </a:moveTo>
                  <a:lnTo>
                    <a:pt x="10860" y="2668"/>
                  </a:lnTo>
                  <a:lnTo>
                    <a:pt x="11164" y="2941"/>
                  </a:lnTo>
                  <a:lnTo>
                    <a:pt x="11468" y="2668"/>
                  </a:lnTo>
                  <a:lnTo>
                    <a:pt x="11468" y="2136"/>
                  </a:lnTo>
                  <a:lnTo>
                    <a:pt x="11164" y="2408"/>
                  </a:lnTo>
                  <a:lnTo>
                    <a:pt x="10860" y="2136"/>
                  </a:lnTo>
                  <a:close/>
                  <a:moveTo>
                    <a:pt x="12074" y="2136"/>
                  </a:moveTo>
                  <a:lnTo>
                    <a:pt x="12074" y="2668"/>
                  </a:lnTo>
                  <a:lnTo>
                    <a:pt x="12378" y="2941"/>
                  </a:lnTo>
                  <a:lnTo>
                    <a:pt x="12682" y="2668"/>
                  </a:lnTo>
                  <a:lnTo>
                    <a:pt x="12682" y="2136"/>
                  </a:lnTo>
                  <a:lnTo>
                    <a:pt x="12378" y="2408"/>
                  </a:lnTo>
                  <a:lnTo>
                    <a:pt x="12074" y="2136"/>
                  </a:lnTo>
                  <a:close/>
                  <a:moveTo>
                    <a:pt x="13288" y="2136"/>
                  </a:moveTo>
                  <a:lnTo>
                    <a:pt x="13288" y="2668"/>
                  </a:lnTo>
                  <a:lnTo>
                    <a:pt x="13592" y="2941"/>
                  </a:lnTo>
                  <a:lnTo>
                    <a:pt x="13896" y="2668"/>
                  </a:lnTo>
                  <a:lnTo>
                    <a:pt x="13896" y="2136"/>
                  </a:lnTo>
                  <a:lnTo>
                    <a:pt x="13592" y="2408"/>
                  </a:lnTo>
                  <a:lnTo>
                    <a:pt x="13288" y="2136"/>
                  </a:lnTo>
                  <a:close/>
                  <a:moveTo>
                    <a:pt x="14502" y="2136"/>
                  </a:moveTo>
                  <a:lnTo>
                    <a:pt x="14502" y="2668"/>
                  </a:lnTo>
                  <a:lnTo>
                    <a:pt x="14806" y="2941"/>
                  </a:lnTo>
                  <a:lnTo>
                    <a:pt x="15110" y="2668"/>
                  </a:lnTo>
                  <a:lnTo>
                    <a:pt x="15110" y="2136"/>
                  </a:lnTo>
                  <a:lnTo>
                    <a:pt x="14806" y="2408"/>
                  </a:lnTo>
                  <a:lnTo>
                    <a:pt x="14502" y="2136"/>
                  </a:lnTo>
                  <a:close/>
                  <a:moveTo>
                    <a:pt x="15716" y="2136"/>
                  </a:moveTo>
                  <a:lnTo>
                    <a:pt x="15716" y="2668"/>
                  </a:lnTo>
                  <a:lnTo>
                    <a:pt x="16019" y="2941"/>
                  </a:lnTo>
                  <a:lnTo>
                    <a:pt x="16323" y="2668"/>
                  </a:lnTo>
                  <a:lnTo>
                    <a:pt x="16323" y="2136"/>
                  </a:lnTo>
                  <a:lnTo>
                    <a:pt x="16019" y="2408"/>
                  </a:lnTo>
                  <a:lnTo>
                    <a:pt x="15716" y="2136"/>
                  </a:lnTo>
                  <a:close/>
                  <a:moveTo>
                    <a:pt x="16930" y="2136"/>
                  </a:moveTo>
                  <a:lnTo>
                    <a:pt x="16930" y="2668"/>
                  </a:lnTo>
                  <a:lnTo>
                    <a:pt x="17233" y="2941"/>
                  </a:lnTo>
                  <a:lnTo>
                    <a:pt x="17537" y="2668"/>
                  </a:lnTo>
                  <a:lnTo>
                    <a:pt x="17537" y="2136"/>
                  </a:lnTo>
                  <a:lnTo>
                    <a:pt x="17233" y="2408"/>
                  </a:lnTo>
                  <a:lnTo>
                    <a:pt x="16930" y="2136"/>
                  </a:lnTo>
                  <a:close/>
                  <a:moveTo>
                    <a:pt x="18139" y="2136"/>
                  </a:moveTo>
                  <a:lnTo>
                    <a:pt x="18139" y="2668"/>
                  </a:lnTo>
                  <a:lnTo>
                    <a:pt x="18443" y="2941"/>
                  </a:lnTo>
                  <a:lnTo>
                    <a:pt x="18746" y="2668"/>
                  </a:lnTo>
                  <a:lnTo>
                    <a:pt x="18746" y="2136"/>
                  </a:lnTo>
                  <a:lnTo>
                    <a:pt x="18443" y="2408"/>
                  </a:lnTo>
                  <a:lnTo>
                    <a:pt x="18139" y="2136"/>
                  </a:lnTo>
                  <a:close/>
                  <a:moveTo>
                    <a:pt x="19353" y="2136"/>
                  </a:moveTo>
                  <a:lnTo>
                    <a:pt x="19353" y="2668"/>
                  </a:lnTo>
                  <a:lnTo>
                    <a:pt x="19656" y="2941"/>
                  </a:lnTo>
                  <a:lnTo>
                    <a:pt x="19961" y="2668"/>
                  </a:lnTo>
                  <a:lnTo>
                    <a:pt x="19961" y="2136"/>
                  </a:lnTo>
                  <a:lnTo>
                    <a:pt x="19656" y="2408"/>
                  </a:lnTo>
                  <a:lnTo>
                    <a:pt x="19353" y="2136"/>
                  </a:lnTo>
                  <a:close/>
                  <a:moveTo>
                    <a:pt x="20567" y="2136"/>
                  </a:moveTo>
                  <a:lnTo>
                    <a:pt x="20567" y="2668"/>
                  </a:lnTo>
                  <a:lnTo>
                    <a:pt x="20870" y="2941"/>
                  </a:lnTo>
                  <a:lnTo>
                    <a:pt x="21174" y="2668"/>
                  </a:lnTo>
                  <a:lnTo>
                    <a:pt x="21174" y="2136"/>
                  </a:lnTo>
                  <a:lnTo>
                    <a:pt x="20870" y="2408"/>
                  </a:lnTo>
                  <a:lnTo>
                    <a:pt x="20567" y="2136"/>
                  </a:lnTo>
                  <a:close/>
                  <a:moveTo>
                    <a:pt x="854" y="2928"/>
                  </a:moveTo>
                  <a:lnTo>
                    <a:pt x="550" y="3200"/>
                  </a:lnTo>
                  <a:lnTo>
                    <a:pt x="550" y="3733"/>
                  </a:lnTo>
                  <a:lnTo>
                    <a:pt x="854" y="3460"/>
                  </a:lnTo>
                  <a:lnTo>
                    <a:pt x="1157" y="3733"/>
                  </a:lnTo>
                  <a:lnTo>
                    <a:pt x="1157" y="3200"/>
                  </a:lnTo>
                  <a:lnTo>
                    <a:pt x="854" y="2928"/>
                  </a:lnTo>
                  <a:close/>
                  <a:moveTo>
                    <a:pt x="2067" y="2928"/>
                  </a:moveTo>
                  <a:lnTo>
                    <a:pt x="1764" y="3200"/>
                  </a:lnTo>
                  <a:lnTo>
                    <a:pt x="1764" y="3733"/>
                  </a:lnTo>
                  <a:lnTo>
                    <a:pt x="2067" y="3460"/>
                  </a:lnTo>
                  <a:lnTo>
                    <a:pt x="2371" y="3733"/>
                  </a:lnTo>
                  <a:lnTo>
                    <a:pt x="2371" y="4266"/>
                  </a:lnTo>
                  <a:lnTo>
                    <a:pt x="2675" y="4538"/>
                  </a:lnTo>
                  <a:lnTo>
                    <a:pt x="2978" y="4266"/>
                  </a:lnTo>
                  <a:lnTo>
                    <a:pt x="2978" y="3733"/>
                  </a:lnTo>
                  <a:lnTo>
                    <a:pt x="2675" y="4005"/>
                  </a:lnTo>
                  <a:lnTo>
                    <a:pt x="2371" y="3733"/>
                  </a:lnTo>
                  <a:lnTo>
                    <a:pt x="2371" y="3200"/>
                  </a:lnTo>
                  <a:lnTo>
                    <a:pt x="2067" y="2928"/>
                  </a:lnTo>
                  <a:close/>
                  <a:moveTo>
                    <a:pt x="3281" y="2928"/>
                  </a:moveTo>
                  <a:lnTo>
                    <a:pt x="2978" y="3200"/>
                  </a:lnTo>
                  <a:lnTo>
                    <a:pt x="2978" y="3733"/>
                  </a:lnTo>
                  <a:lnTo>
                    <a:pt x="3281" y="3460"/>
                  </a:lnTo>
                  <a:lnTo>
                    <a:pt x="3585" y="3733"/>
                  </a:lnTo>
                  <a:lnTo>
                    <a:pt x="3585" y="3200"/>
                  </a:lnTo>
                  <a:lnTo>
                    <a:pt x="3281" y="2928"/>
                  </a:lnTo>
                  <a:close/>
                  <a:moveTo>
                    <a:pt x="4491" y="2928"/>
                  </a:moveTo>
                  <a:lnTo>
                    <a:pt x="4187" y="3200"/>
                  </a:lnTo>
                  <a:lnTo>
                    <a:pt x="4187" y="3733"/>
                  </a:lnTo>
                  <a:lnTo>
                    <a:pt x="3884" y="4005"/>
                  </a:lnTo>
                  <a:lnTo>
                    <a:pt x="3580" y="3733"/>
                  </a:lnTo>
                  <a:lnTo>
                    <a:pt x="3580" y="4266"/>
                  </a:lnTo>
                  <a:lnTo>
                    <a:pt x="3884" y="4538"/>
                  </a:lnTo>
                  <a:lnTo>
                    <a:pt x="4187" y="4266"/>
                  </a:lnTo>
                  <a:lnTo>
                    <a:pt x="4187" y="3733"/>
                  </a:lnTo>
                  <a:lnTo>
                    <a:pt x="4491" y="3460"/>
                  </a:lnTo>
                  <a:lnTo>
                    <a:pt x="4794" y="3733"/>
                  </a:lnTo>
                  <a:lnTo>
                    <a:pt x="4794" y="3200"/>
                  </a:lnTo>
                  <a:lnTo>
                    <a:pt x="4491" y="2928"/>
                  </a:lnTo>
                  <a:close/>
                  <a:moveTo>
                    <a:pt x="5704" y="2928"/>
                  </a:moveTo>
                  <a:lnTo>
                    <a:pt x="5400" y="3200"/>
                  </a:lnTo>
                  <a:lnTo>
                    <a:pt x="5400" y="3733"/>
                  </a:lnTo>
                  <a:lnTo>
                    <a:pt x="5704" y="3460"/>
                  </a:lnTo>
                  <a:lnTo>
                    <a:pt x="6008" y="3733"/>
                  </a:lnTo>
                  <a:lnTo>
                    <a:pt x="6008" y="4266"/>
                  </a:lnTo>
                  <a:lnTo>
                    <a:pt x="6312" y="4538"/>
                  </a:lnTo>
                  <a:lnTo>
                    <a:pt x="6615" y="4266"/>
                  </a:lnTo>
                  <a:lnTo>
                    <a:pt x="6615" y="3733"/>
                  </a:lnTo>
                  <a:lnTo>
                    <a:pt x="6312" y="4005"/>
                  </a:lnTo>
                  <a:lnTo>
                    <a:pt x="6008" y="3733"/>
                  </a:lnTo>
                  <a:lnTo>
                    <a:pt x="6008" y="3200"/>
                  </a:lnTo>
                  <a:lnTo>
                    <a:pt x="5704" y="2928"/>
                  </a:lnTo>
                  <a:close/>
                  <a:moveTo>
                    <a:pt x="6919" y="2928"/>
                  </a:moveTo>
                  <a:lnTo>
                    <a:pt x="6615" y="3200"/>
                  </a:lnTo>
                  <a:lnTo>
                    <a:pt x="6615" y="3733"/>
                  </a:lnTo>
                  <a:lnTo>
                    <a:pt x="6919" y="3460"/>
                  </a:lnTo>
                  <a:lnTo>
                    <a:pt x="7222" y="3733"/>
                  </a:lnTo>
                  <a:lnTo>
                    <a:pt x="7222" y="3200"/>
                  </a:lnTo>
                  <a:lnTo>
                    <a:pt x="6919" y="2928"/>
                  </a:lnTo>
                  <a:close/>
                  <a:moveTo>
                    <a:pt x="8132" y="2928"/>
                  </a:moveTo>
                  <a:lnTo>
                    <a:pt x="7828" y="3200"/>
                  </a:lnTo>
                  <a:lnTo>
                    <a:pt x="7828" y="3733"/>
                  </a:lnTo>
                  <a:lnTo>
                    <a:pt x="8132" y="3460"/>
                  </a:lnTo>
                  <a:lnTo>
                    <a:pt x="8436" y="3733"/>
                  </a:lnTo>
                  <a:lnTo>
                    <a:pt x="8436" y="3200"/>
                  </a:lnTo>
                  <a:lnTo>
                    <a:pt x="8132" y="2928"/>
                  </a:lnTo>
                  <a:close/>
                  <a:moveTo>
                    <a:pt x="9346" y="2928"/>
                  </a:moveTo>
                  <a:lnTo>
                    <a:pt x="9042" y="3200"/>
                  </a:lnTo>
                  <a:lnTo>
                    <a:pt x="9042" y="3733"/>
                  </a:lnTo>
                  <a:lnTo>
                    <a:pt x="9346" y="3460"/>
                  </a:lnTo>
                  <a:lnTo>
                    <a:pt x="9650" y="3733"/>
                  </a:lnTo>
                  <a:lnTo>
                    <a:pt x="9650" y="3200"/>
                  </a:lnTo>
                  <a:lnTo>
                    <a:pt x="9346" y="2928"/>
                  </a:lnTo>
                  <a:close/>
                  <a:moveTo>
                    <a:pt x="10560" y="2928"/>
                  </a:moveTo>
                  <a:lnTo>
                    <a:pt x="10256" y="3200"/>
                  </a:lnTo>
                  <a:lnTo>
                    <a:pt x="10256" y="3733"/>
                  </a:lnTo>
                  <a:lnTo>
                    <a:pt x="9953" y="4005"/>
                  </a:lnTo>
                  <a:lnTo>
                    <a:pt x="9649" y="3733"/>
                  </a:lnTo>
                  <a:lnTo>
                    <a:pt x="9649" y="4266"/>
                  </a:lnTo>
                  <a:lnTo>
                    <a:pt x="9953" y="4538"/>
                  </a:lnTo>
                  <a:lnTo>
                    <a:pt x="10256" y="4266"/>
                  </a:lnTo>
                  <a:lnTo>
                    <a:pt x="10256" y="3733"/>
                  </a:lnTo>
                  <a:lnTo>
                    <a:pt x="10560" y="3460"/>
                  </a:lnTo>
                  <a:lnTo>
                    <a:pt x="10864" y="3733"/>
                  </a:lnTo>
                  <a:lnTo>
                    <a:pt x="10864" y="3200"/>
                  </a:lnTo>
                  <a:lnTo>
                    <a:pt x="10560" y="2928"/>
                  </a:lnTo>
                  <a:close/>
                  <a:moveTo>
                    <a:pt x="11771" y="2928"/>
                  </a:moveTo>
                  <a:lnTo>
                    <a:pt x="11467" y="3200"/>
                  </a:lnTo>
                  <a:lnTo>
                    <a:pt x="11467" y="3733"/>
                  </a:lnTo>
                  <a:lnTo>
                    <a:pt x="11771" y="3460"/>
                  </a:lnTo>
                  <a:lnTo>
                    <a:pt x="12074" y="3733"/>
                  </a:lnTo>
                  <a:lnTo>
                    <a:pt x="12074" y="4266"/>
                  </a:lnTo>
                  <a:lnTo>
                    <a:pt x="12378" y="4538"/>
                  </a:lnTo>
                  <a:lnTo>
                    <a:pt x="12682" y="4266"/>
                  </a:lnTo>
                  <a:lnTo>
                    <a:pt x="12682" y="3733"/>
                  </a:lnTo>
                  <a:lnTo>
                    <a:pt x="12985" y="3460"/>
                  </a:lnTo>
                  <a:lnTo>
                    <a:pt x="13289" y="3733"/>
                  </a:lnTo>
                  <a:lnTo>
                    <a:pt x="13289" y="3200"/>
                  </a:lnTo>
                  <a:lnTo>
                    <a:pt x="12985" y="2928"/>
                  </a:lnTo>
                  <a:lnTo>
                    <a:pt x="12681" y="3200"/>
                  </a:lnTo>
                  <a:lnTo>
                    <a:pt x="12681" y="3733"/>
                  </a:lnTo>
                  <a:lnTo>
                    <a:pt x="12378" y="4005"/>
                  </a:lnTo>
                  <a:lnTo>
                    <a:pt x="12075" y="3733"/>
                  </a:lnTo>
                  <a:lnTo>
                    <a:pt x="12075" y="3200"/>
                  </a:lnTo>
                  <a:lnTo>
                    <a:pt x="11771" y="2928"/>
                  </a:lnTo>
                  <a:close/>
                  <a:moveTo>
                    <a:pt x="14199" y="2928"/>
                  </a:moveTo>
                  <a:lnTo>
                    <a:pt x="13895" y="3200"/>
                  </a:lnTo>
                  <a:lnTo>
                    <a:pt x="13895" y="3733"/>
                  </a:lnTo>
                  <a:lnTo>
                    <a:pt x="14199" y="3460"/>
                  </a:lnTo>
                  <a:lnTo>
                    <a:pt x="14502" y="3733"/>
                  </a:lnTo>
                  <a:lnTo>
                    <a:pt x="14502" y="4266"/>
                  </a:lnTo>
                  <a:lnTo>
                    <a:pt x="14806" y="4538"/>
                  </a:lnTo>
                  <a:lnTo>
                    <a:pt x="15110" y="4266"/>
                  </a:lnTo>
                  <a:lnTo>
                    <a:pt x="15110" y="3733"/>
                  </a:lnTo>
                  <a:lnTo>
                    <a:pt x="14806" y="4005"/>
                  </a:lnTo>
                  <a:lnTo>
                    <a:pt x="14502" y="3733"/>
                  </a:lnTo>
                  <a:lnTo>
                    <a:pt x="14502" y="3200"/>
                  </a:lnTo>
                  <a:lnTo>
                    <a:pt x="14199" y="2928"/>
                  </a:lnTo>
                  <a:close/>
                  <a:moveTo>
                    <a:pt x="15412" y="2928"/>
                  </a:moveTo>
                  <a:lnTo>
                    <a:pt x="15109" y="3200"/>
                  </a:lnTo>
                  <a:lnTo>
                    <a:pt x="15109" y="3733"/>
                  </a:lnTo>
                  <a:lnTo>
                    <a:pt x="15412" y="3460"/>
                  </a:lnTo>
                  <a:lnTo>
                    <a:pt x="15716" y="3733"/>
                  </a:lnTo>
                  <a:lnTo>
                    <a:pt x="15716" y="3200"/>
                  </a:lnTo>
                  <a:lnTo>
                    <a:pt x="15412" y="2928"/>
                  </a:lnTo>
                  <a:close/>
                  <a:moveTo>
                    <a:pt x="16626" y="2928"/>
                  </a:moveTo>
                  <a:lnTo>
                    <a:pt x="16323" y="3200"/>
                  </a:lnTo>
                  <a:lnTo>
                    <a:pt x="16323" y="3733"/>
                  </a:lnTo>
                  <a:lnTo>
                    <a:pt x="16626" y="3460"/>
                  </a:lnTo>
                  <a:lnTo>
                    <a:pt x="16930" y="3733"/>
                  </a:lnTo>
                  <a:lnTo>
                    <a:pt x="16930" y="4266"/>
                  </a:lnTo>
                  <a:lnTo>
                    <a:pt x="17233" y="4538"/>
                  </a:lnTo>
                  <a:lnTo>
                    <a:pt x="17537" y="4266"/>
                  </a:lnTo>
                  <a:lnTo>
                    <a:pt x="17537" y="3733"/>
                  </a:lnTo>
                  <a:lnTo>
                    <a:pt x="17233" y="4005"/>
                  </a:lnTo>
                  <a:lnTo>
                    <a:pt x="16930" y="3733"/>
                  </a:lnTo>
                  <a:lnTo>
                    <a:pt x="16930" y="3200"/>
                  </a:lnTo>
                  <a:lnTo>
                    <a:pt x="16626" y="2928"/>
                  </a:lnTo>
                  <a:close/>
                  <a:moveTo>
                    <a:pt x="17840" y="2928"/>
                  </a:moveTo>
                  <a:lnTo>
                    <a:pt x="17537" y="3200"/>
                  </a:lnTo>
                  <a:lnTo>
                    <a:pt x="17537" y="3733"/>
                  </a:lnTo>
                  <a:lnTo>
                    <a:pt x="17840" y="3460"/>
                  </a:lnTo>
                  <a:lnTo>
                    <a:pt x="18144" y="3733"/>
                  </a:lnTo>
                  <a:lnTo>
                    <a:pt x="18144" y="3200"/>
                  </a:lnTo>
                  <a:lnTo>
                    <a:pt x="17840" y="2928"/>
                  </a:lnTo>
                  <a:close/>
                  <a:moveTo>
                    <a:pt x="19050" y="2928"/>
                  </a:moveTo>
                  <a:lnTo>
                    <a:pt x="18746" y="3200"/>
                  </a:lnTo>
                  <a:lnTo>
                    <a:pt x="18746" y="3733"/>
                  </a:lnTo>
                  <a:lnTo>
                    <a:pt x="18443" y="4005"/>
                  </a:lnTo>
                  <a:lnTo>
                    <a:pt x="18139" y="3733"/>
                  </a:lnTo>
                  <a:lnTo>
                    <a:pt x="18139" y="4266"/>
                  </a:lnTo>
                  <a:lnTo>
                    <a:pt x="18443" y="4538"/>
                  </a:lnTo>
                  <a:lnTo>
                    <a:pt x="18746" y="4266"/>
                  </a:lnTo>
                  <a:lnTo>
                    <a:pt x="18746" y="3733"/>
                  </a:lnTo>
                  <a:lnTo>
                    <a:pt x="19050" y="3460"/>
                  </a:lnTo>
                  <a:lnTo>
                    <a:pt x="19353" y="3733"/>
                  </a:lnTo>
                  <a:lnTo>
                    <a:pt x="19353" y="3200"/>
                  </a:lnTo>
                  <a:lnTo>
                    <a:pt x="19050" y="2928"/>
                  </a:lnTo>
                  <a:close/>
                  <a:moveTo>
                    <a:pt x="20263" y="2928"/>
                  </a:moveTo>
                  <a:lnTo>
                    <a:pt x="19960" y="3200"/>
                  </a:lnTo>
                  <a:lnTo>
                    <a:pt x="19960" y="3733"/>
                  </a:lnTo>
                  <a:lnTo>
                    <a:pt x="20263" y="3460"/>
                  </a:lnTo>
                  <a:lnTo>
                    <a:pt x="20567" y="3733"/>
                  </a:lnTo>
                  <a:lnTo>
                    <a:pt x="20567" y="4266"/>
                  </a:lnTo>
                  <a:lnTo>
                    <a:pt x="20870" y="4538"/>
                  </a:lnTo>
                  <a:lnTo>
                    <a:pt x="21174" y="4266"/>
                  </a:lnTo>
                  <a:lnTo>
                    <a:pt x="21174" y="3733"/>
                  </a:lnTo>
                  <a:lnTo>
                    <a:pt x="20870" y="4005"/>
                  </a:lnTo>
                  <a:lnTo>
                    <a:pt x="20567" y="3733"/>
                  </a:lnTo>
                  <a:lnTo>
                    <a:pt x="20567" y="3200"/>
                  </a:lnTo>
                  <a:lnTo>
                    <a:pt x="20263" y="2928"/>
                  </a:lnTo>
                  <a:close/>
                  <a:moveTo>
                    <a:pt x="21477" y="2928"/>
                  </a:moveTo>
                  <a:lnTo>
                    <a:pt x="21174" y="3200"/>
                  </a:lnTo>
                  <a:lnTo>
                    <a:pt x="21174" y="3733"/>
                  </a:lnTo>
                  <a:lnTo>
                    <a:pt x="21477" y="3460"/>
                  </a:lnTo>
                  <a:lnTo>
                    <a:pt x="21600" y="3570"/>
                  </a:lnTo>
                  <a:lnTo>
                    <a:pt x="21600" y="3038"/>
                  </a:lnTo>
                  <a:lnTo>
                    <a:pt x="21477" y="2928"/>
                  </a:lnTo>
                  <a:close/>
                  <a:moveTo>
                    <a:pt x="551" y="3733"/>
                  </a:moveTo>
                  <a:lnTo>
                    <a:pt x="247" y="4005"/>
                  </a:lnTo>
                  <a:lnTo>
                    <a:pt x="0" y="3783"/>
                  </a:lnTo>
                  <a:lnTo>
                    <a:pt x="0" y="4317"/>
                  </a:lnTo>
                  <a:lnTo>
                    <a:pt x="247" y="4538"/>
                  </a:lnTo>
                  <a:lnTo>
                    <a:pt x="551" y="4266"/>
                  </a:lnTo>
                  <a:lnTo>
                    <a:pt x="551" y="3733"/>
                  </a:lnTo>
                  <a:close/>
                  <a:moveTo>
                    <a:pt x="1157" y="3733"/>
                  </a:moveTo>
                  <a:lnTo>
                    <a:pt x="1157" y="4266"/>
                  </a:lnTo>
                  <a:lnTo>
                    <a:pt x="1461" y="4538"/>
                  </a:lnTo>
                  <a:lnTo>
                    <a:pt x="1764" y="4266"/>
                  </a:lnTo>
                  <a:lnTo>
                    <a:pt x="1764" y="3733"/>
                  </a:lnTo>
                  <a:lnTo>
                    <a:pt x="1461" y="4005"/>
                  </a:lnTo>
                  <a:lnTo>
                    <a:pt x="1157" y="3733"/>
                  </a:lnTo>
                  <a:close/>
                  <a:moveTo>
                    <a:pt x="4794" y="3733"/>
                  </a:moveTo>
                  <a:lnTo>
                    <a:pt x="4794" y="4266"/>
                  </a:lnTo>
                  <a:lnTo>
                    <a:pt x="5098" y="4538"/>
                  </a:lnTo>
                  <a:lnTo>
                    <a:pt x="5401" y="4266"/>
                  </a:lnTo>
                  <a:lnTo>
                    <a:pt x="5401" y="3733"/>
                  </a:lnTo>
                  <a:lnTo>
                    <a:pt x="5098" y="4005"/>
                  </a:lnTo>
                  <a:lnTo>
                    <a:pt x="4794" y="3733"/>
                  </a:lnTo>
                  <a:close/>
                  <a:moveTo>
                    <a:pt x="7221" y="3733"/>
                  </a:moveTo>
                  <a:lnTo>
                    <a:pt x="7221" y="4266"/>
                  </a:lnTo>
                  <a:lnTo>
                    <a:pt x="7525" y="4538"/>
                  </a:lnTo>
                  <a:lnTo>
                    <a:pt x="7829" y="4266"/>
                  </a:lnTo>
                  <a:lnTo>
                    <a:pt x="7829" y="3733"/>
                  </a:lnTo>
                  <a:lnTo>
                    <a:pt x="7525" y="4005"/>
                  </a:lnTo>
                  <a:lnTo>
                    <a:pt x="7221" y="3733"/>
                  </a:lnTo>
                  <a:close/>
                  <a:moveTo>
                    <a:pt x="8435" y="3733"/>
                  </a:moveTo>
                  <a:lnTo>
                    <a:pt x="8435" y="4266"/>
                  </a:lnTo>
                  <a:lnTo>
                    <a:pt x="8739" y="4538"/>
                  </a:lnTo>
                  <a:lnTo>
                    <a:pt x="9043" y="4266"/>
                  </a:lnTo>
                  <a:lnTo>
                    <a:pt x="9043" y="3733"/>
                  </a:lnTo>
                  <a:lnTo>
                    <a:pt x="8739" y="4005"/>
                  </a:lnTo>
                  <a:lnTo>
                    <a:pt x="8435" y="3733"/>
                  </a:lnTo>
                  <a:close/>
                  <a:moveTo>
                    <a:pt x="10860" y="3733"/>
                  </a:moveTo>
                  <a:lnTo>
                    <a:pt x="10860" y="4266"/>
                  </a:lnTo>
                  <a:lnTo>
                    <a:pt x="11164" y="4538"/>
                  </a:lnTo>
                  <a:lnTo>
                    <a:pt x="11468" y="4266"/>
                  </a:lnTo>
                  <a:lnTo>
                    <a:pt x="11468" y="3733"/>
                  </a:lnTo>
                  <a:lnTo>
                    <a:pt x="11164" y="4005"/>
                  </a:lnTo>
                  <a:lnTo>
                    <a:pt x="10860" y="3733"/>
                  </a:lnTo>
                  <a:close/>
                  <a:moveTo>
                    <a:pt x="13288" y="3733"/>
                  </a:moveTo>
                  <a:lnTo>
                    <a:pt x="13288" y="4266"/>
                  </a:lnTo>
                  <a:lnTo>
                    <a:pt x="13592" y="4538"/>
                  </a:lnTo>
                  <a:lnTo>
                    <a:pt x="13896" y="4266"/>
                  </a:lnTo>
                  <a:lnTo>
                    <a:pt x="13896" y="3733"/>
                  </a:lnTo>
                  <a:lnTo>
                    <a:pt x="13592" y="4005"/>
                  </a:lnTo>
                  <a:lnTo>
                    <a:pt x="13288" y="3733"/>
                  </a:lnTo>
                  <a:close/>
                  <a:moveTo>
                    <a:pt x="15716" y="3733"/>
                  </a:moveTo>
                  <a:lnTo>
                    <a:pt x="15716" y="4266"/>
                  </a:lnTo>
                  <a:lnTo>
                    <a:pt x="16019" y="4538"/>
                  </a:lnTo>
                  <a:lnTo>
                    <a:pt x="16323" y="4266"/>
                  </a:lnTo>
                  <a:lnTo>
                    <a:pt x="16323" y="3733"/>
                  </a:lnTo>
                  <a:lnTo>
                    <a:pt x="16019" y="4005"/>
                  </a:lnTo>
                  <a:lnTo>
                    <a:pt x="15716" y="3733"/>
                  </a:lnTo>
                  <a:close/>
                  <a:moveTo>
                    <a:pt x="19353" y="3733"/>
                  </a:moveTo>
                  <a:lnTo>
                    <a:pt x="19353" y="4266"/>
                  </a:lnTo>
                  <a:lnTo>
                    <a:pt x="19656" y="4538"/>
                  </a:lnTo>
                  <a:lnTo>
                    <a:pt x="19961" y="4266"/>
                  </a:lnTo>
                  <a:lnTo>
                    <a:pt x="19961" y="3733"/>
                  </a:lnTo>
                  <a:lnTo>
                    <a:pt x="19656" y="4005"/>
                  </a:lnTo>
                  <a:lnTo>
                    <a:pt x="19353" y="3733"/>
                  </a:lnTo>
                  <a:close/>
                  <a:moveTo>
                    <a:pt x="854" y="4524"/>
                  </a:moveTo>
                  <a:lnTo>
                    <a:pt x="550" y="4797"/>
                  </a:lnTo>
                  <a:lnTo>
                    <a:pt x="550" y="5330"/>
                  </a:lnTo>
                  <a:lnTo>
                    <a:pt x="854" y="5056"/>
                  </a:lnTo>
                  <a:lnTo>
                    <a:pt x="1157" y="5330"/>
                  </a:lnTo>
                  <a:lnTo>
                    <a:pt x="1157" y="4797"/>
                  </a:lnTo>
                  <a:lnTo>
                    <a:pt x="854" y="4524"/>
                  </a:lnTo>
                  <a:close/>
                  <a:moveTo>
                    <a:pt x="2067" y="4524"/>
                  </a:moveTo>
                  <a:lnTo>
                    <a:pt x="1764" y="4797"/>
                  </a:lnTo>
                  <a:lnTo>
                    <a:pt x="1764" y="5330"/>
                  </a:lnTo>
                  <a:lnTo>
                    <a:pt x="2067" y="5056"/>
                  </a:lnTo>
                  <a:lnTo>
                    <a:pt x="2371" y="5330"/>
                  </a:lnTo>
                  <a:lnTo>
                    <a:pt x="2371" y="4797"/>
                  </a:lnTo>
                  <a:lnTo>
                    <a:pt x="2067" y="4524"/>
                  </a:lnTo>
                  <a:close/>
                  <a:moveTo>
                    <a:pt x="3281" y="4524"/>
                  </a:moveTo>
                  <a:lnTo>
                    <a:pt x="2978" y="4797"/>
                  </a:lnTo>
                  <a:lnTo>
                    <a:pt x="2978" y="5330"/>
                  </a:lnTo>
                  <a:lnTo>
                    <a:pt x="3281" y="5056"/>
                  </a:lnTo>
                  <a:lnTo>
                    <a:pt x="3585" y="5330"/>
                  </a:lnTo>
                  <a:lnTo>
                    <a:pt x="3585" y="4797"/>
                  </a:lnTo>
                  <a:lnTo>
                    <a:pt x="3281" y="4524"/>
                  </a:lnTo>
                  <a:close/>
                  <a:moveTo>
                    <a:pt x="4491" y="4524"/>
                  </a:moveTo>
                  <a:lnTo>
                    <a:pt x="4187" y="4797"/>
                  </a:lnTo>
                  <a:lnTo>
                    <a:pt x="4187" y="5330"/>
                  </a:lnTo>
                  <a:lnTo>
                    <a:pt x="4491" y="5056"/>
                  </a:lnTo>
                  <a:lnTo>
                    <a:pt x="4794" y="5330"/>
                  </a:lnTo>
                  <a:lnTo>
                    <a:pt x="4794" y="4797"/>
                  </a:lnTo>
                  <a:lnTo>
                    <a:pt x="4491" y="4524"/>
                  </a:lnTo>
                  <a:close/>
                  <a:moveTo>
                    <a:pt x="5704" y="4524"/>
                  </a:moveTo>
                  <a:lnTo>
                    <a:pt x="5400" y="4797"/>
                  </a:lnTo>
                  <a:lnTo>
                    <a:pt x="5400" y="5330"/>
                  </a:lnTo>
                  <a:lnTo>
                    <a:pt x="5704" y="5056"/>
                  </a:lnTo>
                  <a:lnTo>
                    <a:pt x="6008" y="5330"/>
                  </a:lnTo>
                  <a:lnTo>
                    <a:pt x="6008" y="4797"/>
                  </a:lnTo>
                  <a:lnTo>
                    <a:pt x="5704" y="4524"/>
                  </a:lnTo>
                  <a:close/>
                  <a:moveTo>
                    <a:pt x="6919" y="4524"/>
                  </a:moveTo>
                  <a:lnTo>
                    <a:pt x="6615" y="4797"/>
                  </a:lnTo>
                  <a:lnTo>
                    <a:pt x="6615" y="5330"/>
                  </a:lnTo>
                  <a:lnTo>
                    <a:pt x="6919" y="5056"/>
                  </a:lnTo>
                  <a:lnTo>
                    <a:pt x="7222" y="5330"/>
                  </a:lnTo>
                  <a:lnTo>
                    <a:pt x="7222" y="4797"/>
                  </a:lnTo>
                  <a:lnTo>
                    <a:pt x="6919" y="4524"/>
                  </a:lnTo>
                  <a:close/>
                  <a:moveTo>
                    <a:pt x="8132" y="4524"/>
                  </a:moveTo>
                  <a:lnTo>
                    <a:pt x="7828" y="4797"/>
                  </a:lnTo>
                  <a:lnTo>
                    <a:pt x="7828" y="5330"/>
                  </a:lnTo>
                  <a:lnTo>
                    <a:pt x="8132" y="5056"/>
                  </a:lnTo>
                  <a:lnTo>
                    <a:pt x="8436" y="5330"/>
                  </a:lnTo>
                  <a:lnTo>
                    <a:pt x="8436" y="4797"/>
                  </a:lnTo>
                  <a:lnTo>
                    <a:pt x="8132" y="4524"/>
                  </a:lnTo>
                  <a:close/>
                  <a:moveTo>
                    <a:pt x="9346" y="4524"/>
                  </a:moveTo>
                  <a:lnTo>
                    <a:pt x="9042" y="4797"/>
                  </a:lnTo>
                  <a:lnTo>
                    <a:pt x="9042" y="5330"/>
                  </a:lnTo>
                  <a:lnTo>
                    <a:pt x="9346" y="5056"/>
                  </a:lnTo>
                  <a:lnTo>
                    <a:pt x="9650" y="5330"/>
                  </a:lnTo>
                  <a:lnTo>
                    <a:pt x="9650" y="4797"/>
                  </a:lnTo>
                  <a:lnTo>
                    <a:pt x="9346" y="4524"/>
                  </a:lnTo>
                  <a:close/>
                  <a:moveTo>
                    <a:pt x="10560" y="4524"/>
                  </a:moveTo>
                  <a:lnTo>
                    <a:pt x="10256" y="4797"/>
                  </a:lnTo>
                  <a:lnTo>
                    <a:pt x="10256" y="5330"/>
                  </a:lnTo>
                  <a:lnTo>
                    <a:pt x="10560" y="5056"/>
                  </a:lnTo>
                  <a:lnTo>
                    <a:pt x="10864" y="5330"/>
                  </a:lnTo>
                  <a:lnTo>
                    <a:pt x="10864" y="4797"/>
                  </a:lnTo>
                  <a:lnTo>
                    <a:pt x="10560" y="4524"/>
                  </a:lnTo>
                  <a:close/>
                  <a:moveTo>
                    <a:pt x="11771" y="4524"/>
                  </a:moveTo>
                  <a:lnTo>
                    <a:pt x="11467" y="4797"/>
                  </a:lnTo>
                  <a:lnTo>
                    <a:pt x="11467" y="5330"/>
                  </a:lnTo>
                  <a:lnTo>
                    <a:pt x="11771" y="5056"/>
                  </a:lnTo>
                  <a:lnTo>
                    <a:pt x="12075" y="5330"/>
                  </a:lnTo>
                  <a:lnTo>
                    <a:pt x="12075" y="4797"/>
                  </a:lnTo>
                  <a:lnTo>
                    <a:pt x="11771" y="4524"/>
                  </a:lnTo>
                  <a:close/>
                  <a:moveTo>
                    <a:pt x="12985" y="4524"/>
                  </a:moveTo>
                  <a:lnTo>
                    <a:pt x="12681" y="4797"/>
                  </a:lnTo>
                  <a:lnTo>
                    <a:pt x="12681" y="5330"/>
                  </a:lnTo>
                  <a:lnTo>
                    <a:pt x="12985" y="5056"/>
                  </a:lnTo>
                  <a:lnTo>
                    <a:pt x="13289" y="5330"/>
                  </a:lnTo>
                  <a:lnTo>
                    <a:pt x="13289" y="4797"/>
                  </a:lnTo>
                  <a:lnTo>
                    <a:pt x="12985" y="4524"/>
                  </a:lnTo>
                  <a:close/>
                  <a:moveTo>
                    <a:pt x="14199" y="4524"/>
                  </a:moveTo>
                  <a:lnTo>
                    <a:pt x="13895" y="4797"/>
                  </a:lnTo>
                  <a:lnTo>
                    <a:pt x="13895" y="5330"/>
                  </a:lnTo>
                  <a:lnTo>
                    <a:pt x="14199" y="5056"/>
                  </a:lnTo>
                  <a:lnTo>
                    <a:pt x="14502" y="5330"/>
                  </a:lnTo>
                  <a:lnTo>
                    <a:pt x="14502" y="4797"/>
                  </a:lnTo>
                  <a:lnTo>
                    <a:pt x="14199" y="4524"/>
                  </a:lnTo>
                  <a:close/>
                  <a:moveTo>
                    <a:pt x="15412" y="4524"/>
                  </a:moveTo>
                  <a:lnTo>
                    <a:pt x="15109" y="4797"/>
                  </a:lnTo>
                  <a:lnTo>
                    <a:pt x="15109" y="5330"/>
                  </a:lnTo>
                  <a:lnTo>
                    <a:pt x="15412" y="5056"/>
                  </a:lnTo>
                  <a:lnTo>
                    <a:pt x="15716" y="5330"/>
                  </a:lnTo>
                  <a:lnTo>
                    <a:pt x="15716" y="4797"/>
                  </a:lnTo>
                  <a:lnTo>
                    <a:pt x="15412" y="4524"/>
                  </a:lnTo>
                  <a:close/>
                  <a:moveTo>
                    <a:pt x="16626" y="4524"/>
                  </a:moveTo>
                  <a:lnTo>
                    <a:pt x="16323" y="4797"/>
                  </a:lnTo>
                  <a:lnTo>
                    <a:pt x="16323" y="5330"/>
                  </a:lnTo>
                  <a:lnTo>
                    <a:pt x="16626" y="5056"/>
                  </a:lnTo>
                  <a:lnTo>
                    <a:pt x="16930" y="5330"/>
                  </a:lnTo>
                  <a:lnTo>
                    <a:pt x="16930" y="4797"/>
                  </a:lnTo>
                  <a:lnTo>
                    <a:pt x="16626" y="4524"/>
                  </a:lnTo>
                  <a:close/>
                  <a:moveTo>
                    <a:pt x="17840" y="4524"/>
                  </a:moveTo>
                  <a:lnTo>
                    <a:pt x="17537" y="4797"/>
                  </a:lnTo>
                  <a:lnTo>
                    <a:pt x="17537" y="5330"/>
                  </a:lnTo>
                  <a:lnTo>
                    <a:pt x="17840" y="5056"/>
                  </a:lnTo>
                  <a:lnTo>
                    <a:pt x="18144" y="5330"/>
                  </a:lnTo>
                  <a:lnTo>
                    <a:pt x="18144" y="4797"/>
                  </a:lnTo>
                  <a:lnTo>
                    <a:pt x="17840" y="4524"/>
                  </a:lnTo>
                  <a:close/>
                  <a:moveTo>
                    <a:pt x="19050" y="4524"/>
                  </a:moveTo>
                  <a:lnTo>
                    <a:pt x="18746" y="4797"/>
                  </a:lnTo>
                  <a:lnTo>
                    <a:pt x="18746" y="5330"/>
                  </a:lnTo>
                  <a:lnTo>
                    <a:pt x="19050" y="5056"/>
                  </a:lnTo>
                  <a:lnTo>
                    <a:pt x="19353" y="5330"/>
                  </a:lnTo>
                  <a:lnTo>
                    <a:pt x="19353" y="4797"/>
                  </a:lnTo>
                  <a:lnTo>
                    <a:pt x="19050" y="4524"/>
                  </a:lnTo>
                  <a:close/>
                  <a:moveTo>
                    <a:pt x="20263" y="4524"/>
                  </a:moveTo>
                  <a:lnTo>
                    <a:pt x="19960" y="4797"/>
                  </a:lnTo>
                  <a:lnTo>
                    <a:pt x="19960" y="5330"/>
                  </a:lnTo>
                  <a:lnTo>
                    <a:pt x="20263" y="5056"/>
                  </a:lnTo>
                  <a:lnTo>
                    <a:pt x="20567" y="5330"/>
                  </a:lnTo>
                  <a:lnTo>
                    <a:pt x="20567" y="4797"/>
                  </a:lnTo>
                  <a:lnTo>
                    <a:pt x="20263" y="4524"/>
                  </a:lnTo>
                  <a:close/>
                  <a:moveTo>
                    <a:pt x="21477" y="4524"/>
                  </a:moveTo>
                  <a:lnTo>
                    <a:pt x="21174" y="4797"/>
                  </a:lnTo>
                  <a:lnTo>
                    <a:pt x="21174" y="5330"/>
                  </a:lnTo>
                  <a:lnTo>
                    <a:pt x="21477" y="5056"/>
                  </a:lnTo>
                  <a:lnTo>
                    <a:pt x="21600" y="5167"/>
                  </a:lnTo>
                  <a:lnTo>
                    <a:pt x="21600" y="4634"/>
                  </a:lnTo>
                  <a:lnTo>
                    <a:pt x="21477" y="4524"/>
                  </a:lnTo>
                  <a:close/>
                  <a:moveTo>
                    <a:pt x="551" y="5330"/>
                  </a:moveTo>
                  <a:lnTo>
                    <a:pt x="247" y="5602"/>
                  </a:lnTo>
                  <a:lnTo>
                    <a:pt x="0" y="5381"/>
                  </a:lnTo>
                  <a:lnTo>
                    <a:pt x="0" y="5914"/>
                  </a:lnTo>
                  <a:lnTo>
                    <a:pt x="247" y="6135"/>
                  </a:lnTo>
                  <a:lnTo>
                    <a:pt x="551" y="5862"/>
                  </a:lnTo>
                  <a:lnTo>
                    <a:pt x="551" y="5330"/>
                  </a:lnTo>
                  <a:close/>
                  <a:moveTo>
                    <a:pt x="1157" y="5330"/>
                  </a:moveTo>
                  <a:lnTo>
                    <a:pt x="1157" y="5862"/>
                  </a:lnTo>
                  <a:lnTo>
                    <a:pt x="1461" y="6135"/>
                  </a:lnTo>
                  <a:lnTo>
                    <a:pt x="1764" y="5862"/>
                  </a:lnTo>
                  <a:lnTo>
                    <a:pt x="1764" y="5330"/>
                  </a:lnTo>
                  <a:lnTo>
                    <a:pt x="1461" y="5602"/>
                  </a:lnTo>
                  <a:lnTo>
                    <a:pt x="1157" y="5330"/>
                  </a:lnTo>
                  <a:close/>
                  <a:moveTo>
                    <a:pt x="2371" y="5330"/>
                  </a:moveTo>
                  <a:lnTo>
                    <a:pt x="2371" y="5862"/>
                  </a:lnTo>
                  <a:lnTo>
                    <a:pt x="2675" y="6135"/>
                  </a:lnTo>
                  <a:lnTo>
                    <a:pt x="2978" y="5862"/>
                  </a:lnTo>
                  <a:lnTo>
                    <a:pt x="2978" y="5330"/>
                  </a:lnTo>
                  <a:lnTo>
                    <a:pt x="2675" y="5602"/>
                  </a:lnTo>
                  <a:lnTo>
                    <a:pt x="2371" y="5330"/>
                  </a:lnTo>
                  <a:close/>
                  <a:moveTo>
                    <a:pt x="3580" y="5330"/>
                  </a:moveTo>
                  <a:lnTo>
                    <a:pt x="3580" y="5862"/>
                  </a:lnTo>
                  <a:lnTo>
                    <a:pt x="3884" y="6135"/>
                  </a:lnTo>
                  <a:lnTo>
                    <a:pt x="4187" y="5862"/>
                  </a:lnTo>
                  <a:lnTo>
                    <a:pt x="4187" y="5330"/>
                  </a:lnTo>
                  <a:lnTo>
                    <a:pt x="3884" y="5602"/>
                  </a:lnTo>
                  <a:lnTo>
                    <a:pt x="3580" y="5330"/>
                  </a:lnTo>
                  <a:close/>
                  <a:moveTo>
                    <a:pt x="4794" y="5330"/>
                  </a:moveTo>
                  <a:lnTo>
                    <a:pt x="4794" y="5862"/>
                  </a:lnTo>
                  <a:lnTo>
                    <a:pt x="5098" y="6135"/>
                  </a:lnTo>
                  <a:lnTo>
                    <a:pt x="5401" y="5862"/>
                  </a:lnTo>
                  <a:lnTo>
                    <a:pt x="5401" y="5330"/>
                  </a:lnTo>
                  <a:lnTo>
                    <a:pt x="5098" y="5602"/>
                  </a:lnTo>
                  <a:lnTo>
                    <a:pt x="4794" y="5330"/>
                  </a:lnTo>
                  <a:close/>
                  <a:moveTo>
                    <a:pt x="6008" y="5330"/>
                  </a:moveTo>
                  <a:lnTo>
                    <a:pt x="6008" y="5862"/>
                  </a:lnTo>
                  <a:lnTo>
                    <a:pt x="6312" y="6135"/>
                  </a:lnTo>
                  <a:lnTo>
                    <a:pt x="6615" y="5862"/>
                  </a:lnTo>
                  <a:lnTo>
                    <a:pt x="6615" y="5330"/>
                  </a:lnTo>
                  <a:lnTo>
                    <a:pt x="6312" y="5602"/>
                  </a:lnTo>
                  <a:lnTo>
                    <a:pt x="6008" y="5330"/>
                  </a:lnTo>
                  <a:close/>
                  <a:moveTo>
                    <a:pt x="7221" y="5330"/>
                  </a:moveTo>
                  <a:lnTo>
                    <a:pt x="7221" y="5862"/>
                  </a:lnTo>
                  <a:lnTo>
                    <a:pt x="7525" y="6135"/>
                  </a:lnTo>
                  <a:lnTo>
                    <a:pt x="7829" y="5862"/>
                  </a:lnTo>
                  <a:lnTo>
                    <a:pt x="7829" y="5330"/>
                  </a:lnTo>
                  <a:lnTo>
                    <a:pt x="7525" y="5602"/>
                  </a:lnTo>
                  <a:lnTo>
                    <a:pt x="7221" y="5330"/>
                  </a:lnTo>
                  <a:close/>
                  <a:moveTo>
                    <a:pt x="8435" y="5330"/>
                  </a:moveTo>
                  <a:lnTo>
                    <a:pt x="8435" y="5862"/>
                  </a:lnTo>
                  <a:lnTo>
                    <a:pt x="8739" y="6135"/>
                  </a:lnTo>
                  <a:lnTo>
                    <a:pt x="9043" y="5862"/>
                  </a:lnTo>
                  <a:lnTo>
                    <a:pt x="9043" y="5330"/>
                  </a:lnTo>
                  <a:lnTo>
                    <a:pt x="8739" y="5602"/>
                  </a:lnTo>
                  <a:lnTo>
                    <a:pt x="8435" y="5330"/>
                  </a:lnTo>
                  <a:close/>
                  <a:moveTo>
                    <a:pt x="9649" y="5330"/>
                  </a:moveTo>
                  <a:lnTo>
                    <a:pt x="9649" y="5862"/>
                  </a:lnTo>
                  <a:lnTo>
                    <a:pt x="9953" y="6135"/>
                  </a:lnTo>
                  <a:lnTo>
                    <a:pt x="10256" y="5862"/>
                  </a:lnTo>
                  <a:lnTo>
                    <a:pt x="10256" y="5330"/>
                  </a:lnTo>
                  <a:lnTo>
                    <a:pt x="9953" y="5602"/>
                  </a:lnTo>
                  <a:lnTo>
                    <a:pt x="9649" y="5330"/>
                  </a:lnTo>
                  <a:close/>
                  <a:moveTo>
                    <a:pt x="10860" y="5330"/>
                  </a:moveTo>
                  <a:lnTo>
                    <a:pt x="10860" y="5862"/>
                  </a:lnTo>
                  <a:lnTo>
                    <a:pt x="11164" y="6135"/>
                  </a:lnTo>
                  <a:lnTo>
                    <a:pt x="11468" y="5862"/>
                  </a:lnTo>
                  <a:lnTo>
                    <a:pt x="11468" y="5330"/>
                  </a:lnTo>
                  <a:lnTo>
                    <a:pt x="11164" y="5602"/>
                  </a:lnTo>
                  <a:lnTo>
                    <a:pt x="10860" y="5330"/>
                  </a:lnTo>
                  <a:close/>
                  <a:moveTo>
                    <a:pt x="12074" y="5330"/>
                  </a:moveTo>
                  <a:lnTo>
                    <a:pt x="12074" y="5862"/>
                  </a:lnTo>
                  <a:lnTo>
                    <a:pt x="12378" y="6135"/>
                  </a:lnTo>
                  <a:lnTo>
                    <a:pt x="12682" y="5862"/>
                  </a:lnTo>
                  <a:lnTo>
                    <a:pt x="12682" y="5330"/>
                  </a:lnTo>
                  <a:lnTo>
                    <a:pt x="12378" y="5602"/>
                  </a:lnTo>
                  <a:lnTo>
                    <a:pt x="12074" y="5330"/>
                  </a:lnTo>
                  <a:close/>
                  <a:moveTo>
                    <a:pt x="13288" y="5330"/>
                  </a:moveTo>
                  <a:lnTo>
                    <a:pt x="13288" y="5862"/>
                  </a:lnTo>
                  <a:lnTo>
                    <a:pt x="13592" y="6135"/>
                  </a:lnTo>
                  <a:lnTo>
                    <a:pt x="13896" y="5862"/>
                  </a:lnTo>
                  <a:lnTo>
                    <a:pt x="13896" y="5330"/>
                  </a:lnTo>
                  <a:lnTo>
                    <a:pt x="13592" y="5602"/>
                  </a:lnTo>
                  <a:lnTo>
                    <a:pt x="13288" y="5330"/>
                  </a:lnTo>
                  <a:close/>
                  <a:moveTo>
                    <a:pt x="14502" y="5330"/>
                  </a:moveTo>
                  <a:lnTo>
                    <a:pt x="14502" y="5862"/>
                  </a:lnTo>
                  <a:lnTo>
                    <a:pt x="14806" y="6135"/>
                  </a:lnTo>
                  <a:lnTo>
                    <a:pt x="15110" y="5862"/>
                  </a:lnTo>
                  <a:lnTo>
                    <a:pt x="15110" y="5330"/>
                  </a:lnTo>
                  <a:lnTo>
                    <a:pt x="14806" y="5602"/>
                  </a:lnTo>
                  <a:lnTo>
                    <a:pt x="14502" y="5330"/>
                  </a:lnTo>
                  <a:close/>
                  <a:moveTo>
                    <a:pt x="15716" y="5330"/>
                  </a:moveTo>
                  <a:lnTo>
                    <a:pt x="15716" y="5862"/>
                  </a:lnTo>
                  <a:lnTo>
                    <a:pt x="16019" y="6135"/>
                  </a:lnTo>
                  <a:lnTo>
                    <a:pt x="16323" y="5862"/>
                  </a:lnTo>
                  <a:lnTo>
                    <a:pt x="16323" y="5330"/>
                  </a:lnTo>
                  <a:lnTo>
                    <a:pt x="16019" y="5602"/>
                  </a:lnTo>
                  <a:lnTo>
                    <a:pt x="15716" y="5330"/>
                  </a:lnTo>
                  <a:close/>
                  <a:moveTo>
                    <a:pt x="16930" y="5330"/>
                  </a:moveTo>
                  <a:lnTo>
                    <a:pt x="16930" y="5862"/>
                  </a:lnTo>
                  <a:lnTo>
                    <a:pt x="17233" y="6135"/>
                  </a:lnTo>
                  <a:lnTo>
                    <a:pt x="17537" y="5862"/>
                  </a:lnTo>
                  <a:lnTo>
                    <a:pt x="17537" y="5330"/>
                  </a:lnTo>
                  <a:lnTo>
                    <a:pt x="17233" y="5602"/>
                  </a:lnTo>
                  <a:lnTo>
                    <a:pt x="16930" y="5330"/>
                  </a:lnTo>
                  <a:close/>
                  <a:moveTo>
                    <a:pt x="18139" y="5330"/>
                  </a:moveTo>
                  <a:lnTo>
                    <a:pt x="18139" y="5862"/>
                  </a:lnTo>
                  <a:lnTo>
                    <a:pt x="18443" y="6135"/>
                  </a:lnTo>
                  <a:lnTo>
                    <a:pt x="18746" y="5862"/>
                  </a:lnTo>
                  <a:lnTo>
                    <a:pt x="18746" y="5330"/>
                  </a:lnTo>
                  <a:lnTo>
                    <a:pt x="18443" y="5602"/>
                  </a:lnTo>
                  <a:lnTo>
                    <a:pt x="18139" y="5330"/>
                  </a:lnTo>
                  <a:close/>
                  <a:moveTo>
                    <a:pt x="19353" y="5330"/>
                  </a:moveTo>
                  <a:lnTo>
                    <a:pt x="19353" y="5862"/>
                  </a:lnTo>
                  <a:lnTo>
                    <a:pt x="19656" y="6135"/>
                  </a:lnTo>
                  <a:lnTo>
                    <a:pt x="19961" y="5862"/>
                  </a:lnTo>
                  <a:lnTo>
                    <a:pt x="19961" y="5330"/>
                  </a:lnTo>
                  <a:lnTo>
                    <a:pt x="19656" y="5602"/>
                  </a:lnTo>
                  <a:lnTo>
                    <a:pt x="19353" y="5330"/>
                  </a:lnTo>
                  <a:close/>
                  <a:moveTo>
                    <a:pt x="20567" y="5330"/>
                  </a:moveTo>
                  <a:lnTo>
                    <a:pt x="20567" y="5862"/>
                  </a:lnTo>
                  <a:lnTo>
                    <a:pt x="20870" y="6135"/>
                  </a:lnTo>
                  <a:lnTo>
                    <a:pt x="21174" y="5862"/>
                  </a:lnTo>
                  <a:lnTo>
                    <a:pt x="21174" y="5330"/>
                  </a:lnTo>
                  <a:lnTo>
                    <a:pt x="20870" y="5602"/>
                  </a:lnTo>
                  <a:lnTo>
                    <a:pt x="20567" y="5330"/>
                  </a:lnTo>
                  <a:close/>
                  <a:moveTo>
                    <a:pt x="854" y="6122"/>
                  </a:moveTo>
                  <a:lnTo>
                    <a:pt x="550" y="6394"/>
                  </a:lnTo>
                  <a:lnTo>
                    <a:pt x="550" y="6925"/>
                  </a:lnTo>
                  <a:lnTo>
                    <a:pt x="854" y="6654"/>
                  </a:lnTo>
                  <a:lnTo>
                    <a:pt x="1157" y="6925"/>
                  </a:lnTo>
                  <a:lnTo>
                    <a:pt x="1157" y="6394"/>
                  </a:lnTo>
                  <a:lnTo>
                    <a:pt x="854" y="6122"/>
                  </a:lnTo>
                  <a:close/>
                  <a:moveTo>
                    <a:pt x="2067" y="6122"/>
                  </a:moveTo>
                  <a:lnTo>
                    <a:pt x="1764" y="6394"/>
                  </a:lnTo>
                  <a:lnTo>
                    <a:pt x="1764" y="6925"/>
                  </a:lnTo>
                  <a:lnTo>
                    <a:pt x="2067" y="6654"/>
                  </a:lnTo>
                  <a:lnTo>
                    <a:pt x="2371" y="6925"/>
                  </a:lnTo>
                  <a:lnTo>
                    <a:pt x="2371" y="6394"/>
                  </a:lnTo>
                  <a:lnTo>
                    <a:pt x="2067" y="6122"/>
                  </a:lnTo>
                  <a:close/>
                  <a:moveTo>
                    <a:pt x="3281" y="6122"/>
                  </a:moveTo>
                  <a:lnTo>
                    <a:pt x="2978" y="6394"/>
                  </a:lnTo>
                  <a:lnTo>
                    <a:pt x="2978" y="6925"/>
                  </a:lnTo>
                  <a:lnTo>
                    <a:pt x="3281" y="6654"/>
                  </a:lnTo>
                  <a:lnTo>
                    <a:pt x="3585" y="6925"/>
                  </a:lnTo>
                  <a:lnTo>
                    <a:pt x="3585" y="6394"/>
                  </a:lnTo>
                  <a:lnTo>
                    <a:pt x="3281" y="6122"/>
                  </a:lnTo>
                  <a:close/>
                  <a:moveTo>
                    <a:pt x="4491" y="6122"/>
                  </a:moveTo>
                  <a:lnTo>
                    <a:pt x="4187" y="6394"/>
                  </a:lnTo>
                  <a:lnTo>
                    <a:pt x="4187" y="6925"/>
                  </a:lnTo>
                  <a:lnTo>
                    <a:pt x="4491" y="6654"/>
                  </a:lnTo>
                  <a:lnTo>
                    <a:pt x="4794" y="6925"/>
                  </a:lnTo>
                  <a:lnTo>
                    <a:pt x="4794" y="6394"/>
                  </a:lnTo>
                  <a:lnTo>
                    <a:pt x="4491" y="6122"/>
                  </a:lnTo>
                  <a:close/>
                  <a:moveTo>
                    <a:pt x="5704" y="6122"/>
                  </a:moveTo>
                  <a:lnTo>
                    <a:pt x="5400" y="6394"/>
                  </a:lnTo>
                  <a:lnTo>
                    <a:pt x="5400" y="6925"/>
                  </a:lnTo>
                  <a:lnTo>
                    <a:pt x="5704" y="6654"/>
                  </a:lnTo>
                  <a:lnTo>
                    <a:pt x="6008" y="6925"/>
                  </a:lnTo>
                  <a:lnTo>
                    <a:pt x="6008" y="6394"/>
                  </a:lnTo>
                  <a:lnTo>
                    <a:pt x="5704" y="6122"/>
                  </a:lnTo>
                  <a:close/>
                  <a:moveTo>
                    <a:pt x="6919" y="6122"/>
                  </a:moveTo>
                  <a:lnTo>
                    <a:pt x="6615" y="6394"/>
                  </a:lnTo>
                  <a:lnTo>
                    <a:pt x="6615" y="6925"/>
                  </a:lnTo>
                  <a:lnTo>
                    <a:pt x="6919" y="6654"/>
                  </a:lnTo>
                  <a:lnTo>
                    <a:pt x="7222" y="6925"/>
                  </a:lnTo>
                  <a:lnTo>
                    <a:pt x="7222" y="6394"/>
                  </a:lnTo>
                  <a:lnTo>
                    <a:pt x="6919" y="6122"/>
                  </a:lnTo>
                  <a:close/>
                  <a:moveTo>
                    <a:pt x="8132" y="6122"/>
                  </a:moveTo>
                  <a:lnTo>
                    <a:pt x="7828" y="6394"/>
                  </a:lnTo>
                  <a:lnTo>
                    <a:pt x="7828" y="6925"/>
                  </a:lnTo>
                  <a:lnTo>
                    <a:pt x="8132" y="6654"/>
                  </a:lnTo>
                  <a:lnTo>
                    <a:pt x="8436" y="6925"/>
                  </a:lnTo>
                  <a:lnTo>
                    <a:pt x="8436" y="6394"/>
                  </a:lnTo>
                  <a:lnTo>
                    <a:pt x="8132" y="6122"/>
                  </a:lnTo>
                  <a:close/>
                  <a:moveTo>
                    <a:pt x="9346" y="6122"/>
                  </a:moveTo>
                  <a:lnTo>
                    <a:pt x="9042" y="6394"/>
                  </a:lnTo>
                  <a:lnTo>
                    <a:pt x="9042" y="6925"/>
                  </a:lnTo>
                  <a:lnTo>
                    <a:pt x="9346" y="6654"/>
                  </a:lnTo>
                  <a:lnTo>
                    <a:pt x="9650" y="6925"/>
                  </a:lnTo>
                  <a:lnTo>
                    <a:pt x="9650" y="6394"/>
                  </a:lnTo>
                  <a:lnTo>
                    <a:pt x="9346" y="6122"/>
                  </a:lnTo>
                  <a:close/>
                  <a:moveTo>
                    <a:pt x="10560" y="6122"/>
                  </a:moveTo>
                  <a:lnTo>
                    <a:pt x="10256" y="6394"/>
                  </a:lnTo>
                  <a:lnTo>
                    <a:pt x="10256" y="6925"/>
                  </a:lnTo>
                  <a:lnTo>
                    <a:pt x="10560" y="6654"/>
                  </a:lnTo>
                  <a:lnTo>
                    <a:pt x="10864" y="6925"/>
                  </a:lnTo>
                  <a:lnTo>
                    <a:pt x="10864" y="6394"/>
                  </a:lnTo>
                  <a:lnTo>
                    <a:pt x="10560" y="6122"/>
                  </a:lnTo>
                  <a:close/>
                  <a:moveTo>
                    <a:pt x="11771" y="6122"/>
                  </a:moveTo>
                  <a:lnTo>
                    <a:pt x="11467" y="6394"/>
                  </a:lnTo>
                  <a:lnTo>
                    <a:pt x="11467" y="6925"/>
                  </a:lnTo>
                  <a:lnTo>
                    <a:pt x="11771" y="6654"/>
                  </a:lnTo>
                  <a:lnTo>
                    <a:pt x="12075" y="6925"/>
                  </a:lnTo>
                  <a:lnTo>
                    <a:pt x="12075" y="6394"/>
                  </a:lnTo>
                  <a:lnTo>
                    <a:pt x="11771" y="6122"/>
                  </a:lnTo>
                  <a:close/>
                  <a:moveTo>
                    <a:pt x="12985" y="6122"/>
                  </a:moveTo>
                  <a:lnTo>
                    <a:pt x="12681" y="6394"/>
                  </a:lnTo>
                  <a:lnTo>
                    <a:pt x="12681" y="6925"/>
                  </a:lnTo>
                  <a:lnTo>
                    <a:pt x="12985" y="6654"/>
                  </a:lnTo>
                  <a:lnTo>
                    <a:pt x="13289" y="6925"/>
                  </a:lnTo>
                  <a:lnTo>
                    <a:pt x="13289" y="6394"/>
                  </a:lnTo>
                  <a:lnTo>
                    <a:pt x="12985" y="6122"/>
                  </a:lnTo>
                  <a:close/>
                  <a:moveTo>
                    <a:pt x="14199" y="6122"/>
                  </a:moveTo>
                  <a:lnTo>
                    <a:pt x="13895" y="6394"/>
                  </a:lnTo>
                  <a:lnTo>
                    <a:pt x="13895" y="6925"/>
                  </a:lnTo>
                  <a:lnTo>
                    <a:pt x="14199" y="6654"/>
                  </a:lnTo>
                  <a:lnTo>
                    <a:pt x="14502" y="6925"/>
                  </a:lnTo>
                  <a:lnTo>
                    <a:pt x="14502" y="6394"/>
                  </a:lnTo>
                  <a:lnTo>
                    <a:pt x="14199" y="6122"/>
                  </a:lnTo>
                  <a:close/>
                  <a:moveTo>
                    <a:pt x="15412" y="6122"/>
                  </a:moveTo>
                  <a:lnTo>
                    <a:pt x="15109" y="6394"/>
                  </a:lnTo>
                  <a:lnTo>
                    <a:pt x="15109" y="6925"/>
                  </a:lnTo>
                  <a:lnTo>
                    <a:pt x="15412" y="6654"/>
                  </a:lnTo>
                  <a:lnTo>
                    <a:pt x="15716" y="6925"/>
                  </a:lnTo>
                  <a:lnTo>
                    <a:pt x="15716" y="6394"/>
                  </a:lnTo>
                  <a:lnTo>
                    <a:pt x="15412" y="6122"/>
                  </a:lnTo>
                  <a:close/>
                  <a:moveTo>
                    <a:pt x="16626" y="6122"/>
                  </a:moveTo>
                  <a:lnTo>
                    <a:pt x="16323" y="6394"/>
                  </a:lnTo>
                  <a:lnTo>
                    <a:pt x="16323" y="6925"/>
                  </a:lnTo>
                  <a:lnTo>
                    <a:pt x="16626" y="6654"/>
                  </a:lnTo>
                  <a:lnTo>
                    <a:pt x="16930" y="6925"/>
                  </a:lnTo>
                  <a:lnTo>
                    <a:pt x="16930" y="6394"/>
                  </a:lnTo>
                  <a:lnTo>
                    <a:pt x="16626" y="6122"/>
                  </a:lnTo>
                  <a:close/>
                  <a:moveTo>
                    <a:pt x="17840" y="6122"/>
                  </a:moveTo>
                  <a:lnTo>
                    <a:pt x="17537" y="6394"/>
                  </a:lnTo>
                  <a:lnTo>
                    <a:pt x="17537" y="6925"/>
                  </a:lnTo>
                  <a:lnTo>
                    <a:pt x="17840" y="6654"/>
                  </a:lnTo>
                  <a:lnTo>
                    <a:pt x="18144" y="6925"/>
                  </a:lnTo>
                  <a:lnTo>
                    <a:pt x="18144" y="6394"/>
                  </a:lnTo>
                  <a:lnTo>
                    <a:pt x="17840" y="6122"/>
                  </a:lnTo>
                  <a:close/>
                  <a:moveTo>
                    <a:pt x="19050" y="6122"/>
                  </a:moveTo>
                  <a:lnTo>
                    <a:pt x="18746" y="6394"/>
                  </a:lnTo>
                  <a:lnTo>
                    <a:pt x="18746" y="6925"/>
                  </a:lnTo>
                  <a:lnTo>
                    <a:pt x="19050" y="6654"/>
                  </a:lnTo>
                  <a:lnTo>
                    <a:pt x="19353" y="6925"/>
                  </a:lnTo>
                  <a:lnTo>
                    <a:pt x="19353" y="6394"/>
                  </a:lnTo>
                  <a:lnTo>
                    <a:pt x="19050" y="6122"/>
                  </a:lnTo>
                  <a:close/>
                  <a:moveTo>
                    <a:pt x="20263" y="6122"/>
                  </a:moveTo>
                  <a:lnTo>
                    <a:pt x="19960" y="6394"/>
                  </a:lnTo>
                  <a:lnTo>
                    <a:pt x="19960" y="6925"/>
                  </a:lnTo>
                  <a:lnTo>
                    <a:pt x="20263" y="6654"/>
                  </a:lnTo>
                  <a:lnTo>
                    <a:pt x="20567" y="6925"/>
                  </a:lnTo>
                  <a:lnTo>
                    <a:pt x="20567" y="6394"/>
                  </a:lnTo>
                  <a:lnTo>
                    <a:pt x="20263" y="6122"/>
                  </a:lnTo>
                  <a:close/>
                  <a:moveTo>
                    <a:pt x="21477" y="6122"/>
                  </a:moveTo>
                  <a:lnTo>
                    <a:pt x="21174" y="6394"/>
                  </a:lnTo>
                  <a:lnTo>
                    <a:pt x="21174" y="6925"/>
                  </a:lnTo>
                  <a:lnTo>
                    <a:pt x="21477" y="6654"/>
                  </a:lnTo>
                  <a:lnTo>
                    <a:pt x="21600" y="6764"/>
                  </a:lnTo>
                  <a:lnTo>
                    <a:pt x="21600" y="6232"/>
                  </a:lnTo>
                  <a:lnTo>
                    <a:pt x="21477" y="6122"/>
                  </a:lnTo>
                  <a:close/>
                  <a:moveTo>
                    <a:pt x="551" y="6927"/>
                  </a:moveTo>
                  <a:lnTo>
                    <a:pt x="247" y="7199"/>
                  </a:lnTo>
                  <a:lnTo>
                    <a:pt x="0" y="6978"/>
                  </a:lnTo>
                  <a:lnTo>
                    <a:pt x="0" y="7510"/>
                  </a:lnTo>
                  <a:lnTo>
                    <a:pt x="247" y="7732"/>
                  </a:lnTo>
                  <a:lnTo>
                    <a:pt x="551" y="7459"/>
                  </a:lnTo>
                  <a:lnTo>
                    <a:pt x="551" y="6927"/>
                  </a:lnTo>
                  <a:close/>
                  <a:moveTo>
                    <a:pt x="1157" y="6927"/>
                  </a:moveTo>
                  <a:lnTo>
                    <a:pt x="1157" y="7459"/>
                  </a:lnTo>
                  <a:lnTo>
                    <a:pt x="1461" y="7732"/>
                  </a:lnTo>
                  <a:lnTo>
                    <a:pt x="1764" y="7459"/>
                  </a:lnTo>
                  <a:lnTo>
                    <a:pt x="1764" y="6927"/>
                  </a:lnTo>
                  <a:lnTo>
                    <a:pt x="1461" y="7199"/>
                  </a:lnTo>
                  <a:lnTo>
                    <a:pt x="1157" y="6927"/>
                  </a:lnTo>
                  <a:close/>
                  <a:moveTo>
                    <a:pt x="2371" y="6927"/>
                  </a:moveTo>
                  <a:lnTo>
                    <a:pt x="2371" y="7459"/>
                  </a:lnTo>
                  <a:lnTo>
                    <a:pt x="2675" y="7732"/>
                  </a:lnTo>
                  <a:lnTo>
                    <a:pt x="2978" y="7459"/>
                  </a:lnTo>
                  <a:lnTo>
                    <a:pt x="2978" y="6927"/>
                  </a:lnTo>
                  <a:lnTo>
                    <a:pt x="2675" y="7199"/>
                  </a:lnTo>
                  <a:lnTo>
                    <a:pt x="2371" y="6927"/>
                  </a:lnTo>
                  <a:close/>
                  <a:moveTo>
                    <a:pt x="3580" y="6927"/>
                  </a:moveTo>
                  <a:lnTo>
                    <a:pt x="3580" y="7459"/>
                  </a:lnTo>
                  <a:lnTo>
                    <a:pt x="3884" y="7732"/>
                  </a:lnTo>
                  <a:lnTo>
                    <a:pt x="4187" y="7459"/>
                  </a:lnTo>
                  <a:lnTo>
                    <a:pt x="4187" y="6927"/>
                  </a:lnTo>
                  <a:lnTo>
                    <a:pt x="3884" y="7199"/>
                  </a:lnTo>
                  <a:lnTo>
                    <a:pt x="3580" y="6927"/>
                  </a:lnTo>
                  <a:close/>
                  <a:moveTo>
                    <a:pt x="4794" y="6927"/>
                  </a:moveTo>
                  <a:lnTo>
                    <a:pt x="4794" y="7459"/>
                  </a:lnTo>
                  <a:lnTo>
                    <a:pt x="5098" y="7732"/>
                  </a:lnTo>
                  <a:lnTo>
                    <a:pt x="5401" y="7459"/>
                  </a:lnTo>
                  <a:lnTo>
                    <a:pt x="5401" y="6927"/>
                  </a:lnTo>
                  <a:lnTo>
                    <a:pt x="5098" y="7199"/>
                  </a:lnTo>
                  <a:lnTo>
                    <a:pt x="4794" y="6927"/>
                  </a:lnTo>
                  <a:close/>
                  <a:moveTo>
                    <a:pt x="6008" y="6927"/>
                  </a:moveTo>
                  <a:lnTo>
                    <a:pt x="6008" y="7459"/>
                  </a:lnTo>
                  <a:lnTo>
                    <a:pt x="6312" y="7732"/>
                  </a:lnTo>
                  <a:lnTo>
                    <a:pt x="6615" y="7459"/>
                  </a:lnTo>
                  <a:lnTo>
                    <a:pt x="6615" y="6927"/>
                  </a:lnTo>
                  <a:lnTo>
                    <a:pt x="6312" y="7199"/>
                  </a:lnTo>
                  <a:lnTo>
                    <a:pt x="6008" y="6927"/>
                  </a:lnTo>
                  <a:close/>
                  <a:moveTo>
                    <a:pt x="7221" y="6927"/>
                  </a:moveTo>
                  <a:lnTo>
                    <a:pt x="7221" y="7459"/>
                  </a:lnTo>
                  <a:lnTo>
                    <a:pt x="7525" y="7732"/>
                  </a:lnTo>
                  <a:lnTo>
                    <a:pt x="7829" y="7459"/>
                  </a:lnTo>
                  <a:lnTo>
                    <a:pt x="7829" y="6927"/>
                  </a:lnTo>
                  <a:lnTo>
                    <a:pt x="7525" y="7199"/>
                  </a:lnTo>
                  <a:lnTo>
                    <a:pt x="7221" y="6927"/>
                  </a:lnTo>
                  <a:close/>
                  <a:moveTo>
                    <a:pt x="8435" y="6927"/>
                  </a:moveTo>
                  <a:lnTo>
                    <a:pt x="8435" y="7459"/>
                  </a:lnTo>
                  <a:lnTo>
                    <a:pt x="8739" y="7732"/>
                  </a:lnTo>
                  <a:lnTo>
                    <a:pt x="9043" y="7459"/>
                  </a:lnTo>
                  <a:lnTo>
                    <a:pt x="9043" y="6927"/>
                  </a:lnTo>
                  <a:lnTo>
                    <a:pt x="8739" y="7199"/>
                  </a:lnTo>
                  <a:lnTo>
                    <a:pt x="8435" y="6927"/>
                  </a:lnTo>
                  <a:close/>
                  <a:moveTo>
                    <a:pt x="9649" y="6927"/>
                  </a:moveTo>
                  <a:lnTo>
                    <a:pt x="9649" y="7459"/>
                  </a:lnTo>
                  <a:lnTo>
                    <a:pt x="9953" y="7732"/>
                  </a:lnTo>
                  <a:lnTo>
                    <a:pt x="10256" y="7459"/>
                  </a:lnTo>
                  <a:lnTo>
                    <a:pt x="10256" y="6927"/>
                  </a:lnTo>
                  <a:lnTo>
                    <a:pt x="9953" y="7199"/>
                  </a:lnTo>
                  <a:lnTo>
                    <a:pt x="9649" y="6927"/>
                  </a:lnTo>
                  <a:close/>
                  <a:moveTo>
                    <a:pt x="10860" y="6927"/>
                  </a:moveTo>
                  <a:lnTo>
                    <a:pt x="10860" y="7459"/>
                  </a:lnTo>
                  <a:lnTo>
                    <a:pt x="11164" y="7732"/>
                  </a:lnTo>
                  <a:lnTo>
                    <a:pt x="11468" y="7459"/>
                  </a:lnTo>
                  <a:lnTo>
                    <a:pt x="11468" y="6927"/>
                  </a:lnTo>
                  <a:lnTo>
                    <a:pt x="11164" y="7199"/>
                  </a:lnTo>
                  <a:lnTo>
                    <a:pt x="10860" y="6927"/>
                  </a:lnTo>
                  <a:close/>
                  <a:moveTo>
                    <a:pt x="12074" y="6927"/>
                  </a:moveTo>
                  <a:lnTo>
                    <a:pt x="12074" y="7459"/>
                  </a:lnTo>
                  <a:lnTo>
                    <a:pt x="12378" y="7732"/>
                  </a:lnTo>
                  <a:lnTo>
                    <a:pt x="12682" y="7459"/>
                  </a:lnTo>
                  <a:lnTo>
                    <a:pt x="12682" y="6927"/>
                  </a:lnTo>
                  <a:lnTo>
                    <a:pt x="12378" y="7199"/>
                  </a:lnTo>
                  <a:lnTo>
                    <a:pt x="12074" y="6927"/>
                  </a:lnTo>
                  <a:close/>
                  <a:moveTo>
                    <a:pt x="13288" y="6927"/>
                  </a:moveTo>
                  <a:lnTo>
                    <a:pt x="13288" y="7459"/>
                  </a:lnTo>
                  <a:lnTo>
                    <a:pt x="13592" y="7732"/>
                  </a:lnTo>
                  <a:lnTo>
                    <a:pt x="13896" y="7459"/>
                  </a:lnTo>
                  <a:lnTo>
                    <a:pt x="13896" y="6927"/>
                  </a:lnTo>
                  <a:lnTo>
                    <a:pt x="13592" y="7199"/>
                  </a:lnTo>
                  <a:lnTo>
                    <a:pt x="13288" y="6927"/>
                  </a:lnTo>
                  <a:close/>
                  <a:moveTo>
                    <a:pt x="14502" y="6927"/>
                  </a:moveTo>
                  <a:lnTo>
                    <a:pt x="14502" y="7459"/>
                  </a:lnTo>
                  <a:lnTo>
                    <a:pt x="14806" y="7732"/>
                  </a:lnTo>
                  <a:lnTo>
                    <a:pt x="15110" y="7459"/>
                  </a:lnTo>
                  <a:lnTo>
                    <a:pt x="15110" y="6927"/>
                  </a:lnTo>
                  <a:lnTo>
                    <a:pt x="14806" y="7199"/>
                  </a:lnTo>
                  <a:lnTo>
                    <a:pt x="14502" y="6927"/>
                  </a:lnTo>
                  <a:close/>
                  <a:moveTo>
                    <a:pt x="15716" y="6927"/>
                  </a:moveTo>
                  <a:lnTo>
                    <a:pt x="15716" y="7459"/>
                  </a:lnTo>
                  <a:lnTo>
                    <a:pt x="16019" y="7732"/>
                  </a:lnTo>
                  <a:lnTo>
                    <a:pt x="16323" y="7459"/>
                  </a:lnTo>
                  <a:lnTo>
                    <a:pt x="16323" y="6927"/>
                  </a:lnTo>
                  <a:lnTo>
                    <a:pt x="16019" y="7199"/>
                  </a:lnTo>
                  <a:lnTo>
                    <a:pt x="15716" y="6927"/>
                  </a:lnTo>
                  <a:close/>
                  <a:moveTo>
                    <a:pt x="16930" y="6927"/>
                  </a:moveTo>
                  <a:lnTo>
                    <a:pt x="16930" y="7459"/>
                  </a:lnTo>
                  <a:lnTo>
                    <a:pt x="17233" y="7732"/>
                  </a:lnTo>
                  <a:lnTo>
                    <a:pt x="17537" y="7459"/>
                  </a:lnTo>
                  <a:lnTo>
                    <a:pt x="17537" y="6927"/>
                  </a:lnTo>
                  <a:lnTo>
                    <a:pt x="17233" y="7199"/>
                  </a:lnTo>
                  <a:lnTo>
                    <a:pt x="16930" y="6927"/>
                  </a:lnTo>
                  <a:close/>
                  <a:moveTo>
                    <a:pt x="18139" y="6927"/>
                  </a:moveTo>
                  <a:lnTo>
                    <a:pt x="18139" y="7459"/>
                  </a:lnTo>
                  <a:lnTo>
                    <a:pt x="18443" y="7732"/>
                  </a:lnTo>
                  <a:lnTo>
                    <a:pt x="18746" y="7459"/>
                  </a:lnTo>
                  <a:lnTo>
                    <a:pt x="18746" y="6927"/>
                  </a:lnTo>
                  <a:lnTo>
                    <a:pt x="18443" y="7199"/>
                  </a:lnTo>
                  <a:lnTo>
                    <a:pt x="18139" y="6927"/>
                  </a:lnTo>
                  <a:close/>
                  <a:moveTo>
                    <a:pt x="19353" y="6927"/>
                  </a:moveTo>
                  <a:lnTo>
                    <a:pt x="19353" y="7459"/>
                  </a:lnTo>
                  <a:lnTo>
                    <a:pt x="19656" y="7732"/>
                  </a:lnTo>
                  <a:lnTo>
                    <a:pt x="19961" y="7459"/>
                  </a:lnTo>
                  <a:lnTo>
                    <a:pt x="19961" y="6927"/>
                  </a:lnTo>
                  <a:lnTo>
                    <a:pt x="19656" y="7199"/>
                  </a:lnTo>
                  <a:lnTo>
                    <a:pt x="19353" y="6927"/>
                  </a:lnTo>
                  <a:close/>
                  <a:moveTo>
                    <a:pt x="20567" y="6927"/>
                  </a:moveTo>
                  <a:lnTo>
                    <a:pt x="20567" y="7459"/>
                  </a:lnTo>
                  <a:lnTo>
                    <a:pt x="20870" y="7732"/>
                  </a:lnTo>
                  <a:lnTo>
                    <a:pt x="21174" y="7459"/>
                  </a:lnTo>
                  <a:lnTo>
                    <a:pt x="21174" y="6927"/>
                  </a:lnTo>
                  <a:lnTo>
                    <a:pt x="20870" y="7199"/>
                  </a:lnTo>
                  <a:lnTo>
                    <a:pt x="20567" y="6927"/>
                  </a:lnTo>
                  <a:close/>
                  <a:moveTo>
                    <a:pt x="854" y="7719"/>
                  </a:moveTo>
                  <a:lnTo>
                    <a:pt x="550" y="7990"/>
                  </a:lnTo>
                  <a:lnTo>
                    <a:pt x="550" y="8522"/>
                  </a:lnTo>
                  <a:lnTo>
                    <a:pt x="854" y="8251"/>
                  </a:lnTo>
                  <a:lnTo>
                    <a:pt x="1157" y="8522"/>
                  </a:lnTo>
                  <a:lnTo>
                    <a:pt x="1157" y="7990"/>
                  </a:lnTo>
                  <a:lnTo>
                    <a:pt x="854" y="7719"/>
                  </a:lnTo>
                  <a:close/>
                  <a:moveTo>
                    <a:pt x="2067" y="7719"/>
                  </a:moveTo>
                  <a:lnTo>
                    <a:pt x="1764" y="7990"/>
                  </a:lnTo>
                  <a:lnTo>
                    <a:pt x="1764" y="8522"/>
                  </a:lnTo>
                  <a:lnTo>
                    <a:pt x="2067" y="8251"/>
                  </a:lnTo>
                  <a:lnTo>
                    <a:pt x="2371" y="8522"/>
                  </a:lnTo>
                  <a:lnTo>
                    <a:pt x="2371" y="7990"/>
                  </a:lnTo>
                  <a:lnTo>
                    <a:pt x="2067" y="7719"/>
                  </a:lnTo>
                  <a:close/>
                  <a:moveTo>
                    <a:pt x="3281" y="7719"/>
                  </a:moveTo>
                  <a:lnTo>
                    <a:pt x="2978" y="7990"/>
                  </a:lnTo>
                  <a:lnTo>
                    <a:pt x="2978" y="8522"/>
                  </a:lnTo>
                  <a:lnTo>
                    <a:pt x="3281" y="8251"/>
                  </a:lnTo>
                  <a:lnTo>
                    <a:pt x="3585" y="8522"/>
                  </a:lnTo>
                  <a:lnTo>
                    <a:pt x="3585" y="7990"/>
                  </a:lnTo>
                  <a:lnTo>
                    <a:pt x="3281" y="7719"/>
                  </a:lnTo>
                  <a:close/>
                  <a:moveTo>
                    <a:pt x="4491" y="7719"/>
                  </a:moveTo>
                  <a:lnTo>
                    <a:pt x="4187" y="7990"/>
                  </a:lnTo>
                  <a:lnTo>
                    <a:pt x="4187" y="8522"/>
                  </a:lnTo>
                  <a:lnTo>
                    <a:pt x="4491" y="8251"/>
                  </a:lnTo>
                  <a:lnTo>
                    <a:pt x="4794" y="8522"/>
                  </a:lnTo>
                  <a:lnTo>
                    <a:pt x="4794" y="7990"/>
                  </a:lnTo>
                  <a:lnTo>
                    <a:pt x="4491" y="7719"/>
                  </a:lnTo>
                  <a:close/>
                  <a:moveTo>
                    <a:pt x="5704" y="7719"/>
                  </a:moveTo>
                  <a:lnTo>
                    <a:pt x="5400" y="7990"/>
                  </a:lnTo>
                  <a:lnTo>
                    <a:pt x="5400" y="8522"/>
                  </a:lnTo>
                  <a:lnTo>
                    <a:pt x="5704" y="8251"/>
                  </a:lnTo>
                  <a:lnTo>
                    <a:pt x="6008" y="8522"/>
                  </a:lnTo>
                  <a:lnTo>
                    <a:pt x="6008" y="7990"/>
                  </a:lnTo>
                  <a:lnTo>
                    <a:pt x="5704" y="7719"/>
                  </a:lnTo>
                  <a:close/>
                  <a:moveTo>
                    <a:pt x="6919" y="7719"/>
                  </a:moveTo>
                  <a:lnTo>
                    <a:pt x="6615" y="7990"/>
                  </a:lnTo>
                  <a:lnTo>
                    <a:pt x="6615" y="8522"/>
                  </a:lnTo>
                  <a:lnTo>
                    <a:pt x="6919" y="8251"/>
                  </a:lnTo>
                  <a:lnTo>
                    <a:pt x="7222" y="8522"/>
                  </a:lnTo>
                  <a:lnTo>
                    <a:pt x="7222" y="7990"/>
                  </a:lnTo>
                  <a:lnTo>
                    <a:pt x="6919" y="7719"/>
                  </a:lnTo>
                  <a:close/>
                  <a:moveTo>
                    <a:pt x="8132" y="7719"/>
                  </a:moveTo>
                  <a:lnTo>
                    <a:pt x="7828" y="7990"/>
                  </a:lnTo>
                  <a:lnTo>
                    <a:pt x="7828" y="8522"/>
                  </a:lnTo>
                  <a:lnTo>
                    <a:pt x="8132" y="8251"/>
                  </a:lnTo>
                  <a:lnTo>
                    <a:pt x="8436" y="8522"/>
                  </a:lnTo>
                  <a:lnTo>
                    <a:pt x="8436" y="7990"/>
                  </a:lnTo>
                  <a:lnTo>
                    <a:pt x="8132" y="7719"/>
                  </a:lnTo>
                  <a:close/>
                  <a:moveTo>
                    <a:pt x="9346" y="7719"/>
                  </a:moveTo>
                  <a:lnTo>
                    <a:pt x="9042" y="7990"/>
                  </a:lnTo>
                  <a:lnTo>
                    <a:pt x="9042" y="8522"/>
                  </a:lnTo>
                  <a:lnTo>
                    <a:pt x="9346" y="8251"/>
                  </a:lnTo>
                  <a:lnTo>
                    <a:pt x="9650" y="8522"/>
                  </a:lnTo>
                  <a:lnTo>
                    <a:pt x="9650" y="7990"/>
                  </a:lnTo>
                  <a:lnTo>
                    <a:pt x="9346" y="7719"/>
                  </a:lnTo>
                  <a:close/>
                  <a:moveTo>
                    <a:pt x="10560" y="7719"/>
                  </a:moveTo>
                  <a:lnTo>
                    <a:pt x="10256" y="7990"/>
                  </a:lnTo>
                  <a:lnTo>
                    <a:pt x="10256" y="8522"/>
                  </a:lnTo>
                  <a:lnTo>
                    <a:pt x="10560" y="8251"/>
                  </a:lnTo>
                  <a:lnTo>
                    <a:pt x="10864" y="8522"/>
                  </a:lnTo>
                  <a:lnTo>
                    <a:pt x="10864" y="7990"/>
                  </a:lnTo>
                  <a:lnTo>
                    <a:pt x="10560" y="7719"/>
                  </a:lnTo>
                  <a:close/>
                  <a:moveTo>
                    <a:pt x="11771" y="7719"/>
                  </a:moveTo>
                  <a:lnTo>
                    <a:pt x="11467" y="7990"/>
                  </a:lnTo>
                  <a:lnTo>
                    <a:pt x="11467" y="8522"/>
                  </a:lnTo>
                  <a:lnTo>
                    <a:pt x="11771" y="8251"/>
                  </a:lnTo>
                  <a:lnTo>
                    <a:pt x="12075" y="8522"/>
                  </a:lnTo>
                  <a:lnTo>
                    <a:pt x="12075" y="7990"/>
                  </a:lnTo>
                  <a:lnTo>
                    <a:pt x="11771" y="7719"/>
                  </a:lnTo>
                  <a:close/>
                  <a:moveTo>
                    <a:pt x="12985" y="7719"/>
                  </a:moveTo>
                  <a:lnTo>
                    <a:pt x="12681" y="7990"/>
                  </a:lnTo>
                  <a:lnTo>
                    <a:pt x="12681" y="8522"/>
                  </a:lnTo>
                  <a:lnTo>
                    <a:pt x="12985" y="8251"/>
                  </a:lnTo>
                  <a:lnTo>
                    <a:pt x="13289" y="8522"/>
                  </a:lnTo>
                  <a:lnTo>
                    <a:pt x="13289" y="7990"/>
                  </a:lnTo>
                  <a:lnTo>
                    <a:pt x="12985" y="7719"/>
                  </a:lnTo>
                  <a:close/>
                  <a:moveTo>
                    <a:pt x="14199" y="7719"/>
                  </a:moveTo>
                  <a:lnTo>
                    <a:pt x="13895" y="7990"/>
                  </a:lnTo>
                  <a:lnTo>
                    <a:pt x="13895" y="8522"/>
                  </a:lnTo>
                  <a:lnTo>
                    <a:pt x="14199" y="8251"/>
                  </a:lnTo>
                  <a:lnTo>
                    <a:pt x="14502" y="8522"/>
                  </a:lnTo>
                  <a:lnTo>
                    <a:pt x="14502" y="7990"/>
                  </a:lnTo>
                  <a:lnTo>
                    <a:pt x="14199" y="7719"/>
                  </a:lnTo>
                  <a:close/>
                  <a:moveTo>
                    <a:pt x="15412" y="7719"/>
                  </a:moveTo>
                  <a:lnTo>
                    <a:pt x="15109" y="7990"/>
                  </a:lnTo>
                  <a:lnTo>
                    <a:pt x="15109" y="8522"/>
                  </a:lnTo>
                  <a:lnTo>
                    <a:pt x="15412" y="8251"/>
                  </a:lnTo>
                  <a:lnTo>
                    <a:pt x="15716" y="8522"/>
                  </a:lnTo>
                  <a:lnTo>
                    <a:pt x="15716" y="7990"/>
                  </a:lnTo>
                  <a:lnTo>
                    <a:pt x="15412" y="7719"/>
                  </a:lnTo>
                  <a:close/>
                  <a:moveTo>
                    <a:pt x="16626" y="7719"/>
                  </a:moveTo>
                  <a:lnTo>
                    <a:pt x="16323" y="7990"/>
                  </a:lnTo>
                  <a:lnTo>
                    <a:pt x="16323" y="8522"/>
                  </a:lnTo>
                  <a:lnTo>
                    <a:pt x="16626" y="8251"/>
                  </a:lnTo>
                  <a:lnTo>
                    <a:pt x="16930" y="8522"/>
                  </a:lnTo>
                  <a:lnTo>
                    <a:pt x="16930" y="7990"/>
                  </a:lnTo>
                  <a:lnTo>
                    <a:pt x="16626" y="7719"/>
                  </a:lnTo>
                  <a:close/>
                  <a:moveTo>
                    <a:pt x="17840" y="7719"/>
                  </a:moveTo>
                  <a:lnTo>
                    <a:pt x="17537" y="7990"/>
                  </a:lnTo>
                  <a:lnTo>
                    <a:pt x="17537" y="8522"/>
                  </a:lnTo>
                  <a:lnTo>
                    <a:pt x="17840" y="8251"/>
                  </a:lnTo>
                  <a:lnTo>
                    <a:pt x="18144" y="8522"/>
                  </a:lnTo>
                  <a:lnTo>
                    <a:pt x="18144" y="7990"/>
                  </a:lnTo>
                  <a:lnTo>
                    <a:pt x="17840" y="7719"/>
                  </a:lnTo>
                  <a:close/>
                  <a:moveTo>
                    <a:pt x="19050" y="7719"/>
                  </a:moveTo>
                  <a:lnTo>
                    <a:pt x="18746" y="7990"/>
                  </a:lnTo>
                  <a:lnTo>
                    <a:pt x="18746" y="8522"/>
                  </a:lnTo>
                  <a:lnTo>
                    <a:pt x="19050" y="8251"/>
                  </a:lnTo>
                  <a:lnTo>
                    <a:pt x="19353" y="8522"/>
                  </a:lnTo>
                  <a:lnTo>
                    <a:pt x="19353" y="7990"/>
                  </a:lnTo>
                  <a:lnTo>
                    <a:pt x="19050" y="7719"/>
                  </a:lnTo>
                  <a:close/>
                  <a:moveTo>
                    <a:pt x="20263" y="7719"/>
                  </a:moveTo>
                  <a:lnTo>
                    <a:pt x="19960" y="7990"/>
                  </a:lnTo>
                  <a:lnTo>
                    <a:pt x="19960" y="8522"/>
                  </a:lnTo>
                  <a:lnTo>
                    <a:pt x="20263" y="8251"/>
                  </a:lnTo>
                  <a:lnTo>
                    <a:pt x="20567" y="8522"/>
                  </a:lnTo>
                  <a:lnTo>
                    <a:pt x="20567" y="7990"/>
                  </a:lnTo>
                  <a:lnTo>
                    <a:pt x="20263" y="7719"/>
                  </a:lnTo>
                  <a:close/>
                  <a:moveTo>
                    <a:pt x="21477" y="7719"/>
                  </a:moveTo>
                  <a:lnTo>
                    <a:pt x="21174" y="7990"/>
                  </a:lnTo>
                  <a:lnTo>
                    <a:pt x="21174" y="8522"/>
                  </a:lnTo>
                  <a:lnTo>
                    <a:pt x="21477" y="8251"/>
                  </a:lnTo>
                  <a:lnTo>
                    <a:pt x="21600" y="8361"/>
                  </a:lnTo>
                  <a:lnTo>
                    <a:pt x="21600" y="7828"/>
                  </a:lnTo>
                  <a:lnTo>
                    <a:pt x="21477" y="7719"/>
                  </a:lnTo>
                  <a:close/>
                  <a:moveTo>
                    <a:pt x="551" y="8524"/>
                  </a:moveTo>
                  <a:lnTo>
                    <a:pt x="247" y="8796"/>
                  </a:lnTo>
                  <a:lnTo>
                    <a:pt x="0" y="8575"/>
                  </a:lnTo>
                  <a:lnTo>
                    <a:pt x="0" y="9107"/>
                  </a:lnTo>
                  <a:lnTo>
                    <a:pt x="247" y="9329"/>
                  </a:lnTo>
                  <a:lnTo>
                    <a:pt x="551" y="9056"/>
                  </a:lnTo>
                  <a:lnTo>
                    <a:pt x="551" y="8524"/>
                  </a:lnTo>
                  <a:close/>
                  <a:moveTo>
                    <a:pt x="1157" y="8524"/>
                  </a:moveTo>
                  <a:lnTo>
                    <a:pt x="1157" y="9056"/>
                  </a:lnTo>
                  <a:lnTo>
                    <a:pt x="1461" y="9329"/>
                  </a:lnTo>
                  <a:lnTo>
                    <a:pt x="1764" y="9056"/>
                  </a:lnTo>
                  <a:lnTo>
                    <a:pt x="1764" y="8524"/>
                  </a:lnTo>
                  <a:lnTo>
                    <a:pt x="1461" y="8796"/>
                  </a:lnTo>
                  <a:lnTo>
                    <a:pt x="1157" y="8524"/>
                  </a:lnTo>
                  <a:close/>
                  <a:moveTo>
                    <a:pt x="2371" y="8524"/>
                  </a:moveTo>
                  <a:lnTo>
                    <a:pt x="2371" y="9056"/>
                  </a:lnTo>
                  <a:lnTo>
                    <a:pt x="2675" y="9329"/>
                  </a:lnTo>
                  <a:lnTo>
                    <a:pt x="2978" y="9056"/>
                  </a:lnTo>
                  <a:lnTo>
                    <a:pt x="2978" y="8524"/>
                  </a:lnTo>
                  <a:lnTo>
                    <a:pt x="2675" y="8796"/>
                  </a:lnTo>
                  <a:lnTo>
                    <a:pt x="2371" y="8524"/>
                  </a:lnTo>
                  <a:close/>
                  <a:moveTo>
                    <a:pt x="3580" y="8524"/>
                  </a:moveTo>
                  <a:lnTo>
                    <a:pt x="3580" y="9056"/>
                  </a:lnTo>
                  <a:lnTo>
                    <a:pt x="3884" y="9329"/>
                  </a:lnTo>
                  <a:lnTo>
                    <a:pt x="4187" y="9056"/>
                  </a:lnTo>
                  <a:lnTo>
                    <a:pt x="4187" y="8524"/>
                  </a:lnTo>
                  <a:lnTo>
                    <a:pt x="3884" y="8796"/>
                  </a:lnTo>
                  <a:lnTo>
                    <a:pt x="3580" y="8524"/>
                  </a:lnTo>
                  <a:close/>
                  <a:moveTo>
                    <a:pt x="4794" y="8524"/>
                  </a:moveTo>
                  <a:lnTo>
                    <a:pt x="4794" y="9056"/>
                  </a:lnTo>
                  <a:lnTo>
                    <a:pt x="5098" y="9329"/>
                  </a:lnTo>
                  <a:lnTo>
                    <a:pt x="5401" y="9056"/>
                  </a:lnTo>
                  <a:lnTo>
                    <a:pt x="5401" y="8524"/>
                  </a:lnTo>
                  <a:lnTo>
                    <a:pt x="5098" y="8796"/>
                  </a:lnTo>
                  <a:lnTo>
                    <a:pt x="4794" y="8524"/>
                  </a:lnTo>
                  <a:close/>
                  <a:moveTo>
                    <a:pt x="6008" y="8524"/>
                  </a:moveTo>
                  <a:lnTo>
                    <a:pt x="6008" y="9056"/>
                  </a:lnTo>
                  <a:lnTo>
                    <a:pt x="6312" y="9329"/>
                  </a:lnTo>
                  <a:lnTo>
                    <a:pt x="6615" y="9056"/>
                  </a:lnTo>
                  <a:lnTo>
                    <a:pt x="6615" y="8524"/>
                  </a:lnTo>
                  <a:lnTo>
                    <a:pt x="6312" y="8796"/>
                  </a:lnTo>
                  <a:lnTo>
                    <a:pt x="6008" y="8524"/>
                  </a:lnTo>
                  <a:close/>
                  <a:moveTo>
                    <a:pt x="7221" y="8524"/>
                  </a:moveTo>
                  <a:lnTo>
                    <a:pt x="7221" y="9056"/>
                  </a:lnTo>
                  <a:lnTo>
                    <a:pt x="7525" y="9329"/>
                  </a:lnTo>
                  <a:lnTo>
                    <a:pt x="7829" y="9056"/>
                  </a:lnTo>
                  <a:lnTo>
                    <a:pt x="7829" y="8524"/>
                  </a:lnTo>
                  <a:lnTo>
                    <a:pt x="7525" y="8796"/>
                  </a:lnTo>
                  <a:lnTo>
                    <a:pt x="7221" y="8524"/>
                  </a:lnTo>
                  <a:close/>
                  <a:moveTo>
                    <a:pt x="8435" y="8524"/>
                  </a:moveTo>
                  <a:lnTo>
                    <a:pt x="8435" y="9056"/>
                  </a:lnTo>
                  <a:lnTo>
                    <a:pt x="8739" y="9329"/>
                  </a:lnTo>
                  <a:lnTo>
                    <a:pt x="9043" y="9056"/>
                  </a:lnTo>
                  <a:lnTo>
                    <a:pt x="9043" y="8524"/>
                  </a:lnTo>
                  <a:lnTo>
                    <a:pt x="8739" y="8796"/>
                  </a:lnTo>
                  <a:lnTo>
                    <a:pt x="8435" y="8524"/>
                  </a:lnTo>
                  <a:close/>
                  <a:moveTo>
                    <a:pt x="9649" y="8524"/>
                  </a:moveTo>
                  <a:lnTo>
                    <a:pt x="9649" y="9056"/>
                  </a:lnTo>
                  <a:lnTo>
                    <a:pt x="9953" y="9329"/>
                  </a:lnTo>
                  <a:lnTo>
                    <a:pt x="10256" y="9056"/>
                  </a:lnTo>
                  <a:lnTo>
                    <a:pt x="10256" y="8524"/>
                  </a:lnTo>
                  <a:lnTo>
                    <a:pt x="9953" y="8796"/>
                  </a:lnTo>
                  <a:lnTo>
                    <a:pt x="9649" y="8524"/>
                  </a:lnTo>
                  <a:close/>
                  <a:moveTo>
                    <a:pt x="10860" y="8524"/>
                  </a:moveTo>
                  <a:lnTo>
                    <a:pt x="10860" y="9056"/>
                  </a:lnTo>
                  <a:lnTo>
                    <a:pt x="11164" y="9329"/>
                  </a:lnTo>
                  <a:lnTo>
                    <a:pt x="11468" y="9056"/>
                  </a:lnTo>
                  <a:lnTo>
                    <a:pt x="11468" y="8524"/>
                  </a:lnTo>
                  <a:lnTo>
                    <a:pt x="11164" y="8796"/>
                  </a:lnTo>
                  <a:lnTo>
                    <a:pt x="10860" y="8524"/>
                  </a:lnTo>
                  <a:close/>
                  <a:moveTo>
                    <a:pt x="12074" y="8524"/>
                  </a:moveTo>
                  <a:lnTo>
                    <a:pt x="12074" y="9056"/>
                  </a:lnTo>
                  <a:lnTo>
                    <a:pt x="12378" y="9329"/>
                  </a:lnTo>
                  <a:lnTo>
                    <a:pt x="12682" y="9056"/>
                  </a:lnTo>
                  <a:lnTo>
                    <a:pt x="12682" y="8524"/>
                  </a:lnTo>
                  <a:lnTo>
                    <a:pt x="12378" y="8796"/>
                  </a:lnTo>
                  <a:lnTo>
                    <a:pt x="12074" y="8524"/>
                  </a:lnTo>
                  <a:close/>
                  <a:moveTo>
                    <a:pt x="13288" y="8524"/>
                  </a:moveTo>
                  <a:lnTo>
                    <a:pt x="13288" y="9056"/>
                  </a:lnTo>
                  <a:lnTo>
                    <a:pt x="13592" y="9329"/>
                  </a:lnTo>
                  <a:lnTo>
                    <a:pt x="13896" y="9056"/>
                  </a:lnTo>
                  <a:lnTo>
                    <a:pt x="13896" y="8524"/>
                  </a:lnTo>
                  <a:lnTo>
                    <a:pt x="13592" y="8796"/>
                  </a:lnTo>
                  <a:lnTo>
                    <a:pt x="13288" y="8524"/>
                  </a:lnTo>
                  <a:close/>
                  <a:moveTo>
                    <a:pt x="14502" y="8524"/>
                  </a:moveTo>
                  <a:lnTo>
                    <a:pt x="14502" y="9056"/>
                  </a:lnTo>
                  <a:lnTo>
                    <a:pt x="14806" y="9329"/>
                  </a:lnTo>
                  <a:lnTo>
                    <a:pt x="15110" y="9056"/>
                  </a:lnTo>
                  <a:lnTo>
                    <a:pt x="15110" y="8524"/>
                  </a:lnTo>
                  <a:lnTo>
                    <a:pt x="14806" y="8796"/>
                  </a:lnTo>
                  <a:lnTo>
                    <a:pt x="14502" y="8524"/>
                  </a:lnTo>
                  <a:close/>
                  <a:moveTo>
                    <a:pt x="15716" y="8524"/>
                  </a:moveTo>
                  <a:lnTo>
                    <a:pt x="15716" y="9056"/>
                  </a:lnTo>
                  <a:lnTo>
                    <a:pt x="16019" y="9329"/>
                  </a:lnTo>
                  <a:lnTo>
                    <a:pt x="16323" y="9056"/>
                  </a:lnTo>
                  <a:lnTo>
                    <a:pt x="16323" y="8524"/>
                  </a:lnTo>
                  <a:lnTo>
                    <a:pt x="16019" y="8796"/>
                  </a:lnTo>
                  <a:lnTo>
                    <a:pt x="15716" y="8524"/>
                  </a:lnTo>
                  <a:close/>
                  <a:moveTo>
                    <a:pt x="16930" y="8524"/>
                  </a:moveTo>
                  <a:lnTo>
                    <a:pt x="16930" y="9056"/>
                  </a:lnTo>
                  <a:lnTo>
                    <a:pt x="17233" y="9329"/>
                  </a:lnTo>
                  <a:lnTo>
                    <a:pt x="17537" y="9056"/>
                  </a:lnTo>
                  <a:lnTo>
                    <a:pt x="17537" y="8524"/>
                  </a:lnTo>
                  <a:lnTo>
                    <a:pt x="17233" y="8796"/>
                  </a:lnTo>
                  <a:lnTo>
                    <a:pt x="16930" y="8524"/>
                  </a:lnTo>
                  <a:close/>
                  <a:moveTo>
                    <a:pt x="18139" y="8524"/>
                  </a:moveTo>
                  <a:lnTo>
                    <a:pt x="18139" y="9056"/>
                  </a:lnTo>
                  <a:lnTo>
                    <a:pt x="18443" y="9329"/>
                  </a:lnTo>
                  <a:lnTo>
                    <a:pt x="18746" y="9056"/>
                  </a:lnTo>
                  <a:lnTo>
                    <a:pt x="18746" y="8524"/>
                  </a:lnTo>
                  <a:lnTo>
                    <a:pt x="18443" y="8796"/>
                  </a:lnTo>
                  <a:lnTo>
                    <a:pt x="18139" y="8524"/>
                  </a:lnTo>
                  <a:close/>
                  <a:moveTo>
                    <a:pt x="19353" y="8524"/>
                  </a:moveTo>
                  <a:lnTo>
                    <a:pt x="19353" y="9056"/>
                  </a:lnTo>
                  <a:lnTo>
                    <a:pt x="19656" y="9329"/>
                  </a:lnTo>
                  <a:lnTo>
                    <a:pt x="19961" y="9056"/>
                  </a:lnTo>
                  <a:lnTo>
                    <a:pt x="19961" y="8524"/>
                  </a:lnTo>
                  <a:lnTo>
                    <a:pt x="19656" y="8796"/>
                  </a:lnTo>
                  <a:lnTo>
                    <a:pt x="19353" y="8524"/>
                  </a:lnTo>
                  <a:close/>
                  <a:moveTo>
                    <a:pt x="20567" y="8524"/>
                  </a:moveTo>
                  <a:lnTo>
                    <a:pt x="20567" y="9056"/>
                  </a:lnTo>
                  <a:lnTo>
                    <a:pt x="20870" y="9329"/>
                  </a:lnTo>
                  <a:lnTo>
                    <a:pt x="21174" y="9056"/>
                  </a:lnTo>
                  <a:lnTo>
                    <a:pt x="21174" y="8524"/>
                  </a:lnTo>
                  <a:lnTo>
                    <a:pt x="20870" y="8796"/>
                  </a:lnTo>
                  <a:lnTo>
                    <a:pt x="20567" y="8524"/>
                  </a:lnTo>
                  <a:close/>
                  <a:moveTo>
                    <a:pt x="854" y="9315"/>
                  </a:moveTo>
                  <a:lnTo>
                    <a:pt x="550" y="9587"/>
                  </a:lnTo>
                  <a:lnTo>
                    <a:pt x="550" y="10119"/>
                  </a:lnTo>
                  <a:lnTo>
                    <a:pt x="854" y="9848"/>
                  </a:lnTo>
                  <a:lnTo>
                    <a:pt x="1157" y="10119"/>
                  </a:lnTo>
                  <a:lnTo>
                    <a:pt x="1157" y="9587"/>
                  </a:lnTo>
                  <a:lnTo>
                    <a:pt x="854" y="9315"/>
                  </a:lnTo>
                  <a:close/>
                  <a:moveTo>
                    <a:pt x="2067" y="9315"/>
                  </a:moveTo>
                  <a:lnTo>
                    <a:pt x="1764" y="9587"/>
                  </a:lnTo>
                  <a:lnTo>
                    <a:pt x="1764" y="10119"/>
                  </a:lnTo>
                  <a:lnTo>
                    <a:pt x="2067" y="9848"/>
                  </a:lnTo>
                  <a:lnTo>
                    <a:pt x="2371" y="10119"/>
                  </a:lnTo>
                  <a:lnTo>
                    <a:pt x="2371" y="9587"/>
                  </a:lnTo>
                  <a:lnTo>
                    <a:pt x="2067" y="9315"/>
                  </a:lnTo>
                  <a:close/>
                  <a:moveTo>
                    <a:pt x="3281" y="9315"/>
                  </a:moveTo>
                  <a:lnTo>
                    <a:pt x="2978" y="9587"/>
                  </a:lnTo>
                  <a:lnTo>
                    <a:pt x="2978" y="10119"/>
                  </a:lnTo>
                  <a:lnTo>
                    <a:pt x="3281" y="9848"/>
                  </a:lnTo>
                  <a:lnTo>
                    <a:pt x="3585" y="10119"/>
                  </a:lnTo>
                  <a:lnTo>
                    <a:pt x="3585" y="9587"/>
                  </a:lnTo>
                  <a:lnTo>
                    <a:pt x="3281" y="9315"/>
                  </a:lnTo>
                  <a:close/>
                  <a:moveTo>
                    <a:pt x="4491" y="9315"/>
                  </a:moveTo>
                  <a:lnTo>
                    <a:pt x="4187" y="9587"/>
                  </a:lnTo>
                  <a:lnTo>
                    <a:pt x="4187" y="10119"/>
                  </a:lnTo>
                  <a:lnTo>
                    <a:pt x="4491" y="9848"/>
                  </a:lnTo>
                  <a:lnTo>
                    <a:pt x="4794" y="10119"/>
                  </a:lnTo>
                  <a:lnTo>
                    <a:pt x="4794" y="9587"/>
                  </a:lnTo>
                  <a:lnTo>
                    <a:pt x="4491" y="9315"/>
                  </a:lnTo>
                  <a:close/>
                  <a:moveTo>
                    <a:pt x="5704" y="9315"/>
                  </a:moveTo>
                  <a:lnTo>
                    <a:pt x="5400" y="9587"/>
                  </a:lnTo>
                  <a:lnTo>
                    <a:pt x="5400" y="10119"/>
                  </a:lnTo>
                  <a:lnTo>
                    <a:pt x="5704" y="9848"/>
                  </a:lnTo>
                  <a:lnTo>
                    <a:pt x="6008" y="10119"/>
                  </a:lnTo>
                  <a:lnTo>
                    <a:pt x="6008" y="9587"/>
                  </a:lnTo>
                  <a:lnTo>
                    <a:pt x="5704" y="9315"/>
                  </a:lnTo>
                  <a:close/>
                  <a:moveTo>
                    <a:pt x="6919" y="9315"/>
                  </a:moveTo>
                  <a:lnTo>
                    <a:pt x="6615" y="9587"/>
                  </a:lnTo>
                  <a:lnTo>
                    <a:pt x="6615" y="10119"/>
                  </a:lnTo>
                  <a:lnTo>
                    <a:pt x="6919" y="9848"/>
                  </a:lnTo>
                  <a:lnTo>
                    <a:pt x="7222" y="10119"/>
                  </a:lnTo>
                  <a:lnTo>
                    <a:pt x="7222" y="9587"/>
                  </a:lnTo>
                  <a:lnTo>
                    <a:pt x="6919" y="9315"/>
                  </a:lnTo>
                  <a:close/>
                  <a:moveTo>
                    <a:pt x="8132" y="9315"/>
                  </a:moveTo>
                  <a:lnTo>
                    <a:pt x="7828" y="9587"/>
                  </a:lnTo>
                  <a:lnTo>
                    <a:pt x="7828" y="10119"/>
                  </a:lnTo>
                  <a:lnTo>
                    <a:pt x="8132" y="9848"/>
                  </a:lnTo>
                  <a:lnTo>
                    <a:pt x="8436" y="10119"/>
                  </a:lnTo>
                  <a:lnTo>
                    <a:pt x="8436" y="9587"/>
                  </a:lnTo>
                  <a:lnTo>
                    <a:pt x="8132" y="9315"/>
                  </a:lnTo>
                  <a:close/>
                  <a:moveTo>
                    <a:pt x="9346" y="9315"/>
                  </a:moveTo>
                  <a:lnTo>
                    <a:pt x="9042" y="9587"/>
                  </a:lnTo>
                  <a:lnTo>
                    <a:pt x="9042" y="10119"/>
                  </a:lnTo>
                  <a:lnTo>
                    <a:pt x="9346" y="9848"/>
                  </a:lnTo>
                  <a:lnTo>
                    <a:pt x="9650" y="10119"/>
                  </a:lnTo>
                  <a:lnTo>
                    <a:pt x="9650" y="9587"/>
                  </a:lnTo>
                  <a:lnTo>
                    <a:pt x="9346" y="9315"/>
                  </a:lnTo>
                  <a:close/>
                  <a:moveTo>
                    <a:pt x="10560" y="9315"/>
                  </a:moveTo>
                  <a:lnTo>
                    <a:pt x="10256" y="9587"/>
                  </a:lnTo>
                  <a:lnTo>
                    <a:pt x="10256" y="10119"/>
                  </a:lnTo>
                  <a:lnTo>
                    <a:pt x="10560" y="9848"/>
                  </a:lnTo>
                  <a:lnTo>
                    <a:pt x="10864" y="10119"/>
                  </a:lnTo>
                  <a:lnTo>
                    <a:pt x="10864" y="9587"/>
                  </a:lnTo>
                  <a:lnTo>
                    <a:pt x="10560" y="9315"/>
                  </a:lnTo>
                  <a:close/>
                  <a:moveTo>
                    <a:pt x="11771" y="9315"/>
                  </a:moveTo>
                  <a:lnTo>
                    <a:pt x="11467" y="9587"/>
                  </a:lnTo>
                  <a:lnTo>
                    <a:pt x="11467" y="10119"/>
                  </a:lnTo>
                  <a:lnTo>
                    <a:pt x="11771" y="9848"/>
                  </a:lnTo>
                  <a:lnTo>
                    <a:pt x="12075" y="10119"/>
                  </a:lnTo>
                  <a:lnTo>
                    <a:pt x="12075" y="9587"/>
                  </a:lnTo>
                  <a:lnTo>
                    <a:pt x="11771" y="9315"/>
                  </a:lnTo>
                  <a:close/>
                  <a:moveTo>
                    <a:pt x="12985" y="9315"/>
                  </a:moveTo>
                  <a:lnTo>
                    <a:pt x="12681" y="9587"/>
                  </a:lnTo>
                  <a:lnTo>
                    <a:pt x="12681" y="10119"/>
                  </a:lnTo>
                  <a:lnTo>
                    <a:pt x="12985" y="9848"/>
                  </a:lnTo>
                  <a:lnTo>
                    <a:pt x="13289" y="10119"/>
                  </a:lnTo>
                  <a:lnTo>
                    <a:pt x="13289" y="9587"/>
                  </a:lnTo>
                  <a:lnTo>
                    <a:pt x="12985" y="9315"/>
                  </a:lnTo>
                  <a:close/>
                  <a:moveTo>
                    <a:pt x="14199" y="9315"/>
                  </a:moveTo>
                  <a:lnTo>
                    <a:pt x="13895" y="9587"/>
                  </a:lnTo>
                  <a:lnTo>
                    <a:pt x="13895" y="10119"/>
                  </a:lnTo>
                  <a:lnTo>
                    <a:pt x="14199" y="9848"/>
                  </a:lnTo>
                  <a:lnTo>
                    <a:pt x="14502" y="10119"/>
                  </a:lnTo>
                  <a:lnTo>
                    <a:pt x="14502" y="9587"/>
                  </a:lnTo>
                  <a:lnTo>
                    <a:pt x="14199" y="9315"/>
                  </a:lnTo>
                  <a:close/>
                  <a:moveTo>
                    <a:pt x="15412" y="9315"/>
                  </a:moveTo>
                  <a:lnTo>
                    <a:pt x="15109" y="9587"/>
                  </a:lnTo>
                  <a:lnTo>
                    <a:pt x="15109" y="10119"/>
                  </a:lnTo>
                  <a:lnTo>
                    <a:pt x="15412" y="9848"/>
                  </a:lnTo>
                  <a:lnTo>
                    <a:pt x="15716" y="10119"/>
                  </a:lnTo>
                  <a:lnTo>
                    <a:pt x="15716" y="9587"/>
                  </a:lnTo>
                  <a:lnTo>
                    <a:pt x="15412" y="9315"/>
                  </a:lnTo>
                  <a:close/>
                  <a:moveTo>
                    <a:pt x="16626" y="9315"/>
                  </a:moveTo>
                  <a:lnTo>
                    <a:pt x="16323" y="9587"/>
                  </a:lnTo>
                  <a:lnTo>
                    <a:pt x="16323" y="10119"/>
                  </a:lnTo>
                  <a:lnTo>
                    <a:pt x="16626" y="9848"/>
                  </a:lnTo>
                  <a:lnTo>
                    <a:pt x="16930" y="10119"/>
                  </a:lnTo>
                  <a:lnTo>
                    <a:pt x="16930" y="9587"/>
                  </a:lnTo>
                  <a:lnTo>
                    <a:pt x="16626" y="9315"/>
                  </a:lnTo>
                  <a:close/>
                  <a:moveTo>
                    <a:pt x="17840" y="9315"/>
                  </a:moveTo>
                  <a:lnTo>
                    <a:pt x="17537" y="9587"/>
                  </a:lnTo>
                  <a:lnTo>
                    <a:pt x="17537" y="10119"/>
                  </a:lnTo>
                  <a:lnTo>
                    <a:pt x="17840" y="9848"/>
                  </a:lnTo>
                  <a:lnTo>
                    <a:pt x="18144" y="10119"/>
                  </a:lnTo>
                  <a:lnTo>
                    <a:pt x="18144" y="9587"/>
                  </a:lnTo>
                  <a:lnTo>
                    <a:pt x="17840" y="9315"/>
                  </a:lnTo>
                  <a:close/>
                  <a:moveTo>
                    <a:pt x="19050" y="9315"/>
                  </a:moveTo>
                  <a:lnTo>
                    <a:pt x="18746" y="9587"/>
                  </a:lnTo>
                  <a:lnTo>
                    <a:pt x="18746" y="10119"/>
                  </a:lnTo>
                  <a:lnTo>
                    <a:pt x="19050" y="9848"/>
                  </a:lnTo>
                  <a:lnTo>
                    <a:pt x="19353" y="10119"/>
                  </a:lnTo>
                  <a:lnTo>
                    <a:pt x="19353" y="9587"/>
                  </a:lnTo>
                  <a:lnTo>
                    <a:pt x="19050" y="9315"/>
                  </a:lnTo>
                  <a:close/>
                  <a:moveTo>
                    <a:pt x="20263" y="9315"/>
                  </a:moveTo>
                  <a:lnTo>
                    <a:pt x="19960" y="9587"/>
                  </a:lnTo>
                  <a:lnTo>
                    <a:pt x="19960" y="10119"/>
                  </a:lnTo>
                  <a:lnTo>
                    <a:pt x="20263" y="9848"/>
                  </a:lnTo>
                  <a:lnTo>
                    <a:pt x="20567" y="10119"/>
                  </a:lnTo>
                  <a:lnTo>
                    <a:pt x="20567" y="9587"/>
                  </a:lnTo>
                  <a:lnTo>
                    <a:pt x="20263" y="9315"/>
                  </a:lnTo>
                  <a:close/>
                  <a:moveTo>
                    <a:pt x="21477" y="9315"/>
                  </a:moveTo>
                  <a:lnTo>
                    <a:pt x="21174" y="9587"/>
                  </a:lnTo>
                  <a:lnTo>
                    <a:pt x="21174" y="10119"/>
                  </a:lnTo>
                  <a:lnTo>
                    <a:pt x="21477" y="9848"/>
                  </a:lnTo>
                  <a:lnTo>
                    <a:pt x="21600" y="9958"/>
                  </a:lnTo>
                  <a:lnTo>
                    <a:pt x="21600" y="9425"/>
                  </a:lnTo>
                  <a:lnTo>
                    <a:pt x="21477" y="9315"/>
                  </a:lnTo>
                  <a:close/>
                  <a:moveTo>
                    <a:pt x="551" y="10121"/>
                  </a:moveTo>
                  <a:lnTo>
                    <a:pt x="247" y="10393"/>
                  </a:lnTo>
                  <a:lnTo>
                    <a:pt x="0" y="10172"/>
                  </a:lnTo>
                  <a:lnTo>
                    <a:pt x="0" y="10704"/>
                  </a:lnTo>
                  <a:lnTo>
                    <a:pt x="247" y="10926"/>
                  </a:lnTo>
                  <a:lnTo>
                    <a:pt x="551" y="10653"/>
                  </a:lnTo>
                  <a:lnTo>
                    <a:pt x="551" y="10121"/>
                  </a:lnTo>
                  <a:close/>
                  <a:moveTo>
                    <a:pt x="1157" y="10121"/>
                  </a:moveTo>
                  <a:lnTo>
                    <a:pt x="1157" y="10653"/>
                  </a:lnTo>
                  <a:lnTo>
                    <a:pt x="1461" y="10926"/>
                  </a:lnTo>
                  <a:lnTo>
                    <a:pt x="1764" y="10653"/>
                  </a:lnTo>
                  <a:lnTo>
                    <a:pt x="1764" y="10121"/>
                  </a:lnTo>
                  <a:lnTo>
                    <a:pt x="1461" y="10393"/>
                  </a:lnTo>
                  <a:lnTo>
                    <a:pt x="1157" y="10121"/>
                  </a:lnTo>
                  <a:close/>
                  <a:moveTo>
                    <a:pt x="2371" y="10121"/>
                  </a:moveTo>
                  <a:lnTo>
                    <a:pt x="2371" y="10653"/>
                  </a:lnTo>
                  <a:lnTo>
                    <a:pt x="2675" y="10926"/>
                  </a:lnTo>
                  <a:lnTo>
                    <a:pt x="2978" y="10653"/>
                  </a:lnTo>
                  <a:lnTo>
                    <a:pt x="2978" y="10121"/>
                  </a:lnTo>
                  <a:lnTo>
                    <a:pt x="2675" y="10393"/>
                  </a:lnTo>
                  <a:lnTo>
                    <a:pt x="2371" y="10121"/>
                  </a:lnTo>
                  <a:close/>
                  <a:moveTo>
                    <a:pt x="3580" y="10121"/>
                  </a:moveTo>
                  <a:lnTo>
                    <a:pt x="3580" y="10653"/>
                  </a:lnTo>
                  <a:lnTo>
                    <a:pt x="3884" y="10926"/>
                  </a:lnTo>
                  <a:lnTo>
                    <a:pt x="4187" y="10653"/>
                  </a:lnTo>
                  <a:lnTo>
                    <a:pt x="4187" y="10121"/>
                  </a:lnTo>
                  <a:lnTo>
                    <a:pt x="3884" y="10393"/>
                  </a:lnTo>
                  <a:lnTo>
                    <a:pt x="3580" y="10121"/>
                  </a:lnTo>
                  <a:close/>
                  <a:moveTo>
                    <a:pt x="4794" y="10121"/>
                  </a:moveTo>
                  <a:lnTo>
                    <a:pt x="4794" y="10653"/>
                  </a:lnTo>
                  <a:lnTo>
                    <a:pt x="5098" y="10926"/>
                  </a:lnTo>
                  <a:lnTo>
                    <a:pt x="5401" y="10653"/>
                  </a:lnTo>
                  <a:lnTo>
                    <a:pt x="5401" y="10121"/>
                  </a:lnTo>
                  <a:lnTo>
                    <a:pt x="5098" y="10393"/>
                  </a:lnTo>
                  <a:lnTo>
                    <a:pt x="4794" y="10121"/>
                  </a:lnTo>
                  <a:close/>
                  <a:moveTo>
                    <a:pt x="6008" y="10121"/>
                  </a:moveTo>
                  <a:lnTo>
                    <a:pt x="6008" y="10653"/>
                  </a:lnTo>
                  <a:lnTo>
                    <a:pt x="6312" y="10926"/>
                  </a:lnTo>
                  <a:lnTo>
                    <a:pt x="6615" y="10653"/>
                  </a:lnTo>
                  <a:lnTo>
                    <a:pt x="6615" y="10121"/>
                  </a:lnTo>
                  <a:lnTo>
                    <a:pt x="6312" y="10393"/>
                  </a:lnTo>
                  <a:lnTo>
                    <a:pt x="6008" y="10121"/>
                  </a:lnTo>
                  <a:close/>
                  <a:moveTo>
                    <a:pt x="7221" y="10121"/>
                  </a:moveTo>
                  <a:lnTo>
                    <a:pt x="7221" y="10653"/>
                  </a:lnTo>
                  <a:lnTo>
                    <a:pt x="7525" y="10926"/>
                  </a:lnTo>
                  <a:lnTo>
                    <a:pt x="7829" y="10653"/>
                  </a:lnTo>
                  <a:lnTo>
                    <a:pt x="7829" y="10121"/>
                  </a:lnTo>
                  <a:lnTo>
                    <a:pt x="7525" y="10393"/>
                  </a:lnTo>
                  <a:lnTo>
                    <a:pt x="7221" y="10121"/>
                  </a:lnTo>
                  <a:close/>
                  <a:moveTo>
                    <a:pt x="8435" y="10121"/>
                  </a:moveTo>
                  <a:lnTo>
                    <a:pt x="8435" y="10653"/>
                  </a:lnTo>
                  <a:lnTo>
                    <a:pt x="8739" y="10926"/>
                  </a:lnTo>
                  <a:lnTo>
                    <a:pt x="9043" y="10653"/>
                  </a:lnTo>
                  <a:lnTo>
                    <a:pt x="9043" y="10121"/>
                  </a:lnTo>
                  <a:lnTo>
                    <a:pt x="8739" y="10393"/>
                  </a:lnTo>
                  <a:lnTo>
                    <a:pt x="8435" y="10121"/>
                  </a:lnTo>
                  <a:close/>
                  <a:moveTo>
                    <a:pt x="9649" y="10121"/>
                  </a:moveTo>
                  <a:lnTo>
                    <a:pt x="9649" y="10653"/>
                  </a:lnTo>
                  <a:lnTo>
                    <a:pt x="9953" y="10926"/>
                  </a:lnTo>
                  <a:lnTo>
                    <a:pt x="10256" y="10653"/>
                  </a:lnTo>
                  <a:lnTo>
                    <a:pt x="10256" y="10121"/>
                  </a:lnTo>
                  <a:lnTo>
                    <a:pt x="9953" y="10393"/>
                  </a:lnTo>
                  <a:lnTo>
                    <a:pt x="9649" y="10121"/>
                  </a:lnTo>
                  <a:close/>
                  <a:moveTo>
                    <a:pt x="10860" y="10121"/>
                  </a:moveTo>
                  <a:lnTo>
                    <a:pt x="10860" y="10653"/>
                  </a:lnTo>
                  <a:lnTo>
                    <a:pt x="11164" y="10926"/>
                  </a:lnTo>
                  <a:lnTo>
                    <a:pt x="11468" y="10653"/>
                  </a:lnTo>
                  <a:lnTo>
                    <a:pt x="11468" y="10121"/>
                  </a:lnTo>
                  <a:lnTo>
                    <a:pt x="11164" y="10393"/>
                  </a:lnTo>
                  <a:lnTo>
                    <a:pt x="10860" y="10121"/>
                  </a:lnTo>
                  <a:close/>
                  <a:moveTo>
                    <a:pt x="12074" y="10121"/>
                  </a:moveTo>
                  <a:lnTo>
                    <a:pt x="12074" y="10653"/>
                  </a:lnTo>
                  <a:lnTo>
                    <a:pt x="12378" y="10926"/>
                  </a:lnTo>
                  <a:lnTo>
                    <a:pt x="12682" y="10653"/>
                  </a:lnTo>
                  <a:lnTo>
                    <a:pt x="12682" y="10121"/>
                  </a:lnTo>
                  <a:lnTo>
                    <a:pt x="12378" y="10393"/>
                  </a:lnTo>
                  <a:lnTo>
                    <a:pt x="12074" y="10121"/>
                  </a:lnTo>
                  <a:close/>
                  <a:moveTo>
                    <a:pt x="13288" y="10121"/>
                  </a:moveTo>
                  <a:lnTo>
                    <a:pt x="13288" y="10653"/>
                  </a:lnTo>
                  <a:lnTo>
                    <a:pt x="13592" y="10926"/>
                  </a:lnTo>
                  <a:lnTo>
                    <a:pt x="13896" y="10653"/>
                  </a:lnTo>
                  <a:lnTo>
                    <a:pt x="13896" y="10121"/>
                  </a:lnTo>
                  <a:lnTo>
                    <a:pt x="13592" y="10393"/>
                  </a:lnTo>
                  <a:lnTo>
                    <a:pt x="13288" y="10121"/>
                  </a:lnTo>
                  <a:close/>
                  <a:moveTo>
                    <a:pt x="14502" y="10121"/>
                  </a:moveTo>
                  <a:lnTo>
                    <a:pt x="14502" y="10653"/>
                  </a:lnTo>
                  <a:lnTo>
                    <a:pt x="14806" y="10926"/>
                  </a:lnTo>
                  <a:lnTo>
                    <a:pt x="15110" y="10653"/>
                  </a:lnTo>
                  <a:lnTo>
                    <a:pt x="15110" y="10121"/>
                  </a:lnTo>
                  <a:lnTo>
                    <a:pt x="14806" y="10393"/>
                  </a:lnTo>
                  <a:lnTo>
                    <a:pt x="14502" y="10121"/>
                  </a:lnTo>
                  <a:close/>
                  <a:moveTo>
                    <a:pt x="15716" y="10121"/>
                  </a:moveTo>
                  <a:lnTo>
                    <a:pt x="15716" y="10653"/>
                  </a:lnTo>
                  <a:lnTo>
                    <a:pt x="16019" y="10926"/>
                  </a:lnTo>
                  <a:lnTo>
                    <a:pt x="16323" y="10653"/>
                  </a:lnTo>
                  <a:lnTo>
                    <a:pt x="16323" y="10121"/>
                  </a:lnTo>
                  <a:lnTo>
                    <a:pt x="16019" y="10393"/>
                  </a:lnTo>
                  <a:lnTo>
                    <a:pt x="15716" y="10121"/>
                  </a:lnTo>
                  <a:close/>
                  <a:moveTo>
                    <a:pt x="16930" y="10121"/>
                  </a:moveTo>
                  <a:lnTo>
                    <a:pt x="16930" y="10653"/>
                  </a:lnTo>
                  <a:lnTo>
                    <a:pt x="17233" y="10926"/>
                  </a:lnTo>
                  <a:lnTo>
                    <a:pt x="17537" y="10653"/>
                  </a:lnTo>
                  <a:lnTo>
                    <a:pt x="17537" y="10121"/>
                  </a:lnTo>
                  <a:lnTo>
                    <a:pt x="17233" y="10393"/>
                  </a:lnTo>
                  <a:lnTo>
                    <a:pt x="16930" y="10121"/>
                  </a:lnTo>
                  <a:close/>
                  <a:moveTo>
                    <a:pt x="18139" y="10121"/>
                  </a:moveTo>
                  <a:lnTo>
                    <a:pt x="18139" y="10653"/>
                  </a:lnTo>
                  <a:lnTo>
                    <a:pt x="18443" y="10926"/>
                  </a:lnTo>
                  <a:lnTo>
                    <a:pt x="18746" y="10653"/>
                  </a:lnTo>
                  <a:lnTo>
                    <a:pt x="18746" y="10121"/>
                  </a:lnTo>
                  <a:lnTo>
                    <a:pt x="18443" y="10393"/>
                  </a:lnTo>
                  <a:lnTo>
                    <a:pt x="18139" y="10121"/>
                  </a:lnTo>
                  <a:close/>
                  <a:moveTo>
                    <a:pt x="19353" y="10121"/>
                  </a:moveTo>
                  <a:lnTo>
                    <a:pt x="19353" y="10653"/>
                  </a:lnTo>
                  <a:lnTo>
                    <a:pt x="19656" y="10926"/>
                  </a:lnTo>
                  <a:lnTo>
                    <a:pt x="19961" y="10653"/>
                  </a:lnTo>
                  <a:lnTo>
                    <a:pt x="19961" y="10121"/>
                  </a:lnTo>
                  <a:lnTo>
                    <a:pt x="19656" y="10393"/>
                  </a:lnTo>
                  <a:lnTo>
                    <a:pt x="19353" y="10121"/>
                  </a:lnTo>
                  <a:close/>
                  <a:moveTo>
                    <a:pt x="20567" y="10121"/>
                  </a:moveTo>
                  <a:lnTo>
                    <a:pt x="20567" y="10653"/>
                  </a:lnTo>
                  <a:lnTo>
                    <a:pt x="20870" y="10926"/>
                  </a:lnTo>
                  <a:lnTo>
                    <a:pt x="21174" y="10653"/>
                  </a:lnTo>
                  <a:lnTo>
                    <a:pt x="21174" y="10121"/>
                  </a:lnTo>
                  <a:lnTo>
                    <a:pt x="20870" y="10393"/>
                  </a:lnTo>
                  <a:lnTo>
                    <a:pt x="20567" y="10121"/>
                  </a:lnTo>
                  <a:close/>
                  <a:moveTo>
                    <a:pt x="854" y="10912"/>
                  </a:moveTo>
                  <a:lnTo>
                    <a:pt x="550" y="11185"/>
                  </a:lnTo>
                  <a:lnTo>
                    <a:pt x="550" y="11717"/>
                  </a:lnTo>
                  <a:lnTo>
                    <a:pt x="854" y="11445"/>
                  </a:lnTo>
                  <a:lnTo>
                    <a:pt x="1157" y="11717"/>
                  </a:lnTo>
                  <a:lnTo>
                    <a:pt x="1157" y="11185"/>
                  </a:lnTo>
                  <a:lnTo>
                    <a:pt x="854" y="10912"/>
                  </a:lnTo>
                  <a:close/>
                  <a:moveTo>
                    <a:pt x="2067" y="10912"/>
                  </a:moveTo>
                  <a:lnTo>
                    <a:pt x="1764" y="11185"/>
                  </a:lnTo>
                  <a:lnTo>
                    <a:pt x="1764" y="11717"/>
                  </a:lnTo>
                  <a:lnTo>
                    <a:pt x="2067" y="11445"/>
                  </a:lnTo>
                  <a:lnTo>
                    <a:pt x="2371" y="11717"/>
                  </a:lnTo>
                  <a:lnTo>
                    <a:pt x="2371" y="12250"/>
                  </a:lnTo>
                  <a:lnTo>
                    <a:pt x="2675" y="12522"/>
                  </a:lnTo>
                  <a:lnTo>
                    <a:pt x="2978" y="12250"/>
                  </a:lnTo>
                  <a:lnTo>
                    <a:pt x="2978" y="11717"/>
                  </a:lnTo>
                  <a:lnTo>
                    <a:pt x="2675" y="11990"/>
                  </a:lnTo>
                  <a:lnTo>
                    <a:pt x="2371" y="11717"/>
                  </a:lnTo>
                  <a:lnTo>
                    <a:pt x="2371" y="11185"/>
                  </a:lnTo>
                  <a:lnTo>
                    <a:pt x="2067" y="10912"/>
                  </a:lnTo>
                  <a:close/>
                  <a:moveTo>
                    <a:pt x="3281" y="10912"/>
                  </a:moveTo>
                  <a:lnTo>
                    <a:pt x="2978" y="11185"/>
                  </a:lnTo>
                  <a:lnTo>
                    <a:pt x="2978" y="11717"/>
                  </a:lnTo>
                  <a:lnTo>
                    <a:pt x="3281" y="11445"/>
                  </a:lnTo>
                  <a:lnTo>
                    <a:pt x="3585" y="11717"/>
                  </a:lnTo>
                  <a:lnTo>
                    <a:pt x="3585" y="11185"/>
                  </a:lnTo>
                  <a:lnTo>
                    <a:pt x="3281" y="10912"/>
                  </a:lnTo>
                  <a:close/>
                  <a:moveTo>
                    <a:pt x="4491" y="10912"/>
                  </a:moveTo>
                  <a:lnTo>
                    <a:pt x="4187" y="11185"/>
                  </a:lnTo>
                  <a:lnTo>
                    <a:pt x="4187" y="11717"/>
                  </a:lnTo>
                  <a:lnTo>
                    <a:pt x="3884" y="11990"/>
                  </a:lnTo>
                  <a:lnTo>
                    <a:pt x="3580" y="11717"/>
                  </a:lnTo>
                  <a:lnTo>
                    <a:pt x="3580" y="12250"/>
                  </a:lnTo>
                  <a:lnTo>
                    <a:pt x="3884" y="12522"/>
                  </a:lnTo>
                  <a:lnTo>
                    <a:pt x="4187" y="12250"/>
                  </a:lnTo>
                  <a:lnTo>
                    <a:pt x="4187" y="11717"/>
                  </a:lnTo>
                  <a:lnTo>
                    <a:pt x="4491" y="11445"/>
                  </a:lnTo>
                  <a:lnTo>
                    <a:pt x="4794" y="11717"/>
                  </a:lnTo>
                  <a:lnTo>
                    <a:pt x="4794" y="11185"/>
                  </a:lnTo>
                  <a:lnTo>
                    <a:pt x="4491" y="10912"/>
                  </a:lnTo>
                  <a:close/>
                  <a:moveTo>
                    <a:pt x="5704" y="10912"/>
                  </a:moveTo>
                  <a:lnTo>
                    <a:pt x="5400" y="11185"/>
                  </a:lnTo>
                  <a:lnTo>
                    <a:pt x="5400" y="11717"/>
                  </a:lnTo>
                  <a:lnTo>
                    <a:pt x="5704" y="11445"/>
                  </a:lnTo>
                  <a:lnTo>
                    <a:pt x="6008" y="11717"/>
                  </a:lnTo>
                  <a:lnTo>
                    <a:pt x="6008" y="12250"/>
                  </a:lnTo>
                  <a:lnTo>
                    <a:pt x="6312" y="12522"/>
                  </a:lnTo>
                  <a:lnTo>
                    <a:pt x="6615" y="12250"/>
                  </a:lnTo>
                  <a:lnTo>
                    <a:pt x="6615" y="11717"/>
                  </a:lnTo>
                  <a:lnTo>
                    <a:pt x="6312" y="11990"/>
                  </a:lnTo>
                  <a:lnTo>
                    <a:pt x="6008" y="11717"/>
                  </a:lnTo>
                  <a:lnTo>
                    <a:pt x="6008" y="11185"/>
                  </a:lnTo>
                  <a:lnTo>
                    <a:pt x="5704" y="10912"/>
                  </a:lnTo>
                  <a:close/>
                  <a:moveTo>
                    <a:pt x="6919" y="10912"/>
                  </a:moveTo>
                  <a:lnTo>
                    <a:pt x="6615" y="11185"/>
                  </a:lnTo>
                  <a:lnTo>
                    <a:pt x="6615" y="11717"/>
                  </a:lnTo>
                  <a:lnTo>
                    <a:pt x="6919" y="11445"/>
                  </a:lnTo>
                  <a:lnTo>
                    <a:pt x="7222" y="11717"/>
                  </a:lnTo>
                  <a:lnTo>
                    <a:pt x="7222" y="11185"/>
                  </a:lnTo>
                  <a:lnTo>
                    <a:pt x="6919" y="10912"/>
                  </a:lnTo>
                  <a:close/>
                  <a:moveTo>
                    <a:pt x="8132" y="10912"/>
                  </a:moveTo>
                  <a:lnTo>
                    <a:pt x="7828" y="11185"/>
                  </a:lnTo>
                  <a:lnTo>
                    <a:pt x="7828" y="11717"/>
                  </a:lnTo>
                  <a:lnTo>
                    <a:pt x="8132" y="11445"/>
                  </a:lnTo>
                  <a:lnTo>
                    <a:pt x="8436" y="11717"/>
                  </a:lnTo>
                  <a:lnTo>
                    <a:pt x="8436" y="11185"/>
                  </a:lnTo>
                  <a:lnTo>
                    <a:pt x="8132" y="10912"/>
                  </a:lnTo>
                  <a:close/>
                  <a:moveTo>
                    <a:pt x="9346" y="10912"/>
                  </a:moveTo>
                  <a:lnTo>
                    <a:pt x="9042" y="11185"/>
                  </a:lnTo>
                  <a:lnTo>
                    <a:pt x="9042" y="11717"/>
                  </a:lnTo>
                  <a:lnTo>
                    <a:pt x="9346" y="11445"/>
                  </a:lnTo>
                  <a:lnTo>
                    <a:pt x="9650" y="11717"/>
                  </a:lnTo>
                  <a:lnTo>
                    <a:pt x="9650" y="11185"/>
                  </a:lnTo>
                  <a:lnTo>
                    <a:pt x="9346" y="10912"/>
                  </a:lnTo>
                  <a:close/>
                  <a:moveTo>
                    <a:pt x="10560" y="10912"/>
                  </a:moveTo>
                  <a:lnTo>
                    <a:pt x="10256" y="11185"/>
                  </a:lnTo>
                  <a:lnTo>
                    <a:pt x="10256" y="11717"/>
                  </a:lnTo>
                  <a:lnTo>
                    <a:pt x="9953" y="11990"/>
                  </a:lnTo>
                  <a:lnTo>
                    <a:pt x="9649" y="11717"/>
                  </a:lnTo>
                  <a:lnTo>
                    <a:pt x="9649" y="12250"/>
                  </a:lnTo>
                  <a:lnTo>
                    <a:pt x="9953" y="12522"/>
                  </a:lnTo>
                  <a:lnTo>
                    <a:pt x="10256" y="12250"/>
                  </a:lnTo>
                  <a:lnTo>
                    <a:pt x="10256" y="11717"/>
                  </a:lnTo>
                  <a:lnTo>
                    <a:pt x="10560" y="11445"/>
                  </a:lnTo>
                  <a:lnTo>
                    <a:pt x="10864" y="11717"/>
                  </a:lnTo>
                  <a:lnTo>
                    <a:pt x="10864" y="11185"/>
                  </a:lnTo>
                  <a:lnTo>
                    <a:pt x="10560" y="10912"/>
                  </a:lnTo>
                  <a:close/>
                  <a:moveTo>
                    <a:pt x="11771" y="10912"/>
                  </a:moveTo>
                  <a:lnTo>
                    <a:pt x="11467" y="11185"/>
                  </a:lnTo>
                  <a:lnTo>
                    <a:pt x="11467" y="11717"/>
                  </a:lnTo>
                  <a:lnTo>
                    <a:pt x="11771" y="11445"/>
                  </a:lnTo>
                  <a:lnTo>
                    <a:pt x="12074" y="11717"/>
                  </a:lnTo>
                  <a:lnTo>
                    <a:pt x="12074" y="12250"/>
                  </a:lnTo>
                  <a:lnTo>
                    <a:pt x="12378" y="12522"/>
                  </a:lnTo>
                  <a:lnTo>
                    <a:pt x="12682" y="12250"/>
                  </a:lnTo>
                  <a:lnTo>
                    <a:pt x="12682" y="11717"/>
                  </a:lnTo>
                  <a:lnTo>
                    <a:pt x="12985" y="11445"/>
                  </a:lnTo>
                  <a:lnTo>
                    <a:pt x="13289" y="11717"/>
                  </a:lnTo>
                  <a:lnTo>
                    <a:pt x="13289" y="11185"/>
                  </a:lnTo>
                  <a:lnTo>
                    <a:pt x="12985" y="10912"/>
                  </a:lnTo>
                  <a:lnTo>
                    <a:pt x="12681" y="11185"/>
                  </a:lnTo>
                  <a:lnTo>
                    <a:pt x="12681" y="11717"/>
                  </a:lnTo>
                  <a:lnTo>
                    <a:pt x="12378" y="11990"/>
                  </a:lnTo>
                  <a:lnTo>
                    <a:pt x="12075" y="11717"/>
                  </a:lnTo>
                  <a:lnTo>
                    <a:pt x="12075" y="11185"/>
                  </a:lnTo>
                  <a:lnTo>
                    <a:pt x="11771" y="10912"/>
                  </a:lnTo>
                  <a:close/>
                  <a:moveTo>
                    <a:pt x="14199" y="10912"/>
                  </a:moveTo>
                  <a:lnTo>
                    <a:pt x="13895" y="11185"/>
                  </a:lnTo>
                  <a:lnTo>
                    <a:pt x="13895" y="11717"/>
                  </a:lnTo>
                  <a:lnTo>
                    <a:pt x="14199" y="11445"/>
                  </a:lnTo>
                  <a:lnTo>
                    <a:pt x="14502" y="11717"/>
                  </a:lnTo>
                  <a:lnTo>
                    <a:pt x="14502" y="12250"/>
                  </a:lnTo>
                  <a:lnTo>
                    <a:pt x="14806" y="12522"/>
                  </a:lnTo>
                  <a:lnTo>
                    <a:pt x="15110" y="12250"/>
                  </a:lnTo>
                  <a:lnTo>
                    <a:pt x="15110" y="11717"/>
                  </a:lnTo>
                  <a:lnTo>
                    <a:pt x="14806" y="11990"/>
                  </a:lnTo>
                  <a:lnTo>
                    <a:pt x="14502" y="11717"/>
                  </a:lnTo>
                  <a:lnTo>
                    <a:pt x="14502" y="11185"/>
                  </a:lnTo>
                  <a:lnTo>
                    <a:pt x="14199" y="10912"/>
                  </a:lnTo>
                  <a:close/>
                  <a:moveTo>
                    <a:pt x="15412" y="10912"/>
                  </a:moveTo>
                  <a:lnTo>
                    <a:pt x="15109" y="11185"/>
                  </a:lnTo>
                  <a:lnTo>
                    <a:pt x="15109" y="11717"/>
                  </a:lnTo>
                  <a:lnTo>
                    <a:pt x="15412" y="11445"/>
                  </a:lnTo>
                  <a:lnTo>
                    <a:pt x="15716" y="11717"/>
                  </a:lnTo>
                  <a:lnTo>
                    <a:pt x="15716" y="11185"/>
                  </a:lnTo>
                  <a:lnTo>
                    <a:pt x="15412" y="10912"/>
                  </a:lnTo>
                  <a:close/>
                  <a:moveTo>
                    <a:pt x="16626" y="10912"/>
                  </a:moveTo>
                  <a:lnTo>
                    <a:pt x="16323" y="11185"/>
                  </a:lnTo>
                  <a:lnTo>
                    <a:pt x="16323" y="11717"/>
                  </a:lnTo>
                  <a:lnTo>
                    <a:pt x="16626" y="11445"/>
                  </a:lnTo>
                  <a:lnTo>
                    <a:pt x="16930" y="11717"/>
                  </a:lnTo>
                  <a:lnTo>
                    <a:pt x="16930" y="12250"/>
                  </a:lnTo>
                  <a:lnTo>
                    <a:pt x="17233" y="12522"/>
                  </a:lnTo>
                  <a:lnTo>
                    <a:pt x="17537" y="12250"/>
                  </a:lnTo>
                  <a:lnTo>
                    <a:pt x="17537" y="11717"/>
                  </a:lnTo>
                  <a:lnTo>
                    <a:pt x="17233" y="11990"/>
                  </a:lnTo>
                  <a:lnTo>
                    <a:pt x="16930" y="11717"/>
                  </a:lnTo>
                  <a:lnTo>
                    <a:pt x="16930" y="11185"/>
                  </a:lnTo>
                  <a:lnTo>
                    <a:pt x="16626" y="10912"/>
                  </a:lnTo>
                  <a:close/>
                  <a:moveTo>
                    <a:pt x="17840" y="10912"/>
                  </a:moveTo>
                  <a:lnTo>
                    <a:pt x="17537" y="11185"/>
                  </a:lnTo>
                  <a:lnTo>
                    <a:pt x="17537" y="11717"/>
                  </a:lnTo>
                  <a:lnTo>
                    <a:pt x="17840" y="11445"/>
                  </a:lnTo>
                  <a:lnTo>
                    <a:pt x="18144" y="11717"/>
                  </a:lnTo>
                  <a:lnTo>
                    <a:pt x="18144" y="11185"/>
                  </a:lnTo>
                  <a:lnTo>
                    <a:pt x="17840" y="10912"/>
                  </a:lnTo>
                  <a:close/>
                  <a:moveTo>
                    <a:pt x="19050" y="10912"/>
                  </a:moveTo>
                  <a:lnTo>
                    <a:pt x="18746" y="11185"/>
                  </a:lnTo>
                  <a:lnTo>
                    <a:pt x="18746" y="11717"/>
                  </a:lnTo>
                  <a:lnTo>
                    <a:pt x="18443" y="11990"/>
                  </a:lnTo>
                  <a:lnTo>
                    <a:pt x="18139" y="11717"/>
                  </a:lnTo>
                  <a:lnTo>
                    <a:pt x="18139" y="12250"/>
                  </a:lnTo>
                  <a:lnTo>
                    <a:pt x="18443" y="12522"/>
                  </a:lnTo>
                  <a:lnTo>
                    <a:pt x="18746" y="12250"/>
                  </a:lnTo>
                  <a:lnTo>
                    <a:pt x="18746" y="11717"/>
                  </a:lnTo>
                  <a:lnTo>
                    <a:pt x="19050" y="11445"/>
                  </a:lnTo>
                  <a:lnTo>
                    <a:pt x="19353" y="11717"/>
                  </a:lnTo>
                  <a:lnTo>
                    <a:pt x="19353" y="11185"/>
                  </a:lnTo>
                  <a:lnTo>
                    <a:pt x="19050" y="10912"/>
                  </a:lnTo>
                  <a:close/>
                  <a:moveTo>
                    <a:pt x="20263" y="10912"/>
                  </a:moveTo>
                  <a:lnTo>
                    <a:pt x="19960" y="11185"/>
                  </a:lnTo>
                  <a:lnTo>
                    <a:pt x="19960" y="11717"/>
                  </a:lnTo>
                  <a:lnTo>
                    <a:pt x="20263" y="11445"/>
                  </a:lnTo>
                  <a:lnTo>
                    <a:pt x="20567" y="11717"/>
                  </a:lnTo>
                  <a:lnTo>
                    <a:pt x="20567" y="12250"/>
                  </a:lnTo>
                  <a:lnTo>
                    <a:pt x="20870" y="12522"/>
                  </a:lnTo>
                  <a:lnTo>
                    <a:pt x="21174" y="12250"/>
                  </a:lnTo>
                  <a:lnTo>
                    <a:pt x="21174" y="11717"/>
                  </a:lnTo>
                  <a:lnTo>
                    <a:pt x="20870" y="11990"/>
                  </a:lnTo>
                  <a:lnTo>
                    <a:pt x="20567" y="11717"/>
                  </a:lnTo>
                  <a:lnTo>
                    <a:pt x="20567" y="11185"/>
                  </a:lnTo>
                  <a:lnTo>
                    <a:pt x="20263" y="10912"/>
                  </a:lnTo>
                  <a:close/>
                  <a:moveTo>
                    <a:pt x="21477" y="10912"/>
                  </a:moveTo>
                  <a:lnTo>
                    <a:pt x="21174" y="11185"/>
                  </a:lnTo>
                  <a:lnTo>
                    <a:pt x="21174" y="11717"/>
                  </a:lnTo>
                  <a:lnTo>
                    <a:pt x="21477" y="11445"/>
                  </a:lnTo>
                  <a:lnTo>
                    <a:pt x="21600" y="11554"/>
                  </a:lnTo>
                  <a:lnTo>
                    <a:pt x="21600" y="11022"/>
                  </a:lnTo>
                  <a:lnTo>
                    <a:pt x="21477" y="10912"/>
                  </a:lnTo>
                  <a:close/>
                  <a:moveTo>
                    <a:pt x="551" y="11717"/>
                  </a:moveTo>
                  <a:lnTo>
                    <a:pt x="247" y="11990"/>
                  </a:lnTo>
                  <a:lnTo>
                    <a:pt x="0" y="11768"/>
                  </a:lnTo>
                  <a:lnTo>
                    <a:pt x="0" y="12301"/>
                  </a:lnTo>
                  <a:lnTo>
                    <a:pt x="247" y="12522"/>
                  </a:lnTo>
                  <a:lnTo>
                    <a:pt x="551" y="12250"/>
                  </a:lnTo>
                  <a:lnTo>
                    <a:pt x="551" y="11717"/>
                  </a:lnTo>
                  <a:close/>
                  <a:moveTo>
                    <a:pt x="1157" y="11717"/>
                  </a:moveTo>
                  <a:lnTo>
                    <a:pt x="1157" y="12250"/>
                  </a:lnTo>
                  <a:lnTo>
                    <a:pt x="1461" y="12522"/>
                  </a:lnTo>
                  <a:lnTo>
                    <a:pt x="1764" y="12250"/>
                  </a:lnTo>
                  <a:lnTo>
                    <a:pt x="1764" y="11717"/>
                  </a:lnTo>
                  <a:lnTo>
                    <a:pt x="1461" y="11990"/>
                  </a:lnTo>
                  <a:lnTo>
                    <a:pt x="1157" y="11717"/>
                  </a:lnTo>
                  <a:close/>
                  <a:moveTo>
                    <a:pt x="4794" y="11717"/>
                  </a:moveTo>
                  <a:lnTo>
                    <a:pt x="4794" y="12250"/>
                  </a:lnTo>
                  <a:lnTo>
                    <a:pt x="5098" y="12522"/>
                  </a:lnTo>
                  <a:lnTo>
                    <a:pt x="5401" y="12250"/>
                  </a:lnTo>
                  <a:lnTo>
                    <a:pt x="5401" y="11717"/>
                  </a:lnTo>
                  <a:lnTo>
                    <a:pt x="5098" y="11990"/>
                  </a:lnTo>
                  <a:lnTo>
                    <a:pt x="4794" y="11717"/>
                  </a:lnTo>
                  <a:close/>
                  <a:moveTo>
                    <a:pt x="7221" y="11717"/>
                  </a:moveTo>
                  <a:lnTo>
                    <a:pt x="7221" y="12250"/>
                  </a:lnTo>
                  <a:lnTo>
                    <a:pt x="7525" y="12522"/>
                  </a:lnTo>
                  <a:lnTo>
                    <a:pt x="7829" y="12250"/>
                  </a:lnTo>
                  <a:lnTo>
                    <a:pt x="7829" y="11717"/>
                  </a:lnTo>
                  <a:lnTo>
                    <a:pt x="7525" y="11990"/>
                  </a:lnTo>
                  <a:lnTo>
                    <a:pt x="7221" y="11717"/>
                  </a:lnTo>
                  <a:close/>
                  <a:moveTo>
                    <a:pt x="8435" y="11717"/>
                  </a:moveTo>
                  <a:lnTo>
                    <a:pt x="8435" y="12250"/>
                  </a:lnTo>
                  <a:lnTo>
                    <a:pt x="8739" y="12522"/>
                  </a:lnTo>
                  <a:lnTo>
                    <a:pt x="9043" y="12250"/>
                  </a:lnTo>
                  <a:lnTo>
                    <a:pt x="9043" y="11717"/>
                  </a:lnTo>
                  <a:lnTo>
                    <a:pt x="8739" y="11990"/>
                  </a:lnTo>
                  <a:lnTo>
                    <a:pt x="8435" y="11717"/>
                  </a:lnTo>
                  <a:close/>
                  <a:moveTo>
                    <a:pt x="10860" y="11717"/>
                  </a:moveTo>
                  <a:lnTo>
                    <a:pt x="10860" y="12250"/>
                  </a:lnTo>
                  <a:lnTo>
                    <a:pt x="11164" y="12522"/>
                  </a:lnTo>
                  <a:lnTo>
                    <a:pt x="11468" y="12250"/>
                  </a:lnTo>
                  <a:lnTo>
                    <a:pt x="11468" y="11717"/>
                  </a:lnTo>
                  <a:lnTo>
                    <a:pt x="11164" y="11990"/>
                  </a:lnTo>
                  <a:lnTo>
                    <a:pt x="10860" y="11717"/>
                  </a:lnTo>
                  <a:close/>
                  <a:moveTo>
                    <a:pt x="13288" y="11717"/>
                  </a:moveTo>
                  <a:lnTo>
                    <a:pt x="13288" y="12250"/>
                  </a:lnTo>
                  <a:lnTo>
                    <a:pt x="13592" y="12522"/>
                  </a:lnTo>
                  <a:lnTo>
                    <a:pt x="13896" y="12250"/>
                  </a:lnTo>
                  <a:lnTo>
                    <a:pt x="13896" y="11717"/>
                  </a:lnTo>
                  <a:lnTo>
                    <a:pt x="13592" y="11990"/>
                  </a:lnTo>
                  <a:lnTo>
                    <a:pt x="13288" y="11717"/>
                  </a:lnTo>
                  <a:close/>
                  <a:moveTo>
                    <a:pt x="15716" y="11717"/>
                  </a:moveTo>
                  <a:lnTo>
                    <a:pt x="15716" y="12250"/>
                  </a:lnTo>
                  <a:lnTo>
                    <a:pt x="16019" y="12522"/>
                  </a:lnTo>
                  <a:lnTo>
                    <a:pt x="16323" y="12250"/>
                  </a:lnTo>
                  <a:lnTo>
                    <a:pt x="16323" y="11717"/>
                  </a:lnTo>
                  <a:lnTo>
                    <a:pt x="16019" y="11990"/>
                  </a:lnTo>
                  <a:lnTo>
                    <a:pt x="15716" y="11717"/>
                  </a:lnTo>
                  <a:close/>
                  <a:moveTo>
                    <a:pt x="19353" y="11717"/>
                  </a:moveTo>
                  <a:lnTo>
                    <a:pt x="19353" y="12250"/>
                  </a:lnTo>
                  <a:lnTo>
                    <a:pt x="19656" y="12522"/>
                  </a:lnTo>
                  <a:lnTo>
                    <a:pt x="19961" y="12250"/>
                  </a:lnTo>
                  <a:lnTo>
                    <a:pt x="19961" y="11717"/>
                  </a:lnTo>
                  <a:lnTo>
                    <a:pt x="19656" y="11990"/>
                  </a:lnTo>
                  <a:lnTo>
                    <a:pt x="19353" y="11717"/>
                  </a:lnTo>
                  <a:close/>
                  <a:moveTo>
                    <a:pt x="854" y="12509"/>
                  </a:moveTo>
                  <a:lnTo>
                    <a:pt x="550" y="12782"/>
                  </a:lnTo>
                  <a:lnTo>
                    <a:pt x="550" y="13314"/>
                  </a:lnTo>
                  <a:lnTo>
                    <a:pt x="854" y="13041"/>
                  </a:lnTo>
                  <a:lnTo>
                    <a:pt x="1157" y="13314"/>
                  </a:lnTo>
                  <a:lnTo>
                    <a:pt x="1157" y="12782"/>
                  </a:lnTo>
                  <a:lnTo>
                    <a:pt x="854" y="12509"/>
                  </a:lnTo>
                  <a:close/>
                  <a:moveTo>
                    <a:pt x="2067" y="12509"/>
                  </a:moveTo>
                  <a:lnTo>
                    <a:pt x="1764" y="12782"/>
                  </a:lnTo>
                  <a:lnTo>
                    <a:pt x="1764" y="13314"/>
                  </a:lnTo>
                  <a:lnTo>
                    <a:pt x="2067" y="13041"/>
                  </a:lnTo>
                  <a:lnTo>
                    <a:pt x="2371" y="13314"/>
                  </a:lnTo>
                  <a:lnTo>
                    <a:pt x="2371" y="12782"/>
                  </a:lnTo>
                  <a:lnTo>
                    <a:pt x="2067" y="12509"/>
                  </a:lnTo>
                  <a:close/>
                  <a:moveTo>
                    <a:pt x="3281" y="12509"/>
                  </a:moveTo>
                  <a:lnTo>
                    <a:pt x="2978" y="12782"/>
                  </a:lnTo>
                  <a:lnTo>
                    <a:pt x="2978" y="13314"/>
                  </a:lnTo>
                  <a:lnTo>
                    <a:pt x="3281" y="13041"/>
                  </a:lnTo>
                  <a:lnTo>
                    <a:pt x="3585" y="13314"/>
                  </a:lnTo>
                  <a:lnTo>
                    <a:pt x="3585" y="12782"/>
                  </a:lnTo>
                  <a:lnTo>
                    <a:pt x="3281" y="12509"/>
                  </a:lnTo>
                  <a:close/>
                  <a:moveTo>
                    <a:pt x="4491" y="12509"/>
                  </a:moveTo>
                  <a:lnTo>
                    <a:pt x="4187" y="12782"/>
                  </a:lnTo>
                  <a:lnTo>
                    <a:pt x="4187" y="13314"/>
                  </a:lnTo>
                  <a:lnTo>
                    <a:pt x="4491" y="13041"/>
                  </a:lnTo>
                  <a:lnTo>
                    <a:pt x="4794" y="13314"/>
                  </a:lnTo>
                  <a:lnTo>
                    <a:pt x="4794" y="12782"/>
                  </a:lnTo>
                  <a:lnTo>
                    <a:pt x="4491" y="12509"/>
                  </a:lnTo>
                  <a:close/>
                  <a:moveTo>
                    <a:pt x="5704" y="12509"/>
                  </a:moveTo>
                  <a:lnTo>
                    <a:pt x="5400" y="12782"/>
                  </a:lnTo>
                  <a:lnTo>
                    <a:pt x="5400" y="13314"/>
                  </a:lnTo>
                  <a:lnTo>
                    <a:pt x="5704" y="13041"/>
                  </a:lnTo>
                  <a:lnTo>
                    <a:pt x="6008" y="13314"/>
                  </a:lnTo>
                  <a:lnTo>
                    <a:pt x="6008" y="12782"/>
                  </a:lnTo>
                  <a:lnTo>
                    <a:pt x="5704" y="12509"/>
                  </a:lnTo>
                  <a:close/>
                  <a:moveTo>
                    <a:pt x="6919" y="12509"/>
                  </a:moveTo>
                  <a:lnTo>
                    <a:pt x="6615" y="12782"/>
                  </a:lnTo>
                  <a:lnTo>
                    <a:pt x="6615" y="13314"/>
                  </a:lnTo>
                  <a:lnTo>
                    <a:pt x="6919" y="13041"/>
                  </a:lnTo>
                  <a:lnTo>
                    <a:pt x="7222" y="13314"/>
                  </a:lnTo>
                  <a:lnTo>
                    <a:pt x="7222" y="12782"/>
                  </a:lnTo>
                  <a:lnTo>
                    <a:pt x="6919" y="12509"/>
                  </a:lnTo>
                  <a:close/>
                  <a:moveTo>
                    <a:pt x="8132" y="12509"/>
                  </a:moveTo>
                  <a:lnTo>
                    <a:pt x="7828" y="12782"/>
                  </a:lnTo>
                  <a:lnTo>
                    <a:pt x="7828" y="13314"/>
                  </a:lnTo>
                  <a:lnTo>
                    <a:pt x="8132" y="13041"/>
                  </a:lnTo>
                  <a:lnTo>
                    <a:pt x="8436" y="13314"/>
                  </a:lnTo>
                  <a:lnTo>
                    <a:pt x="8436" y="12782"/>
                  </a:lnTo>
                  <a:lnTo>
                    <a:pt x="8132" y="12509"/>
                  </a:lnTo>
                  <a:close/>
                  <a:moveTo>
                    <a:pt x="9346" y="12509"/>
                  </a:moveTo>
                  <a:lnTo>
                    <a:pt x="9042" y="12782"/>
                  </a:lnTo>
                  <a:lnTo>
                    <a:pt x="9042" y="13314"/>
                  </a:lnTo>
                  <a:lnTo>
                    <a:pt x="9346" y="13041"/>
                  </a:lnTo>
                  <a:lnTo>
                    <a:pt x="9650" y="13314"/>
                  </a:lnTo>
                  <a:lnTo>
                    <a:pt x="9650" y="12782"/>
                  </a:lnTo>
                  <a:lnTo>
                    <a:pt x="9346" y="12509"/>
                  </a:lnTo>
                  <a:close/>
                  <a:moveTo>
                    <a:pt x="10560" y="12509"/>
                  </a:moveTo>
                  <a:lnTo>
                    <a:pt x="10256" y="12782"/>
                  </a:lnTo>
                  <a:lnTo>
                    <a:pt x="10256" y="13314"/>
                  </a:lnTo>
                  <a:lnTo>
                    <a:pt x="10560" y="13041"/>
                  </a:lnTo>
                  <a:lnTo>
                    <a:pt x="10864" y="13314"/>
                  </a:lnTo>
                  <a:lnTo>
                    <a:pt x="10864" y="12782"/>
                  </a:lnTo>
                  <a:lnTo>
                    <a:pt x="10560" y="12509"/>
                  </a:lnTo>
                  <a:close/>
                  <a:moveTo>
                    <a:pt x="11771" y="12509"/>
                  </a:moveTo>
                  <a:lnTo>
                    <a:pt x="11467" y="12782"/>
                  </a:lnTo>
                  <a:lnTo>
                    <a:pt x="11467" y="13314"/>
                  </a:lnTo>
                  <a:lnTo>
                    <a:pt x="11771" y="13041"/>
                  </a:lnTo>
                  <a:lnTo>
                    <a:pt x="12075" y="13314"/>
                  </a:lnTo>
                  <a:lnTo>
                    <a:pt x="12075" y="12782"/>
                  </a:lnTo>
                  <a:lnTo>
                    <a:pt x="11771" y="12509"/>
                  </a:lnTo>
                  <a:close/>
                  <a:moveTo>
                    <a:pt x="12985" y="12509"/>
                  </a:moveTo>
                  <a:lnTo>
                    <a:pt x="12681" y="12782"/>
                  </a:lnTo>
                  <a:lnTo>
                    <a:pt x="12681" y="13314"/>
                  </a:lnTo>
                  <a:lnTo>
                    <a:pt x="12985" y="13041"/>
                  </a:lnTo>
                  <a:lnTo>
                    <a:pt x="13289" y="13314"/>
                  </a:lnTo>
                  <a:lnTo>
                    <a:pt x="13289" y="12782"/>
                  </a:lnTo>
                  <a:lnTo>
                    <a:pt x="12985" y="12509"/>
                  </a:lnTo>
                  <a:close/>
                  <a:moveTo>
                    <a:pt x="14199" y="12509"/>
                  </a:moveTo>
                  <a:lnTo>
                    <a:pt x="13895" y="12782"/>
                  </a:lnTo>
                  <a:lnTo>
                    <a:pt x="13895" y="13314"/>
                  </a:lnTo>
                  <a:lnTo>
                    <a:pt x="14199" y="13041"/>
                  </a:lnTo>
                  <a:lnTo>
                    <a:pt x="14502" y="13314"/>
                  </a:lnTo>
                  <a:lnTo>
                    <a:pt x="14502" y="12782"/>
                  </a:lnTo>
                  <a:lnTo>
                    <a:pt x="14199" y="12509"/>
                  </a:lnTo>
                  <a:close/>
                  <a:moveTo>
                    <a:pt x="15412" y="12509"/>
                  </a:moveTo>
                  <a:lnTo>
                    <a:pt x="15109" y="12782"/>
                  </a:lnTo>
                  <a:lnTo>
                    <a:pt x="15109" y="13314"/>
                  </a:lnTo>
                  <a:lnTo>
                    <a:pt x="15412" y="13041"/>
                  </a:lnTo>
                  <a:lnTo>
                    <a:pt x="15716" y="13314"/>
                  </a:lnTo>
                  <a:lnTo>
                    <a:pt x="15716" y="12782"/>
                  </a:lnTo>
                  <a:lnTo>
                    <a:pt x="15412" y="12509"/>
                  </a:lnTo>
                  <a:close/>
                  <a:moveTo>
                    <a:pt x="16626" y="12509"/>
                  </a:moveTo>
                  <a:lnTo>
                    <a:pt x="16323" y="12782"/>
                  </a:lnTo>
                  <a:lnTo>
                    <a:pt x="16323" y="13314"/>
                  </a:lnTo>
                  <a:lnTo>
                    <a:pt x="16626" y="13041"/>
                  </a:lnTo>
                  <a:lnTo>
                    <a:pt x="16930" y="13314"/>
                  </a:lnTo>
                  <a:lnTo>
                    <a:pt x="16930" y="12782"/>
                  </a:lnTo>
                  <a:lnTo>
                    <a:pt x="16626" y="12509"/>
                  </a:lnTo>
                  <a:close/>
                  <a:moveTo>
                    <a:pt x="17840" y="12509"/>
                  </a:moveTo>
                  <a:lnTo>
                    <a:pt x="17537" y="12782"/>
                  </a:lnTo>
                  <a:lnTo>
                    <a:pt x="17537" y="13314"/>
                  </a:lnTo>
                  <a:lnTo>
                    <a:pt x="17840" y="13041"/>
                  </a:lnTo>
                  <a:lnTo>
                    <a:pt x="18144" y="13314"/>
                  </a:lnTo>
                  <a:lnTo>
                    <a:pt x="18144" y="12782"/>
                  </a:lnTo>
                  <a:lnTo>
                    <a:pt x="17840" y="12509"/>
                  </a:lnTo>
                  <a:close/>
                  <a:moveTo>
                    <a:pt x="19050" y="12509"/>
                  </a:moveTo>
                  <a:lnTo>
                    <a:pt x="18746" y="12782"/>
                  </a:lnTo>
                  <a:lnTo>
                    <a:pt x="18746" y="13314"/>
                  </a:lnTo>
                  <a:lnTo>
                    <a:pt x="19050" y="13041"/>
                  </a:lnTo>
                  <a:lnTo>
                    <a:pt x="19353" y="13314"/>
                  </a:lnTo>
                  <a:lnTo>
                    <a:pt x="19353" y="12782"/>
                  </a:lnTo>
                  <a:lnTo>
                    <a:pt x="19050" y="12509"/>
                  </a:lnTo>
                  <a:close/>
                  <a:moveTo>
                    <a:pt x="20263" y="12509"/>
                  </a:moveTo>
                  <a:lnTo>
                    <a:pt x="19960" y="12782"/>
                  </a:lnTo>
                  <a:lnTo>
                    <a:pt x="19960" y="13314"/>
                  </a:lnTo>
                  <a:lnTo>
                    <a:pt x="20263" y="13041"/>
                  </a:lnTo>
                  <a:lnTo>
                    <a:pt x="20567" y="13314"/>
                  </a:lnTo>
                  <a:lnTo>
                    <a:pt x="20567" y="12782"/>
                  </a:lnTo>
                  <a:lnTo>
                    <a:pt x="20263" y="12509"/>
                  </a:lnTo>
                  <a:close/>
                  <a:moveTo>
                    <a:pt x="21477" y="12509"/>
                  </a:moveTo>
                  <a:lnTo>
                    <a:pt x="21174" y="12782"/>
                  </a:lnTo>
                  <a:lnTo>
                    <a:pt x="21174" y="13314"/>
                  </a:lnTo>
                  <a:lnTo>
                    <a:pt x="21477" y="13041"/>
                  </a:lnTo>
                  <a:lnTo>
                    <a:pt x="21600" y="13151"/>
                  </a:lnTo>
                  <a:lnTo>
                    <a:pt x="21600" y="12619"/>
                  </a:lnTo>
                  <a:lnTo>
                    <a:pt x="21477" y="12509"/>
                  </a:lnTo>
                  <a:close/>
                  <a:moveTo>
                    <a:pt x="551" y="13315"/>
                  </a:moveTo>
                  <a:lnTo>
                    <a:pt x="247" y="13587"/>
                  </a:lnTo>
                  <a:lnTo>
                    <a:pt x="0" y="13366"/>
                  </a:lnTo>
                  <a:lnTo>
                    <a:pt x="0" y="13898"/>
                  </a:lnTo>
                  <a:lnTo>
                    <a:pt x="247" y="14119"/>
                  </a:lnTo>
                  <a:lnTo>
                    <a:pt x="551" y="13847"/>
                  </a:lnTo>
                  <a:lnTo>
                    <a:pt x="551" y="13315"/>
                  </a:lnTo>
                  <a:close/>
                  <a:moveTo>
                    <a:pt x="1157" y="13315"/>
                  </a:moveTo>
                  <a:lnTo>
                    <a:pt x="1157" y="13847"/>
                  </a:lnTo>
                  <a:lnTo>
                    <a:pt x="1461" y="14119"/>
                  </a:lnTo>
                  <a:lnTo>
                    <a:pt x="1764" y="13847"/>
                  </a:lnTo>
                  <a:lnTo>
                    <a:pt x="1764" y="13315"/>
                  </a:lnTo>
                  <a:lnTo>
                    <a:pt x="1461" y="13587"/>
                  </a:lnTo>
                  <a:lnTo>
                    <a:pt x="1157" y="13315"/>
                  </a:lnTo>
                  <a:close/>
                  <a:moveTo>
                    <a:pt x="2371" y="13315"/>
                  </a:moveTo>
                  <a:lnTo>
                    <a:pt x="2371" y="13847"/>
                  </a:lnTo>
                  <a:lnTo>
                    <a:pt x="2675" y="14119"/>
                  </a:lnTo>
                  <a:lnTo>
                    <a:pt x="2978" y="13847"/>
                  </a:lnTo>
                  <a:lnTo>
                    <a:pt x="2978" y="13315"/>
                  </a:lnTo>
                  <a:lnTo>
                    <a:pt x="2675" y="13587"/>
                  </a:lnTo>
                  <a:lnTo>
                    <a:pt x="2371" y="13315"/>
                  </a:lnTo>
                  <a:close/>
                  <a:moveTo>
                    <a:pt x="3580" y="13315"/>
                  </a:moveTo>
                  <a:lnTo>
                    <a:pt x="3580" y="13847"/>
                  </a:lnTo>
                  <a:lnTo>
                    <a:pt x="3884" y="14119"/>
                  </a:lnTo>
                  <a:lnTo>
                    <a:pt x="4187" y="13847"/>
                  </a:lnTo>
                  <a:lnTo>
                    <a:pt x="4187" y="13315"/>
                  </a:lnTo>
                  <a:lnTo>
                    <a:pt x="3884" y="13587"/>
                  </a:lnTo>
                  <a:lnTo>
                    <a:pt x="3580" y="13315"/>
                  </a:lnTo>
                  <a:close/>
                  <a:moveTo>
                    <a:pt x="4794" y="13315"/>
                  </a:moveTo>
                  <a:lnTo>
                    <a:pt x="4794" y="13847"/>
                  </a:lnTo>
                  <a:lnTo>
                    <a:pt x="5098" y="14119"/>
                  </a:lnTo>
                  <a:lnTo>
                    <a:pt x="5401" y="13847"/>
                  </a:lnTo>
                  <a:lnTo>
                    <a:pt x="5401" y="13315"/>
                  </a:lnTo>
                  <a:lnTo>
                    <a:pt x="5098" y="13587"/>
                  </a:lnTo>
                  <a:lnTo>
                    <a:pt x="4794" y="13315"/>
                  </a:lnTo>
                  <a:close/>
                  <a:moveTo>
                    <a:pt x="6008" y="13315"/>
                  </a:moveTo>
                  <a:lnTo>
                    <a:pt x="6008" y="13847"/>
                  </a:lnTo>
                  <a:lnTo>
                    <a:pt x="6312" y="14119"/>
                  </a:lnTo>
                  <a:lnTo>
                    <a:pt x="6615" y="13847"/>
                  </a:lnTo>
                  <a:lnTo>
                    <a:pt x="6615" y="13315"/>
                  </a:lnTo>
                  <a:lnTo>
                    <a:pt x="6312" y="13587"/>
                  </a:lnTo>
                  <a:lnTo>
                    <a:pt x="6008" y="13315"/>
                  </a:lnTo>
                  <a:close/>
                  <a:moveTo>
                    <a:pt x="7221" y="13315"/>
                  </a:moveTo>
                  <a:lnTo>
                    <a:pt x="7221" y="13847"/>
                  </a:lnTo>
                  <a:lnTo>
                    <a:pt x="7525" y="14119"/>
                  </a:lnTo>
                  <a:lnTo>
                    <a:pt x="7829" y="13847"/>
                  </a:lnTo>
                  <a:lnTo>
                    <a:pt x="7829" y="13315"/>
                  </a:lnTo>
                  <a:lnTo>
                    <a:pt x="7525" y="13587"/>
                  </a:lnTo>
                  <a:lnTo>
                    <a:pt x="7221" y="13315"/>
                  </a:lnTo>
                  <a:close/>
                  <a:moveTo>
                    <a:pt x="8435" y="13315"/>
                  </a:moveTo>
                  <a:lnTo>
                    <a:pt x="8435" y="13847"/>
                  </a:lnTo>
                  <a:lnTo>
                    <a:pt x="8739" y="14119"/>
                  </a:lnTo>
                  <a:lnTo>
                    <a:pt x="9043" y="13847"/>
                  </a:lnTo>
                  <a:lnTo>
                    <a:pt x="9043" y="13315"/>
                  </a:lnTo>
                  <a:lnTo>
                    <a:pt x="8739" y="13587"/>
                  </a:lnTo>
                  <a:lnTo>
                    <a:pt x="8435" y="13315"/>
                  </a:lnTo>
                  <a:close/>
                  <a:moveTo>
                    <a:pt x="9649" y="13315"/>
                  </a:moveTo>
                  <a:lnTo>
                    <a:pt x="9649" y="13847"/>
                  </a:lnTo>
                  <a:lnTo>
                    <a:pt x="9953" y="14119"/>
                  </a:lnTo>
                  <a:lnTo>
                    <a:pt x="10256" y="13847"/>
                  </a:lnTo>
                  <a:lnTo>
                    <a:pt x="10256" y="13315"/>
                  </a:lnTo>
                  <a:lnTo>
                    <a:pt x="9953" y="13587"/>
                  </a:lnTo>
                  <a:lnTo>
                    <a:pt x="9649" y="13315"/>
                  </a:lnTo>
                  <a:close/>
                  <a:moveTo>
                    <a:pt x="10860" y="13315"/>
                  </a:moveTo>
                  <a:lnTo>
                    <a:pt x="10860" y="13847"/>
                  </a:lnTo>
                  <a:lnTo>
                    <a:pt x="11164" y="14119"/>
                  </a:lnTo>
                  <a:lnTo>
                    <a:pt x="11468" y="13847"/>
                  </a:lnTo>
                  <a:lnTo>
                    <a:pt x="11468" y="13315"/>
                  </a:lnTo>
                  <a:lnTo>
                    <a:pt x="11164" y="13587"/>
                  </a:lnTo>
                  <a:lnTo>
                    <a:pt x="10860" y="13315"/>
                  </a:lnTo>
                  <a:close/>
                  <a:moveTo>
                    <a:pt x="12074" y="13315"/>
                  </a:moveTo>
                  <a:lnTo>
                    <a:pt x="12074" y="13847"/>
                  </a:lnTo>
                  <a:lnTo>
                    <a:pt x="12378" y="14119"/>
                  </a:lnTo>
                  <a:lnTo>
                    <a:pt x="12682" y="13847"/>
                  </a:lnTo>
                  <a:lnTo>
                    <a:pt x="12682" y="13315"/>
                  </a:lnTo>
                  <a:lnTo>
                    <a:pt x="12378" y="13587"/>
                  </a:lnTo>
                  <a:lnTo>
                    <a:pt x="12074" y="13315"/>
                  </a:lnTo>
                  <a:close/>
                  <a:moveTo>
                    <a:pt x="13288" y="13315"/>
                  </a:moveTo>
                  <a:lnTo>
                    <a:pt x="13288" y="13847"/>
                  </a:lnTo>
                  <a:lnTo>
                    <a:pt x="13592" y="14119"/>
                  </a:lnTo>
                  <a:lnTo>
                    <a:pt x="13896" y="13847"/>
                  </a:lnTo>
                  <a:lnTo>
                    <a:pt x="13896" y="13315"/>
                  </a:lnTo>
                  <a:lnTo>
                    <a:pt x="13592" y="13587"/>
                  </a:lnTo>
                  <a:lnTo>
                    <a:pt x="13288" y="13315"/>
                  </a:lnTo>
                  <a:close/>
                  <a:moveTo>
                    <a:pt x="14502" y="13315"/>
                  </a:moveTo>
                  <a:lnTo>
                    <a:pt x="14502" y="13847"/>
                  </a:lnTo>
                  <a:lnTo>
                    <a:pt x="14806" y="14119"/>
                  </a:lnTo>
                  <a:lnTo>
                    <a:pt x="15110" y="13847"/>
                  </a:lnTo>
                  <a:lnTo>
                    <a:pt x="15110" y="13315"/>
                  </a:lnTo>
                  <a:lnTo>
                    <a:pt x="14806" y="13587"/>
                  </a:lnTo>
                  <a:lnTo>
                    <a:pt x="14502" y="13315"/>
                  </a:lnTo>
                  <a:close/>
                  <a:moveTo>
                    <a:pt x="15716" y="13315"/>
                  </a:moveTo>
                  <a:lnTo>
                    <a:pt x="15716" y="13847"/>
                  </a:lnTo>
                  <a:lnTo>
                    <a:pt x="16019" y="14119"/>
                  </a:lnTo>
                  <a:lnTo>
                    <a:pt x="16323" y="13847"/>
                  </a:lnTo>
                  <a:lnTo>
                    <a:pt x="16323" y="13315"/>
                  </a:lnTo>
                  <a:lnTo>
                    <a:pt x="16019" y="13587"/>
                  </a:lnTo>
                  <a:lnTo>
                    <a:pt x="15716" y="13315"/>
                  </a:lnTo>
                  <a:close/>
                  <a:moveTo>
                    <a:pt x="16930" y="13315"/>
                  </a:moveTo>
                  <a:lnTo>
                    <a:pt x="16930" y="13847"/>
                  </a:lnTo>
                  <a:lnTo>
                    <a:pt x="17233" y="14119"/>
                  </a:lnTo>
                  <a:lnTo>
                    <a:pt x="17537" y="13847"/>
                  </a:lnTo>
                  <a:lnTo>
                    <a:pt x="17537" y="13315"/>
                  </a:lnTo>
                  <a:lnTo>
                    <a:pt x="17233" y="13587"/>
                  </a:lnTo>
                  <a:lnTo>
                    <a:pt x="16930" y="13315"/>
                  </a:lnTo>
                  <a:close/>
                  <a:moveTo>
                    <a:pt x="18139" y="13315"/>
                  </a:moveTo>
                  <a:lnTo>
                    <a:pt x="18139" y="13847"/>
                  </a:lnTo>
                  <a:lnTo>
                    <a:pt x="18443" y="14119"/>
                  </a:lnTo>
                  <a:lnTo>
                    <a:pt x="18746" y="13847"/>
                  </a:lnTo>
                  <a:lnTo>
                    <a:pt x="18746" y="13315"/>
                  </a:lnTo>
                  <a:lnTo>
                    <a:pt x="18443" y="13587"/>
                  </a:lnTo>
                  <a:lnTo>
                    <a:pt x="18139" y="13315"/>
                  </a:lnTo>
                  <a:close/>
                  <a:moveTo>
                    <a:pt x="19353" y="13315"/>
                  </a:moveTo>
                  <a:lnTo>
                    <a:pt x="19353" y="13847"/>
                  </a:lnTo>
                  <a:lnTo>
                    <a:pt x="19656" y="14119"/>
                  </a:lnTo>
                  <a:lnTo>
                    <a:pt x="19961" y="13847"/>
                  </a:lnTo>
                  <a:lnTo>
                    <a:pt x="19961" y="13315"/>
                  </a:lnTo>
                  <a:lnTo>
                    <a:pt x="19656" y="13587"/>
                  </a:lnTo>
                  <a:lnTo>
                    <a:pt x="19353" y="13315"/>
                  </a:lnTo>
                  <a:close/>
                  <a:moveTo>
                    <a:pt x="20567" y="13315"/>
                  </a:moveTo>
                  <a:lnTo>
                    <a:pt x="20567" y="13847"/>
                  </a:lnTo>
                  <a:lnTo>
                    <a:pt x="20870" y="14119"/>
                  </a:lnTo>
                  <a:lnTo>
                    <a:pt x="21174" y="13847"/>
                  </a:lnTo>
                  <a:lnTo>
                    <a:pt x="21174" y="13315"/>
                  </a:lnTo>
                  <a:lnTo>
                    <a:pt x="20870" y="13587"/>
                  </a:lnTo>
                  <a:lnTo>
                    <a:pt x="20567" y="13315"/>
                  </a:lnTo>
                  <a:close/>
                  <a:moveTo>
                    <a:pt x="854" y="14106"/>
                  </a:moveTo>
                  <a:lnTo>
                    <a:pt x="550" y="14379"/>
                  </a:lnTo>
                  <a:lnTo>
                    <a:pt x="550" y="14911"/>
                  </a:lnTo>
                  <a:lnTo>
                    <a:pt x="854" y="14638"/>
                  </a:lnTo>
                  <a:lnTo>
                    <a:pt x="1157" y="14911"/>
                  </a:lnTo>
                  <a:lnTo>
                    <a:pt x="1157" y="14379"/>
                  </a:lnTo>
                  <a:lnTo>
                    <a:pt x="854" y="14106"/>
                  </a:lnTo>
                  <a:close/>
                  <a:moveTo>
                    <a:pt x="2067" y="14106"/>
                  </a:moveTo>
                  <a:lnTo>
                    <a:pt x="1764" y="14379"/>
                  </a:lnTo>
                  <a:lnTo>
                    <a:pt x="1764" y="14911"/>
                  </a:lnTo>
                  <a:lnTo>
                    <a:pt x="2067" y="14638"/>
                  </a:lnTo>
                  <a:lnTo>
                    <a:pt x="2371" y="14911"/>
                  </a:lnTo>
                  <a:lnTo>
                    <a:pt x="2371" y="15443"/>
                  </a:lnTo>
                  <a:lnTo>
                    <a:pt x="2675" y="15716"/>
                  </a:lnTo>
                  <a:lnTo>
                    <a:pt x="2978" y="15443"/>
                  </a:lnTo>
                  <a:lnTo>
                    <a:pt x="2978" y="14911"/>
                  </a:lnTo>
                  <a:lnTo>
                    <a:pt x="2675" y="15184"/>
                  </a:lnTo>
                  <a:lnTo>
                    <a:pt x="2371" y="14911"/>
                  </a:lnTo>
                  <a:lnTo>
                    <a:pt x="2371" y="14379"/>
                  </a:lnTo>
                  <a:lnTo>
                    <a:pt x="2067" y="14106"/>
                  </a:lnTo>
                  <a:close/>
                  <a:moveTo>
                    <a:pt x="3281" y="14106"/>
                  </a:moveTo>
                  <a:lnTo>
                    <a:pt x="2978" y="14379"/>
                  </a:lnTo>
                  <a:lnTo>
                    <a:pt x="2978" y="14911"/>
                  </a:lnTo>
                  <a:lnTo>
                    <a:pt x="3281" y="14638"/>
                  </a:lnTo>
                  <a:lnTo>
                    <a:pt x="3585" y="14911"/>
                  </a:lnTo>
                  <a:lnTo>
                    <a:pt x="3585" y="14379"/>
                  </a:lnTo>
                  <a:lnTo>
                    <a:pt x="3281" y="14106"/>
                  </a:lnTo>
                  <a:close/>
                  <a:moveTo>
                    <a:pt x="4491" y="14106"/>
                  </a:moveTo>
                  <a:lnTo>
                    <a:pt x="4187" y="14379"/>
                  </a:lnTo>
                  <a:lnTo>
                    <a:pt x="4187" y="14911"/>
                  </a:lnTo>
                  <a:lnTo>
                    <a:pt x="3884" y="15184"/>
                  </a:lnTo>
                  <a:lnTo>
                    <a:pt x="3580" y="14911"/>
                  </a:lnTo>
                  <a:lnTo>
                    <a:pt x="3580" y="15443"/>
                  </a:lnTo>
                  <a:lnTo>
                    <a:pt x="3884" y="15716"/>
                  </a:lnTo>
                  <a:lnTo>
                    <a:pt x="4187" y="15443"/>
                  </a:lnTo>
                  <a:lnTo>
                    <a:pt x="4187" y="14911"/>
                  </a:lnTo>
                  <a:lnTo>
                    <a:pt x="4491" y="14638"/>
                  </a:lnTo>
                  <a:lnTo>
                    <a:pt x="4794" y="14911"/>
                  </a:lnTo>
                  <a:lnTo>
                    <a:pt x="4794" y="14379"/>
                  </a:lnTo>
                  <a:lnTo>
                    <a:pt x="4491" y="14106"/>
                  </a:lnTo>
                  <a:close/>
                  <a:moveTo>
                    <a:pt x="5704" y="14106"/>
                  </a:moveTo>
                  <a:lnTo>
                    <a:pt x="5400" y="14379"/>
                  </a:lnTo>
                  <a:lnTo>
                    <a:pt x="5400" y="14911"/>
                  </a:lnTo>
                  <a:lnTo>
                    <a:pt x="5704" y="14638"/>
                  </a:lnTo>
                  <a:lnTo>
                    <a:pt x="6008" y="14911"/>
                  </a:lnTo>
                  <a:lnTo>
                    <a:pt x="6008" y="15443"/>
                  </a:lnTo>
                  <a:lnTo>
                    <a:pt x="6312" y="15716"/>
                  </a:lnTo>
                  <a:lnTo>
                    <a:pt x="6615" y="15443"/>
                  </a:lnTo>
                  <a:lnTo>
                    <a:pt x="6615" y="14911"/>
                  </a:lnTo>
                  <a:lnTo>
                    <a:pt x="6312" y="15184"/>
                  </a:lnTo>
                  <a:lnTo>
                    <a:pt x="6008" y="14911"/>
                  </a:lnTo>
                  <a:lnTo>
                    <a:pt x="6008" y="14379"/>
                  </a:lnTo>
                  <a:lnTo>
                    <a:pt x="5704" y="14106"/>
                  </a:lnTo>
                  <a:close/>
                  <a:moveTo>
                    <a:pt x="6919" y="14106"/>
                  </a:moveTo>
                  <a:lnTo>
                    <a:pt x="6615" y="14379"/>
                  </a:lnTo>
                  <a:lnTo>
                    <a:pt x="6615" y="14911"/>
                  </a:lnTo>
                  <a:lnTo>
                    <a:pt x="6919" y="14638"/>
                  </a:lnTo>
                  <a:lnTo>
                    <a:pt x="7222" y="14911"/>
                  </a:lnTo>
                  <a:lnTo>
                    <a:pt x="7222" y="14379"/>
                  </a:lnTo>
                  <a:lnTo>
                    <a:pt x="6919" y="14106"/>
                  </a:lnTo>
                  <a:close/>
                  <a:moveTo>
                    <a:pt x="8132" y="14106"/>
                  </a:moveTo>
                  <a:lnTo>
                    <a:pt x="7828" y="14379"/>
                  </a:lnTo>
                  <a:lnTo>
                    <a:pt x="7828" y="14911"/>
                  </a:lnTo>
                  <a:lnTo>
                    <a:pt x="8132" y="14638"/>
                  </a:lnTo>
                  <a:lnTo>
                    <a:pt x="8436" y="14911"/>
                  </a:lnTo>
                  <a:lnTo>
                    <a:pt x="8436" y="14379"/>
                  </a:lnTo>
                  <a:lnTo>
                    <a:pt x="8132" y="14106"/>
                  </a:lnTo>
                  <a:close/>
                  <a:moveTo>
                    <a:pt x="9346" y="14106"/>
                  </a:moveTo>
                  <a:lnTo>
                    <a:pt x="9042" y="14379"/>
                  </a:lnTo>
                  <a:lnTo>
                    <a:pt x="9042" y="14911"/>
                  </a:lnTo>
                  <a:lnTo>
                    <a:pt x="9346" y="14638"/>
                  </a:lnTo>
                  <a:lnTo>
                    <a:pt x="9650" y="14911"/>
                  </a:lnTo>
                  <a:lnTo>
                    <a:pt x="9650" y="14379"/>
                  </a:lnTo>
                  <a:lnTo>
                    <a:pt x="9346" y="14106"/>
                  </a:lnTo>
                  <a:close/>
                  <a:moveTo>
                    <a:pt x="10560" y="14106"/>
                  </a:moveTo>
                  <a:lnTo>
                    <a:pt x="10256" y="14379"/>
                  </a:lnTo>
                  <a:lnTo>
                    <a:pt x="10256" y="14911"/>
                  </a:lnTo>
                  <a:lnTo>
                    <a:pt x="9953" y="15184"/>
                  </a:lnTo>
                  <a:lnTo>
                    <a:pt x="9649" y="14911"/>
                  </a:lnTo>
                  <a:lnTo>
                    <a:pt x="9649" y="15443"/>
                  </a:lnTo>
                  <a:lnTo>
                    <a:pt x="9953" y="15716"/>
                  </a:lnTo>
                  <a:lnTo>
                    <a:pt x="10256" y="15443"/>
                  </a:lnTo>
                  <a:lnTo>
                    <a:pt x="10256" y="14911"/>
                  </a:lnTo>
                  <a:lnTo>
                    <a:pt x="10560" y="14638"/>
                  </a:lnTo>
                  <a:lnTo>
                    <a:pt x="10864" y="14911"/>
                  </a:lnTo>
                  <a:lnTo>
                    <a:pt x="10864" y="14379"/>
                  </a:lnTo>
                  <a:lnTo>
                    <a:pt x="10560" y="14106"/>
                  </a:lnTo>
                  <a:close/>
                  <a:moveTo>
                    <a:pt x="11771" y="14106"/>
                  </a:moveTo>
                  <a:lnTo>
                    <a:pt x="11467" y="14379"/>
                  </a:lnTo>
                  <a:lnTo>
                    <a:pt x="11467" y="14911"/>
                  </a:lnTo>
                  <a:lnTo>
                    <a:pt x="11771" y="14638"/>
                  </a:lnTo>
                  <a:lnTo>
                    <a:pt x="12074" y="14911"/>
                  </a:lnTo>
                  <a:lnTo>
                    <a:pt x="12074" y="15443"/>
                  </a:lnTo>
                  <a:lnTo>
                    <a:pt x="12378" y="15716"/>
                  </a:lnTo>
                  <a:lnTo>
                    <a:pt x="12682" y="15443"/>
                  </a:lnTo>
                  <a:lnTo>
                    <a:pt x="12682" y="14911"/>
                  </a:lnTo>
                  <a:lnTo>
                    <a:pt x="12985" y="14638"/>
                  </a:lnTo>
                  <a:lnTo>
                    <a:pt x="13289" y="14911"/>
                  </a:lnTo>
                  <a:lnTo>
                    <a:pt x="13289" y="14379"/>
                  </a:lnTo>
                  <a:lnTo>
                    <a:pt x="12985" y="14106"/>
                  </a:lnTo>
                  <a:lnTo>
                    <a:pt x="12681" y="14379"/>
                  </a:lnTo>
                  <a:lnTo>
                    <a:pt x="12681" y="14911"/>
                  </a:lnTo>
                  <a:lnTo>
                    <a:pt x="12378" y="15184"/>
                  </a:lnTo>
                  <a:lnTo>
                    <a:pt x="12075" y="14911"/>
                  </a:lnTo>
                  <a:lnTo>
                    <a:pt x="12075" y="14379"/>
                  </a:lnTo>
                  <a:lnTo>
                    <a:pt x="11771" y="14106"/>
                  </a:lnTo>
                  <a:close/>
                  <a:moveTo>
                    <a:pt x="14199" y="14106"/>
                  </a:moveTo>
                  <a:lnTo>
                    <a:pt x="13895" y="14379"/>
                  </a:lnTo>
                  <a:lnTo>
                    <a:pt x="13895" y="14911"/>
                  </a:lnTo>
                  <a:lnTo>
                    <a:pt x="14199" y="14638"/>
                  </a:lnTo>
                  <a:lnTo>
                    <a:pt x="14502" y="14911"/>
                  </a:lnTo>
                  <a:lnTo>
                    <a:pt x="14502" y="15443"/>
                  </a:lnTo>
                  <a:lnTo>
                    <a:pt x="14806" y="15716"/>
                  </a:lnTo>
                  <a:lnTo>
                    <a:pt x="15110" y="15443"/>
                  </a:lnTo>
                  <a:lnTo>
                    <a:pt x="15110" y="14911"/>
                  </a:lnTo>
                  <a:lnTo>
                    <a:pt x="14806" y="15184"/>
                  </a:lnTo>
                  <a:lnTo>
                    <a:pt x="14502" y="14911"/>
                  </a:lnTo>
                  <a:lnTo>
                    <a:pt x="14502" y="14379"/>
                  </a:lnTo>
                  <a:lnTo>
                    <a:pt x="14199" y="14106"/>
                  </a:lnTo>
                  <a:close/>
                  <a:moveTo>
                    <a:pt x="15412" y="14106"/>
                  </a:moveTo>
                  <a:lnTo>
                    <a:pt x="15109" y="14379"/>
                  </a:lnTo>
                  <a:lnTo>
                    <a:pt x="15109" y="14911"/>
                  </a:lnTo>
                  <a:lnTo>
                    <a:pt x="15412" y="14638"/>
                  </a:lnTo>
                  <a:lnTo>
                    <a:pt x="15716" y="14911"/>
                  </a:lnTo>
                  <a:lnTo>
                    <a:pt x="15716" y="14379"/>
                  </a:lnTo>
                  <a:lnTo>
                    <a:pt x="15412" y="14106"/>
                  </a:lnTo>
                  <a:close/>
                  <a:moveTo>
                    <a:pt x="16626" y="14106"/>
                  </a:moveTo>
                  <a:lnTo>
                    <a:pt x="16323" y="14379"/>
                  </a:lnTo>
                  <a:lnTo>
                    <a:pt x="16323" y="14911"/>
                  </a:lnTo>
                  <a:lnTo>
                    <a:pt x="16626" y="14638"/>
                  </a:lnTo>
                  <a:lnTo>
                    <a:pt x="16930" y="14911"/>
                  </a:lnTo>
                  <a:lnTo>
                    <a:pt x="16930" y="15443"/>
                  </a:lnTo>
                  <a:lnTo>
                    <a:pt x="17233" y="15716"/>
                  </a:lnTo>
                  <a:lnTo>
                    <a:pt x="17537" y="15443"/>
                  </a:lnTo>
                  <a:lnTo>
                    <a:pt x="17537" y="14911"/>
                  </a:lnTo>
                  <a:lnTo>
                    <a:pt x="17233" y="15184"/>
                  </a:lnTo>
                  <a:lnTo>
                    <a:pt x="16930" y="14911"/>
                  </a:lnTo>
                  <a:lnTo>
                    <a:pt x="16930" y="14379"/>
                  </a:lnTo>
                  <a:lnTo>
                    <a:pt x="16626" y="14106"/>
                  </a:lnTo>
                  <a:close/>
                  <a:moveTo>
                    <a:pt x="17840" y="14106"/>
                  </a:moveTo>
                  <a:lnTo>
                    <a:pt x="17537" y="14379"/>
                  </a:lnTo>
                  <a:lnTo>
                    <a:pt x="17537" y="14911"/>
                  </a:lnTo>
                  <a:lnTo>
                    <a:pt x="17840" y="14638"/>
                  </a:lnTo>
                  <a:lnTo>
                    <a:pt x="18144" y="14911"/>
                  </a:lnTo>
                  <a:lnTo>
                    <a:pt x="18144" y="14379"/>
                  </a:lnTo>
                  <a:lnTo>
                    <a:pt x="17840" y="14106"/>
                  </a:lnTo>
                  <a:close/>
                  <a:moveTo>
                    <a:pt x="19050" y="14106"/>
                  </a:moveTo>
                  <a:lnTo>
                    <a:pt x="18746" y="14379"/>
                  </a:lnTo>
                  <a:lnTo>
                    <a:pt x="18746" y="14911"/>
                  </a:lnTo>
                  <a:lnTo>
                    <a:pt x="18443" y="15184"/>
                  </a:lnTo>
                  <a:lnTo>
                    <a:pt x="18139" y="14911"/>
                  </a:lnTo>
                  <a:lnTo>
                    <a:pt x="18139" y="15443"/>
                  </a:lnTo>
                  <a:lnTo>
                    <a:pt x="18443" y="15716"/>
                  </a:lnTo>
                  <a:lnTo>
                    <a:pt x="18746" y="15443"/>
                  </a:lnTo>
                  <a:lnTo>
                    <a:pt x="18746" y="14911"/>
                  </a:lnTo>
                  <a:lnTo>
                    <a:pt x="19050" y="14638"/>
                  </a:lnTo>
                  <a:lnTo>
                    <a:pt x="19353" y="14911"/>
                  </a:lnTo>
                  <a:lnTo>
                    <a:pt x="19353" y="14379"/>
                  </a:lnTo>
                  <a:lnTo>
                    <a:pt x="19050" y="14106"/>
                  </a:lnTo>
                  <a:close/>
                  <a:moveTo>
                    <a:pt x="20263" y="14106"/>
                  </a:moveTo>
                  <a:lnTo>
                    <a:pt x="19960" y="14379"/>
                  </a:lnTo>
                  <a:lnTo>
                    <a:pt x="19960" y="14911"/>
                  </a:lnTo>
                  <a:lnTo>
                    <a:pt x="20263" y="14638"/>
                  </a:lnTo>
                  <a:lnTo>
                    <a:pt x="20567" y="14911"/>
                  </a:lnTo>
                  <a:lnTo>
                    <a:pt x="20567" y="15443"/>
                  </a:lnTo>
                  <a:lnTo>
                    <a:pt x="20870" y="15716"/>
                  </a:lnTo>
                  <a:lnTo>
                    <a:pt x="21174" y="15443"/>
                  </a:lnTo>
                  <a:lnTo>
                    <a:pt x="21174" y="14911"/>
                  </a:lnTo>
                  <a:lnTo>
                    <a:pt x="20870" y="15184"/>
                  </a:lnTo>
                  <a:lnTo>
                    <a:pt x="20567" y="14911"/>
                  </a:lnTo>
                  <a:lnTo>
                    <a:pt x="20567" y="14379"/>
                  </a:lnTo>
                  <a:lnTo>
                    <a:pt x="20263" y="14106"/>
                  </a:lnTo>
                  <a:close/>
                  <a:moveTo>
                    <a:pt x="21477" y="14106"/>
                  </a:moveTo>
                  <a:lnTo>
                    <a:pt x="21174" y="14379"/>
                  </a:lnTo>
                  <a:lnTo>
                    <a:pt x="21174" y="14911"/>
                  </a:lnTo>
                  <a:lnTo>
                    <a:pt x="21477" y="14638"/>
                  </a:lnTo>
                  <a:lnTo>
                    <a:pt x="21600" y="14748"/>
                  </a:lnTo>
                  <a:lnTo>
                    <a:pt x="21600" y="14216"/>
                  </a:lnTo>
                  <a:lnTo>
                    <a:pt x="21477" y="14106"/>
                  </a:lnTo>
                  <a:close/>
                  <a:moveTo>
                    <a:pt x="551" y="14911"/>
                  </a:moveTo>
                  <a:lnTo>
                    <a:pt x="247" y="15184"/>
                  </a:lnTo>
                  <a:lnTo>
                    <a:pt x="0" y="14962"/>
                  </a:lnTo>
                  <a:lnTo>
                    <a:pt x="0" y="15495"/>
                  </a:lnTo>
                  <a:lnTo>
                    <a:pt x="247" y="15716"/>
                  </a:lnTo>
                  <a:lnTo>
                    <a:pt x="551" y="15443"/>
                  </a:lnTo>
                  <a:lnTo>
                    <a:pt x="551" y="14911"/>
                  </a:lnTo>
                  <a:close/>
                  <a:moveTo>
                    <a:pt x="1157" y="14911"/>
                  </a:moveTo>
                  <a:lnTo>
                    <a:pt x="1157" y="15443"/>
                  </a:lnTo>
                  <a:lnTo>
                    <a:pt x="1461" y="15716"/>
                  </a:lnTo>
                  <a:lnTo>
                    <a:pt x="1764" y="15443"/>
                  </a:lnTo>
                  <a:lnTo>
                    <a:pt x="1764" y="14911"/>
                  </a:lnTo>
                  <a:lnTo>
                    <a:pt x="1461" y="15184"/>
                  </a:lnTo>
                  <a:lnTo>
                    <a:pt x="1157" y="14911"/>
                  </a:lnTo>
                  <a:close/>
                  <a:moveTo>
                    <a:pt x="4794" y="14911"/>
                  </a:moveTo>
                  <a:lnTo>
                    <a:pt x="4794" y="15443"/>
                  </a:lnTo>
                  <a:lnTo>
                    <a:pt x="5098" y="15716"/>
                  </a:lnTo>
                  <a:lnTo>
                    <a:pt x="5401" y="15443"/>
                  </a:lnTo>
                  <a:lnTo>
                    <a:pt x="5401" y="14911"/>
                  </a:lnTo>
                  <a:lnTo>
                    <a:pt x="5098" y="15184"/>
                  </a:lnTo>
                  <a:lnTo>
                    <a:pt x="4794" y="14911"/>
                  </a:lnTo>
                  <a:close/>
                  <a:moveTo>
                    <a:pt x="7221" y="14911"/>
                  </a:moveTo>
                  <a:lnTo>
                    <a:pt x="7221" y="15443"/>
                  </a:lnTo>
                  <a:lnTo>
                    <a:pt x="7525" y="15716"/>
                  </a:lnTo>
                  <a:lnTo>
                    <a:pt x="7829" y="15443"/>
                  </a:lnTo>
                  <a:lnTo>
                    <a:pt x="7829" y="14911"/>
                  </a:lnTo>
                  <a:lnTo>
                    <a:pt x="7525" y="15184"/>
                  </a:lnTo>
                  <a:lnTo>
                    <a:pt x="7221" y="14911"/>
                  </a:lnTo>
                  <a:close/>
                  <a:moveTo>
                    <a:pt x="8435" y="14911"/>
                  </a:moveTo>
                  <a:lnTo>
                    <a:pt x="8435" y="15443"/>
                  </a:lnTo>
                  <a:lnTo>
                    <a:pt x="8739" y="15716"/>
                  </a:lnTo>
                  <a:lnTo>
                    <a:pt x="9043" y="15443"/>
                  </a:lnTo>
                  <a:lnTo>
                    <a:pt x="9043" y="14911"/>
                  </a:lnTo>
                  <a:lnTo>
                    <a:pt x="8739" y="15184"/>
                  </a:lnTo>
                  <a:lnTo>
                    <a:pt x="8435" y="14911"/>
                  </a:lnTo>
                  <a:close/>
                  <a:moveTo>
                    <a:pt x="10860" y="14911"/>
                  </a:moveTo>
                  <a:lnTo>
                    <a:pt x="10860" y="15443"/>
                  </a:lnTo>
                  <a:lnTo>
                    <a:pt x="11164" y="15716"/>
                  </a:lnTo>
                  <a:lnTo>
                    <a:pt x="11468" y="15443"/>
                  </a:lnTo>
                  <a:lnTo>
                    <a:pt x="11468" y="14911"/>
                  </a:lnTo>
                  <a:lnTo>
                    <a:pt x="11164" y="15184"/>
                  </a:lnTo>
                  <a:lnTo>
                    <a:pt x="10860" y="14911"/>
                  </a:lnTo>
                  <a:close/>
                  <a:moveTo>
                    <a:pt x="13288" y="14911"/>
                  </a:moveTo>
                  <a:lnTo>
                    <a:pt x="13288" y="15443"/>
                  </a:lnTo>
                  <a:lnTo>
                    <a:pt x="13592" y="15716"/>
                  </a:lnTo>
                  <a:lnTo>
                    <a:pt x="13896" y="15443"/>
                  </a:lnTo>
                  <a:lnTo>
                    <a:pt x="13896" y="14911"/>
                  </a:lnTo>
                  <a:lnTo>
                    <a:pt x="13592" y="15184"/>
                  </a:lnTo>
                  <a:lnTo>
                    <a:pt x="13288" y="14911"/>
                  </a:lnTo>
                  <a:close/>
                  <a:moveTo>
                    <a:pt x="15716" y="14911"/>
                  </a:moveTo>
                  <a:lnTo>
                    <a:pt x="15716" y="15443"/>
                  </a:lnTo>
                  <a:lnTo>
                    <a:pt x="16019" y="15716"/>
                  </a:lnTo>
                  <a:lnTo>
                    <a:pt x="16323" y="15443"/>
                  </a:lnTo>
                  <a:lnTo>
                    <a:pt x="16323" y="14911"/>
                  </a:lnTo>
                  <a:lnTo>
                    <a:pt x="16019" y="15184"/>
                  </a:lnTo>
                  <a:lnTo>
                    <a:pt x="15716" y="14911"/>
                  </a:lnTo>
                  <a:close/>
                  <a:moveTo>
                    <a:pt x="19353" y="14911"/>
                  </a:moveTo>
                  <a:lnTo>
                    <a:pt x="19353" y="15443"/>
                  </a:lnTo>
                  <a:lnTo>
                    <a:pt x="19656" y="15716"/>
                  </a:lnTo>
                  <a:lnTo>
                    <a:pt x="19961" y="15443"/>
                  </a:lnTo>
                  <a:lnTo>
                    <a:pt x="19961" y="14911"/>
                  </a:lnTo>
                  <a:lnTo>
                    <a:pt x="19656" y="15184"/>
                  </a:lnTo>
                  <a:lnTo>
                    <a:pt x="19353" y="14911"/>
                  </a:lnTo>
                  <a:close/>
                  <a:moveTo>
                    <a:pt x="854" y="15703"/>
                  </a:moveTo>
                  <a:lnTo>
                    <a:pt x="550" y="15975"/>
                  </a:lnTo>
                  <a:lnTo>
                    <a:pt x="550" y="16508"/>
                  </a:lnTo>
                  <a:lnTo>
                    <a:pt x="854" y="16235"/>
                  </a:lnTo>
                  <a:lnTo>
                    <a:pt x="1157" y="16508"/>
                  </a:lnTo>
                  <a:lnTo>
                    <a:pt x="1157" y="15975"/>
                  </a:lnTo>
                  <a:lnTo>
                    <a:pt x="854" y="15703"/>
                  </a:lnTo>
                  <a:close/>
                  <a:moveTo>
                    <a:pt x="2067" y="15703"/>
                  </a:moveTo>
                  <a:lnTo>
                    <a:pt x="1764" y="15975"/>
                  </a:lnTo>
                  <a:lnTo>
                    <a:pt x="1764" y="16508"/>
                  </a:lnTo>
                  <a:lnTo>
                    <a:pt x="2067" y="16235"/>
                  </a:lnTo>
                  <a:lnTo>
                    <a:pt x="2371" y="16508"/>
                  </a:lnTo>
                  <a:lnTo>
                    <a:pt x="2371" y="15975"/>
                  </a:lnTo>
                  <a:lnTo>
                    <a:pt x="2067" y="15703"/>
                  </a:lnTo>
                  <a:close/>
                  <a:moveTo>
                    <a:pt x="3281" y="15703"/>
                  </a:moveTo>
                  <a:lnTo>
                    <a:pt x="2978" y="15975"/>
                  </a:lnTo>
                  <a:lnTo>
                    <a:pt x="2978" y="16508"/>
                  </a:lnTo>
                  <a:lnTo>
                    <a:pt x="3281" y="16235"/>
                  </a:lnTo>
                  <a:lnTo>
                    <a:pt x="3585" y="16508"/>
                  </a:lnTo>
                  <a:lnTo>
                    <a:pt x="3585" y="15975"/>
                  </a:lnTo>
                  <a:lnTo>
                    <a:pt x="3281" y="15703"/>
                  </a:lnTo>
                  <a:close/>
                  <a:moveTo>
                    <a:pt x="4491" y="15703"/>
                  </a:moveTo>
                  <a:lnTo>
                    <a:pt x="4187" y="15975"/>
                  </a:lnTo>
                  <a:lnTo>
                    <a:pt x="4187" y="16508"/>
                  </a:lnTo>
                  <a:lnTo>
                    <a:pt x="4491" y="16235"/>
                  </a:lnTo>
                  <a:lnTo>
                    <a:pt x="4794" y="16508"/>
                  </a:lnTo>
                  <a:lnTo>
                    <a:pt x="4794" y="15975"/>
                  </a:lnTo>
                  <a:lnTo>
                    <a:pt x="4491" y="15703"/>
                  </a:lnTo>
                  <a:close/>
                  <a:moveTo>
                    <a:pt x="5704" y="15703"/>
                  </a:moveTo>
                  <a:lnTo>
                    <a:pt x="5400" y="15975"/>
                  </a:lnTo>
                  <a:lnTo>
                    <a:pt x="5400" y="16508"/>
                  </a:lnTo>
                  <a:lnTo>
                    <a:pt x="5704" y="16235"/>
                  </a:lnTo>
                  <a:lnTo>
                    <a:pt x="6008" y="16508"/>
                  </a:lnTo>
                  <a:lnTo>
                    <a:pt x="6008" y="15975"/>
                  </a:lnTo>
                  <a:lnTo>
                    <a:pt x="5704" y="15703"/>
                  </a:lnTo>
                  <a:close/>
                  <a:moveTo>
                    <a:pt x="6919" y="15703"/>
                  </a:moveTo>
                  <a:lnTo>
                    <a:pt x="6615" y="15975"/>
                  </a:lnTo>
                  <a:lnTo>
                    <a:pt x="6615" y="16508"/>
                  </a:lnTo>
                  <a:lnTo>
                    <a:pt x="6919" y="16235"/>
                  </a:lnTo>
                  <a:lnTo>
                    <a:pt x="7222" y="16508"/>
                  </a:lnTo>
                  <a:lnTo>
                    <a:pt x="7222" y="15975"/>
                  </a:lnTo>
                  <a:lnTo>
                    <a:pt x="6919" y="15703"/>
                  </a:lnTo>
                  <a:close/>
                  <a:moveTo>
                    <a:pt x="8132" y="15703"/>
                  </a:moveTo>
                  <a:lnTo>
                    <a:pt x="7828" y="15975"/>
                  </a:lnTo>
                  <a:lnTo>
                    <a:pt x="7828" y="16508"/>
                  </a:lnTo>
                  <a:lnTo>
                    <a:pt x="8132" y="16235"/>
                  </a:lnTo>
                  <a:lnTo>
                    <a:pt x="8436" y="16508"/>
                  </a:lnTo>
                  <a:lnTo>
                    <a:pt x="8436" y="15975"/>
                  </a:lnTo>
                  <a:lnTo>
                    <a:pt x="8132" y="15703"/>
                  </a:lnTo>
                  <a:close/>
                  <a:moveTo>
                    <a:pt x="9346" y="15703"/>
                  </a:moveTo>
                  <a:lnTo>
                    <a:pt x="9042" y="15975"/>
                  </a:lnTo>
                  <a:lnTo>
                    <a:pt x="9042" y="16508"/>
                  </a:lnTo>
                  <a:lnTo>
                    <a:pt x="9346" y="16235"/>
                  </a:lnTo>
                  <a:lnTo>
                    <a:pt x="9650" y="16508"/>
                  </a:lnTo>
                  <a:lnTo>
                    <a:pt x="9650" y="15975"/>
                  </a:lnTo>
                  <a:lnTo>
                    <a:pt x="9346" y="15703"/>
                  </a:lnTo>
                  <a:close/>
                  <a:moveTo>
                    <a:pt x="10560" y="15703"/>
                  </a:moveTo>
                  <a:lnTo>
                    <a:pt x="10256" y="15975"/>
                  </a:lnTo>
                  <a:lnTo>
                    <a:pt x="10256" y="16508"/>
                  </a:lnTo>
                  <a:lnTo>
                    <a:pt x="10560" y="16235"/>
                  </a:lnTo>
                  <a:lnTo>
                    <a:pt x="10864" y="16508"/>
                  </a:lnTo>
                  <a:lnTo>
                    <a:pt x="10864" y="15975"/>
                  </a:lnTo>
                  <a:lnTo>
                    <a:pt x="10560" y="15703"/>
                  </a:lnTo>
                  <a:close/>
                  <a:moveTo>
                    <a:pt x="11771" y="15703"/>
                  </a:moveTo>
                  <a:lnTo>
                    <a:pt x="11467" y="15975"/>
                  </a:lnTo>
                  <a:lnTo>
                    <a:pt x="11467" y="16508"/>
                  </a:lnTo>
                  <a:lnTo>
                    <a:pt x="11771" y="16235"/>
                  </a:lnTo>
                  <a:lnTo>
                    <a:pt x="12075" y="16508"/>
                  </a:lnTo>
                  <a:lnTo>
                    <a:pt x="12075" y="15975"/>
                  </a:lnTo>
                  <a:lnTo>
                    <a:pt x="11771" y="15703"/>
                  </a:lnTo>
                  <a:close/>
                  <a:moveTo>
                    <a:pt x="12985" y="15703"/>
                  </a:moveTo>
                  <a:lnTo>
                    <a:pt x="12681" y="15975"/>
                  </a:lnTo>
                  <a:lnTo>
                    <a:pt x="12681" y="16508"/>
                  </a:lnTo>
                  <a:lnTo>
                    <a:pt x="12985" y="16235"/>
                  </a:lnTo>
                  <a:lnTo>
                    <a:pt x="13289" y="16508"/>
                  </a:lnTo>
                  <a:lnTo>
                    <a:pt x="13289" y="15975"/>
                  </a:lnTo>
                  <a:lnTo>
                    <a:pt x="12985" y="15703"/>
                  </a:lnTo>
                  <a:close/>
                  <a:moveTo>
                    <a:pt x="14199" y="15703"/>
                  </a:moveTo>
                  <a:lnTo>
                    <a:pt x="13895" y="15975"/>
                  </a:lnTo>
                  <a:lnTo>
                    <a:pt x="13895" y="16508"/>
                  </a:lnTo>
                  <a:lnTo>
                    <a:pt x="14199" y="16235"/>
                  </a:lnTo>
                  <a:lnTo>
                    <a:pt x="14502" y="16508"/>
                  </a:lnTo>
                  <a:lnTo>
                    <a:pt x="14502" y="15975"/>
                  </a:lnTo>
                  <a:lnTo>
                    <a:pt x="14199" y="15703"/>
                  </a:lnTo>
                  <a:close/>
                  <a:moveTo>
                    <a:pt x="15412" y="15703"/>
                  </a:moveTo>
                  <a:lnTo>
                    <a:pt x="15109" y="15975"/>
                  </a:lnTo>
                  <a:lnTo>
                    <a:pt x="15109" y="16508"/>
                  </a:lnTo>
                  <a:lnTo>
                    <a:pt x="15412" y="16235"/>
                  </a:lnTo>
                  <a:lnTo>
                    <a:pt x="15716" y="16508"/>
                  </a:lnTo>
                  <a:lnTo>
                    <a:pt x="15716" y="15975"/>
                  </a:lnTo>
                  <a:lnTo>
                    <a:pt x="15412" y="15703"/>
                  </a:lnTo>
                  <a:close/>
                  <a:moveTo>
                    <a:pt x="16626" y="15703"/>
                  </a:moveTo>
                  <a:lnTo>
                    <a:pt x="16323" y="15975"/>
                  </a:lnTo>
                  <a:lnTo>
                    <a:pt x="16323" y="16508"/>
                  </a:lnTo>
                  <a:lnTo>
                    <a:pt x="16626" y="16235"/>
                  </a:lnTo>
                  <a:lnTo>
                    <a:pt x="16930" y="16508"/>
                  </a:lnTo>
                  <a:lnTo>
                    <a:pt x="16930" y="15975"/>
                  </a:lnTo>
                  <a:lnTo>
                    <a:pt x="16626" y="15703"/>
                  </a:lnTo>
                  <a:close/>
                  <a:moveTo>
                    <a:pt x="17840" y="15703"/>
                  </a:moveTo>
                  <a:lnTo>
                    <a:pt x="17537" y="15975"/>
                  </a:lnTo>
                  <a:lnTo>
                    <a:pt x="17537" y="16508"/>
                  </a:lnTo>
                  <a:lnTo>
                    <a:pt x="17840" y="16235"/>
                  </a:lnTo>
                  <a:lnTo>
                    <a:pt x="18144" y="16508"/>
                  </a:lnTo>
                  <a:lnTo>
                    <a:pt x="18144" y="15975"/>
                  </a:lnTo>
                  <a:lnTo>
                    <a:pt x="17840" y="15703"/>
                  </a:lnTo>
                  <a:close/>
                  <a:moveTo>
                    <a:pt x="19050" y="15703"/>
                  </a:moveTo>
                  <a:lnTo>
                    <a:pt x="18746" y="15975"/>
                  </a:lnTo>
                  <a:lnTo>
                    <a:pt x="18746" y="16508"/>
                  </a:lnTo>
                  <a:lnTo>
                    <a:pt x="19050" y="16235"/>
                  </a:lnTo>
                  <a:lnTo>
                    <a:pt x="19353" y="16508"/>
                  </a:lnTo>
                  <a:lnTo>
                    <a:pt x="19353" y="15975"/>
                  </a:lnTo>
                  <a:lnTo>
                    <a:pt x="19050" y="15703"/>
                  </a:lnTo>
                  <a:close/>
                  <a:moveTo>
                    <a:pt x="20263" y="15703"/>
                  </a:moveTo>
                  <a:lnTo>
                    <a:pt x="19960" y="15975"/>
                  </a:lnTo>
                  <a:lnTo>
                    <a:pt x="19960" y="16508"/>
                  </a:lnTo>
                  <a:lnTo>
                    <a:pt x="20263" y="16235"/>
                  </a:lnTo>
                  <a:lnTo>
                    <a:pt x="20567" y="16508"/>
                  </a:lnTo>
                  <a:lnTo>
                    <a:pt x="20567" y="15975"/>
                  </a:lnTo>
                  <a:lnTo>
                    <a:pt x="20263" y="15703"/>
                  </a:lnTo>
                  <a:close/>
                  <a:moveTo>
                    <a:pt x="21477" y="15703"/>
                  </a:moveTo>
                  <a:lnTo>
                    <a:pt x="21174" y="15975"/>
                  </a:lnTo>
                  <a:lnTo>
                    <a:pt x="21174" y="16508"/>
                  </a:lnTo>
                  <a:lnTo>
                    <a:pt x="21477" y="16235"/>
                  </a:lnTo>
                  <a:lnTo>
                    <a:pt x="21600" y="16345"/>
                  </a:lnTo>
                  <a:lnTo>
                    <a:pt x="21600" y="15813"/>
                  </a:lnTo>
                  <a:lnTo>
                    <a:pt x="21477" y="15703"/>
                  </a:lnTo>
                  <a:close/>
                  <a:moveTo>
                    <a:pt x="551" y="16508"/>
                  </a:moveTo>
                  <a:lnTo>
                    <a:pt x="247" y="16781"/>
                  </a:lnTo>
                  <a:lnTo>
                    <a:pt x="0" y="16559"/>
                  </a:lnTo>
                  <a:lnTo>
                    <a:pt x="0" y="17092"/>
                  </a:lnTo>
                  <a:lnTo>
                    <a:pt x="247" y="17313"/>
                  </a:lnTo>
                  <a:lnTo>
                    <a:pt x="551" y="17040"/>
                  </a:lnTo>
                  <a:lnTo>
                    <a:pt x="551" y="16508"/>
                  </a:lnTo>
                  <a:close/>
                  <a:moveTo>
                    <a:pt x="1157" y="16508"/>
                  </a:moveTo>
                  <a:lnTo>
                    <a:pt x="1157" y="17040"/>
                  </a:lnTo>
                  <a:lnTo>
                    <a:pt x="1461" y="17313"/>
                  </a:lnTo>
                  <a:lnTo>
                    <a:pt x="1764" y="17040"/>
                  </a:lnTo>
                  <a:lnTo>
                    <a:pt x="1764" y="16508"/>
                  </a:lnTo>
                  <a:lnTo>
                    <a:pt x="1461" y="16781"/>
                  </a:lnTo>
                  <a:lnTo>
                    <a:pt x="1157" y="16508"/>
                  </a:lnTo>
                  <a:close/>
                  <a:moveTo>
                    <a:pt x="2371" y="16508"/>
                  </a:moveTo>
                  <a:lnTo>
                    <a:pt x="2371" y="17040"/>
                  </a:lnTo>
                  <a:lnTo>
                    <a:pt x="2675" y="17313"/>
                  </a:lnTo>
                  <a:lnTo>
                    <a:pt x="2978" y="17040"/>
                  </a:lnTo>
                  <a:lnTo>
                    <a:pt x="2978" y="16508"/>
                  </a:lnTo>
                  <a:lnTo>
                    <a:pt x="2675" y="16781"/>
                  </a:lnTo>
                  <a:lnTo>
                    <a:pt x="2371" y="16508"/>
                  </a:lnTo>
                  <a:close/>
                  <a:moveTo>
                    <a:pt x="3580" y="16508"/>
                  </a:moveTo>
                  <a:lnTo>
                    <a:pt x="3580" y="17040"/>
                  </a:lnTo>
                  <a:lnTo>
                    <a:pt x="3884" y="17313"/>
                  </a:lnTo>
                  <a:lnTo>
                    <a:pt x="4187" y="17040"/>
                  </a:lnTo>
                  <a:lnTo>
                    <a:pt x="4187" y="16508"/>
                  </a:lnTo>
                  <a:lnTo>
                    <a:pt x="3884" y="16781"/>
                  </a:lnTo>
                  <a:lnTo>
                    <a:pt x="3580" y="16508"/>
                  </a:lnTo>
                  <a:close/>
                  <a:moveTo>
                    <a:pt x="4794" y="16508"/>
                  </a:moveTo>
                  <a:lnTo>
                    <a:pt x="4794" y="17040"/>
                  </a:lnTo>
                  <a:lnTo>
                    <a:pt x="5098" y="17313"/>
                  </a:lnTo>
                  <a:lnTo>
                    <a:pt x="5401" y="17040"/>
                  </a:lnTo>
                  <a:lnTo>
                    <a:pt x="5401" y="16508"/>
                  </a:lnTo>
                  <a:lnTo>
                    <a:pt x="5098" y="16781"/>
                  </a:lnTo>
                  <a:lnTo>
                    <a:pt x="4794" y="16508"/>
                  </a:lnTo>
                  <a:close/>
                  <a:moveTo>
                    <a:pt x="6008" y="16508"/>
                  </a:moveTo>
                  <a:lnTo>
                    <a:pt x="6008" y="17040"/>
                  </a:lnTo>
                  <a:lnTo>
                    <a:pt x="6312" y="17313"/>
                  </a:lnTo>
                  <a:lnTo>
                    <a:pt x="6615" y="17040"/>
                  </a:lnTo>
                  <a:lnTo>
                    <a:pt x="6615" y="16508"/>
                  </a:lnTo>
                  <a:lnTo>
                    <a:pt x="6312" y="16781"/>
                  </a:lnTo>
                  <a:lnTo>
                    <a:pt x="6008" y="16508"/>
                  </a:lnTo>
                  <a:close/>
                  <a:moveTo>
                    <a:pt x="7221" y="16508"/>
                  </a:moveTo>
                  <a:lnTo>
                    <a:pt x="7221" y="17040"/>
                  </a:lnTo>
                  <a:lnTo>
                    <a:pt x="7525" y="17313"/>
                  </a:lnTo>
                  <a:lnTo>
                    <a:pt x="7829" y="17040"/>
                  </a:lnTo>
                  <a:lnTo>
                    <a:pt x="7829" y="16508"/>
                  </a:lnTo>
                  <a:lnTo>
                    <a:pt x="7525" y="16781"/>
                  </a:lnTo>
                  <a:lnTo>
                    <a:pt x="7221" y="16508"/>
                  </a:lnTo>
                  <a:close/>
                  <a:moveTo>
                    <a:pt x="8435" y="16508"/>
                  </a:moveTo>
                  <a:lnTo>
                    <a:pt x="8435" y="17040"/>
                  </a:lnTo>
                  <a:lnTo>
                    <a:pt x="8739" y="17313"/>
                  </a:lnTo>
                  <a:lnTo>
                    <a:pt x="9043" y="17040"/>
                  </a:lnTo>
                  <a:lnTo>
                    <a:pt x="9043" y="16508"/>
                  </a:lnTo>
                  <a:lnTo>
                    <a:pt x="8739" y="16781"/>
                  </a:lnTo>
                  <a:lnTo>
                    <a:pt x="8435" y="16508"/>
                  </a:lnTo>
                  <a:close/>
                  <a:moveTo>
                    <a:pt x="9649" y="16508"/>
                  </a:moveTo>
                  <a:lnTo>
                    <a:pt x="9649" y="17040"/>
                  </a:lnTo>
                  <a:lnTo>
                    <a:pt x="9953" y="17313"/>
                  </a:lnTo>
                  <a:lnTo>
                    <a:pt x="10256" y="17040"/>
                  </a:lnTo>
                  <a:lnTo>
                    <a:pt x="10256" y="16508"/>
                  </a:lnTo>
                  <a:lnTo>
                    <a:pt x="9953" y="16781"/>
                  </a:lnTo>
                  <a:lnTo>
                    <a:pt x="9649" y="16508"/>
                  </a:lnTo>
                  <a:close/>
                  <a:moveTo>
                    <a:pt x="10860" y="16508"/>
                  </a:moveTo>
                  <a:lnTo>
                    <a:pt x="10860" y="17040"/>
                  </a:lnTo>
                  <a:lnTo>
                    <a:pt x="11164" y="17313"/>
                  </a:lnTo>
                  <a:lnTo>
                    <a:pt x="11468" y="17040"/>
                  </a:lnTo>
                  <a:lnTo>
                    <a:pt x="11468" y="16508"/>
                  </a:lnTo>
                  <a:lnTo>
                    <a:pt x="11164" y="16781"/>
                  </a:lnTo>
                  <a:lnTo>
                    <a:pt x="10860" y="16508"/>
                  </a:lnTo>
                  <a:close/>
                  <a:moveTo>
                    <a:pt x="12074" y="16508"/>
                  </a:moveTo>
                  <a:lnTo>
                    <a:pt x="12074" y="17040"/>
                  </a:lnTo>
                  <a:lnTo>
                    <a:pt x="12378" y="17313"/>
                  </a:lnTo>
                  <a:lnTo>
                    <a:pt x="12682" y="17040"/>
                  </a:lnTo>
                  <a:lnTo>
                    <a:pt x="12682" y="16508"/>
                  </a:lnTo>
                  <a:lnTo>
                    <a:pt x="12378" y="16781"/>
                  </a:lnTo>
                  <a:lnTo>
                    <a:pt x="12074" y="16508"/>
                  </a:lnTo>
                  <a:close/>
                  <a:moveTo>
                    <a:pt x="13288" y="16508"/>
                  </a:moveTo>
                  <a:lnTo>
                    <a:pt x="13288" y="17040"/>
                  </a:lnTo>
                  <a:lnTo>
                    <a:pt x="13592" y="17313"/>
                  </a:lnTo>
                  <a:lnTo>
                    <a:pt x="13896" y="17040"/>
                  </a:lnTo>
                  <a:lnTo>
                    <a:pt x="13896" y="16508"/>
                  </a:lnTo>
                  <a:lnTo>
                    <a:pt x="13592" y="16781"/>
                  </a:lnTo>
                  <a:lnTo>
                    <a:pt x="13288" y="16508"/>
                  </a:lnTo>
                  <a:close/>
                  <a:moveTo>
                    <a:pt x="14502" y="16508"/>
                  </a:moveTo>
                  <a:lnTo>
                    <a:pt x="14502" y="17040"/>
                  </a:lnTo>
                  <a:lnTo>
                    <a:pt x="14806" y="17313"/>
                  </a:lnTo>
                  <a:lnTo>
                    <a:pt x="15110" y="17040"/>
                  </a:lnTo>
                  <a:lnTo>
                    <a:pt x="15110" y="16508"/>
                  </a:lnTo>
                  <a:lnTo>
                    <a:pt x="14806" y="16781"/>
                  </a:lnTo>
                  <a:lnTo>
                    <a:pt x="14502" y="16508"/>
                  </a:lnTo>
                  <a:close/>
                  <a:moveTo>
                    <a:pt x="15716" y="16508"/>
                  </a:moveTo>
                  <a:lnTo>
                    <a:pt x="15716" y="17040"/>
                  </a:lnTo>
                  <a:lnTo>
                    <a:pt x="16019" y="17313"/>
                  </a:lnTo>
                  <a:lnTo>
                    <a:pt x="16323" y="17040"/>
                  </a:lnTo>
                  <a:lnTo>
                    <a:pt x="16323" y="16508"/>
                  </a:lnTo>
                  <a:lnTo>
                    <a:pt x="16019" y="16781"/>
                  </a:lnTo>
                  <a:lnTo>
                    <a:pt x="15716" y="16508"/>
                  </a:lnTo>
                  <a:close/>
                  <a:moveTo>
                    <a:pt x="16930" y="16508"/>
                  </a:moveTo>
                  <a:lnTo>
                    <a:pt x="16930" y="17040"/>
                  </a:lnTo>
                  <a:lnTo>
                    <a:pt x="17233" y="17313"/>
                  </a:lnTo>
                  <a:lnTo>
                    <a:pt x="17537" y="17040"/>
                  </a:lnTo>
                  <a:lnTo>
                    <a:pt x="17537" y="16508"/>
                  </a:lnTo>
                  <a:lnTo>
                    <a:pt x="17233" y="16781"/>
                  </a:lnTo>
                  <a:lnTo>
                    <a:pt x="16930" y="16508"/>
                  </a:lnTo>
                  <a:close/>
                  <a:moveTo>
                    <a:pt x="18139" y="16508"/>
                  </a:moveTo>
                  <a:lnTo>
                    <a:pt x="18139" y="17040"/>
                  </a:lnTo>
                  <a:lnTo>
                    <a:pt x="18443" y="17313"/>
                  </a:lnTo>
                  <a:lnTo>
                    <a:pt x="18746" y="17040"/>
                  </a:lnTo>
                  <a:lnTo>
                    <a:pt x="18746" y="16508"/>
                  </a:lnTo>
                  <a:lnTo>
                    <a:pt x="18443" y="16781"/>
                  </a:lnTo>
                  <a:lnTo>
                    <a:pt x="18139" y="16508"/>
                  </a:lnTo>
                  <a:close/>
                  <a:moveTo>
                    <a:pt x="19353" y="16508"/>
                  </a:moveTo>
                  <a:lnTo>
                    <a:pt x="19353" y="17040"/>
                  </a:lnTo>
                  <a:lnTo>
                    <a:pt x="19656" y="17313"/>
                  </a:lnTo>
                  <a:lnTo>
                    <a:pt x="19961" y="17040"/>
                  </a:lnTo>
                  <a:lnTo>
                    <a:pt x="19961" y="16508"/>
                  </a:lnTo>
                  <a:lnTo>
                    <a:pt x="19656" y="16781"/>
                  </a:lnTo>
                  <a:lnTo>
                    <a:pt x="19353" y="16508"/>
                  </a:lnTo>
                  <a:close/>
                  <a:moveTo>
                    <a:pt x="20567" y="16508"/>
                  </a:moveTo>
                  <a:lnTo>
                    <a:pt x="20567" y="17040"/>
                  </a:lnTo>
                  <a:lnTo>
                    <a:pt x="20870" y="17313"/>
                  </a:lnTo>
                  <a:lnTo>
                    <a:pt x="21174" y="17040"/>
                  </a:lnTo>
                  <a:lnTo>
                    <a:pt x="21174" y="16508"/>
                  </a:lnTo>
                  <a:lnTo>
                    <a:pt x="20870" y="16781"/>
                  </a:lnTo>
                  <a:lnTo>
                    <a:pt x="20567" y="16508"/>
                  </a:lnTo>
                  <a:close/>
                  <a:moveTo>
                    <a:pt x="854" y="17300"/>
                  </a:moveTo>
                  <a:lnTo>
                    <a:pt x="550" y="17572"/>
                  </a:lnTo>
                  <a:lnTo>
                    <a:pt x="550" y="18104"/>
                  </a:lnTo>
                  <a:lnTo>
                    <a:pt x="854" y="17832"/>
                  </a:lnTo>
                  <a:lnTo>
                    <a:pt x="1157" y="18104"/>
                  </a:lnTo>
                  <a:lnTo>
                    <a:pt x="1157" y="17572"/>
                  </a:lnTo>
                  <a:lnTo>
                    <a:pt x="854" y="17300"/>
                  </a:lnTo>
                  <a:close/>
                  <a:moveTo>
                    <a:pt x="2067" y="17300"/>
                  </a:moveTo>
                  <a:lnTo>
                    <a:pt x="1764" y="17572"/>
                  </a:lnTo>
                  <a:lnTo>
                    <a:pt x="1764" y="18104"/>
                  </a:lnTo>
                  <a:lnTo>
                    <a:pt x="2067" y="17832"/>
                  </a:lnTo>
                  <a:lnTo>
                    <a:pt x="2371" y="18104"/>
                  </a:lnTo>
                  <a:lnTo>
                    <a:pt x="2371" y="17572"/>
                  </a:lnTo>
                  <a:lnTo>
                    <a:pt x="2067" y="17300"/>
                  </a:lnTo>
                  <a:close/>
                  <a:moveTo>
                    <a:pt x="3281" y="17300"/>
                  </a:moveTo>
                  <a:lnTo>
                    <a:pt x="2978" y="17572"/>
                  </a:lnTo>
                  <a:lnTo>
                    <a:pt x="2978" y="18104"/>
                  </a:lnTo>
                  <a:lnTo>
                    <a:pt x="3281" y="17832"/>
                  </a:lnTo>
                  <a:lnTo>
                    <a:pt x="3585" y="18104"/>
                  </a:lnTo>
                  <a:lnTo>
                    <a:pt x="3585" y="17572"/>
                  </a:lnTo>
                  <a:lnTo>
                    <a:pt x="3281" y="17300"/>
                  </a:lnTo>
                  <a:close/>
                  <a:moveTo>
                    <a:pt x="4491" y="17300"/>
                  </a:moveTo>
                  <a:lnTo>
                    <a:pt x="4187" y="17572"/>
                  </a:lnTo>
                  <a:lnTo>
                    <a:pt x="4187" y="18104"/>
                  </a:lnTo>
                  <a:lnTo>
                    <a:pt x="4491" y="17832"/>
                  </a:lnTo>
                  <a:lnTo>
                    <a:pt x="4794" y="18104"/>
                  </a:lnTo>
                  <a:lnTo>
                    <a:pt x="4794" y="17572"/>
                  </a:lnTo>
                  <a:lnTo>
                    <a:pt x="4491" y="17300"/>
                  </a:lnTo>
                  <a:close/>
                  <a:moveTo>
                    <a:pt x="5704" y="17300"/>
                  </a:moveTo>
                  <a:lnTo>
                    <a:pt x="5400" y="17572"/>
                  </a:lnTo>
                  <a:lnTo>
                    <a:pt x="5400" y="18104"/>
                  </a:lnTo>
                  <a:lnTo>
                    <a:pt x="5704" y="17832"/>
                  </a:lnTo>
                  <a:lnTo>
                    <a:pt x="6008" y="18104"/>
                  </a:lnTo>
                  <a:lnTo>
                    <a:pt x="6008" y="17572"/>
                  </a:lnTo>
                  <a:lnTo>
                    <a:pt x="5704" y="17300"/>
                  </a:lnTo>
                  <a:close/>
                  <a:moveTo>
                    <a:pt x="6919" y="17300"/>
                  </a:moveTo>
                  <a:lnTo>
                    <a:pt x="6615" y="17572"/>
                  </a:lnTo>
                  <a:lnTo>
                    <a:pt x="6615" y="18104"/>
                  </a:lnTo>
                  <a:lnTo>
                    <a:pt x="6919" y="17832"/>
                  </a:lnTo>
                  <a:lnTo>
                    <a:pt x="7222" y="18104"/>
                  </a:lnTo>
                  <a:lnTo>
                    <a:pt x="7222" y="17572"/>
                  </a:lnTo>
                  <a:lnTo>
                    <a:pt x="6919" y="17300"/>
                  </a:lnTo>
                  <a:close/>
                  <a:moveTo>
                    <a:pt x="8132" y="17300"/>
                  </a:moveTo>
                  <a:lnTo>
                    <a:pt x="7828" y="17572"/>
                  </a:lnTo>
                  <a:lnTo>
                    <a:pt x="7828" y="18104"/>
                  </a:lnTo>
                  <a:lnTo>
                    <a:pt x="8132" y="17832"/>
                  </a:lnTo>
                  <a:lnTo>
                    <a:pt x="8436" y="18104"/>
                  </a:lnTo>
                  <a:lnTo>
                    <a:pt x="8436" y="17572"/>
                  </a:lnTo>
                  <a:lnTo>
                    <a:pt x="8132" y="17300"/>
                  </a:lnTo>
                  <a:close/>
                  <a:moveTo>
                    <a:pt x="9346" y="17300"/>
                  </a:moveTo>
                  <a:lnTo>
                    <a:pt x="9042" y="17572"/>
                  </a:lnTo>
                  <a:lnTo>
                    <a:pt x="9042" y="18104"/>
                  </a:lnTo>
                  <a:lnTo>
                    <a:pt x="9346" y="17832"/>
                  </a:lnTo>
                  <a:lnTo>
                    <a:pt x="9650" y="18104"/>
                  </a:lnTo>
                  <a:lnTo>
                    <a:pt x="9650" y="17572"/>
                  </a:lnTo>
                  <a:lnTo>
                    <a:pt x="9346" y="17300"/>
                  </a:lnTo>
                  <a:close/>
                  <a:moveTo>
                    <a:pt x="10560" y="17300"/>
                  </a:moveTo>
                  <a:lnTo>
                    <a:pt x="10256" y="17572"/>
                  </a:lnTo>
                  <a:lnTo>
                    <a:pt x="10256" y="18104"/>
                  </a:lnTo>
                  <a:lnTo>
                    <a:pt x="10560" y="17832"/>
                  </a:lnTo>
                  <a:lnTo>
                    <a:pt x="10864" y="18104"/>
                  </a:lnTo>
                  <a:lnTo>
                    <a:pt x="10864" y="17572"/>
                  </a:lnTo>
                  <a:lnTo>
                    <a:pt x="10560" y="17300"/>
                  </a:lnTo>
                  <a:close/>
                  <a:moveTo>
                    <a:pt x="11771" y="17300"/>
                  </a:moveTo>
                  <a:lnTo>
                    <a:pt x="11467" y="17572"/>
                  </a:lnTo>
                  <a:lnTo>
                    <a:pt x="11467" y="18104"/>
                  </a:lnTo>
                  <a:lnTo>
                    <a:pt x="11771" y="17832"/>
                  </a:lnTo>
                  <a:lnTo>
                    <a:pt x="12075" y="18104"/>
                  </a:lnTo>
                  <a:lnTo>
                    <a:pt x="12075" y="17572"/>
                  </a:lnTo>
                  <a:lnTo>
                    <a:pt x="11771" y="17300"/>
                  </a:lnTo>
                  <a:close/>
                  <a:moveTo>
                    <a:pt x="12985" y="17300"/>
                  </a:moveTo>
                  <a:lnTo>
                    <a:pt x="12681" y="17572"/>
                  </a:lnTo>
                  <a:lnTo>
                    <a:pt x="12681" y="18104"/>
                  </a:lnTo>
                  <a:lnTo>
                    <a:pt x="12985" y="17832"/>
                  </a:lnTo>
                  <a:lnTo>
                    <a:pt x="13289" y="18104"/>
                  </a:lnTo>
                  <a:lnTo>
                    <a:pt x="13289" y="17572"/>
                  </a:lnTo>
                  <a:lnTo>
                    <a:pt x="12985" y="17300"/>
                  </a:lnTo>
                  <a:close/>
                  <a:moveTo>
                    <a:pt x="14199" y="17300"/>
                  </a:moveTo>
                  <a:lnTo>
                    <a:pt x="13895" y="17572"/>
                  </a:lnTo>
                  <a:lnTo>
                    <a:pt x="13895" y="18104"/>
                  </a:lnTo>
                  <a:lnTo>
                    <a:pt x="14199" y="17832"/>
                  </a:lnTo>
                  <a:lnTo>
                    <a:pt x="14502" y="18104"/>
                  </a:lnTo>
                  <a:lnTo>
                    <a:pt x="14502" y="17572"/>
                  </a:lnTo>
                  <a:lnTo>
                    <a:pt x="14199" y="17300"/>
                  </a:lnTo>
                  <a:close/>
                  <a:moveTo>
                    <a:pt x="15412" y="17300"/>
                  </a:moveTo>
                  <a:lnTo>
                    <a:pt x="15109" y="17572"/>
                  </a:lnTo>
                  <a:lnTo>
                    <a:pt x="15109" y="18104"/>
                  </a:lnTo>
                  <a:lnTo>
                    <a:pt x="15412" y="17832"/>
                  </a:lnTo>
                  <a:lnTo>
                    <a:pt x="15716" y="18104"/>
                  </a:lnTo>
                  <a:lnTo>
                    <a:pt x="15716" y="17572"/>
                  </a:lnTo>
                  <a:lnTo>
                    <a:pt x="15412" y="17300"/>
                  </a:lnTo>
                  <a:close/>
                  <a:moveTo>
                    <a:pt x="16626" y="17300"/>
                  </a:moveTo>
                  <a:lnTo>
                    <a:pt x="16323" y="17572"/>
                  </a:lnTo>
                  <a:lnTo>
                    <a:pt x="16323" y="18104"/>
                  </a:lnTo>
                  <a:lnTo>
                    <a:pt x="16626" y="17832"/>
                  </a:lnTo>
                  <a:lnTo>
                    <a:pt x="16930" y="18104"/>
                  </a:lnTo>
                  <a:lnTo>
                    <a:pt x="16930" y="17572"/>
                  </a:lnTo>
                  <a:lnTo>
                    <a:pt x="16626" y="17300"/>
                  </a:lnTo>
                  <a:close/>
                  <a:moveTo>
                    <a:pt x="17840" y="17300"/>
                  </a:moveTo>
                  <a:lnTo>
                    <a:pt x="17537" y="17572"/>
                  </a:lnTo>
                  <a:lnTo>
                    <a:pt x="17537" y="18104"/>
                  </a:lnTo>
                  <a:lnTo>
                    <a:pt x="17840" y="17832"/>
                  </a:lnTo>
                  <a:lnTo>
                    <a:pt x="18144" y="18104"/>
                  </a:lnTo>
                  <a:lnTo>
                    <a:pt x="18144" y="17572"/>
                  </a:lnTo>
                  <a:lnTo>
                    <a:pt x="17840" y="17300"/>
                  </a:lnTo>
                  <a:close/>
                  <a:moveTo>
                    <a:pt x="19050" y="17300"/>
                  </a:moveTo>
                  <a:lnTo>
                    <a:pt x="18746" y="17572"/>
                  </a:lnTo>
                  <a:lnTo>
                    <a:pt x="18746" y="18104"/>
                  </a:lnTo>
                  <a:lnTo>
                    <a:pt x="19050" y="17832"/>
                  </a:lnTo>
                  <a:lnTo>
                    <a:pt x="19353" y="18104"/>
                  </a:lnTo>
                  <a:lnTo>
                    <a:pt x="19353" y="17572"/>
                  </a:lnTo>
                  <a:lnTo>
                    <a:pt x="19050" y="17300"/>
                  </a:lnTo>
                  <a:close/>
                  <a:moveTo>
                    <a:pt x="20263" y="17300"/>
                  </a:moveTo>
                  <a:lnTo>
                    <a:pt x="19960" y="17572"/>
                  </a:lnTo>
                  <a:lnTo>
                    <a:pt x="19960" y="18104"/>
                  </a:lnTo>
                  <a:lnTo>
                    <a:pt x="20263" y="17832"/>
                  </a:lnTo>
                  <a:lnTo>
                    <a:pt x="20567" y="18104"/>
                  </a:lnTo>
                  <a:lnTo>
                    <a:pt x="20567" y="17572"/>
                  </a:lnTo>
                  <a:lnTo>
                    <a:pt x="20263" y="17300"/>
                  </a:lnTo>
                  <a:close/>
                  <a:moveTo>
                    <a:pt x="21477" y="17300"/>
                  </a:moveTo>
                  <a:lnTo>
                    <a:pt x="21174" y="17572"/>
                  </a:lnTo>
                  <a:lnTo>
                    <a:pt x="21174" y="18104"/>
                  </a:lnTo>
                  <a:lnTo>
                    <a:pt x="21477" y="17832"/>
                  </a:lnTo>
                  <a:lnTo>
                    <a:pt x="21600" y="17942"/>
                  </a:lnTo>
                  <a:lnTo>
                    <a:pt x="21600" y="17410"/>
                  </a:lnTo>
                  <a:lnTo>
                    <a:pt x="21477" y="17300"/>
                  </a:lnTo>
                  <a:close/>
                  <a:moveTo>
                    <a:pt x="551" y="18105"/>
                  </a:moveTo>
                  <a:lnTo>
                    <a:pt x="247" y="18377"/>
                  </a:lnTo>
                  <a:lnTo>
                    <a:pt x="0" y="18156"/>
                  </a:lnTo>
                  <a:lnTo>
                    <a:pt x="0" y="18688"/>
                  </a:lnTo>
                  <a:lnTo>
                    <a:pt x="247" y="18910"/>
                  </a:lnTo>
                  <a:lnTo>
                    <a:pt x="551" y="18637"/>
                  </a:lnTo>
                  <a:lnTo>
                    <a:pt x="551" y="18105"/>
                  </a:lnTo>
                  <a:close/>
                  <a:moveTo>
                    <a:pt x="1157" y="18105"/>
                  </a:moveTo>
                  <a:lnTo>
                    <a:pt x="1157" y="18637"/>
                  </a:lnTo>
                  <a:lnTo>
                    <a:pt x="1461" y="18910"/>
                  </a:lnTo>
                  <a:lnTo>
                    <a:pt x="1764" y="18637"/>
                  </a:lnTo>
                  <a:lnTo>
                    <a:pt x="1764" y="18105"/>
                  </a:lnTo>
                  <a:lnTo>
                    <a:pt x="1461" y="18377"/>
                  </a:lnTo>
                  <a:lnTo>
                    <a:pt x="1157" y="18105"/>
                  </a:lnTo>
                  <a:close/>
                  <a:moveTo>
                    <a:pt x="2371" y="18105"/>
                  </a:moveTo>
                  <a:lnTo>
                    <a:pt x="2371" y="18637"/>
                  </a:lnTo>
                  <a:lnTo>
                    <a:pt x="2675" y="18910"/>
                  </a:lnTo>
                  <a:lnTo>
                    <a:pt x="2978" y="18637"/>
                  </a:lnTo>
                  <a:lnTo>
                    <a:pt x="2978" y="18105"/>
                  </a:lnTo>
                  <a:lnTo>
                    <a:pt x="2675" y="18377"/>
                  </a:lnTo>
                  <a:lnTo>
                    <a:pt x="2371" y="18105"/>
                  </a:lnTo>
                  <a:close/>
                  <a:moveTo>
                    <a:pt x="3580" y="18105"/>
                  </a:moveTo>
                  <a:lnTo>
                    <a:pt x="3580" y="18637"/>
                  </a:lnTo>
                  <a:lnTo>
                    <a:pt x="3884" y="18910"/>
                  </a:lnTo>
                  <a:lnTo>
                    <a:pt x="4187" y="18637"/>
                  </a:lnTo>
                  <a:lnTo>
                    <a:pt x="4187" y="18105"/>
                  </a:lnTo>
                  <a:lnTo>
                    <a:pt x="3884" y="18377"/>
                  </a:lnTo>
                  <a:lnTo>
                    <a:pt x="3580" y="18105"/>
                  </a:lnTo>
                  <a:close/>
                  <a:moveTo>
                    <a:pt x="4794" y="18105"/>
                  </a:moveTo>
                  <a:lnTo>
                    <a:pt x="4794" y="18637"/>
                  </a:lnTo>
                  <a:lnTo>
                    <a:pt x="5098" y="18910"/>
                  </a:lnTo>
                  <a:lnTo>
                    <a:pt x="5401" y="18637"/>
                  </a:lnTo>
                  <a:lnTo>
                    <a:pt x="5401" y="18105"/>
                  </a:lnTo>
                  <a:lnTo>
                    <a:pt x="5098" y="18377"/>
                  </a:lnTo>
                  <a:lnTo>
                    <a:pt x="4794" y="18105"/>
                  </a:lnTo>
                  <a:close/>
                  <a:moveTo>
                    <a:pt x="6008" y="18105"/>
                  </a:moveTo>
                  <a:lnTo>
                    <a:pt x="6008" y="18637"/>
                  </a:lnTo>
                  <a:lnTo>
                    <a:pt x="6312" y="18910"/>
                  </a:lnTo>
                  <a:lnTo>
                    <a:pt x="6615" y="18637"/>
                  </a:lnTo>
                  <a:lnTo>
                    <a:pt x="6615" y="18105"/>
                  </a:lnTo>
                  <a:lnTo>
                    <a:pt x="6312" y="18377"/>
                  </a:lnTo>
                  <a:lnTo>
                    <a:pt x="6008" y="18105"/>
                  </a:lnTo>
                  <a:close/>
                  <a:moveTo>
                    <a:pt x="7221" y="18105"/>
                  </a:moveTo>
                  <a:lnTo>
                    <a:pt x="7221" y="18637"/>
                  </a:lnTo>
                  <a:lnTo>
                    <a:pt x="7525" y="18910"/>
                  </a:lnTo>
                  <a:lnTo>
                    <a:pt x="7829" y="18637"/>
                  </a:lnTo>
                  <a:lnTo>
                    <a:pt x="7829" y="18105"/>
                  </a:lnTo>
                  <a:lnTo>
                    <a:pt x="7525" y="18377"/>
                  </a:lnTo>
                  <a:lnTo>
                    <a:pt x="7221" y="18105"/>
                  </a:lnTo>
                  <a:close/>
                  <a:moveTo>
                    <a:pt x="8435" y="18105"/>
                  </a:moveTo>
                  <a:lnTo>
                    <a:pt x="8435" y="18637"/>
                  </a:lnTo>
                  <a:lnTo>
                    <a:pt x="8739" y="18910"/>
                  </a:lnTo>
                  <a:lnTo>
                    <a:pt x="9043" y="18637"/>
                  </a:lnTo>
                  <a:lnTo>
                    <a:pt x="9043" y="18105"/>
                  </a:lnTo>
                  <a:lnTo>
                    <a:pt x="8739" y="18377"/>
                  </a:lnTo>
                  <a:lnTo>
                    <a:pt x="8435" y="18105"/>
                  </a:lnTo>
                  <a:close/>
                  <a:moveTo>
                    <a:pt x="9649" y="18105"/>
                  </a:moveTo>
                  <a:lnTo>
                    <a:pt x="9649" y="18637"/>
                  </a:lnTo>
                  <a:lnTo>
                    <a:pt x="9953" y="18910"/>
                  </a:lnTo>
                  <a:lnTo>
                    <a:pt x="10256" y="18637"/>
                  </a:lnTo>
                  <a:lnTo>
                    <a:pt x="10256" y="18105"/>
                  </a:lnTo>
                  <a:lnTo>
                    <a:pt x="9953" y="18377"/>
                  </a:lnTo>
                  <a:lnTo>
                    <a:pt x="9649" y="18105"/>
                  </a:lnTo>
                  <a:close/>
                  <a:moveTo>
                    <a:pt x="10860" y="18105"/>
                  </a:moveTo>
                  <a:lnTo>
                    <a:pt x="10860" y="18637"/>
                  </a:lnTo>
                  <a:lnTo>
                    <a:pt x="11164" y="18910"/>
                  </a:lnTo>
                  <a:lnTo>
                    <a:pt x="11468" y="18637"/>
                  </a:lnTo>
                  <a:lnTo>
                    <a:pt x="11468" y="18105"/>
                  </a:lnTo>
                  <a:lnTo>
                    <a:pt x="11164" y="18377"/>
                  </a:lnTo>
                  <a:lnTo>
                    <a:pt x="10860" y="18105"/>
                  </a:lnTo>
                  <a:close/>
                  <a:moveTo>
                    <a:pt x="12074" y="18105"/>
                  </a:moveTo>
                  <a:lnTo>
                    <a:pt x="12074" y="18637"/>
                  </a:lnTo>
                  <a:lnTo>
                    <a:pt x="12378" y="18910"/>
                  </a:lnTo>
                  <a:lnTo>
                    <a:pt x="12682" y="18637"/>
                  </a:lnTo>
                  <a:lnTo>
                    <a:pt x="12682" y="18105"/>
                  </a:lnTo>
                  <a:lnTo>
                    <a:pt x="12378" y="18377"/>
                  </a:lnTo>
                  <a:lnTo>
                    <a:pt x="12074" y="18105"/>
                  </a:lnTo>
                  <a:close/>
                  <a:moveTo>
                    <a:pt x="13288" y="18105"/>
                  </a:moveTo>
                  <a:lnTo>
                    <a:pt x="13288" y="18637"/>
                  </a:lnTo>
                  <a:lnTo>
                    <a:pt x="13592" y="18910"/>
                  </a:lnTo>
                  <a:lnTo>
                    <a:pt x="13896" y="18637"/>
                  </a:lnTo>
                  <a:lnTo>
                    <a:pt x="13896" y="18105"/>
                  </a:lnTo>
                  <a:lnTo>
                    <a:pt x="13592" y="18377"/>
                  </a:lnTo>
                  <a:lnTo>
                    <a:pt x="13288" y="18105"/>
                  </a:lnTo>
                  <a:close/>
                  <a:moveTo>
                    <a:pt x="14502" y="18105"/>
                  </a:moveTo>
                  <a:lnTo>
                    <a:pt x="14502" y="18637"/>
                  </a:lnTo>
                  <a:lnTo>
                    <a:pt x="14806" y="18910"/>
                  </a:lnTo>
                  <a:lnTo>
                    <a:pt x="15110" y="18637"/>
                  </a:lnTo>
                  <a:lnTo>
                    <a:pt x="15110" y="18105"/>
                  </a:lnTo>
                  <a:lnTo>
                    <a:pt x="14806" y="18377"/>
                  </a:lnTo>
                  <a:lnTo>
                    <a:pt x="14502" y="18105"/>
                  </a:lnTo>
                  <a:close/>
                  <a:moveTo>
                    <a:pt x="15716" y="18105"/>
                  </a:moveTo>
                  <a:lnTo>
                    <a:pt x="15716" y="18637"/>
                  </a:lnTo>
                  <a:lnTo>
                    <a:pt x="16019" y="18910"/>
                  </a:lnTo>
                  <a:lnTo>
                    <a:pt x="16323" y="18637"/>
                  </a:lnTo>
                  <a:lnTo>
                    <a:pt x="16323" y="18105"/>
                  </a:lnTo>
                  <a:lnTo>
                    <a:pt x="16019" y="18377"/>
                  </a:lnTo>
                  <a:lnTo>
                    <a:pt x="15716" y="18105"/>
                  </a:lnTo>
                  <a:close/>
                  <a:moveTo>
                    <a:pt x="16930" y="18105"/>
                  </a:moveTo>
                  <a:lnTo>
                    <a:pt x="16930" y="18637"/>
                  </a:lnTo>
                  <a:lnTo>
                    <a:pt x="17233" y="18910"/>
                  </a:lnTo>
                  <a:lnTo>
                    <a:pt x="17537" y="18637"/>
                  </a:lnTo>
                  <a:lnTo>
                    <a:pt x="17537" y="18105"/>
                  </a:lnTo>
                  <a:lnTo>
                    <a:pt x="17233" y="18377"/>
                  </a:lnTo>
                  <a:lnTo>
                    <a:pt x="16930" y="18105"/>
                  </a:lnTo>
                  <a:close/>
                  <a:moveTo>
                    <a:pt x="18139" y="18105"/>
                  </a:moveTo>
                  <a:lnTo>
                    <a:pt x="18139" y="18637"/>
                  </a:lnTo>
                  <a:lnTo>
                    <a:pt x="18443" y="18910"/>
                  </a:lnTo>
                  <a:lnTo>
                    <a:pt x="18746" y="18637"/>
                  </a:lnTo>
                  <a:lnTo>
                    <a:pt x="18746" y="18105"/>
                  </a:lnTo>
                  <a:lnTo>
                    <a:pt x="18443" y="18377"/>
                  </a:lnTo>
                  <a:lnTo>
                    <a:pt x="18139" y="18105"/>
                  </a:lnTo>
                  <a:close/>
                  <a:moveTo>
                    <a:pt x="19353" y="18105"/>
                  </a:moveTo>
                  <a:lnTo>
                    <a:pt x="19353" y="18637"/>
                  </a:lnTo>
                  <a:lnTo>
                    <a:pt x="19656" y="18910"/>
                  </a:lnTo>
                  <a:lnTo>
                    <a:pt x="19961" y="18637"/>
                  </a:lnTo>
                  <a:lnTo>
                    <a:pt x="19961" y="18105"/>
                  </a:lnTo>
                  <a:lnTo>
                    <a:pt x="19656" y="18377"/>
                  </a:lnTo>
                  <a:lnTo>
                    <a:pt x="19353" y="18105"/>
                  </a:lnTo>
                  <a:close/>
                  <a:moveTo>
                    <a:pt x="20567" y="18105"/>
                  </a:moveTo>
                  <a:lnTo>
                    <a:pt x="20567" y="18637"/>
                  </a:lnTo>
                  <a:lnTo>
                    <a:pt x="20870" y="18910"/>
                  </a:lnTo>
                  <a:lnTo>
                    <a:pt x="21174" y="18637"/>
                  </a:lnTo>
                  <a:lnTo>
                    <a:pt x="21174" y="18105"/>
                  </a:lnTo>
                  <a:lnTo>
                    <a:pt x="20870" y="18377"/>
                  </a:lnTo>
                  <a:lnTo>
                    <a:pt x="20567" y="18105"/>
                  </a:lnTo>
                  <a:close/>
                  <a:moveTo>
                    <a:pt x="854" y="18897"/>
                  </a:moveTo>
                  <a:lnTo>
                    <a:pt x="550" y="19169"/>
                  </a:lnTo>
                  <a:lnTo>
                    <a:pt x="550" y="19701"/>
                  </a:lnTo>
                  <a:lnTo>
                    <a:pt x="854" y="19429"/>
                  </a:lnTo>
                  <a:lnTo>
                    <a:pt x="1157" y="19701"/>
                  </a:lnTo>
                  <a:lnTo>
                    <a:pt x="1157" y="19169"/>
                  </a:lnTo>
                  <a:lnTo>
                    <a:pt x="854" y="18897"/>
                  </a:lnTo>
                  <a:close/>
                  <a:moveTo>
                    <a:pt x="2067" y="18897"/>
                  </a:moveTo>
                  <a:lnTo>
                    <a:pt x="1764" y="19169"/>
                  </a:lnTo>
                  <a:lnTo>
                    <a:pt x="1764" y="19701"/>
                  </a:lnTo>
                  <a:lnTo>
                    <a:pt x="2067" y="19429"/>
                  </a:lnTo>
                  <a:lnTo>
                    <a:pt x="2371" y="19701"/>
                  </a:lnTo>
                  <a:lnTo>
                    <a:pt x="2371" y="19169"/>
                  </a:lnTo>
                  <a:lnTo>
                    <a:pt x="2067" y="18897"/>
                  </a:lnTo>
                  <a:close/>
                  <a:moveTo>
                    <a:pt x="3281" y="18897"/>
                  </a:moveTo>
                  <a:lnTo>
                    <a:pt x="2978" y="19169"/>
                  </a:lnTo>
                  <a:lnTo>
                    <a:pt x="2978" y="19701"/>
                  </a:lnTo>
                  <a:lnTo>
                    <a:pt x="3281" y="19429"/>
                  </a:lnTo>
                  <a:lnTo>
                    <a:pt x="3585" y="19701"/>
                  </a:lnTo>
                  <a:lnTo>
                    <a:pt x="3585" y="19169"/>
                  </a:lnTo>
                  <a:lnTo>
                    <a:pt x="3281" y="18897"/>
                  </a:lnTo>
                  <a:close/>
                  <a:moveTo>
                    <a:pt x="4491" y="18897"/>
                  </a:moveTo>
                  <a:lnTo>
                    <a:pt x="4187" y="19169"/>
                  </a:lnTo>
                  <a:lnTo>
                    <a:pt x="4187" y="19701"/>
                  </a:lnTo>
                  <a:lnTo>
                    <a:pt x="4491" y="19429"/>
                  </a:lnTo>
                  <a:lnTo>
                    <a:pt x="4794" y="19701"/>
                  </a:lnTo>
                  <a:lnTo>
                    <a:pt x="4794" y="19169"/>
                  </a:lnTo>
                  <a:lnTo>
                    <a:pt x="4491" y="18897"/>
                  </a:lnTo>
                  <a:close/>
                  <a:moveTo>
                    <a:pt x="5704" y="18897"/>
                  </a:moveTo>
                  <a:lnTo>
                    <a:pt x="5400" y="19169"/>
                  </a:lnTo>
                  <a:lnTo>
                    <a:pt x="5400" y="19701"/>
                  </a:lnTo>
                  <a:lnTo>
                    <a:pt x="5704" y="19429"/>
                  </a:lnTo>
                  <a:lnTo>
                    <a:pt x="6008" y="19701"/>
                  </a:lnTo>
                  <a:lnTo>
                    <a:pt x="6008" y="19169"/>
                  </a:lnTo>
                  <a:lnTo>
                    <a:pt x="5704" y="18897"/>
                  </a:lnTo>
                  <a:close/>
                  <a:moveTo>
                    <a:pt x="6919" y="18897"/>
                  </a:moveTo>
                  <a:lnTo>
                    <a:pt x="6615" y="19169"/>
                  </a:lnTo>
                  <a:lnTo>
                    <a:pt x="6615" y="19701"/>
                  </a:lnTo>
                  <a:lnTo>
                    <a:pt x="6919" y="19429"/>
                  </a:lnTo>
                  <a:lnTo>
                    <a:pt x="7222" y="19701"/>
                  </a:lnTo>
                  <a:lnTo>
                    <a:pt x="7222" y="19169"/>
                  </a:lnTo>
                  <a:lnTo>
                    <a:pt x="6919" y="18897"/>
                  </a:lnTo>
                  <a:close/>
                  <a:moveTo>
                    <a:pt x="8132" y="18897"/>
                  </a:moveTo>
                  <a:lnTo>
                    <a:pt x="7828" y="19169"/>
                  </a:lnTo>
                  <a:lnTo>
                    <a:pt x="7828" y="19701"/>
                  </a:lnTo>
                  <a:lnTo>
                    <a:pt x="8132" y="19429"/>
                  </a:lnTo>
                  <a:lnTo>
                    <a:pt x="8436" y="19701"/>
                  </a:lnTo>
                  <a:lnTo>
                    <a:pt x="8436" y="19169"/>
                  </a:lnTo>
                  <a:lnTo>
                    <a:pt x="8132" y="18897"/>
                  </a:lnTo>
                  <a:close/>
                  <a:moveTo>
                    <a:pt x="9346" y="18897"/>
                  </a:moveTo>
                  <a:lnTo>
                    <a:pt x="9042" y="19169"/>
                  </a:lnTo>
                  <a:lnTo>
                    <a:pt x="9042" y="19701"/>
                  </a:lnTo>
                  <a:lnTo>
                    <a:pt x="9346" y="19429"/>
                  </a:lnTo>
                  <a:lnTo>
                    <a:pt x="9650" y="19701"/>
                  </a:lnTo>
                  <a:lnTo>
                    <a:pt x="9650" y="19169"/>
                  </a:lnTo>
                  <a:lnTo>
                    <a:pt x="9346" y="18897"/>
                  </a:lnTo>
                  <a:close/>
                  <a:moveTo>
                    <a:pt x="10560" y="18897"/>
                  </a:moveTo>
                  <a:lnTo>
                    <a:pt x="10256" y="19169"/>
                  </a:lnTo>
                  <a:lnTo>
                    <a:pt x="10256" y="19701"/>
                  </a:lnTo>
                  <a:lnTo>
                    <a:pt x="10560" y="19429"/>
                  </a:lnTo>
                  <a:lnTo>
                    <a:pt x="10864" y="19701"/>
                  </a:lnTo>
                  <a:lnTo>
                    <a:pt x="10864" y="19169"/>
                  </a:lnTo>
                  <a:lnTo>
                    <a:pt x="10560" y="18897"/>
                  </a:lnTo>
                  <a:close/>
                  <a:moveTo>
                    <a:pt x="11771" y="18897"/>
                  </a:moveTo>
                  <a:lnTo>
                    <a:pt x="11467" y="19169"/>
                  </a:lnTo>
                  <a:lnTo>
                    <a:pt x="11467" y="19701"/>
                  </a:lnTo>
                  <a:lnTo>
                    <a:pt x="11771" y="19429"/>
                  </a:lnTo>
                  <a:lnTo>
                    <a:pt x="12075" y="19701"/>
                  </a:lnTo>
                  <a:lnTo>
                    <a:pt x="12075" y="19169"/>
                  </a:lnTo>
                  <a:lnTo>
                    <a:pt x="11771" y="18897"/>
                  </a:lnTo>
                  <a:close/>
                  <a:moveTo>
                    <a:pt x="12985" y="18897"/>
                  </a:moveTo>
                  <a:lnTo>
                    <a:pt x="12681" y="19169"/>
                  </a:lnTo>
                  <a:lnTo>
                    <a:pt x="12681" y="19701"/>
                  </a:lnTo>
                  <a:lnTo>
                    <a:pt x="12985" y="19429"/>
                  </a:lnTo>
                  <a:lnTo>
                    <a:pt x="13289" y="19701"/>
                  </a:lnTo>
                  <a:lnTo>
                    <a:pt x="13289" y="19169"/>
                  </a:lnTo>
                  <a:lnTo>
                    <a:pt x="12985" y="18897"/>
                  </a:lnTo>
                  <a:close/>
                  <a:moveTo>
                    <a:pt x="14199" y="18897"/>
                  </a:moveTo>
                  <a:lnTo>
                    <a:pt x="13895" y="19169"/>
                  </a:lnTo>
                  <a:lnTo>
                    <a:pt x="13895" y="19701"/>
                  </a:lnTo>
                  <a:lnTo>
                    <a:pt x="14199" y="19429"/>
                  </a:lnTo>
                  <a:lnTo>
                    <a:pt x="14502" y="19701"/>
                  </a:lnTo>
                  <a:lnTo>
                    <a:pt x="14502" y="19169"/>
                  </a:lnTo>
                  <a:lnTo>
                    <a:pt x="14199" y="18897"/>
                  </a:lnTo>
                  <a:close/>
                  <a:moveTo>
                    <a:pt x="15412" y="18897"/>
                  </a:moveTo>
                  <a:lnTo>
                    <a:pt x="15109" y="19169"/>
                  </a:lnTo>
                  <a:lnTo>
                    <a:pt x="15109" y="19701"/>
                  </a:lnTo>
                  <a:lnTo>
                    <a:pt x="15412" y="19429"/>
                  </a:lnTo>
                  <a:lnTo>
                    <a:pt x="15716" y="19701"/>
                  </a:lnTo>
                  <a:lnTo>
                    <a:pt x="15716" y="19169"/>
                  </a:lnTo>
                  <a:lnTo>
                    <a:pt x="15412" y="18897"/>
                  </a:lnTo>
                  <a:close/>
                  <a:moveTo>
                    <a:pt x="16626" y="18897"/>
                  </a:moveTo>
                  <a:lnTo>
                    <a:pt x="16323" y="19169"/>
                  </a:lnTo>
                  <a:lnTo>
                    <a:pt x="16323" y="19701"/>
                  </a:lnTo>
                  <a:lnTo>
                    <a:pt x="16626" y="19429"/>
                  </a:lnTo>
                  <a:lnTo>
                    <a:pt x="16930" y="19701"/>
                  </a:lnTo>
                  <a:lnTo>
                    <a:pt x="16930" y="19169"/>
                  </a:lnTo>
                  <a:lnTo>
                    <a:pt x="16626" y="18897"/>
                  </a:lnTo>
                  <a:close/>
                  <a:moveTo>
                    <a:pt x="17840" y="18897"/>
                  </a:moveTo>
                  <a:lnTo>
                    <a:pt x="17537" y="19169"/>
                  </a:lnTo>
                  <a:lnTo>
                    <a:pt x="17537" y="19701"/>
                  </a:lnTo>
                  <a:lnTo>
                    <a:pt x="17840" y="19429"/>
                  </a:lnTo>
                  <a:lnTo>
                    <a:pt x="18144" y="19701"/>
                  </a:lnTo>
                  <a:lnTo>
                    <a:pt x="18144" y="19169"/>
                  </a:lnTo>
                  <a:lnTo>
                    <a:pt x="17840" y="18897"/>
                  </a:lnTo>
                  <a:close/>
                  <a:moveTo>
                    <a:pt x="19050" y="18897"/>
                  </a:moveTo>
                  <a:lnTo>
                    <a:pt x="18746" y="19169"/>
                  </a:lnTo>
                  <a:lnTo>
                    <a:pt x="18746" y="19701"/>
                  </a:lnTo>
                  <a:lnTo>
                    <a:pt x="19050" y="19429"/>
                  </a:lnTo>
                  <a:lnTo>
                    <a:pt x="19353" y="19701"/>
                  </a:lnTo>
                  <a:lnTo>
                    <a:pt x="19353" y="19169"/>
                  </a:lnTo>
                  <a:lnTo>
                    <a:pt x="19050" y="18897"/>
                  </a:lnTo>
                  <a:close/>
                  <a:moveTo>
                    <a:pt x="20263" y="18897"/>
                  </a:moveTo>
                  <a:lnTo>
                    <a:pt x="19960" y="19169"/>
                  </a:lnTo>
                  <a:lnTo>
                    <a:pt x="19960" y="19701"/>
                  </a:lnTo>
                  <a:lnTo>
                    <a:pt x="20263" y="19429"/>
                  </a:lnTo>
                  <a:lnTo>
                    <a:pt x="20567" y="19701"/>
                  </a:lnTo>
                  <a:lnTo>
                    <a:pt x="20567" y="19169"/>
                  </a:lnTo>
                  <a:lnTo>
                    <a:pt x="20263" y="18897"/>
                  </a:lnTo>
                  <a:close/>
                  <a:moveTo>
                    <a:pt x="21477" y="18897"/>
                  </a:moveTo>
                  <a:lnTo>
                    <a:pt x="21174" y="19169"/>
                  </a:lnTo>
                  <a:lnTo>
                    <a:pt x="21174" y="19701"/>
                  </a:lnTo>
                  <a:lnTo>
                    <a:pt x="21477" y="19429"/>
                  </a:lnTo>
                  <a:lnTo>
                    <a:pt x="21600" y="19539"/>
                  </a:lnTo>
                  <a:lnTo>
                    <a:pt x="21600" y="19007"/>
                  </a:lnTo>
                  <a:lnTo>
                    <a:pt x="21477" y="18897"/>
                  </a:lnTo>
                  <a:close/>
                  <a:moveTo>
                    <a:pt x="551" y="19702"/>
                  </a:moveTo>
                  <a:lnTo>
                    <a:pt x="247" y="19974"/>
                  </a:lnTo>
                  <a:lnTo>
                    <a:pt x="0" y="19753"/>
                  </a:lnTo>
                  <a:lnTo>
                    <a:pt x="0" y="20286"/>
                  </a:lnTo>
                  <a:lnTo>
                    <a:pt x="247" y="20507"/>
                  </a:lnTo>
                  <a:lnTo>
                    <a:pt x="551" y="20235"/>
                  </a:lnTo>
                  <a:lnTo>
                    <a:pt x="551" y="19702"/>
                  </a:lnTo>
                  <a:close/>
                  <a:moveTo>
                    <a:pt x="1157" y="19702"/>
                  </a:moveTo>
                  <a:lnTo>
                    <a:pt x="1157" y="20235"/>
                  </a:lnTo>
                  <a:lnTo>
                    <a:pt x="1461" y="20507"/>
                  </a:lnTo>
                  <a:lnTo>
                    <a:pt x="1764" y="20235"/>
                  </a:lnTo>
                  <a:lnTo>
                    <a:pt x="1764" y="19702"/>
                  </a:lnTo>
                  <a:lnTo>
                    <a:pt x="1461" y="19974"/>
                  </a:lnTo>
                  <a:lnTo>
                    <a:pt x="1157" y="19702"/>
                  </a:lnTo>
                  <a:close/>
                  <a:moveTo>
                    <a:pt x="2371" y="19702"/>
                  </a:moveTo>
                  <a:lnTo>
                    <a:pt x="2371" y="20235"/>
                  </a:lnTo>
                  <a:lnTo>
                    <a:pt x="2675" y="20507"/>
                  </a:lnTo>
                  <a:lnTo>
                    <a:pt x="2978" y="20235"/>
                  </a:lnTo>
                  <a:lnTo>
                    <a:pt x="2978" y="19702"/>
                  </a:lnTo>
                  <a:lnTo>
                    <a:pt x="2675" y="19974"/>
                  </a:lnTo>
                  <a:lnTo>
                    <a:pt x="2371" y="19702"/>
                  </a:lnTo>
                  <a:close/>
                  <a:moveTo>
                    <a:pt x="3580" y="19702"/>
                  </a:moveTo>
                  <a:lnTo>
                    <a:pt x="3580" y="20235"/>
                  </a:lnTo>
                  <a:lnTo>
                    <a:pt x="3884" y="20507"/>
                  </a:lnTo>
                  <a:lnTo>
                    <a:pt x="4187" y="20235"/>
                  </a:lnTo>
                  <a:lnTo>
                    <a:pt x="4187" y="19702"/>
                  </a:lnTo>
                  <a:lnTo>
                    <a:pt x="3884" y="19974"/>
                  </a:lnTo>
                  <a:lnTo>
                    <a:pt x="3580" y="19702"/>
                  </a:lnTo>
                  <a:close/>
                  <a:moveTo>
                    <a:pt x="4794" y="19702"/>
                  </a:moveTo>
                  <a:lnTo>
                    <a:pt x="4794" y="20235"/>
                  </a:lnTo>
                  <a:lnTo>
                    <a:pt x="5098" y="20507"/>
                  </a:lnTo>
                  <a:lnTo>
                    <a:pt x="5401" y="20235"/>
                  </a:lnTo>
                  <a:lnTo>
                    <a:pt x="5401" y="19702"/>
                  </a:lnTo>
                  <a:lnTo>
                    <a:pt x="5098" y="19974"/>
                  </a:lnTo>
                  <a:lnTo>
                    <a:pt x="4794" y="19702"/>
                  </a:lnTo>
                  <a:close/>
                  <a:moveTo>
                    <a:pt x="6008" y="19702"/>
                  </a:moveTo>
                  <a:lnTo>
                    <a:pt x="6008" y="20235"/>
                  </a:lnTo>
                  <a:lnTo>
                    <a:pt x="6312" y="20507"/>
                  </a:lnTo>
                  <a:lnTo>
                    <a:pt x="6615" y="20235"/>
                  </a:lnTo>
                  <a:lnTo>
                    <a:pt x="6615" y="19702"/>
                  </a:lnTo>
                  <a:lnTo>
                    <a:pt x="6312" y="19974"/>
                  </a:lnTo>
                  <a:lnTo>
                    <a:pt x="6008" y="19702"/>
                  </a:lnTo>
                  <a:close/>
                  <a:moveTo>
                    <a:pt x="7221" y="19702"/>
                  </a:moveTo>
                  <a:lnTo>
                    <a:pt x="7221" y="20235"/>
                  </a:lnTo>
                  <a:lnTo>
                    <a:pt x="7525" y="20507"/>
                  </a:lnTo>
                  <a:lnTo>
                    <a:pt x="7829" y="20235"/>
                  </a:lnTo>
                  <a:lnTo>
                    <a:pt x="7829" y="19702"/>
                  </a:lnTo>
                  <a:lnTo>
                    <a:pt x="7525" y="19974"/>
                  </a:lnTo>
                  <a:lnTo>
                    <a:pt x="7221" y="19702"/>
                  </a:lnTo>
                  <a:close/>
                  <a:moveTo>
                    <a:pt x="8435" y="19702"/>
                  </a:moveTo>
                  <a:lnTo>
                    <a:pt x="8435" y="20235"/>
                  </a:lnTo>
                  <a:lnTo>
                    <a:pt x="8739" y="20507"/>
                  </a:lnTo>
                  <a:lnTo>
                    <a:pt x="9043" y="20235"/>
                  </a:lnTo>
                  <a:lnTo>
                    <a:pt x="9043" y="19702"/>
                  </a:lnTo>
                  <a:lnTo>
                    <a:pt x="8739" y="19974"/>
                  </a:lnTo>
                  <a:lnTo>
                    <a:pt x="8435" y="19702"/>
                  </a:lnTo>
                  <a:close/>
                  <a:moveTo>
                    <a:pt x="9649" y="19702"/>
                  </a:moveTo>
                  <a:lnTo>
                    <a:pt x="9649" y="20235"/>
                  </a:lnTo>
                  <a:lnTo>
                    <a:pt x="9953" y="20507"/>
                  </a:lnTo>
                  <a:lnTo>
                    <a:pt x="10256" y="20235"/>
                  </a:lnTo>
                  <a:lnTo>
                    <a:pt x="10256" y="19702"/>
                  </a:lnTo>
                  <a:lnTo>
                    <a:pt x="9953" y="19974"/>
                  </a:lnTo>
                  <a:lnTo>
                    <a:pt x="9649" y="19702"/>
                  </a:lnTo>
                  <a:close/>
                  <a:moveTo>
                    <a:pt x="10860" y="19702"/>
                  </a:moveTo>
                  <a:lnTo>
                    <a:pt x="10860" y="20235"/>
                  </a:lnTo>
                  <a:lnTo>
                    <a:pt x="11164" y="20507"/>
                  </a:lnTo>
                  <a:lnTo>
                    <a:pt x="11468" y="20235"/>
                  </a:lnTo>
                  <a:lnTo>
                    <a:pt x="11468" y="19702"/>
                  </a:lnTo>
                  <a:lnTo>
                    <a:pt x="11164" y="19974"/>
                  </a:lnTo>
                  <a:lnTo>
                    <a:pt x="10860" y="19702"/>
                  </a:lnTo>
                  <a:close/>
                  <a:moveTo>
                    <a:pt x="12074" y="19702"/>
                  </a:moveTo>
                  <a:lnTo>
                    <a:pt x="12074" y="20235"/>
                  </a:lnTo>
                  <a:lnTo>
                    <a:pt x="12378" y="20507"/>
                  </a:lnTo>
                  <a:lnTo>
                    <a:pt x="12682" y="20235"/>
                  </a:lnTo>
                  <a:lnTo>
                    <a:pt x="12682" y="19702"/>
                  </a:lnTo>
                  <a:lnTo>
                    <a:pt x="12378" y="19974"/>
                  </a:lnTo>
                  <a:lnTo>
                    <a:pt x="12074" y="19702"/>
                  </a:lnTo>
                  <a:close/>
                  <a:moveTo>
                    <a:pt x="13288" y="19702"/>
                  </a:moveTo>
                  <a:lnTo>
                    <a:pt x="13288" y="20235"/>
                  </a:lnTo>
                  <a:lnTo>
                    <a:pt x="13592" y="20507"/>
                  </a:lnTo>
                  <a:lnTo>
                    <a:pt x="13896" y="20235"/>
                  </a:lnTo>
                  <a:lnTo>
                    <a:pt x="13896" y="19702"/>
                  </a:lnTo>
                  <a:lnTo>
                    <a:pt x="13592" y="19974"/>
                  </a:lnTo>
                  <a:lnTo>
                    <a:pt x="13288" y="19702"/>
                  </a:lnTo>
                  <a:close/>
                  <a:moveTo>
                    <a:pt x="14502" y="19702"/>
                  </a:moveTo>
                  <a:lnTo>
                    <a:pt x="14502" y="20235"/>
                  </a:lnTo>
                  <a:lnTo>
                    <a:pt x="14806" y="20507"/>
                  </a:lnTo>
                  <a:lnTo>
                    <a:pt x="15110" y="20235"/>
                  </a:lnTo>
                  <a:lnTo>
                    <a:pt x="15110" y="19702"/>
                  </a:lnTo>
                  <a:lnTo>
                    <a:pt x="14806" y="19974"/>
                  </a:lnTo>
                  <a:lnTo>
                    <a:pt x="14502" y="19702"/>
                  </a:lnTo>
                  <a:close/>
                  <a:moveTo>
                    <a:pt x="15716" y="19702"/>
                  </a:moveTo>
                  <a:lnTo>
                    <a:pt x="15716" y="20235"/>
                  </a:lnTo>
                  <a:lnTo>
                    <a:pt x="16019" y="20507"/>
                  </a:lnTo>
                  <a:lnTo>
                    <a:pt x="16323" y="20235"/>
                  </a:lnTo>
                  <a:lnTo>
                    <a:pt x="16323" y="19702"/>
                  </a:lnTo>
                  <a:lnTo>
                    <a:pt x="16019" y="19974"/>
                  </a:lnTo>
                  <a:lnTo>
                    <a:pt x="15716" y="19702"/>
                  </a:lnTo>
                  <a:close/>
                  <a:moveTo>
                    <a:pt x="16930" y="19702"/>
                  </a:moveTo>
                  <a:lnTo>
                    <a:pt x="16930" y="20235"/>
                  </a:lnTo>
                  <a:lnTo>
                    <a:pt x="17233" y="20507"/>
                  </a:lnTo>
                  <a:lnTo>
                    <a:pt x="17537" y="20235"/>
                  </a:lnTo>
                  <a:lnTo>
                    <a:pt x="17537" y="19702"/>
                  </a:lnTo>
                  <a:lnTo>
                    <a:pt x="17233" y="19974"/>
                  </a:lnTo>
                  <a:lnTo>
                    <a:pt x="16930" y="19702"/>
                  </a:lnTo>
                  <a:close/>
                  <a:moveTo>
                    <a:pt x="18139" y="19702"/>
                  </a:moveTo>
                  <a:lnTo>
                    <a:pt x="18139" y="20235"/>
                  </a:lnTo>
                  <a:lnTo>
                    <a:pt x="18443" y="20507"/>
                  </a:lnTo>
                  <a:lnTo>
                    <a:pt x="18746" y="20235"/>
                  </a:lnTo>
                  <a:lnTo>
                    <a:pt x="18746" y="19702"/>
                  </a:lnTo>
                  <a:lnTo>
                    <a:pt x="18443" y="19974"/>
                  </a:lnTo>
                  <a:lnTo>
                    <a:pt x="18139" y="19702"/>
                  </a:lnTo>
                  <a:close/>
                  <a:moveTo>
                    <a:pt x="19353" y="19702"/>
                  </a:moveTo>
                  <a:lnTo>
                    <a:pt x="19353" y="20235"/>
                  </a:lnTo>
                  <a:lnTo>
                    <a:pt x="19656" y="20507"/>
                  </a:lnTo>
                  <a:lnTo>
                    <a:pt x="19961" y="20235"/>
                  </a:lnTo>
                  <a:lnTo>
                    <a:pt x="19961" y="19702"/>
                  </a:lnTo>
                  <a:lnTo>
                    <a:pt x="19656" y="19974"/>
                  </a:lnTo>
                  <a:lnTo>
                    <a:pt x="19353" y="19702"/>
                  </a:lnTo>
                  <a:close/>
                  <a:moveTo>
                    <a:pt x="20567" y="19702"/>
                  </a:moveTo>
                  <a:lnTo>
                    <a:pt x="20567" y="20235"/>
                  </a:lnTo>
                  <a:lnTo>
                    <a:pt x="20870" y="20507"/>
                  </a:lnTo>
                  <a:lnTo>
                    <a:pt x="21174" y="20235"/>
                  </a:lnTo>
                  <a:lnTo>
                    <a:pt x="21174" y="19702"/>
                  </a:lnTo>
                  <a:lnTo>
                    <a:pt x="20870" y="19974"/>
                  </a:lnTo>
                  <a:lnTo>
                    <a:pt x="20567" y="19702"/>
                  </a:lnTo>
                  <a:close/>
                  <a:moveTo>
                    <a:pt x="854" y="20493"/>
                  </a:moveTo>
                  <a:lnTo>
                    <a:pt x="550" y="20766"/>
                  </a:lnTo>
                  <a:lnTo>
                    <a:pt x="550" y="21298"/>
                  </a:lnTo>
                  <a:lnTo>
                    <a:pt x="854" y="21025"/>
                  </a:lnTo>
                  <a:lnTo>
                    <a:pt x="1157" y="21298"/>
                  </a:lnTo>
                  <a:lnTo>
                    <a:pt x="1157" y="20766"/>
                  </a:lnTo>
                  <a:lnTo>
                    <a:pt x="854" y="20493"/>
                  </a:lnTo>
                  <a:close/>
                  <a:moveTo>
                    <a:pt x="2067" y="20493"/>
                  </a:moveTo>
                  <a:lnTo>
                    <a:pt x="1764" y="20766"/>
                  </a:lnTo>
                  <a:lnTo>
                    <a:pt x="1764" y="21298"/>
                  </a:lnTo>
                  <a:lnTo>
                    <a:pt x="2067" y="21025"/>
                  </a:lnTo>
                  <a:lnTo>
                    <a:pt x="2371" y="21298"/>
                  </a:lnTo>
                  <a:lnTo>
                    <a:pt x="2371" y="20766"/>
                  </a:lnTo>
                  <a:lnTo>
                    <a:pt x="2067" y="20493"/>
                  </a:lnTo>
                  <a:close/>
                  <a:moveTo>
                    <a:pt x="3281" y="20493"/>
                  </a:moveTo>
                  <a:lnTo>
                    <a:pt x="2978" y="20766"/>
                  </a:lnTo>
                  <a:lnTo>
                    <a:pt x="2978" y="21298"/>
                  </a:lnTo>
                  <a:lnTo>
                    <a:pt x="3281" y="21025"/>
                  </a:lnTo>
                  <a:lnTo>
                    <a:pt x="3585" y="21298"/>
                  </a:lnTo>
                  <a:lnTo>
                    <a:pt x="3585" y="20766"/>
                  </a:lnTo>
                  <a:lnTo>
                    <a:pt x="3281" y="20493"/>
                  </a:lnTo>
                  <a:close/>
                  <a:moveTo>
                    <a:pt x="4491" y="20493"/>
                  </a:moveTo>
                  <a:lnTo>
                    <a:pt x="4187" y="20766"/>
                  </a:lnTo>
                  <a:lnTo>
                    <a:pt x="4187" y="21298"/>
                  </a:lnTo>
                  <a:lnTo>
                    <a:pt x="4491" y="21025"/>
                  </a:lnTo>
                  <a:lnTo>
                    <a:pt x="4794" y="21298"/>
                  </a:lnTo>
                  <a:lnTo>
                    <a:pt x="4794" y="20766"/>
                  </a:lnTo>
                  <a:lnTo>
                    <a:pt x="4491" y="20493"/>
                  </a:lnTo>
                  <a:close/>
                  <a:moveTo>
                    <a:pt x="5704" y="20493"/>
                  </a:moveTo>
                  <a:lnTo>
                    <a:pt x="5400" y="20766"/>
                  </a:lnTo>
                  <a:lnTo>
                    <a:pt x="5400" y="21298"/>
                  </a:lnTo>
                  <a:lnTo>
                    <a:pt x="5704" y="21025"/>
                  </a:lnTo>
                  <a:lnTo>
                    <a:pt x="6008" y="21298"/>
                  </a:lnTo>
                  <a:lnTo>
                    <a:pt x="6008" y="20766"/>
                  </a:lnTo>
                  <a:lnTo>
                    <a:pt x="5704" y="20493"/>
                  </a:lnTo>
                  <a:close/>
                  <a:moveTo>
                    <a:pt x="6919" y="20493"/>
                  </a:moveTo>
                  <a:lnTo>
                    <a:pt x="6615" y="20766"/>
                  </a:lnTo>
                  <a:lnTo>
                    <a:pt x="6615" y="21298"/>
                  </a:lnTo>
                  <a:lnTo>
                    <a:pt x="6919" y="21025"/>
                  </a:lnTo>
                  <a:lnTo>
                    <a:pt x="7222" y="21298"/>
                  </a:lnTo>
                  <a:lnTo>
                    <a:pt x="7222" y="20766"/>
                  </a:lnTo>
                  <a:lnTo>
                    <a:pt x="6919" y="20493"/>
                  </a:lnTo>
                  <a:close/>
                  <a:moveTo>
                    <a:pt x="8132" y="20493"/>
                  </a:moveTo>
                  <a:lnTo>
                    <a:pt x="7828" y="20766"/>
                  </a:lnTo>
                  <a:lnTo>
                    <a:pt x="7828" y="21298"/>
                  </a:lnTo>
                  <a:lnTo>
                    <a:pt x="8132" y="21025"/>
                  </a:lnTo>
                  <a:lnTo>
                    <a:pt x="8436" y="21298"/>
                  </a:lnTo>
                  <a:lnTo>
                    <a:pt x="8436" y="20766"/>
                  </a:lnTo>
                  <a:lnTo>
                    <a:pt x="8132" y="20493"/>
                  </a:lnTo>
                  <a:close/>
                  <a:moveTo>
                    <a:pt x="9346" y="20493"/>
                  </a:moveTo>
                  <a:lnTo>
                    <a:pt x="9042" y="20766"/>
                  </a:lnTo>
                  <a:lnTo>
                    <a:pt x="9042" y="21298"/>
                  </a:lnTo>
                  <a:lnTo>
                    <a:pt x="9346" y="21025"/>
                  </a:lnTo>
                  <a:lnTo>
                    <a:pt x="9650" y="21298"/>
                  </a:lnTo>
                  <a:lnTo>
                    <a:pt x="9650" y="20766"/>
                  </a:lnTo>
                  <a:lnTo>
                    <a:pt x="9346" y="20493"/>
                  </a:lnTo>
                  <a:close/>
                  <a:moveTo>
                    <a:pt x="10560" y="20493"/>
                  </a:moveTo>
                  <a:lnTo>
                    <a:pt x="10256" y="20766"/>
                  </a:lnTo>
                  <a:lnTo>
                    <a:pt x="10256" y="21298"/>
                  </a:lnTo>
                  <a:lnTo>
                    <a:pt x="10560" y="21025"/>
                  </a:lnTo>
                  <a:lnTo>
                    <a:pt x="10864" y="21298"/>
                  </a:lnTo>
                  <a:lnTo>
                    <a:pt x="10864" y="20766"/>
                  </a:lnTo>
                  <a:lnTo>
                    <a:pt x="10560" y="20493"/>
                  </a:lnTo>
                  <a:close/>
                  <a:moveTo>
                    <a:pt x="11771" y="20493"/>
                  </a:moveTo>
                  <a:lnTo>
                    <a:pt x="11467" y="20766"/>
                  </a:lnTo>
                  <a:lnTo>
                    <a:pt x="11467" y="21298"/>
                  </a:lnTo>
                  <a:lnTo>
                    <a:pt x="11771" y="21025"/>
                  </a:lnTo>
                  <a:lnTo>
                    <a:pt x="12075" y="21298"/>
                  </a:lnTo>
                  <a:lnTo>
                    <a:pt x="12075" y="20766"/>
                  </a:lnTo>
                  <a:lnTo>
                    <a:pt x="11771" y="20493"/>
                  </a:lnTo>
                  <a:close/>
                  <a:moveTo>
                    <a:pt x="12985" y="20493"/>
                  </a:moveTo>
                  <a:lnTo>
                    <a:pt x="12681" y="20766"/>
                  </a:lnTo>
                  <a:lnTo>
                    <a:pt x="12681" y="21298"/>
                  </a:lnTo>
                  <a:lnTo>
                    <a:pt x="12985" y="21025"/>
                  </a:lnTo>
                  <a:lnTo>
                    <a:pt x="13289" y="21298"/>
                  </a:lnTo>
                  <a:lnTo>
                    <a:pt x="13289" y="20766"/>
                  </a:lnTo>
                  <a:lnTo>
                    <a:pt x="12985" y="20493"/>
                  </a:lnTo>
                  <a:close/>
                  <a:moveTo>
                    <a:pt x="14199" y="20493"/>
                  </a:moveTo>
                  <a:lnTo>
                    <a:pt x="13895" y="20766"/>
                  </a:lnTo>
                  <a:lnTo>
                    <a:pt x="13895" y="21298"/>
                  </a:lnTo>
                  <a:lnTo>
                    <a:pt x="14199" y="21025"/>
                  </a:lnTo>
                  <a:lnTo>
                    <a:pt x="14502" y="21298"/>
                  </a:lnTo>
                  <a:lnTo>
                    <a:pt x="14502" y="20766"/>
                  </a:lnTo>
                  <a:lnTo>
                    <a:pt x="14199" y="20493"/>
                  </a:lnTo>
                  <a:close/>
                  <a:moveTo>
                    <a:pt x="15412" y="20493"/>
                  </a:moveTo>
                  <a:lnTo>
                    <a:pt x="15109" y="20766"/>
                  </a:lnTo>
                  <a:lnTo>
                    <a:pt x="15109" y="21298"/>
                  </a:lnTo>
                  <a:lnTo>
                    <a:pt x="15412" y="21025"/>
                  </a:lnTo>
                  <a:lnTo>
                    <a:pt x="15716" y="21298"/>
                  </a:lnTo>
                  <a:lnTo>
                    <a:pt x="15716" y="20766"/>
                  </a:lnTo>
                  <a:lnTo>
                    <a:pt x="15412" y="20493"/>
                  </a:lnTo>
                  <a:close/>
                  <a:moveTo>
                    <a:pt x="16626" y="20493"/>
                  </a:moveTo>
                  <a:lnTo>
                    <a:pt x="16323" y="20766"/>
                  </a:lnTo>
                  <a:lnTo>
                    <a:pt x="16323" y="21298"/>
                  </a:lnTo>
                  <a:lnTo>
                    <a:pt x="16626" y="21025"/>
                  </a:lnTo>
                  <a:lnTo>
                    <a:pt x="16930" y="21298"/>
                  </a:lnTo>
                  <a:lnTo>
                    <a:pt x="16930" y="20766"/>
                  </a:lnTo>
                  <a:lnTo>
                    <a:pt x="16626" y="20493"/>
                  </a:lnTo>
                  <a:close/>
                  <a:moveTo>
                    <a:pt x="17840" y="20493"/>
                  </a:moveTo>
                  <a:lnTo>
                    <a:pt x="17537" y="20766"/>
                  </a:lnTo>
                  <a:lnTo>
                    <a:pt x="17537" y="21298"/>
                  </a:lnTo>
                  <a:lnTo>
                    <a:pt x="17840" y="21025"/>
                  </a:lnTo>
                  <a:lnTo>
                    <a:pt x="18144" y="21298"/>
                  </a:lnTo>
                  <a:lnTo>
                    <a:pt x="18144" y="20766"/>
                  </a:lnTo>
                  <a:lnTo>
                    <a:pt x="17840" y="20493"/>
                  </a:lnTo>
                  <a:close/>
                  <a:moveTo>
                    <a:pt x="19050" y="20493"/>
                  </a:moveTo>
                  <a:lnTo>
                    <a:pt x="18746" y="20766"/>
                  </a:lnTo>
                  <a:lnTo>
                    <a:pt x="18746" y="21298"/>
                  </a:lnTo>
                  <a:lnTo>
                    <a:pt x="19050" y="21025"/>
                  </a:lnTo>
                  <a:lnTo>
                    <a:pt x="19353" y="21298"/>
                  </a:lnTo>
                  <a:lnTo>
                    <a:pt x="19353" y="20766"/>
                  </a:lnTo>
                  <a:lnTo>
                    <a:pt x="19050" y="20493"/>
                  </a:lnTo>
                  <a:close/>
                  <a:moveTo>
                    <a:pt x="20263" y="20493"/>
                  </a:moveTo>
                  <a:lnTo>
                    <a:pt x="19960" y="20766"/>
                  </a:lnTo>
                  <a:lnTo>
                    <a:pt x="19960" y="21298"/>
                  </a:lnTo>
                  <a:lnTo>
                    <a:pt x="20263" y="21025"/>
                  </a:lnTo>
                  <a:lnTo>
                    <a:pt x="20567" y="21298"/>
                  </a:lnTo>
                  <a:lnTo>
                    <a:pt x="20567" y="20766"/>
                  </a:lnTo>
                  <a:lnTo>
                    <a:pt x="20263" y="20493"/>
                  </a:lnTo>
                  <a:close/>
                  <a:moveTo>
                    <a:pt x="21477" y="20493"/>
                  </a:moveTo>
                  <a:lnTo>
                    <a:pt x="21174" y="20766"/>
                  </a:lnTo>
                  <a:lnTo>
                    <a:pt x="21174" y="21298"/>
                  </a:lnTo>
                  <a:lnTo>
                    <a:pt x="21477" y="21025"/>
                  </a:lnTo>
                  <a:lnTo>
                    <a:pt x="21600" y="21135"/>
                  </a:lnTo>
                  <a:lnTo>
                    <a:pt x="21600" y="20603"/>
                  </a:lnTo>
                  <a:lnTo>
                    <a:pt x="21477" y="20493"/>
                  </a:lnTo>
                  <a:close/>
                  <a:moveTo>
                    <a:pt x="551" y="21300"/>
                  </a:moveTo>
                  <a:lnTo>
                    <a:pt x="247" y="21571"/>
                  </a:lnTo>
                  <a:lnTo>
                    <a:pt x="0" y="21350"/>
                  </a:lnTo>
                  <a:lnTo>
                    <a:pt x="0" y="21600"/>
                  </a:lnTo>
                  <a:lnTo>
                    <a:pt x="551" y="21600"/>
                  </a:lnTo>
                  <a:lnTo>
                    <a:pt x="551" y="21300"/>
                  </a:lnTo>
                  <a:close/>
                  <a:moveTo>
                    <a:pt x="1157" y="21300"/>
                  </a:moveTo>
                  <a:lnTo>
                    <a:pt x="1157" y="21600"/>
                  </a:lnTo>
                  <a:lnTo>
                    <a:pt x="1764" y="21600"/>
                  </a:lnTo>
                  <a:lnTo>
                    <a:pt x="1764" y="21300"/>
                  </a:lnTo>
                  <a:lnTo>
                    <a:pt x="1461" y="21571"/>
                  </a:lnTo>
                  <a:lnTo>
                    <a:pt x="1157" y="21300"/>
                  </a:lnTo>
                  <a:close/>
                  <a:moveTo>
                    <a:pt x="2371" y="21300"/>
                  </a:moveTo>
                  <a:lnTo>
                    <a:pt x="2371" y="21600"/>
                  </a:lnTo>
                  <a:lnTo>
                    <a:pt x="2978" y="21600"/>
                  </a:lnTo>
                  <a:lnTo>
                    <a:pt x="2978" y="21300"/>
                  </a:lnTo>
                  <a:lnTo>
                    <a:pt x="2675" y="21571"/>
                  </a:lnTo>
                  <a:lnTo>
                    <a:pt x="2371" y="21300"/>
                  </a:lnTo>
                  <a:close/>
                  <a:moveTo>
                    <a:pt x="3580" y="21300"/>
                  </a:moveTo>
                  <a:lnTo>
                    <a:pt x="3580" y="21600"/>
                  </a:lnTo>
                  <a:lnTo>
                    <a:pt x="4187" y="21600"/>
                  </a:lnTo>
                  <a:lnTo>
                    <a:pt x="4187" y="21300"/>
                  </a:lnTo>
                  <a:lnTo>
                    <a:pt x="3884" y="21571"/>
                  </a:lnTo>
                  <a:lnTo>
                    <a:pt x="3580" y="21300"/>
                  </a:lnTo>
                  <a:close/>
                  <a:moveTo>
                    <a:pt x="4794" y="21300"/>
                  </a:moveTo>
                  <a:lnTo>
                    <a:pt x="4794" y="21600"/>
                  </a:lnTo>
                  <a:lnTo>
                    <a:pt x="5401" y="21600"/>
                  </a:lnTo>
                  <a:lnTo>
                    <a:pt x="5401" y="21300"/>
                  </a:lnTo>
                  <a:lnTo>
                    <a:pt x="5098" y="21571"/>
                  </a:lnTo>
                  <a:lnTo>
                    <a:pt x="4794" y="21300"/>
                  </a:lnTo>
                  <a:close/>
                  <a:moveTo>
                    <a:pt x="6008" y="21300"/>
                  </a:moveTo>
                  <a:lnTo>
                    <a:pt x="6008" y="21600"/>
                  </a:lnTo>
                  <a:lnTo>
                    <a:pt x="6615" y="21600"/>
                  </a:lnTo>
                  <a:lnTo>
                    <a:pt x="6615" y="21300"/>
                  </a:lnTo>
                  <a:lnTo>
                    <a:pt x="6312" y="21571"/>
                  </a:lnTo>
                  <a:lnTo>
                    <a:pt x="6008" y="21300"/>
                  </a:lnTo>
                  <a:close/>
                  <a:moveTo>
                    <a:pt x="7221" y="21300"/>
                  </a:moveTo>
                  <a:lnTo>
                    <a:pt x="7221" y="21600"/>
                  </a:lnTo>
                  <a:lnTo>
                    <a:pt x="7829" y="21600"/>
                  </a:lnTo>
                  <a:lnTo>
                    <a:pt x="7829" y="21300"/>
                  </a:lnTo>
                  <a:lnTo>
                    <a:pt x="7525" y="21571"/>
                  </a:lnTo>
                  <a:lnTo>
                    <a:pt x="7221" y="21300"/>
                  </a:lnTo>
                  <a:close/>
                  <a:moveTo>
                    <a:pt x="8435" y="21300"/>
                  </a:moveTo>
                  <a:lnTo>
                    <a:pt x="8435" y="21600"/>
                  </a:lnTo>
                  <a:lnTo>
                    <a:pt x="9043" y="21600"/>
                  </a:lnTo>
                  <a:lnTo>
                    <a:pt x="9043" y="21300"/>
                  </a:lnTo>
                  <a:lnTo>
                    <a:pt x="8739" y="21571"/>
                  </a:lnTo>
                  <a:lnTo>
                    <a:pt x="8435" y="21300"/>
                  </a:lnTo>
                  <a:close/>
                  <a:moveTo>
                    <a:pt x="9649" y="21300"/>
                  </a:moveTo>
                  <a:lnTo>
                    <a:pt x="9649" y="21600"/>
                  </a:lnTo>
                  <a:lnTo>
                    <a:pt x="10256" y="21600"/>
                  </a:lnTo>
                  <a:lnTo>
                    <a:pt x="10256" y="21300"/>
                  </a:lnTo>
                  <a:lnTo>
                    <a:pt x="9953" y="21571"/>
                  </a:lnTo>
                  <a:lnTo>
                    <a:pt x="9649" y="21300"/>
                  </a:lnTo>
                  <a:close/>
                  <a:moveTo>
                    <a:pt x="10860" y="21300"/>
                  </a:moveTo>
                  <a:lnTo>
                    <a:pt x="10860" y="21600"/>
                  </a:lnTo>
                  <a:lnTo>
                    <a:pt x="11468" y="21600"/>
                  </a:lnTo>
                  <a:lnTo>
                    <a:pt x="11468" y="21300"/>
                  </a:lnTo>
                  <a:lnTo>
                    <a:pt x="11164" y="21571"/>
                  </a:lnTo>
                  <a:lnTo>
                    <a:pt x="10860" y="21300"/>
                  </a:lnTo>
                  <a:close/>
                  <a:moveTo>
                    <a:pt x="12074" y="21300"/>
                  </a:moveTo>
                  <a:lnTo>
                    <a:pt x="12074" y="21600"/>
                  </a:lnTo>
                  <a:lnTo>
                    <a:pt x="12682" y="21600"/>
                  </a:lnTo>
                  <a:lnTo>
                    <a:pt x="12682" y="21300"/>
                  </a:lnTo>
                  <a:lnTo>
                    <a:pt x="12378" y="21571"/>
                  </a:lnTo>
                  <a:lnTo>
                    <a:pt x="12074" y="21300"/>
                  </a:lnTo>
                  <a:close/>
                  <a:moveTo>
                    <a:pt x="13288" y="21300"/>
                  </a:moveTo>
                  <a:lnTo>
                    <a:pt x="13288" y="21600"/>
                  </a:lnTo>
                  <a:lnTo>
                    <a:pt x="13896" y="21600"/>
                  </a:lnTo>
                  <a:lnTo>
                    <a:pt x="13896" y="21300"/>
                  </a:lnTo>
                  <a:lnTo>
                    <a:pt x="13592" y="21571"/>
                  </a:lnTo>
                  <a:lnTo>
                    <a:pt x="13288" y="21300"/>
                  </a:lnTo>
                  <a:close/>
                  <a:moveTo>
                    <a:pt x="14502" y="21300"/>
                  </a:moveTo>
                  <a:lnTo>
                    <a:pt x="14502" y="21600"/>
                  </a:lnTo>
                  <a:lnTo>
                    <a:pt x="15110" y="21600"/>
                  </a:lnTo>
                  <a:lnTo>
                    <a:pt x="15110" y="21300"/>
                  </a:lnTo>
                  <a:lnTo>
                    <a:pt x="14806" y="21571"/>
                  </a:lnTo>
                  <a:lnTo>
                    <a:pt x="14502" y="21300"/>
                  </a:lnTo>
                  <a:close/>
                  <a:moveTo>
                    <a:pt x="15716" y="21300"/>
                  </a:moveTo>
                  <a:lnTo>
                    <a:pt x="15716" y="21600"/>
                  </a:lnTo>
                  <a:lnTo>
                    <a:pt x="16323" y="21600"/>
                  </a:lnTo>
                  <a:lnTo>
                    <a:pt x="16323" y="21300"/>
                  </a:lnTo>
                  <a:lnTo>
                    <a:pt x="16019" y="21571"/>
                  </a:lnTo>
                  <a:lnTo>
                    <a:pt x="15716" y="21300"/>
                  </a:lnTo>
                  <a:close/>
                  <a:moveTo>
                    <a:pt x="16930" y="21300"/>
                  </a:moveTo>
                  <a:lnTo>
                    <a:pt x="16930" y="21600"/>
                  </a:lnTo>
                  <a:lnTo>
                    <a:pt x="17537" y="21600"/>
                  </a:lnTo>
                  <a:lnTo>
                    <a:pt x="17537" y="21300"/>
                  </a:lnTo>
                  <a:lnTo>
                    <a:pt x="17233" y="21571"/>
                  </a:lnTo>
                  <a:lnTo>
                    <a:pt x="16930" y="21300"/>
                  </a:lnTo>
                  <a:close/>
                  <a:moveTo>
                    <a:pt x="18139" y="21300"/>
                  </a:moveTo>
                  <a:lnTo>
                    <a:pt x="18139" y="21600"/>
                  </a:lnTo>
                  <a:lnTo>
                    <a:pt x="18746" y="21600"/>
                  </a:lnTo>
                  <a:lnTo>
                    <a:pt x="18746" y="21300"/>
                  </a:lnTo>
                  <a:lnTo>
                    <a:pt x="18443" y="21571"/>
                  </a:lnTo>
                  <a:lnTo>
                    <a:pt x="18139" y="21300"/>
                  </a:lnTo>
                  <a:close/>
                  <a:moveTo>
                    <a:pt x="19353" y="21300"/>
                  </a:moveTo>
                  <a:lnTo>
                    <a:pt x="19353" y="21600"/>
                  </a:lnTo>
                  <a:lnTo>
                    <a:pt x="19961" y="21600"/>
                  </a:lnTo>
                  <a:lnTo>
                    <a:pt x="19961" y="21300"/>
                  </a:lnTo>
                  <a:lnTo>
                    <a:pt x="19656" y="21571"/>
                  </a:lnTo>
                  <a:lnTo>
                    <a:pt x="19353" y="21300"/>
                  </a:lnTo>
                  <a:close/>
                  <a:moveTo>
                    <a:pt x="20567" y="21300"/>
                  </a:moveTo>
                  <a:lnTo>
                    <a:pt x="20567" y="21600"/>
                  </a:lnTo>
                  <a:lnTo>
                    <a:pt x="21174" y="21600"/>
                  </a:lnTo>
                  <a:lnTo>
                    <a:pt x="21174" y="21300"/>
                  </a:lnTo>
                  <a:lnTo>
                    <a:pt x="20870" y="21571"/>
                  </a:lnTo>
                  <a:lnTo>
                    <a:pt x="20567" y="21300"/>
                  </a:lnTo>
                  <a:close/>
                </a:path>
              </a:pathLst>
            </a:cu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598" name="Group"/>
          <p:cNvGrpSpPr/>
          <p:nvPr/>
        </p:nvGrpSpPr>
        <p:grpSpPr>
          <a:xfrm>
            <a:off x="2886736" y="2717800"/>
            <a:ext cx="18610528" cy="8610601"/>
            <a:chOff x="0" y="0"/>
            <a:chExt cx="18610527" cy="8610600"/>
          </a:xfrm>
        </p:grpSpPr>
        <p:sp>
          <p:nvSpPr>
            <p:cNvPr id="5596" name="Triangle"/>
            <p:cNvSpPr/>
            <p:nvPr/>
          </p:nvSpPr>
          <p:spPr>
            <a:xfrm rot="5400000">
              <a:off x="0" y="734060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97" name="Rounded Rectangle"/>
            <p:cNvSpPr/>
            <p:nvPr/>
          </p:nvSpPr>
          <p:spPr>
            <a:xfrm>
              <a:off x="0" y="0"/>
              <a:ext cx="18610528" cy="7924800"/>
            </a:xfrm>
            <a:prstGeom prst="roundRect">
              <a:avLst>
                <a:gd name="adj" fmla="val 2404"/>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5599" name="Thank you!"/>
          <p:cNvSpPr txBox="1"/>
          <p:nvPr/>
        </p:nvSpPr>
        <p:spPr>
          <a:xfrm>
            <a:off x="5079444" y="3975099"/>
            <a:ext cx="15503239"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18000" b="0">
                <a:solidFill>
                  <a:srgbClr val="242423"/>
                </a:solidFill>
                <a:latin typeface="Montserrat Bold"/>
                <a:ea typeface="Montserrat Bold"/>
                <a:cs typeface="Montserrat Bold"/>
                <a:sym typeface="Montserrat Bold"/>
              </a:defRPr>
            </a:lvl1pPr>
          </a:lstStyle>
          <a:p>
            <a:r>
              <a:rPr lang="de-DE" sz="15000" b="1" dirty="0">
                <a:solidFill>
                  <a:schemeClr val="tx1"/>
                </a:solidFill>
                <a:latin typeface="Montserrat ExtraBold" pitchFamily="2" charset="77"/>
              </a:rPr>
              <a:t>THANK YOU!</a:t>
            </a:r>
          </a:p>
        </p:txBody>
      </p:sp>
      <p:grpSp>
        <p:nvGrpSpPr>
          <p:cNvPr id="2" name="Group 1">
            <a:extLst>
              <a:ext uri="{FF2B5EF4-FFF2-40B4-BE49-F238E27FC236}">
                <a16:creationId xmlns:a16="http://schemas.microsoft.com/office/drawing/2014/main" id="{8D481CCC-DC22-A64E-B8DE-90F23FFD41FE}"/>
              </a:ext>
            </a:extLst>
          </p:cNvPr>
          <p:cNvGrpSpPr/>
          <p:nvPr/>
        </p:nvGrpSpPr>
        <p:grpSpPr>
          <a:xfrm>
            <a:off x="5130320" y="7422239"/>
            <a:ext cx="8028568" cy="1114998"/>
            <a:chOff x="5065007" y="7597319"/>
            <a:chExt cx="8028568" cy="1114998"/>
          </a:xfrm>
        </p:grpSpPr>
        <p:sp>
          <p:nvSpPr>
            <p:cNvPr id="5603" name="More Free Templates: https://hislide.io"/>
            <p:cNvSpPr txBox="1"/>
            <p:nvPr/>
          </p:nvSpPr>
          <p:spPr>
            <a:xfrm>
              <a:off x="5520082" y="7597319"/>
              <a:ext cx="7573493"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defRPr sz="2400" b="0">
                  <a:solidFill>
                    <a:srgbClr val="242423"/>
                  </a:solidFill>
                  <a:latin typeface="Montserrat Bold"/>
                  <a:ea typeface="Montserrat Bold"/>
                  <a:cs typeface="Montserrat Bold"/>
                  <a:sym typeface="Montserrat Bold"/>
                </a:defRPr>
              </a:pPr>
              <a:r>
                <a:rPr lang="en-US" u="sng" dirty="0">
                  <a:solidFill>
                    <a:schemeClr val="accent5"/>
                  </a:solidFill>
                  <a:latin typeface="Montserrat ExtraBold" pitchFamily="2" charset="77"/>
                  <a:hlinkClick r:id="rId2">
                    <a:extLst>
                      <a:ext uri="{A12FA001-AC4F-418D-AE19-62706E023703}">
                        <ahyp:hlinkClr xmlns:ahyp="http://schemas.microsoft.com/office/drawing/2018/hyperlinkcolor" val="tx"/>
                      </a:ext>
                    </a:extLst>
                  </a:hlinkClick>
                </a:rPr>
                <a:t>www.data-max.io</a:t>
              </a:r>
              <a:endParaRPr u="sng" dirty="0">
                <a:solidFill>
                  <a:schemeClr val="accent5"/>
                </a:solidFill>
                <a:latin typeface="Montserrat ExtraBold" pitchFamily="2" charset="77"/>
                <a:hlinkClick r:id="rId2">
                  <a:extLst>
                    <a:ext uri="{A12FA001-AC4F-418D-AE19-62706E023703}">
                      <ahyp:hlinkClr xmlns:ahyp="http://schemas.microsoft.com/office/drawing/2018/hyperlinkcolor" val="tx"/>
                    </a:ext>
                  </a:extLst>
                </a:hlinkClick>
              </a:endParaRPr>
            </a:p>
          </p:txBody>
        </p:sp>
        <p:sp>
          <p:nvSpPr>
            <p:cNvPr id="5605" name="Free Support 24/7/365"/>
            <p:cNvSpPr txBox="1"/>
            <p:nvPr/>
          </p:nvSpPr>
          <p:spPr>
            <a:xfrm>
              <a:off x="5520082" y="8240393"/>
              <a:ext cx="384495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400" b="0" u="sng">
                  <a:solidFill>
                    <a:srgbClr val="242423"/>
                  </a:solidFill>
                  <a:latin typeface="Montserrat Bold"/>
                  <a:ea typeface="Montserrat Bold"/>
                  <a:cs typeface="Montserrat Bold"/>
                  <a:sym typeface="Montserrat Bold"/>
                  <a:hlinkClick r:id="rId3"/>
                </a:defRPr>
              </a:lvl1pPr>
            </a:lstStyle>
            <a:p>
              <a:pPr>
                <a:defRPr u="none"/>
              </a:pPr>
              <a:r>
                <a:rPr lang="en-US" b="1" u="sng" dirty="0">
                  <a:solidFill>
                    <a:schemeClr val="accent5"/>
                  </a:solidFill>
                  <a:latin typeface="Montserrat ExtraBold" pitchFamily="2" charset="77"/>
                  <a:hlinkClick r:id="rId3">
                    <a:extLst>
                      <a:ext uri="{A12FA001-AC4F-418D-AE19-62706E023703}">
                        <ahyp:hlinkClr xmlns:ahyp="http://schemas.microsoft.com/office/drawing/2018/hyperlinkcolor" val="tx"/>
                      </a:ext>
                    </a:extLst>
                  </a:hlinkClick>
                </a:rPr>
                <a:t>info@data-max.io</a:t>
              </a:r>
            </a:p>
          </p:txBody>
        </p:sp>
        <p:sp>
          <p:nvSpPr>
            <p:cNvPr id="5606" name="Circle"/>
            <p:cNvSpPr/>
            <p:nvPr/>
          </p:nvSpPr>
          <p:spPr>
            <a:xfrm>
              <a:off x="5065007" y="7715677"/>
              <a:ext cx="233186" cy="23318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07" name="Graphic 84"/>
            <p:cNvSpPr/>
            <p:nvPr/>
          </p:nvSpPr>
          <p:spPr>
            <a:xfrm>
              <a:off x="5112165" y="7762836"/>
              <a:ext cx="138868" cy="1388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12" name="Circle"/>
            <p:cNvSpPr/>
            <p:nvPr/>
          </p:nvSpPr>
          <p:spPr>
            <a:xfrm>
              <a:off x="5065007" y="8358751"/>
              <a:ext cx="233186" cy="23318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13" name="Graphic 84"/>
            <p:cNvSpPr/>
            <p:nvPr/>
          </p:nvSpPr>
          <p:spPr>
            <a:xfrm>
              <a:off x="5112165" y="8405910"/>
              <a:ext cx="138868" cy="1388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16" name="Free Support 24/7/365">
            <a:extLst>
              <a:ext uri="{FF2B5EF4-FFF2-40B4-BE49-F238E27FC236}">
                <a16:creationId xmlns:a16="http://schemas.microsoft.com/office/drawing/2014/main" id="{6A6C5174-D408-5544-A79F-9B2AF486E782}"/>
              </a:ext>
            </a:extLst>
          </p:cNvPr>
          <p:cNvSpPr txBox="1"/>
          <p:nvPr/>
        </p:nvSpPr>
        <p:spPr>
          <a:xfrm>
            <a:off x="5585394" y="8711164"/>
            <a:ext cx="6441505"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2400" b="0" u="sng">
                <a:solidFill>
                  <a:srgbClr val="242423"/>
                </a:solidFill>
                <a:latin typeface="Montserrat Bold"/>
                <a:ea typeface="Montserrat Bold"/>
                <a:cs typeface="Montserrat Bold"/>
                <a:sym typeface="Montserrat Bold"/>
                <a:hlinkClick r:id="rId3"/>
              </a:defRPr>
            </a:lvl1pPr>
          </a:lstStyle>
          <a:p>
            <a:pPr>
              <a:defRPr u="none"/>
            </a:pPr>
            <a:r>
              <a:rPr lang="en-US" b="1" dirty="0">
                <a:solidFill>
                  <a:schemeClr val="accent5"/>
                </a:solidFill>
                <a:latin typeface="Montserrat ExtraBold" pitchFamily="2" charset="77"/>
                <a:hlinkClick r:id="rId3">
                  <a:extLst>
                    <a:ext uri="{A12FA001-AC4F-418D-AE19-62706E023703}">
                      <ahyp:hlinkClr xmlns:ahyp="http://schemas.microsoft.com/office/drawing/2018/hyperlinkcolor" val="tx"/>
                    </a:ext>
                  </a:extLst>
                </a:hlinkClick>
              </a:rPr>
              <a:t>l</a:t>
            </a:r>
            <a:r>
              <a:rPr lang="en-US" b="1" u="sng" dirty="0">
                <a:solidFill>
                  <a:schemeClr val="accent5"/>
                </a:solidFill>
                <a:latin typeface="Montserrat ExtraBold" pitchFamily="2" charset="77"/>
                <a:hlinkClick r:id="rId3">
                  <a:extLst>
                    <a:ext uri="{A12FA001-AC4F-418D-AE19-62706E023703}">
                      <ahyp:hlinkClr xmlns:ahyp="http://schemas.microsoft.com/office/drawing/2018/hyperlinkcolor" val="tx"/>
                    </a:ext>
                  </a:extLst>
                </a:hlinkClick>
              </a:rPr>
              <a:t>inkedin.com/company/datamax-io</a:t>
            </a:r>
          </a:p>
        </p:txBody>
      </p:sp>
      <p:sp>
        <p:nvSpPr>
          <p:cNvPr id="17" name="Circle">
            <a:extLst>
              <a:ext uri="{FF2B5EF4-FFF2-40B4-BE49-F238E27FC236}">
                <a16:creationId xmlns:a16="http://schemas.microsoft.com/office/drawing/2014/main" id="{BACE0B61-EEA0-4445-8B5E-2C337618F716}"/>
              </a:ext>
            </a:extLst>
          </p:cNvPr>
          <p:cNvSpPr/>
          <p:nvPr/>
        </p:nvSpPr>
        <p:spPr>
          <a:xfrm>
            <a:off x="5130320" y="8829522"/>
            <a:ext cx="233186" cy="23318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 name="Graphic 84">
            <a:extLst>
              <a:ext uri="{FF2B5EF4-FFF2-40B4-BE49-F238E27FC236}">
                <a16:creationId xmlns:a16="http://schemas.microsoft.com/office/drawing/2014/main" id="{8F619693-D0A7-DE49-87A9-09FB65344AA4}"/>
              </a:ext>
            </a:extLst>
          </p:cNvPr>
          <p:cNvSpPr/>
          <p:nvPr/>
        </p:nvSpPr>
        <p:spPr>
          <a:xfrm>
            <a:off x="5177478" y="8876681"/>
            <a:ext cx="138868" cy="1388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176"/>
                  <a:pt x="20484" y="13292"/>
                  <a:pt x="19108" y="13292"/>
                </a:cubicBezTo>
                <a:lnTo>
                  <a:pt x="13292" y="13292"/>
                </a:lnTo>
                <a:lnTo>
                  <a:pt x="13292" y="19108"/>
                </a:lnTo>
                <a:cubicBezTo>
                  <a:pt x="13292" y="20484"/>
                  <a:pt x="12177" y="21600"/>
                  <a:pt x="10800" y="21600"/>
                </a:cubicBezTo>
                <a:cubicBezTo>
                  <a:pt x="9424" y="21600"/>
                  <a:pt x="8308" y="20484"/>
                  <a:pt x="8308" y="19108"/>
                </a:cubicBezTo>
                <a:lnTo>
                  <a:pt x="8308" y="13292"/>
                </a:lnTo>
                <a:lnTo>
                  <a:pt x="2492" y="13292"/>
                </a:lnTo>
                <a:cubicBezTo>
                  <a:pt x="1116" y="13292"/>
                  <a:pt x="0" y="12176"/>
                  <a:pt x="0" y="10800"/>
                </a:cubicBezTo>
                <a:cubicBezTo>
                  <a:pt x="0" y="9423"/>
                  <a:pt x="1116" y="8308"/>
                  <a:pt x="2492" y="8308"/>
                </a:cubicBezTo>
                <a:lnTo>
                  <a:pt x="8308" y="8308"/>
                </a:lnTo>
                <a:lnTo>
                  <a:pt x="8308" y="2492"/>
                </a:lnTo>
                <a:cubicBezTo>
                  <a:pt x="8308" y="1116"/>
                  <a:pt x="9424" y="0"/>
                  <a:pt x="10800" y="0"/>
                </a:cubicBezTo>
                <a:cubicBezTo>
                  <a:pt x="12176" y="0"/>
                  <a:pt x="13292" y="1116"/>
                  <a:pt x="13292" y="2492"/>
                </a:cubicBezTo>
                <a:lnTo>
                  <a:pt x="13292" y="8308"/>
                </a:lnTo>
                <a:lnTo>
                  <a:pt x="19108" y="8308"/>
                </a:lnTo>
                <a:cubicBezTo>
                  <a:pt x="20484" y="8308"/>
                  <a:pt x="21600" y="9424"/>
                  <a:pt x="21600" y="1080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4374356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98"/>
                                        </p:tgtEl>
                                        <p:attrNameLst>
                                          <p:attrName>style.visibility</p:attrName>
                                        </p:attrNameLst>
                                      </p:cBhvr>
                                      <p:to>
                                        <p:strVal val="visible"/>
                                      </p:to>
                                    </p:set>
                                    <p:anim calcmode="lin" valueType="num">
                                      <p:cBhvr additive="base">
                                        <p:cTn id="7" dur="500" fill="hold"/>
                                        <p:tgtEl>
                                          <p:spTgt spid="5598"/>
                                        </p:tgtEl>
                                        <p:attrNameLst>
                                          <p:attrName>ppt_x</p:attrName>
                                        </p:attrNameLst>
                                      </p:cBhvr>
                                      <p:tavLst>
                                        <p:tav tm="0">
                                          <p:val>
                                            <p:strVal val="#ppt_x"/>
                                          </p:val>
                                        </p:tav>
                                        <p:tav tm="100000">
                                          <p:val>
                                            <p:strVal val="#ppt_x"/>
                                          </p:val>
                                        </p:tav>
                                      </p:tavLst>
                                    </p:anim>
                                    <p:anim calcmode="lin" valueType="num">
                                      <p:cBhvr additive="base">
                                        <p:cTn id="8" dur="500" fill="hold"/>
                                        <p:tgtEl>
                                          <p:spTgt spid="55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599">
                                            <p:txEl>
                                              <p:pRg st="0" end="0"/>
                                            </p:txEl>
                                          </p:spTgt>
                                        </p:tgtEl>
                                        <p:attrNameLst>
                                          <p:attrName>style.visibility</p:attrName>
                                        </p:attrNameLst>
                                      </p:cBhvr>
                                      <p:to>
                                        <p:strVal val="visible"/>
                                      </p:to>
                                    </p:set>
                                    <p:animEffect transition="in" filter="fade">
                                      <p:cBhvr>
                                        <p:cTn id="13" dur="500"/>
                                        <p:tgtEl>
                                          <p:spTgt spid="559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12750800" y="2849827"/>
            <a:ext cx="7573492" cy="1844403"/>
            <a:chOff x="12750800" y="2849827"/>
            <a:chExt cx="7573492" cy="1844403"/>
          </a:xfrm>
        </p:grpSpPr>
        <p:sp>
          <p:nvSpPr>
            <p:cNvPr id="129" name="Placeholder Demo Text"/>
            <p:cNvSpPr txBox="1"/>
            <p:nvPr/>
          </p:nvSpPr>
          <p:spPr>
            <a:xfrm>
              <a:off x="12750800" y="3360532"/>
              <a:ext cx="757349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err="1">
                  <a:solidFill>
                    <a:schemeClr val="tx1"/>
                  </a:solidFill>
                  <a:latin typeface="Montserrat ExtraBold" pitchFamily="2" charset="77"/>
                </a:rPr>
                <a:t>Bujar</a:t>
              </a:r>
              <a:r>
                <a:rPr lang="en-US" b="1" dirty="0">
                  <a:solidFill>
                    <a:schemeClr val="tx1"/>
                  </a:solidFill>
                  <a:latin typeface="Montserrat ExtraBold" pitchFamily="2" charset="77"/>
                </a:rPr>
                <a:t> </a:t>
              </a:r>
              <a:r>
                <a:rPr lang="en-US" b="1" dirty="0" err="1">
                  <a:solidFill>
                    <a:schemeClr val="tx1"/>
                  </a:solidFill>
                  <a:latin typeface="Montserrat ExtraBold" pitchFamily="2" charset="77"/>
                </a:rPr>
                <a:t>Bakiu</a:t>
              </a:r>
              <a:endParaRPr b="1" dirty="0">
                <a:solidFill>
                  <a:schemeClr val="tx1"/>
                </a:solidFill>
                <a:latin typeface="Montserrat ExtraBold" pitchFamily="2" charset="77"/>
              </a:endParaRPr>
            </a:p>
          </p:txBody>
        </p:sp>
        <p:grpSp>
          <p:nvGrpSpPr>
            <p:cNvPr id="132" name="Group"/>
            <p:cNvGrpSpPr/>
            <p:nvPr/>
          </p:nvGrpSpPr>
          <p:grpSpPr>
            <a:xfrm>
              <a:off x="12860867" y="2849827"/>
              <a:ext cx="3132658" cy="337336"/>
              <a:chOff x="0" y="-22054"/>
              <a:chExt cx="3132657" cy="337335"/>
            </a:xfrm>
          </p:grpSpPr>
          <p:sp>
            <p:nvSpPr>
              <p:cNvPr id="130" name="Rectangle"/>
              <p:cNvSpPr/>
              <p:nvPr/>
            </p:nvSpPr>
            <p:spPr>
              <a:xfrm>
                <a:off x="0" y="154849"/>
                <a:ext cx="3078590" cy="133399"/>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120664" y="-22054"/>
                <a:ext cx="3011993"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err="1">
                    <a:solidFill>
                      <a:schemeClr val="tx1"/>
                    </a:solidFill>
                  </a:rPr>
                  <a:t>Bujar</a:t>
                </a:r>
                <a:r>
                  <a:rPr lang="en-US" dirty="0">
                    <a:solidFill>
                      <a:schemeClr val="tx1"/>
                    </a:solidFill>
                  </a:rPr>
                  <a:t> </a:t>
                </a:r>
                <a:r>
                  <a:rPr lang="en-US" dirty="0" err="1">
                    <a:solidFill>
                      <a:schemeClr val="tx1"/>
                    </a:solidFill>
                  </a:rPr>
                  <a:t>Bakiu</a:t>
                </a:r>
                <a:endParaRPr dirty="0">
                  <a:solidFill>
                    <a:schemeClr val="tx1"/>
                  </a:solidFill>
                </a:endParaRP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12815678" y="6326290"/>
            <a:ext cx="9801922" cy="5200344"/>
            <a:chOff x="12815678" y="6326290"/>
            <a:chExt cx="9801922" cy="5200344"/>
          </a:xfrm>
        </p:grpSpPr>
        <p:sp>
          <p:nvSpPr>
            <p:cNvPr id="133" name="Lorem ipsum dolor sit amet, consectetur adipiscing elit, sed do eiusmod tempor incididunt ut labore et dolore magna aliqua."/>
            <p:cNvSpPr/>
            <p:nvPr/>
          </p:nvSpPr>
          <p:spPr>
            <a:xfrm>
              <a:off x="13744477" y="6326290"/>
              <a:ext cx="870087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CEO &amp; Machine Learning Engineer, Data Max</a:t>
              </a:r>
              <a:endParaRPr sz="2800" dirty="0">
                <a:solidFill>
                  <a:schemeClr val="tx1"/>
                </a:solidFill>
                <a:latin typeface="Montserrat" pitchFamily="2" charset="77"/>
              </a:endParaRP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44477" y="7588746"/>
              <a:ext cx="8873123" cy="57906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Graduated 2016, MSc, RWTH Aachen University</a:t>
              </a:r>
              <a:endParaRPr sz="2800" dirty="0">
                <a:solidFill>
                  <a:schemeClr val="tx1"/>
                </a:solidFill>
                <a:latin typeface="Montserrat" pitchFamily="2" charset="77"/>
              </a:endParaRP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36010" y="8668470"/>
              <a:ext cx="8558496" cy="10961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Passionate about Machine Learning, Software Engineering and running</a:t>
              </a:r>
              <a:endParaRPr sz="2800" dirty="0">
                <a:solidFill>
                  <a:schemeClr val="tx1"/>
                </a:solidFill>
                <a:latin typeface="Montserrat" pitchFamily="2" charset="77"/>
              </a:endParaRP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36010" y="9913435"/>
              <a:ext cx="8545734" cy="161319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lang="en-US" sz="2800" dirty="0">
                  <a:solidFill>
                    <a:schemeClr val="tx1"/>
                  </a:solidFill>
                  <a:latin typeface="Montserrat" pitchFamily="2" charset="77"/>
                </a:rPr>
                <a:t>Find me in Twitter: 	@</a:t>
              </a:r>
              <a:r>
                <a:rPr lang="en-US" sz="2800" dirty="0" err="1">
                  <a:solidFill>
                    <a:schemeClr val="tx1"/>
                  </a:solidFill>
                  <a:latin typeface="Montserrat" pitchFamily="2" charset="77"/>
                </a:rPr>
                <a:t>bujarbakiu</a:t>
              </a:r>
              <a:br>
                <a:rPr lang="en-US" sz="2800" dirty="0">
                  <a:solidFill>
                    <a:schemeClr val="tx1"/>
                  </a:solidFill>
                  <a:latin typeface="Montserrat" pitchFamily="2" charset="77"/>
                </a:rPr>
              </a:br>
              <a:r>
                <a:rPr lang="en-US" sz="2800" dirty="0">
                  <a:solidFill>
                    <a:schemeClr val="tx1"/>
                  </a:solidFill>
                  <a:latin typeface="Montserrat" pitchFamily="2" charset="77"/>
                </a:rPr>
                <a:t>			LinkedIn: 	</a:t>
              </a:r>
              <a:r>
                <a:rPr lang="en-US" sz="2800" dirty="0" err="1">
                  <a:solidFill>
                    <a:schemeClr val="tx1"/>
                  </a:solidFill>
                  <a:latin typeface="Montserrat" pitchFamily="2" charset="77"/>
                </a:rPr>
                <a:t>linkedin.com</a:t>
              </a:r>
              <a:r>
                <a:rPr lang="en-US" sz="2800" dirty="0">
                  <a:solidFill>
                    <a:schemeClr val="tx1"/>
                  </a:solidFill>
                  <a:latin typeface="Montserrat" pitchFamily="2" charset="77"/>
                </a:rPr>
                <a:t>/in/</a:t>
              </a:r>
              <a:r>
                <a:rPr lang="en-US" sz="2800" dirty="0" err="1">
                  <a:solidFill>
                    <a:schemeClr val="tx1"/>
                  </a:solidFill>
                  <a:latin typeface="Montserrat" pitchFamily="2" charset="77"/>
                </a:rPr>
                <a:t>bbakiu</a:t>
              </a:r>
              <a:endParaRPr lang="en-US" sz="2800" dirty="0">
                <a:solidFill>
                  <a:schemeClr val="tx1"/>
                </a:solidFill>
                <a:latin typeface="Montserrat" pitchFamily="2" charset="77"/>
              </a:endParaRPr>
            </a:p>
            <a:p>
              <a:r>
                <a:rPr lang="en-US" sz="2800" dirty="0">
                  <a:solidFill>
                    <a:schemeClr val="tx1"/>
                  </a:solidFill>
                  <a:latin typeface="Montserrat" pitchFamily="2" charset="77"/>
                </a:rPr>
                <a:t>			Email:		</a:t>
              </a:r>
              <a:r>
                <a:rPr lang="en-US" sz="2800" dirty="0" err="1">
                  <a:solidFill>
                    <a:schemeClr val="tx1"/>
                  </a:solidFill>
                  <a:latin typeface="Montserrat" pitchFamily="2" charset="77"/>
                </a:rPr>
                <a:t>bujar@data-max.io</a:t>
              </a:r>
              <a:endParaRPr sz="2800" dirty="0">
                <a:solidFill>
                  <a:schemeClr val="tx1"/>
                </a:solidFill>
                <a:latin typeface="Montserrat" pitchFamily="2" charset="77"/>
              </a:endParaRP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pic>
        <p:nvPicPr>
          <p:cNvPr id="22" name="Bildplatzhalter 8" descr="Bujar Bakiu, CEO">
            <a:extLst>
              <a:ext uri="{FF2B5EF4-FFF2-40B4-BE49-F238E27FC236}">
                <a16:creationId xmlns:a16="http://schemas.microsoft.com/office/drawing/2014/main" id="{CCD51A86-F3D2-3144-B7B5-4AF0EDF819E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829" r="7829"/>
          <a:stretch/>
        </p:blipFill>
        <p:spPr>
          <a:xfrm>
            <a:off x="2651125" y="2390775"/>
            <a:ext cx="8004175" cy="9490075"/>
          </a:xfrm>
          <a:prstGeom prst="roundRect">
            <a:avLst>
              <a:gd name="adj" fmla="val 5070"/>
            </a:avLst>
          </a:prstGeom>
        </p:spPr>
      </p:pic>
    </p:spTree>
    <p:extLst>
      <p:ext uri="{BB962C8B-B14F-4D97-AF65-F5344CB8AC3E}">
        <p14:creationId xmlns:p14="http://schemas.microsoft.com/office/powerpoint/2010/main" val="6203194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66"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79582" y="5639213"/>
            <a:ext cx="9104678" cy="5346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a:t>
            </a:r>
          </a:p>
        </p:txBody>
      </p:sp>
      <p:sp>
        <p:nvSpPr>
          <p:cNvPr id="70" name="Vel quam elementum pulvinar etiam non quam lacus. Consequat semper viverra nam libero. Sodales ut eu sem integer vitae justo eget magna fermentum. Placerat duis ultricies lacus sed turpis tincidunt id aliquet. Sed ullamcorper morbi tincidunt ornare massa"/>
          <p:cNvSpPr txBox="1"/>
          <p:nvPr/>
        </p:nvSpPr>
        <p:spPr>
          <a:xfrm>
            <a:off x="12660349" y="5639213"/>
            <a:ext cx="9104678" cy="5346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Vel </a:t>
            </a:r>
            <a:r>
              <a:rPr dirty="0" err="1">
                <a:solidFill>
                  <a:schemeClr val="tx2"/>
                </a:solidFill>
              </a:rPr>
              <a:t>quam</a:t>
            </a:r>
            <a:r>
              <a:rPr dirty="0">
                <a:solidFill>
                  <a:schemeClr val="tx2"/>
                </a:solidFill>
              </a:rPr>
              <a:t> </a:t>
            </a:r>
            <a:r>
              <a:rPr dirty="0" err="1">
                <a:solidFill>
                  <a:schemeClr val="tx2"/>
                </a:solidFill>
              </a:rPr>
              <a:t>elementum</a:t>
            </a:r>
            <a:r>
              <a:rPr dirty="0">
                <a:solidFill>
                  <a:schemeClr val="tx2"/>
                </a:solidFill>
              </a:rPr>
              <a:t> pulvinar </a:t>
            </a:r>
            <a:r>
              <a:rPr dirty="0" err="1">
                <a:solidFill>
                  <a:schemeClr val="tx2"/>
                </a:solidFill>
              </a:rPr>
              <a:t>etiam</a:t>
            </a:r>
            <a:r>
              <a:rPr dirty="0">
                <a:solidFill>
                  <a:schemeClr val="tx2"/>
                </a:solidFill>
              </a:rPr>
              <a:t> non </a:t>
            </a:r>
            <a:r>
              <a:rPr dirty="0" err="1">
                <a:solidFill>
                  <a:schemeClr val="tx2"/>
                </a:solidFill>
              </a:rPr>
              <a:t>quam</a:t>
            </a:r>
            <a:r>
              <a:rPr dirty="0">
                <a:solidFill>
                  <a:schemeClr val="tx2"/>
                </a:solidFill>
              </a:rPr>
              <a:t> </a:t>
            </a:r>
            <a:r>
              <a:rPr dirty="0" err="1">
                <a:solidFill>
                  <a:schemeClr val="tx2"/>
                </a:solidFill>
              </a:rPr>
              <a:t>lacus</a:t>
            </a:r>
            <a:r>
              <a:rPr dirty="0">
                <a:solidFill>
                  <a:schemeClr val="tx2"/>
                </a:solidFill>
              </a:rPr>
              <a:t>. </a:t>
            </a:r>
            <a:r>
              <a:rPr dirty="0" err="1">
                <a:solidFill>
                  <a:schemeClr val="tx2"/>
                </a:solidFill>
              </a:rPr>
              <a:t>Consequat</a:t>
            </a:r>
            <a:r>
              <a:rPr dirty="0">
                <a:solidFill>
                  <a:schemeClr val="tx2"/>
                </a:solidFill>
              </a:rPr>
              <a:t> semper </a:t>
            </a:r>
            <a:r>
              <a:rPr dirty="0" err="1">
                <a:solidFill>
                  <a:schemeClr val="tx2"/>
                </a:solidFill>
              </a:rPr>
              <a:t>viverra</a:t>
            </a:r>
            <a:r>
              <a:rPr dirty="0">
                <a:solidFill>
                  <a:schemeClr val="tx2"/>
                </a:solidFill>
              </a:rPr>
              <a:t> </a:t>
            </a:r>
            <a:r>
              <a:rPr dirty="0" err="1">
                <a:solidFill>
                  <a:schemeClr val="tx2"/>
                </a:solidFill>
              </a:rPr>
              <a:t>nam</a:t>
            </a:r>
            <a:r>
              <a:rPr dirty="0">
                <a:solidFill>
                  <a:schemeClr val="tx2"/>
                </a:solidFill>
              </a:rPr>
              <a:t> libero. </a:t>
            </a:r>
            <a:r>
              <a:rPr dirty="0" err="1">
                <a:solidFill>
                  <a:schemeClr val="tx2"/>
                </a:solidFill>
              </a:rPr>
              <a:t>Sodales</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sem</a:t>
            </a:r>
            <a:r>
              <a:rPr dirty="0">
                <a:solidFill>
                  <a:schemeClr val="tx2"/>
                </a:solidFill>
              </a:rPr>
              <a:t> integer vitae </a:t>
            </a:r>
            <a:r>
              <a:rPr dirty="0" err="1">
                <a:solidFill>
                  <a:schemeClr val="tx2"/>
                </a:solidFill>
              </a:rPr>
              <a:t>justo</a:t>
            </a:r>
            <a:r>
              <a:rPr dirty="0">
                <a:solidFill>
                  <a:schemeClr val="tx2"/>
                </a:solidFill>
              </a:rPr>
              <a:t> </a:t>
            </a:r>
            <a:r>
              <a:rPr dirty="0" err="1">
                <a:solidFill>
                  <a:schemeClr val="tx2"/>
                </a:solidFill>
              </a:rPr>
              <a:t>eget</a:t>
            </a:r>
            <a:r>
              <a:rPr dirty="0">
                <a:solidFill>
                  <a:schemeClr val="tx2"/>
                </a:solidFill>
              </a:rPr>
              <a:t> magna fermentum.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Sed </a:t>
            </a:r>
            <a:r>
              <a:rPr dirty="0" err="1">
                <a:solidFill>
                  <a:schemeClr val="tx2"/>
                </a:solidFill>
              </a:rPr>
              <a:t>ullamcorper</a:t>
            </a:r>
            <a:r>
              <a:rPr dirty="0">
                <a:solidFill>
                  <a:schemeClr val="tx2"/>
                </a:solidFill>
              </a:rPr>
              <a:t> </a:t>
            </a:r>
            <a:r>
              <a:rPr dirty="0" err="1">
                <a:solidFill>
                  <a:schemeClr val="tx2"/>
                </a:solidFill>
              </a:rPr>
              <a:t>morbi</a:t>
            </a:r>
            <a:r>
              <a:rPr dirty="0">
                <a:solidFill>
                  <a:schemeClr val="tx2"/>
                </a:solidFill>
              </a:rPr>
              <a:t> </a:t>
            </a:r>
            <a:r>
              <a:rPr dirty="0" err="1">
                <a:solidFill>
                  <a:schemeClr val="tx2"/>
                </a:solidFill>
              </a:rPr>
              <a:t>tincidunt</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massa</a:t>
            </a:r>
            <a:r>
              <a:rPr dirty="0">
                <a:solidFill>
                  <a:schemeClr val="tx2"/>
                </a:solidFill>
              </a:rPr>
              <a:t>. Pretium </a:t>
            </a:r>
            <a:r>
              <a:rPr dirty="0" err="1">
                <a:solidFill>
                  <a:schemeClr val="tx2"/>
                </a:solidFill>
              </a:rPr>
              <a:t>vulputate</a:t>
            </a:r>
            <a:r>
              <a:rPr dirty="0">
                <a:solidFill>
                  <a:schemeClr val="tx2"/>
                </a:solidFill>
              </a:rPr>
              <a:t> </a:t>
            </a:r>
            <a:r>
              <a:rPr dirty="0" err="1">
                <a:solidFill>
                  <a:schemeClr val="tx2"/>
                </a:solidFill>
              </a:rPr>
              <a:t>sapien</a:t>
            </a:r>
            <a:r>
              <a:rPr dirty="0">
                <a:solidFill>
                  <a:schemeClr val="tx2"/>
                </a:solidFill>
              </a:rPr>
              <a:t> </a:t>
            </a:r>
            <a:r>
              <a:rPr dirty="0" err="1">
                <a:solidFill>
                  <a:schemeClr val="tx2"/>
                </a:solidFill>
              </a:rPr>
              <a:t>nec</a:t>
            </a:r>
            <a:r>
              <a:rPr dirty="0">
                <a:solidFill>
                  <a:schemeClr val="tx2"/>
                </a:solidFill>
              </a:rPr>
              <a:t> </a:t>
            </a:r>
            <a:r>
              <a:rPr dirty="0" err="1">
                <a:solidFill>
                  <a:schemeClr val="tx2"/>
                </a:solidFill>
              </a:rPr>
              <a:t>sagittis</a:t>
            </a:r>
            <a:r>
              <a:rPr dirty="0">
                <a:solidFill>
                  <a:schemeClr val="tx2"/>
                </a:solidFill>
              </a:rPr>
              <a:t>.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Turpis</a:t>
            </a:r>
            <a:r>
              <a:rPr dirty="0">
                <a:solidFill>
                  <a:schemeClr val="tx2"/>
                </a:solidFill>
              </a:rPr>
              <a:t> in </a:t>
            </a:r>
            <a:r>
              <a:rPr dirty="0" err="1">
                <a:solidFill>
                  <a:schemeClr val="tx2"/>
                </a:solidFill>
              </a:rPr>
              <a:t>eu</a:t>
            </a:r>
            <a:r>
              <a:rPr dirty="0">
                <a:solidFill>
                  <a:schemeClr val="tx2"/>
                </a:solidFill>
              </a:rPr>
              <a:t> mi </a:t>
            </a:r>
            <a:r>
              <a:rPr dirty="0" err="1">
                <a:solidFill>
                  <a:schemeClr val="tx2"/>
                </a:solidFill>
              </a:rPr>
              <a:t>bibendum</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congue</a:t>
            </a:r>
            <a:r>
              <a:rPr dirty="0">
                <a:solidFill>
                  <a:schemeClr val="tx2"/>
                </a:solidFill>
              </a:rPr>
              <a:t> </a:t>
            </a:r>
            <a:r>
              <a:rPr dirty="0" err="1">
                <a:solidFill>
                  <a:schemeClr val="tx2"/>
                </a:solidFill>
              </a:rPr>
              <a:t>quisque</a:t>
            </a:r>
            <a:r>
              <a:rPr dirty="0">
                <a:solidFill>
                  <a:schemeClr val="tx2"/>
                </a:solidFill>
              </a:rPr>
              <a:t> </a:t>
            </a:r>
            <a:r>
              <a:rPr dirty="0" err="1">
                <a:solidFill>
                  <a:schemeClr val="tx2"/>
                </a:solidFill>
              </a:rPr>
              <a:t>egestas</a:t>
            </a:r>
            <a:r>
              <a:rPr dirty="0">
                <a:solidFill>
                  <a:schemeClr val="tx2"/>
                </a:solidFill>
              </a:rPr>
              <a:t>. Tempus </a:t>
            </a:r>
            <a:r>
              <a:rPr dirty="0" err="1">
                <a:solidFill>
                  <a:schemeClr val="tx2"/>
                </a:solidFill>
              </a:rPr>
              <a:t>egestas</a:t>
            </a:r>
            <a:r>
              <a:rPr dirty="0">
                <a:solidFill>
                  <a:schemeClr val="tx2"/>
                </a:solidFill>
              </a:rPr>
              <a:t> sed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 </a:t>
            </a:r>
          </a:p>
          <a:p>
            <a:pPr algn="l" defTabSz="457200">
              <a:lnSpc>
                <a:spcPct val="120000"/>
              </a:lnSpc>
              <a:defRPr sz="2200" b="0">
                <a:solidFill>
                  <a:srgbClr val="7F8189"/>
                </a:solidFill>
                <a:latin typeface="Arial"/>
                <a:ea typeface="Arial"/>
                <a:cs typeface="Arial"/>
                <a:sym typeface="Arial"/>
              </a:defRPr>
            </a:pPr>
            <a:endParaRPr dirty="0">
              <a:solidFill>
                <a:schemeClr val="tx2"/>
              </a:solidFill>
            </a:endParaRPr>
          </a:p>
          <a:p>
            <a:pPr algn="l" defTabSz="457200">
              <a:lnSpc>
                <a:spcPct val="120000"/>
              </a:lnSpc>
              <a:defRPr sz="2200" b="0">
                <a:solidFill>
                  <a:srgbClr val="7F8189"/>
                </a:solidFill>
                <a:latin typeface="Arial"/>
                <a:ea typeface="Arial"/>
                <a:cs typeface="Arial"/>
                <a:sym typeface="Arial"/>
              </a:defRPr>
            </a:pPr>
            <a:r>
              <a:rPr dirty="0" err="1">
                <a:solidFill>
                  <a:schemeClr val="tx2"/>
                </a:solidFill>
              </a:rPr>
              <a:t>Metus</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scelerisque</a:t>
            </a:r>
            <a:r>
              <a:rPr dirty="0">
                <a:solidFill>
                  <a:schemeClr val="tx2"/>
                </a:solidFill>
              </a:rPr>
              <a:t> </a:t>
            </a:r>
            <a:r>
              <a:rPr dirty="0" err="1">
                <a:solidFill>
                  <a:schemeClr val="tx2"/>
                </a:solidFill>
              </a:rPr>
              <a:t>felis</a:t>
            </a:r>
            <a:r>
              <a:rPr dirty="0">
                <a:solidFill>
                  <a:schemeClr val="tx2"/>
                </a:solidFill>
              </a:rPr>
              <a:t> </a:t>
            </a:r>
            <a:r>
              <a:rPr dirty="0" err="1">
                <a:solidFill>
                  <a:schemeClr val="tx2"/>
                </a:solidFill>
              </a:rPr>
              <a:t>imperdiet</a:t>
            </a:r>
            <a:r>
              <a:rPr dirty="0">
                <a:solidFill>
                  <a:schemeClr val="tx2"/>
                </a:solidFill>
              </a:rPr>
              <a:t> </a:t>
            </a:r>
            <a:r>
              <a:rPr dirty="0" err="1">
                <a:solidFill>
                  <a:schemeClr val="tx2"/>
                </a:solidFill>
              </a:rPr>
              <a:t>proin</a:t>
            </a:r>
            <a:r>
              <a:rPr dirty="0">
                <a:solidFill>
                  <a:schemeClr val="tx2"/>
                </a:solidFill>
              </a:rPr>
              <a:t> fermentum </a:t>
            </a:r>
            <a:r>
              <a:rPr dirty="0" err="1">
                <a:solidFill>
                  <a:schemeClr val="tx2"/>
                </a:solidFill>
              </a:rPr>
              <a:t>leo</a:t>
            </a:r>
            <a:r>
              <a:rPr dirty="0">
                <a:solidFill>
                  <a:schemeClr val="tx2"/>
                </a:solidFill>
              </a:rPr>
              <a:t>. </a:t>
            </a:r>
            <a:r>
              <a:rPr dirty="0" err="1">
                <a:solidFill>
                  <a:schemeClr val="tx2"/>
                </a:solidFill>
              </a:rPr>
              <a:t>Sagittis</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bibendum</a:t>
            </a:r>
            <a:r>
              <a:rPr dirty="0">
                <a:solidFill>
                  <a:schemeClr val="tx2"/>
                </a:solidFill>
              </a:rPr>
              <a:t> </a:t>
            </a:r>
            <a:r>
              <a:rPr dirty="0" err="1">
                <a:solidFill>
                  <a:schemeClr val="tx2"/>
                </a:solidFill>
              </a:rPr>
              <a:t>arcu</a:t>
            </a:r>
            <a:r>
              <a:rPr dirty="0">
                <a:solidFill>
                  <a:schemeClr val="tx2"/>
                </a:solidFill>
              </a:rPr>
              <a:t> vitae </a:t>
            </a:r>
            <a:r>
              <a:rPr dirty="0" err="1">
                <a:solidFill>
                  <a:schemeClr val="tx2"/>
                </a:solidFill>
              </a:rPr>
              <a:t>elementum</a:t>
            </a:r>
            <a:r>
              <a:rPr dirty="0">
                <a:solidFill>
                  <a:schemeClr val="tx2"/>
                </a:solidFill>
              </a:rPr>
              <a:t> </a:t>
            </a:r>
            <a:r>
              <a:rPr dirty="0" err="1">
                <a:solidFill>
                  <a:schemeClr val="tx2"/>
                </a:solidFill>
              </a:rPr>
              <a:t>curabitur</a:t>
            </a:r>
            <a:r>
              <a:rPr dirty="0">
                <a:solidFill>
                  <a:schemeClr val="tx2"/>
                </a:solidFill>
              </a:rPr>
              <a:t> vitae </a:t>
            </a:r>
            <a:r>
              <a:rPr dirty="0" err="1">
                <a:solidFill>
                  <a:schemeClr val="tx2"/>
                </a:solidFill>
              </a:rPr>
              <a:t>nunc</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eget</a:t>
            </a:r>
            <a:r>
              <a:rPr dirty="0">
                <a:solidFill>
                  <a:schemeClr val="tx2"/>
                </a:solidFill>
              </a:rPr>
              <a:t> gravida cum sociis </a:t>
            </a:r>
            <a:r>
              <a:rPr dirty="0" err="1">
                <a:solidFill>
                  <a:schemeClr val="tx2"/>
                </a:solidFill>
              </a:rPr>
              <a:t>bibendum</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congue</a:t>
            </a:r>
            <a:r>
              <a:rPr dirty="0">
                <a:solidFill>
                  <a:schemeClr val="tx2"/>
                </a:solidFill>
              </a:rPr>
              <a:t> </a:t>
            </a:r>
            <a:r>
              <a:rPr dirty="0" err="1">
                <a:solidFill>
                  <a:schemeClr val="tx2"/>
                </a:solidFill>
              </a:rPr>
              <a:t>quisque</a:t>
            </a:r>
            <a:r>
              <a:rPr dirty="0">
                <a:solidFill>
                  <a:schemeClr val="tx2"/>
                </a:solidFill>
              </a:rPr>
              <a:t> </a:t>
            </a:r>
            <a:r>
              <a:rPr dirty="0" err="1">
                <a:solidFill>
                  <a:schemeClr val="tx2"/>
                </a:solidFill>
              </a:rPr>
              <a:t>natoque</a:t>
            </a:r>
            <a:r>
              <a:rPr dirty="0">
                <a:solidFill>
                  <a:schemeClr val="tx2"/>
                </a:solidFill>
              </a:rPr>
              <a:t>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elementum</a:t>
            </a:r>
            <a:r>
              <a:rPr dirty="0">
                <a:solidFill>
                  <a:schemeClr val="tx2"/>
                </a:solidFill>
              </a:rPr>
              <a:t> pulvinar </a:t>
            </a:r>
            <a:r>
              <a:rPr dirty="0" err="1">
                <a:solidFill>
                  <a:schemeClr val="tx2"/>
                </a:solidFill>
              </a:rPr>
              <a:t>etiam</a:t>
            </a:r>
            <a:r>
              <a:rPr dirty="0">
                <a:solidFill>
                  <a:schemeClr val="tx2"/>
                </a:solidFill>
              </a:rPr>
              <a:t> non vitae </a:t>
            </a:r>
            <a:r>
              <a:rPr dirty="0" err="1">
                <a:solidFill>
                  <a:schemeClr val="tx2"/>
                </a:solidFill>
              </a:rPr>
              <a:t>elementum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penatibus</a:t>
            </a:r>
            <a:r>
              <a:rPr dirty="0">
                <a:solidFill>
                  <a:schemeClr val="tx2"/>
                </a:solidFill>
              </a:rPr>
              <a:t>.</a:t>
            </a:r>
          </a:p>
        </p:txBody>
      </p:sp>
      <p:grpSp>
        <p:nvGrpSpPr>
          <p:cNvPr id="2" name="Group 1">
            <a:extLst>
              <a:ext uri="{FF2B5EF4-FFF2-40B4-BE49-F238E27FC236}">
                <a16:creationId xmlns:a16="http://schemas.microsoft.com/office/drawing/2014/main" id="{15DF7849-56AE-864F-A1B4-CF29C770A94F}"/>
              </a:ext>
            </a:extLst>
          </p:cNvPr>
          <p:cNvGrpSpPr/>
          <p:nvPr/>
        </p:nvGrpSpPr>
        <p:grpSpPr>
          <a:xfrm>
            <a:off x="2827866" y="3428488"/>
            <a:ext cx="12910586" cy="1861260"/>
            <a:chOff x="2827866" y="3428488"/>
            <a:chExt cx="12910586" cy="1861260"/>
          </a:xfrm>
        </p:grpSpPr>
        <p:sp>
          <p:nvSpPr>
            <p:cNvPr id="65" name="Placeholder Demo Text"/>
            <p:cNvSpPr txBox="1"/>
            <p:nvPr/>
          </p:nvSpPr>
          <p:spPr>
            <a:xfrm>
              <a:off x="2827866" y="3956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9" name="Group">
              <a:extLst>
                <a:ext uri="{FF2B5EF4-FFF2-40B4-BE49-F238E27FC236}">
                  <a16:creationId xmlns:a16="http://schemas.microsoft.com/office/drawing/2014/main" id="{179B9D02-1A3E-8540-992B-20D969FED38B}"/>
                </a:ext>
              </a:extLst>
            </p:cNvPr>
            <p:cNvGrpSpPr/>
            <p:nvPr/>
          </p:nvGrpSpPr>
          <p:grpSpPr>
            <a:xfrm>
              <a:off x="2921000" y="3428488"/>
              <a:ext cx="3393043" cy="337336"/>
              <a:chOff x="0" y="-38910"/>
              <a:chExt cx="3393042" cy="337334"/>
            </a:xfrm>
          </p:grpSpPr>
          <p:sp>
            <p:nvSpPr>
              <p:cNvPr id="10" name="Rectangle">
                <a:extLst>
                  <a:ext uri="{FF2B5EF4-FFF2-40B4-BE49-F238E27FC236}">
                    <a16:creationId xmlns:a16="http://schemas.microsoft.com/office/drawing/2014/main" id="{1372F993-712E-3247-89FB-717AF27CB6DC}"/>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 name="Subtitle Text">
                <a:extLst>
                  <a:ext uri="{FF2B5EF4-FFF2-40B4-BE49-F238E27FC236}">
                    <a16:creationId xmlns:a16="http://schemas.microsoft.com/office/drawing/2014/main" id="{03352C08-3D83-EE40-B7EF-530BEF98E0A4}"/>
                  </a:ext>
                </a:extLst>
              </p:cNvPr>
              <p:cNvSpPr/>
              <p:nvPr/>
            </p:nvSpPr>
            <p:spPr>
              <a:xfrm>
                <a:off x="51716" y="-38910"/>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additive="base">
                                        <p:cTn id="13" dur="500" fill="hold"/>
                                        <p:tgtEl>
                                          <p:spTgt spid="70"/>
                                        </p:tgtEl>
                                        <p:attrNameLst>
                                          <p:attrName>ppt_x</p:attrName>
                                        </p:attrNameLst>
                                      </p:cBhvr>
                                      <p:tavLst>
                                        <p:tav tm="0">
                                          <p:val>
                                            <p:strVal val="1+#ppt_w/2"/>
                                          </p:val>
                                        </p:tav>
                                        <p:tav tm="100000">
                                          <p:val>
                                            <p:strVal val="#ppt_x"/>
                                          </p:val>
                                        </p:tav>
                                      </p:tavLst>
                                    </p:anim>
                                    <p:anim calcmode="lin" valueType="num">
                                      <p:cBhvr additive="base">
                                        <p:cTn id="14" dur="500" fill="hold"/>
                                        <p:tgtEl>
                                          <p:spTgt spid="7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5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79582" y="5639213"/>
            <a:ext cx="18932553" cy="5346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 Diam sit </a:t>
            </a:r>
            <a:r>
              <a:rPr dirty="0" err="1">
                <a:solidFill>
                  <a:schemeClr val="tx2"/>
                </a:solidFill>
              </a:rPr>
              <a:t>amet</a:t>
            </a:r>
            <a:r>
              <a:rPr dirty="0">
                <a:solidFill>
                  <a:schemeClr val="tx2"/>
                </a:solidFill>
              </a:rPr>
              <a:t> </a:t>
            </a:r>
            <a:r>
              <a:rPr dirty="0" err="1">
                <a:solidFill>
                  <a:schemeClr val="tx2"/>
                </a:solidFill>
              </a:rPr>
              <a:t>nisl</a:t>
            </a:r>
            <a:r>
              <a:rPr dirty="0">
                <a:solidFill>
                  <a:schemeClr val="tx2"/>
                </a:solidFill>
              </a:rPr>
              <a:t> </a:t>
            </a:r>
            <a:r>
              <a:rPr dirty="0" err="1">
                <a:solidFill>
                  <a:schemeClr val="tx2"/>
                </a:solidFill>
              </a:rPr>
              <a:t>suscipit</a:t>
            </a:r>
            <a:r>
              <a:rPr dirty="0">
                <a:solidFill>
                  <a:schemeClr val="tx2"/>
                </a:solidFill>
              </a:rPr>
              <a:t>. </a:t>
            </a:r>
            <a:r>
              <a:rPr dirty="0" err="1">
                <a:solidFill>
                  <a:schemeClr val="tx2"/>
                </a:solidFill>
              </a:rPr>
              <a:t>Augue</a:t>
            </a:r>
            <a:r>
              <a:rPr dirty="0">
                <a:solidFill>
                  <a:schemeClr val="tx2"/>
                </a:solidFill>
              </a:rPr>
              <a:t> </a:t>
            </a:r>
            <a:r>
              <a:rPr dirty="0" err="1">
                <a:solidFill>
                  <a:schemeClr val="tx2"/>
                </a:solidFill>
              </a:rPr>
              <a:t>eget</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a:t>
            </a:r>
          </a:p>
          <a:p>
            <a:pPr algn="l" defTabSz="457200">
              <a:lnSpc>
                <a:spcPct val="120000"/>
              </a:lnSpc>
              <a:defRPr sz="2200" b="0">
                <a:solidFill>
                  <a:srgbClr val="7F8189"/>
                </a:solidFill>
                <a:latin typeface="Arial"/>
                <a:ea typeface="Arial"/>
                <a:cs typeface="Arial"/>
                <a:sym typeface="Arial"/>
              </a:defRPr>
            </a:pPr>
            <a:endParaRPr dirty="0">
              <a:solidFill>
                <a:schemeClr val="tx2"/>
              </a:solidFill>
            </a:endParaRPr>
          </a:p>
          <a:p>
            <a:pPr algn="l" defTabSz="457200">
              <a:lnSpc>
                <a:spcPct val="120000"/>
              </a:lnSpc>
              <a:defRPr sz="2200" b="0">
                <a:solidFill>
                  <a:srgbClr val="7F8189"/>
                </a:solidFill>
                <a:latin typeface="Arial"/>
                <a:ea typeface="Arial"/>
                <a:cs typeface="Arial"/>
                <a:sym typeface="Arial"/>
              </a:defRPr>
            </a:pPr>
            <a:r>
              <a:rPr dirty="0">
                <a:solidFill>
                  <a:schemeClr val="tx2"/>
                </a:solidFill>
              </a:rPr>
              <a:t>Vel </a:t>
            </a:r>
            <a:r>
              <a:rPr dirty="0" err="1">
                <a:solidFill>
                  <a:schemeClr val="tx2"/>
                </a:solidFill>
              </a:rPr>
              <a:t>quam</a:t>
            </a:r>
            <a:r>
              <a:rPr dirty="0">
                <a:solidFill>
                  <a:schemeClr val="tx2"/>
                </a:solidFill>
              </a:rPr>
              <a:t> </a:t>
            </a:r>
            <a:r>
              <a:rPr dirty="0" err="1">
                <a:solidFill>
                  <a:schemeClr val="tx2"/>
                </a:solidFill>
              </a:rPr>
              <a:t>elementum</a:t>
            </a:r>
            <a:r>
              <a:rPr dirty="0">
                <a:solidFill>
                  <a:schemeClr val="tx2"/>
                </a:solidFill>
              </a:rPr>
              <a:t> pulvinar </a:t>
            </a:r>
            <a:r>
              <a:rPr dirty="0" err="1">
                <a:solidFill>
                  <a:schemeClr val="tx2"/>
                </a:solidFill>
              </a:rPr>
              <a:t>etiam</a:t>
            </a:r>
            <a:r>
              <a:rPr dirty="0">
                <a:solidFill>
                  <a:schemeClr val="tx2"/>
                </a:solidFill>
              </a:rPr>
              <a:t> non </a:t>
            </a:r>
            <a:r>
              <a:rPr dirty="0" err="1">
                <a:solidFill>
                  <a:schemeClr val="tx2"/>
                </a:solidFill>
              </a:rPr>
              <a:t>quam</a:t>
            </a:r>
            <a:r>
              <a:rPr dirty="0">
                <a:solidFill>
                  <a:schemeClr val="tx2"/>
                </a:solidFill>
              </a:rPr>
              <a:t> </a:t>
            </a:r>
            <a:r>
              <a:rPr dirty="0" err="1">
                <a:solidFill>
                  <a:schemeClr val="tx2"/>
                </a:solidFill>
              </a:rPr>
              <a:t>lacus</a:t>
            </a:r>
            <a:r>
              <a:rPr dirty="0">
                <a:solidFill>
                  <a:schemeClr val="tx2"/>
                </a:solidFill>
              </a:rPr>
              <a:t>. </a:t>
            </a:r>
            <a:r>
              <a:rPr dirty="0" err="1">
                <a:solidFill>
                  <a:schemeClr val="tx2"/>
                </a:solidFill>
              </a:rPr>
              <a:t>Consequat</a:t>
            </a:r>
            <a:r>
              <a:rPr dirty="0">
                <a:solidFill>
                  <a:schemeClr val="tx2"/>
                </a:solidFill>
              </a:rPr>
              <a:t> semper </a:t>
            </a:r>
            <a:r>
              <a:rPr dirty="0" err="1">
                <a:solidFill>
                  <a:schemeClr val="tx2"/>
                </a:solidFill>
              </a:rPr>
              <a:t>viverra</a:t>
            </a:r>
            <a:r>
              <a:rPr dirty="0">
                <a:solidFill>
                  <a:schemeClr val="tx2"/>
                </a:solidFill>
              </a:rPr>
              <a:t> </a:t>
            </a:r>
            <a:r>
              <a:rPr dirty="0" err="1">
                <a:solidFill>
                  <a:schemeClr val="tx2"/>
                </a:solidFill>
              </a:rPr>
              <a:t>nam</a:t>
            </a:r>
            <a:r>
              <a:rPr dirty="0">
                <a:solidFill>
                  <a:schemeClr val="tx2"/>
                </a:solidFill>
              </a:rPr>
              <a:t> libero. </a:t>
            </a:r>
            <a:r>
              <a:rPr dirty="0" err="1">
                <a:solidFill>
                  <a:schemeClr val="tx2"/>
                </a:solidFill>
              </a:rPr>
              <a:t>Sodales</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sem</a:t>
            </a:r>
            <a:r>
              <a:rPr dirty="0">
                <a:solidFill>
                  <a:schemeClr val="tx2"/>
                </a:solidFill>
              </a:rPr>
              <a:t> integer vitae </a:t>
            </a:r>
            <a:r>
              <a:rPr dirty="0" err="1">
                <a:solidFill>
                  <a:schemeClr val="tx2"/>
                </a:solidFill>
              </a:rPr>
              <a:t>justo</a:t>
            </a:r>
            <a:r>
              <a:rPr dirty="0">
                <a:solidFill>
                  <a:schemeClr val="tx2"/>
                </a:solidFill>
              </a:rPr>
              <a:t> </a:t>
            </a:r>
            <a:r>
              <a:rPr dirty="0" err="1">
                <a:solidFill>
                  <a:schemeClr val="tx2"/>
                </a:solidFill>
              </a:rPr>
              <a:t>eget</a:t>
            </a:r>
            <a:r>
              <a:rPr dirty="0">
                <a:solidFill>
                  <a:schemeClr val="tx2"/>
                </a:solidFill>
              </a:rPr>
              <a:t> magna fermentum.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Sed </a:t>
            </a:r>
            <a:r>
              <a:rPr dirty="0" err="1">
                <a:solidFill>
                  <a:schemeClr val="tx2"/>
                </a:solidFill>
              </a:rPr>
              <a:t>ullamcorper</a:t>
            </a:r>
            <a:r>
              <a:rPr dirty="0">
                <a:solidFill>
                  <a:schemeClr val="tx2"/>
                </a:solidFill>
              </a:rPr>
              <a:t> </a:t>
            </a:r>
            <a:r>
              <a:rPr dirty="0" err="1">
                <a:solidFill>
                  <a:schemeClr val="tx2"/>
                </a:solidFill>
              </a:rPr>
              <a:t>morbi</a:t>
            </a:r>
            <a:r>
              <a:rPr dirty="0">
                <a:solidFill>
                  <a:schemeClr val="tx2"/>
                </a:solidFill>
              </a:rPr>
              <a:t> </a:t>
            </a:r>
            <a:r>
              <a:rPr dirty="0" err="1">
                <a:solidFill>
                  <a:schemeClr val="tx2"/>
                </a:solidFill>
              </a:rPr>
              <a:t>tincidunt</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massa</a:t>
            </a:r>
            <a:r>
              <a:rPr dirty="0">
                <a:solidFill>
                  <a:schemeClr val="tx2"/>
                </a:solidFill>
              </a:rPr>
              <a:t>. Pretium </a:t>
            </a:r>
            <a:r>
              <a:rPr dirty="0" err="1">
                <a:solidFill>
                  <a:schemeClr val="tx2"/>
                </a:solidFill>
              </a:rPr>
              <a:t>vulputate</a:t>
            </a:r>
            <a:r>
              <a:rPr dirty="0">
                <a:solidFill>
                  <a:schemeClr val="tx2"/>
                </a:solidFill>
              </a:rPr>
              <a:t> </a:t>
            </a:r>
            <a:r>
              <a:rPr dirty="0" err="1">
                <a:solidFill>
                  <a:schemeClr val="tx2"/>
                </a:solidFill>
              </a:rPr>
              <a:t>sapien</a:t>
            </a:r>
            <a:r>
              <a:rPr dirty="0">
                <a:solidFill>
                  <a:schemeClr val="tx2"/>
                </a:solidFill>
              </a:rPr>
              <a:t> </a:t>
            </a:r>
            <a:r>
              <a:rPr dirty="0" err="1">
                <a:solidFill>
                  <a:schemeClr val="tx2"/>
                </a:solidFill>
              </a:rPr>
              <a:t>nec</a:t>
            </a:r>
            <a:r>
              <a:rPr dirty="0">
                <a:solidFill>
                  <a:schemeClr val="tx2"/>
                </a:solidFill>
              </a:rPr>
              <a:t> </a:t>
            </a:r>
            <a:r>
              <a:rPr dirty="0" err="1">
                <a:solidFill>
                  <a:schemeClr val="tx2"/>
                </a:solidFill>
              </a:rPr>
              <a:t>sagittis</a:t>
            </a:r>
            <a:r>
              <a:rPr dirty="0">
                <a:solidFill>
                  <a:schemeClr val="tx2"/>
                </a:solidFill>
              </a:rPr>
              <a:t>.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Turpis</a:t>
            </a:r>
            <a:r>
              <a:rPr dirty="0">
                <a:solidFill>
                  <a:schemeClr val="tx2"/>
                </a:solidFill>
              </a:rPr>
              <a:t> in </a:t>
            </a:r>
            <a:r>
              <a:rPr dirty="0" err="1">
                <a:solidFill>
                  <a:schemeClr val="tx2"/>
                </a:solidFill>
              </a:rPr>
              <a:t>eu</a:t>
            </a:r>
            <a:r>
              <a:rPr dirty="0">
                <a:solidFill>
                  <a:schemeClr val="tx2"/>
                </a:solidFill>
              </a:rPr>
              <a:t> mi </a:t>
            </a:r>
            <a:r>
              <a:rPr dirty="0" err="1">
                <a:solidFill>
                  <a:schemeClr val="tx2"/>
                </a:solidFill>
              </a:rPr>
              <a:t>bibendum</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congue</a:t>
            </a:r>
            <a:r>
              <a:rPr dirty="0">
                <a:solidFill>
                  <a:schemeClr val="tx2"/>
                </a:solidFill>
              </a:rPr>
              <a:t> </a:t>
            </a:r>
            <a:r>
              <a:rPr dirty="0" err="1">
                <a:solidFill>
                  <a:schemeClr val="tx2"/>
                </a:solidFill>
              </a:rPr>
              <a:t>quisque</a:t>
            </a:r>
            <a:r>
              <a:rPr dirty="0">
                <a:solidFill>
                  <a:schemeClr val="tx2"/>
                </a:solidFill>
              </a:rPr>
              <a:t> </a:t>
            </a:r>
            <a:r>
              <a:rPr dirty="0" err="1">
                <a:solidFill>
                  <a:schemeClr val="tx2"/>
                </a:solidFill>
              </a:rPr>
              <a:t>egestas</a:t>
            </a:r>
            <a:r>
              <a:rPr dirty="0">
                <a:solidFill>
                  <a:schemeClr val="tx2"/>
                </a:solidFill>
              </a:rPr>
              <a:t>. Tempus </a:t>
            </a:r>
            <a:r>
              <a:rPr dirty="0" err="1">
                <a:solidFill>
                  <a:schemeClr val="tx2"/>
                </a:solidFill>
              </a:rPr>
              <a:t>egestas</a:t>
            </a:r>
            <a:r>
              <a:rPr dirty="0">
                <a:solidFill>
                  <a:schemeClr val="tx2"/>
                </a:solidFill>
              </a:rPr>
              <a:t> sed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Metus</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scelerisque</a:t>
            </a:r>
            <a:r>
              <a:rPr dirty="0">
                <a:solidFill>
                  <a:schemeClr val="tx2"/>
                </a:solidFill>
              </a:rPr>
              <a:t> </a:t>
            </a:r>
            <a:r>
              <a:rPr dirty="0" err="1">
                <a:solidFill>
                  <a:schemeClr val="tx2"/>
                </a:solidFill>
              </a:rPr>
              <a:t>felis</a:t>
            </a:r>
            <a:r>
              <a:rPr dirty="0">
                <a:solidFill>
                  <a:schemeClr val="tx2"/>
                </a:solidFill>
              </a:rPr>
              <a:t> </a:t>
            </a:r>
            <a:r>
              <a:rPr dirty="0" err="1">
                <a:solidFill>
                  <a:schemeClr val="tx2"/>
                </a:solidFill>
              </a:rPr>
              <a:t>imperdiet</a:t>
            </a:r>
            <a:r>
              <a:rPr dirty="0">
                <a:solidFill>
                  <a:schemeClr val="tx2"/>
                </a:solidFill>
              </a:rPr>
              <a:t> </a:t>
            </a:r>
            <a:r>
              <a:rPr dirty="0" err="1">
                <a:solidFill>
                  <a:schemeClr val="tx2"/>
                </a:solidFill>
              </a:rPr>
              <a:t>proin</a:t>
            </a:r>
            <a:r>
              <a:rPr dirty="0">
                <a:solidFill>
                  <a:schemeClr val="tx2"/>
                </a:solidFill>
              </a:rPr>
              <a:t> fermentum </a:t>
            </a:r>
            <a:r>
              <a:rPr dirty="0" err="1">
                <a:solidFill>
                  <a:schemeClr val="tx2"/>
                </a:solidFill>
              </a:rPr>
              <a:t>leo</a:t>
            </a:r>
            <a:r>
              <a:rPr dirty="0">
                <a:solidFill>
                  <a:schemeClr val="tx2"/>
                </a:solidFill>
              </a:rPr>
              <a:t>. </a:t>
            </a:r>
            <a:r>
              <a:rPr dirty="0" err="1">
                <a:solidFill>
                  <a:schemeClr val="tx2"/>
                </a:solidFill>
              </a:rPr>
              <a:t>Sagittis</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bibendum</a:t>
            </a:r>
            <a:r>
              <a:rPr dirty="0">
                <a:solidFill>
                  <a:schemeClr val="tx2"/>
                </a:solidFill>
              </a:rPr>
              <a:t> </a:t>
            </a:r>
            <a:r>
              <a:rPr dirty="0" err="1">
                <a:solidFill>
                  <a:schemeClr val="tx2"/>
                </a:solidFill>
              </a:rPr>
              <a:t>arcu</a:t>
            </a:r>
            <a:r>
              <a:rPr dirty="0">
                <a:solidFill>
                  <a:schemeClr val="tx2"/>
                </a:solidFill>
              </a:rPr>
              <a:t> vitae </a:t>
            </a:r>
            <a:r>
              <a:rPr dirty="0" err="1">
                <a:solidFill>
                  <a:schemeClr val="tx2"/>
                </a:solidFill>
              </a:rPr>
              <a:t>elementum</a:t>
            </a:r>
            <a:r>
              <a:rPr dirty="0">
                <a:solidFill>
                  <a:schemeClr val="tx2"/>
                </a:solidFill>
              </a:rPr>
              <a:t> </a:t>
            </a:r>
            <a:r>
              <a:rPr dirty="0" err="1">
                <a:solidFill>
                  <a:schemeClr val="tx2"/>
                </a:solidFill>
              </a:rPr>
              <a:t>curabitur</a:t>
            </a:r>
            <a:r>
              <a:rPr dirty="0">
                <a:solidFill>
                  <a:schemeClr val="tx2"/>
                </a:solidFill>
              </a:rPr>
              <a:t> vitae </a:t>
            </a:r>
            <a:r>
              <a:rPr dirty="0" err="1">
                <a:solidFill>
                  <a:schemeClr val="tx2"/>
                </a:solidFill>
              </a:rPr>
              <a:t>nunc</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eget</a:t>
            </a:r>
            <a:r>
              <a:rPr dirty="0">
                <a:solidFill>
                  <a:schemeClr val="tx2"/>
                </a:solidFill>
              </a:rPr>
              <a:t> gravida cum sociis </a:t>
            </a:r>
            <a:r>
              <a:rPr dirty="0" err="1">
                <a:solidFill>
                  <a:schemeClr val="tx2"/>
                </a:solidFill>
              </a:rPr>
              <a:t>natoque</a:t>
            </a:r>
            <a:r>
              <a:rPr dirty="0">
                <a:solidFill>
                  <a:schemeClr val="tx2"/>
                </a:solidFill>
              </a:rPr>
              <a:t> </a:t>
            </a:r>
            <a:r>
              <a:rPr dirty="0" err="1">
                <a:solidFill>
                  <a:schemeClr val="tx2"/>
                </a:solidFill>
              </a:rPr>
              <a:t>penatibus</a:t>
            </a:r>
            <a:r>
              <a:rPr dirty="0">
                <a:solidFill>
                  <a:schemeClr val="tx2"/>
                </a:solidFill>
              </a:rPr>
              <a:t>.</a:t>
            </a:r>
          </a:p>
        </p:txBody>
      </p:sp>
      <p:grpSp>
        <p:nvGrpSpPr>
          <p:cNvPr id="2" name="Group 1">
            <a:extLst>
              <a:ext uri="{FF2B5EF4-FFF2-40B4-BE49-F238E27FC236}">
                <a16:creationId xmlns:a16="http://schemas.microsoft.com/office/drawing/2014/main" id="{2B1DA528-BD59-834D-9CCF-F5B306669956}"/>
              </a:ext>
            </a:extLst>
          </p:cNvPr>
          <p:cNvGrpSpPr/>
          <p:nvPr/>
        </p:nvGrpSpPr>
        <p:grpSpPr>
          <a:xfrm>
            <a:off x="2827866" y="3428488"/>
            <a:ext cx="12910586" cy="1861260"/>
            <a:chOff x="2827866" y="3428488"/>
            <a:chExt cx="12910586" cy="1861260"/>
          </a:xfrm>
        </p:grpSpPr>
        <p:sp>
          <p:nvSpPr>
            <p:cNvPr id="58" name="Placeholder Demo Text"/>
            <p:cNvSpPr txBox="1"/>
            <p:nvPr/>
          </p:nvSpPr>
          <p:spPr>
            <a:xfrm>
              <a:off x="2827866" y="3956050"/>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62" name="Group"/>
            <p:cNvGrpSpPr/>
            <p:nvPr/>
          </p:nvGrpSpPr>
          <p:grpSpPr>
            <a:xfrm>
              <a:off x="2921000" y="3428488"/>
              <a:ext cx="3393043" cy="337336"/>
              <a:chOff x="0" y="-38910"/>
              <a:chExt cx="3393042" cy="337334"/>
            </a:xfrm>
          </p:grpSpPr>
          <p:sp>
            <p:nvSpPr>
              <p:cNvPr id="6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1" name="Subtitle Text"/>
              <p:cNvSpPr/>
              <p:nvPr/>
            </p:nvSpPr>
            <p:spPr>
              <a:xfrm>
                <a:off x="51716" y="-38910"/>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Rectangle"/>
          <p:cNvSpPr/>
          <p:nvPr/>
        </p:nvSpPr>
        <p:spPr>
          <a:xfrm>
            <a:off x="-8467" y="-846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p>
          <a:p>
            <a:pPr algn="l" defTabSz="457200">
              <a:lnSpc>
                <a:spcPct val="120000"/>
              </a:lnSpc>
              <a:defRPr sz="2200" b="0">
                <a:solidFill>
                  <a:srgbClr val="7F8189"/>
                </a:solidFill>
                <a:latin typeface="Arial"/>
                <a:ea typeface="Arial"/>
                <a:cs typeface="Arial"/>
                <a:sym typeface="Arial"/>
              </a:defRPr>
            </a:pPr>
            <a:endParaRPr dirty="0">
              <a:solidFill>
                <a:schemeClr val="tx2"/>
              </a:solidFill>
            </a:endParaRPr>
          </a:p>
          <a:p>
            <a:pPr algn="l" defTabSz="457200">
              <a:lnSpc>
                <a:spcPct val="120000"/>
              </a:lnSpc>
              <a:defRPr sz="2200" b="0">
                <a:solidFill>
                  <a:srgbClr val="7F8189"/>
                </a:solidFill>
                <a:latin typeface="Arial"/>
                <a:ea typeface="Arial"/>
                <a:cs typeface="Arial"/>
                <a:sym typeface="Arial"/>
              </a:defRPr>
            </a:pPr>
            <a:r>
              <a:rPr dirty="0">
                <a:solidFill>
                  <a:schemeClr val="tx2"/>
                </a:solidFill>
              </a:rPr>
              <a:t>Vel </a:t>
            </a:r>
            <a:r>
              <a:rPr dirty="0" err="1">
                <a:solidFill>
                  <a:schemeClr val="tx2"/>
                </a:solidFill>
              </a:rPr>
              <a:t>quam</a:t>
            </a:r>
            <a:r>
              <a:rPr dirty="0">
                <a:solidFill>
                  <a:schemeClr val="tx2"/>
                </a:solidFill>
              </a:rPr>
              <a:t> </a:t>
            </a:r>
            <a:r>
              <a:rPr dirty="0" err="1">
                <a:solidFill>
                  <a:schemeClr val="tx2"/>
                </a:solidFill>
              </a:rPr>
              <a:t>elementum</a:t>
            </a:r>
            <a:r>
              <a:rPr dirty="0">
                <a:solidFill>
                  <a:schemeClr val="tx2"/>
                </a:solidFill>
              </a:rPr>
              <a:t> pulvinar </a:t>
            </a:r>
            <a:r>
              <a:rPr dirty="0" err="1">
                <a:solidFill>
                  <a:schemeClr val="tx2"/>
                </a:solidFill>
              </a:rPr>
              <a:t>etiam</a:t>
            </a:r>
            <a:r>
              <a:rPr dirty="0">
                <a:solidFill>
                  <a:schemeClr val="tx2"/>
                </a:solidFill>
              </a:rPr>
              <a:t> non </a:t>
            </a:r>
            <a:r>
              <a:rPr dirty="0" err="1">
                <a:solidFill>
                  <a:schemeClr val="tx2"/>
                </a:solidFill>
              </a:rPr>
              <a:t>quam</a:t>
            </a:r>
            <a:r>
              <a:rPr dirty="0">
                <a:solidFill>
                  <a:schemeClr val="tx2"/>
                </a:solidFill>
              </a:rPr>
              <a:t> </a:t>
            </a:r>
            <a:r>
              <a:rPr dirty="0" err="1">
                <a:solidFill>
                  <a:schemeClr val="tx2"/>
                </a:solidFill>
              </a:rPr>
              <a:t>lacus</a:t>
            </a:r>
            <a:r>
              <a:rPr dirty="0">
                <a:solidFill>
                  <a:schemeClr val="tx2"/>
                </a:solidFill>
              </a:rPr>
              <a:t>. </a:t>
            </a:r>
            <a:r>
              <a:rPr dirty="0" err="1">
                <a:solidFill>
                  <a:schemeClr val="tx2"/>
                </a:solidFill>
              </a:rPr>
              <a:t>Consequat</a:t>
            </a:r>
            <a:r>
              <a:rPr dirty="0">
                <a:solidFill>
                  <a:schemeClr val="tx2"/>
                </a:solidFill>
              </a:rPr>
              <a:t> semper </a:t>
            </a:r>
            <a:r>
              <a:rPr dirty="0" err="1">
                <a:solidFill>
                  <a:schemeClr val="tx2"/>
                </a:solidFill>
              </a:rPr>
              <a:t>viverra</a:t>
            </a:r>
            <a:r>
              <a:rPr dirty="0">
                <a:solidFill>
                  <a:schemeClr val="tx2"/>
                </a:solidFill>
              </a:rPr>
              <a:t> </a:t>
            </a:r>
            <a:r>
              <a:rPr dirty="0" err="1">
                <a:solidFill>
                  <a:schemeClr val="tx2"/>
                </a:solidFill>
              </a:rPr>
              <a:t>nam</a:t>
            </a:r>
            <a:r>
              <a:rPr dirty="0">
                <a:solidFill>
                  <a:schemeClr val="tx2"/>
                </a:solidFill>
              </a:rPr>
              <a:t> libero. </a:t>
            </a:r>
            <a:r>
              <a:rPr dirty="0" err="1">
                <a:solidFill>
                  <a:schemeClr val="tx2"/>
                </a:solidFill>
              </a:rPr>
              <a:t>Sodales</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sem</a:t>
            </a:r>
            <a:r>
              <a:rPr dirty="0">
                <a:solidFill>
                  <a:schemeClr val="tx2"/>
                </a:solidFill>
              </a:rPr>
              <a:t> integer vitae </a:t>
            </a:r>
            <a:r>
              <a:rPr dirty="0" err="1">
                <a:solidFill>
                  <a:schemeClr val="tx2"/>
                </a:solidFill>
              </a:rPr>
              <a:t>justo</a:t>
            </a:r>
            <a:r>
              <a:rPr dirty="0">
                <a:solidFill>
                  <a:schemeClr val="tx2"/>
                </a:solidFill>
              </a:rPr>
              <a:t> </a:t>
            </a:r>
            <a:r>
              <a:rPr dirty="0" err="1">
                <a:solidFill>
                  <a:schemeClr val="tx2"/>
                </a:solidFill>
              </a:rPr>
              <a:t>eget</a:t>
            </a:r>
            <a:r>
              <a:rPr dirty="0">
                <a:solidFill>
                  <a:schemeClr val="tx2"/>
                </a:solidFill>
              </a:rPr>
              <a:t> magna fermentum.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a:t>
            </a: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
        <p:nvSpPr>
          <p:cNvPr id="28" name="Picture Placeholder 1">
            <a:extLst>
              <a:ext uri="{FF2B5EF4-FFF2-40B4-BE49-F238E27FC236}">
                <a16:creationId xmlns:a16="http://schemas.microsoft.com/office/drawing/2014/main" id="{0988F595-F840-1942-87CA-30C56EED9C29}"/>
              </a:ext>
            </a:extLst>
          </p:cNvPr>
          <p:cNvSpPr>
            <a:spLocks noGrp="1"/>
          </p:cNvSpPr>
          <p:nvPr>
            <p:ph type="pic" sz="quarter" idx="10"/>
          </p:nvPr>
        </p:nvSpPr>
        <p:spPr>
          <a:xfrm>
            <a:off x="2651330" y="2391024"/>
            <a:ext cx="8004580" cy="9489489"/>
          </a:xfrm>
          <a:prstGeom prst="roundRect">
            <a:avLst>
              <a:gd name="adj" fmla="val 2388"/>
            </a:avLst>
          </a:prstGeom>
        </p:spPr>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Rectangle"/>
          <p:cNvSpPr/>
          <p:nvPr/>
        </p:nvSpPr>
        <p:spPr>
          <a:xfrm>
            <a:off x="-8468" y="0"/>
            <a:ext cx="24400935" cy="5766674"/>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8AE8C2FC-CD07-C642-AE88-3E25E2885E72}"/>
              </a:ext>
            </a:extLst>
          </p:cNvPr>
          <p:cNvSpPr>
            <a:spLocks noGrp="1"/>
          </p:cNvSpPr>
          <p:nvPr>
            <p:ph type="pic" sz="quarter" idx="10"/>
          </p:nvPr>
        </p:nvSpPr>
        <p:spPr>
          <a:xfrm>
            <a:off x="13911995" y="2391025"/>
            <a:ext cx="8004581" cy="9487709"/>
          </a:xfrm>
          <a:prstGeom prst="roundRect">
            <a:avLst>
              <a:gd name="adj" fmla="val 2329"/>
            </a:avLst>
          </a:prstGeom>
        </p:spPr>
      </p:sp>
      <p:sp>
        <p:nvSpPr>
          <p:cNvPr id="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
        <p:nvSpPr>
          <p:cNvPr id="83" name="Graphic 172"/>
          <p:cNvSpPr/>
          <p:nvPr/>
        </p:nvSpPr>
        <p:spPr>
          <a:xfrm>
            <a:off x="22510300" y="1130455"/>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4" name="All the world is made of faith, and trust, and pixie dust."/>
          <p:cNvSpPr txBox="1"/>
          <p:nvPr/>
        </p:nvSpPr>
        <p:spPr>
          <a:xfrm>
            <a:off x="2304030" y="2948516"/>
            <a:ext cx="10085966" cy="165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86"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2340308" y="6997318"/>
            <a:ext cx="1001648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grpSp>
        <p:nvGrpSpPr>
          <p:cNvPr id="8" name="Group 7">
            <a:extLst>
              <a:ext uri="{FF2B5EF4-FFF2-40B4-BE49-F238E27FC236}">
                <a16:creationId xmlns:a16="http://schemas.microsoft.com/office/drawing/2014/main" id="{AC159B7E-5AB3-604D-8371-9DF32361E15E}"/>
              </a:ext>
            </a:extLst>
          </p:cNvPr>
          <p:cNvGrpSpPr/>
          <p:nvPr/>
        </p:nvGrpSpPr>
        <p:grpSpPr>
          <a:xfrm>
            <a:off x="2396066" y="9968545"/>
            <a:ext cx="9717378" cy="1910190"/>
            <a:chOff x="2396066" y="9968545"/>
            <a:chExt cx="9717378" cy="1910190"/>
          </a:xfrm>
        </p:grpSpPr>
        <p:grpSp>
          <p:nvGrpSpPr>
            <p:cNvPr id="3" name="Group 2">
              <a:extLst>
                <a:ext uri="{FF2B5EF4-FFF2-40B4-BE49-F238E27FC236}">
                  <a16:creationId xmlns:a16="http://schemas.microsoft.com/office/drawing/2014/main" id="{04945D39-C5C1-7147-9AE1-CE182BE593E8}"/>
                </a:ext>
              </a:extLst>
            </p:cNvPr>
            <p:cNvGrpSpPr/>
            <p:nvPr/>
          </p:nvGrpSpPr>
          <p:grpSpPr>
            <a:xfrm>
              <a:off x="2396066" y="9968545"/>
              <a:ext cx="1390411" cy="1910190"/>
              <a:chOff x="2396066" y="9968545"/>
              <a:chExt cx="1390411" cy="1910190"/>
            </a:xfrm>
          </p:grpSpPr>
          <p:sp>
            <p:nvSpPr>
              <p:cNvPr id="87" name="Rounded Rectangle"/>
              <p:cNvSpPr/>
              <p:nvPr/>
            </p:nvSpPr>
            <p:spPr>
              <a:xfrm>
                <a:off x="2396066" y="10608733"/>
                <a:ext cx="1270001" cy="1270002"/>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8" name="Graphic 192"/>
              <p:cNvSpPr/>
              <p:nvPr/>
            </p:nvSpPr>
            <p:spPr>
              <a:xfrm>
                <a:off x="2780338" y="10967713"/>
                <a:ext cx="531807" cy="548956"/>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9" name="Text"/>
              <p:cNvSpPr txBox="1"/>
              <p:nvPr/>
            </p:nvSpPr>
            <p:spPr>
              <a:xfrm>
                <a:off x="2396066" y="9968545"/>
                <a:ext cx="127000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Text</a:t>
                </a:r>
              </a:p>
            </p:txBody>
          </p:sp>
          <p:sp>
            <p:nvSpPr>
              <p:cNvPr id="90" name="Circle"/>
              <p:cNvSpPr/>
              <p:nvPr/>
            </p:nvSpPr>
            <p:spPr>
              <a:xfrm>
                <a:off x="3427124" y="10508536"/>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1" name="1"/>
              <p:cNvSpPr txBox="1"/>
              <p:nvPr/>
            </p:nvSpPr>
            <p:spPr>
              <a:xfrm>
                <a:off x="3427124" y="10491056"/>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grpSp>
        <p:grpSp>
          <p:nvGrpSpPr>
            <p:cNvPr id="6" name="Group 5">
              <a:extLst>
                <a:ext uri="{FF2B5EF4-FFF2-40B4-BE49-F238E27FC236}">
                  <a16:creationId xmlns:a16="http://schemas.microsoft.com/office/drawing/2014/main" id="{5C2960C7-56AE-8645-AB26-847498EF9F26}"/>
                </a:ext>
              </a:extLst>
            </p:cNvPr>
            <p:cNvGrpSpPr/>
            <p:nvPr/>
          </p:nvGrpSpPr>
          <p:grpSpPr>
            <a:xfrm>
              <a:off x="8641291" y="9968545"/>
              <a:ext cx="1390411" cy="1910189"/>
              <a:chOff x="8641291" y="9968545"/>
              <a:chExt cx="1390411" cy="1910189"/>
            </a:xfrm>
          </p:grpSpPr>
          <p:sp>
            <p:nvSpPr>
              <p:cNvPr id="101" name="Rounded Rectangle"/>
              <p:cNvSpPr/>
              <p:nvPr/>
            </p:nvSpPr>
            <p:spPr>
              <a:xfrm>
                <a:off x="8641291" y="10608733"/>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2" name="Text"/>
              <p:cNvSpPr txBox="1"/>
              <p:nvPr/>
            </p:nvSpPr>
            <p:spPr>
              <a:xfrm>
                <a:off x="8641291" y="9968545"/>
                <a:ext cx="127000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103" name="Circle"/>
              <p:cNvSpPr/>
              <p:nvPr/>
            </p:nvSpPr>
            <p:spPr>
              <a:xfrm>
                <a:off x="9672349" y="1050853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4" name="4"/>
              <p:cNvSpPr txBox="1"/>
              <p:nvPr/>
            </p:nvSpPr>
            <p:spPr>
              <a:xfrm>
                <a:off x="9672349" y="10491056"/>
                <a:ext cx="359353"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09" name="Graphic 112"/>
              <p:cNvSpPr/>
              <p:nvPr/>
            </p:nvSpPr>
            <p:spPr>
              <a:xfrm>
                <a:off x="9052943" y="10994984"/>
                <a:ext cx="497498" cy="497498"/>
              </a:xfrm>
              <a:custGeom>
                <a:avLst/>
                <a:gdLst/>
                <a:ahLst/>
                <a:cxnLst>
                  <a:cxn ang="0">
                    <a:pos x="wd2" y="hd2"/>
                  </a:cxn>
                  <a:cxn ang="5400000">
                    <a:pos x="wd2" y="hd2"/>
                  </a:cxn>
                  <a:cxn ang="10800000">
                    <a:pos x="wd2" y="hd2"/>
                  </a:cxn>
                  <a:cxn ang="16200000">
                    <a:pos x="wd2" y="hd2"/>
                  </a:cxn>
                </a:cxnLst>
                <a:rect l="0" t="0" r="r" b="b"/>
                <a:pathLst>
                  <a:path w="21599" h="21599" extrusionOk="0">
                    <a:moveTo>
                      <a:pt x="14896" y="7074"/>
                    </a:moveTo>
                    <a:cubicBezTo>
                      <a:pt x="14899" y="6460"/>
                      <a:pt x="14403" y="5959"/>
                      <a:pt x="13789" y="5956"/>
                    </a:cubicBezTo>
                    <a:cubicBezTo>
                      <a:pt x="13509" y="5954"/>
                      <a:pt x="13240" y="6058"/>
                      <a:pt x="13034" y="6246"/>
                    </a:cubicBezTo>
                    <a:cubicBezTo>
                      <a:pt x="10935" y="4596"/>
                      <a:pt x="7896" y="4961"/>
                      <a:pt x="6246" y="7060"/>
                    </a:cubicBezTo>
                    <a:cubicBezTo>
                      <a:pt x="5576" y="7913"/>
                      <a:pt x="5212" y="8968"/>
                      <a:pt x="5213" y="10053"/>
                    </a:cubicBezTo>
                    <a:lnTo>
                      <a:pt x="5213" y="11543"/>
                    </a:lnTo>
                    <a:cubicBezTo>
                      <a:pt x="5210" y="14213"/>
                      <a:pt x="7371" y="16380"/>
                      <a:pt x="10041" y="16384"/>
                    </a:cubicBezTo>
                    <a:cubicBezTo>
                      <a:pt x="11432" y="16385"/>
                      <a:pt x="12756" y="15789"/>
                      <a:pt x="13675" y="14745"/>
                    </a:cubicBezTo>
                    <a:cubicBezTo>
                      <a:pt x="14522" y="15782"/>
                      <a:pt x="15791" y="16384"/>
                      <a:pt x="17130" y="16384"/>
                    </a:cubicBezTo>
                    <a:cubicBezTo>
                      <a:pt x="20217" y="16384"/>
                      <a:pt x="21599" y="13578"/>
                      <a:pt x="21599" y="10798"/>
                    </a:cubicBezTo>
                    <a:cubicBezTo>
                      <a:pt x="21598" y="4834"/>
                      <a:pt x="16763" y="-1"/>
                      <a:pt x="10798" y="0"/>
                    </a:cubicBezTo>
                    <a:cubicBezTo>
                      <a:pt x="4834" y="0"/>
                      <a:pt x="-1" y="4836"/>
                      <a:pt x="0" y="10800"/>
                    </a:cubicBezTo>
                    <a:cubicBezTo>
                      <a:pt x="0" y="16764"/>
                      <a:pt x="4836" y="21599"/>
                      <a:pt x="10800" y="21598"/>
                    </a:cubicBezTo>
                    <a:cubicBezTo>
                      <a:pt x="12904" y="21598"/>
                      <a:pt x="14962" y="20984"/>
                      <a:pt x="16721" y="19830"/>
                    </a:cubicBezTo>
                    <a:cubicBezTo>
                      <a:pt x="17234" y="19487"/>
                      <a:pt x="17372" y="18794"/>
                      <a:pt x="17029" y="18280"/>
                    </a:cubicBezTo>
                    <a:cubicBezTo>
                      <a:pt x="16691" y="17773"/>
                      <a:pt x="16008" y="17632"/>
                      <a:pt x="15495" y="17962"/>
                    </a:cubicBezTo>
                    <a:cubicBezTo>
                      <a:pt x="11539" y="20556"/>
                      <a:pt x="6230" y="19451"/>
                      <a:pt x="3636" y="15495"/>
                    </a:cubicBezTo>
                    <a:cubicBezTo>
                      <a:pt x="1043" y="11539"/>
                      <a:pt x="2147" y="6230"/>
                      <a:pt x="6103" y="3636"/>
                    </a:cubicBezTo>
                    <a:cubicBezTo>
                      <a:pt x="10059" y="1043"/>
                      <a:pt x="15369" y="2147"/>
                      <a:pt x="17963" y="6103"/>
                    </a:cubicBezTo>
                    <a:cubicBezTo>
                      <a:pt x="18877" y="7498"/>
                      <a:pt x="19364" y="9130"/>
                      <a:pt x="19365" y="10798"/>
                    </a:cubicBezTo>
                    <a:cubicBezTo>
                      <a:pt x="19365" y="11357"/>
                      <a:pt x="19257" y="14150"/>
                      <a:pt x="17130" y="14150"/>
                    </a:cubicBezTo>
                    <a:cubicBezTo>
                      <a:pt x="15896" y="14150"/>
                      <a:pt x="14896" y="13149"/>
                      <a:pt x="14896" y="11915"/>
                    </a:cubicBezTo>
                    <a:close/>
                    <a:moveTo>
                      <a:pt x="10054" y="14150"/>
                    </a:moveTo>
                    <a:cubicBezTo>
                      <a:pt x="8615" y="14150"/>
                      <a:pt x="7448" y="12983"/>
                      <a:pt x="7448" y="11543"/>
                    </a:cubicBezTo>
                    <a:lnTo>
                      <a:pt x="7448" y="10053"/>
                    </a:lnTo>
                    <a:cubicBezTo>
                      <a:pt x="7448" y="8614"/>
                      <a:pt x="8615" y="7446"/>
                      <a:pt x="10054" y="7446"/>
                    </a:cubicBezTo>
                    <a:cubicBezTo>
                      <a:pt x="11494" y="7446"/>
                      <a:pt x="12661" y="8614"/>
                      <a:pt x="12661" y="10053"/>
                    </a:cubicBezTo>
                    <a:lnTo>
                      <a:pt x="12661" y="11543"/>
                    </a:lnTo>
                    <a:cubicBezTo>
                      <a:pt x="12661" y="12983"/>
                      <a:pt x="11494" y="14150"/>
                      <a:pt x="10054" y="14150"/>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AB3647AD-25FB-434E-AFDA-6BAC47D9F320}"/>
                </a:ext>
              </a:extLst>
            </p:cNvPr>
            <p:cNvGrpSpPr/>
            <p:nvPr/>
          </p:nvGrpSpPr>
          <p:grpSpPr>
            <a:xfrm>
              <a:off x="4477808" y="9968545"/>
              <a:ext cx="1390410" cy="1910189"/>
              <a:chOff x="4477808" y="9968545"/>
              <a:chExt cx="1390410" cy="1910189"/>
            </a:xfrm>
          </p:grpSpPr>
          <p:sp>
            <p:nvSpPr>
              <p:cNvPr id="93" name="Rounded Rectangle"/>
              <p:cNvSpPr/>
              <p:nvPr/>
            </p:nvSpPr>
            <p:spPr>
              <a:xfrm>
                <a:off x="4477808" y="10608733"/>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 name="Text"/>
              <p:cNvSpPr txBox="1"/>
              <p:nvPr/>
            </p:nvSpPr>
            <p:spPr>
              <a:xfrm>
                <a:off x="4477808" y="9968545"/>
                <a:ext cx="127000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95" name="Circle"/>
              <p:cNvSpPr/>
              <p:nvPr/>
            </p:nvSpPr>
            <p:spPr>
              <a:xfrm>
                <a:off x="5508865" y="1050853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 name="2"/>
              <p:cNvSpPr txBox="1"/>
              <p:nvPr/>
            </p:nvSpPr>
            <p:spPr>
              <a:xfrm>
                <a:off x="5508865" y="10491056"/>
                <a:ext cx="359353"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10" name="Graphic 4"/>
              <p:cNvSpPr/>
              <p:nvPr/>
            </p:nvSpPr>
            <p:spPr>
              <a:xfrm>
                <a:off x="4881088" y="10981648"/>
                <a:ext cx="533050" cy="498771"/>
              </a:xfrm>
              <a:custGeom>
                <a:avLst/>
                <a:gdLst/>
                <a:ahLst/>
                <a:cxnLst>
                  <a:cxn ang="0">
                    <a:pos x="wd2" y="hd2"/>
                  </a:cxn>
                  <a:cxn ang="5400000">
                    <a:pos x="wd2" y="hd2"/>
                  </a:cxn>
                  <a:cxn ang="10800000">
                    <a:pos x="wd2" y="hd2"/>
                  </a:cxn>
                  <a:cxn ang="16200000">
                    <a:pos x="wd2" y="hd2"/>
                  </a:cxn>
                </a:cxnLst>
                <a:rect l="0" t="0" r="r" b="b"/>
                <a:pathLst>
                  <a:path w="20794" h="20566" extrusionOk="0">
                    <a:moveTo>
                      <a:pt x="11376" y="6065"/>
                    </a:moveTo>
                    <a:lnTo>
                      <a:pt x="11376" y="11016"/>
                    </a:lnTo>
                    <a:cubicBezTo>
                      <a:pt x="11376" y="11602"/>
                      <a:pt x="10927" y="12077"/>
                      <a:pt x="10372" y="12077"/>
                    </a:cubicBezTo>
                    <a:lnTo>
                      <a:pt x="6357" y="12077"/>
                    </a:lnTo>
                    <a:cubicBezTo>
                      <a:pt x="5803" y="12077"/>
                      <a:pt x="5353" y="11602"/>
                      <a:pt x="5353" y="11016"/>
                    </a:cubicBezTo>
                    <a:cubicBezTo>
                      <a:pt x="5353" y="10430"/>
                      <a:pt x="5803" y="9955"/>
                      <a:pt x="6357" y="9955"/>
                    </a:cubicBezTo>
                    <a:lnTo>
                      <a:pt x="9368" y="9955"/>
                    </a:lnTo>
                    <a:lnTo>
                      <a:pt x="9368" y="6065"/>
                    </a:lnTo>
                    <a:cubicBezTo>
                      <a:pt x="9368" y="5479"/>
                      <a:pt x="9818" y="5004"/>
                      <a:pt x="10372" y="5004"/>
                    </a:cubicBezTo>
                    <a:cubicBezTo>
                      <a:pt x="10927" y="5004"/>
                      <a:pt x="11376" y="5479"/>
                      <a:pt x="11376" y="6065"/>
                    </a:cubicBezTo>
                    <a:close/>
                    <a:moveTo>
                      <a:pt x="18859" y="7608"/>
                    </a:moveTo>
                    <a:cubicBezTo>
                      <a:pt x="18838" y="7608"/>
                      <a:pt x="18818" y="7597"/>
                      <a:pt x="18797" y="7595"/>
                    </a:cubicBezTo>
                    <a:cubicBezTo>
                      <a:pt x="20022" y="10922"/>
                      <a:pt x="19372" y="14694"/>
                      <a:pt x="17115" y="17350"/>
                    </a:cubicBezTo>
                    <a:lnTo>
                      <a:pt x="18444" y="18754"/>
                    </a:lnTo>
                    <a:cubicBezTo>
                      <a:pt x="18836" y="19169"/>
                      <a:pt x="18836" y="19841"/>
                      <a:pt x="18444" y="20255"/>
                    </a:cubicBezTo>
                    <a:cubicBezTo>
                      <a:pt x="18052" y="20670"/>
                      <a:pt x="17416" y="20670"/>
                      <a:pt x="17024" y="20255"/>
                    </a:cubicBezTo>
                    <a:lnTo>
                      <a:pt x="15622" y="18773"/>
                    </a:lnTo>
                    <a:cubicBezTo>
                      <a:pt x="12487" y="21163"/>
                      <a:pt x="8257" y="21163"/>
                      <a:pt x="5122" y="18773"/>
                    </a:cubicBezTo>
                    <a:lnTo>
                      <a:pt x="3721" y="20255"/>
                    </a:lnTo>
                    <a:cubicBezTo>
                      <a:pt x="3329" y="20670"/>
                      <a:pt x="2693" y="20670"/>
                      <a:pt x="2301" y="20255"/>
                    </a:cubicBezTo>
                    <a:cubicBezTo>
                      <a:pt x="1909" y="19841"/>
                      <a:pt x="1909" y="19169"/>
                      <a:pt x="2301" y="18754"/>
                    </a:cubicBezTo>
                    <a:lnTo>
                      <a:pt x="3630" y="17350"/>
                    </a:lnTo>
                    <a:cubicBezTo>
                      <a:pt x="1373" y="14694"/>
                      <a:pt x="722" y="10922"/>
                      <a:pt x="1947" y="7595"/>
                    </a:cubicBezTo>
                    <a:cubicBezTo>
                      <a:pt x="1926" y="7595"/>
                      <a:pt x="1907" y="7608"/>
                      <a:pt x="1885" y="7608"/>
                    </a:cubicBezTo>
                    <a:cubicBezTo>
                      <a:pt x="1619" y="7608"/>
                      <a:pt x="1364" y="7496"/>
                      <a:pt x="1176" y="7297"/>
                    </a:cubicBezTo>
                    <a:cubicBezTo>
                      <a:pt x="-392" y="5639"/>
                      <a:pt x="-392" y="2952"/>
                      <a:pt x="1177" y="1295"/>
                    </a:cubicBezTo>
                    <a:cubicBezTo>
                      <a:pt x="1929" y="499"/>
                      <a:pt x="2950" y="52"/>
                      <a:pt x="4015" y="52"/>
                    </a:cubicBezTo>
                    <a:cubicBezTo>
                      <a:pt x="5080" y="49"/>
                      <a:pt x="6103" y="497"/>
                      <a:pt x="6854" y="1296"/>
                    </a:cubicBezTo>
                    <a:cubicBezTo>
                      <a:pt x="7055" y="1512"/>
                      <a:pt x="7158" y="1809"/>
                      <a:pt x="7136" y="2111"/>
                    </a:cubicBezTo>
                    <a:cubicBezTo>
                      <a:pt x="9217" y="1252"/>
                      <a:pt x="11528" y="1252"/>
                      <a:pt x="13609" y="2111"/>
                    </a:cubicBezTo>
                    <a:cubicBezTo>
                      <a:pt x="13586" y="1809"/>
                      <a:pt x="13690" y="1512"/>
                      <a:pt x="13891" y="1296"/>
                    </a:cubicBezTo>
                    <a:cubicBezTo>
                      <a:pt x="15432" y="-390"/>
                      <a:pt x="17974" y="-437"/>
                      <a:pt x="19569" y="1191"/>
                    </a:cubicBezTo>
                    <a:cubicBezTo>
                      <a:pt x="21164" y="2820"/>
                      <a:pt x="21208" y="5507"/>
                      <a:pt x="19667" y="7193"/>
                    </a:cubicBezTo>
                    <a:cubicBezTo>
                      <a:pt x="19635" y="7228"/>
                      <a:pt x="19602" y="7263"/>
                      <a:pt x="19569" y="7297"/>
                    </a:cubicBezTo>
                    <a:cubicBezTo>
                      <a:pt x="19381" y="7496"/>
                      <a:pt x="19125" y="7608"/>
                      <a:pt x="18859" y="7608"/>
                    </a:cubicBezTo>
                    <a:close/>
                    <a:moveTo>
                      <a:pt x="16210" y="2245"/>
                    </a:moveTo>
                    <a:lnTo>
                      <a:pt x="18671" y="4846"/>
                    </a:lnTo>
                    <a:cubicBezTo>
                      <a:pt x="18857" y="4113"/>
                      <a:pt x="18658" y="3331"/>
                      <a:pt x="18151" y="2795"/>
                    </a:cubicBezTo>
                    <a:cubicBezTo>
                      <a:pt x="17640" y="2264"/>
                      <a:pt x="16903" y="2055"/>
                      <a:pt x="16210" y="2245"/>
                    </a:cubicBezTo>
                    <a:close/>
                    <a:moveTo>
                      <a:pt x="2007" y="4296"/>
                    </a:moveTo>
                    <a:cubicBezTo>
                      <a:pt x="2006" y="4482"/>
                      <a:pt x="2029" y="4667"/>
                      <a:pt x="2074" y="4846"/>
                    </a:cubicBezTo>
                    <a:lnTo>
                      <a:pt x="4535" y="2245"/>
                    </a:lnTo>
                    <a:cubicBezTo>
                      <a:pt x="3464" y="1941"/>
                      <a:pt x="2363" y="2613"/>
                      <a:pt x="2076" y="3745"/>
                    </a:cubicBezTo>
                    <a:cubicBezTo>
                      <a:pt x="2030" y="3925"/>
                      <a:pt x="2007" y="4110"/>
                      <a:pt x="2007" y="4296"/>
                    </a:cubicBezTo>
                    <a:close/>
                    <a:moveTo>
                      <a:pt x="17399" y="11016"/>
                    </a:moveTo>
                    <a:cubicBezTo>
                      <a:pt x="17399" y="6914"/>
                      <a:pt x="14253" y="3589"/>
                      <a:pt x="10372" y="3589"/>
                    </a:cubicBezTo>
                    <a:cubicBezTo>
                      <a:pt x="6491" y="3589"/>
                      <a:pt x="3345" y="6914"/>
                      <a:pt x="3345" y="11016"/>
                    </a:cubicBezTo>
                    <a:cubicBezTo>
                      <a:pt x="3345" y="15118"/>
                      <a:pt x="6491" y="18443"/>
                      <a:pt x="10372" y="18443"/>
                    </a:cubicBezTo>
                    <a:cubicBezTo>
                      <a:pt x="14251" y="18439"/>
                      <a:pt x="17395" y="15116"/>
                      <a:pt x="17399" y="11016"/>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EA6C9F6C-FA4C-8443-9608-D489F217F04F}"/>
                </a:ext>
              </a:extLst>
            </p:cNvPr>
            <p:cNvGrpSpPr/>
            <p:nvPr/>
          </p:nvGrpSpPr>
          <p:grpSpPr>
            <a:xfrm>
              <a:off x="10723033" y="9968545"/>
              <a:ext cx="1390411" cy="1910189"/>
              <a:chOff x="10723033" y="9968545"/>
              <a:chExt cx="1390411" cy="1910189"/>
            </a:xfrm>
          </p:grpSpPr>
          <p:sp>
            <p:nvSpPr>
              <p:cNvPr id="105" name="Rounded Rectangle"/>
              <p:cNvSpPr/>
              <p:nvPr/>
            </p:nvSpPr>
            <p:spPr>
              <a:xfrm>
                <a:off x="10723033" y="10608733"/>
                <a:ext cx="1270001"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6" name="Text"/>
              <p:cNvSpPr txBox="1"/>
              <p:nvPr/>
            </p:nvSpPr>
            <p:spPr>
              <a:xfrm>
                <a:off x="10723033" y="9968545"/>
                <a:ext cx="127000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Text</a:t>
                </a:r>
              </a:p>
            </p:txBody>
          </p:sp>
          <p:sp>
            <p:nvSpPr>
              <p:cNvPr id="107" name="Circle"/>
              <p:cNvSpPr/>
              <p:nvPr/>
            </p:nvSpPr>
            <p:spPr>
              <a:xfrm>
                <a:off x="11754091" y="1050853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8" name="5"/>
              <p:cNvSpPr txBox="1"/>
              <p:nvPr/>
            </p:nvSpPr>
            <p:spPr>
              <a:xfrm>
                <a:off x="11754091" y="10491056"/>
                <a:ext cx="359353"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sp>
            <p:nvSpPr>
              <p:cNvPr id="111" name="Graphic 44"/>
              <p:cNvSpPr/>
              <p:nvPr/>
            </p:nvSpPr>
            <p:spPr>
              <a:xfrm>
                <a:off x="11181695" y="10943848"/>
                <a:ext cx="428878" cy="548970"/>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95678B16-4F3F-AE4C-AD2E-FA42645F2F54}"/>
                </a:ext>
              </a:extLst>
            </p:cNvPr>
            <p:cNvGrpSpPr/>
            <p:nvPr/>
          </p:nvGrpSpPr>
          <p:grpSpPr>
            <a:xfrm>
              <a:off x="6559550" y="9968545"/>
              <a:ext cx="1390410" cy="1910189"/>
              <a:chOff x="6559550" y="9968545"/>
              <a:chExt cx="1390410" cy="1910189"/>
            </a:xfrm>
          </p:grpSpPr>
          <p:sp>
            <p:nvSpPr>
              <p:cNvPr id="97" name="Rounded Rectangle"/>
              <p:cNvSpPr/>
              <p:nvPr/>
            </p:nvSpPr>
            <p:spPr>
              <a:xfrm>
                <a:off x="6559550" y="10608733"/>
                <a:ext cx="1270000" cy="1270001"/>
              </a:xfrm>
              <a:prstGeom prst="roundRect">
                <a:avLst>
                  <a:gd name="adj" fmla="val 3023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8" name="Text"/>
              <p:cNvSpPr txBox="1"/>
              <p:nvPr/>
            </p:nvSpPr>
            <p:spPr>
              <a:xfrm>
                <a:off x="6559550" y="9968545"/>
                <a:ext cx="1270000"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Text</a:t>
                </a:r>
              </a:p>
            </p:txBody>
          </p:sp>
          <p:sp>
            <p:nvSpPr>
              <p:cNvPr id="99" name="Circle"/>
              <p:cNvSpPr/>
              <p:nvPr/>
            </p:nvSpPr>
            <p:spPr>
              <a:xfrm>
                <a:off x="7590607" y="1050853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0" name="3"/>
              <p:cNvSpPr txBox="1"/>
              <p:nvPr/>
            </p:nvSpPr>
            <p:spPr>
              <a:xfrm>
                <a:off x="7590607" y="10491056"/>
                <a:ext cx="359353"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242423"/>
                    </a:solidFill>
                    <a:latin typeface="Arial"/>
                    <a:ea typeface="Arial"/>
                    <a:cs typeface="Arial"/>
                    <a:sym typeface="Arial"/>
                  </a:defRPr>
                </a:lvl1pPr>
              </a:lstStyle>
              <a:p>
                <a:r>
                  <a:rPr dirty="0">
                    <a:solidFill>
                      <a:schemeClr val="bg1"/>
                    </a:solidFill>
                  </a:rPr>
                  <a:t>3</a:t>
                </a:r>
              </a:p>
            </p:txBody>
          </p:sp>
          <p:sp>
            <p:nvSpPr>
              <p:cNvPr id="112" name="Graphic 202"/>
              <p:cNvSpPr/>
              <p:nvPr/>
            </p:nvSpPr>
            <p:spPr>
              <a:xfrm>
                <a:off x="7005511" y="10954997"/>
                <a:ext cx="428878" cy="548962"/>
              </a:xfrm>
              <a:custGeom>
                <a:avLst/>
                <a:gdLst/>
                <a:ahLst/>
                <a:cxnLst>
                  <a:cxn ang="0">
                    <a:pos x="wd2" y="hd2"/>
                  </a:cxn>
                  <a:cxn ang="5400000">
                    <a:pos x="wd2" y="hd2"/>
                  </a:cxn>
                  <a:cxn ang="10800000">
                    <a:pos x="wd2" y="hd2"/>
                  </a:cxn>
                  <a:cxn ang="16200000">
                    <a:pos x="wd2" y="hd2"/>
                  </a:cxn>
                </a:cxnLst>
                <a:rect l="0" t="0" r="r" b="b"/>
                <a:pathLst>
                  <a:path w="21600" h="21600" extrusionOk="0">
                    <a:moveTo>
                      <a:pt x="20304" y="8100"/>
                    </a:moveTo>
                    <a:lnTo>
                      <a:pt x="18144" y="8100"/>
                    </a:lnTo>
                    <a:lnTo>
                      <a:pt x="18144" y="5738"/>
                    </a:lnTo>
                    <a:cubicBezTo>
                      <a:pt x="18144" y="2569"/>
                      <a:pt x="14856" y="0"/>
                      <a:pt x="10800" y="0"/>
                    </a:cubicBezTo>
                    <a:cubicBezTo>
                      <a:pt x="6744" y="0"/>
                      <a:pt x="3456" y="2569"/>
                      <a:pt x="3456" y="5738"/>
                    </a:cubicBezTo>
                    <a:lnTo>
                      <a:pt x="3456" y="8100"/>
                    </a:lnTo>
                    <a:lnTo>
                      <a:pt x="1296" y="8100"/>
                    </a:lnTo>
                    <a:cubicBezTo>
                      <a:pt x="580" y="8100"/>
                      <a:pt x="0" y="8553"/>
                      <a:pt x="0" y="9113"/>
                    </a:cubicBezTo>
                    <a:lnTo>
                      <a:pt x="0" y="20588"/>
                    </a:lnTo>
                    <a:cubicBezTo>
                      <a:pt x="0" y="21147"/>
                      <a:pt x="580" y="21600"/>
                      <a:pt x="1296" y="21600"/>
                    </a:cubicBezTo>
                    <a:lnTo>
                      <a:pt x="20304" y="21600"/>
                    </a:lnTo>
                    <a:cubicBezTo>
                      <a:pt x="21020" y="21600"/>
                      <a:pt x="21600" y="21147"/>
                      <a:pt x="21600" y="20588"/>
                    </a:cubicBezTo>
                    <a:lnTo>
                      <a:pt x="21600" y="9113"/>
                    </a:lnTo>
                    <a:cubicBezTo>
                      <a:pt x="21600" y="8553"/>
                      <a:pt x="21020" y="8100"/>
                      <a:pt x="20304" y="8100"/>
                    </a:cubicBezTo>
                    <a:close/>
                    <a:moveTo>
                      <a:pt x="6048" y="5738"/>
                    </a:moveTo>
                    <a:cubicBezTo>
                      <a:pt x="6048" y="3687"/>
                      <a:pt x="8176" y="2025"/>
                      <a:pt x="10800" y="2025"/>
                    </a:cubicBezTo>
                    <a:cubicBezTo>
                      <a:pt x="13424" y="2025"/>
                      <a:pt x="15552" y="3687"/>
                      <a:pt x="15552" y="5738"/>
                    </a:cubicBezTo>
                    <a:lnTo>
                      <a:pt x="15552" y="8100"/>
                    </a:lnTo>
                    <a:lnTo>
                      <a:pt x="6048" y="8100"/>
                    </a:lnTo>
                    <a:close/>
                    <a:moveTo>
                      <a:pt x="19008" y="19575"/>
                    </a:moveTo>
                    <a:lnTo>
                      <a:pt x="2592" y="19575"/>
                    </a:lnTo>
                    <a:lnTo>
                      <a:pt x="2592" y="10125"/>
                    </a:lnTo>
                    <a:lnTo>
                      <a:pt x="19008" y="10125"/>
                    </a:lnTo>
                    <a:close/>
                    <a:moveTo>
                      <a:pt x="8640" y="13838"/>
                    </a:moveTo>
                    <a:cubicBezTo>
                      <a:pt x="8635" y="12906"/>
                      <a:pt x="9598" y="12147"/>
                      <a:pt x="10791" y="12143"/>
                    </a:cubicBezTo>
                    <a:cubicBezTo>
                      <a:pt x="11983" y="12139"/>
                      <a:pt x="12955" y="12891"/>
                      <a:pt x="12960" y="13823"/>
                    </a:cubicBezTo>
                    <a:cubicBezTo>
                      <a:pt x="12963" y="14356"/>
                      <a:pt x="12643" y="14860"/>
                      <a:pt x="12096" y="15180"/>
                    </a:cubicBezTo>
                    <a:lnTo>
                      <a:pt x="12096" y="16538"/>
                    </a:lnTo>
                    <a:cubicBezTo>
                      <a:pt x="12096" y="17097"/>
                      <a:pt x="11516" y="17550"/>
                      <a:pt x="10800" y="17550"/>
                    </a:cubicBezTo>
                    <a:cubicBezTo>
                      <a:pt x="10084" y="17550"/>
                      <a:pt x="9504" y="17097"/>
                      <a:pt x="9504" y="16538"/>
                    </a:cubicBezTo>
                    <a:lnTo>
                      <a:pt x="9504" y="15180"/>
                    </a:lnTo>
                    <a:cubicBezTo>
                      <a:pt x="8962" y="14864"/>
                      <a:pt x="8641" y="14366"/>
                      <a:pt x="8640" y="13838"/>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67" name="Gruppieren 66">
            <a:extLst>
              <a:ext uri="{FF2B5EF4-FFF2-40B4-BE49-F238E27FC236}">
                <a16:creationId xmlns:a16="http://schemas.microsoft.com/office/drawing/2014/main" id="{E69E5247-25C8-6E41-B439-8DD572564004}"/>
              </a:ext>
            </a:extLst>
          </p:cNvPr>
          <p:cNvGrpSpPr/>
          <p:nvPr/>
        </p:nvGrpSpPr>
        <p:grpSpPr>
          <a:xfrm>
            <a:off x="1720750" y="1067493"/>
            <a:ext cx="2572574" cy="347207"/>
            <a:chOff x="1270660" y="1265702"/>
            <a:chExt cx="2572574" cy="347207"/>
          </a:xfrm>
        </p:grpSpPr>
        <p:grpSp>
          <p:nvGrpSpPr>
            <p:cNvPr id="68" name="Gruppieren 67">
              <a:extLst>
                <a:ext uri="{FF2B5EF4-FFF2-40B4-BE49-F238E27FC236}">
                  <a16:creationId xmlns:a16="http://schemas.microsoft.com/office/drawing/2014/main" id="{9667EB0B-1571-D048-917D-B6E2C4C18E16}"/>
                </a:ext>
              </a:extLst>
            </p:cNvPr>
            <p:cNvGrpSpPr/>
            <p:nvPr/>
          </p:nvGrpSpPr>
          <p:grpSpPr>
            <a:xfrm>
              <a:off x="2683003" y="1265702"/>
              <a:ext cx="1160231" cy="347164"/>
              <a:chOff x="2683003" y="1265702"/>
              <a:chExt cx="1160231" cy="347164"/>
            </a:xfrm>
          </p:grpSpPr>
          <p:sp>
            <p:nvSpPr>
              <p:cNvPr id="74" name="Freihandform 73">
                <a:extLst>
                  <a:ext uri="{FF2B5EF4-FFF2-40B4-BE49-F238E27FC236}">
                    <a16:creationId xmlns:a16="http://schemas.microsoft.com/office/drawing/2014/main" id="{76733D47-8E8E-2C40-B282-FC815AE8BD4F}"/>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75" name="Freihandform 74">
                <a:extLst>
                  <a:ext uri="{FF2B5EF4-FFF2-40B4-BE49-F238E27FC236}">
                    <a16:creationId xmlns:a16="http://schemas.microsoft.com/office/drawing/2014/main" id="{89E9DC94-558C-8145-83FD-3E03DD952765}"/>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69" name="Gruppieren 68">
              <a:extLst>
                <a:ext uri="{FF2B5EF4-FFF2-40B4-BE49-F238E27FC236}">
                  <a16:creationId xmlns:a16="http://schemas.microsoft.com/office/drawing/2014/main" id="{D6B634AC-D8A4-EF43-9EDB-614BEB9F53A2}"/>
                </a:ext>
              </a:extLst>
            </p:cNvPr>
            <p:cNvGrpSpPr/>
            <p:nvPr/>
          </p:nvGrpSpPr>
          <p:grpSpPr>
            <a:xfrm>
              <a:off x="1270660" y="1265702"/>
              <a:ext cx="1372039" cy="347207"/>
              <a:chOff x="1270660" y="1265702"/>
              <a:chExt cx="1372039" cy="347207"/>
            </a:xfrm>
          </p:grpSpPr>
          <p:sp>
            <p:nvSpPr>
              <p:cNvPr id="70" name="Freihandform 69">
                <a:extLst>
                  <a:ext uri="{FF2B5EF4-FFF2-40B4-BE49-F238E27FC236}">
                    <a16:creationId xmlns:a16="http://schemas.microsoft.com/office/drawing/2014/main" id="{9D380219-F87D-A84C-87FE-C8FAD17746EB}"/>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1" name="Freihandform 70">
                <a:extLst>
                  <a:ext uri="{FF2B5EF4-FFF2-40B4-BE49-F238E27FC236}">
                    <a16:creationId xmlns:a16="http://schemas.microsoft.com/office/drawing/2014/main" id="{6E43F69B-04EB-884E-AE16-48AFED29E913}"/>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72" name="Freihandform 71">
                <a:extLst>
                  <a:ext uri="{FF2B5EF4-FFF2-40B4-BE49-F238E27FC236}">
                    <a16:creationId xmlns:a16="http://schemas.microsoft.com/office/drawing/2014/main" id="{38490F84-C3D6-1442-88FB-16E02FD0EF3A}"/>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73" name="Freihandform 72">
                <a:extLst>
                  <a:ext uri="{FF2B5EF4-FFF2-40B4-BE49-F238E27FC236}">
                    <a16:creationId xmlns:a16="http://schemas.microsoft.com/office/drawing/2014/main" id="{B42F6B20-07FD-BD49-A5E7-CF23640B46E3}"/>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 name="Rectangle"/>
          <p:cNvSpPr/>
          <p:nvPr/>
        </p:nvSpPr>
        <p:spPr>
          <a:xfrm>
            <a:off x="-8467" y="9277253"/>
            <a:ext cx="24400935" cy="446606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EE5F3FC7-3570-1F43-A308-9B71D0E88D9E}"/>
              </a:ext>
            </a:extLst>
          </p:cNvPr>
          <p:cNvSpPr>
            <a:spLocks noGrp="1"/>
          </p:cNvSpPr>
          <p:nvPr>
            <p:ph type="pic" sz="quarter" idx="10"/>
          </p:nvPr>
        </p:nvSpPr>
        <p:spPr>
          <a:xfrm>
            <a:off x="2837046" y="7378169"/>
            <a:ext cx="3560400" cy="3819600"/>
          </a:xfrm>
          <a:prstGeom prst="roundRect">
            <a:avLst>
              <a:gd name="adj" fmla="val 5386"/>
            </a:avLst>
          </a:prstGeom>
        </p:spPr>
      </p:sp>
      <p:sp>
        <p:nvSpPr>
          <p:cNvPr id="3" name="Picture Placeholder 2">
            <a:extLst>
              <a:ext uri="{FF2B5EF4-FFF2-40B4-BE49-F238E27FC236}">
                <a16:creationId xmlns:a16="http://schemas.microsoft.com/office/drawing/2014/main" id="{E37D75EE-F088-9448-86C0-4BE521FF4675}"/>
              </a:ext>
            </a:extLst>
          </p:cNvPr>
          <p:cNvSpPr>
            <a:spLocks noGrp="1"/>
          </p:cNvSpPr>
          <p:nvPr>
            <p:ph type="pic" sz="quarter" idx="11"/>
          </p:nvPr>
        </p:nvSpPr>
        <p:spPr>
          <a:xfrm>
            <a:off x="6623986" y="7378169"/>
            <a:ext cx="3560400" cy="3819600"/>
          </a:xfrm>
          <a:prstGeom prst="roundRect">
            <a:avLst>
              <a:gd name="adj" fmla="val 5866"/>
            </a:avLst>
          </a:prstGeom>
        </p:spPr>
      </p:sp>
      <p:sp>
        <p:nvSpPr>
          <p:cNvPr id="4" name="Picture Placeholder 3">
            <a:extLst>
              <a:ext uri="{FF2B5EF4-FFF2-40B4-BE49-F238E27FC236}">
                <a16:creationId xmlns:a16="http://schemas.microsoft.com/office/drawing/2014/main" id="{1CFB6CC4-7270-F149-A81D-764C2B95BF87}"/>
              </a:ext>
            </a:extLst>
          </p:cNvPr>
          <p:cNvSpPr>
            <a:spLocks noGrp="1"/>
          </p:cNvSpPr>
          <p:nvPr>
            <p:ph type="pic" sz="quarter" idx="12"/>
          </p:nvPr>
        </p:nvSpPr>
        <p:spPr>
          <a:xfrm>
            <a:off x="10410926" y="7378169"/>
            <a:ext cx="3560400" cy="3819600"/>
          </a:xfrm>
          <a:prstGeom prst="roundRect">
            <a:avLst>
              <a:gd name="adj" fmla="val 5866"/>
            </a:avLst>
          </a:prstGeom>
        </p:spPr>
      </p:sp>
      <p:sp>
        <p:nvSpPr>
          <p:cNvPr id="5" name="Picture Placeholder 4">
            <a:extLst>
              <a:ext uri="{FF2B5EF4-FFF2-40B4-BE49-F238E27FC236}">
                <a16:creationId xmlns:a16="http://schemas.microsoft.com/office/drawing/2014/main" id="{39435B8E-EF2A-4049-B3F3-2A7054E61365}"/>
              </a:ext>
            </a:extLst>
          </p:cNvPr>
          <p:cNvSpPr>
            <a:spLocks noGrp="1"/>
          </p:cNvSpPr>
          <p:nvPr>
            <p:ph type="pic" sz="quarter" idx="13"/>
          </p:nvPr>
        </p:nvSpPr>
        <p:spPr>
          <a:xfrm>
            <a:off x="14197866" y="7378169"/>
            <a:ext cx="3560400" cy="3819600"/>
          </a:xfrm>
          <a:prstGeom prst="roundRect">
            <a:avLst>
              <a:gd name="adj" fmla="val 5626"/>
            </a:avLst>
          </a:prstGeom>
        </p:spPr>
      </p:sp>
      <p:sp>
        <p:nvSpPr>
          <p:cNvPr id="6" name="Picture Placeholder 5">
            <a:extLst>
              <a:ext uri="{FF2B5EF4-FFF2-40B4-BE49-F238E27FC236}">
                <a16:creationId xmlns:a16="http://schemas.microsoft.com/office/drawing/2014/main" id="{560E1AC6-FB6E-7346-AED4-702B51E1140A}"/>
              </a:ext>
            </a:extLst>
          </p:cNvPr>
          <p:cNvSpPr>
            <a:spLocks noGrp="1"/>
          </p:cNvSpPr>
          <p:nvPr>
            <p:ph type="pic" sz="quarter" idx="14"/>
          </p:nvPr>
        </p:nvSpPr>
        <p:spPr>
          <a:xfrm>
            <a:off x="17984806" y="7378169"/>
            <a:ext cx="3560400" cy="3819600"/>
          </a:xfrm>
          <a:prstGeom prst="roundRect">
            <a:avLst>
              <a:gd name="adj" fmla="val 5626"/>
            </a:avLst>
          </a:prstGeom>
        </p:spPr>
      </p:sp>
      <p:sp>
        <p:nvSpPr>
          <p:cNvPr id="115"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EFDD66"/>
                </a:solidFill>
              </a:defRPr>
            </a:lvl1pPr>
          </a:lstStyle>
          <a:p>
            <a:fld id="{86CB4B4D-7CA3-9044-876B-883B54F8677D}" type="slidenum">
              <a:rPr>
                <a:solidFill>
                  <a:schemeClr val="accent1"/>
                </a:solidFill>
              </a:rPr>
              <a:t>34</a:t>
            </a:fld>
            <a:endParaRPr dirty="0">
              <a:solidFill>
                <a:schemeClr val="accent1"/>
              </a:solidFill>
            </a:endParaRPr>
          </a:p>
        </p:txBody>
      </p:sp>
      <p:grpSp>
        <p:nvGrpSpPr>
          <p:cNvPr id="7" name="Group 6">
            <a:extLst>
              <a:ext uri="{FF2B5EF4-FFF2-40B4-BE49-F238E27FC236}">
                <a16:creationId xmlns:a16="http://schemas.microsoft.com/office/drawing/2014/main" id="{FBAECC0B-7D1A-F64A-A250-1F737558F853}"/>
              </a:ext>
            </a:extLst>
          </p:cNvPr>
          <p:cNvGrpSpPr/>
          <p:nvPr/>
        </p:nvGrpSpPr>
        <p:grpSpPr>
          <a:xfrm>
            <a:off x="2795096" y="3121910"/>
            <a:ext cx="16219635" cy="3420558"/>
            <a:chOff x="2795096" y="3121910"/>
            <a:chExt cx="16219635" cy="3420558"/>
          </a:xfrm>
        </p:grpSpPr>
        <p:sp>
          <p:nvSpPr>
            <p:cNvPr id="117" name="All the world is made of faith, and trust, and pixie dust."/>
            <p:cNvSpPr txBox="1"/>
            <p:nvPr/>
          </p:nvSpPr>
          <p:spPr>
            <a:xfrm>
              <a:off x="2795096" y="3977067"/>
              <a:ext cx="16219635"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grpSp>
          <p:nvGrpSpPr>
            <p:cNvPr id="14" name="Group">
              <a:extLst>
                <a:ext uri="{FF2B5EF4-FFF2-40B4-BE49-F238E27FC236}">
                  <a16:creationId xmlns:a16="http://schemas.microsoft.com/office/drawing/2014/main" id="{5348DCF3-3CCD-A645-938D-67AC8893C690}"/>
                </a:ext>
              </a:extLst>
            </p:cNvPr>
            <p:cNvGrpSpPr/>
            <p:nvPr/>
          </p:nvGrpSpPr>
          <p:grpSpPr>
            <a:xfrm>
              <a:off x="2921000" y="3121910"/>
              <a:ext cx="3393043" cy="337336"/>
              <a:chOff x="0" y="-38910"/>
              <a:chExt cx="3393042" cy="337334"/>
            </a:xfrm>
          </p:grpSpPr>
          <p:sp>
            <p:nvSpPr>
              <p:cNvPr id="15" name="Rectangle">
                <a:extLst>
                  <a:ext uri="{FF2B5EF4-FFF2-40B4-BE49-F238E27FC236}">
                    <a16:creationId xmlns:a16="http://schemas.microsoft.com/office/drawing/2014/main" id="{60946F40-78D8-AD4B-B957-BA587D2CB0FD}"/>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 name="Subtitle Text">
                <a:extLst>
                  <a:ext uri="{FF2B5EF4-FFF2-40B4-BE49-F238E27FC236}">
                    <a16:creationId xmlns:a16="http://schemas.microsoft.com/office/drawing/2014/main" id="{7C655EA0-BDF2-C14F-8F3A-608A1840467B}"/>
                  </a:ext>
                </a:extLst>
              </p:cNvPr>
              <p:cNvSpPr/>
              <p:nvPr/>
            </p:nvSpPr>
            <p:spPr>
              <a:xfrm>
                <a:off x="51716" y="-38910"/>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4"/>
                                        </p:tgtEl>
                                        <p:attrNameLst>
                                          <p:attrName>style.visibility</p:attrName>
                                        </p:attrNameLst>
                                      </p:cBhvr>
                                      <p:to>
                                        <p:strVal val="visible"/>
                                      </p:to>
                                    </p:set>
                                    <p:anim calcmode="lin" valueType="num">
                                      <p:cBhvr additive="base">
                                        <p:cTn id="13" dur="500" fill="hold"/>
                                        <p:tgtEl>
                                          <p:spTgt spid="114"/>
                                        </p:tgtEl>
                                        <p:attrNameLst>
                                          <p:attrName>ppt_x</p:attrName>
                                        </p:attrNameLst>
                                      </p:cBhvr>
                                      <p:tavLst>
                                        <p:tav tm="0">
                                          <p:val>
                                            <p:strVal val="#ppt_x"/>
                                          </p:val>
                                        </p:tav>
                                        <p:tav tm="100000">
                                          <p:val>
                                            <p:strVal val="#ppt_x"/>
                                          </p:val>
                                        </p:tav>
                                      </p:tavLst>
                                    </p:anim>
                                    <p:anim calcmode="lin" valueType="num">
                                      <p:cBhvr additive="base">
                                        <p:cTn id="1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CCB9524-03D5-E642-81A2-0C20540CBB69}"/>
              </a:ext>
            </a:extLst>
          </p:cNvPr>
          <p:cNvSpPr>
            <a:spLocks noGrp="1"/>
          </p:cNvSpPr>
          <p:nvPr>
            <p:ph type="pic" sz="quarter" idx="10"/>
          </p:nvPr>
        </p:nvSpPr>
        <p:spPr>
          <a:xfrm>
            <a:off x="2651330" y="2391024"/>
            <a:ext cx="8004580" cy="9489489"/>
          </a:xfrm>
          <a:prstGeom prst="roundRect">
            <a:avLst>
              <a:gd name="adj" fmla="val 2388"/>
            </a:avLst>
          </a:prstGeom>
        </p:spPr>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grpSp>
        <p:nvGrpSpPr>
          <p:cNvPr id="4" name="Group 3">
            <a:extLst>
              <a:ext uri="{FF2B5EF4-FFF2-40B4-BE49-F238E27FC236}">
                <a16:creationId xmlns:a16="http://schemas.microsoft.com/office/drawing/2014/main" id="{FA99989A-CBCF-BB42-A98A-F9EF2319B77C}"/>
              </a:ext>
            </a:extLst>
          </p:cNvPr>
          <p:cNvGrpSpPr/>
          <p:nvPr/>
        </p:nvGrpSpPr>
        <p:grpSpPr>
          <a:xfrm>
            <a:off x="12750800" y="2832971"/>
            <a:ext cx="7573492" cy="3092962"/>
            <a:chOff x="12750800" y="2832971"/>
            <a:chExt cx="7573492" cy="3092962"/>
          </a:xfrm>
        </p:grpSpPr>
        <p:sp>
          <p:nvSpPr>
            <p:cNvPr id="129" name="Placeholder Demo Text"/>
            <p:cNvSpPr txBox="1"/>
            <p:nvPr/>
          </p:nvSpPr>
          <p:spPr>
            <a:xfrm>
              <a:off x="12750800" y="3360532"/>
              <a:ext cx="7573492"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132" name="Group"/>
            <p:cNvGrpSpPr/>
            <p:nvPr/>
          </p:nvGrpSpPr>
          <p:grpSpPr>
            <a:xfrm>
              <a:off x="12860867" y="2832971"/>
              <a:ext cx="3399692" cy="337336"/>
              <a:chOff x="0" y="-38910"/>
              <a:chExt cx="3399691" cy="337335"/>
            </a:xfrm>
          </p:grpSpPr>
          <p:sp>
            <p:nvSpPr>
              <p:cNvPr id="13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F09DB60C-E87F-F64B-BE65-C4A8EBE4ED50}"/>
              </a:ext>
            </a:extLst>
          </p:cNvPr>
          <p:cNvGrpSpPr/>
          <p:nvPr/>
        </p:nvGrpSpPr>
        <p:grpSpPr>
          <a:xfrm>
            <a:off x="12815678" y="6292153"/>
            <a:ext cx="9808227" cy="4612635"/>
            <a:chOff x="12815678" y="6292153"/>
            <a:chExt cx="9808227" cy="4612635"/>
          </a:xfrm>
        </p:grpSpPr>
        <p:sp>
          <p:nvSpPr>
            <p:cNvPr id="133" name="Lorem ipsum dolor sit amet, consectetur adipiscing elit, sed do eiusmod tempor incididunt ut labore et dolore magna aliqua."/>
            <p:cNvSpPr/>
            <p:nvPr/>
          </p:nvSpPr>
          <p:spPr>
            <a:xfrm>
              <a:off x="13742315" y="6292153"/>
              <a:ext cx="8700873"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a:t>
              </a:r>
            </a:p>
          </p:txBody>
        </p:sp>
        <p:sp>
          <p:nvSpPr>
            <p:cNvPr id="134" name="Circle"/>
            <p:cNvSpPr/>
            <p:nvPr/>
          </p:nvSpPr>
          <p:spPr>
            <a:xfrm>
              <a:off x="12815678" y="6420245"/>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 name="Graphic 48"/>
            <p:cNvSpPr/>
            <p:nvPr/>
          </p:nvSpPr>
          <p:spPr>
            <a:xfrm>
              <a:off x="12981531" y="6615825"/>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8" name="Nunc non blandit massa enim nec dui. Habitant morbi tristique senectus et. Viverra maecenas accumsan lacus vel facilisis volutpat"/>
            <p:cNvSpPr/>
            <p:nvPr/>
          </p:nvSpPr>
          <p:spPr>
            <a:xfrm>
              <a:off x="13750782" y="7537118"/>
              <a:ext cx="8873123"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dui. Habitant morbi tristique senectus et. Viverra maecenas accumsan lacus vel facilisis volutpat</a:t>
              </a:r>
            </a:p>
          </p:txBody>
        </p:sp>
        <p:sp>
          <p:nvSpPr>
            <p:cNvPr id="139" name="Circle"/>
            <p:cNvSpPr/>
            <p:nvPr/>
          </p:nvSpPr>
          <p:spPr>
            <a:xfrm>
              <a:off x="12815678" y="7665210"/>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 name="Graphic 48"/>
            <p:cNvSpPr/>
            <p:nvPr/>
          </p:nvSpPr>
          <p:spPr>
            <a:xfrm>
              <a:off x="12981531" y="78607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 name="Phasellus vestibulum lorem sed risus ultricies tristique nulla. Fermentum leo vel orci porta non."/>
            <p:cNvSpPr/>
            <p:nvPr/>
          </p:nvSpPr>
          <p:spPr>
            <a:xfrm>
              <a:off x="13742315" y="8782082"/>
              <a:ext cx="8558496"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risus ultricies tristique nulla. Fermentum leo vel orci porta non.</a:t>
              </a:r>
            </a:p>
          </p:txBody>
        </p:sp>
        <p:sp>
          <p:nvSpPr>
            <p:cNvPr id="144" name="Circle"/>
            <p:cNvSpPr/>
            <p:nvPr/>
          </p:nvSpPr>
          <p:spPr>
            <a:xfrm>
              <a:off x="12815678"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 name="Graphic 48"/>
            <p:cNvSpPr/>
            <p:nvPr/>
          </p:nvSpPr>
          <p:spPr>
            <a:xfrm>
              <a:off x="12981531"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 name="Magna fermentum iaculis eu non diam phasellus vestibulum. Nisi lacus sed viverra tellus in hac habitasse platea dictumst."/>
            <p:cNvSpPr/>
            <p:nvPr/>
          </p:nvSpPr>
          <p:spPr>
            <a:xfrm>
              <a:off x="13742315" y="10027047"/>
              <a:ext cx="8545734"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a:t>
              </a:r>
            </a:p>
          </p:txBody>
        </p:sp>
        <p:sp>
          <p:nvSpPr>
            <p:cNvPr id="149" name="Circle"/>
            <p:cNvSpPr/>
            <p:nvPr/>
          </p:nvSpPr>
          <p:spPr>
            <a:xfrm>
              <a:off x="12815678"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 name="Graphic 48"/>
            <p:cNvSpPr/>
            <p:nvPr/>
          </p:nvSpPr>
          <p:spPr>
            <a:xfrm>
              <a:off x="12981531"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AA73EE1-6ABA-8B4A-BBB7-2903890771C4}"/>
              </a:ext>
            </a:extLst>
          </p:cNvPr>
          <p:cNvSpPr>
            <a:spLocks noGrp="1"/>
          </p:cNvSpPr>
          <p:nvPr>
            <p:ph type="pic" sz="quarter" idx="13"/>
          </p:nvPr>
        </p:nvSpPr>
        <p:spPr>
          <a:xfrm>
            <a:off x="6105729" y="2391025"/>
            <a:ext cx="8004580" cy="9489490"/>
          </a:xfrm>
          <a:prstGeom prst="roundRect">
            <a:avLst>
              <a:gd name="adj" fmla="val 2269"/>
            </a:avLst>
          </a:prstGeom>
        </p:spPr>
      </p:sp>
      <p:sp>
        <p:nvSpPr>
          <p:cNvPr id="1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grpSp>
        <p:nvGrpSpPr>
          <p:cNvPr id="2" name="Group 1">
            <a:extLst>
              <a:ext uri="{FF2B5EF4-FFF2-40B4-BE49-F238E27FC236}">
                <a16:creationId xmlns:a16="http://schemas.microsoft.com/office/drawing/2014/main" id="{B410894B-6040-CC47-9E2F-A603696FD648}"/>
              </a:ext>
            </a:extLst>
          </p:cNvPr>
          <p:cNvGrpSpPr/>
          <p:nvPr/>
        </p:nvGrpSpPr>
        <p:grpSpPr>
          <a:xfrm>
            <a:off x="-261146" y="5149666"/>
            <a:ext cx="11395329" cy="5168607"/>
            <a:chOff x="-261146" y="5149666"/>
            <a:chExt cx="11395329" cy="5168607"/>
          </a:xfrm>
        </p:grpSpPr>
        <p:sp>
          <p:nvSpPr>
            <p:cNvPr id="156" name="Rounded Rectangle"/>
            <p:cNvSpPr/>
            <p:nvPr/>
          </p:nvSpPr>
          <p:spPr>
            <a:xfrm>
              <a:off x="-261146" y="5149666"/>
              <a:ext cx="11395329" cy="5168607"/>
            </a:xfrm>
            <a:prstGeom prst="roundRect">
              <a:avLst>
                <a:gd name="adj" fmla="val 3686"/>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 name="And, when you want something, all the universe conspires in helping you to achieve it."/>
            <p:cNvSpPr txBox="1"/>
            <p:nvPr/>
          </p:nvSpPr>
          <p:spPr>
            <a:xfrm>
              <a:off x="1398404" y="6133769"/>
              <a:ext cx="8964795"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 when you want something, all the universe conspires in helping you to achieve it.</a:t>
              </a:r>
            </a:p>
          </p:txBody>
        </p:sp>
      </p:grpSp>
      <p:sp>
        <p:nvSpPr>
          <p:cNvPr id="158" name="Lorem ipsum dolor sit amet, consectetur adipiscing elit, sed do eiusmod tempor incididunt ut labore et dolore magna aliqua. Arcu dictum varius duis at consectetur lorem donec. Volutpat gravida arcu ac tortor. Nunc non blandit massa enim nec dui. Habitant"/>
          <p:cNvSpPr txBox="1"/>
          <p:nvPr/>
        </p:nvSpPr>
        <p:spPr>
          <a:xfrm>
            <a:off x="16180716" y="4473889"/>
            <a:ext cx="6225190" cy="6159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p>
          <a:p>
            <a:pPr algn="l" defTabSz="457200">
              <a:lnSpc>
                <a:spcPct val="120000"/>
              </a:lnSpc>
              <a:defRPr sz="2200" b="0">
                <a:solidFill>
                  <a:srgbClr val="7F8189"/>
                </a:solidFill>
                <a:latin typeface="Arial"/>
                <a:ea typeface="Arial"/>
                <a:cs typeface="Arial"/>
                <a:sym typeface="Arial"/>
              </a:defRPr>
            </a:pPr>
            <a:endParaRPr dirty="0">
              <a:solidFill>
                <a:schemeClr val="tx2"/>
              </a:solidFill>
            </a:endParaRPr>
          </a:p>
          <a:p>
            <a:pPr algn="l" defTabSz="457200">
              <a:lnSpc>
                <a:spcPct val="120000"/>
              </a:lnSpc>
              <a:defRPr sz="2200" b="0">
                <a:solidFill>
                  <a:srgbClr val="7F8189"/>
                </a:solidFill>
                <a:latin typeface="Arial"/>
                <a:ea typeface="Arial"/>
                <a:cs typeface="Arial"/>
                <a:sym typeface="Arial"/>
              </a:defRPr>
            </a:pP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 name="Rounded Rectangle"/>
          <p:cNvSpPr/>
          <p:nvPr/>
        </p:nvSpPr>
        <p:spPr>
          <a:xfrm>
            <a:off x="-280669" y="-295197"/>
            <a:ext cx="12411150" cy="5551702"/>
          </a:xfrm>
          <a:prstGeom prst="roundRect">
            <a:avLst>
              <a:gd name="adj" fmla="val 3641"/>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C2D45B27-BB5A-6746-8F84-9B78C9865730}"/>
              </a:ext>
            </a:extLst>
          </p:cNvPr>
          <p:cNvSpPr>
            <a:spLocks noGrp="1"/>
          </p:cNvSpPr>
          <p:nvPr>
            <p:ph type="pic" sz="quarter" idx="10"/>
          </p:nvPr>
        </p:nvSpPr>
        <p:spPr>
          <a:xfrm>
            <a:off x="2975867" y="2382836"/>
            <a:ext cx="3808800" cy="3805200"/>
          </a:xfrm>
          <a:prstGeom prst="roundRect">
            <a:avLst>
              <a:gd name="adj" fmla="val 5987"/>
            </a:avLst>
          </a:prstGeom>
        </p:spPr>
      </p:sp>
      <p:sp>
        <p:nvSpPr>
          <p:cNvPr id="3" name="Picture Placeholder 2">
            <a:extLst>
              <a:ext uri="{FF2B5EF4-FFF2-40B4-BE49-F238E27FC236}">
                <a16:creationId xmlns:a16="http://schemas.microsoft.com/office/drawing/2014/main" id="{9D22F45C-BE59-6442-833D-738BC0FCBFEB}"/>
              </a:ext>
            </a:extLst>
          </p:cNvPr>
          <p:cNvSpPr>
            <a:spLocks noGrp="1"/>
          </p:cNvSpPr>
          <p:nvPr>
            <p:ph type="pic" sz="quarter" idx="11"/>
          </p:nvPr>
        </p:nvSpPr>
        <p:spPr>
          <a:xfrm>
            <a:off x="7051697" y="3778579"/>
            <a:ext cx="3808800" cy="3805200"/>
          </a:xfrm>
          <a:prstGeom prst="roundRect">
            <a:avLst>
              <a:gd name="adj" fmla="val 5987"/>
            </a:avLst>
          </a:prstGeom>
        </p:spPr>
      </p:sp>
      <p:sp>
        <p:nvSpPr>
          <p:cNvPr id="4" name="Picture Placeholder 3">
            <a:extLst>
              <a:ext uri="{FF2B5EF4-FFF2-40B4-BE49-F238E27FC236}">
                <a16:creationId xmlns:a16="http://schemas.microsoft.com/office/drawing/2014/main" id="{A8ECAEDD-C451-924C-93F9-BA0013306ECF}"/>
              </a:ext>
            </a:extLst>
          </p:cNvPr>
          <p:cNvSpPr>
            <a:spLocks noGrp="1"/>
          </p:cNvSpPr>
          <p:nvPr>
            <p:ph type="pic" sz="quarter" idx="12"/>
          </p:nvPr>
        </p:nvSpPr>
        <p:spPr>
          <a:xfrm>
            <a:off x="11127527" y="2384796"/>
            <a:ext cx="3808800" cy="3805200"/>
          </a:xfrm>
          <a:prstGeom prst="roundRect">
            <a:avLst>
              <a:gd name="adj" fmla="val 7055"/>
            </a:avLst>
          </a:prstGeom>
        </p:spPr>
      </p:sp>
      <p:sp>
        <p:nvSpPr>
          <p:cNvPr id="5" name="Picture Placeholder 4">
            <a:extLst>
              <a:ext uri="{FF2B5EF4-FFF2-40B4-BE49-F238E27FC236}">
                <a16:creationId xmlns:a16="http://schemas.microsoft.com/office/drawing/2014/main" id="{432C08B5-30C2-F84A-BC62-D5C4AD752D16}"/>
              </a:ext>
            </a:extLst>
          </p:cNvPr>
          <p:cNvSpPr>
            <a:spLocks noGrp="1"/>
          </p:cNvSpPr>
          <p:nvPr>
            <p:ph type="pic" sz="quarter" idx="13"/>
          </p:nvPr>
        </p:nvSpPr>
        <p:spPr>
          <a:xfrm>
            <a:off x="15203357" y="3778579"/>
            <a:ext cx="3808800" cy="3805200"/>
          </a:xfrm>
          <a:prstGeom prst="roundRect">
            <a:avLst>
              <a:gd name="adj" fmla="val 7589"/>
            </a:avLst>
          </a:prstGeom>
        </p:spPr>
      </p:sp>
      <p:sp>
        <p:nvSpPr>
          <p:cNvPr id="16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164" name="All the world is made of faith, and trust, and pixie dust."/>
          <p:cNvSpPr txBox="1"/>
          <p:nvPr/>
        </p:nvSpPr>
        <p:spPr>
          <a:xfrm>
            <a:off x="2765463" y="9061450"/>
            <a:ext cx="7415879" cy="242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165"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1941508" y="9076940"/>
            <a:ext cx="1001648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grpSp>
        <p:nvGrpSpPr>
          <p:cNvPr id="30" name="Gruppieren 29">
            <a:extLst>
              <a:ext uri="{FF2B5EF4-FFF2-40B4-BE49-F238E27FC236}">
                <a16:creationId xmlns:a16="http://schemas.microsoft.com/office/drawing/2014/main" id="{10E9C92D-6A89-5243-97E6-635EFA96A945}"/>
              </a:ext>
            </a:extLst>
          </p:cNvPr>
          <p:cNvGrpSpPr/>
          <p:nvPr/>
        </p:nvGrpSpPr>
        <p:grpSpPr>
          <a:xfrm>
            <a:off x="1720750" y="1067493"/>
            <a:ext cx="2572574" cy="347207"/>
            <a:chOff x="1270660" y="1265702"/>
            <a:chExt cx="2572574" cy="347207"/>
          </a:xfrm>
        </p:grpSpPr>
        <p:grpSp>
          <p:nvGrpSpPr>
            <p:cNvPr id="31" name="Gruppieren 30">
              <a:extLst>
                <a:ext uri="{FF2B5EF4-FFF2-40B4-BE49-F238E27FC236}">
                  <a16:creationId xmlns:a16="http://schemas.microsoft.com/office/drawing/2014/main" id="{1972996D-79F1-7F4D-BCE7-4E7215C539AC}"/>
                </a:ext>
              </a:extLst>
            </p:cNvPr>
            <p:cNvGrpSpPr/>
            <p:nvPr/>
          </p:nvGrpSpPr>
          <p:grpSpPr>
            <a:xfrm>
              <a:off x="2683003" y="1265702"/>
              <a:ext cx="1160231" cy="347164"/>
              <a:chOff x="2683003" y="1265702"/>
              <a:chExt cx="1160231" cy="347164"/>
            </a:xfrm>
          </p:grpSpPr>
          <p:sp>
            <p:nvSpPr>
              <p:cNvPr id="37" name="Freihandform 36">
                <a:extLst>
                  <a:ext uri="{FF2B5EF4-FFF2-40B4-BE49-F238E27FC236}">
                    <a16:creationId xmlns:a16="http://schemas.microsoft.com/office/drawing/2014/main" id="{F02FC342-FFEA-DC4A-BC0F-AE339812BA3C}"/>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8" name="Freihandform 37">
                <a:extLst>
                  <a:ext uri="{FF2B5EF4-FFF2-40B4-BE49-F238E27FC236}">
                    <a16:creationId xmlns:a16="http://schemas.microsoft.com/office/drawing/2014/main" id="{5BFC53ED-8E72-0048-88E6-DEC4DC62E3A8}"/>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2" name="Gruppieren 31">
              <a:extLst>
                <a:ext uri="{FF2B5EF4-FFF2-40B4-BE49-F238E27FC236}">
                  <a16:creationId xmlns:a16="http://schemas.microsoft.com/office/drawing/2014/main" id="{056814D9-4C9E-7148-B32F-AF7F5B09AE3E}"/>
                </a:ext>
              </a:extLst>
            </p:cNvPr>
            <p:cNvGrpSpPr/>
            <p:nvPr/>
          </p:nvGrpSpPr>
          <p:grpSpPr>
            <a:xfrm>
              <a:off x="1270660" y="1265702"/>
              <a:ext cx="1372039" cy="347207"/>
              <a:chOff x="1270660" y="1265702"/>
              <a:chExt cx="1372039" cy="347207"/>
            </a:xfrm>
          </p:grpSpPr>
          <p:sp>
            <p:nvSpPr>
              <p:cNvPr id="33" name="Freihandform 32">
                <a:extLst>
                  <a:ext uri="{FF2B5EF4-FFF2-40B4-BE49-F238E27FC236}">
                    <a16:creationId xmlns:a16="http://schemas.microsoft.com/office/drawing/2014/main" id="{BF0BBA2F-B8DC-9348-A3D3-75F63D07C845}"/>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AECA6038-6594-9048-9BCB-43BA5D807CC5}"/>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148C5D54-C892-F644-98A6-99E7CAD6545B}"/>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7B2D7EF2-4256-EC48-828E-801BD2597A23}"/>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0-#ppt_w/2"/>
                                          </p:val>
                                        </p:tav>
                                        <p:tav tm="100000">
                                          <p:val>
                                            <p:strVal val="#ppt_x"/>
                                          </p:val>
                                        </p:tav>
                                      </p:tavLst>
                                    </p:anim>
                                    <p:anim calcmode="lin" valueType="num">
                                      <p:cBhvr additive="base">
                                        <p:cTn id="8" dur="500" fill="hold"/>
                                        <p:tgtEl>
                                          <p:spTgt spid="16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500" fill="hold"/>
                                        <p:tgtEl>
                                          <p:spTgt spid="165"/>
                                        </p:tgtEl>
                                        <p:attrNameLst>
                                          <p:attrName>ppt_x</p:attrName>
                                        </p:attrNameLst>
                                      </p:cBhvr>
                                      <p:tavLst>
                                        <p:tav tm="0">
                                          <p:val>
                                            <p:strVal val="1+#ppt_w/2"/>
                                          </p:val>
                                        </p:tav>
                                        <p:tav tm="100000">
                                          <p:val>
                                            <p:strVal val="#ppt_x"/>
                                          </p:val>
                                        </p:tav>
                                      </p:tavLst>
                                    </p:anim>
                                    <p:anim calcmode="lin" valueType="num">
                                      <p:cBhvr additive="base">
                                        <p:cTn id="12" dur="50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3869D7-F626-0342-93A3-48C52CE1627B}"/>
              </a:ext>
            </a:extLst>
          </p:cNvPr>
          <p:cNvSpPr>
            <a:spLocks noGrp="1"/>
          </p:cNvSpPr>
          <p:nvPr>
            <p:ph type="pic" sz="quarter" idx="10"/>
          </p:nvPr>
        </p:nvSpPr>
        <p:spPr>
          <a:xfrm>
            <a:off x="2651329" y="2391025"/>
            <a:ext cx="8004581" cy="9489490"/>
          </a:xfrm>
          <a:prstGeom prst="roundRect">
            <a:avLst>
              <a:gd name="adj" fmla="val 2289"/>
            </a:avLst>
          </a:prstGeom>
        </p:spPr>
      </p:sp>
      <p:sp>
        <p:nvSpPr>
          <p:cNvPr id="1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17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2802516" y="5907972"/>
            <a:ext cx="9104678" cy="5346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a:t>
            </a:r>
          </a:p>
        </p:txBody>
      </p:sp>
      <p:grpSp>
        <p:nvGrpSpPr>
          <p:cNvPr id="3" name="Group 2">
            <a:extLst>
              <a:ext uri="{FF2B5EF4-FFF2-40B4-BE49-F238E27FC236}">
                <a16:creationId xmlns:a16="http://schemas.microsoft.com/office/drawing/2014/main" id="{4220C0C3-307E-CA47-AF3C-CCFA6B7B3DC6}"/>
              </a:ext>
            </a:extLst>
          </p:cNvPr>
          <p:cNvGrpSpPr/>
          <p:nvPr/>
        </p:nvGrpSpPr>
        <p:grpSpPr>
          <a:xfrm>
            <a:off x="12750800" y="2594060"/>
            <a:ext cx="7573492" cy="3112417"/>
            <a:chOff x="12750800" y="2594060"/>
            <a:chExt cx="7573492" cy="3112417"/>
          </a:xfrm>
        </p:grpSpPr>
        <p:sp>
          <p:nvSpPr>
            <p:cNvPr id="173" name="Placeholder Demo Text"/>
            <p:cNvSpPr txBox="1"/>
            <p:nvPr/>
          </p:nvSpPr>
          <p:spPr>
            <a:xfrm>
              <a:off x="12750800" y="3141076"/>
              <a:ext cx="7573492"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177" name="Group"/>
            <p:cNvGrpSpPr/>
            <p:nvPr/>
          </p:nvGrpSpPr>
          <p:grpSpPr>
            <a:xfrm>
              <a:off x="12860867" y="2594060"/>
              <a:ext cx="3393043" cy="346614"/>
              <a:chOff x="0" y="-58365"/>
              <a:chExt cx="3393042" cy="346613"/>
            </a:xfrm>
          </p:grpSpPr>
          <p:sp>
            <p:nvSpPr>
              <p:cNvPr id="175"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6" name="Subtitle Text"/>
              <p:cNvSpPr/>
              <p:nvPr/>
            </p:nvSpPr>
            <p:spPr>
              <a:xfrm>
                <a:off x="51716" y="-5836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 fill="hold"/>
                                        <p:tgtEl>
                                          <p:spTgt spid="174"/>
                                        </p:tgtEl>
                                        <p:attrNameLst>
                                          <p:attrName>ppt_x</p:attrName>
                                        </p:attrNameLst>
                                      </p:cBhvr>
                                      <p:tavLst>
                                        <p:tav tm="0">
                                          <p:val>
                                            <p:strVal val="1+#ppt_w/2"/>
                                          </p:val>
                                        </p:tav>
                                        <p:tav tm="100000">
                                          <p:val>
                                            <p:strVal val="#ppt_x"/>
                                          </p:val>
                                        </p:tav>
                                      </p:tavLst>
                                    </p:anim>
                                    <p:anim calcmode="lin" valueType="num">
                                      <p:cBhvr additive="base">
                                        <p:cTn id="20" dur="500" fill="hold"/>
                                        <p:tgtEl>
                                          <p:spTgt spid="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289340-3996-5A42-A7F4-C34BA101FCF9}"/>
              </a:ext>
            </a:extLst>
          </p:cNvPr>
          <p:cNvSpPr>
            <a:spLocks noGrp="1"/>
          </p:cNvSpPr>
          <p:nvPr>
            <p:ph type="pic" sz="quarter" idx="14"/>
          </p:nvPr>
        </p:nvSpPr>
        <p:spPr>
          <a:xfrm>
            <a:off x="13556395" y="2391025"/>
            <a:ext cx="8004581" cy="9489490"/>
          </a:xfrm>
          <a:prstGeom prst="roundRect">
            <a:avLst>
              <a:gd name="adj" fmla="val 2338"/>
            </a:avLst>
          </a:prstGeom>
        </p:spPr>
      </p:sp>
      <p:sp>
        <p:nvSpPr>
          <p:cNvPr id="1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18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557849" y="5907972"/>
            <a:ext cx="9104678" cy="5346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enim nec dui. Habitant morbi tristique senectus et. Viverra maecenas accumsan lacus vel facilisis volutpat est velit egestas. Phasellus vestibulum lorem sed risus ultricies tristique nulla. Fermentum leo vel orci porta non. Vel risus commodo viverra maecenas accumsan lacus vel facilisis. Egestas erat imperdiet sed euismod nisi porta lorem. Magna fermentum iaculis eu non diam phasellus vestibulum. Nisi lacus sed viverra tellus in hac habitasse platea dictumst. Cursus risus at ultrices mi tempus imperdiet nulla malesuada pellentesque.</a:t>
            </a:r>
          </a:p>
        </p:txBody>
      </p:sp>
      <p:grpSp>
        <p:nvGrpSpPr>
          <p:cNvPr id="2" name="Group 1">
            <a:extLst>
              <a:ext uri="{FF2B5EF4-FFF2-40B4-BE49-F238E27FC236}">
                <a16:creationId xmlns:a16="http://schemas.microsoft.com/office/drawing/2014/main" id="{913AAAB7-91CA-FF42-A86F-5479DD0B0A06}"/>
              </a:ext>
            </a:extLst>
          </p:cNvPr>
          <p:cNvGrpSpPr/>
          <p:nvPr/>
        </p:nvGrpSpPr>
        <p:grpSpPr>
          <a:xfrm>
            <a:off x="2506133" y="2594060"/>
            <a:ext cx="7573493" cy="3112417"/>
            <a:chOff x="2506133" y="2594060"/>
            <a:chExt cx="7573493" cy="3112417"/>
          </a:xfrm>
        </p:grpSpPr>
        <p:sp>
          <p:nvSpPr>
            <p:cNvPr id="181" name="Placeholder Demo Text"/>
            <p:cNvSpPr txBox="1"/>
            <p:nvPr/>
          </p:nvSpPr>
          <p:spPr>
            <a:xfrm>
              <a:off x="2506133" y="3141076"/>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185" name="Group"/>
            <p:cNvGrpSpPr/>
            <p:nvPr/>
          </p:nvGrpSpPr>
          <p:grpSpPr>
            <a:xfrm>
              <a:off x="2616200" y="2594060"/>
              <a:ext cx="3438603" cy="346614"/>
              <a:chOff x="0" y="-58365"/>
              <a:chExt cx="3438602" cy="346613"/>
            </a:xfrm>
          </p:grpSpPr>
          <p:sp>
            <p:nvSpPr>
              <p:cNvPr id="18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4" name="Subtitle Text"/>
              <p:cNvSpPr/>
              <p:nvPr/>
            </p:nvSpPr>
            <p:spPr>
              <a:xfrm>
                <a:off x="97276" y="-5836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2"/>
                                        </p:tgtEl>
                                        <p:attrNameLst>
                                          <p:attrName>style.visibility</p:attrName>
                                        </p:attrNameLst>
                                      </p:cBhvr>
                                      <p:to>
                                        <p:strVal val="visible"/>
                                      </p:to>
                                    </p:set>
                                    <p:anim calcmode="lin" valueType="num">
                                      <p:cBhvr additive="base">
                                        <p:cTn id="19" dur="500" fill="hold"/>
                                        <p:tgtEl>
                                          <p:spTgt spid="182"/>
                                        </p:tgtEl>
                                        <p:attrNameLst>
                                          <p:attrName>ppt_x</p:attrName>
                                        </p:attrNameLst>
                                      </p:cBhvr>
                                      <p:tavLst>
                                        <p:tav tm="0">
                                          <p:val>
                                            <p:strVal val="0-#ppt_w/2"/>
                                          </p:val>
                                        </p:tav>
                                        <p:tav tm="100000">
                                          <p:val>
                                            <p:strVal val="#ppt_x"/>
                                          </p:val>
                                        </p:tav>
                                      </p:tavLst>
                                    </p:anim>
                                    <p:anim calcmode="lin" valueType="num">
                                      <p:cBhvr additive="base">
                                        <p:cTn id="20" dur="500" fill="hold"/>
                                        <p:tgtEl>
                                          <p:spTgt spid="1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Person, Mann, Hemd, männlich enthält.&#10;&#10;Automatisch generierte Beschreibung">
            <a:extLst>
              <a:ext uri="{FF2B5EF4-FFF2-40B4-BE49-F238E27FC236}">
                <a16:creationId xmlns:a16="http://schemas.microsoft.com/office/drawing/2014/main" id="{D970AB28-684A-A24B-AD45-A1E52E80C37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926" t="2562" r="3117" b="-42328"/>
          <a:stretch/>
        </p:blipFill>
        <p:spPr>
          <a:xfrm>
            <a:off x="7795746" y="2892425"/>
            <a:ext cx="3808413" cy="5605463"/>
          </a:xfrm>
          <a:prstGeom prst="roundRect">
            <a:avLst>
              <a:gd name="adj" fmla="val 5070"/>
            </a:avLst>
          </a:prstGeom>
        </p:spPr>
      </p:pic>
      <p:pic>
        <p:nvPicPr>
          <p:cNvPr id="7" name="Bildplatzhalter 6" descr="Ein Bild, das Person, Mann, männlich enthält.&#10;&#10;Automatisch generierte Beschreibung">
            <a:extLst>
              <a:ext uri="{FF2B5EF4-FFF2-40B4-BE49-F238E27FC236}">
                <a16:creationId xmlns:a16="http://schemas.microsoft.com/office/drawing/2014/main" id="{4FF40CAE-BD8B-EB4A-B4E0-40A02D76AC2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966" t="2523" r="3952" b="-38052"/>
          <a:stretch/>
        </p:blipFill>
        <p:spPr>
          <a:xfrm>
            <a:off x="2878138" y="2892425"/>
            <a:ext cx="3808412" cy="5605463"/>
          </a:xfrm>
          <a:prstGeom prst="roundRect">
            <a:avLst>
              <a:gd name="adj" fmla="val 5375"/>
            </a:avLst>
          </a:prstGeom>
        </p:spPr>
      </p:pic>
      <p:pic>
        <p:nvPicPr>
          <p:cNvPr id="13" name="Bildplatzhalter 12" descr="Ein Bild, das Person, Mann, Himmel, suchend enthält.&#10;&#10;Automatisch generierte Beschreibung">
            <a:extLst>
              <a:ext uri="{FF2B5EF4-FFF2-40B4-BE49-F238E27FC236}">
                <a16:creationId xmlns:a16="http://schemas.microsoft.com/office/drawing/2014/main" id="{23BC3776-DA1E-C44B-9E16-1FC68BC47947}"/>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9558" t="7043" r="10439" b="-20999"/>
          <a:stretch/>
        </p:blipFill>
        <p:spPr>
          <a:xfrm>
            <a:off x="12749213" y="2892425"/>
            <a:ext cx="3808412" cy="5605463"/>
          </a:xfrm>
          <a:prstGeom prst="roundRect">
            <a:avLst>
              <a:gd name="adj" fmla="val 5172"/>
            </a:avLst>
          </a:prstGeom>
        </p:spPr>
      </p:pic>
      <p:pic>
        <p:nvPicPr>
          <p:cNvPr id="15" name="Bildplatzhalter 14" descr="Ein Bild, das Mann, Person, drinnen, suchend enthält.&#10;&#10;Automatisch generierte Beschreibung">
            <a:extLst>
              <a:ext uri="{FF2B5EF4-FFF2-40B4-BE49-F238E27FC236}">
                <a16:creationId xmlns:a16="http://schemas.microsoft.com/office/drawing/2014/main" id="{4C23CE35-2CAF-3343-BB32-EFB73018C409}"/>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5281" t="2415" r="6124" b="-32213"/>
          <a:stretch/>
        </p:blipFill>
        <p:spPr>
          <a:xfrm>
            <a:off x="17666821" y="2892425"/>
            <a:ext cx="3808413" cy="5605463"/>
          </a:xfrm>
          <a:prstGeom prst="roundRect">
            <a:avLst>
              <a:gd name="adj" fmla="val 5579"/>
            </a:avLst>
          </a:prstGeom>
        </p:spPr>
      </p:pic>
      <p:sp>
        <p:nvSpPr>
          <p:cNvPr id="3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grpSp>
        <p:nvGrpSpPr>
          <p:cNvPr id="18" name="Group 17">
            <a:extLst>
              <a:ext uri="{FF2B5EF4-FFF2-40B4-BE49-F238E27FC236}">
                <a16:creationId xmlns:a16="http://schemas.microsoft.com/office/drawing/2014/main" id="{09265DCE-B44B-6E43-81FF-A3C2811AE0EF}"/>
              </a:ext>
            </a:extLst>
          </p:cNvPr>
          <p:cNvGrpSpPr/>
          <p:nvPr/>
        </p:nvGrpSpPr>
        <p:grpSpPr>
          <a:xfrm>
            <a:off x="2835274" y="8921386"/>
            <a:ext cx="3965572" cy="1376930"/>
            <a:chOff x="2661234" y="8921386"/>
            <a:chExt cx="5985524" cy="1376930"/>
          </a:xfrm>
        </p:grpSpPr>
        <p:sp>
          <p:nvSpPr>
            <p:cNvPr id="329" name="Lorem ipsum dolor sit amet, consectetur adipiscing elit, incididunt ut labore et dolore"/>
            <p:cNvSpPr txBox="1"/>
            <p:nvPr/>
          </p:nvSpPr>
          <p:spPr>
            <a:xfrm>
              <a:off x="3352243" y="9826840"/>
              <a:ext cx="327605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grpSp>
          <p:nvGrpSpPr>
            <p:cNvPr id="10" name="Group 9">
              <a:extLst>
                <a:ext uri="{FF2B5EF4-FFF2-40B4-BE49-F238E27FC236}">
                  <a16:creationId xmlns:a16="http://schemas.microsoft.com/office/drawing/2014/main" id="{46FCEA2F-9EA3-0B4D-8A0E-B43D4B49F446}"/>
                </a:ext>
              </a:extLst>
            </p:cNvPr>
            <p:cNvGrpSpPr/>
            <p:nvPr/>
          </p:nvGrpSpPr>
          <p:grpSpPr>
            <a:xfrm>
              <a:off x="2661234" y="8921386"/>
              <a:ext cx="5985524" cy="337336"/>
              <a:chOff x="2661234" y="8921386"/>
              <a:chExt cx="5985524" cy="337336"/>
            </a:xfrm>
          </p:grpSpPr>
          <p:sp>
            <p:nvSpPr>
              <p:cNvPr id="331" name="Rectangle"/>
              <p:cNvSpPr/>
              <p:nvPr/>
            </p:nvSpPr>
            <p:spPr>
              <a:xfrm>
                <a:off x="2661234" y="9091111"/>
                <a:ext cx="5920826"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 name="MANAGER"/>
              <p:cNvSpPr/>
              <p:nvPr/>
            </p:nvSpPr>
            <p:spPr>
              <a:xfrm>
                <a:off x="2674717" y="8921386"/>
                <a:ext cx="5972041"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err="1">
                    <a:solidFill>
                      <a:schemeClr val="tx1"/>
                    </a:solidFill>
                  </a:rPr>
                  <a:t>Principal</a:t>
                </a:r>
                <a:r>
                  <a:rPr lang="de-DE" spc="600" dirty="0">
                    <a:solidFill>
                      <a:schemeClr val="tx1"/>
                    </a:solidFill>
                  </a:rPr>
                  <a:t> ML Engineer</a:t>
                </a:r>
                <a:endParaRPr spc="600" dirty="0">
                  <a:solidFill>
                    <a:schemeClr val="tx1"/>
                  </a:solidFill>
                </a:endParaRPr>
              </a:p>
            </p:txBody>
          </p:sp>
        </p:grpSp>
      </p:grpSp>
      <p:grpSp>
        <p:nvGrpSpPr>
          <p:cNvPr id="19" name="Group 18">
            <a:extLst>
              <a:ext uri="{FF2B5EF4-FFF2-40B4-BE49-F238E27FC236}">
                <a16:creationId xmlns:a16="http://schemas.microsoft.com/office/drawing/2014/main" id="{A15FE341-BE75-8341-9962-A39B83FFFEE1}"/>
              </a:ext>
            </a:extLst>
          </p:cNvPr>
          <p:cNvGrpSpPr/>
          <p:nvPr/>
        </p:nvGrpSpPr>
        <p:grpSpPr>
          <a:xfrm>
            <a:off x="8217744" y="8918393"/>
            <a:ext cx="3343228" cy="1379923"/>
            <a:chOff x="8217744" y="8918393"/>
            <a:chExt cx="3343228" cy="1379923"/>
          </a:xfrm>
        </p:grpSpPr>
        <p:sp>
          <p:nvSpPr>
            <p:cNvPr id="336" name="Lorem ipsum dolor sit amet, consectetur adipiscing elit, incididunt ut labore et dolore"/>
            <p:cNvSpPr txBox="1"/>
            <p:nvPr/>
          </p:nvSpPr>
          <p:spPr>
            <a:xfrm>
              <a:off x="8284920" y="9826840"/>
              <a:ext cx="3276052"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grpSp>
          <p:nvGrpSpPr>
            <p:cNvPr id="11" name="Group 10">
              <a:extLst>
                <a:ext uri="{FF2B5EF4-FFF2-40B4-BE49-F238E27FC236}">
                  <a16:creationId xmlns:a16="http://schemas.microsoft.com/office/drawing/2014/main" id="{DC142239-309C-054F-8D2C-F51C727CD5FD}"/>
                </a:ext>
              </a:extLst>
            </p:cNvPr>
            <p:cNvGrpSpPr/>
            <p:nvPr/>
          </p:nvGrpSpPr>
          <p:grpSpPr>
            <a:xfrm>
              <a:off x="8217744" y="8918393"/>
              <a:ext cx="2964120" cy="337336"/>
              <a:chOff x="8217744" y="8918393"/>
              <a:chExt cx="2964120" cy="337336"/>
            </a:xfrm>
          </p:grpSpPr>
          <p:sp>
            <p:nvSpPr>
              <p:cNvPr id="338" name="Rectangle"/>
              <p:cNvSpPr/>
              <p:nvPr/>
            </p:nvSpPr>
            <p:spPr>
              <a:xfrm>
                <a:off x="8217744" y="9091111"/>
                <a:ext cx="2195565"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9" name="MANAGER"/>
              <p:cNvSpPr/>
              <p:nvPr/>
            </p:nvSpPr>
            <p:spPr>
              <a:xfrm>
                <a:off x="8269459" y="8918393"/>
                <a:ext cx="291240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ML Engineer</a:t>
                </a:r>
                <a:endParaRPr dirty="0">
                  <a:solidFill>
                    <a:schemeClr val="tx1"/>
                  </a:solidFill>
                </a:endParaRPr>
              </a:p>
            </p:txBody>
          </p:sp>
        </p:grpSp>
      </p:grpSp>
      <p:grpSp>
        <p:nvGrpSpPr>
          <p:cNvPr id="20" name="Group 19">
            <a:extLst>
              <a:ext uri="{FF2B5EF4-FFF2-40B4-BE49-F238E27FC236}">
                <a16:creationId xmlns:a16="http://schemas.microsoft.com/office/drawing/2014/main" id="{9C754889-05FF-2347-AEFF-8313FC68E22B}"/>
              </a:ext>
            </a:extLst>
          </p:cNvPr>
          <p:cNvGrpSpPr/>
          <p:nvPr/>
        </p:nvGrpSpPr>
        <p:grpSpPr>
          <a:xfrm>
            <a:off x="13150419" y="8918393"/>
            <a:ext cx="3776141" cy="1379923"/>
            <a:chOff x="13150419" y="8918393"/>
            <a:chExt cx="3776141" cy="1379923"/>
          </a:xfrm>
        </p:grpSpPr>
        <p:sp>
          <p:nvSpPr>
            <p:cNvPr id="343" name="Lorem ipsum dolor sit amet, consectetur adipiscing elit, incididunt ut labore et dolore"/>
            <p:cNvSpPr txBox="1"/>
            <p:nvPr/>
          </p:nvSpPr>
          <p:spPr>
            <a:xfrm>
              <a:off x="13217597" y="9826840"/>
              <a:ext cx="3276052"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grpSp>
          <p:nvGrpSpPr>
            <p:cNvPr id="16" name="Group 15">
              <a:extLst>
                <a:ext uri="{FF2B5EF4-FFF2-40B4-BE49-F238E27FC236}">
                  <a16:creationId xmlns:a16="http://schemas.microsoft.com/office/drawing/2014/main" id="{57662DE8-C96D-A14D-B7C5-FF66BD7AC737}"/>
                </a:ext>
              </a:extLst>
            </p:cNvPr>
            <p:cNvGrpSpPr/>
            <p:nvPr/>
          </p:nvGrpSpPr>
          <p:grpSpPr>
            <a:xfrm>
              <a:off x="13150419" y="8918393"/>
              <a:ext cx="3776141" cy="337336"/>
              <a:chOff x="13150419" y="8918393"/>
              <a:chExt cx="3776141" cy="337336"/>
            </a:xfrm>
          </p:grpSpPr>
          <p:sp>
            <p:nvSpPr>
              <p:cNvPr id="345" name="Rectangle"/>
              <p:cNvSpPr/>
              <p:nvPr/>
            </p:nvSpPr>
            <p:spPr>
              <a:xfrm>
                <a:off x="13150419" y="9091111"/>
                <a:ext cx="3160943"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 name="MANAGER"/>
              <p:cNvSpPr/>
              <p:nvPr/>
            </p:nvSpPr>
            <p:spPr>
              <a:xfrm>
                <a:off x="13202136" y="8918393"/>
                <a:ext cx="372442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Systems Engineer</a:t>
                </a:r>
                <a:endParaRPr lang="de-DE" dirty="0">
                  <a:solidFill>
                    <a:schemeClr val="tx1"/>
                  </a:solidFill>
                </a:endParaRPr>
              </a:p>
            </p:txBody>
          </p:sp>
        </p:grpSp>
      </p:grpSp>
      <p:grpSp>
        <p:nvGrpSpPr>
          <p:cNvPr id="21" name="Group 20">
            <a:extLst>
              <a:ext uri="{FF2B5EF4-FFF2-40B4-BE49-F238E27FC236}">
                <a16:creationId xmlns:a16="http://schemas.microsoft.com/office/drawing/2014/main" id="{AFBAE66F-8028-0747-92CF-150C48F1E435}"/>
              </a:ext>
            </a:extLst>
          </p:cNvPr>
          <p:cNvGrpSpPr/>
          <p:nvPr/>
        </p:nvGrpSpPr>
        <p:grpSpPr>
          <a:xfrm>
            <a:off x="18083097" y="8918393"/>
            <a:ext cx="3343229" cy="1379923"/>
            <a:chOff x="18083097" y="8918393"/>
            <a:chExt cx="3343229" cy="1379923"/>
          </a:xfrm>
        </p:grpSpPr>
        <p:sp>
          <p:nvSpPr>
            <p:cNvPr id="350" name="Lorem ipsum dolor sit amet, consectetur adipiscing elit, incididunt ut labore et dolore"/>
            <p:cNvSpPr txBox="1"/>
            <p:nvPr/>
          </p:nvSpPr>
          <p:spPr>
            <a:xfrm>
              <a:off x="18150275" y="9826840"/>
              <a:ext cx="327605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grpSp>
          <p:nvGrpSpPr>
            <p:cNvPr id="17" name="Group 16">
              <a:extLst>
                <a:ext uri="{FF2B5EF4-FFF2-40B4-BE49-F238E27FC236}">
                  <a16:creationId xmlns:a16="http://schemas.microsoft.com/office/drawing/2014/main" id="{484F1FF9-EEAC-CE49-AA82-5B3D4E7DD59B}"/>
                </a:ext>
              </a:extLst>
            </p:cNvPr>
            <p:cNvGrpSpPr/>
            <p:nvPr/>
          </p:nvGrpSpPr>
          <p:grpSpPr>
            <a:xfrm>
              <a:off x="18083097" y="8918393"/>
              <a:ext cx="2389303" cy="337336"/>
              <a:chOff x="18083097" y="8918393"/>
              <a:chExt cx="2389303" cy="337336"/>
            </a:xfrm>
          </p:grpSpPr>
          <p:sp>
            <p:nvSpPr>
              <p:cNvPr id="352" name="Rectangle"/>
              <p:cNvSpPr/>
              <p:nvPr/>
            </p:nvSpPr>
            <p:spPr>
              <a:xfrm>
                <a:off x="18083097" y="9091111"/>
                <a:ext cx="2203442"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3" name="MANAGER"/>
              <p:cNvSpPr/>
              <p:nvPr/>
            </p:nvSpPr>
            <p:spPr>
              <a:xfrm>
                <a:off x="18134813" y="8918393"/>
                <a:ext cx="233758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ML Engineer</a:t>
                </a:r>
                <a:endParaRPr lang="de-DE" dirty="0">
                  <a:solidFill>
                    <a:schemeClr val="tx1"/>
                  </a:solidFill>
                </a:endParaRPr>
              </a:p>
            </p:txBody>
          </p:sp>
        </p:grpSp>
      </p:grpSp>
      <p:grpSp>
        <p:nvGrpSpPr>
          <p:cNvPr id="22" name="Group 21">
            <a:extLst>
              <a:ext uri="{FF2B5EF4-FFF2-40B4-BE49-F238E27FC236}">
                <a16:creationId xmlns:a16="http://schemas.microsoft.com/office/drawing/2014/main" id="{7F8739AC-ED60-E745-A300-A668BBB9817F}"/>
              </a:ext>
            </a:extLst>
          </p:cNvPr>
          <p:cNvGrpSpPr/>
          <p:nvPr/>
        </p:nvGrpSpPr>
        <p:grpSpPr>
          <a:xfrm>
            <a:off x="2878221" y="5847201"/>
            <a:ext cx="3807620" cy="2650742"/>
            <a:chOff x="2878221" y="5847201"/>
            <a:chExt cx="3807620" cy="2650742"/>
          </a:xfrm>
        </p:grpSpPr>
        <p:sp>
          <p:nvSpPr>
            <p:cNvPr id="47" name="Freeform 46">
              <a:extLst>
                <a:ext uri="{FF2B5EF4-FFF2-40B4-BE49-F238E27FC236}">
                  <a16:creationId xmlns:a16="http://schemas.microsoft.com/office/drawing/2014/main" id="{1F9422CA-7CB7-E942-83F2-CFBE91B24F86}"/>
                </a:ext>
              </a:extLst>
            </p:cNvPr>
            <p:cNvSpPr/>
            <p:nvPr/>
          </p:nvSpPr>
          <p:spPr>
            <a:xfrm>
              <a:off x="2878221"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1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1" y="2635295"/>
                  </a:cubicBezTo>
                  <a:cubicBezTo>
                    <a:pt x="3643857" y="2650410"/>
                    <a:pt x="3589563" y="2650742"/>
                    <a:pt x="3498780" y="2650742"/>
                  </a:cubicBezTo>
                  <a:lnTo>
                    <a:pt x="309193" y="2650742"/>
                  </a:lnTo>
                  <a:cubicBezTo>
                    <a:pt x="218409" y="2650742"/>
                    <a:pt x="164116" y="2650410"/>
                    <a:pt x="127802" y="2635295"/>
                  </a:cubicBezTo>
                  <a:cubicBezTo>
                    <a:pt x="75447"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 name="Mary…"/>
            <p:cNvSpPr txBox="1"/>
            <p:nvPr/>
          </p:nvSpPr>
          <p:spPr>
            <a:xfrm>
              <a:off x="3311221"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Sadik</a:t>
              </a:r>
              <a:br>
                <a:rPr lang="de-DE" dirty="0">
                  <a:solidFill>
                    <a:schemeClr val="tx1"/>
                  </a:solidFill>
                  <a:latin typeface="Montserrat ExtraBold" pitchFamily="2" charset="77"/>
                </a:rPr>
              </a:br>
              <a:r>
                <a:rPr lang="de-DE" dirty="0" err="1">
                  <a:solidFill>
                    <a:schemeClr val="tx1"/>
                  </a:solidFill>
                  <a:latin typeface="Montserrat ExtraBold" pitchFamily="2" charset="77"/>
                </a:rPr>
                <a:t>Bakiu</a:t>
              </a:r>
              <a:endParaRPr dirty="0">
                <a:solidFill>
                  <a:schemeClr val="tx1"/>
                </a:solidFill>
                <a:latin typeface="Montserrat ExtraBold" pitchFamily="2" charset="77"/>
              </a:endParaRPr>
            </a:p>
          </p:txBody>
        </p:sp>
      </p:grpSp>
      <p:grpSp>
        <p:nvGrpSpPr>
          <p:cNvPr id="23" name="Group 22">
            <a:extLst>
              <a:ext uri="{FF2B5EF4-FFF2-40B4-BE49-F238E27FC236}">
                <a16:creationId xmlns:a16="http://schemas.microsoft.com/office/drawing/2014/main" id="{0CA050EB-7859-B443-87D4-1D23E3A99A11}"/>
              </a:ext>
            </a:extLst>
          </p:cNvPr>
          <p:cNvGrpSpPr/>
          <p:nvPr/>
        </p:nvGrpSpPr>
        <p:grpSpPr>
          <a:xfrm>
            <a:off x="7795746" y="5847201"/>
            <a:ext cx="3807620" cy="2650742"/>
            <a:chOff x="7813539" y="5847201"/>
            <a:chExt cx="3807620" cy="2650742"/>
          </a:xfrm>
        </p:grpSpPr>
        <p:sp>
          <p:nvSpPr>
            <p:cNvPr id="48" name="Freeform 47">
              <a:extLst>
                <a:ext uri="{FF2B5EF4-FFF2-40B4-BE49-F238E27FC236}">
                  <a16:creationId xmlns:a16="http://schemas.microsoft.com/office/drawing/2014/main" id="{B1F87704-22EC-1D42-B1DE-723E65C2F58F}"/>
                </a:ext>
              </a:extLst>
            </p:cNvPr>
            <p:cNvSpPr/>
            <p:nvPr/>
          </p:nvSpPr>
          <p:spPr>
            <a:xfrm>
              <a:off x="7813539"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0" y="2635295"/>
                  </a:cubicBezTo>
                  <a:cubicBezTo>
                    <a:pt x="3643857" y="2650410"/>
                    <a:pt x="3589563" y="2650742"/>
                    <a:pt x="3498780" y="2650742"/>
                  </a:cubicBezTo>
                  <a:lnTo>
                    <a:pt x="309193" y="2650742"/>
                  </a:lnTo>
                  <a:cubicBezTo>
                    <a:pt x="218410" y="2650742"/>
                    <a:pt x="164116" y="2650410"/>
                    <a:pt x="127802" y="2635295"/>
                  </a:cubicBezTo>
                  <a:cubicBezTo>
                    <a:pt x="75448"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6" name="Max…"/>
            <p:cNvSpPr txBox="1"/>
            <p:nvPr/>
          </p:nvSpPr>
          <p:spPr>
            <a:xfrm>
              <a:off x="8243899" y="6903036"/>
              <a:ext cx="2995690"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Bujar</a:t>
              </a:r>
              <a:br>
                <a:rPr lang="de-DE" dirty="0">
                  <a:solidFill>
                    <a:schemeClr val="tx1"/>
                  </a:solidFill>
                  <a:latin typeface="Montserrat ExtraBold" pitchFamily="2" charset="77"/>
                </a:rPr>
              </a:br>
              <a:r>
                <a:rPr lang="de-DE" dirty="0" err="1">
                  <a:solidFill>
                    <a:schemeClr val="tx1"/>
                  </a:solidFill>
                  <a:latin typeface="Montserrat ExtraBold" pitchFamily="2" charset="77"/>
                </a:rPr>
                <a:t>Bakiu</a:t>
              </a:r>
              <a:endParaRPr lang="de-DE" dirty="0">
                <a:solidFill>
                  <a:schemeClr val="tx1"/>
                </a:solidFill>
                <a:latin typeface="Montserrat ExtraBold" pitchFamily="2" charset="77"/>
              </a:endParaRPr>
            </a:p>
          </p:txBody>
        </p:sp>
      </p:grpSp>
      <p:grpSp>
        <p:nvGrpSpPr>
          <p:cNvPr id="24" name="Group 23">
            <a:extLst>
              <a:ext uri="{FF2B5EF4-FFF2-40B4-BE49-F238E27FC236}">
                <a16:creationId xmlns:a16="http://schemas.microsoft.com/office/drawing/2014/main" id="{C0E39CDF-F33F-5744-B721-93EE472A2DDB}"/>
              </a:ext>
            </a:extLst>
          </p:cNvPr>
          <p:cNvGrpSpPr/>
          <p:nvPr/>
        </p:nvGrpSpPr>
        <p:grpSpPr>
          <a:xfrm>
            <a:off x="12748857" y="5847201"/>
            <a:ext cx="3807620" cy="2650742"/>
            <a:chOff x="12748857" y="5847201"/>
            <a:chExt cx="3807620" cy="2650742"/>
          </a:xfrm>
        </p:grpSpPr>
        <p:sp>
          <p:nvSpPr>
            <p:cNvPr id="49" name="Freeform 48">
              <a:extLst>
                <a:ext uri="{FF2B5EF4-FFF2-40B4-BE49-F238E27FC236}">
                  <a16:creationId xmlns:a16="http://schemas.microsoft.com/office/drawing/2014/main" id="{E90E8B4B-45B3-E448-9FAA-D8DAC5CFEB10}"/>
                </a:ext>
              </a:extLst>
            </p:cNvPr>
            <p:cNvSpPr/>
            <p:nvPr/>
          </p:nvSpPr>
          <p:spPr>
            <a:xfrm>
              <a:off x="12748857"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0" y="2635295"/>
                  </a:cubicBezTo>
                  <a:cubicBezTo>
                    <a:pt x="3643857" y="2650410"/>
                    <a:pt x="3589563" y="2650742"/>
                    <a:pt x="3498780" y="2650742"/>
                  </a:cubicBezTo>
                  <a:lnTo>
                    <a:pt x="309193" y="2650742"/>
                  </a:lnTo>
                  <a:cubicBezTo>
                    <a:pt x="218409" y="2650742"/>
                    <a:pt x="164115" y="2650410"/>
                    <a:pt x="127802" y="2635295"/>
                  </a:cubicBezTo>
                  <a:cubicBezTo>
                    <a:pt x="75447"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7" name="Andy…"/>
            <p:cNvSpPr txBox="1"/>
            <p:nvPr/>
          </p:nvSpPr>
          <p:spPr>
            <a:xfrm>
              <a:off x="13176575"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Deni </a:t>
              </a:r>
              <a:br>
                <a:rPr lang="de-DE" dirty="0">
                  <a:solidFill>
                    <a:schemeClr val="tx1"/>
                  </a:solidFill>
                  <a:latin typeface="Montserrat ExtraBold" pitchFamily="2" charset="77"/>
                </a:rPr>
              </a:br>
              <a:r>
                <a:rPr lang="de-DE" dirty="0" err="1">
                  <a:solidFill>
                    <a:schemeClr val="tx1"/>
                  </a:solidFill>
                  <a:latin typeface="Montserrat ExtraBold" pitchFamily="2" charset="77"/>
                </a:rPr>
                <a:t>Myftiu</a:t>
              </a:r>
              <a:endParaRPr dirty="0">
                <a:solidFill>
                  <a:schemeClr val="tx1"/>
                </a:solidFill>
                <a:latin typeface="Montserrat ExtraBold" pitchFamily="2" charset="77"/>
              </a:endParaRPr>
            </a:p>
          </p:txBody>
        </p:sp>
      </p:grpSp>
      <p:grpSp>
        <p:nvGrpSpPr>
          <p:cNvPr id="25" name="Group 24">
            <a:extLst>
              <a:ext uri="{FF2B5EF4-FFF2-40B4-BE49-F238E27FC236}">
                <a16:creationId xmlns:a16="http://schemas.microsoft.com/office/drawing/2014/main" id="{8B71DA10-5762-4046-8A2B-188882C2F016}"/>
              </a:ext>
            </a:extLst>
          </p:cNvPr>
          <p:cNvGrpSpPr/>
          <p:nvPr/>
        </p:nvGrpSpPr>
        <p:grpSpPr>
          <a:xfrm>
            <a:off x="17666821" y="5847201"/>
            <a:ext cx="3807620" cy="2650742"/>
            <a:chOff x="17684175" y="5847201"/>
            <a:chExt cx="3807620" cy="2650742"/>
          </a:xfrm>
        </p:grpSpPr>
        <p:sp>
          <p:nvSpPr>
            <p:cNvPr id="50" name="Freeform 49">
              <a:extLst>
                <a:ext uri="{FF2B5EF4-FFF2-40B4-BE49-F238E27FC236}">
                  <a16:creationId xmlns:a16="http://schemas.microsoft.com/office/drawing/2014/main" id="{A304C035-88D7-0047-B26C-72CEE135B5BD}"/>
                </a:ext>
              </a:extLst>
            </p:cNvPr>
            <p:cNvSpPr/>
            <p:nvPr/>
          </p:nvSpPr>
          <p:spPr>
            <a:xfrm>
              <a:off x="17684175"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78 w 3807620"/>
                <a:gd name="connsiteY6" fmla="*/ 2650742 h 2650742"/>
                <a:gd name="connsiteX7" fmla="*/ 309192 w 3807620"/>
                <a:gd name="connsiteY7" fmla="*/ 2650742 h 2650742"/>
                <a:gd name="connsiteX8" fmla="*/ 127802 w 3807620"/>
                <a:gd name="connsiteY8" fmla="*/ 2635295 h 2650742"/>
                <a:gd name="connsiteX9" fmla="*/ 15512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0" y="2575250"/>
                    <a:pt x="3732524" y="2616193"/>
                    <a:pt x="3680170" y="2635295"/>
                  </a:cubicBezTo>
                  <a:cubicBezTo>
                    <a:pt x="3643856" y="2650410"/>
                    <a:pt x="3589562" y="2650742"/>
                    <a:pt x="3498778" y="2650742"/>
                  </a:cubicBezTo>
                  <a:lnTo>
                    <a:pt x="309192" y="2650742"/>
                  </a:lnTo>
                  <a:cubicBezTo>
                    <a:pt x="218410" y="2650742"/>
                    <a:pt x="164116" y="2650410"/>
                    <a:pt x="127802" y="2635295"/>
                  </a:cubicBezTo>
                  <a:cubicBezTo>
                    <a:pt x="75448" y="2616193"/>
                    <a:pt x="34550" y="2575250"/>
                    <a:pt x="15512" y="2522929"/>
                  </a:cubicBezTo>
                  <a:cubicBezTo>
                    <a:pt x="352"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8" name="Lory…"/>
            <p:cNvSpPr txBox="1"/>
            <p:nvPr/>
          </p:nvSpPr>
          <p:spPr>
            <a:xfrm>
              <a:off x="18109252"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err="1">
                  <a:solidFill>
                    <a:schemeClr val="tx1"/>
                  </a:solidFill>
                  <a:latin typeface="Montserrat ExtraBold" pitchFamily="2" charset="77"/>
                </a:rPr>
                <a:t>Igli</a:t>
              </a:r>
              <a:r>
                <a:rPr lang="de-DE" dirty="0">
                  <a:solidFill>
                    <a:schemeClr val="tx1"/>
                  </a:solidFill>
                  <a:latin typeface="Montserrat ExtraBold" pitchFamily="2" charset="77"/>
                </a:rPr>
                <a:t> </a:t>
              </a:r>
              <a:br>
                <a:rPr lang="de-DE" dirty="0">
                  <a:solidFill>
                    <a:schemeClr val="tx1"/>
                  </a:solidFill>
                  <a:latin typeface="Montserrat ExtraBold" pitchFamily="2" charset="77"/>
                </a:rPr>
              </a:br>
              <a:r>
                <a:rPr lang="de-DE" dirty="0" err="1">
                  <a:solidFill>
                    <a:schemeClr val="tx1"/>
                  </a:solidFill>
                  <a:latin typeface="Montserrat ExtraBold" pitchFamily="2" charset="77"/>
                </a:rPr>
                <a:t>Koxha</a:t>
              </a:r>
              <a:endParaRPr dirty="0">
                <a:solidFill>
                  <a:schemeClr val="tx1"/>
                </a:solidFill>
                <a:latin typeface="Montserrat ExtraBold" pitchFamily="2" charset="77"/>
              </a:endParaRPr>
            </a:p>
          </p:txBody>
        </p:sp>
      </p:grpSp>
      <p:sp>
        <p:nvSpPr>
          <p:cNvPr id="39" name="Phasellus vestibulum lorem sed risus ultricies tristique nulla. Fermentum leo vel orci porta non.">
            <a:extLst>
              <a:ext uri="{FF2B5EF4-FFF2-40B4-BE49-F238E27FC236}">
                <a16:creationId xmlns:a16="http://schemas.microsoft.com/office/drawing/2014/main" id="{6B76D854-D063-F945-B58C-98B1650FBCA1}"/>
              </a:ext>
            </a:extLst>
          </p:cNvPr>
          <p:cNvSpPr/>
          <p:nvPr/>
        </p:nvSpPr>
        <p:spPr>
          <a:xfrm>
            <a:off x="2835274" y="9826840"/>
            <a:ext cx="18639167" cy="35221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gn="ctr"/>
            <a:r>
              <a:rPr lang="en-US" sz="4000" b="1" dirty="0">
                <a:solidFill>
                  <a:schemeClr val="tx1"/>
                </a:solidFill>
                <a:latin typeface="Montserrat" pitchFamily="2" charset="77"/>
              </a:rPr>
              <a:t>We’ re hiring! 👩‍💻👨‍💻🧑‍💻</a:t>
            </a:r>
            <a:br>
              <a:rPr lang="en-US" sz="4000" b="1" dirty="0">
                <a:solidFill>
                  <a:schemeClr val="tx1"/>
                </a:solidFill>
                <a:latin typeface="Montserrat" pitchFamily="2" charset="77"/>
              </a:rPr>
            </a:br>
            <a:r>
              <a:rPr lang="en-US" sz="4000" b="1" dirty="0">
                <a:solidFill>
                  <a:schemeClr val="tx1"/>
                </a:solidFill>
                <a:latin typeface="Montserrat" pitchFamily="2" charset="77"/>
              </a:rPr>
              <a:t>Also, we offer paid internship! 👩‍🎓👨‍🎓🧑‍🎓</a:t>
            </a:r>
          </a:p>
          <a:p>
            <a:pPr algn="ctr"/>
            <a:r>
              <a:rPr lang="en-US" sz="3600" b="1" dirty="0">
                <a:solidFill>
                  <a:schemeClr val="tx1"/>
                </a:solidFill>
                <a:latin typeface="Montserrat" pitchFamily="2" charset="77"/>
              </a:rPr>
              <a:t>Find us at: data-</a:t>
            </a:r>
            <a:r>
              <a:rPr lang="en-US" sz="3600" b="1" dirty="0" err="1">
                <a:solidFill>
                  <a:schemeClr val="tx1"/>
                </a:solidFill>
                <a:latin typeface="Montserrat" pitchFamily="2" charset="77"/>
              </a:rPr>
              <a:t>max.io</a:t>
            </a:r>
            <a:r>
              <a:rPr lang="en-US" sz="3600" b="1" dirty="0">
                <a:solidFill>
                  <a:schemeClr val="tx1"/>
                </a:solidFill>
                <a:latin typeface="Montserrat" pitchFamily="2" charset="77"/>
              </a:rPr>
              <a:t>  </a:t>
            </a:r>
          </a:p>
          <a:p>
            <a:pPr algn="ctr"/>
            <a:r>
              <a:rPr lang="en-US" sz="3600" b="1" dirty="0" err="1">
                <a:solidFill>
                  <a:schemeClr val="tx1"/>
                </a:solidFill>
                <a:latin typeface="Montserrat" pitchFamily="2" charset="77"/>
              </a:rPr>
              <a:t>linkedin.com</a:t>
            </a:r>
            <a:r>
              <a:rPr lang="en-US" sz="3600" b="1" dirty="0">
                <a:solidFill>
                  <a:schemeClr val="tx1"/>
                </a:solidFill>
                <a:latin typeface="Montserrat" pitchFamily="2" charset="77"/>
              </a:rPr>
              <a:t>/company/</a:t>
            </a:r>
            <a:r>
              <a:rPr lang="en-US" sz="3600" b="1" dirty="0" err="1">
                <a:solidFill>
                  <a:schemeClr val="tx1"/>
                </a:solidFill>
                <a:latin typeface="Montserrat" pitchFamily="2" charset="77"/>
              </a:rPr>
              <a:t>datamax</a:t>
            </a:r>
            <a:r>
              <a:rPr lang="en-US" sz="3600" b="1" dirty="0">
                <a:solidFill>
                  <a:schemeClr val="tx1"/>
                </a:solidFill>
                <a:latin typeface="Montserrat" pitchFamily="2" charset="77"/>
              </a:rPr>
              <a:t>-io</a:t>
            </a:r>
          </a:p>
          <a:p>
            <a:pPr algn="ctr"/>
            <a:r>
              <a:rPr lang="en-US" sz="3600" b="1" dirty="0">
                <a:solidFill>
                  <a:schemeClr val="tx1"/>
                </a:solidFill>
                <a:latin typeface="Montserrat" pitchFamily="2" charset="77"/>
              </a:rPr>
              <a:t>info@data-max.io / </a:t>
            </a:r>
            <a:r>
              <a:rPr lang="en-US" sz="3600" b="1" dirty="0" err="1">
                <a:solidFill>
                  <a:schemeClr val="tx1"/>
                </a:solidFill>
                <a:latin typeface="Montserrat" pitchFamily="2" charset="77"/>
              </a:rPr>
              <a:t>bujar@data-max.io</a:t>
            </a:r>
            <a:endParaRPr sz="3600" b="1" dirty="0">
              <a:solidFill>
                <a:schemeClr val="tx1"/>
              </a:solidFill>
              <a:latin typeface="Montserrat" pitchFamily="2" charset="77"/>
            </a:endParaRPr>
          </a:p>
        </p:txBody>
      </p:sp>
    </p:spTree>
    <p:extLst>
      <p:ext uri="{BB962C8B-B14F-4D97-AF65-F5344CB8AC3E}">
        <p14:creationId xmlns:p14="http://schemas.microsoft.com/office/powerpoint/2010/main" val="18198010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F0C85A-0413-914B-81AC-8AB5D7FCF431}"/>
              </a:ext>
            </a:extLst>
          </p:cNvPr>
          <p:cNvSpPr>
            <a:spLocks noGrp="1"/>
          </p:cNvSpPr>
          <p:nvPr>
            <p:ph type="pic" sz="quarter" idx="14"/>
          </p:nvPr>
        </p:nvSpPr>
        <p:spPr>
          <a:xfrm>
            <a:off x="8346931" y="3012931"/>
            <a:ext cx="7689600" cy="7689600"/>
          </a:xfrm>
          <a:prstGeom prst="ellipse">
            <a:avLst/>
          </a:prstGeom>
        </p:spPr>
      </p:sp>
      <p:sp>
        <p:nvSpPr>
          <p:cNvPr id="18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189" name="Circle"/>
          <p:cNvSpPr/>
          <p:nvPr/>
        </p:nvSpPr>
        <p:spPr>
          <a:xfrm>
            <a:off x="9853233" y="4510766"/>
            <a:ext cx="4694468" cy="4694468"/>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4" name="Group 3">
            <a:extLst>
              <a:ext uri="{FF2B5EF4-FFF2-40B4-BE49-F238E27FC236}">
                <a16:creationId xmlns:a16="http://schemas.microsoft.com/office/drawing/2014/main" id="{7ADA90B8-704C-5C4A-9517-34378E2FB4C8}"/>
              </a:ext>
            </a:extLst>
          </p:cNvPr>
          <p:cNvGrpSpPr/>
          <p:nvPr/>
        </p:nvGrpSpPr>
        <p:grpSpPr>
          <a:xfrm>
            <a:off x="14262100" y="5582146"/>
            <a:ext cx="2565400" cy="2565401"/>
            <a:chOff x="14262100" y="5582146"/>
            <a:chExt cx="2565400" cy="2565401"/>
          </a:xfrm>
        </p:grpSpPr>
        <p:sp>
          <p:nvSpPr>
            <p:cNvPr id="191" name="Circle"/>
            <p:cNvSpPr/>
            <p:nvPr/>
          </p:nvSpPr>
          <p:spPr>
            <a:xfrm>
              <a:off x="14262100" y="5582146"/>
              <a:ext cx="2565400" cy="2565401"/>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3" name="Shape"/>
            <p:cNvSpPr/>
            <p:nvPr/>
          </p:nvSpPr>
          <p:spPr>
            <a:xfrm>
              <a:off x="14871695" y="6191741"/>
              <a:ext cx="1346209" cy="1346210"/>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4" name="No"/>
            <p:cNvSpPr txBox="1"/>
            <p:nvPr/>
          </p:nvSpPr>
          <p:spPr>
            <a:xfrm>
              <a:off x="14535194" y="6426696"/>
              <a:ext cx="2019211"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0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No</a:t>
              </a:r>
            </a:p>
          </p:txBody>
        </p:sp>
      </p:grpSp>
      <p:grpSp>
        <p:nvGrpSpPr>
          <p:cNvPr id="5" name="Group 4">
            <a:extLst>
              <a:ext uri="{FF2B5EF4-FFF2-40B4-BE49-F238E27FC236}">
                <a16:creationId xmlns:a16="http://schemas.microsoft.com/office/drawing/2014/main" id="{4E0ADB32-7854-114F-B475-622B1BD9C441}"/>
              </a:ext>
            </a:extLst>
          </p:cNvPr>
          <p:cNvGrpSpPr/>
          <p:nvPr/>
        </p:nvGrpSpPr>
        <p:grpSpPr>
          <a:xfrm>
            <a:off x="7573433" y="5582146"/>
            <a:ext cx="2565401" cy="2565401"/>
            <a:chOff x="7573433" y="5582146"/>
            <a:chExt cx="2565401" cy="2565401"/>
          </a:xfrm>
        </p:grpSpPr>
        <p:sp>
          <p:nvSpPr>
            <p:cNvPr id="190" name="Circle"/>
            <p:cNvSpPr/>
            <p:nvPr/>
          </p:nvSpPr>
          <p:spPr>
            <a:xfrm>
              <a:off x="7573433" y="5582146"/>
              <a:ext cx="2565401" cy="2565401"/>
            </a:xfrm>
            <a:prstGeom prst="ellipse">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2" name="Graphic 48"/>
            <p:cNvSpPr/>
            <p:nvPr/>
          </p:nvSpPr>
          <p:spPr>
            <a:xfrm>
              <a:off x="7846528" y="6191741"/>
              <a:ext cx="2019211" cy="134620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bg1">
                <a:alpha val="30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5" name="Yes"/>
            <p:cNvSpPr txBox="1"/>
            <p:nvPr/>
          </p:nvSpPr>
          <p:spPr>
            <a:xfrm>
              <a:off x="7846528" y="6426696"/>
              <a:ext cx="2019211" cy="87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Yes</a:t>
              </a:r>
            </a:p>
          </p:txBody>
        </p:sp>
      </p:grpSp>
      <p:sp>
        <p:nvSpPr>
          <p:cNvPr id="196" name="Yes or No…"/>
          <p:cNvSpPr txBox="1"/>
          <p:nvPr/>
        </p:nvSpPr>
        <p:spPr>
          <a:xfrm>
            <a:off x="10021483" y="6184900"/>
            <a:ext cx="4357967" cy="1346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4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Yes or No</a:t>
            </a:r>
          </a:p>
          <a:p>
            <a:pPr>
              <a:defRPr sz="4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Infographic</a:t>
            </a:r>
          </a:p>
        </p:txBody>
      </p:sp>
      <p:grpSp>
        <p:nvGrpSpPr>
          <p:cNvPr id="2" name="Group 1">
            <a:extLst>
              <a:ext uri="{FF2B5EF4-FFF2-40B4-BE49-F238E27FC236}">
                <a16:creationId xmlns:a16="http://schemas.microsoft.com/office/drawing/2014/main" id="{47BF2F07-C805-B841-AFBC-6ED6ECB11A08}"/>
              </a:ext>
            </a:extLst>
          </p:cNvPr>
          <p:cNvGrpSpPr/>
          <p:nvPr/>
        </p:nvGrpSpPr>
        <p:grpSpPr>
          <a:xfrm>
            <a:off x="1432112" y="4582017"/>
            <a:ext cx="5492853" cy="4612634"/>
            <a:chOff x="1432112" y="4582017"/>
            <a:chExt cx="5492853" cy="4612634"/>
          </a:xfrm>
        </p:grpSpPr>
        <p:sp>
          <p:nvSpPr>
            <p:cNvPr id="197" name="Lorem ipsum dolor sit amet, consectetur adipiscing elit, sed do"/>
            <p:cNvSpPr txBox="1"/>
            <p:nvPr/>
          </p:nvSpPr>
          <p:spPr>
            <a:xfrm>
              <a:off x="1496061" y="458201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198" name="Circle"/>
            <p:cNvSpPr/>
            <p:nvPr/>
          </p:nvSpPr>
          <p:spPr>
            <a:xfrm>
              <a:off x="6364078" y="4710110"/>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 name="Graphic 48"/>
            <p:cNvSpPr/>
            <p:nvPr/>
          </p:nvSpPr>
          <p:spPr>
            <a:xfrm>
              <a:off x="6529931" y="49056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1" name="Nunc non blandit massa enim nec senectus et. Viverra maecenas"/>
            <p:cNvSpPr txBox="1"/>
            <p:nvPr/>
          </p:nvSpPr>
          <p:spPr>
            <a:xfrm>
              <a:off x="1432112" y="5826982"/>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02" name="Circle"/>
            <p:cNvSpPr/>
            <p:nvPr/>
          </p:nvSpPr>
          <p:spPr>
            <a:xfrm>
              <a:off x="6364078" y="5955074"/>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 name="Graphic 48"/>
            <p:cNvSpPr/>
            <p:nvPr/>
          </p:nvSpPr>
          <p:spPr>
            <a:xfrm>
              <a:off x="6529931" y="61506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 name="Phasellus vestibulum lorem sed Fermentum leo vel orci porta non."/>
            <p:cNvSpPr txBox="1"/>
            <p:nvPr/>
          </p:nvSpPr>
          <p:spPr>
            <a:xfrm>
              <a:off x="1592745" y="7071946"/>
              <a:ext cx="438142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06" name="Circle"/>
            <p:cNvSpPr/>
            <p:nvPr/>
          </p:nvSpPr>
          <p:spPr>
            <a:xfrm>
              <a:off x="6364078" y="7200039"/>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7" name="Graphic 48"/>
            <p:cNvSpPr/>
            <p:nvPr/>
          </p:nvSpPr>
          <p:spPr>
            <a:xfrm>
              <a:off x="6529931" y="73956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9" name="Lorem ipsum dolor sit amet, consectetur adipiscing elit, sed do"/>
            <p:cNvSpPr txBox="1"/>
            <p:nvPr/>
          </p:nvSpPr>
          <p:spPr>
            <a:xfrm>
              <a:off x="1496061" y="8316910"/>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10" name="Circle"/>
            <p:cNvSpPr/>
            <p:nvPr/>
          </p:nvSpPr>
          <p:spPr>
            <a:xfrm>
              <a:off x="6364078" y="8445003"/>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1" name="Graphic 48"/>
            <p:cNvSpPr/>
            <p:nvPr/>
          </p:nvSpPr>
          <p:spPr>
            <a:xfrm>
              <a:off x="6529931" y="8640583"/>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FCBE07B0-38B6-FA4E-8EF3-E0F08B3D3986}"/>
              </a:ext>
            </a:extLst>
          </p:cNvPr>
          <p:cNvGrpSpPr/>
          <p:nvPr/>
        </p:nvGrpSpPr>
        <p:grpSpPr>
          <a:xfrm>
            <a:off x="17685180" y="4588863"/>
            <a:ext cx="5477160" cy="4612635"/>
            <a:chOff x="17685180" y="4588863"/>
            <a:chExt cx="5477160" cy="4612635"/>
          </a:xfrm>
        </p:grpSpPr>
        <p:sp>
          <p:nvSpPr>
            <p:cNvPr id="213" name="Lorem ipsum dolor sit amet, consectetur adipiscing elit, sed do"/>
            <p:cNvSpPr txBox="1"/>
            <p:nvPr/>
          </p:nvSpPr>
          <p:spPr>
            <a:xfrm>
              <a:off x="18611817" y="4588863"/>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214" name="Circle"/>
            <p:cNvSpPr/>
            <p:nvPr/>
          </p:nvSpPr>
          <p:spPr>
            <a:xfrm>
              <a:off x="17685180" y="4716956"/>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 name="Nunc non blandit massa enim nec senectus et. Viverra maecenas"/>
            <p:cNvSpPr txBox="1"/>
            <p:nvPr/>
          </p:nvSpPr>
          <p:spPr>
            <a:xfrm>
              <a:off x="18620285" y="5833828"/>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16" name="Circle"/>
            <p:cNvSpPr/>
            <p:nvPr/>
          </p:nvSpPr>
          <p:spPr>
            <a:xfrm>
              <a:off x="17685180" y="5961920"/>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 name="Phasellus vestibulum lorem sed Fermentum leo vel orci porta non."/>
            <p:cNvSpPr txBox="1"/>
            <p:nvPr/>
          </p:nvSpPr>
          <p:spPr>
            <a:xfrm>
              <a:off x="18611817" y="7078792"/>
              <a:ext cx="4381421"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18" name="Circle"/>
            <p:cNvSpPr/>
            <p:nvPr/>
          </p:nvSpPr>
          <p:spPr>
            <a:xfrm>
              <a:off x="17685180" y="7206885"/>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9" name="Lorem ipsum dolor sit amet, consectetur adipiscing elit, sed do"/>
            <p:cNvSpPr txBox="1"/>
            <p:nvPr/>
          </p:nvSpPr>
          <p:spPr>
            <a:xfrm>
              <a:off x="18611817" y="832375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20" name="Circle"/>
            <p:cNvSpPr/>
            <p:nvPr/>
          </p:nvSpPr>
          <p:spPr>
            <a:xfrm>
              <a:off x="17685180" y="8451850"/>
              <a:ext cx="560887" cy="560886"/>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1" name="Shape"/>
            <p:cNvSpPr/>
            <p:nvPr/>
          </p:nvSpPr>
          <p:spPr>
            <a:xfrm>
              <a:off x="17879482" y="4911258"/>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2" name="Shape"/>
            <p:cNvSpPr/>
            <p:nvPr/>
          </p:nvSpPr>
          <p:spPr>
            <a:xfrm>
              <a:off x="17879482" y="6156222"/>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3" name="Shape"/>
            <p:cNvSpPr/>
            <p:nvPr/>
          </p:nvSpPr>
          <p:spPr>
            <a:xfrm>
              <a:off x="17879482" y="7401187"/>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4" name="Shape"/>
            <p:cNvSpPr/>
            <p:nvPr/>
          </p:nvSpPr>
          <p:spPr>
            <a:xfrm>
              <a:off x="17879482" y="8646152"/>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25" name="Circle"/>
          <p:cNvSpPr/>
          <p:nvPr/>
        </p:nvSpPr>
        <p:spPr>
          <a:xfrm>
            <a:off x="6248744" y="11151169"/>
            <a:ext cx="11903446" cy="11903447"/>
          </a:xfrm>
          <a:prstGeom prst="ellipse">
            <a:avLst/>
          </a:prstGeom>
          <a:solidFill>
            <a:schemeClr val="accent6">
              <a:alpha val="27588"/>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7" name="Group 6">
            <a:extLst>
              <a:ext uri="{FF2B5EF4-FFF2-40B4-BE49-F238E27FC236}">
                <a16:creationId xmlns:a16="http://schemas.microsoft.com/office/drawing/2014/main" id="{B9476CEA-056E-BE45-A875-849EC6411CF8}"/>
              </a:ext>
            </a:extLst>
          </p:cNvPr>
          <p:cNvGrpSpPr/>
          <p:nvPr/>
        </p:nvGrpSpPr>
        <p:grpSpPr>
          <a:xfrm>
            <a:off x="11700326" y="11042687"/>
            <a:ext cx="1000282" cy="1412387"/>
            <a:chOff x="11700326" y="11042687"/>
            <a:chExt cx="1000282" cy="1412387"/>
          </a:xfrm>
        </p:grpSpPr>
        <p:sp>
          <p:nvSpPr>
            <p:cNvPr id="226" name="Graphic 18"/>
            <p:cNvSpPr/>
            <p:nvPr/>
          </p:nvSpPr>
          <p:spPr>
            <a:xfrm rot="5400000">
              <a:off x="11700326" y="11454792"/>
              <a:ext cx="1000282" cy="10002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2" y="7"/>
                    <a:pt x="21593" y="4838"/>
                    <a:pt x="21600" y="10800"/>
                  </a:cubicBezTo>
                  <a:close/>
                  <a:moveTo>
                    <a:pt x="2234" y="10800"/>
                  </a:moveTo>
                  <a:cubicBezTo>
                    <a:pt x="2234" y="15531"/>
                    <a:pt x="6069" y="19366"/>
                    <a:pt x="10800" y="19366"/>
                  </a:cubicBezTo>
                  <a:cubicBezTo>
                    <a:pt x="15531" y="19366"/>
                    <a:pt x="19366" y="15531"/>
                    <a:pt x="19366" y="10800"/>
                  </a:cubicBezTo>
                  <a:cubicBezTo>
                    <a:pt x="19366" y="6069"/>
                    <a:pt x="15531" y="2234"/>
                    <a:pt x="10800" y="2234"/>
                  </a:cubicBezTo>
                  <a:cubicBezTo>
                    <a:pt x="6072" y="2240"/>
                    <a:pt x="2240" y="6072"/>
                    <a:pt x="2234" y="10800"/>
                  </a:cubicBezTo>
                  <a:close/>
                  <a:moveTo>
                    <a:pt x="16059" y="10010"/>
                  </a:moveTo>
                  <a:lnTo>
                    <a:pt x="12335" y="6286"/>
                  </a:lnTo>
                  <a:cubicBezTo>
                    <a:pt x="11899" y="5849"/>
                    <a:pt x="11191" y="5849"/>
                    <a:pt x="10755" y="6286"/>
                  </a:cubicBezTo>
                  <a:cubicBezTo>
                    <a:pt x="10318" y="6722"/>
                    <a:pt x="10318" y="7430"/>
                    <a:pt x="10755" y="7866"/>
                  </a:cubicBezTo>
                  <a:lnTo>
                    <a:pt x="12572" y="9683"/>
                  </a:lnTo>
                  <a:lnTo>
                    <a:pt x="6331" y="9683"/>
                  </a:lnTo>
                  <a:cubicBezTo>
                    <a:pt x="5714" y="9683"/>
                    <a:pt x="5214" y="10183"/>
                    <a:pt x="5214" y="10800"/>
                  </a:cubicBezTo>
                  <a:cubicBezTo>
                    <a:pt x="5214" y="11417"/>
                    <a:pt x="5714" y="11917"/>
                    <a:pt x="6331" y="11917"/>
                  </a:cubicBezTo>
                  <a:lnTo>
                    <a:pt x="12572" y="11917"/>
                  </a:lnTo>
                  <a:lnTo>
                    <a:pt x="10755" y="13734"/>
                  </a:lnTo>
                  <a:cubicBezTo>
                    <a:pt x="10318" y="14170"/>
                    <a:pt x="10318" y="14878"/>
                    <a:pt x="10755" y="15314"/>
                  </a:cubicBezTo>
                  <a:cubicBezTo>
                    <a:pt x="11191" y="15751"/>
                    <a:pt x="11899" y="15751"/>
                    <a:pt x="12335" y="15314"/>
                  </a:cubicBezTo>
                  <a:lnTo>
                    <a:pt x="16059" y="11590"/>
                  </a:lnTo>
                  <a:cubicBezTo>
                    <a:pt x="16265" y="11378"/>
                    <a:pt x="16382" y="11095"/>
                    <a:pt x="16386" y="10800"/>
                  </a:cubicBezTo>
                  <a:cubicBezTo>
                    <a:pt x="16382" y="10505"/>
                    <a:pt x="16265" y="10222"/>
                    <a:pt x="16059" y="10010"/>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7" name="Circle"/>
            <p:cNvSpPr/>
            <p:nvPr/>
          </p:nvSpPr>
          <p:spPr>
            <a:xfrm>
              <a:off x="12075593" y="11042687"/>
              <a:ext cx="249748" cy="249748"/>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5"/>
                                        </p:tgtEl>
                                        <p:attrNameLst>
                                          <p:attrName>style.visibility</p:attrName>
                                        </p:attrNameLst>
                                      </p:cBhvr>
                                      <p:to>
                                        <p:strVal val="visible"/>
                                      </p:to>
                                    </p:set>
                                    <p:animEffect transition="in" filter="fade">
                                      <p:cBhvr>
                                        <p:cTn id="29" dur="500"/>
                                        <p:tgtEl>
                                          <p:spTgt spid="225"/>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 name="Circle"/>
          <p:cNvSpPr/>
          <p:nvPr/>
        </p:nvSpPr>
        <p:spPr>
          <a:xfrm>
            <a:off x="6248744" y="-2564831"/>
            <a:ext cx="11903446" cy="11903447"/>
          </a:xfrm>
          <a:prstGeom prst="ellipse">
            <a:avLst/>
          </a:prstGeom>
          <a:solidFill>
            <a:schemeClr val="accent6">
              <a:alpha val="27588"/>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9D074C17-7056-1347-A5C0-1DAC4F99E807}"/>
              </a:ext>
            </a:extLst>
          </p:cNvPr>
          <p:cNvSpPr>
            <a:spLocks noGrp="1"/>
          </p:cNvSpPr>
          <p:nvPr>
            <p:ph type="pic" sz="quarter" idx="10"/>
          </p:nvPr>
        </p:nvSpPr>
        <p:spPr>
          <a:xfrm>
            <a:off x="9015000" y="210745"/>
            <a:ext cx="6353999" cy="6353999"/>
          </a:xfrm>
          <a:prstGeom prst="ellipse">
            <a:avLst/>
          </a:prstGeom>
          <a:solidFill>
            <a:schemeClr val="accent6"/>
          </a:solidFill>
        </p:spPr>
      </p:sp>
      <p:sp>
        <p:nvSpPr>
          <p:cNvPr id="2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grpSp>
        <p:nvGrpSpPr>
          <p:cNvPr id="3" name="Group 2">
            <a:extLst>
              <a:ext uri="{FF2B5EF4-FFF2-40B4-BE49-F238E27FC236}">
                <a16:creationId xmlns:a16="http://schemas.microsoft.com/office/drawing/2014/main" id="{B15AC4E2-2838-914D-B945-290BF87C3673}"/>
              </a:ext>
            </a:extLst>
          </p:cNvPr>
          <p:cNvGrpSpPr/>
          <p:nvPr/>
        </p:nvGrpSpPr>
        <p:grpSpPr>
          <a:xfrm>
            <a:off x="1280161" y="4582017"/>
            <a:ext cx="8527704" cy="4612634"/>
            <a:chOff x="1280161" y="4582017"/>
            <a:chExt cx="8527704" cy="4612634"/>
          </a:xfrm>
        </p:grpSpPr>
        <p:sp>
          <p:nvSpPr>
            <p:cNvPr id="232" name="Lorem ipsum dolor sit amet, consectetur adipiscing elit, sed do"/>
            <p:cNvSpPr txBox="1"/>
            <p:nvPr/>
          </p:nvSpPr>
          <p:spPr>
            <a:xfrm>
              <a:off x="1280161" y="458201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33" name="Circle"/>
            <p:cNvSpPr/>
            <p:nvPr/>
          </p:nvSpPr>
          <p:spPr>
            <a:xfrm>
              <a:off x="6148178" y="4710110"/>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4" name="Graphic 48"/>
            <p:cNvSpPr/>
            <p:nvPr/>
          </p:nvSpPr>
          <p:spPr>
            <a:xfrm>
              <a:off x="6314031" y="49056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6" name="Nunc non blandit massa enim nec senectus et. Viverra maecenas"/>
            <p:cNvSpPr txBox="1"/>
            <p:nvPr/>
          </p:nvSpPr>
          <p:spPr>
            <a:xfrm>
              <a:off x="1698812" y="5826982"/>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37" name="Circle"/>
            <p:cNvSpPr/>
            <p:nvPr/>
          </p:nvSpPr>
          <p:spPr>
            <a:xfrm>
              <a:off x="6630778" y="5955074"/>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 name="Graphic 48"/>
            <p:cNvSpPr/>
            <p:nvPr/>
          </p:nvSpPr>
          <p:spPr>
            <a:xfrm>
              <a:off x="6796631" y="61506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0" name="Phasellus vestibulum lorem sed Fermentum leo vel orci porta non."/>
            <p:cNvSpPr txBox="1"/>
            <p:nvPr/>
          </p:nvSpPr>
          <p:spPr>
            <a:xfrm>
              <a:off x="2735745" y="7071946"/>
              <a:ext cx="438142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41" name="Circle"/>
            <p:cNvSpPr/>
            <p:nvPr/>
          </p:nvSpPr>
          <p:spPr>
            <a:xfrm>
              <a:off x="7507078" y="7200039"/>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2" name="Graphic 48"/>
            <p:cNvSpPr/>
            <p:nvPr/>
          </p:nvSpPr>
          <p:spPr>
            <a:xfrm>
              <a:off x="7672931" y="73956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4" name="Lorem ipsum dolor sit amet, consectetur adipiscing elit, sed do"/>
            <p:cNvSpPr txBox="1"/>
            <p:nvPr/>
          </p:nvSpPr>
          <p:spPr>
            <a:xfrm>
              <a:off x="4378961" y="8316910"/>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245" name="Circle"/>
            <p:cNvSpPr/>
            <p:nvPr/>
          </p:nvSpPr>
          <p:spPr>
            <a:xfrm>
              <a:off x="9246978" y="8445003"/>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 name="Graphic 48"/>
            <p:cNvSpPr/>
            <p:nvPr/>
          </p:nvSpPr>
          <p:spPr>
            <a:xfrm>
              <a:off x="9412831" y="8640583"/>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E2992C64-811F-0848-B974-6C584E8F3581}"/>
              </a:ext>
            </a:extLst>
          </p:cNvPr>
          <p:cNvGrpSpPr/>
          <p:nvPr/>
        </p:nvGrpSpPr>
        <p:grpSpPr>
          <a:xfrm>
            <a:off x="14522880" y="4588863"/>
            <a:ext cx="8579743" cy="4612635"/>
            <a:chOff x="14522880" y="4588863"/>
            <a:chExt cx="8579743" cy="4612635"/>
          </a:xfrm>
        </p:grpSpPr>
        <p:sp>
          <p:nvSpPr>
            <p:cNvPr id="248" name="Lorem ipsum dolor sit amet, consectetur adipiscing elit, sed do"/>
            <p:cNvSpPr txBox="1"/>
            <p:nvPr/>
          </p:nvSpPr>
          <p:spPr>
            <a:xfrm>
              <a:off x="18624517" y="4588863"/>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249" name="Circle"/>
            <p:cNvSpPr/>
            <p:nvPr/>
          </p:nvSpPr>
          <p:spPr>
            <a:xfrm>
              <a:off x="17697880" y="4716956"/>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0" name="Nunc non blandit massa enim nec senectus et. Viverra maecenas"/>
            <p:cNvSpPr txBox="1"/>
            <p:nvPr/>
          </p:nvSpPr>
          <p:spPr>
            <a:xfrm>
              <a:off x="18061485" y="5833828"/>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51" name="Circle"/>
            <p:cNvSpPr/>
            <p:nvPr/>
          </p:nvSpPr>
          <p:spPr>
            <a:xfrm>
              <a:off x="17126380" y="5961920"/>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 name="Phasellus vestibulum lorem sed Fermentum leo vel orci porta non."/>
            <p:cNvSpPr txBox="1"/>
            <p:nvPr/>
          </p:nvSpPr>
          <p:spPr>
            <a:xfrm>
              <a:off x="17214817" y="7078792"/>
              <a:ext cx="4381421"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53" name="Circle"/>
            <p:cNvSpPr/>
            <p:nvPr/>
          </p:nvSpPr>
          <p:spPr>
            <a:xfrm>
              <a:off x="16288180" y="7206885"/>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 name="Lorem ipsum dolor sit amet, consectetur adipiscing elit, sed do"/>
            <p:cNvSpPr txBox="1"/>
            <p:nvPr/>
          </p:nvSpPr>
          <p:spPr>
            <a:xfrm>
              <a:off x="15449517" y="832375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55" name="Circle"/>
            <p:cNvSpPr/>
            <p:nvPr/>
          </p:nvSpPr>
          <p:spPr>
            <a:xfrm>
              <a:off x="14522880" y="8451850"/>
              <a:ext cx="560887" cy="560886"/>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 name="Shape"/>
            <p:cNvSpPr/>
            <p:nvPr/>
          </p:nvSpPr>
          <p:spPr>
            <a:xfrm>
              <a:off x="17891675" y="4904412"/>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 name="Shape"/>
            <p:cNvSpPr/>
            <p:nvPr/>
          </p:nvSpPr>
          <p:spPr>
            <a:xfrm>
              <a:off x="17320682" y="6156222"/>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 name="Shape"/>
            <p:cNvSpPr/>
            <p:nvPr/>
          </p:nvSpPr>
          <p:spPr>
            <a:xfrm>
              <a:off x="16482482" y="7401187"/>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 name="Shape"/>
            <p:cNvSpPr/>
            <p:nvPr/>
          </p:nvSpPr>
          <p:spPr>
            <a:xfrm>
              <a:off x="14717182" y="8646152"/>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60157BD5-E93B-4648-B798-8B68A52ED547}"/>
              </a:ext>
            </a:extLst>
          </p:cNvPr>
          <p:cNvGrpSpPr/>
          <p:nvPr/>
        </p:nvGrpSpPr>
        <p:grpSpPr>
          <a:xfrm>
            <a:off x="11506224" y="10183579"/>
            <a:ext cx="1388486" cy="2135425"/>
            <a:chOff x="11506224" y="10183579"/>
            <a:chExt cx="1388486" cy="2135425"/>
          </a:xfrm>
        </p:grpSpPr>
        <p:sp>
          <p:nvSpPr>
            <p:cNvPr id="231" name="Circle"/>
            <p:cNvSpPr/>
            <p:nvPr/>
          </p:nvSpPr>
          <p:spPr>
            <a:xfrm>
              <a:off x="11506224" y="10930519"/>
              <a:ext cx="1388486" cy="1388485"/>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0" name="Circle"/>
            <p:cNvSpPr/>
            <p:nvPr/>
          </p:nvSpPr>
          <p:spPr>
            <a:xfrm>
              <a:off x="12075593" y="10183579"/>
              <a:ext cx="249748" cy="249748"/>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1" name="Graphic 192"/>
            <p:cNvSpPr/>
            <p:nvPr/>
          </p:nvSpPr>
          <p:spPr>
            <a:xfrm>
              <a:off x="11865217" y="11278292"/>
              <a:ext cx="695900" cy="718339"/>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 name="Rounded Rectangle"/>
          <p:cNvSpPr/>
          <p:nvPr/>
        </p:nvSpPr>
        <p:spPr>
          <a:xfrm>
            <a:off x="-280669" y="8667979"/>
            <a:ext cx="12411150" cy="5551702"/>
          </a:xfrm>
          <a:prstGeom prst="roundRect">
            <a:avLst>
              <a:gd name="adj" fmla="val 3641"/>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 name="Picture Placeholder 6">
            <a:extLst>
              <a:ext uri="{FF2B5EF4-FFF2-40B4-BE49-F238E27FC236}">
                <a16:creationId xmlns:a16="http://schemas.microsoft.com/office/drawing/2014/main" id="{66CA4206-3D13-AC4E-B21D-43FFC76FE629}"/>
              </a:ext>
            </a:extLst>
          </p:cNvPr>
          <p:cNvSpPr>
            <a:spLocks noGrp="1"/>
          </p:cNvSpPr>
          <p:nvPr>
            <p:ph type="pic" sz="quarter" idx="15"/>
          </p:nvPr>
        </p:nvSpPr>
        <p:spPr>
          <a:xfrm>
            <a:off x="2710595" y="6891288"/>
            <a:ext cx="8182800" cy="3805200"/>
          </a:xfrm>
          <a:prstGeom prst="roundRect">
            <a:avLst>
              <a:gd name="adj" fmla="val 5293"/>
            </a:avLst>
          </a:prstGeom>
        </p:spPr>
      </p:sp>
      <p:sp>
        <p:nvSpPr>
          <p:cNvPr id="9" name="Picture Placeholder 8">
            <a:extLst>
              <a:ext uri="{FF2B5EF4-FFF2-40B4-BE49-F238E27FC236}">
                <a16:creationId xmlns:a16="http://schemas.microsoft.com/office/drawing/2014/main" id="{BD385EAA-09D5-4C4E-A475-F7FC225C48BA}"/>
              </a:ext>
            </a:extLst>
          </p:cNvPr>
          <p:cNvSpPr>
            <a:spLocks noGrp="1"/>
          </p:cNvSpPr>
          <p:nvPr>
            <p:ph type="pic" sz="quarter" idx="17"/>
          </p:nvPr>
        </p:nvSpPr>
        <p:spPr>
          <a:xfrm>
            <a:off x="12878475" y="6891288"/>
            <a:ext cx="3808800" cy="3805200"/>
          </a:xfrm>
          <a:prstGeom prst="roundRect">
            <a:avLst>
              <a:gd name="adj" fmla="val 5293"/>
            </a:avLst>
          </a:prstGeom>
        </p:spPr>
      </p:sp>
      <p:sp>
        <p:nvSpPr>
          <p:cNvPr id="10" name="Picture Placeholder 9">
            <a:extLst>
              <a:ext uri="{FF2B5EF4-FFF2-40B4-BE49-F238E27FC236}">
                <a16:creationId xmlns:a16="http://schemas.microsoft.com/office/drawing/2014/main" id="{F18B8FE0-522D-814F-A6E9-8F9F7885DD1F}"/>
              </a:ext>
            </a:extLst>
          </p:cNvPr>
          <p:cNvSpPr>
            <a:spLocks noGrp="1"/>
          </p:cNvSpPr>
          <p:nvPr>
            <p:ph type="pic" sz="quarter" idx="18"/>
          </p:nvPr>
        </p:nvSpPr>
        <p:spPr>
          <a:xfrm>
            <a:off x="17116610" y="6891288"/>
            <a:ext cx="3808800" cy="3805200"/>
          </a:xfrm>
          <a:prstGeom prst="roundRect">
            <a:avLst>
              <a:gd name="adj" fmla="val 4812"/>
            </a:avLst>
          </a:prstGeom>
        </p:spPr>
      </p:sp>
      <p:sp>
        <p:nvSpPr>
          <p:cNvPr id="11" name="Picture Placeholder 10">
            <a:extLst>
              <a:ext uri="{FF2B5EF4-FFF2-40B4-BE49-F238E27FC236}">
                <a16:creationId xmlns:a16="http://schemas.microsoft.com/office/drawing/2014/main" id="{77717EAD-F5F8-AC45-BE50-ABF8F51896CC}"/>
              </a:ext>
            </a:extLst>
          </p:cNvPr>
          <p:cNvSpPr>
            <a:spLocks noGrp="1"/>
          </p:cNvSpPr>
          <p:nvPr>
            <p:ph type="pic" sz="quarter" idx="19"/>
          </p:nvPr>
        </p:nvSpPr>
        <p:spPr>
          <a:xfrm>
            <a:off x="21337262" y="6891288"/>
            <a:ext cx="3808800" cy="3805200"/>
          </a:xfrm>
          <a:prstGeom prst="roundRect">
            <a:avLst>
              <a:gd name="adj" fmla="val 5453"/>
            </a:avLst>
          </a:prstGeom>
        </p:spPr>
      </p:sp>
      <p:sp>
        <p:nvSpPr>
          <p:cNvPr id="2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265" name="All the world is made of faith, and trust, and pixie dust."/>
          <p:cNvSpPr txBox="1"/>
          <p:nvPr/>
        </p:nvSpPr>
        <p:spPr>
          <a:xfrm>
            <a:off x="2765463" y="2931583"/>
            <a:ext cx="7415879" cy="2425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266"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1941508" y="2947073"/>
            <a:ext cx="1001648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500" fill="hold"/>
                                        <p:tgtEl>
                                          <p:spTgt spid="265"/>
                                        </p:tgtEl>
                                        <p:attrNameLst>
                                          <p:attrName>ppt_x</p:attrName>
                                        </p:attrNameLst>
                                      </p:cBhvr>
                                      <p:tavLst>
                                        <p:tav tm="0">
                                          <p:val>
                                            <p:strVal val="0-#ppt_w/2"/>
                                          </p:val>
                                        </p:tav>
                                        <p:tav tm="100000">
                                          <p:val>
                                            <p:strVal val="#ppt_x"/>
                                          </p:val>
                                        </p:tav>
                                      </p:tavLst>
                                    </p:anim>
                                    <p:anim calcmode="lin" valueType="num">
                                      <p:cBhvr additive="base">
                                        <p:cTn id="8" dur="500" fill="hold"/>
                                        <p:tgtEl>
                                          <p:spTgt spid="26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6"/>
                                        </p:tgtEl>
                                        <p:attrNameLst>
                                          <p:attrName>style.visibility</p:attrName>
                                        </p:attrNameLst>
                                      </p:cBhvr>
                                      <p:to>
                                        <p:strVal val="visible"/>
                                      </p:to>
                                    </p:set>
                                    <p:anim calcmode="lin" valueType="num">
                                      <p:cBhvr additive="base">
                                        <p:cTn id="11" dur="500" fill="hold"/>
                                        <p:tgtEl>
                                          <p:spTgt spid="266"/>
                                        </p:tgtEl>
                                        <p:attrNameLst>
                                          <p:attrName>ppt_x</p:attrName>
                                        </p:attrNameLst>
                                      </p:cBhvr>
                                      <p:tavLst>
                                        <p:tav tm="0">
                                          <p:val>
                                            <p:strVal val="1+#ppt_w/2"/>
                                          </p:val>
                                        </p:tav>
                                        <p:tav tm="100000">
                                          <p:val>
                                            <p:strVal val="#ppt_x"/>
                                          </p:val>
                                        </p:tav>
                                      </p:tavLst>
                                    </p:anim>
                                    <p:anim calcmode="lin" valueType="num">
                                      <p:cBhvr additive="base">
                                        <p:cTn id="12" dur="500" fill="hold"/>
                                        <p:tgtEl>
                                          <p:spTgt spid="26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1+#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C1FCB62-8C48-5345-AD87-2D8054164E7D}"/>
              </a:ext>
            </a:extLst>
          </p:cNvPr>
          <p:cNvSpPr>
            <a:spLocks noGrp="1"/>
          </p:cNvSpPr>
          <p:nvPr>
            <p:ph type="pic" sz="quarter" idx="10"/>
          </p:nvPr>
        </p:nvSpPr>
        <p:spPr>
          <a:xfrm>
            <a:off x="618990" y="661608"/>
            <a:ext cx="3862800" cy="3859200"/>
          </a:xfrm>
          <a:prstGeom prst="roundRect">
            <a:avLst>
              <a:gd name="adj" fmla="val 5273"/>
            </a:avLst>
          </a:prstGeom>
        </p:spPr>
      </p:sp>
      <p:sp>
        <p:nvSpPr>
          <p:cNvPr id="3" name="Picture Placeholder 2">
            <a:extLst>
              <a:ext uri="{FF2B5EF4-FFF2-40B4-BE49-F238E27FC236}">
                <a16:creationId xmlns:a16="http://schemas.microsoft.com/office/drawing/2014/main" id="{221605F1-4078-6145-A828-EBD7921DE4CC}"/>
              </a:ext>
            </a:extLst>
          </p:cNvPr>
          <p:cNvSpPr>
            <a:spLocks noGrp="1"/>
          </p:cNvSpPr>
          <p:nvPr>
            <p:ph type="pic" sz="quarter" idx="11"/>
          </p:nvPr>
        </p:nvSpPr>
        <p:spPr>
          <a:xfrm>
            <a:off x="4878407" y="661608"/>
            <a:ext cx="3862800" cy="3859200"/>
          </a:xfrm>
          <a:prstGeom prst="roundRect">
            <a:avLst>
              <a:gd name="adj" fmla="val 5273"/>
            </a:avLst>
          </a:prstGeom>
        </p:spPr>
      </p:sp>
      <p:sp>
        <p:nvSpPr>
          <p:cNvPr id="4" name="Picture Placeholder 3">
            <a:extLst>
              <a:ext uri="{FF2B5EF4-FFF2-40B4-BE49-F238E27FC236}">
                <a16:creationId xmlns:a16="http://schemas.microsoft.com/office/drawing/2014/main" id="{3ECF9779-FFDE-6D4A-B9C0-022FEB64E8DF}"/>
              </a:ext>
            </a:extLst>
          </p:cNvPr>
          <p:cNvSpPr>
            <a:spLocks noGrp="1"/>
          </p:cNvSpPr>
          <p:nvPr>
            <p:ph type="pic" sz="quarter" idx="12"/>
          </p:nvPr>
        </p:nvSpPr>
        <p:spPr>
          <a:xfrm>
            <a:off x="9137824" y="661608"/>
            <a:ext cx="3862800" cy="3859200"/>
          </a:xfrm>
          <a:prstGeom prst="roundRect">
            <a:avLst>
              <a:gd name="adj" fmla="val 5273"/>
            </a:avLst>
          </a:prstGeom>
        </p:spPr>
      </p:sp>
      <p:sp>
        <p:nvSpPr>
          <p:cNvPr id="5" name="Picture Placeholder 4">
            <a:extLst>
              <a:ext uri="{FF2B5EF4-FFF2-40B4-BE49-F238E27FC236}">
                <a16:creationId xmlns:a16="http://schemas.microsoft.com/office/drawing/2014/main" id="{F81CEA80-F73C-7444-BADE-92921DF0445A}"/>
              </a:ext>
            </a:extLst>
          </p:cNvPr>
          <p:cNvSpPr>
            <a:spLocks noGrp="1"/>
          </p:cNvSpPr>
          <p:nvPr>
            <p:ph type="pic" sz="quarter" idx="13"/>
          </p:nvPr>
        </p:nvSpPr>
        <p:spPr>
          <a:xfrm>
            <a:off x="618990" y="9194221"/>
            <a:ext cx="3862800" cy="3859200"/>
          </a:xfrm>
          <a:prstGeom prst="roundRect">
            <a:avLst>
              <a:gd name="adj" fmla="val 5273"/>
            </a:avLst>
          </a:prstGeom>
        </p:spPr>
      </p:sp>
      <p:sp>
        <p:nvSpPr>
          <p:cNvPr id="7" name="Picture Placeholder 6">
            <a:extLst>
              <a:ext uri="{FF2B5EF4-FFF2-40B4-BE49-F238E27FC236}">
                <a16:creationId xmlns:a16="http://schemas.microsoft.com/office/drawing/2014/main" id="{6D63BC95-C957-6940-8E1F-2A6934DD05BB}"/>
              </a:ext>
            </a:extLst>
          </p:cNvPr>
          <p:cNvSpPr>
            <a:spLocks noGrp="1"/>
          </p:cNvSpPr>
          <p:nvPr>
            <p:ph type="pic" sz="quarter" idx="15"/>
          </p:nvPr>
        </p:nvSpPr>
        <p:spPr>
          <a:xfrm>
            <a:off x="618990" y="4927914"/>
            <a:ext cx="3862800" cy="3859200"/>
          </a:xfrm>
          <a:prstGeom prst="roundRect">
            <a:avLst>
              <a:gd name="adj" fmla="val 5403"/>
            </a:avLst>
          </a:prstGeom>
        </p:spPr>
      </p:sp>
      <p:sp>
        <p:nvSpPr>
          <p:cNvPr id="8" name="Picture Placeholder 7">
            <a:extLst>
              <a:ext uri="{FF2B5EF4-FFF2-40B4-BE49-F238E27FC236}">
                <a16:creationId xmlns:a16="http://schemas.microsoft.com/office/drawing/2014/main" id="{E4B0C6B1-DC33-2E4D-A504-F9BADFBEC304}"/>
              </a:ext>
            </a:extLst>
          </p:cNvPr>
          <p:cNvSpPr>
            <a:spLocks noGrp="1"/>
          </p:cNvSpPr>
          <p:nvPr>
            <p:ph type="pic" sz="quarter" idx="16"/>
          </p:nvPr>
        </p:nvSpPr>
        <p:spPr>
          <a:xfrm>
            <a:off x="4882023" y="4927914"/>
            <a:ext cx="3862800" cy="3859200"/>
          </a:xfrm>
          <a:prstGeom prst="roundRect">
            <a:avLst>
              <a:gd name="adj" fmla="val 5273"/>
            </a:avLst>
          </a:prstGeom>
        </p:spPr>
      </p:sp>
      <p:sp>
        <p:nvSpPr>
          <p:cNvPr id="2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
        <p:nvSpPr>
          <p:cNvPr id="283"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0228649" y="9226905"/>
            <a:ext cx="11125226"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a:t>
            </a:r>
          </a:p>
        </p:txBody>
      </p:sp>
      <p:grpSp>
        <p:nvGrpSpPr>
          <p:cNvPr id="6" name="Group 5">
            <a:extLst>
              <a:ext uri="{FF2B5EF4-FFF2-40B4-BE49-F238E27FC236}">
                <a16:creationId xmlns:a16="http://schemas.microsoft.com/office/drawing/2014/main" id="{F391EFA1-D666-E245-B895-B1E5A00E997E}"/>
              </a:ext>
            </a:extLst>
          </p:cNvPr>
          <p:cNvGrpSpPr/>
          <p:nvPr/>
        </p:nvGrpSpPr>
        <p:grpSpPr>
          <a:xfrm>
            <a:off x="10176933" y="5932448"/>
            <a:ext cx="7573493" cy="3092962"/>
            <a:chOff x="10176933" y="5932448"/>
            <a:chExt cx="7573493" cy="3092962"/>
          </a:xfrm>
        </p:grpSpPr>
        <p:sp>
          <p:nvSpPr>
            <p:cNvPr id="282" name="Placeholder Demo Text"/>
            <p:cNvSpPr txBox="1"/>
            <p:nvPr/>
          </p:nvSpPr>
          <p:spPr>
            <a:xfrm>
              <a:off x="10176933" y="6460009"/>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86" name="Group"/>
            <p:cNvGrpSpPr/>
            <p:nvPr/>
          </p:nvGrpSpPr>
          <p:grpSpPr>
            <a:xfrm>
              <a:off x="10287000" y="5932448"/>
              <a:ext cx="3399692" cy="337336"/>
              <a:chOff x="0" y="-38910"/>
              <a:chExt cx="3399691" cy="337335"/>
            </a:xfrm>
          </p:grpSpPr>
          <p:sp>
            <p:nvSpPr>
              <p:cNvPr id="284"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85" name="Subtitle Text"/>
              <p:cNvSpPr/>
              <p:nvPr/>
            </p:nvSpPr>
            <p:spPr>
              <a:xfrm>
                <a:off x="58365"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3"/>
                                        </p:tgtEl>
                                        <p:attrNameLst>
                                          <p:attrName>style.visibility</p:attrName>
                                        </p:attrNameLst>
                                      </p:cBhvr>
                                      <p:to>
                                        <p:strVal val="visible"/>
                                      </p:to>
                                    </p:set>
                                    <p:anim calcmode="lin" valueType="num">
                                      <p:cBhvr additive="base">
                                        <p:cTn id="13" dur="500" fill="hold"/>
                                        <p:tgtEl>
                                          <p:spTgt spid="283"/>
                                        </p:tgtEl>
                                        <p:attrNameLst>
                                          <p:attrName>ppt_x</p:attrName>
                                        </p:attrNameLst>
                                      </p:cBhvr>
                                      <p:tavLst>
                                        <p:tav tm="0">
                                          <p:val>
                                            <p:strVal val="#ppt_x"/>
                                          </p:val>
                                        </p:tav>
                                        <p:tav tm="100000">
                                          <p:val>
                                            <p:strVal val="#ppt_x"/>
                                          </p:val>
                                        </p:tav>
                                      </p:tavLst>
                                    </p:anim>
                                    <p:anim calcmode="lin" valueType="num">
                                      <p:cBhvr additive="base">
                                        <p:cTn id="14"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4F063B53-9907-8D49-83BA-7773D34FCA58}"/>
              </a:ext>
            </a:extLst>
          </p:cNvPr>
          <p:cNvSpPr>
            <a:spLocks noGrp="1"/>
          </p:cNvSpPr>
          <p:nvPr>
            <p:ph type="pic" sz="quarter" idx="10"/>
          </p:nvPr>
        </p:nvSpPr>
        <p:spPr>
          <a:xfrm>
            <a:off x="2107079" y="2113041"/>
            <a:ext cx="8424000" cy="9489600"/>
          </a:xfrm>
          <a:prstGeom prst="roundRect">
            <a:avLst>
              <a:gd name="adj" fmla="val 2331"/>
            </a:avLst>
          </a:prstGeom>
        </p:spPr>
      </p:sp>
      <p:sp>
        <p:nvSpPr>
          <p:cNvPr id="2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29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2887183" y="6499590"/>
            <a:ext cx="9104677"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a:t>
            </a:r>
          </a:p>
        </p:txBody>
      </p:sp>
      <p:grpSp>
        <p:nvGrpSpPr>
          <p:cNvPr id="3" name="Group 2">
            <a:extLst>
              <a:ext uri="{FF2B5EF4-FFF2-40B4-BE49-F238E27FC236}">
                <a16:creationId xmlns:a16="http://schemas.microsoft.com/office/drawing/2014/main" id="{727343F1-2ABF-294D-BEE5-6A298406EC84}"/>
              </a:ext>
            </a:extLst>
          </p:cNvPr>
          <p:cNvGrpSpPr/>
          <p:nvPr/>
        </p:nvGrpSpPr>
        <p:grpSpPr>
          <a:xfrm>
            <a:off x="12835466" y="3205132"/>
            <a:ext cx="7573493" cy="3092963"/>
            <a:chOff x="12835466" y="3205132"/>
            <a:chExt cx="7573493" cy="3092963"/>
          </a:xfrm>
        </p:grpSpPr>
        <p:sp>
          <p:nvSpPr>
            <p:cNvPr id="290" name="Placeholder Demo Text"/>
            <p:cNvSpPr txBox="1"/>
            <p:nvPr/>
          </p:nvSpPr>
          <p:spPr>
            <a:xfrm>
              <a:off x="12835466" y="3732694"/>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94" name="Group"/>
            <p:cNvGrpSpPr/>
            <p:nvPr/>
          </p:nvGrpSpPr>
          <p:grpSpPr>
            <a:xfrm>
              <a:off x="12945533" y="3205132"/>
              <a:ext cx="3399693" cy="337336"/>
              <a:chOff x="0" y="-38910"/>
              <a:chExt cx="3399691" cy="337334"/>
            </a:xfrm>
          </p:grpSpPr>
          <p:sp>
            <p:nvSpPr>
              <p:cNvPr id="29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3" name="Subtitle Text"/>
              <p:cNvSpPr/>
              <p:nvPr/>
            </p:nvSpPr>
            <p:spPr>
              <a:xfrm>
                <a:off x="58365" y="-38910"/>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28D1200D-0F8D-7040-937E-04D20055C288}"/>
              </a:ext>
            </a:extLst>
          </p:cNvPr>
          <p:cNvGrpSpPr/>
          <p:nvPr/>
        </p:nvGrpSpPr>
        <p:grpSpPr>
          <a:xfrm>
            <a:off x="2107079" y="2113041"/>
            <a:ext cx="8423276" cy="4871641"/>
            <a:chOff x="2107079" y="2113041"/>
            <a:chExt cx="8423276" cy="4871641"/>
          </a:xfrm>
        </p:grpSpPr>
        <p:grpSp>
          <p:nvGrpSpPr>
            <p:cNvPr id="32" name="Group 31">
              <a:extLst>
                <a:ext uri="{FF2B5EF4-FFF2-40B4-BE49-F238E27FC236}">
                  <a16:creationId xmlns:a16="http://schemas.microsoft.com/office/drawing/2014/main" id="{AF95FA0B-7A10-0941-B0C5-F5D6DA8FE027}"/>
                </a:ext>
              </a:extLst>
            </p:cNvPr>
            <p:cNvGrpSpPr/>
            <p:nvPr/>
          </p:nvGrpSpPr>
          <p:grpSpPr>
            <a:xfrm>
              <a:off x="2107079" y="2113041"/>
              <a:ext cx="8423276" cy="4871641"/>
              <a:chOff x="2107803" y="2113359"/>
              <a:chExt cx="8423276" cy="4871641"/>
            </a:xfrm>
          </p:grpSpPr>
          <p:sp>
            <p:nvSpPr>
              <p:cNvPr id="295" name="Shape"/>
              <p:cNvSpPr/>
              <p:nvPr/>
            </p:nvSpPr>
            <p:spPr>
              <a:xfrm>
                <a:off x="2107803" y="2113359"/>
                <a:ext cx="8423276" cy="3971529"/>
              </a:xfrm>
              <a:custGeom>
                <a:avLst/>
                <a:gdLst/>
                <a:ahLst/>
                <a:cxnLst>
                  <a:cxn ang="0">
                    <a:pos x="wd2" y="hd2"/>
                  </a:cxn>
                  <a:cxn ang="5400000">
                    <a:pos x="wd2" y="hd2"/>
                  </a:cxn>
                  <a:cxn ang="10800000">
                    <a:pos x="wd2" y="hd2"/>
                  </a:cxn>
                  <a:cxn ang="16200000">
                    <a:pos x="wd2" y="hd2"/>
                  </a:cxn>
                </a:cxnLst>
                <a:rect l="0" t="0" r="r" b="b"/>
                <a:pathLst>
                  <a:path w="21600" h="21600" extrusionOk="0">
                    <a:moveTo>
                      <a:pt x="747" y="0"/>
                    </a:moveTo>
                    <a:cubicBezTo>
                      <a:pt x="528" y="0"/>
                      <a:pt x="396" y="0"/>
                      <a:pt x="308" y="78"/>
                    </a:cubicBezTo>
                    <a:cubicBezTo>
                      <a:pt x="182" y="175"/>
                      <a:pt x="83" y="386"/>
                      <a:pt x="37" y="654"/>
                    </a:cubicBezTo>
                    <a:cubicBezTo>
                      <a:pt x="0" y="840"/>
                      <a:pt x="0" y="1117"/>
                      <a:pt x="0" y="1582"/>
                    </a:cubicBezTo>
                    <a:lnTo>
                      <a:pt x="0" y="21600"/>
                    </a:lnTo>
                    <a:lnTo>
                      <a:pt x="21600" y="21600"/>
                    </a:lnTo>
                    <a:lnTo>
                      <a:pt x="21600" y="1582"/>
                    </a:lnTo>
                    <a:cubicBezTo>
                      <a:pt x="21600" y="1117"/>
                      <a:pt x="21600" y="840"/>
                      <a:pt x="21563" y="654"/>
                    </a:cubicBezTo>
                    <a:cubicBezTo>
                      <a:pt x="21517" y="386"/>
                      <a:pt x="21418" y="175"/>
                      <a:pt x="21292" y="78"/>
                    </a:cubicBezTo>
                    <a:cubicBezTo>
                      <a:pt x="21204" y="0"/>
                      <a:pt x="21072" y="0"/>
                      <a:pt x="20853" y="0"/>
                    </a:cubicBezTo>
                    <a:lnTo>
                      <a:pt x="747"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97" name="Triangle"/>
              <p:cNvSpPr/>
              <p:nvPr/>
            </p:nvSpPr>
            <p:spPr>
              <a:xfrm rot="5400000">
                <a:off x="2107803" y="57150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96" name="And, when you want something, all the universe conspires in helping you to achieve it."/>
            <p:cNvSpPr txBox="1"/>
            <p:nvPr/>
          </p:nvSpPr>
          <p:spPr>
            <a:xfrm>
              <a:off x="3142538" y="2967236"/>
              <a:ext cx="6452713" cy="233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 when you want something, all the universe conspires in helping you to achieve it.</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1"/>
                                        </p:tgtEl>
                                        <p:attrNameLst>
                                          <p:attrName>style.visibility</p:attrName>
                                        </p:attrNameLst>
                                      </p:cBhvr>
                                      <p:to>
                                        <p:strVal val="visible"/>
                                      </p:to>
                                    </p:set>
                                    <p:anim calcmode="lin" valueType="num">
                                      <p:cBhvr additive="base">
                                        <p:cTn id="13" dur="500" fill="hold"/>
                                        <p:tgtEl>
                                          <p:spTgt spid="291"/>
                                        </p:tgtEl>
                                        <p:attrNameLst>
                                          <p:attrName>ppt_x</p:attrName>
                                        </p:attrNameLst>
                                      </p:cBhvr>
                                      <p:tavLst>
                                        <p:tav tm="0">
                                          <p:val>
                                            <p:strVal val="#ppt_x"/>
                                          </p:val>
                                        </p:tav>
                                        <p:tav tm="100000">
                                          <p:val>
                                            <p:strVal val="#ppt_x"/>
                                          </p:val>
                                        </p:tav>
                                      </p:tavLst>
                                    </p:anim>
                                    <p:anim calcmode="lin" valueType="num">
                                      <p:cBhvr additive="base">
                                        <p:cTn id="14" dur="500" fill="hold"/>
                                        <p:tgtEl>
                                          <p:spTgt spid="2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Rectangle"/>
          <p:cNvSpPr/>
          <p:nvPr/>
        </p:nvSpPr>
        <p:spPr>
          <a:xfrm>
            <a:off x="-8467" y="-846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38B27E17-72D9-2549-A6E8-F96EEF3218C4}"/>
              </a:ext>
            </a:extLst>
          </p:cNvPr>
          <p:cNvSpPr>
            <a:spLocks noGrp="1"/>
          </p:cNvSpPr>
          <p:nvPr>
            <p:ph type="pic" sz="quarter" idx="10"/>
          </p:nvPr>
        </p:nvSpPr>
        <p:spPr>
          <a:xfrm>
            <a:off x="2354112" y="2391025"/>
            <a:ext cx="9615600" cy="5482800"/>
          </a:xfrm>
          <a:prstGeom prst="roundRect">
            <a:avLst>
              <a:gd name="adj" fmla="val 3362"/>
            </a:avLst>
          </a:prstGeom>
        </p:spPr>
      </p:sp>
      <p:sp>
        <p:nvSpPr>
          <p:cNvPr id="3" name="Picture Placeholder 2">
            <a:extLst>
              <a:ext uri="{FF2B5EF4-FFF2-40B4-BE49-F238E27FC236}">
                <a16:creationId xmlns:a16="http://schemas.microsoft.com/office/drawing/2014/main" id="{CF9B6908-744C-254B-8864-53120CAAE0C4}"/>
              </a:ext>
            </a:extLst>
          </p:cNvPr>
          <p:cNvSpPr>
            <a:spLocks noGrp="1"/>
          </p:cNvSpPr>
          <p:nvPr>
            <p:ph type="pic" sz="quarter" idx="11"/>
          </p:nvPr>
        </p:nvSpPr>
        <p:spPr>
          <a:xfrm>
            <a:off x="12387112" y="2391025"/>
            <a:ext cx="9615600" cy="5482800"/>
          </a:xfrm>
          <a:prstGeom prst="roundRect">
            <a:avLst>
              <a:gd name="adj" fmla="val 3550"/>
            </a:avLst>
          </a:prstGeom>
        </p:spPr>
      </p:sp>
      <p:sp>
        <p:nvSpPr>
          <p:cNvPr id="3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
        <p:nvSpPr>
          <p:cNvPr id="302"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03" name="All the world is made of faith, and trust, and pixie dust."/>
          <p:cNvSpPr txBox="1"/>
          <p:nvPr/>
        </p:nvSpPr>
        <p:spPr>
          <a:xfrm>
            <a:off x="2714663" y="9061450"/>
            <a:ext cx="7415879" cy="242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304"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549113" y="9076940"/>
            <a:ext cx="9408881"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grpSp>
        <p:nvGrpSpPr>
          <p:cNvPr id="28" name="Gruppieren 27">
            <a:extLst>
              <a:ext uri="{FF2B5EF4-FFF2-40B4-BE49-F238E27FC236}">
                <a16:creationId xmlns:a16="http://schemas.microsoft.com/office/drawing/2014/main" id="{A02CE208-FD66-224B-AC95-2F9547622BCF}"/>
              </a:ext>
            </a:extLst>
          </p:cNvPr>
          <p:cNvGrpSpPr/>
          <p:nvPr/>
        </p:nvGrpSpPr>
        <p:grpSpPr>
          <a:xfrm>
            <a:off x="1720750" y="1067493"/>
            <a:ext cx="2572574" cy="347207"/>
            <a:chOff x="1270660" y="1265702"/>
            <a:chExt cx="2572574" cy="347207"/>
          </a:xfrm>
        </p:grpSpPr>
        <p:grpSp>
          <p:nvGrpSpPr>
            <p:cNvPr id="29" name="Gruppieren 28">
              <a:extLst>
                <a:ext uri="{FF2B5EF4-FFF2-40B4-BE49-F238E27FC236}">
                  <a16:creationId xmlns:a16="http://schemas.microsoft.com/office/drawing/2014/main" id="{DED2682C-1455-544A-B16D-8C3FE95DC09C}"/>
                </a:ext>
              </a:extLst>
            </p:cNvPr>
            <p:cNvGrpSpPr/>
            <p:nvPr/>
          </p:nvGrpSpPr>
          <p:grpSpPr>
            <a:xfrm>
              <a:off x="2683003" y="1265702"/>
              <a:ext cx="1160231" cy="347164"/>
              <a:chOff x="2683003" y="1265702"/>
              <a:chExt cx="1160231" cy="347164"/>
            </a:xfrm>
          </p:grpSpPr>
          <p:sp>
            <p:nvSpPr>
              <p:cNvPr id="35" name="Freihandform 34">
                <a:extLst>
                  <a:ext uri="{FF2B5EF4-FFF2-40B4-BE49-F238E27FC236}">
                    <a16:creationId xmlns:a16="http://schemas.microsoft.com/office/drawing/2014/main" id="{7E475468-5353-F143-BDB2-05C0F8ED2605}"/>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080882F2-9988-4840-A913-309BE8AD74AA}"/>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0" name="Gruppieren 29">
              <a:extLst>
                <a:ext uri="{FF2B5EF4-FFF2-40B4-BE49-F238E27FC236}">
                  <a16:creationId xmlns:a16="http://schemas.microsoft.com/office/drawing/2014/main" id="{98AACA4D-AFDD-8F40-AB52-B6662ECE362F}"/>
                </a:ext>
              </a:extLst>
            </p:cNvPr>
            <p:cNvGrpSpPr/>
            <p:nvPr/>
          </p:nvGrpSpPr>
          <p:grpSpPr>
            <a:xfrm>
              <a:off x="1270660" y="1265702"/>
              <a:ext cx="1372039" cy="347207"/>
              <a:chOff x="1270660" y="1265702"/>
              <a:chExt cx="1372039" cy="347207"/>
            </a:xfrm>
          </p:grpSpPr>
          <p:sp>
            <p:nvSpPr>
              <p:cNvPr id="31" name="Freihandform 30">
                <a:extLst>
                  <a:ext uri="{FF2B5EF4-FFF2-40B4-BE49-F238E27FC236}">
                    <a16:creationId xmlns:a16="http://schemas.microsoft.com/office/drawing/2014/main" id="{BF064AFC-B1CB-0E4C-BF92-F31226331A30}"/>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2" name="Freihandform 31">
                <a:extLst>
                  <a:ext uri="{FF2B5EF4-FFF2-40B4-BE49-F238E27FC236}">
                    <a16:creationId xmlns:a16="http://schemas.microsoft.com/office/drawing/2014/main" id="{22C48A43-E353-C349-ACB4-AFC782309D1E}"/>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3" name="Freihandform 32">
                <a:extLst>
                  <a:ext uri="{FF2B5EF4-FFF2-40B4-BE49-F238E27FC236}">
                    <a16:creationId xmlns:a16="http://schemas.microsoft.com/office/drawing/2014/main" id="{B4734439-272F-6F4B-9A96-AD3BDCFD4E56}"/>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F60FC872-092D-EE49-A27C-B361B8BB338F}"/>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fill="hold"/>
                                        <p:tgtEl>
                                          <p:spTgt spid="303"/>
                                        </p:tgtEl>
                                        <p:attrNameLst>
                                          <p:attrName>ppt_x</p:attrName>
                                        </p:attrNameLst>
                                      </p:cBhvr>
                                      <p:tavLst>
                                        <p:tav tm="0">
                                          <p:val>
                                            <p:strVal val="0-#ppt_w/2"/>
                                          </p:val>
                                        </p:tav>
                                        <p:tav tm="100000">
                                          <p:val>
                                            <p:strVal val="#ppt_x"/>
                                          </p:val>
                                        </p:tav>
                                      </p:tavLst>
                                    </p:anim>
                                    <p:anim calcmode="lin" valueType="num">
                                      <p:cBhvr additive="base">
                                        <p:cTn id="8" dur="500" fill="hold"/>
                                        <p:tgtEl>
                                          <p:spTgt spid="30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4"/>
                                        </p:tgtEl>
                                        <p:attrNameLst>
                                          <p:attrName>style.visibility</p:attrName>
                                        </p:attrNameLst>
                                      </p:cBhvr>
                                      <p:to>
                                        <p:strVal val="visible"/>
                                      </p:to>
                                    </p:set>
                                    <p:anim calcmode="lin" valueType="num">
                                      <p:cBhvr additive="base">
                                        <p:cTn id="11" dur="500" fill="hold"/>
                                        <p:tgtEl>
                                          <p:spTgt spid="304"/>
                                        </p:tgtEl>
                                        <p:attrNameLst>
                                          <p:attrName>ppt_x</p:attrName>
                                        </p:attrNameLst>
                                      </p:cBhvr>
                                      <p:tavLst>
                                        <p:tav tm="0">
                                          <p:val>
                                            <p:strVal val="1+#ppt_w/2"/>
                                          </p:val>
                                        </p:tav>
                                        <p:tav tm="100000">
                                          <p:val>
                                            <p:strVal val="#ppt_x"/>
                                          </p:val>
                                        </p:tav>
                                      </p:tavLst>
                                    </p:anim>
                                    <p:anim calcmode="lin" valueType="num">
                                      <p:cBhvr additive="base">
                                        <p:cTn id="12" dur="500" fill="hold"/>
                                        <p:tgtEl>
                                          <p:spTgt spid="30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99"/>
                                        </p:tgtEl>
                                        <p:attrNameLst>
                                          <p:attrName>style.visibility</p:attrName>
                                        </p:attrNameLst>
                                      </p:cBhvr>
                                      <p:to>
                                        <p:strVal val="visible"/>
                                      </p:to>
                                    </p:set>
                                    <p:anim calcmode="lin" valueType="num">
                                      <p:cBhvr additive="base">
                                        <p:cTn id="17" dur="500" fill="hold"/>
                                        <p:tgtEl>
                                          <p:spTgt spid="299"/>
                                        </p:tgtEl>
                                        <p:attrNameLst>
                                          <p:attrName>ppt_x</p:attrName>
                                        </p:attrNameLst>
                                      </p:cBhvr>
                                      <p:tavLst>
                                        <p:tav tm="0">
                                          <p:val>
                                            <p:strVal val="#ppt_x"/>
                                          </p:val>
                                        </p:tav>
                                        <p:tav tm="100000">
                                          <p:val>
                                            <p:strVal val="#ppt_x"/>
                                          </p:val>
                                        </p:tav>
                                      </p:tavLst>
                                    </p:anim>
                                    <p:anim calcmode="lin" valueType="num">
                                      <p:cBhvr additive="base">
                                        <p:cTn id="18" dur="500" fill="hold"/>
                                        <p:tgtEl>
                                          <p:spTgt spid="299"/>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303" grpId="0" animBg="1"/>
      <p:bldP spid="30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B9772A7-CDBF-F844-BA51-1C4673C1D001}"/>
              </a:ext>
            </a:extLst>
          </p:cNvPr>
          <p:cNvSpPr>
            <a:spLocks noGrp="1"/>
          </p:cNvSpPr>
          <p:nvPr>
            <p:ph type="pic" sz="quarter" idx="14"/>
          </p:nvPr>
        </p:nvSpPr>
        <p:spPr>
          <a:xfrm>
            <a:off x="17693363" y="3626179"/>
            <a:ext cx="3808800" cy="3805200"/>
          </a:xfrm>
          <a:prstGeom prst="roundRect">
            <a:avLst>
              <a:gd name="adj" fmla="val 5224"/>
            </a:avLst>
          </a:prstGeom>
        </p:spPr>
      </p:sp>
      <p:sp>
        <p:nvSpPr>
          <p:cNvPr id="11" name="Picture Placeholder 10">
            <a:extLst>
              <a:ext uri="{FF2B5EF4-FFF2-40B4-BE49-F238E27FC236}">
                <a16:creationId xmlns:a16="http://schemas.microsoft.com/office/drawing/2014/main" id="{844F8C26-397E-CB44-8649-2CEC50C8FCD8}"/>
              </a:ext>
            </a:extLst>
          </p:cNvPr>
          <p:cNvSpPr>
            <a:spLocks noGrp="1"/>
          </p:cNvSpPr>
          <p:nvPr>
            <p:ph type="pic" sz="quarter" idx="19"/>
          </p:nvPr>
        </p:nvSpPr>
        <p:spPr>
          <a:xfrm>
            <a:off x="12759565" y="3626179"/>
            <a:ext cx="3808800" cy="3805200"/>
          </a:xfrm>
          <a:prstGeom prst="roundRect">
            <a:avLst>
              <a:gd name="adj" fmla="val 5367"/>
            </a:avLst>
          </a:prstGeom>
        </p:spPr>
      </p:sp>
      <p:sp>
        <p:nvSpPr>
          <p:cNvPr id="4" name="Picture Placeholder 3">
            <a:extLst>
              <a:ext uri="{FF2B5EF4-FFF2-40B4-BE49-F238E27FC236}">
                <a16:creationId xmlns:a16="http://schemas.microsoft.com/office/drawing/2014/main" id="{77EEAACE-92FA-9547-AF96-C7A00BF2B549}"/>
              </a:ext>
            </a:extLst>
          </p:cNvPr>
          <p:cNvSpPr>
            <a:spLocks noGrp="1"/>
          </p:cNvSpPr>
          <p:nvPr>
            <p:ph type="pic" sz="quarter" idx="12"/>
          </p:nvPr>
        </p:nvSpPr>
        <p:spPr>
          <a:xfrm>
            <a:off x="2891967" y="3626179"/>
            <a:ext cx="3808800" cy="3805200"/>
          </a:xfrm>
          <a:prstGeom prst="roundRect">
            <a:avLst>
              <a:gd name="adj" fmla="val 4938"/>
            </a:avLst>
          </a:prstGeom>
        </p:spPr>
      </p:sp>
      <p:sp>
        <p:nvSpPr>
          <p:cNvPr id="9" name="Picture Placeholder 8">
            <a:extLst>
              <a:ext uri="{FF2B5EF4-FFF2-40B4-BE49-F238E27FC236}">
                <a16:creationId xmlns:a16="http://schemas.microsoft.com/office/drawing/2014/main" id="{D895FBA6-A487-7843-B510-C02AC7736A3C}"/>
              </a:ext>
            </a:extLst>
          </p:cNvPr>
          <p:cNvSpPr>
            <a:spLocks noGrp="1"/>
          </p:cNvSpPr>
          <p:nvPr>
            <p:ph type="pic" sz="quarter" idx="17"/>
          </p:nvPr>
        </p:nvSpPr>
        <p:spPr>
          <a:xfrm>
            <a:off x="7825766" y="3626179"/>
            <a:ext cx="3808800" cy="3805200"/>
          </a:xfrm>
          <a:prstGeom prst="roundRect">
            <a:avLst>
              <a:gd name="adj" fmla="val 5367"/>
            </a:avLst>
          </a:prstGeom>
        </p:spPr>
      </p:sp>
      <p:sp>
        <p:nvSpPr>
          <p:cNvPr id="3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grpSp>
        <p:nvGrpSpPr>
          <p:cNvPr id="2" name="Group 1">
            <a:extLst>
              <a:ext uri="{FF2B5EF4-FFF2-40B4-BE49-F238E27FC236}">
                <a16:creationId xmlns:a16="http://schemas.microsoft.com/office/drawing/2014/main" id="{62AD87F1-76AE-E045-A276-087D0A50698E}"/>
              </a:ext>
            </a:extLst>
          </p:cNvPr>
          <p:cNvGrpSpPr/>
          <p:nvPr/>
        </p:nvGrpSpPr>
        <p:grpSpPr>
          <a:xfrm>
            <a:off x="2875188" y="8140369"/>
            <a:ext cx="3863364" cy="2738843"/>
            <a:chOff x="2875188" y="8140369"/>
            <a:chExt cx="3863364" cy="2738843"/>
          </a:xfrm>
        </p:grpSpPr>
        <p:sp>
          <p:nvSpPr>
            <p:cNvPr id="313" name="Placeholder…"/>
            <p:cNvSpPr txBox="1"/>
            <p:nvPr/>
          </p:nvSpPr>
          <p:spPr>
            <a:xfrm>
              <a:off x="2875188" y="8140369"/>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#01</a:t>
              </a:r>
            </a:p>
          </p:txBody>
        </p:sp>
        <p:sp>
          <p:nvSpPr>
            <p:cNvPr id="314" name="Lorem ipsum dolor sit amet, consectetur adipiscing elit, incididunt ut labore et dolore"/>
            <p:cNvSpPr txBox="1"/>
            <p:nvPr/>
          </p:nvSpPr>
          <p:spPr>
            <a:xfrm>
              <a:off x="2904982" y="9595206"/>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p:txBody>
        </p:sp>
      </p:grpSp>
      <p:grpSp>
        <p:nvGrpSpPr>
          <p:cNvPr id="3" name="Group 2">
            <a:extLst>
              <a:ext uri="{FF2B5EF4-FFF2-40B4-BE49-F238E27FC236}">
                <a16:creationId xmlns:a16="http://schemas.microsoft.com/office/drawing/2014/main" id="{F0F71408-7E1D-C840-B2C6-1BBF4B6E8D45}"/>
              </a:ext>
            </a:extLst>
          </p:cNvPr>
          <p:cNvGrpSpPr/>
          <p:nvPr/>
        </p:nvGrpSpPr>
        <p:grpSpPr>
          <a:xfrm>
            <a:off x="7802109" y="8140369"/>
            <a:ext cx="3863364" cy="2738843"/>
            <a:chOff x="7802109" y="8140369"/>
            <a:chExt cx="3863364" cy="2738843"/>
          </a:xfrm>
        </p:grpSpPr>
        <p:sp>
          <p:nvSpPr>
            <p:cNvPr id="316" name="Placeholder…"/>
            <p:cNvSpPr txBox="1"/>
            <p:nvPr/>
          </p:nvSpPr>
          <p:spPr>
            <a:xfrm>
              <a:off x="7802109" y="8140369"/>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#02</a:t>
              </a:r>
            </a:p>
          </p:txBody>
        </p:sp>
        <p:sp>
          <p:nvSpPr>
            <p:cNvPr id="317" name="Lorem ipsum dolor sit amet, consectetur adipiscing elit, incididunt ut labore et dolore"/>
            <p:cNvSpPr txBox="1"/>
            <p:nvPr/>
          </p:nvSpPr>
          <p:spPr>
            <a:xfrm>
              <a:off x="7831903" y="9595206"/>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grpSp>
        <p:nvGrpSpPr>
          <p:cNvPr id="5" name="Group 4">
            <a:extLst>
              <a:ext uri="{FF2B5EF4-FFF2-40B4-BE49-F238E27FC236}">
                <a16:creationId xmlns:a16="http://schemas.microsoft.com/office/drawing/2014/main" id="{C730E172-134E-F44C-9C6F-F771BEBC679E}"/>
              </a:ext>
            </a:extLst>
          </p:cNvPr>
          <p:cNvGrpSpPr/>
          <p:nvPr/>
        </p:nvGrpSpPr>
        <p:grpSpPr>
          <a:xfrm>
            <a:off x="12729031" y="8140369"/>
            <a:ext cx="3863364" cy="2738843"/>
            <a:chOff x="12729031" y="8140369"/>
            <a:chExt cx="3863364" cy="2738843"/>
          </a:xfrm>
        </p:grpSpPr>
        <p:sp>
          <p:nvSpPr>
            <p:cNvPr id="319" name="Placeholder…"/>
            <p:cNvSpPr txBox="1"/>
            <p:nvPr/>
          </p:nvSpPr>
          <p:spPr>
            <a:xfrm>
              <a:off x="12729031" y="8140369"/>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#03</a:t>
              </a:r>
            </a:p>
          </p:txBody>
        </p:sp>
        <p:sp>
          <p:nvSpPr>
            <p:cNvPr id="320" name="Lorem ipsum dolor sit amet, consectetur adipiscing elit, incididunt ut labore et dolore"/>
            <p:cNvSpPr txBox="1"/>
            <p:nvPr/>
          </p:nvSpPr>
          <p:spPr>
            <a:xfrm>
              <a:off x="12758825" y="9595206"/>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grpSp>
        <p:nvGrpSpPr>
          <p:cNvPr id="7" name="Group 6">
            <a:extLst>
              <a:ext uri="{FF2B5EF4-FFF2-40B4-BE49-F238E27FC236}">
                <a16:creationId xmlns:a16="http://schemas.microsoft.com/office/drawing/2014/main" id="{F82B58DD-2A98-8149-BB51-AE2946A062F2}"/>
              </a:ext>
            </a:extLst>
          </p:cNvPr>
          <p:cNvGrpSpPr/>
          <p:nvPr/>
        </p:nvGrpSpPr>
        <p:grpSpPr>
          <a:xfrm>
            <a:off x="17655953" y="8140369"/>
            <a:ext cx="3863364" cy="2738843"/>
            <a:chOff x="17655953" y="8140369"/>
            <a:chExt cx="3863364" cy="2738843"/>
          </a:xfrm>
        </p:grpSpPr>
        <p:sp>
          <p:nvSpPr>
            <p:cNvPr id="322" name="Placeholder…"/>
            <p:cNvSpPr txBox="1"/>
            <p:nvPr/>
          </p:nvSpPr>
          <p:spPr>
            <a:xfrm>
              <a:off x="17655953" y="8140369"/>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#04</a:t>
              </a:r>
            </a:p>
          </p:txBody>
        </p:sp>
        <p:sp>
          <p:nvSpPr>
            <p:cNvPr id="323" name="Lorem ipsum dolor sit amet, consectetur adipiscing elit, incididunt ut labore et dolore"/>
            <p:cNvSpPr txBox="1"/>
            <p:nvPr/>
          </p:nvSpPr>
          <p:spPr>
            <a:xfrm>
              <a:off x="17685747" y="9595206"/>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Bildplatzhalter 8" descr="Ein Bild, das Person, Mann, Hemd, männlich enthält.&#10;&#10;Automatisch generierte Beschreibung">
            <a:extLst>
              <a:ext uri="{FF2B5EF4-FFF2-40B4-BE49-F238E27FC236}">
                <a16:creationId xmlns:a16="http://schemas.microsoft.com/office/drawing/2014/main" id="{D970AB28-684A-A24B-AD45-A1E52E80C37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926" t="2562" r="3117" b="-42328"/>
          <a:stretch/>
        </p:blipFill>
        <p:spPr>
          <a:xfrm>
            <a:off x="7795746" y="2892425"/>
            <a:ext cx="3808413" cy="5605463"/>
          </a:xfrm>
          <a:prstGeom prst="roundRect">
            <a:avLst>
              <a:gd name="adj" fmla="val 5070"/>
            </a:avLst>
          </a:prstGeom>
        </p:spPr>
      </p:pic>
      <p:pic>
        <p:nvPicPr>
          <p:cNvPr id="7" name="Bildplatzhalter 6" descr="Ein Bild, das Person, Mann, männlich enthält.&#10;&#10;Automatisch generierte Beschreibung">
            <a:extLst>
              <a:ext uri="{FF2B5EF4-FFF2-40B4-BE49-F238E27FC236}">
                <a16:creationId xmlns:a16="http://schemas.microsoft.com/office/drawing/2014/main" id="{4FF40CAE-BD8B-EB4A-B4E0-40A02D76AC2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966" t="2523" r="3952" b="-38052"/>
          <a:stretch/>
        </p:blipFill>
        <p:spPr>
          <a:xfrm>
            <a:off x="2878138" y="2892425"/>
            <a:ext cx="3808412" cy="5605463"/>
          </a:xfrm>
          <a:prstGeom prst="roundRect">
            <a:avLst>
              <a:gd name="adj" fmla="val 5375"/>
            </a:avLst>
          </a:prstGeom>
        </p:spPr>
      </p:pic>
      <p:pic>
        <p:nvPicPr>
          <p:cNvPr id="13" name="Bildplatzhalter 12" descr="Ein Bild, das Person, Mann, Himmel, suchend enthält.&#10;&#10;Automatisch generierte Beschreibung">
            <a:extLst>
              <a:ext uri="{FF2B5EF4-FFF2-40B4-BE49-F238E27FC236}">
                <a16:creationId xmlns:a16="http://schemas.microsoft.com/office/drawing/2014/main" id="{23BC3776-DA1E-C44B-9E16-1FC68BC47947}"/>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9558" t="7043" r="10439" b="-20999"/>
          <a:stretch/>
        </p:blipFill>
        <p:spPr>
          <a:xfrm>
            <a:off x="12749213" y="2892425"/>
            <a:ext cx="3808412" cy="5605463"/>
          </a:xfrm>
          <a:prstGeom prst="roundRect">
            <a:avLst>
              <a:gd name="adj" fmla="val 5172"/>
            </a:avLst>
          </a:prstGeom>
        </p:spPr>
      </p:pic>
      <p:pic>
        <p:nvPicPr>
          <p:cNvPr id="15" name="Bildplatzhalter 14" descr="Ein Bild, das Mann, Person, drinnen, suchend enthält.&#10;&#10;Automatisch generierte Beschreibung">
            <a:extLst>
              <a:ext uri="{FF2B5EF4-FFF2-40B4-BE49-F238E27FC236}">
                <a16:creationId xmlns:a16="http://schemas.microsoft.com/office/drawing/2014/main" id="{4C23CE35-2CAF-3343-BB32-EFB73018C409}"/>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5281" t="2415" r="6124" b="-32213"/>
          <a:stretch/>
        </p:blipFill>
        <p:spPr>
          <a:xfrm>
            <a:off x="17666821" y="2892425"/>
            <a:ext cx="3808413" cy="5605463"/>
          </a:xfrm>
          <a:prstGeom prst="roundRect">
            <a:avLst>
              <a:gd name="adj" fmla="val 5579"/>
            </a:avLst>
          </a:prstGeom>
        </p:spPr>
      </p:pic>
      <p:sp>
        <p:nvSpPr>
          <p:cNvPr id="3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grpSp>
        <p:nvGrpSpPr>
          <p:cNvPr id="18" name="Group 17">
            <a:extLst>
              <a:ext uri="{FF2B5EF4-FFF2-40B4-BE49-F238E27FC236}">
                <a16:creationId xmlns:a16="http://schemas.microsoft.com/office/drawing/2014/main" id="{09265DCE-B44B-6E43-81FF-A3C2811AE0EF}"/>
              </a:ext>
            </a:extLst>
          </p:cNvPr>
          <p:cNvGrpSpPr/>
          <p:nvPr/>
        </p:nvGrpSpPr>
        <p:grpSpPr>
          <a:xfrm>
            <a:off x="3285066" y="8918393"/>
            <a:ext cx="5159687" cy="2598718"/>
            <a:chOff x="3285066" y="8918393"/>
            <a:chExt cx="5159687" cy="2598718"/>
          </a:xfrm>
        </p:grpSpPr>
        <p:sp>
          <p:nvSpPr>
            <p:cNvPr id="329" name="Lorem ipsum dolor sit amet, consectetur adipiscing elit, incididunt ut labore et dolore"/>
            <p:cNvSpPr txBox="1"/>
            <p:nvPr/>
          </p:nvSpPr>
          <p:spPr>
            <a:xfrm>
              <a:off x="3352243" y="9826840"/>
              <a:ext cx="3276051"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p:txBody>
        </p:sp>
        <p:grpSp>
          <p:nvGrpSpPr>
            <p:cNvPr id="10" name="Group 9">
              <a:extLst>
                <a:ext uri="{FF2B5EF4-FFF2-40B4-BE49-F238E27FC236}">
                  <a16:creationId xmlns:a16="http://schemas.microsoft.com/office/drawing/2014/main" id="{46FCEA2F-9EA3-0B4D-8A0E-B43D4B49F446}"/>
                </a:ext>
              </a:extLst>
            </p:cNvPr>
            <p:cNvGrpSpPr/>
            <p:nvPr/>
          </p:nvGrpSpPr>
          <p:grpSpPr>
            <a:xfrm>
              <a:off x="3285066" y="8918393"/>
              <a:ext cx="5159687" cy="337336"/>
              <a:chOff x="3285066" y="8918393"/>
              <a:chExt cx="5159687" cy="337336"/>
            </a:xfrm>
          </p:grpSpPr>
          <p:sp>
            <p:nvSpPr>
              <p:cNvPr id="331" name="Rectangle"/>
              <p:cNvSpPr/>
              <p:nvPr/>
            </p:nvSpPr>
            <p:spPr>
              <a:xfrm>
                <a:off x="3285066" y="9091111"/>
                <a:ext cx="3451636"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2" name="MANAGER"/>
              <p:cNvSpPr/>
              <p:nvPr/>
            </p:nvSpPr>
            <p:spPr>
              <a:xfrm>
                <a:off x="3336782" y="8918393"/>
                <a:ext cx="5107971"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Senior ML Engineer</a:t>
                </a:r>
                <a:endParaRPr spc="600" dirty="0">
                  <a:solidFill>
                    <a:schemeClr val="tx1"/>
                  </a:solidFill>
                </a:endParaRPr>
              </a:p>
            </p:txBody>
          </p:sp>
        </p:grpSp>
      </p:grpSp>
      <p:grpSp>
        <p:nvGrpSpPr>
          <p:cNvPr id="19" name="Group 18">
            <a:extLst>
              <a:ext uri="{FF2B5EF4-FFF2-40B4-BE49-F238E27FC236}">
                <a16:creationId xmlns:a16="http://schemas.microsoft.com/office/drawing/2014/main" id="{A15FE341-BE75-8341-9962-A39B83FFFEE1}"/>
              </a:ext>
            </a:extLst>
          </p:cNvPr>
          <p:cNvGrpSpPr/>
          <p:nvPr/>
        </p:nvGrpSpPr>
        <p:grpSpPr>
          <a:xfrm>
            <a:off x="8217744" y="8918393"/>
            <a:ext cx="3343228" cy="2598718"/>
            <a:chOff x="8217744" y="8918393"/>
            <a:chExt cx="3343228" cy="2598718"/>
          </a:xfrm>
        </p:grpSpPr>
        <p:sp>
          <p:nvSpPr>
            <p:cNvPr id="336" name="Lorem ipsum dolor sit amet, consectetur adipiscing elit, incididunt ut labore et dolore"/>
            <p:cNvSpPr txBox="1"/>
            <p:nvPr/>
          </p:nvSpPr>
          <p:spPr>
            <a:xfrm>
              <a:off x="8284920" y="9826840"/>
              <a:ext cx="3276052"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nvGrpSpPr>
            <p:cNvPr id="11" name="Group 10">
              <a:extLst>
                <a:ext uri="{FF2B5EF4-FFF2-40B4-BE49-F238E27FC236}">
                  <a16:creationId xmlns:a16="http://schemas.microsoft.com/office/drawing/2014/main" id="{DC142239-309C-054F-8D2C-F51C727CD5FD}"/>
                </a:ext>
              </a:extLst>
            </p:cNvPr>
            <p:cNvGrpSpPr/>
            <p:nvPr/>
          </p:nvGrpSpPr>
          <p:grpSpPr>
            <a:xfrm>
              <a:off x="8217744" y="8918393"/>
              <a:ext cx="2964120" cy="337336"/>
              <a:chOff x="8217744" y="8918393"/>
              <a:chExt cx="2964120" cy="337336"/>
            </a:xfrm>
          </p:grpSpPr>
          <p:sp>
            <p:nvSpPr>
              <p:cNvPr id="338" name="Rectangle"/>
              <p:cNvSpPr/>
              <p:nvPr/>
            </p:nvSpPr>
            <p:spPr>
              <a:xfrm>
                <a:off x="8217744" y="9091111"/>
                <a:ext cx="2195565"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9" name="MANAGER"/>
              <p:cNvSpPr/>
              <p:nvPr/>
            </p:nvSpPr>
            <p:spPr>
              <a:xfrm>
                <a:off x="8269459" y="8918393"/>
                <a:ext cx="291240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ML Engineer</a:t>
                </a:r>
                <a:endParaRPr dirty="0">
                  <a:solidFill>
                    <a:schemeClr val="tx1"/>
                  </a:solidFill>
                </a:endParaRPr>
              </a:p>
            </p:txBody>
          </p:sp>
        </p:grpSp>
      </p:grpSp>
      <p:grpSp>
        <p:nvGrpSpPr>
          <p:cNvPr id="20" name="Group 19">
            <a:extLst>
              <a:ext uri="{FF2B5EF4-FFF2-40B4-BE49-F238E27FC236}">
                <a16:creationId xmlns:a16="http://schemas.microsoft.com/office/drawing/2014/main" id="{9C754889-05FF-2347-AEFF-8313FC68E22B}"/>
              </a:ext>
            </a:extLst>
          </p:cNvPr>
          <p:cNvGrpSpPr/>
          <p:nvPr/>
        </p:nvGrpSpPr>
        <p:grpSpPr>
          <a:xfrm>
            <a:off x="13150419" y="8918393"/>
            <a:ext cx="3776141" cy="2598718"/>
            <a:chOff x="13150419" y="8918393"/>
            <a:chExt cx="3776141" cy="2598718"/>
          </a:xfrm>
        </p:grpSpPr>
        <p:sp>
          <p:nvSpPr>
            <p:cNvPr id="343" name="Lorem ipsum dolor sit amet, consectetur adipiscing elit, incididunt ut labore et dolore"/>
            <p:cNvSpPr txBox="1"/>
            <p:nvPr/>
          </p:nvSpPr>
          <p:spPr>
            <a:xfrm>
              <a:off x="13217597" y="9826840"/>
              <a:ext cx="3276052"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nvGrpSpPr>
            <p:cNvPr id="16" name="Group 15">
              <a:extLst>
                <a:ext uri="{FF2B5EF4-FFF2-40B4-BE49-F238E27FC236}">
                  <a16:creationId xmlns:a16="http://schemas.microsoft.com/office/drawing/2014/main" id="{57662DE8-C96D-A14D-B7C5-FF66BD7AC737}"/>
                </a:ext>
              </a:extLst>
            </p:cNvPr>
            <p:cNvGrpSpPr/>
            <p:nvPr/>
          </p:nvGrpSpPr>
          <p:grpSpPr>
            <a:xfrm>
              <a:off x="13150419" y="8918393"/>
              <a:ext cx="3776141" cy="337336"/>
              <a:chOff x="13150419" y="8918393"/>
              <a:chExt cx="3776141" cy="337336"/>
            </a:xfrm>
          </p:grpSpPr>
          <p:sp>
            <p:nvSpPr>
              <p:cNvPr id="345" name="Rectangle"/>
              <p:cNvSpPr/>
              <p:nvPr/>
            </p:nvSpPr>
            <p:spPr>
              <a:xfrm>
                <a:off x="13150419" y="9091111"/>
                <a:ext cx="3160943"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46" name="MANAGER"/>
              <p:cNvSpPr/>
              <p:nvPr/>
            </p:nvSpPr>
            <p:spPr>
              <a:xfrm>
                <a:off x="13202136" y="8918393"/>
                <a:ext cx="3724424"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Systems Engineer</a:t>
                </a:r>
                <a:endParaRPr lang="de-DE" dirty="0">
                  <a:solidFill>
                    <a:schemeClr val="tx1"/>
                  </a:solidFill>
                </a:endParaRPr>
              </a:p>
            </p:txBody>
          </p:sp>
        </p:grpSp>
      </p:grpSp>
      <p:grpSp>
        <p:nvGrpSpPr>
          <p:cNvPr id="21" name="Group 20">
            <a:extLst>
              <a:ext uri="{FF2B5EF4-FFF2-40B4-BE49-F238E27FC236}">
                <a16:creationId xmlns:a16="http://schemas.microsoft.com/office/drawing/2014/main" id="{AFBAE66F-8028-0747-92CF-150C48F1E435}"/>
              </a:ext>
            </a:extLst>
          </p:cNvPr>
          <p:cNvGrpSpPr/>
          <p:nvPr/>
        </p:nvGrpSpPr>
        <p:grpSpPr>
          <a:xfrm>
            <a:off x="18083097" y="8918393"/>
            <a:ext cx="3343229" cy="2598718"/>
            <a:chOff x="18083097" y="8918393"/>
            <a:chExt cx="3343229" cy="2598718"/>
          </a:xfrm>
        </p:grpSpPr>
        <p:sp>
          <p:nvSpPr>
            <p:cNvPr id="350" name="Lorem ipsum dolor sit amet, consectetur adipiscing elit, incididunt ut labore et dolore"/>
            <p:cNvSpPr txBox="1"/>
            <p:nvPr/>
          </p:nvSpPr>
          <p:spPr>
            <a:xfrm>
              <a:off x="18150275" y="9826840"/>
              <a:ext cx="3276051"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nvGrpSpPr>
            <p:cNvPr id="17" name="Group 16">
              <a:extLst>
                <a:ext uri="{FF2B5EF4-FFF2-40B4-BE49-F238E27FC236}">
                  <a16:creationId xmlns:a16="http://schemas.microsoft.com/office/drawing/2014/main" id="{484F1FF9-EEAC-CE49-AA82-5B3D4E7DD59B}"/>
                </a:ext>
              </a:extLst>
            </p:cNvPr>
            <p:cNvGrpSpPr/>
            <p:nvPr/>
          </p:nvGrpSpPr>
          <p:grpSpPr>
            <a:xfrm>
              <a:off x="18083097" y="8918393"/>
              <a:ext cx="2389303" cy="337336"/>
              <a:chOff x="18083097" y="8918393"/>
              <a:chExt cx="2389303" cy="337336"/>
            </a:xfrm>
          </p:grpSpPr>
          <p:sp>
            <p:nvSpPr>
              <p:cNvPr id="352" name="Rectangle"/>
              <p:cNvSpPr/>
              <p:nvPr/>
            </p:nvSpPr>
            <p:spPr>
              <a:xfrm>
                <a:off x="18083097" y="9091111"/>
                <a:ext cx="2203442"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3" name="MANAGER"/>
              <p:cNvSpPr/>
              <p:nvPr/>
            </p:nvSpPr>
            <p:spPr>
              <a:xfrm>
                <a:off x="18134813" y="8918393"/>
                <a:ext cx="233758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de-DE" spc="600" dirty="0">
                    <a:solidFill>
                      <a:schemeClr val="tx1"/>
                    </a:solidFill>
                  </a:rPr>
                  <a:t>ML Engineer</a:t>
                </a:r>
                <a:endParaRPr lang="de-DE" dirty="0">
                  <a:solidFill>
                    <a:schemeClr val="tx1"/>
                  </a:solidFill>
                </a:endParaRPr>
              </a:p>
            </p:txBody>
          </p:sp>
        </p:grpSp>
      </p:grpSp>
      <p:grpSp>
        <p:nvGrpSpPr>
          <p:cNvPr id="22" name="Group 21">
            <a:extLst>
              <a:ext uri="{FF2B5EF4-FFF2-40B4-BE49-F238E27FC236}">
                <a16:creationId xmlns:a16="http://schemas.microsoft.com/office/drawing/2014/main" id="{7F8739AC-ED60-E745-A300-A668BBB9817F}"/>
              </a:ext>
            </a:extLst>
          </p:cNvPr>
          <p:cNvGrpSpPr/>
          <p:nvPr/>
        </p:nvGrpSpPr>
        <p:grpSpPr>
          <a:xfrm>
            <a:off x="2878221" y="5847201"/>
            <a:ext cx="3807620" cy="2650742"/>
            <a:chOff x="2878221" y="5847201"/>
            <a:chExt cx="3807620" cy="2650742"/>
          </a:xfrm>
        </p:grpSpPr>
        <p:sp>
          <p:nvSpPr>
            <p:cNvPr id="47" name="Freeform 46">
              <a:extLst>
                <a:ext uri="{FF2B5EF4-FFF2-40B4-BE49-F238E27FC236}">
                  <a16:creationId xmlns:a16="http://schemas.microsoft.com/office/drawing/2014/main" id="{1F9422CA-7CB7-E942-83F2-CFBE91B24F86}"/>
                </a:ext>
              </a:extLst>
            </p:cNvPr>
            <p:cNvSpPr/>
            <p:nvPr/>
          </p:nvSpPr>
          <p:spPr>
            <a:xfrm>
              <a:off x="2878221"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1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1" y="2635295"/>
                  </a:cubicBezTo>
                  <a:cubicBezTo>
                    <a:pt x="3643857" y="2650410"/>
                    <a:pt x="3589563" y="2650742"/>
                    <a:pt x="3498780" y="2650742"/>
                  </a:cubicBezTo>
                  <a:lnTo>
                    <a:pt x="309193" y="2650742"/>
                  </a:lnTo>
                  <a:cubicBezTo>
                    <a:pt x="218409" y="2650742"/>
                    <a:pt x="164116" y="2650410"/>
                    <a:pt x="127802" y="2635295"/>
                  </a:cubicBezTo>
                  <a:cubicBezTo>
                    <a:pt x="75447"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5" name="Mary…"/>
            <p:cNvSpPr txBox="1"/>
            <p:nvPr/>
          </p:nvSpPr>
          <p:spPr>
            <a:xfrm>
              <a:off x="3311221"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Sadik</a:t>
              </a:r>
              <a:br>
                <a:rPr lang="de-DE" dirty="0">
                  <a:solidFill>
                    <a:schemeClr val="tx1"/>
                  </a:solidFill>
                  <a:latin typeface="Montserrat ExtraBold" pitchFamily="2" charset="77"/>
                </a:rPr>
              </a:br>
              <a:r>
                <a:rPr lang="de-DE" dirty="0">
                  <a:solidFill>
                    <a:schemeClr val="tx1"/>
                  </a:solidFill>
                  <a:latin typeface="Montserrat ExtraBold" pitchFamily="2" charset="77"/>
                </a:rPr>
                <a:t>Baku</a:t>
              </a:r>
              <a:endParaRPr dirty="0">
                <a:solidFill>
                  <a:schemeClr val="tx1"/>
                </a:solidFill>
                <a:latin typeface="Montserrat ExtraBold" pitchFamily="2" charset="77"/>
              </a:endParaRPr>
            </a:p>
          </p:txBody>
        </p:sp>
      </p:grpSp>
      <p:grpSp>
        <p:nvGrpSpPr>
          <p:cNvPr id="23" name="Group 22">
            <a:extLst>
              <a:ext uri="{FF2B5EF4-FFF2-40B4-BE49-F238E27FC236}">
                <a16:creationId xmlns:a16="http://schemas.microsoft.com/office/drawing/2014/main" id="{0CA050EB-7859-B443-87D4-1D23E3A99A11}"/>
              </a:ext>
            </a:extLst>
          </p:cNvPr>
          <p:cNvGrpSpPr/>
          <p:nvPr/>
        </p:nvGrpSpPr>
        <p:grpSpPr>
          <a:xfrm>
            <a:off x="7795746" y="5847201"/>
            <a:ext cx="3807620" cy="2650742"/>
            <a:chOff x="7813539" y="5847201"/>
            <a:chExt cx="3807620" cy="2650742"/>
          </a:xfrm>
        </p:grpSpPr>
        <p:sp>
          <p:nvSpPr>
            <p:cNvPr id="48" name="Freeform 47">
              <a:extLst>
                <a:ext uri="{FF2B5EF4-FFF2-40B4-BE49-F238E27FC236}">
                  <a16:creationId xmlns:a16="http://schemas.microsoft.com/office/drawing/2014/main" id="{B1F87704-22EC-1D42-B1DE-723E65C2F58F}"/>
                </a:ext>
              </a:extLst>
            </p:cNvPr>
            <p:cNvSpPr/>
            <p:nvPr/>
          </p:nvSpPr>
          <p:spPr>
            <a:xfrm>
              <a:off x="7813539"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0" y="2635295"/>
                  </a:cubicBezTo>
                  <a:cubicBezTo>
                    <a:pt x="3643857" y="2650410"/>
                    <a:pt x="3589563" y="2650742"/>
                    <a:pt x="3498780" y="2650742"/>
                  </a:cubicBezTo>
                  <a:lnTo>
                    <a:pt x="309193" y="2650742"/>
                  </a:lnTo>
                  <a:cubicBezTo>
                    <a:pt x="218410" y="2650742"/>
                    <a:pt x="164116" y="2650410"/>
                    <a:pt x="127802" y="2635295"/>
                  </a:cubicBezTo>
                  <a:cubicBezTo>
                    <a:pt x="75448"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6" name="Max…"/>
            <p:cNvSpPr txBox="1"/>
            <p:nvPr/>
          </p:nvSpPr>
          <p:spPr>
            <a:xfrm>
              <a:off x="8243899" y="6903036"/>
              <a:ext cx="2995690" cy="1219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Bujar</a:t>
              </a:r>
              <a:br>
                <a:rPr lang="de-DE" dirty="0">
                  <a:solidFill>
                    <a:schemeClr val="tx1"/>
                  </a:solidFill>
                  <a:latin typeface="Montserrat ExtraBold" pitchFamily="2" charset="77"/>
                </a:rPr>
              </a:br>
              <a:r>
                <a:rPr lang="de-DE" dirty="0">
                  <a:solidFill>
                    <a:schemeClr val="tx1"/>
                  </a:solidFill>
                  <a:latin typeface="Montserrat ExtraBold" pitchFamily="2" charset="77"/>
                </a:rPr>
                <a:t>Baku</a:t>
              </a:r>
            </a:p>
          </p:txBody>
        </p:sp>
      </p:grpSp>
      <p:grpSp>
        <p:nvGrpSpPr>
          <p:cNvPr id="24" name="Group 23">
            <a:extLst>
              <a:ext uri="{FF2B5EF4-FFF2-40B4-BE49-F238E27FC236}">
                <a16:creationId xmlns:a16="http://schemas.microsoft.com/office/drawing/2014/main" id="{C0E39CDF-F33F-5744-B721-93EE472A2DDB}"/>
              </a:ext>
            </a:extLst>
          </p:cNvPr>
          <p:cNvGrpSpPr/>
          <p:nvPr/>
        </p:nvGrpSpPr>
        <p:grpSpPr>
          <a:xfrm>
            <a:off x="12748857" y="5847201"/>
            <a:ext cx="3807620" cy="2650742"/>
            <a:chOff x="12748857" y="5847201"/>
            <a:chExt cx="3807620" cy="2650742"/>
          </a:xfrm>
        </p:grpSpPr>
        <p:sp>
          <p:nvSpPr>
            <p:cNvPr id="49" name="Freeform 48">
              <a:extLst>
                <a:ext uri="{FF2B5EF4-FFF2-40B4-BE49-F238E27FC236}">
                  <a16:creationId xmlns:a16="http://schemas.microsoft.com/office/drawing/2014/main" id="{E90E8B4B-45B3-E448-9FAA-D8DAC5CFEB10}"/>
                </a:ext>
              </a:extLst>
            </p:cNvPr>
            <p:cNvSpPr/>
            <p:nvPr/>
          </p:nvSpPr>
          <p:spPr>
            <a:xfrm>
              <a:off x="12748857"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80 w 3807620"/>
                <a:gd name="connsiteY6" fmla="*/ 2650742 h 2650742"/>
                <a:gd name="connsiteX7" fmla="*/ 309193 w 3807620"/>
                <a:gd name="connsiteY7" fmla="*/ 2650742 h 2650742"/>
                <a:gd name="connsiteX8" fmla="*/ 127802 w 3807620"/>
                <a:gd name="connsiteY8" fmla="*/ 2635295 h 2650742"/>
                <a:gd name="connsiteX9" fmla="*/ 15513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2" y="2575250"/>
                    <a:pt x="3732525" y="2616193"/>
                    <a:pt x="3680170" y="2635295"/>
                  </a:cubicBezTo>
                  <a:cubicBezTo>
                    <a:pt x="3643857" y="2650410"/>
                    <a:pt x="3589563" y="2650742"/>
                    <a:pt x="3498780" y="2650742"/>
                  </a:cubicBezTo>
                  <a:lnTo>
                    <a:pt x="309193" y="2650742"/>
                  </a:lnTo>
                  <a:cubicBezTo>
                    <a:pt x="218409" y="2650742"/>
                    <a:pt x="164115" y="2650410"/>
                    <a:pt x="127802" y="2635295"/>
                  </a:cubicBezTo>
                  <a:cubicBezTo>
                    <a:pt x="75447" y="2616193"/>
                    <a:pt x="34551" y="2575250"/>
                    <a:pt x="15513" y="2522929"/>
                  </a:cubicBezTo>
                  <a:cubicBezTo>
                    <a:pt x="353"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7" name="Andy…"/>
            <p:cNvSpPr txBox="1"/>
            <p:nvPr/>
          </p:nvSpPr>
          <p:spPr>
            <a:xfrm>
              <a:off x="13176575"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a:solidFill>
                    <a:schemeClr val="tx1"/>
                  </a:solidFill>
                  <a:latin typeface="Montserrat ExtraBold" pitchFamily="2" charset="77"/>
                </a:rPr>
                <a:t>Deni </a:t>
              </a:r>
              <a:br>
                <a:rPr lang="de-DE" dirty="0">
                  <a:solidFill>
                    <a:schemeClr val="tx1"/>
                  </a:solidFill>
                  <a:latin typeface="Montserrat ExtraBold" pitchFamily="2" charset="77"/>
                </a:rPr>
              </a:br>
              <a:r>
                <a:rPr lang="de-DE" dirty="0" err="1">
                  <a:solidFill>
                    <a:schemeClr val="tx1"/>
                  </a:solidFill>
                  <a:latin typeface="Montserrat ExtraBold" pitchFamily="2" charset="77"/>
                </a:rPr>
                <a:t>Myftiu</a:t>
              </a:r>
              <a:endParaRPr dirty="0">
                <a:solidFill>
                  <a:schemeClr val="tx1"/>
                </a:solidFill>
                <a:latin typeface="Montserrat ExtraBold" pitchFamily="2" charset="77"/>
              </a:endParaRPr>
            </a:p>
          </p:txBody>
        </p:sp>
      </p:grpSp>
      <p:grpSp>
        <p:nvGrpSpPr>
          <p:cNvPr id="25" name="Group 24">
            <a:extLst>
              <a:ext uri="{FF2B5EF4-FFF2-40B4-BE49-F238E27FC236}">
                <a16:creationId xmlns:a16="http://schemas.microsoft.com/office/drawing/2014/main" id="{8B71DA10-5762-4046-8A2B-188882C2F016}"/>
              </a:ext>
            </a:extLst>
          </p:cNvPr>
          <p:cNvGrpSpPr/>
          <p:nvPr/>
        </p:nvGrpSpPr>
        <p:grpSpPr>
          <a:xfrm>
            <a:off x="17666821" y="5847201"/>
            <a:ext cx="3807620" cy="2650742"/>
            <a:chOff x="17684175" y="5847201"/>
            <a:chExt cx="3807620" cy="2650742"/>
          </a:xfrm>
        </p:grpSpPr>
        <p:sp>
          <p:nvSpPr>
            <p:cNvPr id="50" name="Freeform 49">
              <a:extLst>
                <a:ext uri="{FF2B5EF4-FFF2-40B4-BE49-F238E27FC236}">
                  <a16:creationId xmlns:a16="http://schemas.microsoft.com/office/drawing/2014/main" id="{A304C035-88D7-0047-B26C-72CEE135B5BD}"/>
                </a:ext>
              </a:extLst>
            </p:cNvPr>
            <p:cNvSpPr/>
            <p:nvPr/>
          </p:nvSpPr>
          <p:spPr>
            <a:xfrm>
              <a:off x="17684175" y="5847201"/>
              <a:ext cx="3807620" cy="2650742"/>
            </a:xfrm>
            <a:custGeom>
              <a:avLst/>
              <a:gdLst>
                <a:gd name="connsiteX0" fmla="*/ 0 w 3807620"/>
                <a:gd name="connsiteY0" fmla="*/ 0 h 2650742"/>
                <a:gd name="connsiteX1" fmla="*/ 856866 w 3807620"/>
                <a:gd name="connsiteY1" fmla="*/ 856866 h 2650742"/>
                <a:gd name="connsiteX2" fmla="*/ 3807620 w 3807620"/>
                <a:gd name="connsiteY2" fmla="*/ 856866 h 2650742"/>
                <a:gd name="connsiteX3" fmla="*/ 3807620 w 3807620"/>
                <a:gd name="connsiteY3" fmla="*/ 2341548 h 2650742"/>
                <a:gd name="connsiteX4" fmla="*/ 3792460 w 3807620"/>
                <a:gd name="connsiteY4" fmla="*/ 2522929 h 2650742"/>
                <a:gd name="connsiteX5" fmla="*/ 3680170 w 3807620"/>
                <a:gd name="connsiteY5" fmla="*/ 2635295 h 2650742"/>
                <a:gd name="connsiteX6" fmla="*/ 3498778 w 3807620"/>
                <a:gd name="connsiteY6" fmla="*/ 2650742 h 2650742"/>
                <a:gd name="connsiteX7" fmla="*/ 309192 w 3807620"/>
                <a:gd name="connsiteY7" fmla="*/ 2650742 h 2650742"/>
                <a:gd name="connsiteX8" fmla="*/ 127802 w 3807620"/>
                <a:gd name="connsiteY8" fmla="*/ 2635295 h 2650742"/>
                <a:gd name="connsiteX9" fmla="*/ 15512 w 3807620"/>
                <a:gd name="connsiteY9" fmla="*/ 2522929 h 2650742"/>
                <a:gd name="connsiteX10" fmla="*/ 0 w 3807620"/>
                <a:gd name="connsiteY10" fmla="*/ 2341548 h 2650742"/>
                <a:gd name="connsiteX11" fmla="*/ 0 w 3807620"/>
                <a:gd name="connsiteY11" fmla="*/ 1270001 h 2650742"/>
                <a:gd name="connsiteX12" fmla="*/ 0 w 3807620"/>
                <a:gd name="connsiteY12" fmla="*/ 856866 h 265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620" h="2650742">
                  <a:moveTo>
                    <a:pt x="0" y="0"/>
                  </a:moveTo>
                  <a:lnTo>
                    <a:pt x="856866" y="856866"/>
                  </a:lnTo>
                  <a:lnTo>
                    <a:pt x="3807620" y="856866"/>
                  </a:lnTo>
                  <a:lnTo>
                    <a:pt x="3807620" y="2341548"/>
                  </a:lnTo>
                  <a:cubicBezTo>
                    <a:pt x="3807620" y="2432238"/>
                    <a:pt x="3807620" y="2486636"/>
                    <a:pt x="3792460" y="2522929"/>
                  </a:cubicBezTo>
                  <a:cubicBezTo>
                    <a:pt x="3773420" y="2575250"/>
                    <a:pt x="3732524" y="2616193"/>
                    <a:pt x="3680170" y="2635295"/>
                  </a:cubicBezTo>
                  <a:cubicBezTo>
                    <a:pt x="3643856" y="2650410"/>
                    <a:pt x="3589562" y="2650742"/>
                    <a:pt x="3498778" y="2650742"/>
                  </a:cubicBezTo>
                  <a:lnTo>
                    <a:pt x="309192" y="2650742"/>
                  </a:lnTo>
                  <a:cubicBezTo>
                    <a:pt x="218410" y="2650742"/>
                    <a:pt x="164116" y="2650410"/>
                    <a:pt x="127802" y="2635295"/>
                  </a:cubicBezTo>
                  <a:cubicBezTo>
                    <a:pt x="75448" y="2616193"/>
                    <a:pt x="34550" y="2575250"/>
                    <a:pt x="15512" y="2522929"/>
                  </a:cubicBezTo>
                  <a:cubicBezTo>
                    <a:pt x="352" y="2486636"/>
                    <a:pt x="0" y="2432238"/>
                    <a:pt x="0" y="2341548"/>
                  </a:cubicBezTo>
                  <a:lnTo>
                    <a:pt x="0" y="1270001"/>
                  </a:lnTo>
                  <a:lnTo>
                    <a:pt x="0" y="856866"/>
                  </a:lnTo>
                  <a:close/>
                </a:path>
              </a:pathLst>
            </a:custGeom>
            <a:solidFill>
              <a:schemeClr val="accent4"/>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8" name="Lory…"/>
            <p:cNvSpPr txBox="1"/>
            <p:nvPr/>
          </p:nvSpPr>
          <p:spPr>
            <a:xfrm>
              <a:off x="18109252" y="6903036"/>
              <a:ext cx="2995690"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3600" b="0">
                  <a:solidFill>
                    <a:srgbClr val="242423"/>
                  </a:solidFill>
                  <a:latin typeface="Montserrat Bold"/>
                  <a:ea typeface="Montserrat Bold"/>
                  <a:cs typeface="Montserrat Bold"/>
                  <a:sym typeface="Montserrat Bold"/>
                </a:defRPr>
              </a:pPr>
              <a:r>
                <a:rPr lang="de-DE" dirty="0" err="1">
                  <a:solidFill>
                    <a:schemeClr val="tx1"/>
                  </a:solidFill>
                  <a:latin typeface="Montserrat ExtraBold" pitchFamily="2" charset="77"/>
                </a:rPr>
                <a:t>Igli</a:t>
              </a:r>
              <a:r>
                <a:rPr lang="de-DE" dirty="0">
                  <a:solidFill>
                    <a:schemeClr val="tx1"/>
                  </a:solidFill>
                  <a:latin typeface="Montserrat ExtraBold" pitchFamily="2" charset="77"/>
                </a:rPr>
                <a:t> </a:t>
              </a:r>
              <a:br>
                <a:rPr lang="de-DE" dirty="0">
                  <a:solidFill>
                    <a:schemeClr val="tx1"/>
                  </a:solidFill>
                  <a:latin typeface="Montserrat ExtraBold" pitchFamily="2" charset="77"/>
                </a:rPr>
              </a:br>
              <a:r>
                <a:rPr lang="de-DE" dirty="0" err="1">
                  <a:solidFill>
                    <a:schemeClr val="tx1"/>
                  </a:solidFill>
                  <a:latin typeface="Montserrat ExtraBold" pitchFamily="2" charset="77"/>
                </a:rPr>
                <a:t>Koxha</a:t>
              </a:r>
              <a:endParaRPr dirty="0">
                <a:solidFill>
                  <a:schemeClr val="tx1"/>
                </a:solidFill>
                <a:latin typeface="Montserrat ExtraBold" pitchFamily="2" charset="77"/>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0675D04-B3B1-0041-AC9B-421894722294}"/>
              </a:ext>
            </a:extLst>
          </p:cNvPr>
          <p:cNvSpPr>
            <a:spLocks noGrp="1"/>
          </p:cNvSpPr>
          <p:nvPr>
            <p:ph type="pic" sz="quarter" idx="10"/>
          </p:nvPr>
        </p:nvSpPr>
        <p:spPr>
          <a:xfrm>
            <a:off x="12754084" y="2883693"/>
            <a:ext cx="8730000" cy="6379200"/>
          </a:xfrm>
          <a:prstGeom prst="roundRect">
            <a:avLst>
              <a:gd name="adj" fmla="val 3329"/>
            </a:avLst>
          </a:prstGeom>
        </p:spPr>
      </p:sp>
      <p:sp>
        <p:nvSpPr>
          <p:cNvPr id="7" name="Picture Placeholder 6">
            <a:extLst>
              <a:ext uri="{FF2B5EF4-FFF2-40B4-BE49-F238E27FC236}">
                <a16:creationId xmlns:a16="http://schemas.microsoft.com/office/drawing/2014/main" id="{6DFB1475-BC9E-4A40-B1CB-30DC0613F3FE}"/>
              </a:ext>
            </a:extLst>
          </p:cNvPr>
          <p:cNvSpPr>
            <a:spLocks noGrp="1"/>
          </p:cNvSpPr>
          <p:nvPr>
            <p:ph type="pic" sz="quarter" idx="15"/>
          </p:nvPr>
        </p:nvSpPr>
        <p:spPr>
          <a:xfrm>
            <a:off x="2886736" y="2883693"/>
            <a:ext cx="8730000" cy="6379200"/>
          </a:xfrm>
          <a:prstGeom prst="roundRect">
            <a:avLst>
              <a:gd name="adj" fmla="val 3176"/>
            </a:avLst>
          </a:prstGeom>
        </p:spPr>
      </p:sp>
      <p:grpSp>
        <p:nvGrpSpPr>
          <p:cNvPr id="6" name="Group 5">
            <a:extLst>
              <a:ext uri="{FF2B5EF4-FFF2-40B4-BE49-F238E27FC236}">
                <a16:creationId xmlns:a16="http://schemas.microsoft.com/office/drawing/2014/main" id="{802CFAAC-9E8D-F243-BA51-E105B4B146B8}"/>
              </a:ext>
            </a:extLst>
          </p:cNvPr>
          <p:cNvGrpSpPr/>
          <p:nvPr/>
        </p:nvGrpSpPr>
        <p:grpSpPr>
          <a:xfrm>
            <a:off x="12754085" y="2883692"/>
            <a:ext cx="8731252" cy="2374107"/>
            <a:chOff x="12754085" y="2883692"/>
            <a:chExt cx="8731252" cy="2374107"/>
          </a:xfrm>
        </p:grpSpPr>
        <p:sp>
          <p:nvSpPr>
            <p:cNvPr id="18" name="Freeform 17">
              <a:extLst>
                <a:ext uri="{FF2B5EF4-FFF2-40B4-BE49-F238E27FC236}">
                  <a16:creationId xmlns:a16="http://schemas.microsoft.com/office/drawing/2014/main" id="{3AACFBC2-4D0D-774C-8A2A-4024216D06F9}"/>
                </a:ext>
              </a:extLst>
            </p:cNvPr>
            <p:cNvSpPr/>
            <p:nvPr/>
          </p:nvSpPr>
          <p:spPr>
            <a:xfrm rot="5400000">
              <a:off x="15932657" y="-294880"/>
              <a:ext cx="2374107" cy="8731252"/>
            </a:xfrm>
            <a:custGeom>
              <a:avLst/>
              <a:gdLst>
                <a:gd name="connsiteX0" fmla="*/ 0 w 2374107"/>
                <a:gd name="connsiteY0" fmla="*/ 8422424 h 8731252"/>
                <a:gd name="connsiteX1" fmla="*/ 0 w 2374107"/>
                <a:gd name="connsiteY1" fmla="*/ 309232 h 8731252"/>
                <a:gd name="connsiteX2" fmla="*/ 15085 w 2374107"/>
                <a:gd name="connsiteY2" fmla="*/ 127736 h 8731252"/>
                <a:gd name="connsiteX3" fmla="*/ 127809 w 2374107"/>
                <a:gd name="connsiteY3" fmla="*/ 15362 h 8731252"/>
                <a:gd name="connsiteX4" fmla="*/ 309148 w 2374107"/>
                <a:gd name="connsiteY4" fmla="*/ 0 h 8731252"/>
                <a:gd name="connsiteX5" fmla="*/ 1374776 w 2374107"/>
                <a:gd name="connsiteY5" fmla="*/ 0 h 8731252"/>
                <a:gd name="connsiteX6" fmla="*/ 1374776 w 2374107"/>
                <a:gd name="connsiteY6" fmla="*/ 7731921 h 8731252"/>
                <a:gd name="connsiteX7" fmla="*/ 2374107 w 2374107"/>
                <a:gd name="connsiteY7" fmla="*/ 8731252 h 8731252"/>
                <a:gd name="connsiteX8" fmla="*/ 1374776 w 2374107"/>
                <a:gd name="connsiteY8" fmla="*/ 8731252 h 8731252"/>
                <a:gd name="connsiteX9" fmla="*/ 1104106 w 2374107"/>
                <a:gd name="connsiteY9" fmla="*/ 8731252 h 8731252"/>
                <a:gd name="connsiteX10" fmla="*/ 309148 w 2374107"/>
                <a:gd name="connsiteY10" fmla="*/ 8731252 h 8731252"/>
                <a:gd name="connsiteX11" fmla="*/ 127809 w 2374107"/>
                <a:gd name="connsiteY11" fmla="*/ 8716296 h 8731252"/>
                <a:gd name="connsiteX12" fmla="*/ 15085 w 2374107"/>
                <a:gd name="connsiteY12" fmla="*/ 8603921 h 8731252"/>
                <a:gd name="connsiteX13" fmla="*/ 0 w 2374107"/>
                <a:gd name="connsiteY13" fmla="*/ 8422424 h 873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4107" h="8731252">
                  <a:moveTo>
                    <a:pt x="0" y="8422424"/>
                  </a:moveTo>
                  <a:lnTo>
                    <a:pt x="0" y="309232"/>
                  </a:lnTo>
                  <a:cubicBezTo>
                    <a:pt x="0" y="218282"/>
                    <a:pt x="-64" y="164116"/>
                    <a:pt x="15085" y="127736"/>
                  </a:cubicBezTo>
                  <a:cubicBezTo>
                    <a:pt x="34117" y="75592"/>
                    <a:pt x="75489" y="34360"/>
                    <a:pt x="127809" y="15362"/>
                  </a:cubicBezTo>
                  <a:cubicBezTo>
                    <a:pt x="164090" y="404"/>
                    <a:pt x="218511" y="0"/>
                    <a:pt x="309148" y="0"/>
                  </a:cubicBezTo>
                  <a:lnTo>
                    <a:pt x="1374776" y="0"/>
                  </a:lnTo>
                  <a:lnTo>
                    <a:pt x="1374776" y="7731921"/>
                  </a:lnTo>
                  <a:lnTo>
                    <a:pt x="2374107" y="8731252"/>
                  </a:lnTo>
                  <a:lnTo>
                    <a:pt x="1374776" y="8731252"/>
                  </a:lnTo>
                  <a:lnTo>
                    <a:pt x="1104106" y="8731252"/>
                  </a:lnTo>
                  <a:lnTo>
                    <a:pt x="309148" y="8731252"/>
                  </a:lnTo>
                  <a:cubicBezTo>
                    <a:pt x="218510" y="8731252"/>
                    <a:pt x="164090" y="8731252"/>
                    <a:pt x="127809" y="8716296"/>
                  </a:cubicBezTo>
                  <a:cubicBezTo>
                    <a:pt x="75489" y="8696893"/>
                    <a:pt x="34116" y="8656066"/>
                    <a:pt x="15085" y="8603921"/>
                  </a:cubicBezTo>
                  <a:cubicBezTo>
                    <a:pt x="-64" y="8567541"/>
                    <a:pt x="0" y="8512971"/>
                    <a:pt x="0" y="8422424"/>
                  </a:cubicBezTo>
                  <a:close/>
                </a:path>
              </a:pathLst>
            </a:custGeom>
            <a:solidFill>
              <a:schemeClr val="accent1"/>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3" name="Placeholder demo text"/>
            <p:cNvSpPr txBox="1"/>
            <p:nvPr/>
          </p:nvSpPr>
          <p:spPr>
            <a:xfrm>
              <a:off x="13893347" y="3255248"/>
              <a:ext cx="6452713"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sp>
        <p:nvSpPr>
          <p:cNvPr id="3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
        <p:nvSpPr>
          <p:cNvPr id="365"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77949" y="10273357"/>
            <a:ext cx="18628102"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 </a:t>
            </a:r>
            <a:r>
              <a:rPr dirty="0" err="1">
                <a:solidFill>
                  <a:schemeClr val="tx2"/>
                </a:solidFill>
              </a:rPr>
              <a:t>nulla</a:t>
            </a:r>
            <a:r>
              <a:rPr dirty="0">
                <a:solidFill>
                  <a:schemeClr val="tx2"/>
                </a:solidFill>
              </a:rPr>
              <a:t> </a:t>
            </a:r>
            <a:r>
              <a:rPr dirty="0" err="1">
                <a:solidFill>
                  <a:schemeClr val="tx2"/>
                </a:solidFill>
              </a:rPr>
              <a:t>malesuada</a:t>
            </a:r>
            <a:r>
              <a:rPr dirty="0">
                <a:solidFill>
                  <a:schemeClr val="tx2"/>
                </a:solidFill>
              </a:rPr>
              <a:t> </a:t>
            </a:r>
            <a:r>
              <a:rPr dirty="0" err="1">
                <a:solidFill>
                  <a:schemeClr val="tx2"/>
                </a:solidFill>
              </a:rPr>
              <a:t>pellentesque</a:t>
            </a:r>
            <a:r>
              <a:rPr dirty="0">
                <a:solidFill>
                  <a:schemeClr val="tx2"/>
                </a:solidFill>
              </a:rPr>
              <a:t>.</a:t>
            </a:r>
          </a:p>
        </p:txBody>
      </p:sp>
      <p:grpSp>
        <p:nvGrpSpPr>
          <p:cNvPr id="5" name="Group 4">
            <a:extLst>
              <a:ext uri="{FF2B5EF4-FFF2-40B4-BE49-F238E27FC236}">
                <a16:creationId xmlns:a16="http://schemas.microsoft.com/office/drawing/2014/main" id="{4B449CD4-F43A-7D43-9744-9D40E24D3077}"/>
              </a:ext>
            </a:extLst>
          </p:cNvPr>
          <p:cNvGrpSpPr/>
          <p:nvPr/>
        </p:nvGrpSpPr>
        <p:grpSpPr>
          <a:xfrm>
            <a:off x="2886736" y="2883693"/>
            <a:ext cx="8731251" cy="2374108"/>
            <a:chOff x="2886736" y="2883693"/>
            <a:chExt cx="8731251" cy="2374108"/>
          </a:xfrm>
        </p:grpSpPr>
        <p:sp>
          <p:nvSpPr>
            <p:cNvPr id="16" name="Freeform 15">
              <a:extLst>
                <a:ext uri="{FF2B5EF4-FFF2-40B4-BE49-F238E27FC236}">
                  <a16:creationId xmlns:a16="http://schemas.microsoft.com/office/drawing/2014/main" id="{74F74071-4920-5D4F-8568-551D882AE31A}"/>
                </a:ext>
              </a:extLst>
            </p:cNvPr>
            <p:cNvSpPr/>
            <p:nvPr/>
          </p:nvSpPr>
          <p:spPr>
            <a:xfrm rot="5400000">
              <a:off x="6065308" y="-294879"/>
              <a:ext cx="2374108" cy="8731251"/>
            </a:xfrm>
            <a:custGeom>
              <a:avLst/>
              <a:gdLst>
                <a:gd name="connsiteX0" fmla="*/ 0 w 2374108"/>
                <a:gd name="connsiteY0" fmla="*/ 8422424 h 8731251"/>
                <a:gd name="connsiteX1" fmla="*/ 0 w 2374108"/>
                <a:gd name="connsiteY1" fmla="*/ 309232 h 8731251"/>
                <a:gd name="connsiteX2" fmla="*/ 15086 w 2374108"/>
                <a:gd name="connsiteY2" fmla="*/ 127735 h 8731251"/>
                <a:gd name="connsiteX3" fmla="*/ 127810 w 2374108"/>
                <a:gd name="connsiteY3" fmla="*/ 15361 h 8731251"/>
                <a:gd name="connsiteX4" fmla="*/ 309149 w 2374108"/>
                <a:gd name="connsiteY4" fmla="*/ 0 h 8731251"/>
                <a:gd name="connsiteX5" fmla="*/ 1374777 w 2374108"/>
                <a:gd name="connsiteY5" fmla="*/ 0 h 8731251"/>
                <a:gd name="connsiteX6" fmla="*/ 1374776 w 2374108"/>
                <a:gd name="connsiteY6" fmla="*/ 7731920 h 8731251"/>
                <a:gd name="connsiteX7" fmla="*/ 2374108 w 2374108"/>
                <a:gd name="connsiteY7" fmla="*/ 8731251 h 8731251"/>
                <a:gd name="connsiteX8" fmla="*/ 1374776 w 2374108"/>
                <a:gd name="connsiteY8" fmla="*/ 8731251 h 8731251"/>
                <a:gd name="connsiteX9" fmla="*/ 1374776 w 2374108"/>
                <a:gd name="connsiteY9" fmla="*/ 8731251 h 8731251"/>
                <a:gd name="connsiteX10" fmla="*/ 309148 w 2374108"/>
                <a:gd name="connsiteY10" fmla="*/ 8731251 h 8731251"/>
                <a:gd name="connsiteX11" fmla="*/ 127810 w 2374108"/>
                <a:gd name="connsiteY11" fmla="*/ 8716295 h 8731251"/>
                <a:gd name="connsiteX12" fmla="*/ 15085 w 2374108"/>
                <a:gd name="connsiteY12" fmla="*/ 8603920 h 8731251"/>
                <a:gd name="connsiteX13" fmla="*/ 0 w 2374108"/>
                <a:gd name="connsiteY13" fmla="*/ 8422424 h 87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4108" h="8731251">
                  <a:moveTo>
                    <a:pt x="0" y="8422424"/>
                  </a:moveTo>
                  <a:lnTo>
                    <a:pt x="0" y="309232"/>
                  </a:lnTo>
                  <a:cubicBezTo>
                    <a:pt x="0" y="218281"/>
                    <a:pt x="-63" y="164115"/>
                    <a:pt x="15086" y="127735"/>
                  </a:cubicBezTo>
                  <a:cubicBezTo>
                    <a:pt x="34117" y="75590"/>
                    <a:pt x="75490" y="34359"/>
                    <a:pt x="127810" y="15361"/>
                  </a:cubicBezTo>
                  <a:cubicBezTo>
                    <a:pt x="164090" y="404"/>
                    <a:pt x="218511" y="0"/>
                    <a:pt x="309149" y="0"/>
                  </a:cubicBezTo>
                  <a:lnTo>
                    <a:pt x="1374777" y="0"/>
                  </a:lnTo>
                  <a:lnTo>
                    <a:pt x="1374776" y="7731920"/>
                  </a:lnTo>
                  <a:lnTo>
                    <a:pt x="2374108" y="8731251"/>
                  </a:lnTo>
                  <a:lnTo>
                    <a:pt x="1374776" y="8731251"/>
                  </a:lnTo>
                  <a:lnTo>
                    <a:pt x="1374776" y="8731251"/>
                  </a:lnTo>
                  <a:lnTo>
                    <a:pt x="309148" y="8731251"/>
                  </a:lnTo>
                  <a:cubicBezTo>
                    <a:pt x="218511" y="8731251"/>
                    <a:pt x="164090" y="8731251"/>
                    <a:pt x="127810" y="8716295"/>
                  </a:cubicBezTo>
                  <a:cubicBezTo>
                    <a:pt x="75489" y="8696892"/>
                    <a:pt x="34117" y="8656065"/>
                    <a:pt x="15085" y="8603920"/>
                  </a:cubicBezTo>
                  <a:cubicBezTo>
                    <a:pt x="-63" y="8567540"/>
                    <a:pt x="0" y="8512970"/>
                    <a:pt x="0" y="8422424"/>
                  </a:cubicBezTo>
                  <a:close/>
                </a:path>
              </a:pathLst>
            </a:custGeom>
            <a:solidFill>
              <a:schemeClr val="accent1"/>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69" name="Placeholder demo text"/>
            <p:cNvSpPr txBox="1"/>
            <p:nvPr/>
          </p:nvSpPr>
          <p:spPr>
            <a:xfrm>
              <a:off x="4025999" y="3255237"/>
              <a:ext cx="6452713"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anim calcmode="lin" valueType="num">
                                      <p:cBhvr additive="base">
                                        <p:cTn id="7" dur="500" fill="hold"/>
                                        <p:tgtEl>
                                          <p:spTgt spid="365"/>
                                        </p:tgtEl>
                                        <p:attrNameLst>
                                          <p:attrName>ppt_x</p:attrName>
                                        </p:attrNameLst>
                                      </p:cBhvr>
                                      <p:tavLst>
                                        <p:tav tm="0">
                                          <p:val>
                                            <p:strVal val="#ppt_x"/>
                                          </p:val>
                                        </p:tav>
                                        <p:tav tm="100000">
                                          <p:val>
                                            <p:strVal val="#ppt_x"/>
                                          </p:val>
                                        </p:tav>
                                      </p:tavLst>
                                    </p:anim>
                                    <p:anim calcmode="lin" valueType="num">
                                      <p:cBhvr additive="base">
                                        <p:cTn id="8"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84C78A1-443D-C24E-B336-EC063AF2BA2E}"/>
              </a:ext>
            </a:extLst>
          </p:cNvPr>
          <p:cNvSpPr>
            <a:spLocks noGrp="1"/>
          </p:cNvSpPr>
          <p:nvPr>
            <p:ph type="pic" sz="quarter" idx="15"/>
          </p:nvPr>
        </p:nvSpPr>
        <p:spPr>
          <a:xfrm>
            <a:off x="2618839" y="2801641"/>
            <a:ext cx="5623200" cy="6379200"/>
          </a:xfrm>
          <a:prstGeom prst="roundRect">
            <a:avLst>
              <a:gd name="adj" fmla="val 3524"/>
            </a:avLst>
          </a:prstGeom>
        </p:spPr>
      </p:sp>
      <p:sp>
        <p:nvSpPr>
          <p:cNvPr id="8" name="Picture Placeholder 7">
            <a:extLst>
              <a:ext uri="{FF2B5EF4-FFF2-40B4-BE49-F238E27FC236}">
                <a16:creationId xmlns:a16="http://schemas.microsoft.com/office/drawing/2014/main" id="{1D7D64AD-51C8-8344-8402-0CAD1BA7AC49}"/>
              </a:ext>
            </a:extLst>
          </p:cNvPr>
          <p:cNvSpPr>
            <a:spLocks noGrp="1"/>
          </p:cNvSpPr>
          <p:nvPr>
            <p:ph type="pic" sz="quarter" idx="16"/>
          </p:nvPr>
        </p:nvSpPr>
        <p:spPr>
          <a:xfrm>
            <a:off x="9371927" y="2801641"/>
            <a:ext cx="5623200" cy="6379200"/>
          </a:xfrm>
          <a:prstGeom prst="roundRect">
            <a:avLst>
              <a:gd name="adj" fmla="val 3302"/>
            </a:avLst>
          </a:prstGeom>
        </p:spPr>
      </p:sp>
      <p:sp>
        <p:nvSpPr>
          <p:cNvPr id="9" name="Picture Placeholder 8">
            <a:extLst>
              <a:ext uri="{FF2B5EF4-FFF2-40B4-BE49-F238E27FC236}">
                <a16:creationId xmlns:a16="http://schemas.microsoft.com/office/drawing/2014/main" id="{3FDCFD20-41E4-E045-B43A-DE34F2D24938}"/>
              </a:ext>
            </a:extLst>
          </p:cNvPr>
          <p:cNvSpPr>
            <a:spLocks noGrp="1"/>
          </p:cNvSpPr>
          <p:nvPr>
            <p:ph type="pic" sz="quarter" idx="17"/>
          </p:nvPr>
        </p:nvSpPr>
        <p:spPr>
          <a:xfrm>
            <a:off x="16125014" y="2801641"/>
            <a:ext cx="5623200" cy="6379200"/>
          </a:xfrm>
          <a:prstGeom prst="roundRect">
            <a:avLst>
              <a:gd name="adj" fmla="val 3524"/>
            </a:avLst>
          </a:prstGeom>
        </p:spPr>
      </p:sp>
      <p:grpSp>
        <p:nvGrpSpPr>
          <p:cNvPr id="11" name="Group 10">
            <a:extLst>
              <a:ext uri="{FF2B5EF4-FFF2-40B4-BE49-F238E27FC236}">
                <a16:creationId xmlns:a16="http://schemas.microsoft.com/office/drawing/2014/main" id="{2F44C779-A042-A743-AD4D-66B26132E0F4}"/>
              </a:ext>
            </a:extLst>
          </p:cNvPr>
          <p:cNvGrpSpPr/>
          <p:nvPr/>
        </p:nvGrpSpPr>
        <p:grpSpPr>
          <a:xfrm>
            <a:off x="2618839" y="6415868"/>
            <a:ext cx="5623323" cy="2764973"/>
            <a:chOff x="2618839" y="6415868"/>
            <a:chExt cx="5623323" cy="2764973"/>
          </a:xfrm>
        </p:grpSpPr>
        <p:sp>
          <p:nvSpPr>
            <p:cNvPr id="35" name="Freeform 34">
              <a:extLst>
                <a:ext uri="{FF2B5EF4-FFF2-40B4-BE49-F238E27FC236}">
                  <a16:creationId xmlns:a16="http://schemas.microsoft.com/office/drawing/2014/main" id="{02832CFF-013D-9C4C-B0D2-AB2EAE399A90}"/>
                </a:ext>
              </a:extLst>
            </p:cNvPr>
            <p:cNvSpPr/>
            <p:nvPr/>
          </p:nvSpPr>
          <p:spPr>
            <a:xfrm>
              <a:off x="2618839" y="6415868"/>
              <a:ext cx="5623323" cy="2764973"/>
            </a:xfrm>
            <a:custGeom>
              <a:avLst/>
              <a:gdLst>
                <a:gd name="connsiteX0" fmla="*/ 0 w 5623323"/>
                <a:gd name="connsiteY0" fmla="*/ 0 h 2764973"/>
                <a:gd name="connsiteX1" fmla="*/ 1164375 w 5623323"/>
                <a:gd name="connsiteY1" fmla="*/ 1164375 h 2764973"/>
                <a:gd name="connsiteX2" fmla="*/ 5623323 w 5623323"/>
                <a:gd name="connsiteY2" fmla="*/ 1164375 h 2764973"/>
                <a:gd name="connsiteX3" fmla="*/ 5623323 w 5623323"/>
                <a:gd name="connsiteY3" fmla="*/ 2455806 h 2764973"/>
                <a:gd name="connsiteX4" fmla="*/ 5608224 w 5623323"/>
                <a:gd name="connsiteY4" fmla="*/ 2637216 h 2764973"/>
                <a:gd name="connsiteX5" fmla="*/ 5495757 w 5623323"/>
                <a:gd name="connsiteY5" fmla="*/ 2749930 h 2764973"/>
                <a:gd name="connsiteX6" fmla="*/ 5314561 w 5623323"/>
                <a:gd name="connsiteY6" fmla="*/ 2764973 h 2764973"/>
                <a:gd name="connsiteX7" fmla="*/ 308762 w 5623323"/>
                <a:gd name="connsiteY7" fmla="*/ 2764973 h 2764973"/>
                <a:gd name="connsiteX8" fmla="*/ 127566 w 5623323"/>
                <a:gd name="connsiteY8" fmla="*/ 2749930 h 2764973"/>
                <a:gd name="connsiteX9" fmla="*/ 15100 w 5623323"/>
                <a:gd name="connsiteY9" fmla="*/ 2637216 h 2764973"/>
                <a:gd name="connsiteX10" fmla="*/ 0 w 5623323"/>
                <a:gd name="connsiteY10" fmla="*/ 2455806 h 2764973"/>
                <a:gd name="connsiteX11" fmla="*/ 0 w 5623323"/>
                <a:gd name="connsiteY11" fmla="*/ 1270001 h 2764973"/>
                <a:gd name="connsiteX12" fmla="*/ 0 w 5623323"/>
                <a:gd name="connsiteY12" fmla="*/ 1164375 h 27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3323" h="2764973">
                  <a:moveTo>
                    <a:pt x="0" y="0"/>
                  </a:moveTo>
                  <a:lnTo>
                    <a:pt x="1164375" y="1164375"/>
                  </a:lnTo>
                  <a:lnTo>
                    <a:pt x="5623323" y="1164375"/>
                  </a:lnTo>
                  <a:lnTo>
                    <a:pt x="5623323" y="2455806"/>
                  </a:lnTo>
                  <a:cubicBezTo>
                    <a:pt x="5623323" y="2546511"/>
                    <a:pt x="5623323" y="2600904"/>
                    <a:pt x="5608224" y="2637216"/>
                  </a:cubicBezTo>
                  <a:cubicBezTo>
                    <a:pt x="5589219" y="2689460"/>
                    <a:pt x="5548085" y="2730885"/>
                    <a:pt x="5495757" y="2749930"/>
                  </a:cubicBezTo>
                  <a:cubicBezTo>
                    <a:pt x="5459570" y="2765047"/>
                    <a:pt x="5405159" y="2764973"/>
                    <a:pt x="5314561" y="2764973"/>
                  </a:cubicBezTo>
                  <a:lnTo>
                    <a:pt x="308762" y="2764973"/>
                  </a:lnTo>
                  <a:cubicBezTo>
                    <a:pt x="218164" y="2764973"/>
                    <a:pt x="163753" y="2765047"/>
                    <a:pt x="127566" y="2749930"/>
                  </a:cubicBezTo>
                  <a:cubicBezTo>
                    <a:pt x="75238" y="2730885"/>
                    <a:pt x="34105" y="2689460"/>
                    <a:pt x="15100" y="2637216"/>
                  </a:cubicBezTo>
                  <a:cubicBezTo>
                    <a:pt x="0" y="2600904"/>
                    <a:pt x="0" y="2546511"/>
                    <a:pt x="0" y="2455806"/>
                  </a:cubicBezTo>
                  <a:lnTo>
                    <a:pt x="0" y="1270001"/>
                  </a:lnTo>
                  <a:lnTo>
                    <a:pt x="0" y="1164375"/>
                  </a:lnTo>
                  <a:close/>
                </a:path>
              </a:pathLst>
            </a:custGeom>
            <a:solidFill>
              <a:schemeClr val="accent1"/>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5" name="Mary Eddison"/>
            <p:cNvSpPr txBox="1"/>
            <p:nvPr/>
          </p:nvSpPr>
          <p:spPr>
            <a:xfrm>
              <a:off x="3532465" y="8015667"/>
              <a:ext cx="3795812"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Mary Eddison</a:t>
              </a:r>
            </a:p>
          </p:txBody>
        </p:sp>
      </p:grpSp>
      <p:grpSp>
        <p:nvGrpSpPr>
          <p:cNvPr id="15" name="Group 14">
            <a:extLst>
              <a:ext uri="{FF2B5EF4-FFF2-40B4-BE49-F238E27FC236}">
                <a16:creationId xmlns:a16="http://schemas.microsoft.com/office/drawing/2014/main" id="{9A993D6C-45CB-2C47-ACBC-7362FC180797}"/>
              </a:ext>
            </a:extLst>
          </p:cNvPr>
          <p:cNvGrpSpPr/>
          <p:nvPr/>
        </p:nvGrpSpPr>
        <p:grpSpPr>
          <a:xfrm>
            <a:off x="9371927" y="6415868"/>
            <a:ext cx="5623323" cy="2764973"/>
            <a:chOff x="9371927" y="6415868"/>
            <a:chExt cx="5623323" cy="2764973"/>
          </a:xfrm>
        </p:grpSpPr>
        <p:sp>
          <p:nvSpPr>
            <p:cNvPr id="34" name="Freeform 33">
              <a:extLst>
                <a:ext uri="{FF2B5EF4-FFF2-40B4-BE49-F238E27FC236}">
                  <a16:creationId xmlns:a16="http://schemas.microsoft.com/office/drawing/2014/main" id="{900B900E-502A-804B-AE0E-9442FBABCB92}"/>
                </a:ext>
              </a:extLst>
            </p:cNvPr>
            <p:cNvSpPr/>
            <p:nvPr/>
          </p:nvSpPr>
          <p:spPr>
            <a:xfrm>
              <a:off x="9371927" y="6415868"/>
              <a:ext cx="5623323" cy="2764973"/>
            </a:xfrm>
            <a:custGeom>
              <a:avLst/>
              <a:gdLst>
                <a:gd name="connsiteX0" fmla="*/ 0 w 5623323"/>
                <a:gd name="connsiteY0" fmla="*/ 0 h 2764973"/>
                <a:gd name="connsiteX1" fmla="*/ 1164375 w 5623323"/>
                <a:gd name="connsiteY1" fmla="*/ 1164375 h 2764973"/>
                <a:gd name="connsiteX2" fmla="*/ 5623323 w 5623323"/>
                <a:gd name="connsiteY2" fmla="*/ 1164375 h 2764973"/>
                <a:gd name="connsiteX3" fmla="*/ 5623323 w 5623323"/>
                <a:gd name="connsiteY3" fmla="*/ 2455806 h 2764973"/>
                <a:gd name="connsiteX4" fmla="*/ 5608223 w 5623323"/>
                <a:gd name="connsiteY4" fmla="*/ 2637216 h 2764973"/>
                <a:gd name="connsiteX5" fmla="*/ 5495757 w 5623323"/>
                <a:gd name="connsiteY5" fmla="*/ 2749930 h 2764973"/>
                <a:gd name="connsiteX6" fmla="*/ 5314561 w 5623323"/>
                <a:gd name="connsiteY6" fmla="*/ 2764973 h 2764973"/>
                <a:gd name="connsiteX7" fmla="*/ 308762 w 5623323"/>
                <a:gd name="connsiteY7" fmla="*/ 2764973 h 2764973"/>
                <a:gd name="connsiteX8" fmla="*/ 127566 w 5623323"/>
                <a:gd name="connsiteY8" fmla="*/ 2749930 h 2764973"/>
                <a:gd name="connsiteX9" fmla="*/ 15100 w 5623323"/>
                <a:gd name="connsiteY9" fmla="*/ 2637216 h 2764973"/>
                <a:gd name="connsiteX10" fmla="*/ 0 w 5623323"/>
                <a:gd name="connsiteY10" fmla="*/ 2455806 h 2764973"/>
                <a:gd name="connsiteX11" fmla="*/ 0 w 5623323"/>
                <a:gd name="connsiteY11" fmla="*/ 1270001 h 2764973"/>
                <a:gd name="connsiteX12" fmla="*/ 0 w 5623323"/>
                <a:gd name="connsiteY12" fmla="*/ 1164375 h 27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3323" h="2764973">
                  <a:moveTo>
                    <a:pt x="0" y="0"/>
                  </a:moveTo>
                  <a:lnTo>
                    <a:pt x="1164375" y="1164375"/>
                  </a:lnTo>
                  <a:lnTo>
                    <a:pt x="5623323" y="1164375"/>
                  </a:lnTo>
                  <a:lnTo>
                    <a:pt x="5623323" y="2455806"/>
                  </a:lnTo>
                  <a:cubicBezTo>
                    <a:pt x="5623323" y="2546511"/>
                    <a:pt x="5623323" y="2600904"/>
                    <a:pt x="5608223" y="2637216"/>
                  </a:cubicBezTo>
                  <a:cubicBezTo>
                    <a:pt x="5589219" y="2689460"/>
                    <a:pt x="5548085" y="2730885"/>
                    <a:pt x="5495757" y="2749930"/>
                  </a:cubicBezTo>
                  <a:cubicBezTo>
                    <a:pt x="5459570" y="2765047"/>
                    <a:pt x="5405159" y="2764973"/>
                    <a:pt x="5314561" y="2764973"/>
                  </a:cubicBezTo>
                  <a:lnTo>
                    <a:pt x="308762" y="2764973"/>
                  </a:lnTo>
                  <a:cubicBezTo>
                    <a:pt x="218164" y="2764973"/>
                    <a:pt x="163753" y="2765047"/>
                    <a:pt x="127566" y="2749930"/>
                  </a:cubicBezTo>
                  <a:cubicBezTo>
                    <a:pt x="75238" y="2730885"/>
                    <a:pt x="34104" y="2689460"/>
                    <a:pt x="15100" y="2637216"/>
                  </a:cubicBezTo>
                  <a:cubicBezTo>
                    <a:pt x="0" y="2600904"/>
                    <a:pt x="0" y="2546511"/>
                    <a:pt x="0" y="2455806"/>
                  </a:cubicBezTo>
                  <a:lnTo>
                    <a:pt x="0" y="1270001"/>
                  </a:lnTo>
                  <a:lnTo>
                    <a:pt x="0" y="1164375"/>
                  </a:lnTo>
                  <a:close/>
                </a:path>
              </a:pathLst>
            </a:custGeom>
            <a:solidFill>
              <a:schemeClr val="accent1"/>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9" name="Andy Lee"/>
            <p:cNvSpPr txBox="1"/>
            <p:nvPr/>
          </p:nvSpPr>
          <p:spPr>
            <a:xfrm>
              <a:off x="10294094" y="8015667"/>
              <a:ext cx="3795812"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Andy Lee</a:t>
              </a:r>
            </a:p>
          </p:txBody>
        </p:sp>
      </p:grpSp>
      <p:grpSp>
        <p:nvGrpSpPr>
          <p:cNvPr id="16" name="Group 15">
            <a:extLst>
              <a:ext uri="{FF2B5EF4-FFF2-40B4-BE49-F238E27FC236}">
                <a16:creationId xmlns:a16="http://schemas.microsoft.com/office/drawing/2014/main" id="{77E498F2-1320-CD49-820F-647FD7C053BB}"/>
              </a:ext>
            </a:extLst>
          </p:cNvPr>
          <p:cNvGrpSpPr/>
          <p:nvPr/>
        </p:nvGrpSpPr>
        <p:grpSpPr>
          <a:xfrm>
            <a:off x="16125014" y="6415868"/>
            <a:ext cx="5623322" cy="2764973"/>
            <a:chOff x="16125014" y="6415868"/>
            <a:chExt cx="5623322" cy="2764973"/>
          </a:xfrm>
        </p:grpSpPr>
        <p:sp>
          <p:nvSpPr>
            <p:cNvPr id="33" name="Freeform 32">
              <a:extLst>
                <a:ext uri="{FF2B5EF4-FFF2-40B4-BE49-F238E27FC236}">
                  <a16:creationId xmlns:a16="http://schemas.microsoft.com/office/drawing/2014/main" id="{1370F870-B938-0C49-A5AD-3307BE0FFBAF}"/>
                </a:ext>
              </a:extLst>
            </p:cNvPr>
            <p:cNvSpPr/>
            <p:nvPr/>
          </p:nvSpPr>
          <p:spPr>
            <a:xfrm>
              <a:off x="16125014" y="6415868"/>
              <a:ext cx="5623322" cy="2764973"/>
            </a:xfrm>
            <a:custGeom>
              <a:avLst/>
              <a:gdLst>
                <a:gd name="connsiteX0" fmla="*/ 0 w 5623322"/>
                <a:gd name="connsiteY0" fmla="*/ 0 h 2764973"/>
                <a:gd name="connsiteX1" fmla="*/ 1164376 w 5623322"/>
                <a:gd name="connsiteY1" fmla="*/ 1164375 h 2764973"/>
                <a:gd name="connsiteX2" fmla="*/ 5623322 w 5623322"/>
                <a:gd name="connsiteY2" fmla="*/ 1164375 h 2764973"/>
                <a:gd name="connsiteX3" fmla="*/ 5623322 w 5623322"/>
                <a:gd name="connsiteY3" fmla="*/ 2455806 h 2764973"/>
                <a:gd name="connsiteX4" fmla="*/ 5608224 w 5623322"/>
                <a:gd name="connsiteY4" fmla="*/ 2637216 h 2764973"/>
                <a:gd name="connsiteX5" fmla="*/ 5495758 w 5623322"/>
                <a:gd name="connsiteY5" fmla="*/ 2749930 h 2764973"/>
                <a:gd name="connsiteX6" fmla="*/ 5314562 w 5623322"/>
                <a:gd name="connsiteY6" fmla="*/ 2764973 h 2764973"/>
                <a:gd name="connsiteX7" fmla="*/ 308762 w 5623322"/>
                <a:gd name="connsiteY7" fmla="*/ 2764973 h 2764973"/>
                <a:gd name="connsiteX8" fmla="*/ 127566 w 5623322"/>
                <a:gd name="connsiteY8" fmla="*/ 2749930 h 2764973"/>
                <a:gd name="connsiteX9" fmla="*/ 15100 w 5623322"/>
                <a:gd name="connsiteY9" fmla="*/ 2637216 h 2764973"/>
                <a:gd name="connsiteX10" fmla="*/ 0 w 5623322"/>
                <a:gd name="connsiteY10" fmla="*/ 2455806 h 2764973"/>
                <a:gd name="connsiteX11" fmla="*/ 0 w 5623322"/>
                <a:gd name="connsiteY11" fmla="*/ 1270001 h 2764973"/>
                <a:gd name="connsiteX12" fmla="*/ 0 w 5623322"/>
                <a:gd name="connsiteY12" fmla="*/ 1164375 h 27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3322" h="2764973">
                  <a:moveTo>
                    <a:pt x="0" y="0"/>
                  </a:moveTo>
                  <a:lnTo>
                    <a:pt x="1164376" y="1164375"/>
                  </a:lnTo>
                  <a:lnTo>
                    <a:pt x="5623322" y="1164375"/>
                  </a:lnTo>
                  <a:lnTo>
                    <a:pt x="5623322" y="2455806"/>
                  </a:lnTo>
                  <a:cubicBezTo>
                    <a:pt x="5623322" y="2546511"/>
                    <a:pt x="5623322" y="2600904"/>
                    <a:pt x="5608224" y="2637216"/>
                  </a:cubicBezTo>
                  <a:cubicBezTo>
                    <a:pt x="5589218" y="2689460"/>
                    <a:pt x="5548086" y="2730885"/>
                    <a:pt x="5495758" y="2749930"/>
                  </a:cubicBezTo>
                  <a:cubicBezTo>
                    <a:pt x="5459570" y="2765047"/>
                    <a:pt x="5405158" y="2764973"/>
                    <a:pt x="5314562" y="2764973"/>
                  </a:cubicBezTo>
                  <a:lnTo>
                    <a:pt x="308762" y="2764973"/>
                  </a:lnTo>
                  <a:cubicBezTo>
                    <a:pt x="218164" y="2764973"/>
                    <a:pt x="163753" y="2765047"/>
                    <a:pt x="127566" y="2749930"/>
                  </a:cubicBezTo>
                  <a:cubicBezTo>
                    <a:pt x="75238" y="2730885"/>
                    <a:pt x="34104" y="2689460"/>
                    <a:pt x="15100" y="2637216"/>
                  </a:cubicBezTo>
                  <a:cubicBezTo>
                    <a:pt x="0" y="2600904"/>
                    <a:pt x="0" y="2546511"/>
                    <a:pt x="0" y="2455806"/>
                  </a:cubicBezTo>
                  <a:lnTo>
                    <a:pt x="0" y="1270001"/>
                  </a:lnTo>
                  <a:lnTo>
                    <a:pt x="0" y="1164375"/>
                  </a:lnTo>
                  <a:close/>
                </a:path>
              </a:pathLst>
            </a:custGeom>
            <a:solidFill>
              <a:schemeClr val="accent1"/>
            </a:solidFill>
            <a:ln w="12700">
              <a:miter lim="400000"/>
            </a:ln>
          </p:spPr>
          <p:txBody>
            <a:bodyPr wrap="square" lIns="0" tIns="0" rIns="0" bIns="0"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3" name="Lory Chain"/>
            <p:cNvSpPr txBox="1"/>
            <p:nvPr/>
          </p:nvSpPr>
          <p:spPr>
            <a:xfrm>
              <a:off x="17038899" y="8015667"/>
              <a:ext cx="3795813"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Lory Chain</a:t>
              </a:r>
            </a:p>
          </p:txBody>
        </p:sp>
      </p:grpSp>
      <p:sp>
        <p:nvSpPr>
          <p:cNvPr id="3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384" name="Lorem ipsum dolor sit amet, consectetur adipiscing elit, sed do eiusmod tempor incididunt ut labore et dolore magna"/>
          <p:cNvSpPr txBox="1"/>
          <p:nvPr/>
        </p:nvSpPr>
        <p:spPr>
          <a:xfrm>
            <a:off x="2877949" y="10416471"/>
            <a:ext cx="5105363"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sp>
        <p:nvSpPr>
          <p:cNvPr id="385" name="Rectangle"/>
          <p:cNvSpPr/>
          <p:nvPr/>
        </p:nvSpPr>
        <p:spPr>
          <a:xfrm>
            <a:off x="4364237" y="9962993"/>
            <a:ext cx="2000721"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88" name="Lorem ipsum dolor sit amet, consectetur adipiscing elit, sed do eiusmod tempor incididunt ut labore et dolore magna"/>
          <p:cNvSpPr txBox="1"/>
          <p:nvPr/>
        </p:nvSpPr>
        <p:spPr>
          <a:xfrm>
            <a:off x="9631036" y="10416471"/>
            <a:ext cx="5105363"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a:t>
            </a:r>
          </a:p>
        </p:txBody>
      </p:sp>
      <p:sp>
        <p:nvSpPr>
          <p:cNvPr id="389" name="Rectangle"/>
          <p:cNvSpPr/>
          <p:nvPr/>
        </p:nvSpPr>
        <p:spPr>
          <a:xfrm>
            <a:off x="11117324" y="9962993"/>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92" name="Lorem ipsum dolor sit amet, consectetur adipiscing elit, sed do eiusmod tempor incididunt ut labore et dolore magna"/>
          <p:cNvSpPr txBox="1"/>
          <p:nvPr/>
        </p:nvSpPr>
        <p:spPr>
          <a:xfrm>
            <a:off x="16384123" y="10416471"/>
            <a:ext cx="5105364"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a:t>
            </a:r>
          </a:p>
        </p:txBody>
      </p:sp>
      <p:sp>
        <p:nvSpPr>
          <p:cNvPr id="393" name="Rectangle"/>
          <p:cNvSpPr/>
          <p:nvPr/>
        </p:nvSpPr>
        <p:spPr>
          <a:xfrm>
            <a:off x="17870411" y="9962993"/>
            <a:ext cx="2000721"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 name="MANAGER">
            <a:extLst>
              <a:ext uri="{FF2B5EF4-FFF2-40B4-BE49-F238E27FC236}">
                <a16:creationId xmlns:a16="http://schemas.microsoft.com/office/drawing/2014/main" id="{215E76DB-C68E-E449-94C8-B7E80A8A8D78}"/>
              </a:ext>
            </a:extLst>
          </p:cNvPr>
          <p:cNvSpPr txBox="1"/>
          <p:nvPr/>
        </p:nvSpPr>
        <p:spPr>
          <a:xfrm>
            <a:off x="4327054" y="9779813"/>
            <a:ext cx="2081070"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28" name="MANAGER">
            <a:extLst>
              <a:ext uri="{FF2B5EF4-FFF2-40B4-BE49-F238E27FC236}">
                <a16:creationId xmlns:a16="http://schemas.microsoft.com/office/drawing/2014/main" id="{01257CD2-B34A-F941-BA84-FAC93922D952}"/>
              </a:ext>
            </a:extLst>
          </p:cNvPr>
          <p:cNvSpPr txBox="1"/>
          <p:nvPr/>
        </p:nvSpPr>
        <p:spPr>
          <a:xfrm>
            <a:off x="11080141" y="9779813"/>
            <a:ext cx="2081070"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29" name="MANAGER">
            <a:extLst>
              <a:ext uri="{FF2B5EF4-FFF2-40B4-BE49-F238E27FC236}">
                <a16:creationId xmlns:a16="http://schemas.microsoft.com/office/drawing/2014/main" id="{42D5D570-2866-9147-9D75-9F9128FEDCD6}"/>
              </a:ext>
            </a:extLst>
          </p:cNvPr>
          <p:cNvSpPr txBox="1"/>
          <p:nvPr/>
        </p:nvSpPr>
        <p:spPr>
          <a:xfrm>
            <a:off x="17833229" y="9779813"/>
            <a:ext cx="2081070"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8467" y="-846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Hidden Technical Debt in Machine Learning</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5" name="Picture Placeholder 34" descr="Debt&#10;">
            <a:extLst>
              <a:ext uri="{FF2B5EF4-FFF2-40B4-BE49-F238E27FC236}">
                <a16:creationId xmlns:a16="http://schemas.microsoft.com/office/drawing/2014/main" id="{D3D786DE-62A4-6144-9454-74DFE1BD05D8}"/>
              </a:ext>
            </a:extLst>
          </p:cNvPr>
          <p:cNvPicPr preferRelativeResize="0">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a:fillRect/>
          </a:stretch>
        </p:blipFill>
        <p:spPr>
          <a:xfrm>
            <a:off x="2649600" y="2390775"/>
            <a:ext cx="8004175" cy="9490075"/>
          </a:xfrm>
          <a:prstGeom prst="roundRect">
            <a:avLst>
              <a:gd name="adj" fmla="val 2388"/>
            </a:avLst>
          </a:prstGeom>
        </p:spPr>
      </p:pic>
      <p:grpSp>
        <p:nvGrpSpPr>
          <p:cNvPr id="17" name="Group 16">
            <a:extLst>
              <a:ext uri="{FF2B5EF4-FFF2-40B4-BE49-F238E27FC236}">
                <a16:creationId xmlns:a16="http://schemas.microsoft.com/office/drawing/2014/main" id="{24E7B119-0CC6-0D4C-866F-D6BFA561977D}"/>
              </a:ext>
            </a:extLst>
          </p:cNvPr>
          <p:cNvGrpSpPr/>
          <p:nvPr/>
        </p:nvGrpSpPr>
        <p:grpSpPr>
          <a:xfrm>
            <a:off x="12040696" y="6780982"/>
            <a:ext cx="8683134" cy="4693266"/>
            <a:chOff x="2945766" y="5750690"/>
            <a:chExt cx="8683134" cy="4693266"/>
          </a:xfrm>
        </p:grpSpPr>
        <p:grpSp>
          <p:nvGrpSpPr>
            <p:cNvPr id="18" name="Group 17">
              <a:extLst>
                <a:ext uri="{FF2B5EF4-FFF2-40B4-BE49-F238E27FC236}">
                  <a16:creationId xmlns:a16="http://schemas.microsoft.com/office/drawing/2014/main" id="{CB7100D5-17E1-FE44-8A6E-C3EF28710E9F}"/>
                </a:ext>
              </a:extLst>
            </p:cNvPr>
            <p:cNvGrpSpPr/>
            <p:nvPr/>
          </p:nvGrpSpPr>
          <p:grpSpPr>
            <a:xfrm>
              <a:off x="2945766" y="5750690"/>
              <a:ext cx="4023543" cy="784645"/>
              <a:chOff x="2945766" y="5750690"/>
              <a:chExt cx="4023543" cy="784645"/>
            </a:xfrm>
          </p:grpSpPr>
          <p:sp>
            <p:nvSpPr>
              <p:cNvPr id="31" name="Rounded Rectangle">
                <a:extLst>
                  <a:ext uri="{FF2B5EF4-FFF2-40B4-BE49-F238E27FC236}">
                    <a16:creationId xmlns:a16="http://schemas.microsoft.com/office/drawing/2014/main" id="{4E2FA5FA-9B88-444E-A60C-A88459754DAF}"/>
                  </a:ext>
                </a:extLst>
              </p:cNvPr>
              <p:cNvSpPr/>
              <p:nvPr/>
            </p:nvSpPr>
            <p:spPr>
              <a:xfrm>
                <a:off x="2945766" y="5750690"/>
                <a:ext cx="784644" cy="784645"/>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2" name="Graphic 192">
                <a:extLst>
                  <a:ext uri="{FF2B5EF4-FFF2-40B4-BE49-F238E27FC236}">
                    <a16:creationId xmlns:a16="http://schemas.microsoft.com/office/drawing/2014/main" id="{B420D9F5-214B-ED4A-A78D-6F2FE8B412E5}"/>
                  </a:ext>
                </a:extLst>
              </p:cNvPr>
              <p:cNvSpPr/>
              <p:nvPr/>
            </p:nvSpPr>
            <p:spPr>
              <a:xfrm>
                <a:off x="3183180" y="5972478"/>
                <a:ext cx="328566" cy="339162"/>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3" name="Type text here">
                <a:extLst>
                  <a:ext uri="{FF2B5EF4-FFF2-40B4-BE49-F238E27FC236}">
                    <a16:creationId xmlns:a16="http://schemas.microsoft.com/office/drawing/2014/main" id="{F8C46A68-7F26-5341-8631-4363480F4583}"/>
                  </a:ext>
                </a:extLst>
              </p:cNvPr>
              <p:cNvSpPr txBox="1"/>
              <p:nvPr/>
            </p:nvSpPr>
            <p:spPr>
              <a:xfrm>
                <a:off x="3991247" y="5844766"/>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Technical Debt</a:t>
                </a:r>
                <a:endParaRPr b="1" dirty="0">
                  <a:solidFill>
                    <a:schemeClr val="tx1"/>
                  </a:solidFill>
                  <a:latin typeface="Montserrat ExtraBold" pitchFamily="2" charset="77"/>
                </a:endParaRPr>
              </a:p>
            </p:txBody>
          </p:sp>
        </p:grpSp>
        <p:grpSp>
          <p:nvGrpSpPr>
            <p:cNvPr id="19" name="Group 18">
              <a:extLst>
                <a:ext uri="{FF2B5EF4-FFF2-40B4-BE49-F238E27FC236}">
                  <a16:creationId xmlns:a16="http://schemas.microsoft.com/office/drawing/2014/main" id="{F186E77D-83AB-1C43-8975-AE78E6D6804B}"/>
                </a:ext>
              </a:extLst>
            </p:cNvPr>
            <p:cNvGrpSpPr/>
            <p:nvPr/>
          </p:nvGrpSpPr>
          <p:grpSpPr>
            <a:xfrm>
              <a:off x="2945766" y="7570191"/>
              <a:ext cx="8683134" cy="1054264"/>
              <a:chOff x="2945766" y="7570191"/>
              <a:chExt cx="8683134" cy="1054264"/>
            </a:xfrm>
          </p:grpSpPr>
          <p:sp>
            <p:nvSpPr>
              <p:cNvPr id="25" name="Lorem ipsum dolor sit amet, consectetur adipiscing elit, sed do eiusmod tempor incididunt ut labore donec dolore magna.">
                <a:extLst>
                  <a:ext uri="{FF2B5EF4-FFF2-40B4-BE49-F238E27FC236}">
                    <a16:creationId xmlns:a16="http://schemas.microsoft.com/office/drawing/2014/main" id="{7BF69BC2-DA77-EC4A-A83F-4A221539BA08}"/>
                  </a:ext>
                </a:extLst>
              </p:cNvPr>
              <p:cNvSpPr txBox="1"/>
              <p:nvPr/>
            </p:nvSpPr>
            <p:spPr>
              <a:xfrm>
                <a:off x="3997183" y="8152979"/>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6" name="Rounded Rectangle">
                <a:extLst>
                  <a:ext uri="{FF2B5EF4-FFF2-40B4-BE49-F238E27FC236}">
                    <a16:creationId xmlns:a16="http://schemas.microsoft.com/office/drawing/2014/main" id="{E6D1AF7F-10B9-0E4C-A176-26748D063DB3}"/>
                  </a:ext>
                </a:extLst>
              </p:cNvPr>
              <p:cNvSpPr/>
              <p:nvPr/>
            </p:nvSpPr>
            <p:spPr>
              <a:xfrm>
                <a:off x="2945766" y="7570191"/>
                <a:ext cx="784643" cy="784643"/>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7" name="Type text here">
                <a:extLst>
                  <a:ext uri="{FF2B5EF4-FFF2-40B4-BE49-F238E27FC236}">
                    <a16:creationId xmlns:a16="http://schemas.microsoft.com/office/drawing/2014/main" id="{E0F983B6-98CD-664B-A9ED-52082D707CD0}"/>
                  </a:ext>
                </a:extLst>
              </p:cNvPr>
              <p:cNvSpPr txBox="1"/>
              <p:nvPr/>
            </p:nvSpPr>
            <p:spPr>
              <a:xfrm>
                <a:off x="4000177" y="7695772"/>
                <a:ext cx="369475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Why is it hidden?</a:t>
                </a:r>
                <a:endParaRPr b="1" dirty="0">
                  <a:solidFill>
                    <a:schemeClr val="tx1"/>
                  </a:solidFill>
                  <a:latin typeface="Montserrat ExtraBold" pitchFamily="2" charset="77"/>
                </a:endParaRPr>
              </a:p>
            </p:txBody>
          </p:sp>
          <p:sp>
            <p:nvSpPr>
              <p:cNvPr id="29" name="Graphic 44">
                <a:extLst>
                  <a:ext uri="{FF2B5EF4-FFF2-40B4-BE49-F238E27FC236}">
                    <a16:creationId xmlns:a16="http://schemas.microsoft.com/office/drawing/2014/main" id="{666CCCF2-1FE1-CE4B-8A93-75B8CA4D383D}"/>
                  </a:ext>
                </a:extLst>
              </p:cNvPr>
              <p:cNvSpPr/>
              <p:nvPr/>
            </p:nvSpPr>
            <p:spPr>
              <a:xfrm>
                <a:off x="3215534" y="7777759"/>
                <a:ext cx="267683" cy="34263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0" name="Group 19">
              <a:extLst>
                <a:ext uri="{FF2B5EF4-FFF2-40B4-BE49-F238E27FC236}">
                  <a16:creationId xmlns:a16="http://schemas.microsoft.com/office/drawing/2014/main" id="{C8A568EC-B2E9-C342-8F95-0496D87F3D8F}"/>
                </a:ext>
              </a:extLst>
            </p:cNvPr>
            <p:cNvGrpSpPr/>
            <p:nvPr/>
          </p:nvGrpSpPr>
          <p:grpSpPr>
            <a:xfrm>
              <a:off x="2945766" y="9389691"/>
              <a:ext cx="8683134" cy="1054265"/>
              <a:chOff x="2945766" y="9389691"/>
              <a:chExt cx="8683134" cy="1054265"/>
            </a:xfrm>
          </p:grpSpPr>
          <p:sp>
            <p:nvSpPr>
              <p:cNvPr id="21" name="Lorem ipsum dolor sit amet, consectetur adipiscing elit, sed do eiusmod tempor incididunt ut labore donec dolore magna.">
                <a:extLst>
                  <a:ext uri="{FF2B5EF4-FFF2-40B4-BE49-F238E27FC236}">
                    <a16:creationId xmlns:a16="http://schemas.microsoft.com/office/drawing/2014/main" id="{F9D779E7-909A-6A41-A387-26A57C4DBA4D}"/>
                  </a:ext>
                </a:extLst>
              </p:cNvPr>
              <p:cNvSpPr txBox="1"/>
              <p:nvPr/>
            </p:nvSpPr>
            <p:spPr>
              <a:xfrm>
                <a:off x="3997183" y="9972480"/>
                <a:ext cx="76317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sp>
            <p:nvSpPr>
              <p:cNvPr id="22" name="Rounded Rectangle">
                <a:extLst>
                  <a:ext uri="{FF2B5EF4-FFF2-40B4-BE49-F238E27FC236}">
                    <a16:creationId xmlns:a16="http://schemas.microsoft.com/office/drawing/2014/main" id="{88B49D0B-67A8-4F4E-A86E-19744FDEF6E7}"/>
                  </a:ext>
                </a:extLst>
              </p:cNvPr>
              <p:cNvSpPr/>
              <p:nvPr/>
            </p:nvSpPr>
            <p:spPr>
              <a:xfrm>
                <a:off x="2945766" y="9389691"/>
                <a:ext cx="784643" cy="784644"/>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 name="Type text here">
                <a:extLst>
                  <a:ext uri="{FF2B5EF4-FFF2-40B4-BE49-F238E27FC236}">
                    <a16:creationId xmlns:a16="http://schemas.microsoft.com/office/drawing/2014/main" id="{FC1347D4-1A01-0646-9302-4884CD58A537}"/>
                  </a:ext>
                </a:extLst>
              </p:cNvPr>
              <p:cNvSpPr txBox="1"/>
              <p:nvPr/>
            </p:nvSpPr>
            <p:spPr>
              <a:xfrm>
                <a:off x="3991247" y="9515273"/>
                <a:ext cx="342382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How to mitigate?</a:t>
                </a:r>
                <a:endParaRPr b="1" dirty="0">
                  <a:solidFill>
                    <a:schemeClr val="tx1"/>
                  </a:solidFill>
                  <a:latin typeface="Montserrat ExtraBold" pitchFamily="2" charset="77"/>
                </a:endParaRPr>
              </a:p>
            </p:txBody>
          </p:sp>
          <p:sp>
            <p:nvSpPr>
              <p:cNvPr id="24" name="Graphic 194">
                <a:extLst>
                  <a:ext uri="{FF2B5EF4-FFF2-40B4-BE49-F238E27FC236}">
                    <a16:creationId xmlns:a16="http://schemas.microsoft.com/office/drawing/2014/main" id="{A3C1A617-5968-F248-8E98-6080F6EA5F92}"/>
                  </a:ext>
                </a:extLst>
              </p:cNvPr>
              <p:cNvSpPr/>
              <p:nvPr/>
            </p:nvSpPr>
            <p:spPr>
              <a:xfrm>
                <a:off x="3215175" y="9613412"/>
                <a:ext cx="242479" cy="342634"/>
              </a:xfrm>
              <a:custGeom>
                <a:avLst/>
                <a:gdLst/>
                <a:ahLst/>
                <a:cxnLst>
                  <a:cxn ang="0">
                    <a:pos x="wd2" y="hd2"/>
                  </a:cxn>
                  <a:cxn ang="5400000">
                    <a:pos x="wd2" y="hd2"/>
                  </a:cxn>
                  <a:cxn ang="10800000">
                    <a:pos x="wd2" y="hd2"/>
                  </a:cxn>
                  <a:cxn ang="16200000">
                    <a:pos x="wd2" y="hd2"/>
                  </a:cxn>
                </a:cxnLst>
                <a:rect l="0" t="0" r="r" b="b"/>
                <a:pathLst>
                  <a:path w="21597" h="21600" extrusionOk="0">
                    <a:moveTo>
                      <a:pt x="7768" y="21600"/>
                    </a:moveTo>
                    <a:cubicBezTo>
                      <a:pt x="6978" y="21600"/>
                      <a:pt x="6338" y="21146"/>
                      <a:pt x="6338" y="20587"/>
                    </a:cubicBezTo>
                    <a:cubicBezTo>
                      <a:pt x="6339" y="20511"/>
                      <a:pt x="6351" y="20434"/>
                      <a:pt x="6375" y="20360"/>
                    </a:cubicBezTo>
                    <a:lnTo>
                      <a:pt x="8834" y="12825"/>
                    </a:lnTo>
                    <a:lnTo>
                      <a:pt x="1426" y="12825"/>
                    </a:lnTo>
                    <a:cubicBezTo>
                      <a:pt x="636" y="12823"/>
                      <a:pt x="-2" y="12368"/>
                      <a:pt x="1" y="11809"/>
                    </a:cubicBezTo>
                    <a:cubicBezTo>
                      <a:pt x="1" y="11689"/>
                      <a:pt x="32" y="11570"/>
                      <a:pt x="91" y="11457"/>
                    </a:cubicBezTo>
                    <a:lnTo>
                      <a:pt x="5813" y="658"/>
                    </a:lnTo>
                    <a:cubicBezTo>
                      <a:pt x="6022" y="263"/>
                      <a:pt x="6554" y="2"/>
                      <a:pt x="7148" y="0"/>
                    </a:cubicBezTo>
                    <a:lnTo>
                      <a:pt x="17274" y="0"/>
                    </a:lnTo>
                    <a:cubicBezTo>
                      <a:pt x="18064" y="0"/>
                      <a:pt x="18704" y="453"/>
                      <a:pt x="18705" y="1012"/>
                    </a:cubicBezTo>
                    <a:cubicBezTo>
                      <a:pt x="18705" y="1157"/>
                      <a:pt x="18661" y="1300"/>
                      <a:pt x="18576" y="1432"/>
                    </a:cubicBezTo>
                    <a:lnTo>
                      <a:pt x="14727" y="7425"/>
                    </a:lnTo>
                    <a:lnTo>
                      <a:pt x="20163" y="7425"/>
                    </a:lnTo>
                    <a:cubicBezTo>
                      <a:pt x="20953" y="7424"/>
                      <a:pt x="21595" y="7876"/>
                      <a:pt x="21597" y="8435"/>
                    </a:cubicBezTo>
                    <a:cubicBezTo>
                      <a:pt x="21598" y="8649"/>
                      <a:pt x="21503" y="8857"/>
                      <a:pt x="21327" y="9030"/>
                    </a:cubicBezTo>
                    <a:lnTo>
                      <a:pt x="8929" y="21180"/>
                    </a:lnTo>
                    <a:cubicBezTo>
                      <a:pt x="8660" y="21444"/>
                      <a:pt x="8228" y="21600"/>
                      <a:pt x="7768" y="21600"/>
                    </a:cubicBezTo>
                    <a:close/>
                    <a:moveTo>
                      <a:pt x="3493" y="10800"/>
                    </a:moveTo>
                    <a:lnTo>
                      <a:pt x="10631" y="10800"/>
                    </a:lnTo>
                    <a:cubicBezTo>
                      <a:pt x="11421" y="10800"/>
                      <a:pt x="12062" y="11253"/>
                      <a:pt x="12062" y="11812"/>
                    </a:cubicBezTo>
                    <a:cubicBezTo>
                      <a:pt x="12062" y="11889"/>
                      <a:pt x="12050" y="11965"/>
                      <a:pt x="12026" y="12040"/>
                    </a:cubicBezTo>
                    <a:lnTo>
                      <a:pt x="10755" y="15930"/>
                    </a:lnTo>
                    <a:lnTo>
                      <a:pt x="17369" y="9450"/>
                    </a:lnTo>
                    <a:lnTo>
                      <a:pt x="12505" y="9450"/>
                    </a:lnTo>
                    <a:cubicBezTo>
                      <a:pt x="11715" y="9450"/>
                      <a:pt x="11074" y="8997"/>
                      <a:pt x="11074" y="8438"/>
                    </a:cubicBezTo>
                    <a:cubicBezTo>
                      <a:pt x="11074" y="8293"/>
                      <a:pt x="11118" y="8150"/>
                      <a:pt x="11202" y="8018"/>
                    </a:cubicBezTo>
                    <a:lnTo>
                      <a:pt x="15052" y="2025"/>
                    </a:lnTo>
                    <a:lnTo>
                      <a:pt x="8140" y="202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extLst>
      <p:ext uri="{BB962C8B-B14F-4D97-AF65-F5344CB8AC3E}">
        <p14:creationId xmlns:p14="http://schemas.microsoft.com/office/powerpoint/2010/main" val="356889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0-#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FF73FA-E46A-134A-B585-6598AF5FCD0A}"/>
              </a:ext>
            </a:extLst>
          </p:cNvPr>
          <p:cNvSpPr>
            <a:spLocks noGrp="1"/>
          </p:cNvSpPr>
          <p:nvPr>
            <p:ph type="pic" sz="quarter" idx="14"/>
          </p:nvPr>
        </p:nvSpPr>
        <p:spPr>
          <a:xfrm>
            <a:off x="17662888" y="1505006"/>
            <a:ext cx="5263200" cy="5270400"/>
          </a:xfrm>
          <a:prstGeom prst="roundRect">
            <a:avLst>
              <a:gd name="adj" fmla="val 4011"/>
            </a:avLst>
          </a:prstGeom>
        </p:spPr>
      </p:sp>
      <p:sp>
        <p:nvSpPr>
          <p:cNvPr id="7" name="Picture Placeholder 6">
            <a:extLst>
              <a:ext uri="{FF2B5EF4-FFF2-40B4-BE49-F238E27FC236}">
                <a16:creationId xmlns:a16="http://schemas.microsoft.com/office/drawing/2014/main" id="{1C0521FC-7373-2E42-9CA4-23635DCBF88E}"/>
              </a:ext>
            </a:extLst>
          </p:cNvPr>
          <p:cNvSpPr>
            <a:spLocks noGrp="1"/>
          </p:cNvSpPr>
          <p:nvPr>
            <p:ph type="pic" sz="quarter" idx="15"/>
          </p:nvPr>
        </p:nvSpPr>
        <p:spPr>
          <a:xfrm>
            <a:off x="1451598" y="6932876"/>
            <a:ext cx="5263200" cy="5270400"/>
          </a:xfrm>
          <a:prstGeom prst="roundRect">
            <a:avLst>
              <a:gd name="adj" fmla="val 4126"/>
            </a:avLst>
          </a:prstGeom>
        </p:spPr>
      </p:sp>
      <p:sp>
        <p:nvSpPr>
          <p:cNvPr id="8" name="Picture Placeholder 7">
            <a:extLst>
              <a:ext uri="{FF2B5EF4-FFF2-40B4-BE49-F238E27FC236}">
                <a16:creationId xmlns:a16="http://schemas.microsoft.com/office/drawing/2014/main" id="{52F67539-85F1-D544-A274-159B3C4653C7}"/>
              </a:ext>
            </a:extLst>
          </p:cNvPr>
          <p:cNvSpPr>
            <a:spLocks noGrp="1"/>
          </p:cNvSpPr>
          <p:nvPr>
            <p:ph type="pic" sz="quarter" idx="16"/>
          </p:nvPr>
        </p:nvSpPr>
        <p:spPr>
          <a:xfrm>
            <a:off x="6855361" y="6932876"/>
            <a:ext cx="5263200" cy="5270400"/>
          </a:xfrm>
          <a:prstGeom prst="roundRect">
            <a:avLst>
              <a:gd name="adj" fmla="val 4011"/>
            </a:avLst>
          </a:prstGeom>
        </p:spPr>
      </p:sp>
      <p:sp>
        <p:nvSpPr>
          <p:cNvPr id="10" name="Picture Placeholder 9">
            <a:extLst>
              <a:ext uri="{FF2B5EF4-FFF2-40B4-BE49-F238E27FC236}">
                <a16:creationId xmlns:a16="http://schemas.microsoft.com/office/drawing/2014/main" id="{95206874-AB69-7F40-98CF-9E029E998EC7}"/>
              </a:ext>
            </a:extLst>
          </p:cNvPr>
          <p:cNvSpPr>
            <a:spLocks noGrp="1"/>
          </p:cNvSpPr>
          <p:nvPr>
            <p:ph type="pic" sz="quarter" idx="18"/>
          </p:nvPr>
        </p:nvSpPr>
        <p:spPr>
          <a:xfrm>
            <a:off x="12259124" y="6932876"/>
            <a:ext cx="5263200" cy="5270400"/>
          </a:xfrm>
          <a:prstGeom prst="roundRect">
            <a:avLst>
              <a:gd name="adj" fmla="val 3666"/>
            </a:avLst>
          </a:prstGeom>
        </p:spPr>
      </p:sp>
      <p:sp>
        <p:nvSpPr>
          <p:cNvPr id="11" name="Picture Placeholder 10">
            <a:extLst>
              <a:ext uri="{FF2B5EF4-FFF2-40B4-BE49-F238E27FC236}">
                <a16:creationId xmlns:a16="http://schemas.microsoft.com/office/drawing/2014/main" id="{F2B839D6-9329-2248-A4CA-FD7B0048D810}"/>
              </a:ext>
            </a:extLst>
          </p:cNvPr>
          <p:cNvSpPr>
            <a:spLocks noGrp="1"/>
          </p:cNvSpPr>
          <p:nvPr>
            <p:ph type="pic" sz="quarter" idx="19"/>
          </p:nvPr>
        </p:nvSpPr>
        <p:spPr>
          <a:xfrm>
            <a:off x="17662888" y="6932876"/>
            <a:ext cx="5263200" cy="5270400"/>
          </a:xfrm>
          <a:prstGeom prst="roundRect">
            <a:avLst>
              <a:gd name="adj" fmla="val 3666"/>
            </a:avLst>
          </a:prstGeom>
        </p:spPr>
      </p:sp>
      <p:sp>
        <p:nvSpPr>
          <p:cNvPr id="397" name="Rounded Rectangle"/>
          <p:cNvSpPr/>
          <p:nvPr/>
        </p:nvSpPr>
        <p:spPr>
          <a:xfrm>
            <a:off x="1451639" y="1505006"/>
            <a:ext cx="16070693" cy="5270410"/>
          </a:xfrm>
          <a:prstGeom prst="roundRect">
            <a:avLst>
              <a:gd name="adj" fmla="val 3836"/>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3" name="Group 2">
            <a:extLst>
              <a:ext uri="{FF2B5EF4-FFF2-40B4-BE49-F238E27FC236}">
                <a16:creationId xmlns:a16="http://schemas.microsoft.com/office/drawing/2014/main" id="{B6454003-935A-064F-BC8D-DF63D1D76610}"/>
              </a:ext>
            </a:extLst>
          </p:cNvPr>
          <p:cNvGrpSpPr/>
          <p:nvPr/>
        </p:nvGrpSpPr>
        <p:grpSpPr>
          <a:xfrm>
            <a:off x="2595735" y="2940591"/>
            <a:ext cx="14176467" cy="2569092"/>
            <a:chOff x="2595735" y="2940591"/>
            <a:chExt cx="14176467" cy="2569092"/>
          </a:xfrm>
        </p:grpSpPr>
        <p:sp>
          <p:nvSpPr>
            <p:cNvPr id="403" name="All the world is made of faith, and trust, and pixie dust."/>
            <p:cNvSpPr txBox="1"/>
            <p:nvPr/>
          </p:nvSpPr>
          <p:spPr>
            <a:xfrm>
              <a:off x="2595735" y="2940591"/>
              <a:ext cx="7415879" cy="2425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404" name="Lorem ipsum dolor sit amet, consectetur adipiscing elit, sed do eiusmod tempor incididunt ut labore et dolore magna aliqua. Arcu dictum varius duis at lorem donec. Volutpat maecenas volutpat blandit aliquam. Egestas quis ipsum suspendisse ultrices"/>
            <p:cNvSpPr txBox="1"/>
            <p:nvPr/>
          </p:nvSpPr>
          <p:spPr>
            <a:xfrm>
              <a:off x="10851520" y="3006882"/>
              <a:ext cx="5920682"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endParaRPr dirty="0">
                <a:solidFill>
                  <a:schemeClr val="accent1">
                    <a:lumMod val="40000"/>
                    <a:lumOff val="6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1B91A8F-EB5E-7445-B95F-454ED2FFB61A}"/>
              </a:ext>
            </a:extLst>
          </p:cNvPr>
          <p:cNvSpPr>
            <a:spLocks noGrp="1"/>
          </p:cNvSpPr>
          <p:nvPr>
            <p:ph type="pic" sz="quarter" idx="12"/>
          </p:nvPr>
        </p:nvSpPr>
        <p:spPr>
          <a:xfrm>
            <a:off x="13362030" y="1343073"/>
            <a:ext cx="3978000" cy="5860800"/>
          </a:xfrm>
          <a:prstGeom prst="roundRect">
            <a:avLst>
              <a:gd name="adj" fmla="val 5005"/>
            </a:avLst>
          </a:prstGeom>
        </p:spPr>
        <p:txBody>
          <a:bodyPr/>
          <a:lstStyle/>
          <a:p>
            <a:endParaRPr lang="en-RU" dirty="0"/>
          </a:p>
        </p:txBody>
      </p:sp>
      <p:sp>
        <p:nvSpPr>
          <p:cNvPr id="9" name="Picture Placeholder 8">
            <a:extLst>
              <a:ext uri="{FF2B5EF4-FFF2-40B4-BE49-F238E27FC236}">
                <a16:creationId xmlns:a16="http://schemas.microsoft.com/office/drawing/2014/main" id="{219956E8-DECD-2748-9857-9B327073A3D3}"/>
              </a:ext>
            </a:extLst>
          </p:cNvPr>
          <p:cNvSpPr>
            <a:spLocks noGrp="1"/>
          </p:cNvSpPr>
          <p:nvPr>
            <p:ph type="pic" sz="quarter" idx="17"/>
          </p:nvPr>
        </p:nvSpPr>
        <p:spPr>
          <a:xfrm>
            <a:off x="18475160" y="5727334"/>
            <a:ext cx="3978000" cy="5860800"/>
          </a:xfrm>
          <a:prstGeom prst="roundRect">
            <a:avLst>
              <a:gd name="adj" fmla="val 4836"/>
            </a:avLst>
          </a:prstGeom>
        </p:spPr>
      </p:sp>
      <p:sp>
        <p:nvSpPr>
          <p:cNvPr id="4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408"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243110" y="6499590"/>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6" name="Group 5">
            <a:extLst>
              <a:ext uri="{FF2B5EF4-FFF2-40B4-BE49-F238E27FC236}">
                <a16:creationId xmlns:a16="http://schemas.microsoft.com/office/drawing/2014/main" id="{C3C73C39-8D88-5741-BE26-4B19E8C9820B}"/>
              </a:ext>
            </a:extLst>
          </p:cNvPr>
          <p:cNvGrpSpPr/>
          <p:nvPr/>
        </p:nvGrpSpPr>
        <p:grpSpPr>
          <a:xfrm>
            <a:off x="2191394" y="3206274"/>
            <a:ext cx="7573493" cy="3091821"/>
            <a:chOff x="2191394" y="3206274"/>
            <a:chExt cx="7573493" cy="3091821"/>
          </a:xfrm>
        </p:grpSpPr>
        <p:sp>
          <p:nvSpPr>
            <p:cNvPr id="407" name="Placeholder Demo Text"/>
            <p:cNvSpPr txBox="1"/>
            <p:nvPr/>
          </p:nvSpPr>
          <p:spPr>
            <a:xfrm>
              <a:off x="2191394" y="3732694"/>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2" name="Group 1">
              <a:extLst>
                <a:ext uri="{FF2B5EF4-FFF2-40B4-BE49-F238E27FC236}">
                  <a16:creationId xmlns:a16="http://schemas.microsoft.com/office/drawing/2014/main" id="{75BFB19C-FF55-2F45-966D-8A24661F96FB}"/>
                </a:ext>
              </a:extLst>
            </p:cNvPr>
            <p:cNvGrpSpPr/>
            <p:nvPr/>
          </p:nvGrpSpPr>
          <p:grpSpPr>
            <a:xfrm>
              <a:off x="2301461" y="3206274"/>
              <a:ext cx="3393043" cy="337336"/>
              <a:chOff x="2301461" y="3206274"/>
              <a:chExt cx="3393043" cy="337336"/>
            </a:xfrm>
          </p:grpSpPr>
          <p:sp>
            <p:nvSpPr>
              <p:cNvPr id="409" name="Rectangle"/>
              <p:cNvSpPr/>
              <p:nvPr/>
            </p:nvSpPr>
            <p:spPr>
              <a:xfrm>
                <a:off x="2301461" y="3388314"/>
                <a:ext cx="3322711" cy="143978"/>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10" name="Subtitle Text"/>
              <p:cNvSpPr/>
              <p:nvPr/>
            </p:nvSpPr>
            <p:spPr>
              <a:xfrm>
                <a:off x="2353177" y="3206274"/>
                <a:ext cx="3341327"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654247CA-1E66-1543-BA06-95F0FBDA06B2}"/>
              </a:ext>
            </a:extLst>
          </p:cNvPr>
          <p:cNvGrpSpPr/>
          <p:nvPr/>
        </p:nvGrpSpPr>
        <p:grpSpPr>
          <a:xfrm>
            <a:off x="13418635" y="7775933"/>
            <a:ext cx="3863363" cy="2738843"/>
            <a:chOff x="13418635" y="7775933"/>
            <a:chExt cx="3863363" cy="2738843"/>
          </a:xfrm>
        </p:grpSpPr>
        <p:sp>
          <p:nvSpPr>
            <p:cNvPr id="414" name="Placeholder…"/>
            <p:cNvSpPr txBox="1"/>
            <p:nvPr/>
          </p:nvSpPr>
          <p:spPr>
            <a:xfrm>
              <a:off x="13418635" y="7775933"/>
              <a:ext cx="3295668"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#01</a:t>
              </a:r>
            </a:p>
          </p:txBody>
        </p:sp>
        <p:sp>
          <p:nvSpPr>
            <p:cNvPr id="415" name="Lorem ipsum dolor sit amet, consectetur adipiscing elit, incididunt ut labore et dolore"/>
            <p:cNvSpPr txBox="1"/>
            <p:nvPr/>
          </p:nvSpPr>
          <p:spPr>
            <a:xfrm>
              <a:off x="13448429" y="9230770"/>
              <a:ext cx="3833569"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a:t>
              </a:r>
            </a:p>
          </p:txBody>
        </p:sp>
      </p:grpSp>
      <p:grpSp>
        <p:nvGrpSpPr>
          <p:cNvPr id="5" name="Group 4">
            <a:extLst>
              <a:ext uri="{FF2B5EF4-FFF2-40B4-BE49-F238E27FC236}">
                <a16:creationId xmlns:a16="http://schemas.microsoft.com/office/drawing/2014/main" id="{021823C9-30A5-E94F-94F7-E13F5EDBE06D}"/>
              </a:ext>
            </a:extLst>
          </p:cNvPr>
          <p:cNvGrpSpPr/>
          <p:nvPr/>
        </p:nvGrpSpPr>
        <p:grpSpPr>
          <a:xfrm>
            <a:off x="18531764" y="2364298"/>
            <a:ext cx="3863364" cy="2738843"/>
            <a:chOff x="18531764" y="2364298"/>
            <a:chExt cx="3863364" cy="2738843"/>
          </a:xfrm>
        </p:grpSpPr>
        <p:sp>
          <p:nvSpPr>
            <p:cNvPr id="417" name="Placeholder…"/>
            <p:cNvSpPr txBox="1"/>
            <p:nvPr/>
          </p:nvSpPr>
          <p:spPr>
            <a:xfrm>
              <a:off x="18531764" y="2364298"/>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#02</a:t>
              </a:r>
            </a:p>
          </p:txBody>
        </p:sp>
        <p:sp>
          <p:nvSpPr>
            <p:cNvPr id="418" name="Lorem ipsum dolor sit amet, consectetur adipiscing elit, incididunt ut labore et dolore"/>
            <p:cNvSpPr txBox="1"/>
            <p:nvPr/>
          </p:nvSpPr>
          <p:spPr>
            <a:xfrm>
              <a:off x="18561558" y="3819135"/>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8"/>
                                        </p:tgtEl>
                                        <p:attrNameLst>
                                          <p:attrName>style.visibility</p:attrName>
                                        </p:attrNameLst>
                                      </p:cBhvr>
                                      <p:to>
                                        <p:strVal val="visible"/>
                                      </p:to>
                                    </p:set>
                                    <p:anim calcmode="lin" valueType="num">
                                      <p:cBhvr additive="base">
                                        <p:cTn id="13" dur="500" fill="hold"/>
                                        <p:tgtEl>
                                          <p:spTgt spid="408"/>
                                        </p:tgtEl>
                                        <p:attrNameLst>
                                          <p:attrName>ppt_x</p:attrName>
                                        </p:attrNameLst>
                                      </p:cBhvr>
                                      <p:tavLst>
                                        <p:tav tm="0">
                                          <p:val>
                                            <p:strVal val="#ppt_x"/>
                                          </p:val>
                                        </p:tav>
                                        <p:tav tm="100000">
                                          <p:val>
                                            <p:strVal val="#ppt_x"/>
                                          </p:val>
                                        </p:tav>
                                      </p:tavLst>
                                    </p:anim>
                                    <p:anim calcmode="lin" valueType="num">
                                      <p:cBhvr additive="base">
                                        <p:cTn id="14" dur="500" fill="hold"/>
                                        <p:tgtEl>
                                          <p:spTgt spid="4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0-#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7F3A32-0C10-A44C-9855-F8CD9867EFBA}"/>
              </a:ext>
            </a:extLst>
          </p:cNvPr>
          <p:cNvSpPr>
            <a:spLocks noGrp="1"/>
          </p:cNvSpPr>
          <p:nvPr>
            <p:ph type="pic" sz="quarter" idx="12"/>
          </p:nvPr>
        </p:nvSpPr>
        <p:spPr>
          <a:xfrm>
            <a:off x="2651329" y="2391024"/>
            <a:ext cx="8004581" cy="9489489"/>
          </a:xfrm>
          <a:prstGeom prst="roundRect">
            <a:avLst>
              <a:gd name="adj" fmla="val 2350"/>
            </a:avLst>
          </a:prstGeom>
        </p:spPr>
      </p:sp>
      <p:sp>
        <p:nvSpPr>
          <p:cNvPr id="4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
        <p:nvSpPr>
          <p:cNvPr id="42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2802516" y="5907972"/>
            <a:ext cx="9104678"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a:t>
            </a:r>
          </a:p>
        </p:txBody>
      </p:sp>
      <p:grpSp>
        <p:nvGrpSpPr>
          <p:cNvPr id="3" name="Group 2">
            <a:extLst>
              <a:ext uri="{FF2B5EF4-FFF2-40B4-BE49-F238E27FC236}">
                <a16:creationId xmlns:a16="http://schemas.microsoft.com/office/drawing/2014/main" id="{CDCCFD00-F73B-774A-B675-7F2A918D8693}"/>
              </a:ext>
            </a:extLst>
          </p:cNvPr>
          <p:cNvGrpSpPr/>
          <p:nvPr/>
        </p:nvGrpSpPr>
        <p:grpSpPr>
          <a:xfrm>
            <a:off x="12750800" y="2613512"/>
            <a:ext cx="7573492" cy="3092965"/>
            <a:chOff x="12750800" y="2613512"/>
            <a:chExt cx="7573492" cy="3092965"/>
          </a:xfrm>
        </p:grpSpPr>
        <p:sp>
          <p:nvSpPr>
            <p:cNvPr id="423" name="Placeholder Demo Text"/>
            <p:cNvSpPr txBox="1"/>
            <p:nvPr/>
          </p:nvSpPr>
          <p:spPr>
            <a:xfrm>
              <a:off x="12750800" y="3141076"/>
              <a:ext cx="7573492"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427" name="Group"/>
            <p:cNvGrpSpPr/>
            <p:nvPr/>
          </p:nvGrpSpPr>
          <p:grpSpPr>
            <a:xfrm>
              <a:off x="12860867" y="2613512"/>
              <a:ext cx="3393043" cy="337336"/>
              <a:chOff x="0" y="-38913"/>
              <a:chExt cx="3393042" cy="337335"/>
            </a:xfrm>
          </p:grpSpPr>
          <p:sp>
            <p:nvSpPr>
              <p:cNvPr id="425"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6" name="Subtitle Text"/>
              <p:cNvSpPr/>
              <p:nvPr/>
            </p:nvSpPr>
            <p:spPr>
              <a:xfrm>
                <a:off x="51716" y="-38913"/>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F6612495-45BD-E443-B156-88CD8C3C1226}"/>
              </a:ext>
            </a:extLst>
          </p:cNvPr>
          <p:cNvGrpSpPr/>
          <p:nvPr/>
        </p:nvGrpSpPr>
        <p:grpSpPr>
          <a:xfrm>
            <a:off x="12813559" y="9168373"/>
            <a:ext cx="8821353" cy="2027301"/>
            <a:chOff x="12813559" y="9168373"/>
            <a:chExt cx="8821353" cy="2027301"/>
          </a:xfrm>
        </p:grpSpPr>
        <p:sp>
          <p:nvSpPr>
            <p:cNvPr id="428" name="Rectangle"/>
            <p:cNvSpPr/>
            <p:nvPr/>
          </p:nvSpPr>
          <p:spPr>
            <a:xfrm>
              <a:off x="12871909" y="9748566"/>
              <a:ext cx="8763003"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29" name="Process Progress #01"/>
            <p:cNvSpPr txBox="1"/>
            <p:nvPr/>
          </p:nvSpPr>
          <p:spPr>
            <a:xfrm>
              <a:off x="12813559" y="9168373"/>
              <a:ext cx="313922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#01</a:t>
              </a:r>
            </a:p>
          </p:txBody>
        </p:sp>
        <p:sp>
          <p:nvSpPr>
            <p:cNvPr id="430" name="45%"/>
            <p:cNvSpPr txBox="1"/>
            <p:nvPr/>
          </p:nvSpPr>
          <p:spPr>
            <a:xfrm>
              <a:off x="20317271" y="9168373"/>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45%</a:t>
              </a:r>
            </a:p>
          </p:txBody>
        </p:sp>
        <p:sp>
          <p:nvSpPr>
            <p:cNvPr id="431" name="Rectangle"/>
            <p:cNvSpPr/>
            <p:nvPr/>
          </p:nvSpPr>
          <p:spPr>
            <a:xfrm>
              <a:off x="12871909" y="9748566"/>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3" name="Rectangle"/>
            <p:cNvSpPr/>
            <p:nvPr/>
          </p:nvSpPr>
          <p:spPr>
            <a:xfrm>
              <a:off x="12871909" y="11051697"/>
              <a:ext cx="8763003"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34" name="Process Progress #02"/>
            <p:cNvSpPr txBox="1"/>
            <p:nvPr/>
          </p:nvSpPr>
          <p:spPr>
            <a:xfrm>
              <a:off x="12813559" y="10471504"/>
              <a:ext cx="3215006"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#02</a:t>
              </a:r>
            </a:p>
          </p:txBody>
        </p:sp>
        <p:sp>
          <p:nvSpPr>
            <p:cNvPr id="435" name="31%"/>
            <p:cNvSpPr txBox="1"/>
            <p:nvPr/>
          </p:nvSpPr>
          <p:spPr>
            <a:xfrm>
              <a:off x="20317271" y="10471504"/>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31%</a:t>
              </a:r>
            </a:p>
          </p:txBody>
        </p:sp>
        <p:sp>
          <p:nvSpPr>
            <p:cNvPr id="436" name="Rectangle"/>
            <p:cNvSpPr/>
            <p:nvPr/>
          </p:nvSpPr>
          <p:spPr>
            <a:xfrm>
              <a:off x="12871909" y="11051697"/>
              <a:ext cx="2667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24"/>
                                        </p:tgtEl>
                                        <p:attrNameLst>
                                          <p:attrName>style.visibility</p:attrName>
                                        </p:attrNameLst>
                                      </p:cBhvr>
                                      <p:to>
                                        <p:strVal val="visible"/>
                                      </p:to>
                                    </p:set>
                                    <p:anim calcmode="lin" valueType="num">
                                      <p:cBhvr additive="base">
                                        <p:cTn id="13" dur="500" fill="hold"/>
                                        <p:tgtEl>
                                          <p:spTgt spid="424"/>
                                        </p:tgtEl>
                                        <p:attrNameLst>
                                          <p:attrName>ppt_x</p:attrName>
                                        </p:attrNameLst>
                                      </p:cBhvr>
                                      <p:tavLst>
                                        <p:tav tm="0">
                                          <p:val>
                                            <p:strVal val="1+#ppt_w/2"/>
                                          </p:val>
                                        </p:tav>
                                        <p:tav tm="100000">
                                          <p:val>
                                            <p:strVal val="#ppt_x"/>
                                          </p:val>
                                        </p:tav>
                                      </p:tavLst>
                                    </p:anim>
                                    <p:anim calcmode="lin" valueType="num">
                                      <p:cBhvr additive="base">
                                        <p:cTn id="14" dur="500" fill="hold"/>
                                        <p:tgtEl>
                                          <p:spTgt spid="4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grpSp>
        <p:nvGrpSpPr>
          <p:cNvPr id="3" name="Group 2">
            <a:extLst>
              <a:ext uri="{FF2B5EF4-FFF2-40B4-BE49-F238E27FC236}">
                <a16:creationId xmlns:a16="http://schemas.microsoft.com/office/drawing/2014/main" id="{8B2462EA-8E74-A048-8017-B49E2E221B55}"/>
              </a:ext>
            </a:extLst>
          </p:cNvPr>
          <p:cNvGrpSpPr/>
          <p:nvPr/>
        </p:nvGrpSpPr>
        <p:grpSpPr>
          <a:xfrm>
            <a:off x="12664472" y="9162852"/>
            <a:ext cx="8821354" cy="2027302"/>
            <a:chOff x="12664472" y="9162852"/>
            <a:chExt cx="8821354" cy="2027302"/>
          </a:xfrm>
        </p:grpSpPr>
        <p:sp>
          <p:nvSpPr>
            <p:cNvPr id="440" name="Rectangle"/>
            <p:cNvSpPr/>
            <p:nvPr/>
          </p:nvSpPr>
          <p:spPr>
            <a:xfrm>
              <a:off x="12722822" y="9743046"/>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1" name="Process Progress #01"/>
            <p:cNvSpPr txBox="1"/>
            <p:nvPr/>
          </p:nvSpPr>
          <p:spPr>
            <a:xfrm>
              <a:off x="12664472" y="9162852"/>
              <a:ext cx="313922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Process Progress #01</a:t>
              </a:r>
            </a:p>
          </p:txBody>
        </p:sp>
        <p:sp>
          <p:nvSpPr>
            <p:cNvPr id="442" name="45%"/>
            <p:cNvSpPr txBox="1"/>
            <p:nvPr/>
          </p:nvSpPr>
          <p:spPr>
            <a:xfrm>
              <a:off x="20168185" y="9162852"/>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45%</a:t>
              </a:r>
            </a:p>
          </p:txBody>
        </p:sp>
        <p:sp>
          <p:nvSpPr>
            <p:cNvPr id="443" name="Rectangle"/>
            <p:cNvSpPr/>
            <p:nvPr/>
          </p:nvSpPr>
          <p:spPr>
            <a:xfrm>
              <a:off x="12722822" y="9743046"/>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5" name="Rectangle"/>
            <p:cNvSpPr/>
            <p:nvPr/>
          </p:nvSpPr>
          <p:spPr>
            <a:xfrm>
              <a:off x="12722822" y="11046177"/>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46" name="Process Progress #02"/>
            <p:cNvSpPr txBox="1"/>
            <p:nvPr/>
          </p:nvSpPr>
          <p:spPr>
            <a:xfrm>
              <a:off x="12664472" y="10465983"/>
              <a:ext cx="3215006"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Process Progress #02</a:t>
              </a:r>
            </a:p>
          </p:txBody>
        </p:sp>
        <p:sp>
          <p:nvSpPr>
            <p:cNvPr id="447" name="31%"/>
            <p:cNvSpPr txBox="1"/>
            <p:nvPr/>
          </p:nvSpPr>
          <p:spPr>
            <a:xfrm>
              <a:off x="20168185" y="10465983"/>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31%</a:t>
              </a:r>
            </a:p>
          </p:txBody>
        </p:sp>
        <p:sp>
          <p:nvSpPr>
            <p:cNvPr id="448" name="Rectangle"/>
            <p:cNvSpPr/>
            <p:nvPr/>
          </p:nvSpPr>
          <p:spPr>
            <a:xfrm>
              <a:off x="12722822" y="11046177"/>
              <a:ext cx="2667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5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79582" y="5152242"/>
            <a:ext cx="9104678" cy="2909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enim nec dui. Habitant morbi tristique senectus et. Viverra maecenas accumsan lacus vel facilisis volutpat est velit egestas. Phasellus vestibulum lorem sed risus</a:t>
            </a:r>
          </a:p>
        </p:txBody>
      </p:sp>
      <p:grpSp>
        <p:nvGrpSpPr>
          <p:cNvPr id="4" name="Group 3">
            <a:extLst>
              <a:ext uri="{FF2B5EF4-FFF2-40B4-BE49-F238E27FC236}">
                <a16:creationId xmlns:a16="http://schemas.microsoft.com/office/drawing/2014/main" id="{7BFDF66E-BA1B-324A-8169-7C448A3AF1C0}"/>
              </a:ext>
            </a:extLst>
          </p:cNvPr>
          <p:cNvGrpSpPr/>
          <p:nvPr/>
        </p:nvGrpSpPr>
        <p:grpSpPr>
          <a:xfrm>
            <a:off x="2827866" y="2950946"/>
            <a:ext cx="12910586" cy="1851831"/>
            <a:chOff x="2827866" y="2950946"/>
            <a:chExt cx="12910586" cy="1851831"/>
          </a:xfrm>
        </p:grpSpPr>
        <p:sp>
          <p:nvSpPr>
            <p:cNvPr id="451" name="Placeholder Demo Text"/>
            <p:cNvSpPr txBox="1"/>
            <p:nvPr/>
          </p:nvSpPr>
          <p:spPr>
            <a:xfrm>
              <a:off x="2827866" y="3469079"/>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455" name="Group"/>
            <p:cNvGrpSpPr/>
            <p:nvPr/>
          </p:nvGrpSpPr>
          <p:grpSpPr>
            <a:xfrm>
              <a:off x="2921000" y="2950946"/>
              <a:ext cx="3393043" cy="337336"/>
              <a:chOff x="0" y="-29482"/>
              <a:chExt cx="3393042" cy="337334"/>
            </a:xfrm>
          </p:grpSpPr>
          <p:sp>
            <p:nvSpPr>
              <p:cNvPr id="45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solidFill>
                    <a:schemeClr val="accent1"/>
                  </a:solidFill>
                  <a:latin typeface="Arial Black" panose="020B0604020202020204" pitchFamily="34" charset="0"/>
                  <a:cs typeface="Arial Black" panose="020B0604020202020204" pitchFamily="34" charset="0"/>
                </a:endParaRPr>
              </a:p>
            </p:txBody>
          </p:sp>
          <p:sp>
            <p:nvSpPr>
              <p:cNvPr id="454" name="Subtitle Text"/>
              <p:cNvSpPr/>
              <p:nvPr/>
            </p:nvSpPr>
            <p:spPr>
              <a:xfrm>
                <a:off x="51716" y="-29482"/>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
        <p:nvSpPr>
          <p:cNvPr id="456" name="Vel quam elementum pulvinar etiam non quam lacus. Consequat semper viverra nam libero. Sodales ut eu sem integer vitae justo eget magna fermentum. Placerat duis ultricies lacus sed turpis tincidunt id aliquet. Sed ullamcorper morbi tincidunt ornare massa"/>
          <p:cNvSpPr txBox="1"/>
          <p:nvPr/>
        </p:nvSpPr>
        <p:spPr>
          <a:xfrm>
            <a:off x="12660349" y="5152242"/>
            <a:ext cx="9104678" cy="2909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Vel </a:t>
            </a:r>
            <a:r>
              <a:rPr dirty="0" err="1">
                <a:solidFill>
                  <a:schemeClr val="tx2"/>
                </a:solidFill>
              </a:rPr>
              <a:t>quam</a:t>
            </a:r>
            <a:r>
              <a:rPr dirty="0">
                <a:solidFill>
                  <a:schemeClr val="tx2"/>
                </a:solidFill>
              </a:rPr>
              <a:t> </a:t>
            </a:r>
            <a:r>
              <a:rPr dirty="0" err="1">
                <a:solidFill>
                  <a:schemeClr val="tx2"/>
                </a:solidFill>
              </a:rPr>
              <a:t>elementum</a:t>
            </a:r>
            <a:r>
              <a:rPr dirty="0">
                <a:solidFill>
                  <a:schemeClr val="tx2"/>
                </a:solidFill>
              </a:rPr>
              <a:t> pulvinar </a:t>
            </a:r>
            <a:r>
              <a:rPr dirty="0" err="1">
                <a:solidFill>
                  <a:schemeClr val="tx2"/>
                </a:solidFill>
              </a:rPr>
              <a:t>etiam</a:t>
            </a:r>
            <a:r>
              <a:rPr dirty="0">
                <a:solidFill>
                  <a:schemeClr val="tx2"/>
                </a:solidFill>
              </a:rPr>
              <a:t> non </a:t>
            </a:r>
            <a:r>
              <a:rPr dirty="0" err="1">
                <a:solidFill>
                  <a:schemeClr val="tx2"/>
                </a:solidFill>
              </a:rPr>
              <a:t>quam</a:t>
            </a:r>
            <a:r>
              <a:rPr dirty="0">
                <a:solidFill>
                  <a:schemeClr val="tx2"/>
                </a:solidFill>
              </a:rPr>
              <a:t> </a:t>
            </a:r>
            <a:r>
              <a:rPr dirty="0" err="1">
                <a:solidFill>
                  <a:schemeClr val="tx2"/>
                </a:solidFill>
              </a:rPr>
              <a:t>lacus</a:t>
            </a:r>
            <a:r>
              <a:rPr dirty="0">
                <a:solidFill>
                  <a:schemeClr val="tx2"/>
                </a:solidFill>
              </a:rPr>
              <a:t>. </a:t>
            </a:r>
            <a:r>
              <a:rPr dirty="0" err="1">
                <a:solidFill>
                  <a:schemeClr val="tx2"/>
                </a:solidFill>
              </a:rPr>
              <a:t>Consequat</a:t>
            </a:r>
            <a:r>
              <a:rPr dirty="0">
                <a:solidFill>
                  <a:schemeClr val="tx2"/>
                </a:solidFill>
              </a:rPr>
              <a:t> semper </a:t>
            </a:r>
            <a:r>
              <a:rPr dirty="0" err="1">
                <a:solidFill>
                  <a:schemeClr val="tx2"/>
                </a:solidFill>
              </a:rPr>
              <a:t>viverra</a:t>
            </a:r>
            <a:r>
              <a:rPr dirty="0">
                <a:solidFill>
                  <a:schemeClr val="tx2"/>
                </a:solidFill>
              </a:rPr>
              <a:t> </a:t>
            </a:r>
            <a:r>
              <a:rPr dirty="0" err="1">
                <a:solidFill>
                  <a:schemeClr val="tx2"/>
                </a:solidFill>
              </a:rPr>
              <a:t>nam</a:t>
            </a:r>
            <a:r>
              <a:rPr dirty="0">
                <a:solidFill>
                  <a:schemeClr val="tx2"/>
                </a:solidFill>
              </a:rPr>
              <a:t> libero. </a:t>
            </a:r>
            <a:r>
              <a:rPr dirty="0" err="1">
                <a:solidFill>
                  <a:schemeClr val="tx2"/>
                </a:solidFill>
              </a:rPr>
              <a:t>Sodales</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eu</a:t>
            </a:r>
            <a:r>
              <a:rPr dirty="0">
                <a:solidFill>
                  <a:schemeClr val="tx2"/>
                </a:solidFill>
              </a:rPr>
              <a:t> </a:t>
            </a:r>
            <a:r>
              <a:rPr dirty="0" err="1">
                <a:solidFill>
                  <a:schemeClr val="tx2"/>
                </a:solidFill>
              </a:rPr>
              <a:t>sem</a:t>
            </a:r>
            <a:r>
              <a:rPr dirty="0">
                <a:solidFill>
                  <a:schemeClr val="tx2"/>
                </a:solidFill>
              </a:rPr>
              <a:t> integer vitae </a:t>
            </a:r>
            <a:r>
              <a:rPr dirty="0" err="1">
                <a:solidFill>
                  <a:schemeClr val="tx2"/>
                </a:solidFill>
              </a:rPr>
              <a:t>justo</a:t>
            </a:r>
            <a:r>
              <a:rPr dirty="0">
                <a:solidFill>
                  <a:schemeClr val="tx2"/>
                </a:solidFill>
              </a:rPr>
              <a:t> </a:t>
            </a:r>
            <a:r>
              <a:rPr dirty="0" err="1">
                <a:solidFill>
                  <a:schemeClr val="tx2"/>
                </a:solidFill>
              </a:rPr>
              <a:t>eget</a:t>
            </a:r>
            <a:r>
              <a:rPr dirty="0">
                <a:solidFill>
                  <a:schemeClr val="tx2"/>
                </a:solidFill>
              </a:rPr>
              <a:t> magna fermentum. </a:t>
            </a:r>
            <a:r>
              <a:rPr dirty="0" err="1">
                <a:solidFill>
                  <a:schemeClr val="tx2"/>
                </a:solidFill>
              </a:rPr>
              <a:t>Placerat</a:t>
            </a:r>
            <a:r>
              <a:rPr dirty="0">
                <a:solidFill>
                  <a:schemeClr val="tx2"/>
                </a:solidFill>
              </a:rPr>
              <a:t> </a:t>
            </a:r>
            <a:r>
              <a:rPr dirty="0" err="1">
                <a:solidFill>
                  <a:schemeClr val="tx2"/>
                </a:solidFill>
              </a:rPr>
              <a:t>duis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lacus</a:t>
            </a:r>
            <a:r>
              <a:rPr dirty="0">
                <a:solidFill>
                  <a:schemeClr val="tx2"/>
                </a:solidFill>
              </a:rPr>
              <a:t> sed </a:t>
            </a:r>
            <a:r>
              <a:rPr dirty="0" err="1">
                <a:solidFill>
                  <a:schemeClr val="tx2"/>
                </a:solidFill>
              </a:rPr>
              <a:t>turpis</a:t>
            </a:r>
            <a:r>
              <a:rPr dirty="0">
                <a:solidFill>
                  <a:schemeClr val="tx2"/>
                </a:solidFill>
              </a:rPr>
              <a:t> </a:t>
            </a:r>
            <a:r>
              <a:rPr dirty="0" err="1">
                <a:solidFill>
                  <a:schemeClr val="tx2"/>
                </a:solidFill>
              </a:rPr>
              <a:t>tincidunt</a:t>
            </a:r>
            <a:r>
              <a:rPr dirty="0">
                <a:solidFill>
                  <a:schemeClr val="tx2"/>
                </a:solidFill>
              </a:rPr>
              <a:t> id </a:t>
            </a:r>
            <a:r>
              <a:rPr dirty="0" err="1">
                <a:solidFill>
                  <a:schemeClr val="tx2"/>
                </a:solidFill>
              </a:rPr>
              <a:t>aliquet</a:t>
            </a:r>
            <a:r>
              <a:rPr dirty="0">
                <a:solidFill>
                  <a:schemeClr val="tx2"/>
                </a:solidFill>
              </a:rPr>
              <a:t>. Sed </a:t>
            </a:r>
            <a:r>
              <a:rPr dirty="0" err="1">
                <a:solidFill>
                  <a:schemeClr val="tx2"/>
                </a:solidFill>
              </a:rPr>
              <a:t>ullamcorper</a:t>
            </a:r>
            <a:r>
              <a:rPr dirty="0">
                <a:solidFill>
                  <a:schemeClr val="tx2"/>
                </a:solidFill>
              </a:rPr>
              <a:t> </a:t>
            </a:r>
            <a:r>
              <a:rPr dirty="0" err="1">
                <a:solidFill>
                  <a:schemeClr val="tx2"/>
                </a:solidFill>
              </a:rPr>
              <a:t>morbi</a:t>
            </a:r>
            <a:r>
              <a:rPr dirty="0">
                <a:solidFill>
                  <a:schemeClr val="tx2"/>
                </a:solidFill>
              </a:rPr>
              <a:t> </a:t>
            </a:r>
            <a:r>
              <a:rPr dirty="0" err="1">
                <a:solidFill>
                  <a:schemeClr val="tx2"/>
                </a:solidFill>
              </a:rPr>
              <a:t>tincidunt</a:t>
            </a:r>
            <a:r>
              <a:rPr dirty="0">
                <a:solidFill>
                  <a:schemeClr val="tx2"/>
                </a:solidFill>
              </a:rPr>
              <a:t> </a:t>
            </a:r>
            <a:r>
              <a:rPr dirty="0" err="1">
                <a:solidFill>
                  <a:schemeClr val="tx2"/>
                </a:solidFill>
              </a:rPr>
              <a:t>ornare</a:t>
            </a:r>
            <a:r>
              <a:rPr dirty="0">
                <a:solidFill>
                  <a:schemeClr val="tx2"/>
                </a:solidFill>
              </a:rPr>
              <a:t> </a:t>
            </a:r>
            <a:r>
              <a:rPr dirty="0" err="1">
                <a:solidFill>
                  <a:schemeClr val="tx2"/>
                </a:solidFill>
              </a:rPr>
              <a:t>massa</a:t>
            </a:r>
            <a:r>
              <a:rPr dirty="0">
                <a:solidFill>
                  <a:schemeClr val="tx2"/>
                </a:solidFill>
              </a:rPr>
              <a:t>. Pretium </a:t>
            </a:r>
            <a:r>
              <a:rPr dirty="0" err="1">
                <a:solidFill>
                  <a:schemeClr val="tx2"/>
                </a:solidFill>
              </a:rPr>
              <a:t>vulputate</a:t>
            </a:r>
            <a:r>
              <a:rPr dirty="0">
                <a:solidFill>
                  <a:schemeClr val="tx2"/>
                </a:solidFill>
              </a:rPr>
              <a:t> </a:t>
            </a:r>
            <a:r>
              <a:rPr dirty="0" err="1">
                <a:solidFill>
                  <a:schemeClr val="tx2"/>
                </a:solidFill>
              </a:rPr>
              <a:t>sapien</a:t>
            </a:r>
            <a:r>
              <a:rPr dirty="0">
                <a:solidFill>
                  <a:schemeClr val="tx2"/>
                </a:solidFill>
              </a:rPr>
              <a:t> </a:t>
            </a:r>
            <a:r>
              <a:rPr dirty="0" err="1">
                <a:solidFill>
                  <a:schemeClr val="tx2"/>
                </a:solidFill>
              </a:rPr>
              <a:t>nec</a:t>
            </a:r>
            <a:r>
              <a:rPr dirty="0">
                <a:solidFill>
                  <a:schemeClr val="tx2"/>
                </a:solidFill>
              </a:rPr>
              <a:t> </a:t>
            </a:r>
            <a:r>
              <a:rPr dirty="0" err="1">
                <a:solidFill>
                  <a:schemeClr val="tx2"/>
                </a:solidFill>
              </a:rPr>
              <a:t>sagittis</a:t>
            </a:r>
            <a:r>
              <a:rPr dirty="0">
                <a:solidFill>
                  <a:schemeClr val="tx2"/>
                </a:solidFill>
              </a:rPr>
              <a:t>.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 </a:t>
            </a:r>
            <a:r>
              <a:rPr dirty="0" err="1">
                <a:solidFill>
                  <a:schemeClr val="tx2"/>
                </a:solidFill>
              </a:rPr>
              <a:t>Turpis</a:t>
            </a:r>
            <a:r>
              <a:rPr dirty="0">
                <a:solidFill>
                  <a:schemeClr val="tx2"/>
                </a:solidFill>
              </a:rPr>
              <a:t> in </a:t>
            </a:r>
            <a:r>
              <a:rPr dirty="0" err="1">
                <a:solidFill>
                  <a:schemeClr val="tx2"/>
                </a:solidFill>
              </a:rPr>
              <a:t>eu</a:t>
            </a:r>
            <a:r>
              <a:rPr dirty="0">
                <a:solidFill>
                  <a:schemeClr val="tx2"/>
                </a:solidFill>
              </a:rPr>
              <a:t> mi </a:t>
            </a:r>
            <a:r>
              <a:rPr dirty="0" err="1">
                <a:solidFill>
                  <a:schemeClr val="tx2"/>
                </a:solidFill>
              </a:rPr>
              <a:t>bibendum</a:t>
            </a:r>
            <a:r>
              <a:rPr dirty="0">
                <a:solidFill>
                  <a:schemeClr val="tx2"/>
                </a:solidFill>
              </a:rPr>
              <a:t> </a:t>
            </a:r>
            <a:r>
              <a:rPr dirty="0" err="1">
                <a:solidFill>
                  <a:schemeClr val="tx2"/>
                </a:solidFill>
              </a:rPr>
              <a:t>neque</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congue</a:t>
            </a:r>
            <a:r>
              <a:rPr dirty="0">
                <a:solidFill>
                  <a:schemeClr val="tx2"/>
                </a:solidFill>
              </a:rPr>
              <a:t> </a:t>
            </a:r>
            <a:r>
              <a:rPr dirty="0" err="1">
                <a:solidFill>
                  <a:schemeClr val="tx2"/>
                </a:solidFill>
              </a:rPr>
              <a:t>quisque</a:t>
            </a:r>
            <a:r>
              <a:rPr dirty="0">
                <a:solidFill>
                  <a:schemeClr val="tx2"/>
                </a:solidFill>
              </a:rPr>
              <a:t> </a:t>
            </a:r>
            <a:r>
              <a:rPr dirty="0" err="1">
                <a:solidFill>
                  <a:schemeClr val="tx2"/>
                </a:solidFill>
              </a:rPr>
              <a:t>egestas</a:t>
            </a:r>
            <a:r>
              <a:rPr dirty="0">
                <a:solidFill>
                  <a:schemeClr val="tx2"/>
                </a:solidFill>
              </a:rPr>
              <a:t>. Tempus </a:t>
            </a:r>
            <a:r>
              <a:rPr dirty="0" err="1">
                <a:solidFill>
                  <a:schemeClr val="tx2"/>
                </a:solidFill>
              </a:rPr>
              <a:t>egestas</a:t>
            </a:r>
            <a:r>
              <a:rPr dirty="0">
                <a:solidFill>
                  <a:schemeClr val="tx2"/>
                </a:solidFill>
              </a:rPr>
              <a:t> sed sed </a:t>
            </a:r>
            <a:r>
              <a:rPr dirty="0" err="1">
                <a:solidFill>
                  <a:schemeClr val="tx2"/>
                </a:solidFill>
              </a:rPr>
              <a:t>risus</a:t>
            </a:r>
            <a:r>
              <a:rPr dirty="0">
                <a:solidFill>
                  <a:schemeClr val="tx2"/>
                </a:solidFill>
              </a:rPr>
              <a:t> </a:t>
            </a:r>
            <a:r>
              <a:rPr dirty="0" err="1">
                <a:solidFill>
                  <a:schemeClr val="tx2"/>
                </a:solidFill>
              </a:rPr>
              <a:t>pretium</a:t>
            </a:r>
            <a:r>
              <a:rPr dirty="0">
                <a:solidFill>
                  <a:schemeClr val="tx2"/>
                </a:solidFill>
              </a:rPr>
              <a:t> </a:t>
            </a:r>
            <a:r>
              <a:rPr dirty="0" err="1">
                <a:solidFill>
                  <a:schemeClr val="tx2"/>
                </a:solidFill>
              </a:rPr>
              <a:t>quam</a:t>
            </a:r>
            <a:r>
              <a:rPr dirty="0">
                <a:solidFill>
                  <a:schemeClr val="tx2"/>
                </a:solidFill>
              </a:rPr>
              <a:t> </a:t>
            </a:r>
            <a:r>
              <a:rPr dirty="0" err="1">
                <a:solidFill>
                  <a:schemeClr val="tx2"/>
                </a:solidFill>
              </a:rPr>
              <a:t>vulputate</a:t>
            </a:r>
            <a:r>
              <a:rPr dirty="0">
                <a:solidFill>
                  <a:schemeClr val="tx2"/>
                </a:solidFill>
              </a:rPr>
              <a:t>.</a:t>
            </a:r>
          </a:p>
        </p:txBody>
      </p:sp>
      <p:grpSp>
        <p:nvGrpSpPr>
          <p:cNvPr id="2" name="Group 1">
            <a:extLst>
              <a:ext uri="{FF2B5EF4-FFF2-40B4-BE49-F238E27FC236}">
                <a16:creationId xmlns:a16="http://schemas.microsoft.com/office/drawing/2014/main" id="{2F756755-C62A-9E4A-9506-D4F6A8E3BB17}"/>
              </a:ext>
            </a:extLst>
          </p:cNvPr>
          <p:cNvGrpSpPr/>
          <p:nvPr/>
        </p:nvGrpSpPr>
        <p:grpSpPr>
          <a:xfrm>
            <a:off x="2898172" y="9162852"/>
            <a:ext cx="8821354" cy="2027302"/>
            <a:chOff x="2898172" y="9162852"/>
            <a:chExt cx="8821354" cy="2027302"/>
          </a:xfrm>
        </p:grpSpPr>
        <p:sp>
          <p:nvSpPr>
            <p:cNvPr id="457" name="Rectangle"/>
            <p:cNvSpPr/>
            <p:nvPr/>
          </p:nvSpPr>
          <p:spPr>
            <a:xfrm>
              <a:off x="2956522" y="9743046"/>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58" name="Process Progress #01"/>
            <p:cNvSpPr txBox="1"/>
            <p:nvPr/>
          </p:nvSpPr>
          <p:spPr>
            <a:xfrm>
              <a:off x="2898172" y="9162852"/>
              <a:ext cx="313922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#01</a:t>
              </a:r>
            </a:p>
          </p:txBody>
        </p:sp>
        <p:sp>
          <p:nvSpPr>
            <p:cNvPr id="459" name="45%"/>
            <p:cNvSpPr txBox="1"/>
            <p:nvPr/>
          </p:nvSpPr>
          <p:spPr>
            <a:xfrm>
              <a:off x="10401885" y="9162852"/>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45%</a:t>
              </a:r>
            </a:p>
          </p:txBody>
        </p:sp>
        <p:sp>
          <p:nvSpPr>
            <p:cNvPr id="460" name="Rectangle"/>
            <p:cNvSpPr/>
            <p:nvPr/>
          </p:nvSpPr>
          <p:spPr>
            <a:xfrm>
              <a:off x="2956522" y="9743046"/>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2" name="Rectangle"/>
            <p:cNvSpPr/>
            <p:nvPr/>
          </p:nvSpPr>
          <p:spPr>
            <a:xfrm>
              <a:off x="2956522" y="11046177"/>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63" name="Process Progress #02"/>
            <p:cNvSpPr txBox="1"/>
            <p:nvPr/>
          </p:nvSpPr>
          <p:spPr>
            <a:xfrm>
              <a:off x="2898172" y="10465983"/>
              <a:ext cx="3215006"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Process Progress #02</a:t>
              </a:r>
            </a:p>
          </p:txBody>
        </p:sp>
        <p:sp>
          <p:nvSpPr>
            <p:cNvPr id="464" name="31%"/>
            <p:cNvSpPr txBox="1"/>
            <p:nvPr/>
          </p:nvSpPr>
          <p:spPr>
            <a:xfrm>
              <a:off x="10401885" y="10465983"/>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31%</a:t>
              </a:r>
            </a:p>
          </p:txBody>
        </p:sp>
        <p:sp>
          <p:nvSpPr>
            <p:cNvPr id="465" name="Rectangle"/>
            <p:cNvSpPr/>
            <p:nvPr/>
          </p:nvSpPr>
          <p:spPr>
            <a:xfrm>
              <a:off x="2956522" y="11046177"/>
              <a:ext cx="2667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6"/>
                                        </p:tgtEl>
                                        <p:attrNameLst>
                                          <p:attrName>style.visibility</p:attrName>
                                        </p:attrNameLst>
                                      </p:cBhvr>
                                      <p:to>
                                        <p:strVal val="visible"/>
                                      </p:to>
                                    </p:set>
                                    <p:anim calcmode="lin" valueType="num">
                                      <p:cBhvr additive="base">
                                        <p:cTn id="13" dur="500" fill="hold"/>
                                        <p:tgtEl>
                                          <p:spTgt spid="456"/>
                                        </p:tgtEl>
                                        <p:attrNameLst>
                                          <p:attrName>ppt_x</p:attrName>
                                        </p:attrNameLst>
                                      </p:cBhvr>
                                      <p:tavLst>
                                        <p:tav tm="0">
                                          <p:val>
                                            <p:strVal val="1+#ppt_w/2"/>
                                          </p:val>
                                        </p:tav>
                                        <p:tav tm="100000">
                                          <p:val>
                                            <p:strVal val="#ppt_x"/>
                                          </p:val>
                                        </p:tav>
                                      </p:tavLst>
                                    </p:anim>
                                    <p:anim calcmode="lin" valueType="num">
                                      <p:cBhvr additive="base">
                                        <p:cTn id="14" dur="500" fill="hold"/>
                                        <p:tgtEl>
                                          <p:spTgt spid="45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52"/>
                                        </p:tgtEl>
                                        <p:attrNameLst>
                                          <p:attrName>style.visibility</p:attrName>
                                        </p:attrNameLst>
                                      </p:cBhvr>
                                      <p:to>
                                        <p:strVal val="visible"/>
                                      </p:to>
                                    </p:set>
                                    <p:anim calcmode="lin" valueType="num">
                                      <p:cBhvr additive="base">
                                        <p:cTn id="17" dur="500" fill="hold"/>
                                        <p:tgtEl>
                                          <p:spTgt spid="452"/>
                                        </p:tgtEl>
                                        <p:attrNameLst>
                                          <p:attrName>ppt_x</p:attrName>
                                        </p:attrNameLst>
                                      </p:cBhvr>
                                      <p:tavLst>
                                        <p:tav tm="0">
                                          <p:val>
                                            <p:strVal val="0-#ppt_w/2"/>
                                          </p:val>
                                        </p:tav>
                                        <p:tav tm="100000">
                                          <p:val>
                                            <p:strVal val="#ppt_x"/>
                                          </p:val>
                                        </p:tav>
                                      </p:tavLst>
                                    </p:anim>
                                    <p:anim calcmode="lin" valueType="num">
                                      <p:cBhvr additive="base">
                                        <p:cTn id="18" dur="500" fill="hold"/>
                                        <p:tgtEl>
                                          <p:spTgt spid="45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456"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F342EF1-89EA-4143-94DD-E15449C6A2EC}"/>
              </a:ext>
            </a:extLst>
          </p:cNvPr>
          <p:cNvSpPr>
            <a:spLocks noGrp="1"/>
          </p:cNvSpPr>
          <p:nvPr>
            <p:ph type="pic" sz="quarter" idx="14"/>
          </p:nvPr>
        </p:nvSpPr>
        <p:spPr>
          <a:xfrm>
            <a:off x="13362030" y="1343073"/>
            <a:ext cx="3978000" cy="5860800"/>
          </a:xfrm>
          <a:prstGeom prst="roundRect">
            <a:avLst>
              <a:gd name="adj" fmla="val 5118"/>
            </a:avLst>
          </a:prstGeom>
        </p:spPr>
      </p:sp>
      <p:sp>
        <p:nvSpPr>
          <p:cNvPr id="11" name="Picture Placeholder 10">
            <a:extLst>
              <a:ext uri="{FF2B5EF4-FFF2-40B4-BE49-F238E27FC236}">
                <a16:creationId xmlns:a16="http://schemas.microsoft.com/office/drawing/2014/main" id="{2490791D-AA8C-8147-8BC2-97412856CA46}"/>
              </a:ext>
            </a:extLst>
          </p:cNvPr>
          <p:cNvSpPr>
            <a:spLocks noGrp="1"/>
          </p:cNvSpPr>
          <p:nvPr>
            <p:ph type="pic" sz="quarter" idx="19"/>
          </p:nvPr>
        </p:nvSpPr>
        <p:spPr>
          <a:xfrm>
            <a:off x="18475160" y="5727334"/>
            <a:ext cx="3978000" cy="5860800"/>
          </a:xfrm>
          <a:prstGeom prst="roundRect">
            <a:avLst>
              <a:gd name="adj" fmla="val 5229"/>
            </a:avLst>
          </a:prstGeom>
        </p:spPr>
      </p:sp>
      <p:sp>
        <p:nvSpPr>
          <p:cNvPr id="4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grpSp>
        <p:nvGrpSpPr>
          <p:cNvPr id="2" name="Group 1">
            <a:extLst>
              <a:ext uri="{FF2B5EF4-FFF2-40B4-BE49-F238E27FC236}">
                <a16:creationId xmlns:a16="http://schemas.microsoft.com/office/drawing/2014/main" id="{F577C817-6C9C-0E49-98C8-1D55468B8A6D}"/>
              </a:ext>
            </a:extLst>
          </p:cNvPr>
          <p:cNvGrpSpPr/>
          <p:nvPr/>
        </p:nvGrpSpPr>
        <p:grpSpPr>
          <a:xfrm>
            <a:off x="2898172" y="9162852"/>
            <a:ext cx="8821354" cy="2027302"/>
            <a:chOff x="2898172" y="9162852"/>
            <a:chExt cx="8821354" cy="2027302"/>
          </a:xfrm>
        </p:grpSpPr>
        <p:sp>
          <p:nvSpPr>
            <p:cNvPr id="470" name="Rectangle"/>
            <p:cNvSpPr/>
            <p:nvPr/>
          </p:nvSpPr>
          <p:spPr>
            <a:xfrm>
              <a:off x="2956522" y="9743046"/>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1" name="Process Progress #01"/>
            <p:cNvSpPr txBox="1"/>
            <p:nvPr/>
          </p:nvSpPr>
          <p:spPr>
            <a:xfrm>
              <a:off x="2898172" y="9162852"/>
              <a:ext cx="313922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#01</a:t>
              </a:r>
            </a:p>
          </p:txBody>
        </p:sp>
        <p:sp>
          <p:nvSpPr>
            <p:cNvPr id="472" name="45%"/>
            <p:cNvSpPr txBox="1"/>
            <p:nvPr/>
          </p:nvSpPr>
          <p:spPr>
            <a:xfrm>
              <a:off x="10401885" y="9162852"/>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45%</a:t>
              </a:r>
            </a:p>
          </p:txBody>
        </p:sp>
        <p:sp>
          <p:nvSpPr>
            <p:cNvPr id="473" name="Rectangle"/>
            <p:cNvSpPr/>
            <p:nvPr/>
          </p:nvSpPr>
          <p:spPr>
            <a:xfrm>
              <a:off x="2956522" y="9743046"/>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5" name="Rectangle"/>
            <p:cNvSpPr/>
            <p:nvPr/>
          </p:nvSpPr>
          <p:spPr>
            <a:xfrm>
              <a:off x="2956522" y="11046177"/>
              <a:ext cx="8763004"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 name="Process Progress #02"/>
            <p:cNvSpPr txBox="1"/>
            <p:nvPr/>
          </p:nvSpPr>
          <p:spPr>
            <a:xfrm>
              <a:off x="2898172" y="10465983"/>
              <a:ext cx="3215006"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#02</a:t>
              </a:r>
            </a:p>
          </p:txBody>
        </p:sp>
        <p:sp>
          <p:nvSpPr>
            <p:cNvPr id="477" name="31%"/>
            <p:cNvSpPr txBox="1"/>
            <p:nvPr/>
          </p:nvSpPr>
          <p:spPr>
            <a:xfrm>
              <a:off x="10401885" y="10465983"/>
              <a:ext cx="1298985"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31%</a:t>
              </a:r>
            </a:p>
          </p:txBody>
        </p:sp>
        <p:sp>
          <p:nvSpPr>
            <p:cNvPr id="478" name="Rectangle"/>
            <p:cNvSpPr/>
            <p:nvPr/>
          </p:nvSpPr>
          <p:spPr>
            <a:xfrm>
              <a:off x="2956522" y="11046177"/>
              <a:ext cx="2667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8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91546" y="5907972"/>
            <a:ext cx="9104678"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a:t>
            </a:r>
          </a:p>
        </p:txBody>
      </p:sp>
      <p:grpSp>
        <p:nvGrpSpPr>
          <p:cNvPr id="5" name="Group 4">
            <a:extLst>
              <a:ext uri="{FF2B5EF4-FFF2-40B4-BE49-F238E27FC236}">
                <a16:creationId xmlns:a16="http://schemas.microsoft.com/office/drawing/2014/main" id="{1D32CEB5-F2B4-8248-9CFE-92B83596C4B4}"/>
              </a:ext>
            </a:extLst>
          </p:cNvPr>
          <p:cNvGrpSpPr/>
          <p:nvPr/>
        </p:nvGrpSpPr>
        <p:grpSpPr>
          <a:xfrm>
            <a:off x="2839830" y="2602245"/>
            <a:ext cx="7573493" cy="3104232"/>
            <a:chOff x="2839830" y="2602245"/>
            <a:chExt cx="7573493" cy="3104232"/>
          </a:xfrm>
        </p:grpSpPr>
        <p:sp>
          <p:nvSpPr>
            <p:cNvPr id="481" name="Placeholder Demo Text"/>
            <p:cNvSpPr txBox="1"/>
            <p:nvPr/>
          </p:nvSpPr>
          <p:spPr>
            <a:xfrm>
              <a:off x="2839830" y="3141076"/>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485" name="Group"/>
            <p:cNvGrpSpPr/>
            <p:nvPr/>
          </p:nvGrpSpPr>
          <p:grpSpPr>
            <a:xfrm>
              <a:off x="2949897" y="2602245"/>
              <a:ext cx="3393043" cy="338429"/>
              <a:chOff x="0" y="-50180"/>
              <a:chExt cx="3393042" cy="338428"/>
            </a:xfrm>
          </p:grpSpPr>
          <p:sp>
            <p:nvSpPr>
              <p:cNvPr id="483" name="Rectangle"/>
              <p:cNvSpPr/>
              <p:nvPr/>
            </p:nvSpPr>
            <p:spPr>
              <a:xfrm>
                <a:off x="0" y="144271"/>
                <a:ext cx="3322710"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84" name="Subtitle Text"/>
              <p:cNvSpPr/>
              <p:nvPr/>
            </p:nvSpPr>
            <p:spPr>
              <a:xfrm>
                <a:off x="51716" y="-5018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C17FEADC-19FA-5944-886B-9892554C559B}"/>
              </a:ext>
            </a:extLst>
          </p:cNvPr>
          <p:cNvGrpSpPr/>
          <p:nvPr/>
        </p:nvGrpSpPr>
        <p:grpSpPr>
          <a:xfrm>
            <a:off x="13418635" y="7775933"/>
            <a:ext cx="3863363" cy="2738843"/>
            <a:chOff x="13418635" y="7775933"/>
            <a:chExt cx="3863363" cy="2738843"/>
          </a:xfrm>
        </p:grpSpPr>
        <p:sp>
          <p:nvSpPr>
            <p:cNvPr id="488" name="Placeholder…"/>
            <p:cNvSpPr txBox="1"/>
            <p:nvPr/>
          </p:nvSpPr>
          <p:spPr>
            <a:xfrm>
              <a:off x="13418635" y="7775933"/>
              <a:ext cx="3295668"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#01</a:t>
              </a:r>
            </a:p>
          </p:txBody>
        </p:sp>
        <p:sp>
          <p:nvSpPr>
            <p:cNvPr id="489" name="Lorem ipsum dolor sit amet, consectetur adipiscing elit, incididunt ut labore et dolore"/>
            <p:cNvSpPr txBox="1"/>
            <p:nvPr/>
          </p:nvSpPr>
          <p:spPr>
            <a:xfrm>
              <a:off x="13448429" y="9230770"/>
              <a:ext cx="3833569"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grpSp>
        <p:nvGrpSpPr>
          <p:cNvPr id="4" name="Group 3">
            <a:extLst>
              <a:ext uri="{FF2B5EF4-FFF2-40B4-BE49-F238E27FC236}">
                <a16:creationId xmlns:a16="http://schemas.microsoft.com/office/drawing/2014/main" id="{E8A571AD-5D84-7249-9E70-15A75B478C26}"/>
              </a:ext>
            </a:extLst>
          </p:cNvPr>
          <p:cNvGrpSpPr/>
          <p:nvPr/>
        </p:nvGrpSpPr>
        <p:grpSpPr>
          <a:xfrm>
            <a:off x="18531764" y="2364298"/>
            <a:ext cx="3863364" cy="2738843"/>
            <a:chOff x="18531764" y="2364298"/>
            <a:chExt cx="3863364" cy="2738843"/>
          </a:xfrm>
        </p:grpSpPr>
        <p:sp>
          <p:nvSpPr>
            <p:cNvPr id="491" name="Placeholder…"/>
            <p:cNvSpPr txBox="1"/>
            <p:nvPr/>
          </p:nvSpPr>
          <p:spPr>
            <a:xfrm>
              <a:off x="18531764" y="2364298"/>
              <a:ext cx="3295669" cy="1219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Placeholder</a:t>
              </a:r>
            </a:p>
            <a:p>
              <a:pPr algn="l" defTabSz="457200">
                <a:defRPr sz="36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Text #02</a:t>
              </a:r>
            </a:p>
          </p:txBody>
        </p:sp>
        <p:sp>
          <p:nvSpPr>
            <p:cNvPr id="492" name="Lorem ipsum dolor sit amet, consectetur adipiscing elit, incididunt ut labore et dolore"/>
            <p:cNvSpPr txBox="1"/>
            <p:nvPr/>
          </p:nvSpPr>
          <p:spPr>
            <a:xfrm>
              <a:off x="18561558" y="3819135"/>
              <a:ext cx="3833570"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incididunt ut labore et dolore</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2"/>
                                        </p:tgtEl>
                                        <p:attrNameLst>
                                          <p:attrName>style.visibility</p:attrName>
                                        </p:attrNameLst>
                                      </p:cBhvr>
                                      <p:to>
                                        <p:strVal val="visible"/>
                                      </p:to>
                                    </p:set>
                                    <p:anim calcmode="lin" valueType="num">
                                      <p:cBhvr additive="base">
                                        <p:cTn id="13" dur="500" fill="hold"/>
                                        <p:tgtEl>
                                          <p:spTgt spid="482"/>
                                        </p:tgtEl>
                                        <p:attrNameLst>
                                          <p:attrName>ppt_x</p:attrName>
                                        </p:attrNameLst>
                                      </p:cBhvr>
                                      <p:tavLst>
                                        <p:tav tm="0">
                                          <p:val>
                                            <p:strVal val="0-#ppt_w/2"/>
                                          </p:val>
                                        </p:tav>
                                        <p:tav tm="100000">
                                          <p:val>
                                            <p:strVal val="#ppt_x"/>
                                          </p:val>
                                        </p:tav>
                                      </p:tavLst>
                                    </p:anim>
                                    <p:anim calcmode="lin" valueType="num">
                                      <p:cBhvr additive="base">
                                        <p:cTn id="14" dur="500" fill="hold"/>
                                        <p:tgtEl>
                                          <p:spTgt spid="4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5" name="Rectangle"/>
          <p:cNvSpPr/>
          <p:nvPr/>
        </p:nvSpPr>
        <p:spPr>
          <a:xfrm>
            <a:off x="-8467" y="-8467"/>
            <a:ext cx="24400935" cy="7511604"/>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sp>
        <p:nvSpPr>
          <p:cNvPr id="498"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9" name="All the world is made of faith, and trust, and pixie dust."/>
          <p:cNvSpPr txBox="1"/>
          <p:nvPr/>
        </p:nvSpPr>
        <p:spPr>
          <a:xfrm>
            <a:off x="2714663" y="3064841"/>
            <a:ext cx="7415879" cy="2425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500"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549113" y="3131131"/>
            <a:ext cx="9408881"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r>
              <a:rPr dirty="0">
                <a:solidFill>
                  <a:schemeClr val="accent1">
                    <a:lumMod val="40000"/>
                    <a:lumOff val="60000"/>
                  </a:schemeClr>
                </a:solidFill>
              </a:rPr>
              <a:t> gravida. </a:t>
            </a:r>
            <a:r>
              <a:rPr dirty="0" err="1">
                <a:solidFill>
                  <a:schemeClr val="accent1">
                    <a:lumMod val="40000"/>
                    <a:lumOff val="60000"/>
                  </a:schemeClr>
                </a:solidFill>
              </a:rPr>
              <a:t>Curabitur</a:t>
            </a:r>
            <a:r>
              <a:rPr dirty="0">
                <a:solidFill>
                  <a:schemeClr val="accent1">
                    <a:lumMod val="40000"/>
                    <a:lumOff val="60000"/>
                  </a:schemeClr>
                </a:solidFill>
              </a:rPr>
              <a:t> gravida </a:t>
            </a:r>
            <a:r>
              <a:rPr dirty="0" err="1">
                <a:solidFill>
                  <a:schemeClr val="accent1">
                    <a:lumMod val="40000"/>
                    <a:lumOff val="60000"/>
                  </a:schemeClr>
                </a:solidFill>
              </a:rPr>
              <a:t>arcu</a:t>
            </a:r>
            <a:r>
              <a:rPr dirty="0">
                <a:solidFill>
                  <a:schemeClr val="accent1">
                    <a:lumMod val="40000"/>
                    <a:lumOff val="60000"/>
                  </a:schemeClr>
                </a:solidFill>
              </a:rPr>
              <a:t> ac </a:t>
            </a:r>
            <a:r>
              <a:rPr dirty="0" err="1">
                <a:solidFill>
                  <a:schemeClr val="accent1">
                    <a:lumMod val="40000"/>
                    <a:lumOff val="60000"/>
                  </a:schemeClr>
                </a:solidFill>
              </a:rPr>
              <a:t>tortor</a:t>
            </a:r>
            <a:r>
              <a:rPr dirty="0">
                <a:solidFill>
                  <a:schemeClr val="accent1">
                    <a:lumMod val="40000"/>
                    <a:lumOff val="60000"/>
                  </a:schemeClr>
                </a:solidFill>
              </a:rPr>
              <a:t>. Nunc non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massa</a:t>
            </a:r>
            <a:r>
              <a:rPr dirty="0">
                <a:solidFill>
                  <a:schemeClr val="accent1">
                    <a:lumMod val="40000"/>
                    <a:lumOff val="60000"/>
                  </a:schemeClr>
                </a:solidFill>
              </a:rPr>
              <a:t> </a:t>
            </a:r>
            <a:r>
              <a:rPr dirty="0" err="1">
                <a:solidFill>
                  <a:schemeClr val="accent1">
                    <a:lumMod val="40000"/>
                    <a:lumOff val="60000"/>
                  </a:schemeClr>
                </a:solidFill>
              </a:rPr>
              <a:t>enim</a:t>
            </a:r>
            <a:r>
              <a:rPr dirty="0">
                <a:solidFill>
                  <a:schemeClr val="accent1">
                    <a:lumMod val="40000"/>
                    <a:lumOff val="60000"/>
                  </a:schemeClr>
                </a:solidFill>
              </a:rPr>
              <a:t> </a:t>
            </a:r>
            <a:r>
              <a:rPr dirty="0" err="1">
                <a:solidFill>
                  <a:schemeClr val="accent1">
                    <a:lumMod val="40000"/>
                    <a:lumOff val="60000"/>
                  </a:schemeClr>
                </a:solidFill>
              </a:rPr>
              <a:t>nec</a:t>
            </a:r>
            <a:r>
              <a:rPr dirty="0">
                <a:solidFill>
                  <a:schemeClr val="accent1">
                    <a:lumMod val="40000"/>
                    <a:lumOff val="60000"/>
                  </a:schemeClr>
                </a:solidFill>
              </a:rPr>
              <a:t> dui. Habitant </a:t>
            </a:r>
            <a:r>
              <a:rPr dirty="0" err="1">
                <a:solidFill>
                  <a:schemeClr val="accent1">
                    <a:lumMod val="40000"/>
                    <a:lumOff val="60000"/>
                  </a:schemeClr>
                </a:solidFill>
              </a:rPr>
              <a:t>morbi</a:t>
            </a:r>
            <a:r>
              <a:rPr dirty="0">
                <a:solidFill>
                  <a:schemeClr val="accent1">
                    <a:lumMod val="40000"/>
                    <a:lumOff val="60000"/>
                  </a:schemeClr>
                </a:solidFill>
              </a:rPr>
              <a:t> </a:t>
            </a:r>
            <a:r>
              <a:rPr dirty="0" err="1">
                <a:solidFill>
                  <a:schemeClr val="accent1">
                    <a:lumMod val="40000"/>
                    <a:lumOff val="60000"/>
                  </a:schemeClr>
                </a:solidFill>
              </a:rPr>
              <a:t>tristique</a:t>
            </a:r>
            <a:r>
              <a:rPr dirty="0">
                <a:solidFill>
                  <a:schemeClr val="accent1">
                    <a:lumMod val="40000"/>
                    <a:lumOff val="60000"/>
                  </a:schemeClr>
                </a:solidFill>
              </a:rPr>
              <a:t> </a:t>
            </a:r>
            <a:r>
              <a:rPr dirty="0" err="1">
                <a:solidFill>
                  <a:schemeClr val="accent1">
                    <a:lumMod val="40000"/>
                    <a:lumOff val="60000"/>
                  </a:schemeClr>
                </a:solidFill>
              </a:rPr>
              <a:t>senectus</a:t>
            </a:r>
            <a:r>
              <a:rPr dirty="0">
                <a:solidFill>
                  <a:schemeClr val="accent1">
                    <a:lumMod val="40000"/>
                    <a:lumOff val="60000"/>
                  </a:schemeClr>
                </a:solidFill>
              </a:rPr>
              <a:t> et. </a:t>
            </a:r>
            <a:r>
              <a:rPr dirty="0" err="1">
                <a:solidFill>
                  <a:schemeClr val="accent1">
                    <a:lumMod val="40000"/>
                    <a:lumOff val="60000"/>
                  </a:schemeClr>
                </a:solidFill>
              </a:rPr>
              <a:t>Viverra</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accumsan</a:t>
            </a:r>
            <a:r>
              <a:rPr dirty="0">
                <a:solidFill>
                  <a:schemeClr val="accent1">
                    <a:lumMod val="40000"/>
                    <a:lumOff val="60000"/>
                  </a:schemeClr>
                </a:solidFill>
              </a:rPr>
              <a:t> </a:t>
            </a:r>
            <a:r>
              <a:rPr dirty="0" err="1">
                <a:solidFill>
                  <a:schemeClr val="accent1">
                    <a:lumMod val="40000"/>
                    <a:lumOff val="60000"/>
                  </a:schemeClr>
                </a:solidFill>
              </a:rPr>
              <a:t>lacus</a:t>
            </a:r>
            <a:r>
              <a:rPr dirty="0">
                <a:solidFill>
                  <a:schemeClr val="accent1">
                    <a:lumMod val="40000"/>
                    <a:lumOff val="60000"/>
                  </a:schemeClr>
                </a:solidFill>
              </a:rPr>
              <a:t> vel </a:t>
            </a:r>
            <a:r>
              <a:rPr dirty="0" err="1">
                <a:solidFill>
                  <a:schemeClr val="accent1">
                    <a:lumMod val="40000"/>
                    <a:lumOff val="60000"/>
                  </a:schemeClr>
                </a:solidFill>
              </a:rPr>
              <a:t>facilisis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est</a:t>
            </a:r>
            <a:r>
              <a:rPr dirty="0">
                <a:solidFill>
                  <a:schemeClr val="accent1">
                    <a:lumMod val="40000"/>
                    <a:lumOff val="60000"/>
                  </a:schemeClr>
                </a:solidFill>
              </a:rPr>
              <a:t> </a:t>
            </a:r>
            <a:r>
              <a:rPr dirty="0" err="1">
                <a:solidFill>
                  <a:schemeClr val="accent1">
                    <a:lumMod val="40000"/>
                    <a:lumOff val="60000"/>
                  </a:schemeClr>
                </a:solidFill>
              </a:rPr>
              <a:t>velit</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a:t>
            </a:r>
          </a:p>
        </p:txBody>
      </p:sp>
      <p:grpSp>
        <p:nvGrpSpPr>
          <p:cNvPr id="2" name="Group 1">
            <a:extLst>
              <a:ext uri="{FF2B5EF4-FFF2-40B4-BE49-F238E27FC236}">
                <a16:creationId xmlns:a16="http://schemas.microsoft.com/office/drawing/2014/main" id="{F59EDB3C-55B9-E147-A31F-5BAA931EB61A}"/>
              </a:ext>
            </a:extLst>
          </p:cNvPr>
          <p:cNvGrpSpPr/>
          <p:nvPr/>
        </p:nvGrpSpPr>
        <p:grpSpPr>
          <a:xfrm>
            <a:off x="2699390" y="9390479"/>
            <a:ext cx="19172520" cy="976934"/>
            <a:chOff x="2699390" y="9390479"/>
            <a:chExt cx="19172520" cy="976934"/>
          </a:xfrm>
        </p:grpSpPr>
        <p:sp>
          <p:nvSpPr>
            <p:cNvPr id="501" name="Rectangle"/>
            <p:cNvSpPr/>
            <p:nvPr/>
          </p:nvSpPr>
          <p:spPr>
            <a:xfrm>
              <a:off x="2757740" y="10223436"/>
              <a:ext cx="19050001" cy="143977"/>
            </a:xfrm>
            <a:prstGeom prst="rect">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2" name="Roadmap project"/>
            <p:cNvSpPr txBox="1"/>
            <p:nvPr/>
          </p:nvSpPr>
          <p:spPr>
            <a:xfrm>
              <a:off x="2699390" y="9643243"/>
              <a:ext cx="3139220"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Roadmap project</a:t>
              </a:r>
            </a:p>
          </p:txBody>
        </p:sp>
        <p:sp>
          <p:nvSpPr>
            <p:cNvPr id="503" name="100%"/>
            <p:cNvSpPr txBox="1"/>
            <p:nvPr/>
          </p:nvSpPr>
          <p:spPr>
            <a:xfrm>
              <a:off x="20572925" y="9643243"/>
              <a:ext cx="1298985"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100%</a:t>
              </a:r>
            </a:p>
          </p:txBody>
        </p:sp>
        <p:sp>
          <p:nvSpPr>
            <p:cNvPr id="504" name="Rectangle"/>
            <p:cNvSpPr/>
            <p:nvPr/>
          </p:nvSpPr>
          <p:spPr>
            <a:xfrm>
              <a:off x="2757740" y="10223436"/>
              <a:ext cx="4318001" cy="143977"/>
            </a:xfrm>
            <a:prstGeom prst="rect">
              <a:avLst/>
            </a:prstGeom>
            <a:solidFill>
              <a:schemeClr val="accent1">
                <a:lumMod val="60000"/>
                <a:lumOff val="4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5" name="Rectangle"/>
            <p:cNvSpPr/>
            <p:nvPr/>
          </p:nvSpPr>
          <p:spPr>
            <a:xfrm>
              <a:off x="6396566" y="10223436"/>
              <a:ext cx="4318001"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6" name="Rectangle"/>
            <p:cNvSpPr/>
            <p:nvPr/>
          </p:nvSpPr>
          <p:spPr>
            <a:xfrm>
              <a:off x="10659350" y="10223436"/>
              <a:ext cx="5715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7" name="Graphic 2"/>
            <p:cNvSpPr/>
            <p:nvPr/>
          </p:nvSpPr>
          <p:spPr>
            <a:xfrm>
              <a:off x="6113624" y="9390479"/>
              <a:ext cx="525152"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accent1">
                <a:lumMod val="60000"/>
                <a:lumOff val="40000"/>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08" name="01"/>
            <p:cNvSpPr txBox="1"/>
            <p:nvPr/>
          </p:nvSpPr>
          <p:spPr>
            <a:xfrm>
              <a:off x="6121927" y="9470644"/>
              <a:ext cx="525152"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dirty="0">
                  <a:solidFill>
                    <a:schemeClr val="bg2"/>
                  </a:solidFill>
                </a:rPr>
                <a:t>01</a:t>
              </a:r>
            </a:p>
          </p:txBody>
        </p:sp>
        <p:sp>
          <p:nvSpPr>
            <p:cNvPr id="510" name="Graphic 2"/>
            <p:cNvSpPr/>
            <p:nvPr/>
          </p:nvSpPr>
          <p:spPr>
            <a:xfrm>
              <a:off x="10404015" y="9390479"/>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accent4"/>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11" name="02"/>
            <p:cNvSpPr txBox="1"/>
            <p:nvPr/>
          </p:nvSpPr>
          <p:spPr>
            <a:xfrm>
              <a:off x="10412318" y="9470644"/>
              <a:ext cx="5251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02</a:t>
              </a:r>
            </a:p>
          </p:txBody>
        </p:sp>
        <p:sp>
          <p:nvSpPr>
            <p:cNvPr id="513" name="Graphic 2"/>
            <p:cNvSpPr/>
            <p:nvPr/>
          </p:nvSpPr>
          <p:spPr>
            <a:xfrm>
              <a:off x="16085885" y="9390479"/>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accent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14" name="03"/>
            <p:cNvSpPr txBox="1"/>
            <p:nvPr/>
          </p:nvSpPr>
          <p:spPr>
            <a:xfrm>
              <a:off x="16094188" y="9470644"/>
              <a:ext cx="5251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03</a:t>
              </a:r>
            </a:p>
          </p:txBody>
        </p:sp>
      </p:grpSp>
      <p:grpSp>
        <p:nvGrpSpPr>
          <p:cNvPr id="30" name="Gruppieren 29">
            <a:extLst>
              <a:ext uri="{FF2B5EF4-FFF2-40B4-BE49-F238E27FC236}">
                <a16:creationId xmlns:a16="http://schemas.microsoft.com/office/drawing/2014/main" id="{E51CB3FA-E38E-B244-A686-F21E16F44FB6}"/>
              </a:ext>
            </a:extLst>
          </p:cNvPr>
          <p:cNvGrpSpPr/>
          <p:nvPr/>
        </p:nvGrpSpPr>
        <p:grpSpPr>
          <a:xfrm>
            <a:off x="1720750" y="1067493"/>
            <a:ext cx="2572574" cy="347207"/>
            <a:chOff x="1270660" y="1265702"/>
            <a:chExt cx="2572574" cy="347207"/>
          </a:xfrm>
        </p:grpSpPr>
        <p:grpSp>
          <p:nvGrpSpPr>
            <p:cNvPr id="31" name="Gruppieren 30">
              <a:extLst>
                <a:ext uri="{FF2B5EF4-FFF2-40B4-BE49-F238E27FC236}">
                  <a16:creationId xmlns:a16="http://schemas.microsoft.com/office/drawing/2014/main" id="{AD2AC482-F1C9-E441-A76F-1D19EB7E9282}"/>
                </a:ext>
              </a:extLst>
            </p:cNvPr>
            <p:cNvGrpSpPr/>
            <p:nvPr/>
          </p:nvGrpSpPr>
          <p:grpSpPr>
            <a:xfrm>
              <a:off x="2683003" y="1265702"/>
              <a:ext cx="1160231" cy="347164"/>
              <a:chOff x="2683003" y="1265702"/>
              <a:chExt cx="1160231" cy="347164"/>
            </a:xfrm>
          </p:grpSpPr>
          <p:sp>
            <p:nvSpPr>
              <p:cNvPr id="37" name="Freihandform 36">
                <a:extLst>
                  <a:ext uri="{FF2B5EF4-FFF2-40B4-BE49-F238E27FC236}">
                    <a16:creationId xmlns:a16="http://schemas.microsoft.com/office/drawing/2014/main" id="{C0455743-1EAF-CB4E-9331-BA8E12C3FDF0}"/>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8" name="Freihandform 37">
                <a:extLst>
                  <a:ext uri="{FF2B5EF4-FFF2-40B4-BE49-F238E27FC236}">
                    <a16:creationId xmlns:a16="http://schemas.microsoft.com/office/drawing/2014/main" id="{F9150C92-AA38-8D44-BD93-6873B67946B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2" name="Gruppieren 31">
              <a:extLst>
                <a:ext uri="{FF2B5EF4-FFF2-40B4-BE49-F238E27FC236}">
                  <a16:creationId xmlns:a16="http://schemas.microsoft.com/office/drawing/2014/main" id="{3B464F60-E9C2-AD47-BA98-A72570EDB08D}"/>
                </a:ext>
              </a:extLst>
            </p:cNvPr>
            <p:cNvGrpSpPr/>
            <p:nvPr/>
          </p:nvGrpSpPr>
          <p:grpSpPr>
            <a:xfrm>
              <a:off x="1270660" y="1265702"/>
              <a:ext cx="1372039" cy="347207"/>
              <a:chOff x="1270660" y="1265702"/>
              <a:chExt cx="1372039" cy="347207"/>
            </a:xfrm>
          </p:grpSpPr>
          <p:sp>
            <p:nvSpPr>
              <p:cNvPr id="33" name="Freihandform 32">
                <a:extLst>
                  <a:ext uri="{FF2B5EF4-FFF2-40B4-BE49-F238E27FC236}">
                    <a16:creationId xmlns:a16="http://schemas.microsoft.com/office/drawing/2014/main" id="{D34BCB9F-0091-974D-9F10-869CB4FC7AE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F27ECC3E-E0C7-B44C-A32D-3765F82ED6F4}"/>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046DAD1F-0E21-8741-A465-363D63080C5E}"/>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F97575FB-1CD5-7E42-96A3-0A7DFAEEF72E}"/>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500" fill="hold"/>
                                        <p:tgtEl>
                                          <p:spTgt spid="495"/>
                                        </p:tgtEl>
                                        <p:attrNameLst>
                                          <p:attrName>ppt_x</p:attrName>
                                        </p:attrNameLst>
                                      </p:cBhvr>
                                      <p:tavLst>
                                        <p:tav tm="0">
                                          <p:val>
                                            <p:strVal val="#ppt_x"/>
                                          </p:val>
                                        </p:tav>
                                        <p:tav tm="100000">
                                          <p:val>
                                            <p:strVal val="#ppt_x"/>
                                          </p:val>
                                        </p:tav>
                                      </p:tavLst>
                                    </p:anim>
                                    <p:anim calcmode="lin" valueType="num">
                                      <p:cBhvr additive="base">
                                        <p:cTn id="8" dur="500" fill="hold"/>
                                        <p:tgtEl>
                                          <p:spTgt spid="49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00"/>
                                        </p:tgtEl>
                                        <p:attrNameLst>
                                          <p:attrName>style.visibility</p:attrName>
                                        </p:attrNameLst>
                                      </p:cBhvr>
                                      <p:to>
                                        <p:strVal val="visible"/>
                                      </p:to>
                                    </p:set>
                                    <p:anim calcmode="lin" valueType="num">
                                      <p:cBhvr additive="base">
                                        <p:cTn id="13" dur="500" fill="hold"/>
                                        <p:tgtEl>
                                          <p:spTgt spid="500"/>
                                        </p:tgtEl>
                                        <p:attrNameLst>
                                          <p:attrName>ppt_x</p:attrName>
                                        </p:attrNameLst>
                                      </p:cBhvr>
                                      <p:tavLst>
                                        <p:tav tm="0">
                                          <p:val>
                                            <p:strVal val="1+#ppt_w/2"/>
                                          </p:val>
                                        </p:tav>
                                        <p:tav tm="100000">
                                          <p:val>
                                            <p:strVal val="#ppt_x"/>
                                          </p:val>
                                        </p:tav>
                                      </p:tavLst>
                                    </p:anim>
                                    <p:anim calcmode="lin" valueType="num">
                                      <p:cBhvr additive="base">
                                        <p:cTn id="14" dur="500" fill="hold"/>
                                        <p:tgtEl>
                                          <p:spTgt spid="50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99"/>
                                        </p:tgtEl>
                                        <p:attrNameLst>
                                          <p:attrName>style.visibility</p:attrName>
                                        </p:attrNameLst>
                                      </p:cBhvr>
                                      <p:to>
                                        <p:strVal val="visible"/>
                                      </p:to>
                                    </p:set>
                                    <p:animEffect transition="in" filter="fade">
                                      <p:cBhvr>
                                        <p:cTn id="19" dur="500"/>
                                        <p:tgtEl>
                                          <p:spTgt spid="49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animBg="1"/>
      <p:bldP spid="499" grpId="0" animBg="1"/>
      <p:bldP spid="50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8C8D62A-6390-784C-A71B-C2E1EA74565B}"/>
              </a:ext>
            </a:extLst>
          </p:cNvPr>
          <p:cNvSpPr>
            <a:spLocks noGrp="1"/>
          </p:cNvSpPr>
          <p:nvPr>
            <p:ph type="pic" sz="quarter" idx="13"/>
          </p:nvPr>
        </p:nvSpPr>
        <p:spPr>
          <a:xfrm>
            <a:off x="9545099" y="3148681"/>
            <a:ext cx="6135952" cy="8033809"/>
          </a:xfrm>
          <a:prstGeom prst="roundRect">
            <a:avLst>
              <a:gd name="adj" fmla="val 3293"/>
            </a:avLst>
          </a:prstGeom>
        </p:spPr>
      </p:sp>
      <p:sp>
        <p:nvSpPr>
          <p:cNvPr id="5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
        <p:nvSpPr>
          <p:cNvPr id="524" name="All the world is made of faith, and trust, and pixie dust."/>
          <p:cNvSpPr txBox="1"/>
          <p:nvPr/>
        </p:nvSpPr>
        <p:spPr>
          <a:xfrm>
            <a:off x="1720750" y="3710884"/>
            <a:ext cx="6135953"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525"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715461" y="7201817"/>
            <a:ext cx="6462758" cy="372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grpSp>
        <p:nvGrpSpPr>
          <p:cNvPr id="3" name="Group 2">
            <a:extLst>
              <a:ext uri="{FF2B5EF4-FFF2-40B4-BE49-F238E27FC236}">
                <a16:creationId xmlns:a16="http://schemas.microsoft.com/office/drawing/2014/main" id="{BC81773F-CD53-0A4F-B44C-1CDE0666E903}"/>
              </a:ext>
            </a:extLst>
          </p:cNvPr>
          <p:cNvGrpSpPr/>
          <p:nvPr/>
        </p:nvGrpSpPr>
        <p:grpSpPr>
          <a:xfrm>
            <a:off x="16838618" y="7197273"/>
            <a:ext cx="5854088" cy="3446388"/>
            <a:chOff x="16838618" y="7197273"/>
            <a:chExt cx="5854088" cy="3446388"/>
          </a:xfrm>
        </p:grpSpPr>
        <p:sp>
          <p:nvSpPr>
            <p:cNvPr id="518" name="Rectangle"/>
            <p:cNvSpPr/>
            <p:nvPr/>
          </p:nvSpPr>
          <p:spPr>
            <a:xfrm>
              <a:off x="16896968" y="7777467"/>
              <a:ext cx="5727703"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19" name="Process Progress #01"/>
            <p:cNvSpPr/>
            <p:nvPr/>
          </p:nvSpPr>
          <p:spPr>
            <a:xfrm>
              <a:off x="16838618" y="7197273"/>
              <a:ext cx="3139221"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Process Progress #01</a:t>
              </a:r>
            </a:p>
          </p:txBody>
        </p:sp>
        <p:sp>
          <p:nvSpPr>
            <p:cNvPr id="520" name="69%"/>
            <p:cNvSpPr/>
            <p:nvPr/>
          </p:nvSpPr>
          <p:spPr>
            <a:xfrm>
              <a:off x="21393721" y="7197273"/>
              <a:ext cx="1298985"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69%</a:t>
              </a:r>
            </a:p>
          </p:txBody>
        </p:sp>
        <p:sp>
          <p:nvSpPr>
            <p:cNvPr id="521" name="Rectangle"/>
            <p:cNvSpPr/>
            <p:nvPr/>
          </p:nvSpPr>
          <p:spPr>
            <a:xfrm>
              <a:off x="16896968" y="7777467"/>
              <a:ext cx="431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26" name="Rectangle"/>
            <p:cNvSpPr/>
            <p:nvPr/>
          </p:nvSpPr>
          <p:spPr>
            <a:xfrm>
              <a:off x="16896968" y="9138575"/>
              <a:ext cx="5727703"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27" name="Process Progress #02"/>
            <p:cNvSpPr/>
            <p:nvPr/>
          </p:nvSpPr>
          <p:spPr>
            <a:xfrm>
              <a:off x="16838618" y="8558382"/>
              <a:ext cx="3139221"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Process Progress #02</a:t>
              </a:r>
            </a:p>
          </p:txBody>
        </p:sp>
        <p:sp>
          <p:nvSpPr>
            <p:cNvPr id="528" name="43%"/>
            <p:cNvSpPr/>
            <p:nvPr/>
          </p:nvSpPr>
          <p:spPr>
            <a:xfrm>
              <a:off x="21393721" y="8558382"/>
              <a:ext cx="1298985"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43%</a:t>
              </a:r>
            </a:p>
          </p:txBody>
        </p:sp>
        <p:sp>
          <p:nvSpPr>
            <p:cNvPr id="529" name="Rectangle"/>
            <p:cNvSpPr/>
            <p:nvPr/>
          </p:nvSpPr>
          <p:spPr>
            <a:xfrm>
              <a:off x="16896968" y="9138575"/>
              <a:ext cx="304800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31" name="Rectangle"/>
            <p:cNvSpPr/>
            <p:nvPr/>
          </p:nvSpPr>
          <p:spPr>
            <a:xfrm>
              <a:off x="16896968" y="10499684"/>
              <a:ext cx="5727703" cy="143977"/>
            </a:xfrm>
            <a:prstGeom prst="rect">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32" name="Process Progress #03"/>
            <p:cNvSpPr/>
            <p:nvPr/>
          </p:nvSpPr>
          <p:spPr>
            <a:xfrm>
              <a:off x="16838618" y="9919491"/>
              <a:ext cx="3139221"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Process Progress #03</a:t>
              </a:r>
            </a:p>
          </p:txBody>
        </p:sp>
        <p:sp>
          <p:nvSpPr>
            <p:cNvPr id="533" name="7%"/>
            <p:cNvSpPr/>
            <p:nvPr/>
          </p:nvSpPr>
          <p:spPr>
            <a:xfrm>
              <a:off x="21393721" y="9919491"/>
              <a:ext cx="1298985"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7%</a:t>
              </a:r>
            </a:p>
          </p:txBody>
        </p:sp>
        <p:sp>
          <p:nvSpPr>
            <p:cNvPr id="534" name="Rectangle"/>
            <p:cNvSpPr/>
            <p:nvPr/>
          </p:nvSpPr>
          <p:spPr>
            <a:xfrm>
              <a:off x="16896968" y="10499684"/>
              <a:ext cx="317501"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0-#ppt_w/2"/>
                                          </p:val>
                                        </p:tav>
                                        <p:tav tm="100000">
                                          <p:val>
                                            <p:strVal val="#ppt_x"/>
                                          </p:val>
                                        </p:tav>
                                      </p:tavLst>
                                    </p:anim>
                                    <p:anim calcmode="lin" valueType="num">
                                      <p:cBhvr additive="base">
                                        <p:cTn id="8" dur="500" fill="hold"/>
                                        <p:tgtEl>
                                          <p:spTgt spid="5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500"/>
                                        <p:tgtEl>
                                          <p:spTgt spid="5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p:bldP spid="52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3A564-88B7-7B44-B8C2-E68294B9C0BA}"/>
              </a:ext>
            </a:extLst>
          </p:cNvPr>
          <p:cNvSpPr>
            <a:spLocks noGrp="1"/>
          </p:cNvSpPr>
          <p:nvPr>
            <p:ph type="pic" sz="quarter" idx="11"/>
          </p:nvPr>
        </p:nvSpPr>
        <p:spPr>
          <a:xfrm>
            <a:off x="13867095" y="2391025"/>
            <a:ext cx="8003467" cy="9489490"/>
          </a:xfrm>
          <a:prstGeom prst="roundRect">
            <a:avLst>
              <a:gd name="adj" fmla="val 2322"/>
            </a:avLst>
          </a:prstGeom>
        </p:spPr>
      </p:sp>
      <p:sp>
        <p:nvSpPr>
          <p:cNvPr id="5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grpSp>
        <p:nvGrpSpPr>
          <p:cNvPr id="4" name="Group 3">
            <a:extLst>
              <a:ext uri="{FF2B5EF4-FFF2-40B4-BE49-F238E27FC236}">
                <a16:creationId xmlns:a16="http://schemas.microsoft.com/office/drawing/2014/main" id="{239C6145-47E2-D047-8C11-97CCFF8983C0}"/>
              </a:ext>
            </a:extLst>
          </p:cNvPr>
          <p:cNvGrpSpPr/>
          <p:nvPr/>
        </p:nvGrpSpPr>
        <p:grpSpPr>
          <a:xfrm>
            <a:off x="2380973" y="2831303"/>
            <a:ext cx="7573493" cy="3094630"/>
            <a:chOff x="2380973" y="2831303"/>
            <a:chExt cx="7573493" cy="3094630"/>
          </a:xfrm>
        </p:grpSpPr>
        <p:sp>
          <p:nvSpPr>
            <p:cNvPr id="539" name="Placeholder Demo Text"/>
            <p:cNvSpPr txBox="1"/>
            <p:nvPr/>
          </p:nvSpPr>
          <p:spPr>
            <a:xfrm>
              <a:off x="2380973" y="3360532"/>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542" name="Group"/>
            <p:cNvGrpSpPr/>
            <p:nvPr/>
          </p:nvGrpSpPr>
          <p:grpSpPr>
            <a:xfrm>
              <a:off x="2491040" y="2831303"/>
              <a:ext cx="3393044" cy="337336"/>
              <a:chOff x="0" y="-40578"/>
              <a:chExt cx="3393042" cy="337335"/>
            </a:xfrm>
          </p:grpSpPr>
          <p:sp>
            <p:nvSpPr>
              <p:cNvPr id="54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1" name="Subtitle Text"/>
              <p:cNvSpPr/>
              <p:nvPr/>
            </p:nvSpPr>
            <p:spPr>
              <a:xfrm>
                <a:off x="51716" y="-40578"/>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1D3170AB-4EA1-4143-BDFA-CAE64757DBEF}"/>
              </a:ext>
            </a:extLst>
          </p:cNvPr>
          <p:cNvGrpSpPr/>
          <p:nvPr/>
        </p:nvGrpSpPr>
        <p:grpSpPr>
          <a:xfrm>
            <a:off x="2407752" y="8776561"/>
            <a:ext cx="10206703" cy="2128227"/>
            <a:chOff x="2407752" y="8776561"/>
            <a:chExt cx="10206703" cy="2128227"/>
          </a:xfrm>
        </p:grpSpPr>
        <p:sp>
          <p:nvSpPr>
            <p:cNvPr id="543" name="Phasellus vestibulum lorem sed risus ultricies tristique"/>
            <p:cNvSpPr/>
            <p:nvPr/>
          </p:nvSpPr>
          <p:spPr>
            <a:xfrm>
              <a:off x="3334389" y="8782082"/>
              <a:ext cx="3681022"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risus ultricies tristique</a:t>
              </a:r>
            </a:p>
          </p:txBody>
        </p:sp>
        <p:sp>
          <p:nvSpPr>
            <p:cNvPr id="544" name="Circle"/>
            <p:cNvSpPr/>
            <p:nvPr/>
          </p:nvSpPr>
          <p:spPr>
            <a:xfrm>
              <a:off x="2407752" y="8910174"/>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5" name="Graphic 48"/>
            <p:cNvSpPr/>
            <p:nvPr/>
          </p:nvSpPr>
          <p:spPr>
            <a:xfrm>
              <a:off x="2573605" y="91057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8" name="Magna fermentum iaculis eu vestibulum lacus sed viverra"/>
            <p:cNvSpPr/>
            <p:nvPr/>
          </p:nvSpPr>
          <p:spPr>
            <a:xfrm>
              <a:off x="3334389" y="10027047"/>
              <a:ext cx="362005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vestibulum </a:t>
              </a:r>
              <a:r>
                <a:rPr dirty="0" err="1">
                  <a:solidFill>
                    <a:schemeClr val="tx2"/>
                  </a:solidFill>
                </a:rPr>
                <a:t>lacus</a:t>
              </a:r>
              <a:r>
                <a:rPr dirty="0">
                  <a:solidFill>
                    <a:schemeClr val="tx2"/>
                  </a:solidFill>
                </a:rPr>
                <a:t> sed </a:t>
              </a:r>
              <a:r>
                <a:rPr dirty="0" err="1">
                  <a:solidFill>
                    <a:schemeClr val="tx2"/>
                  </a:solidFill>
                </a:rPr>
                <a:t>viverra</a:t>
              </a:r>
              <a:endParaRPr dirty="0">
                <a:solidFill>
                  <a:schemeClr val="tx2"/>
                </a:solidFill>
              </a:endParaRPr>
            </a:p>
          </p:txBody>
        </p:sp>
        <p:sp>
          <p:nvSpPr>
            <p:cNvPr id="549" name="Circle"/>
            <p:cNvSpPr/>
            <p:nvPr/>
          </p:nvSpPr>
          <p:spPr>
            <a:xfrm>
              <a:off x="2407752" y="10155139"/>
              <a:ext cx="560887" cy="560890"/>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0" name="Graphic 48"/>
            <p:cNvSpPr/>
            <p:nvPr/>
          </p:nvSpPr>
          <p:spPr>
            <a:xfrm>
              <a:off x="2573605" y="103507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3" name="Phasellus vestibulum lorem sed risus ultricies tristique"/>
            <p:cNvSpPr/>
            <p:nvPr/>
          </p:nvSpPr>
          <p:spPr>
            <a:xfrm>
              <a:off x="8933432" y="8776561"/>
              <a:ext cx="3681023"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risus ultricies tristique</a:t>
              </a:r>
            </a:p>
          </p:txBody>
        </p:sp>
        <p:sp>
          <p:nvSpPr>
            <p:cNvPr id="554" name="Circle"/>
            <p:cNvSpPr/>
            <p:nvPr/>
          </p:nvSpPr>
          <p:spPr>
            <a:xfrm>
              <a:off x="8006795" y="8904653"/>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5" name="Graphic 48"/>
            <p:cNvSpPr/>
            <p:nvPr/>
          </p:nvSpPr>
          <p:spPr>
            <a:xfrm>
              <a:off x="8172648" y="9100233"/>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8" name="Magna fermentum iaculis eu vestibulum lacus sed viverra"/>
            <p:cNvSpPr/>
            <p:nvPr/>
          </p:nvSpPr>
          <p:spPr>
            <a:xfrm>
              <a:off x="8933432" y="10021526"/>
              <a:ext cx="362005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Magna fermentum iaculis eu vestibulum lacus sed viverra</a:t>
              </a:r>
            </a:p>
          </p:txBody>
        </p:sp>
        <p:sp>
          <p:nvSpPr>
            <p:cNvPr id="559" name="Circle"/>
            <p:cNvSpPr/>
            <p:nvPr/>
          </p:nvSpPr>
          <p:spPr>
            <a:xfrm>
              <a:off x="8006795" y="10149618"/>
              <a:ext cx="560887" cy="560889"/>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60" name="Graphic 48"/>
            <p:cNvSpPr/>
            <p:nvPr/>
          </p:nvSpPr>
          <p:spPr>
            <a:xfrm>
              <a:off x="8172648" y="10345198"/>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563" name="Lorem ipsum dolor sit amet, consectetur adipiscing elit, sed do eiusmod tempor suspendisse ultrices gravida. Curabitur gravida arcu ac tortor. Nunc non blandit massa enim nec dui. Habitant morbi tristique senectus et. Viverra maecenas accumsan lacus vel "/>
          <p:cNvSpPr txBox="1"/>
          <p:nvPr/>
        </p:nvSpPr>
        <p:spPr>
          <a:xfrm>
            <a:off x="2369614" y="6296166"/>
            <a:ext cx="10212548"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3"/>
                                        </p:tgtEl>
                                        <p:attrNameLst>
                                          <p:attrName>style.visibility</p:attrName>
                                        </p:attrNameLst>
                                      </p:cBhvr>
                                      <p:to>
                                        <p:strVal val="visible"/>
                                      </p:to>
                                    </p:set>
                                    <p:anim calcmode="lin" valueType="num">
                                      <p:cBhvr additive="base">
                                        <p:cTn id="13" dur="500" fill="hold"/>
                                        <p:tgtEl>
                                          <p:spTgt spid="563"/>
                                        </p:tgtEl>
                                        <p:attrNameLst>
                                          <p:attrName>ppt_x</p:attrName>
                                        </p:attrNameLst>
                                      </p:cBhvr>
                                      <p:tavLst>
                                        <p:tav tm="0">
                                          <p:val>
                                            <p:strVal val="#ppt_x"/>
                                          </p:val>
                                        </p:tav>
                                        <p:tav tm="100000">
                                          <p:val>
                                            <p:strVal val="#ppt_x"/>
                                          </p:val>
                                        </p:tav>
                                      </p:tavLst>
                                    </p:anim>
                                    <p:anim calcmode="lin" valueType="num">
                                      <p:cBhvr additive="base">
                                        <p:cTn id="14"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7" name="Rounded Rectangle"/>
          <p:cNvSpPr/>
          <p:nvPr/>
        </p:nvSpPr>
        <p:spPr>
          <a:xfrm>
            <a:off x="-280669" y="8667979"/>
            <a:ext cx="12411150" cy="5551702"/>
          </a:xfrm>
          <a:prstGeom prst="roundRect">
            <a:avLst>
              <a:gd name="adj" fmla="val 3641"/>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0A82D4CF-02E7-0A4C-A7D4-AE101C5E110E}"/>
              </a:ext>
            </a:extLst>
          </p:cNvPr>
          <p:cNvSpPr>
            <a:spLocks noGrp="1"/>
          </p:cNvSpPr>
          <p:nvPr>
            <p:ph type="pic" sz="quarter" idx="10"/>
          </p:nvPr>
        </p:nvSpPr>
        <p:spPr>
          <a:xfrm>
            <a:off x="2712365" y="2695042"/>
            <a:ext cx="6429600" cy="8636400"/>
          </a:xfrm>
          <a:prstGeom prst="roundRect">
            <a:avLst>
              <a:gd name="adj" fmla="val 3348"/>
            </a:avLst>
          </a:prstGeom>
        </p:spPr>
      </p:sp>
      <p:sp>
        <p:nvSpPr>
          <p:cNvPr id="3" name="Picture Placeholder 2">
            <a:extLst>
              <a:ext uri="{FF2B5EF4-FFF2-40B4-BE49-F238E27FC236}">
                <a16:creationId xmlns:a16="http://schemas.microsoft.com/office/drawing/2014/main" id="{A21B5CBE-5449-6548-9996-C53961497994}"/>
              </a:ext>
            </a:extLst>
          </p:cNvPr>
          <p:cNvSpPr>
            <a:spLocks noGrp="1"/>
          </p:cNvSpPr>
          <p:nvPr>
            <p:ph type="pic" sz="quarter" idx="11"/>
          </p:nvPr>
        </p:nvSpPr>
        <p:spPr>
          <a:xfrm>
            <a:off x="19169718" y="7526242"/>
            <a:ext cx="3808800" cy="3805200"/>
          </a:xfrm>
          <a:prstGeom prst="roundRect">
            <a:avLst>
              <a:gd name="adj" fmla="val 5224"/>
            </a:avLst>
          </a:prstGeom>
        </p:spPr>
      </p:sp>
      <p:sp>
        <p:nvSpPr>
          <p:cNvPr id="7" name="Picture Placeholder 6">
            <a:extLst>
              <a:ext uri="{FF2B5EF4-FFF2-40B4-BE49-F238E27FC236}">
                <a16:creationId xmlns:a16="http://schemas.microsoft.com/office/drawing/2014/main" id="{44CD348A-3E16-B743-9C3E-EB86AB1A14E2}"/>
              </a:ext>
            </a:extLst>
          </p:cNvPr>
          <p:cNvSpPr>
            <a:spLocks noGrp="1"/>
          </p:cNvSpPr>
          <p:nvPr>
            <p:ph type="pic" sz="quarter" idx="15"/>
          </p:nvPr>
        </p:nvSpPr>
        <p:spPr>
          <a:xfrm>
            <a:off x="10708468" y="7526242"/>
            <a:ext cx="3808800" cy="3805200"/>
          </a:xfrm>
          <a:prstGeom prst="roundRect">
            <a:avLst>
              <a:gd name="adj" fmla="val 5033"/>
            </a:avLst>
          </a:prstGeom>
        </p:spPr>
      </p:sp>
      <p:sp>
        <p:nvSpPr>
          <p:cNvPr id="8" name="Picture Placeholder 7">
            <a:extLst>
              <a:ext uri="{FF2B5EF4-FFF2-40B4-BE49-F238E27FC236}">
                <a16:creationId xmlns:a16="http://schemas.microsoft.com/office/drawing/2014/main" id="{AE3B9295-351F-8E47-8DE7-8F122E3159A3}"/>
              </a:ext>
            </a:extLst>
          </p:cNvPr>
          <p:cNvSpPr>
            <a:spLocks noGrp="1"/>
          </p:cNvSpPr>
          <p:nvPr>
            <p:ph type="pic" sz="quarter" idx="16"/>
          </p:nvPr>
        </p:nvSpPr>
        <p:spPr>
          <a:xfrm>
            <a:off x="14939093" y="7526242"/>
            <a:ext cx="3808800" cy="3805200"/>
          </a:xfrm>
          <a:prstGeom prst="roundRect">
            <a:avLst>
              <a:gd name="adj" fmla="val 4843"/>
            </a:avLst>
          </a:prstGeom>
        </p:spPr>
      </p:sp>
      <p:sp>
        <p:nvSpPr>
          <p:cNvPr id="5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58</a:t>
            </a:fld>
            <a:endParaRPr/>
          </a:p>
        </p:txBody>
      </p:sp>
      <p:grpSp>
        <p:nvGrpSpPr>
          <p:cNvPr id="5" name="Group 4">
            <a:extLst>
              <a:ext uri="{FF2B5EF4-FFF2-40B4-BE49-F238E27FC236}">
                <a16:creationId xmlns:a16="http://schemas.microsoft.com/office/drawing/2014/main" id="{824A1C61-19C0-DD4C-8E08-D8F6327619AD}"/>
              </a:ext>
            </a:extLst>
          </p:cNvPr>
          <p:cNvGrpSpPr/>
          <p:nvPr/>
        </p:nvGrpSpPr>
        <p:grpSpPr>
          <a:xfrm>
            <a:off x="10691743" y="2581540"/>
            <a:ext cx="12259228" cy="4138075"/>
            <a:chOff x="10691743" y="2581540"/>
            <a:chExt cx="12259228" cy="4138075"/>
          </a:xfrm>
        </p:grpSpPr>
        <p:grpSp>
          <p:nvGrpSpPr>
            <p:cNvPr id="4" name="Group 3">
              <a:extLst>
                <a:ext uri="{FF2B5EF4-FFF2-40B4-BE49-F238E27FC236}">
                  <a16:creationId xmlns:a16="http://schemas.microsoft.com/office/drawing/2014/main" id="{E5A38B5A-6579-C846-B5FD-EBB3078EBDCA}"/>
                </a:ext>
              </a:extLst>
            </p:cNvPr>
            <p:cNvGrpSpPr/>
            <p:nvPr/>
          </p:nvGrpSpPr>
          <p:grpSpPr>
            <a:xfrm>
              <a:off x="10691743" y="3110864"/>
              <a:ext cx="12259228" cy="3608751"/>
              <a:chOff x="10691743" y="3110864"/>
              <a:chExt cx="12259228" cy="3608751"/>
            </a:xfrm>
          </p:grpSpPr>
          <p:sp>
            <p:nvSpPr>
              <p:cNvPr id="566"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0699116" y="4623079"/>
                <a:ext cx="12251855" cy="2096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a:t>
                </a:r>
              </a:p>
            </p:txBody>
          </p:sp>
          <p:sp>
            <p:nvSpPr>
              <p:cNvPr id="572" name="Andy Stark"/>
              <p:cNvSpPr txBox="1"/>
              <p:nvPr/>
            </p:nvSpPr>
            <p:spPr>
              <a:xfrm>
                <a:off x="10691743" y="3110864"/>
                <a:ext cx="11582341"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Andy Stark</a:t>
                </a:r>
              </a:p>
            </p:txBody>
          </p:sp>
        </p:grpSp>
        <p:grpSp>
          <p:nvGrpSpPr>
            <p:cNvPr id="575" name="Group"/>
            <p:cNvGrpSpPr/>
            <p:nvPr/>
          </p:nvGrpSpPr>
          <p:grpSpPr>
            <a:xfrm>
              <a:off x="10718984" y="2581540"/>
              <a:ext cx="2354990" cy="337336"/>
              <a:chOff x="0" y="-40673"/>
              <a:chExt cx="2354989" cy="337335"/>
            </a:xfrm>
          </p:grpSpPr>
          <p:sp>
            <p:nvSpPr>
              <p:cNvPr id="573" name="Rectangle"/>
              <p:cNvSpPr/>
              <p:nvPr/>
            </p:nvSpPr>
            <p:spPr>
              <a:xfrm>
                <a:off x="0" y="144271"/>
                <a:ext cx="21416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74" name="DESIGNER"/>
              <p:cNvSpPr/>
              <p:nvPr/>
            </p:nvSpPr>
            <p:spPr>
              <a:xfrm>
                <a:off x="71171" y="-40673"/>
                <a:ext cx="2283818"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DESIGNER</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7" name="Rectangle"/>
          <p:cNvSpPr/>
          <p:nvPr/>
        </p:nvSpPr>
        <p:spPr>
          <a:xfrm>
            <a:off x="-8467" y="-8467"/>
            <a:ext cx="24400935" cy="9634724"/>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 name="Picture Placeholder 6">
            <a:extLst>
              <a:ext uri="{FF2B5EF4-FFF2-40B4-BE49-F238E27FC236}">
                <a16:creationId xmlns:a16="http://schemas.microsoft.com/office/drawing/2014/main" id="{0C4EE255-6083-BB40-B7FA-DBF80AF36C69}"/>
              </a:ext>
            </a:extLst>
          </p:cNvPr>
          <p:cNvSpPr>
            <a:spLocks noGrp="1"/>
          </p:cNvSpPr>
          <p:nvPr>
            <p:ph type="pic" sz="quarter" idx="15"/>
          </p:nvPr>
        </p:nvSpPr>
        <p:spPr>
          <a:xfrm>
            <a:off x="14381804" y="2380302"/>
            <a:ext cx="7034400" cy="9450000"/>
          </a:xfrm>
          <a:prstGeom prst="roundRect">
            <a:avLst>
              <a:gd name="adj" fmla="val 3103"/>
            </a:avLst>
          </a:prstGeom>
        </p:spPr>
      </p:sp>
      <p:sp>
        <p:nvSpPr>
          <p:cNvPr id="5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sp>
        <p:nvSpPr>
          <p:cNvPr id="580"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3" name="Group 2">
            <a:extLst>
              <a:ext uri="{FF2B5EF4-FFF2-40B4-BE49-F238E27FC236}">
                <a16:creationId xmlns:a16="http://schemas.microsoft.com/office/drawing/2014/main" id="{8D4E7E1A-3B62-6B4B-944E-5023AEA4C39B}"/>
              </a:ext>
            </a:extLst>
          </p:cNvPr>
          <p:cNvGrpSpPr/>
          <p:nvPr/>
        </p:nvGrpSpPr>
        <p:grpSpPr>
          <a:xfrm>
            <a:off x="2624482" y="3141076"/>
            <a:ext cx="9156394" cy="5269697"/>
            <a:chOff x="2624482" y="3141076"/>
            <a:chExt cx="9156394" cy="5269697"/>
          </a:xfrm>
        </p:grpSpPr>
        <p:sp>
          <p:nvSpPr>
            <p:cNvPr id="581" name="Placeholder Demo Text"/>
            <p:cNvSpPr txBox="1"/>
            <p:nvPr/>
          </p:nvSpPr>
          <p:spPr>
            <a:xfrm>
              <a:off x="2624482" y="3141076"/>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sp>
          <p:nvSpPr>
            <p:cNvPr id="58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676198" y="5907972"/>
              <a:ext cx="9104678"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a:t>
              </a:r>
              <a:r>
                <a:rPr dirty="0" err="1">
                  <a:solidFill>
                    <a:schemeClr val="accent1">
                      <a:lumMod val="40000"/>
                      <a:lumOff val="60000"/>
                    </a:schemeClr>
                  </a:solidFill>
                </a:rPr>
                <a:t>consectetur</a:t>
              </a:r>
              <a:r>
                <a:rPr dirty="0">
                  <a:solidFill>
                    <a:schemeClr val="accent1">
                      <a:lumMod val="40000"/>
                      <a:lumOff val="60000"/>
                    </a:schemeClr>
                  </a:solidFill>
                </a:rPr>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r>
                <a:rPr dirty="0">
                  <a:solidFill>
                    <a:schemeClr val="accent1">
                      <a:lumMod val="40000"/>
                      <a:lumOff val="60000"/>
                    </a:schemeClr>
                  </a:solidFill>
                </a:rPr>
                <a:t> gravida. </a:t>
              </a:r>
              <a:r>
                <a:rPr dirty="0" err="1">
                  <a:solidFill>
                    <a:schemeClr val="accent1">
                      <a:lumMod val="40000"/>
                      <a:lumOff val="60000"/>
                    </a:schemeClr>
                  </a:solidFill>
                </a:rPr>
                <a:t>Curabitur</a:t>
              </a:r>
              <a:r>
                <a:rPr dirty="0">
                  <a:solidFill>
                    <a:schemeClr val="accent1">
                      <a:lumMod val="40000"/>
                      <a:lumOff val="60000"/>
                    </a:schemeClr>
                  </a:solidFill>
                </a:rPr>
                <a:t> gravida </a:t>
              </a:r>
              <a:r>
                <a:rPr dirty="0" err="1">
                  <a:solidFill>
                    <a:schemeClr val="accent1">
                      <a:lumMod val="40000"/>
                      <a:lumOff val="60000"/>
                    </a:schemeClr>
                  </a:solidFill>
                </a:rPr>
                <a:t>arcu</a:t>
              </a:r>
              <a:r>
                <a:rPr dirty="0">
                  <a:solidFill>
                    <a:schemeClr val="accent1">
                      <a:lumMod val="40000"/>
                      <a:lumOff val="60000"/>
                    </a:schemeClr>
                  </a:solidFill>
                </a:rPr>
                <a:t> ac </a:t>
              </a:r>
              <a:r>
                <a:rPr dirty="0" err="1">
                  <a:solidFill>
                    <a:schemeClr val="accent1">
                      <a:lumMod val="40000"/>
                      <a:lumOff val="60000"/>
                    </a:schemeClr>
                  </a:solidFill>
                </a:rPr>
                <a:t>tortor</a:t>
              </a:r>
              <a:r>
                <a:rPr dirty="0">
                  <a:solidFill>
                    <a:schemeClr val="accent1">
                      <a:lumMod val="40000"/>
                      <a:lumOff val="60000"/>
                    </a:schemeClr>
                  </a:solidFill>
                </a:rPr>
                <a:t>. Nunc non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massa</a:t>
              </a:r>
              <a:r>
                <a:rPr dirty="0">
                  <a:solidFill>
                    <a:schemeClr val="accent1">
                      <a:lumMod val="40000"/>
                      <a:lumOff val="60000"/>
                    </a:schemeClr>
                  </a:solidFill>
                </a:rPr>
                <a:t> </a:t>
              </a:r>
              <a:r>
                <a:rPr dirty="0" err="1">
                  <a:solidFill>
                    <a:schemeClr val="accent1">
                      <a:lumMod val="40000"/>
                      <a:lumOff val="60000"/>
                    </a:schemeClr>
                  </a:solidFill>
                </a:rPr>
                <a:t>enim</a:t>
              </a:r>
              <a:r>
                <a:rPr dirty="0">
                  <a:solidFill>
                    <a:schemeClr val="accent1">
                      <a:lumMod val="40000"/>
                      <a:lumOff val="60000"/>
                    </a:schemeClr>
                  </a:solidFill>
                </a:rPr>
                <a:t> </a:t>
              </a:r>
              <a:r>
                <a:rPr dirty="0" err="1">
                  <a:solidFill>
                    <a:schemeClr val="accent1">
                      <a:lumMod val="40000"/>
                      <a:lumOff val="60000"/>
                    </a:schemeClr>
                  </a:solidFill>
                </a:rPr>
                <a:t>nec</a:t>
              </a:r>
              <a:r>
                <a:rPr dirty="0">
                  <a:solidFill>
                    <a:schemeClr val="accent1">
                      <a:lumMod val="40000"/>
                      <a:lumOff val="60000"/>
                    </a:schemeClr>
                  </a:solidFill>
                </a:rPr>
                <a:t> dui. Habitant </a:t>
              </a:r>
              <a:r>
                <a:rPr dirty="0" err="1">
                  <a:solidFill>
                    <a:schemeClr val="accent1">
                      <a:lumMod val="40000"/>
                      <a:lumOff val="60000"/>
                    </a:schemeClr>
                  </a:solidFill>
                </a:rPr>
                <a:t>morbi</a:t>
              </a:r>
              <a:r>
                <a:rPr dirty="0">
                  <a:solidFill>
                    <a:schemeClr val="accent1">
                      <a:lumMod val="40000"/>
                      <a:lumOff val="60000"/>
                    </a:schemeClr>
                  </a:solidFill>
                </a:rPr>
                <a:t> </a:t>
              </a:r>
              <a:r>
                <a:rPr dirty="0" err="1">
                  <a:solidFill>
                    <a:schemeClr val="accent1">
                      <a:lumMod val="40000"/>
                      <a:lumOff val="60000"/>
                    </a:schemeClr>
                  </a:solidFill>
                </a:rPr>
                <a:t>tristique</a:t>
              </a:r>
              <a:r>
                <a:rPr dirty="0">
                  <a:solidFill>
                    <a:schemeClr val="accent1">
                      <a:lumMod val="40000"/>
                      <a:lumOff val="60000"/>
                    </a:schemeClr>
                  </a:solidFill>
                </a:rPr>
                <a:t> </a:t>
              </a:r>
              <a:r>
                <a:rPr dirty="0" err="1">
                  <a:solidFill>
                    <a:schemeClr val="accent1">
                      <a:lumMod val="40000"/>
                      <a:lumOff val="60000"/>
                    </a:schemeClr>
                  </a:solidFill>
                </a:rPr>
                <a:t>senectus</a:t>
              </a:r>
              <a:r>
                <a:rPr dirty="0">
                  <a:solidFill>
                    <a:schemeClr val="accent1">
                      <a:lumMod val="40000"/>
                      <a:lumOff val="60000"/>
                    </a:schemeClr>
                  </a:solidFill>
                </a:rPr>
                <a:t> et. </a:t>
              </a:r>
              <a:r>
                <a:rPr dirty="0" err="1">
                  <a:solidFill>
                    <a:schemeClr val="accent1">
                      <a:lumMod val="40000"/>
                      <a:lumOff val="60000"/>
                    </a:schemeClr>
                  </a:solidFill>
                </a:rPr>
                <a:t>Viverra</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accumsan</a:t>
              </a:r>
              <a:r>
                <a:rPr dirty="0">
                  <a:solidFill>
                    <a:schemeClr val="accent1">
                      <a:lumMod val="40000"/>
                      <a:lumOff val="60000"/>
                    </a:schemeClr>
                  </a:solidFill>
                </a:rPr>
                <a:t> </a:t>
              </a:r>
              <a:r>
                <a:rPr dirty="0" err="1">
                  <a:solidFill>
                    <a:schemeClr val="accent1">
                      <a:lumMod val="40000"/>
                      <a:lumOff val="60000"/>
                    </a:schemeClr>
                  </a:solidFill>
                </a:rPr>
                <a:t>lacus</a:t>
              </a:r>
              <a:r>
                <a:rPr dirty="0">
                  <a:solidFill>
                    <a:schemeClr val="accent1">
                      <a:lumMod val="40000"/>
                      <a:lumOff val="60000"/>
                    </a:schemeClr>
                  </a:solidFill>
                </a:rPr>
                <a:t> vel</a:t>
              </a:r>
            </a:p>
          </p:txBody>
        </p:sp>
      </p:grpSp>
      <p:grpSp>
        <p:nvGrpSpPr>
          <p:cNvPr id="2" name="Group 1">
            <a:extLst>
              <a:ext uri="{FF2B5EF4-FFF2-40B4-BE49-F238E27FC236}">
                <a16:creationId xmlns:a16="http://schemas.microsoft.com/office/drawing/2014/main" id="{9455160F-86F0-9144-BE9A-EB48B96DD1A9}"/>
              </a:ext>
            </a:extLst>
          </p:cNvPr>
          <p:cNvGrpSpPr/>
          <p:nvPr/>
        </p:nvGrpSpPr>
        <p:grpSpPr>
          <a:xfrm>
            <a:off x="2722401" y="10422109"/>
            <a:ext cx="7893538" cy="1406929"/>
            <a:chOff x="2722401" y="10422109"/>
            <a:chExt cx="7893538" cy="1406929"/>
          </a:xfrm>
        </p:grpSpPr>
        <p:sp>
          <p:nvSpPr>
            <p:cNvPr id="584" name="Rounded Rectangle"/>
            <p:cNvSpPr/>
            <p:nvPr/>
          </p:nvSpPr>
          <p:spPr>
            <a:xfrm>
              <a:off x="2722401" y="10559037"/>
              <a:ext cx="3654253" cy="1270001"/>
            </a:xfrm>
            <a:prstGeom prst="roundRect">
              <a:avLst>
                <a:gd name="adj" fmla="val 3023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85" name="Graphic 192"/>
            <p:cNvSpPr/>
            <p:nvPr/>
          </p:nvSpPr>
          <p:spPr>
            <a:xfrm>
              <a:off x="3106673" y="10919559"/>
              <a:ext cx="531807" cy="548955"/>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86" name="15.900"/>
            <p:cNvSpPr txBox="1"/>
            <p:nvPr/>
          </p:nvSpPr>
          <p:spPr>
            <a:xfrm>
              <a:off x="4104861" y="10863837"/>
              <a:ext cx="1916689"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3600" b="0">
                  <a:solidFill>
                    <a:srgbClr val="F0F0F0"/>
                  </a:solidFill>
                  <a:latin typeface="Montserrat SemiBold"/>
                  <a:ea typeface="Montserrat SemiBold"/>
                  <a:cs typeface="Montserrat SemiBold"/>
                  <a:sym typeface="Montserrat SemiBold"/>
                </a:defRPr>
              </a:lvl1pPr>
            </a:lstStyle>
            <a:p>
              <a:r>
                <a:rPr dirty="0">
                  <a:solidFill>
                    <a:schemeClr val="bg2"/>
                  </a:solidFill>
                </a:rPr>
                <a:t>15.900</a:t>
              </a:r>
            </a:p>
          </p:txBody>
        </p:sp>
        <p:sp>
          <p:nvSpPr>
            <p:cNvPr id="588" name="Rounded Rectangle"/>
            <p:cNvSpPr/>
            <p:nvPr/>
          </p:nvSpPr>
          <p:spPr>
            <a:xfrm>
              <a:off x="6891314" y="10559037"/>
              <a:ext cx="365425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89" name="171.780"/>
            <p:cNvSpPr txBox="1"/>
            <p:nvPr/>
          </p:nvSpPr>
          <p:spPr>
            <a:xfrm>
              <a:off x="8174382" y="10863837"/>
              <a:ext cx="1916689"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171.780</a:t>
              </a:r>
            </a:p>
          </p:txBody>
        </p:sp>
        <p:sp>
          <p:nvSpPr>
            <p:cNvPr id="590" name="Graphic 202"/>
            <p:cNvSpPr/>
            <p:nvPr/>
          </p:nvSpPr>
          <p:spPr>
            <a:xfrm>
              <a:off x="7376747" y="10919556"/>
              <a:ext cx="428877" cy="548963"/>
            </a:xfrm>
            <a:custGeom>
              <a:avLst/>
              <a:gdLst/>
              <a:ahLst/>
              <a:cxnLst>
                <a:cxn ang="0">
                  <a:pos x="wd2" y="hd2"/>
                </a:cxn>
                <a:cxn ang="5400000">
                  <a:pos x="wd2" y="hd2"/>
                </a:cxn>
                <a:cxn ang="10800000">
                  <a:pos x="wd2" y="hd2"/>
                </a:cxn>
                <a:cxn ang="16200000">
                  <a:pos x="wd2" y="hd2"/>
                </a:cxn>
              </a:cxnLst>
              <a:rect l="0" t="0" r="r" b="b"/>
              <a:pathLst>
                <a:path w="21600" h="21600" extrusionOk="0">
                  <a:moveTo>
                    <a:pt x="20304" y="8100"/>
                  </a:moveTo>
                  <a:lnTo>
                    <a:pt x="18144" y="8100"/>
                  </a:lnTo>
                  <a:lnTo>
                    <a:pt x="18144" y="5738"/>
                  </a:lnTo>
                  <a:cubicBezTo>
                    <a:pt x="18144" y="2569"/>
                    <a:pt x="14856" y="0"/>
                    <a:pt x="10800" y="0"/>
                  </a:cubicBezTo>
                  <a:cubicBezTo>
                    <a:pt x="6744" y="0"/>
                    <a:pt x="3456" y="2569"/>
                    <a:pt x="3456" y="5738"/>
                  </a:cubicBezTo>
                  <a:lnTo>
                    <a:pt x="3456" y="8100"/>
                  </a:lnTo>
                  <a:lnTo>
                    <a:pt x="1296" y="8100"/>
                  </a:lnTo>
                  <a:cubicBezTo>
                    <a:pt x="580" y="8100"/>
                    <a:pt x="0" y="8553"/>
                    <a:pt x="0" y="9113"/>
                  </a:cubicBezTo>
                  <a:lnTo>
                    <a:pt x="0" y="20588"/>
                  </a:lnTo>
                  <a:cubicBezTo>
                    <a:pt x="0" y="21147"/>
                    <a:pt x="580" y="21600"/>
                    <a:pt x="1296" y="21600"/>
                  </a:cubicBezTo>
                  <a:lnTo>
                    <a:pt x="20304" y="21600"/>
                  </a:lnTo>
                  <a:cubicBezTo>
                    <a:pt x="21020" y="21600"/>
                    <a:pt x="21600" y="21147"/>
                    <a:pt x="21600" y="20588"/>
                  </a:cubicBezTo>
                  <a:lnTo>
                    <a:pt x="21600" y="9113"/>
                  </a:lnTo>
                  <a:cubicBezTo>
                    <a:pt x="21600" y="8553"/>
                    <a:pt x="21020" y="8100"/>
                    <a:pt x="20304" y="8100"/>
                  </a:cubicBezTo>
                  <a:close/>
                  <a:moveTo>
                    <a:pt x="6048" y="5738"/>
                  </a:moveTo>
                  <a:cubicBezTo>
                    <a:pt x="6048" y="3687"/>
                    <a:pt x="8176" y="2025"/>
                    <a:pt x="10800" y="2025"/>
                  </a:cubicBezTo>
                  <a:cubicBezTo>
                    <a:pt x="13424" y="2025"/>
                    <a:pt x="15552" y="3687"/>
                    <a:pt x="15552" y="5738"/>
                  </a:cubicBezTo>
                  <a:lnTo>
                    <a:pt x="15552" y="8100"/>
                  </a:lnTo>
                  <a:lnTo>
                    <a:pt x="6048" y="8100"/>
                  </a:lnTo>
                  <a:close/>
                  <a:moveTo>
                    <a:pt x="19008" y="19575"/>
                  </a:moveTo>
                  <a:lnTo>
                    <a:pt x="2592" y="19575"/>
                  </a:lnTo>
                  <a:lnTo>
                    <a:pt x="2592" y="10125"/>
                  </a:lnTo>
                  <a:lnTo>
                    <a:pt x="19008" y="10125"/>
                  </a:lnTo>
                  <a:close/>
                  <a:moveTo>
                    <a:pt x="8640" y="13838"/>
                  </a:moveTo>
                  <a:cubicBezTo>
                    <a:pt x="8635" y="12906"/>
                    <a:pt x="9598" y="12147"/>
                    <a:pt x="10791" y="12143"/>
                  </a:cubicBezTo>
                  <a:cubicBezTo>
                    <a:pt x="11983" y="12139"/>
                    <a:pt x="12955" y="12891"/>
                    <a:pt x="12960" y="13823"/>
                  </a:cubicBezTo>
                  <a:cubicBezTo>
                    <a:pt x="12963" y="14356"/>
                    <a:pt x="12643" y="14860"/>
                    <a:pt x="12096" y="15180"/>
                  </a:cubicBezTo>
                  <a:lnTo>
                    <a:pt x="12096" y="16538"/>
                  </a:lnTo>
                  <a:cubicBezTo>
                    <a:pt x="12096" y="17097"/>
                    <a:pt x="11516" y="17550"/>
                    <a:pt x="10800" y="17550"/>
                  </a:cubicBezTo>
                  <a:cubicBezTo>
                    <a:pt x="10084" y="17550"/>
                    <a:pt x="9504" y="17097"/>
                    <a:pt x="9504" y="16538"/>
                  </a:cubicBezTo>
                  <a:lnTo>
                    <a:pt x="9504" y="15180"/>
                  </a:lnTo>
                  <a:cubicBezTo>
                    <a:pt x="8962" y="14864"/>
                    <a:pt x="8641" y="14366"/>
                    <a:pt x="8640" y="13838"/>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91" name="Circle"/>
            <p:cNvSpPr/>
            <p:nvPr/>
          </p:nvSpPr>
          <p:spPr>
            <a:xfrm>
              <a:off x="6125643" y="10425710"/>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92" name="1"/>
            <p:cNvSpPr txBox="1"/>
            <p:nvPr/>
          </p:nvSpPr>
          <p:spPr>
            <a:xfrm>
              <a:off x="6125643" y="1042768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594" name="Circle"/>
            <p:cNvSpPr/>
            <p:nvPr/>
          </p:nvSpPr>
          <p:spPr>
            <a:xfrm>
              <a:off x="10251009" y="10425710"/>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95" name="2"/>
            <p:cNvSpPr txBox="1"/>
            <p:nvPr/>
          </p:nvSpPr>
          <p:spPr>
            <a:xfrm>
              <a:off x="10256585" y="1042210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30" name="Gruppieren 29">
            <a:extLst>
              <a:ext uri="{FF2B5EF4-FFF2-40B4-BE49-F238E27FC236}">
                <a16:creationId xmlns:a16="http://schemas.microsoft.com/office/drawing/2014/main" id="{AE0F2C7E-2D67-0E44-8E2C-3085EB4F4D5F}"/>
              </a:ext>
            </a:extLst>
          </p:cNvPr>
          <p:cNvGrpSpPr/>
          <p:nvPr/>
        </p:nvGrpSpPr>
        <p:grpSpPr>
          <a:xfrm>
            <a:off x="1720750" y="1067493"/>
            <a:ext cx="2572574" cy="347207"/>
            <a:chOff x="1270660" y="1265702"/>
            <a:chExt cx="2572574" cy="347207"/>
          </a:xfrm>
        </p:grpSpPr>
        <p:grpSp>
          <p:nvGrpSpPr>
            <p:cNvPr id="31" name="Gruppieren 30">
              <a:extLst>
                <a:ext uri="{FF2B5EF4-FFF2-40B4-BE49-F238E27FC236}">
                  <a16:creationId xmlns:a16="http://schemas.microsoft.com/office/drawing/2014/main" id="{AED49DDE-9A21-614C-84AE-D2D3C606C6A2}"/>
                </a:ext>
              </a:extLst>
            </p:cNvPr>
            <p:cNvGrpSpPr/>
            <p:nvPr/>
          </p:nvGrpSpPr>
          <p:grpSpPr>
            <a:xfrm>
              <a:off x="2683003" y="1265702"/>
              <a:ext cx="1160231" cy="347164"/>
              <a:chOff x="2683003" y="1265702"/>
              <a:chExt cx="1160231" cy="347164"/>
            </a:xfrm>
          </p:grpSpPr>
          <p:sp>
            <p:nvSpPr>
              <p:cNvPr id="37" name="Freihandform 36">
                <a:extLst>
                  <a:ext uri="{FF2B5EF4-FFF2-40B4-BE49-F238E27FC236}">
                    <a16:creationId xmlns:a16="http://schemas.microsoft.com/office/drawing/2014/main" id="{C45B3DD2-551B-1145-8D07-DF9CF83399E1}"/>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8" name="Freihandform 37">
                <a:extLst>
                  <a:ext uri="{FF2B5EF4-FFF2-40B4-BE49-F238E27FC236}">
                    <a16:creationId xmlns:a16="http://schemas.microsoft.com/office/drawing/2014/main" id="{219CE038-1891-6E4C-B69F-A52CA0DA1039}"/>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2" name="Gruppieren 31">
              <a:extLst>
                <a:ext uri="{FF2B5EF4-FFF2-40B4-BE49-F238E27FC236}">
                  <a16:creationId xmlns:a16="http://schemas.microsoft.com/office/drawing/2014/main" id="{1DA109F0-8AF9-934F-907E-775DEE579D25}"/>
                </a:ext>
              </a:extLst>
            </p:cNvPr>
            <p:cNvGrpSpPr/>
            <p:nvPr/>
          </p:nvGrpSpPr>
          <p:grpSpPr>
            <a:xfrm>
              <a:off x="1270660" y="1265702"/>
              <a:ext cx="1372039" cy="347207"/>
              <a:chOff x="1270660" y="1265702"/>
              <a:chExt cx="1372039" cy="347207"/>
            </a:xfrm>
          </p:grpSpPr>
          <p:sp>
            <p:nvSpPr>
              <p:cNvPr id="33" name="Freihandform 32">
                <a:extLst>
                  <a:ext uri="{FF2B5EF4-FFF2-40B4-BE49-F238E27FC236}">
                    <a16:creationId xmlns:a16="http://schemas.microsoft.com/office/drawing/2014/main" id="{57C8ACDB-ECBD-9344-B477-497A27C07751}"/>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F9E4468F-C0C1-1047-8297-2D81447BE964}"/>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97E645E2-25E2-8742-8AA0-650AE3C8D1C7}"/>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87FE7754-1706-AD46-8838-9FD511337F6B}"/>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77"/>
                                        </p:tgtEl>
                                        <p:attrNameLst>
                                          <p:attrName>style.visibility</p:attrName>
                                        </p:attrNameLst>
                                      </p:cBhvr>
                                      <p:to>
                                        <p:strVal val="visible"/>
                                      </p:to>
                                    </p:set>
                                    <p:anim calcmode="lin" valueType="num">
                                      <p:cBhvr additive="base">
                                        <p:cTn id="7" dur="500" fill="hold"/>
                                        <p:tgtEl>
                                          <p:spTgt spid="577"/>
                                        </p:tgtEl>
                                        <p:attrNameLst>
                                          <p:attrName>ppt_x</p:attrName>
                                        </p:attrNameLst>
                                      </p:cBhvr>
                                      <p:tavLst>
                                        <p:tav tm="0">
                                          <p:val>
                                            <p:strVal val="#ppt_x"/>
                                          </p:val>
                                        </p:tav>
                                        <p:tav tm="100000">
                                          <p:val>
                                            <p:strVal val="#ppt_x"/>
                                          </p:val>
                                        </p:tav>
                                      </p:tavLst>
                                    </p:anim>
                                    <p:anim calcmode="lin" valueType="num">
                                      <p:cBhvr additive="base">
                                        <p:cTn id="8" dur="500" fill="hold"/>
                                        <p:tgtEl>
                                          <p:spTgt spid="57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132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569675"/>
            <a:ext cx="2083796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lang="en-US" dirty="0">
                <a:solidFill>
                  <a:schemeClr val="tx2"/>
                </a:solidFill>
              </a:rPr>
              <a:t>The nine stages of machine learning workflow. </a:t>
            </a:r>
            <a:endParaRPr dirty="0">
              <a:solidFill>
                <a:schemeClr val="tx2"/>
              </a:solidFill>
            </a:endParaRPr>
          </a:p>
        </p:txBody>
      </p:sp>
      <p:grpSp>
        <p:nvGrpSpPr>
          <p:cNvPr id="9" name="Group 8">
            <a:extLst>
              <a:ext uri="{FF2B5EF4-FFF2-40B4-BE49-F238E27FC236}">
                <a16:creationId xmlns:a16="http://schemas.microsoft.com/office/drawing/2014/main" id="{15832441-4381-C644-8278-932D24980895}"/>
              </a:ext>
            </a:extLst>
          </p:cNvPr>
          <p:cNvGrpSpPr/>
          <p:nvPr/>
        </p:nvGrpSpPr>
        <p:grpSpPr>
          <a:xfrm>
            <a:off x="1626336" y="2342849"/>
            <a:ext cx="15659736" cy="1877361"/>
            <a:chOff x="1626336" y="2342849"/>
            <a:chExt cx="15659736" cy="1877361"/>
          </a:xfrm>
        </p:grpSpPr>
        <p:sp>
          <p:nvSpPr>
            <p:cNvPr id="1321" name="Product Development Roadmap"/>
            <p:cNvSpPr txBox="1"/>
            <p:nvPr/>
          </p:nvSpPr>
          <p:spPr>
            <a:xfrm>
              <a:off x="1626336" y="2886512"/>
              <a:ext cx="1565973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Machine Learning Workflow</a:t>
              </a:r>
              <a:endParaRPr b="1" dirty="0">
                <a:solidFill>
                  <a:schemeClr val="tx1"/>
                </a:solidFill>
                <a:latin typeface="Montserrat ExtraBold" pitchFamily="2" charset="77"/>
              </a:endParaRPr>
            </a:p>
          </p:txBody>
        </p:sp>
        <p:grpSp>
          <p:nvGrpSpPr>
            <p:cNvPr id="1325" name="Group"/>
            <p:cNvGrpSpPr/>
            <p:nvPr/>
          </p:nvGrpSpPr>
          <p:grpSpPr>
            <a:xfrm>
              <a:off x="1696018" y="2342849"/>
              <a:ext cx="4298383" cy="360552"/>
              <a:chOff x="-23451" y="-55012"/>
              <a:chExt cx="4298380" cy="360551"/>
            </a:xfrm>
          </p:grpSpPr>
          <p:sp>
            <p:nvSpPr>
              <p:cNvPr id="1323" name="Rectangle"/>
              <p:cNvSpPr/>
              <p:nvPr/>
            </p:nvSpPr>
            <p:spPr>
              <a:xfrm>
                <a:off x="-23451" y="102753"/>
                <a:ext cx="4203758" cy="202786"/>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24" name="Subtitle Text"/>
              <p:cNvSpPr/>
              <p:nvPr/>
            </p:nvSpPr>
            <p:spPr>
              <a:xfrm>
                <a:off x="71171" y="-55012"/>
                <a:ext cx="4203758"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GB" dirty="0">
                    <a:solidFill>
                      <a:schemeClr val="tx1"/>
                    </a:solidFill>
                  </a:rPr>
                  <a:t>Machine Learning</a:t>
                </a:r>
              </a:p>
            </p:txBody>
          </p:sp>
        </p:grpSp>
      </p:grpSp>
      <p:grpSp>
        <p:nvGrpSpPr>
          <p:cNvPr id="3" name="Group 2">
            <a:extLst>
              <a:ext uri="{FF2B5EF4-FFF2-40B4-BE49-F238E27FC236}">
                <a16:creationId xmlns:a16="http://schemas.microsoft.com/office/drawing/2014/main" id="{13D1E0AF-29AB-8F44-95D4-DF96DF64391B}"/>
              </a:ext>
            </a:extLst>
          </p:cNvPr>
          <p:cNvGrpSpPr/>
          <p:nvPr/>
        </p:nvGrpSpPr>
        <p:grpSpPr>
          <a:xfrm>
            <a:off x="1429552" y="5344678"/>
            <a:ext cx="10525380" cy="817151"/>
            <a:chOff x="1429552" y="8085458"/>
            <a:chExt cx="3398730" cy="3552800"/>
          </a:xfrm>
        </p:grpSpPr>
        <p:sp>
          <p:nvSpPr>
            <p:cNvPr id="1326" name="Rounded Rectangle"/>
            <p:cNvSpPr/>
            <p:nvPr/>
          </p:nvSpPr>
          <p:spPr>
            <a:xfrm>
              <a:off x="1429552" y="8085458"/>
              <a:ext cx="3398730" cy="3552800"/>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27" name="Plan"/>
            <p:cNvSpPr txBox="1"/>
            <p:nvPr/>
          </p:nvSpPr>
          <p:spPr>
            <a:xfrm>
              <a:off x="1784094" y="8927920"/>
              <a:ext cx="2578506" cy="14824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Data Oriented</a:t>
              </a:r>
              <a:endParaRPr b="1" dirty="0">
                <a:solidFill>
                  <a:schemeClr val="tx1"/>
                </a:solidFill>
                <a:latin typeface="Montserrat ExtraBold" pitchFamily="2" charset="77"/>
              </a:endParaRPr>
            </a:p>
          </p:txBody>
        </p:sp>
      </p:grpSp>
      <p:grpSp>
        <p:nvGrpSpPr>
          <p:cNvPr id="4" name="Group 3">
            <a:extLst>
              <a:ext uri="{FF2B5EF4-FFF2-40B4-BE49-F238E27FC236}">
                <a16:creationId xmlns:a16="http://schemas.microsoft.com/office/drawing/2014/main" id="{9655C84F-6D5A-5F4B-922D-A4AFEECFA923}"/>
              </a:ext>
            </a:extLst>
          </p:cNvPr>
          <p:cNvGrpSpPr/>
          <p:nvPr/>
        </p:nvGrpSpPr>
        <p:grpSpPr>
          <a:xfrm>
            <a:off x="12429070" y="5341732"/>
            <a:ext cx="10525380" cy="817151"/>
            <a:chOff x="5054021" y="7556607"/>
            <a:chExt cx="3393044" cy="4027231"/>
          </a:xfrm>
        </p:grpSpPr>
        <p:sp>
          <p:nvSpPr>
            <p:cNvPr id="1330" name="Rounded Rectangle"/>
            <p:cNvSpPr/>
            <p:nvPr/>
          </p:nvSpPr>
          <p:spPr>
            <a:xfrm>
              <a:off x="5054021" y="7556607"/>
              <a:ext cx="3393044"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31" name="Analysis"/>
            <p:cNvSpPr txBox="1"/>
            <p:nvPr/>
          </p:nvSpPr>
          <p:spPr>
            <a:xfrm>
              <a:off x="5451715" y="8837365"/>
              <a:ext cx="2578507" cy="16803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Oriented</a:t>
              </a:r>
              <a:endParaRPr b="1" dirty="0">
                <a:solidFill>
                  <a:schemeClr val="tx1"/>
                </a:solidFill>
                <a:latin typeface="Montserrat ExtraBold" pitchFamily="2" charset="77"/>
              </a:endParaRPr>
            </a:p>
          </p:txBody>
        </p:sp>
      </p:grpSp>
      <p:grpSp>
        <p:nvGrpSpPr>
          <p:cNvPr id="2" name="Group 1">
            <a:extLst>
              <a:ext uri="{FF2B5EF4-FFF2-40B4-BE49-F238E27FC236}">
                <a16:creationId xmlns:a16="http://schemas.microsoft.com/office/drawing/2014/main" id="{37FEB5B8-AC7D-674A-92B0-3E6E5BB08717}"/>
              </a:ext>
            </a:extLst>
          </p:cNvPr>
          <p:cNvGrpSpPr/>
          <p:nvPr/>
        </p:nvGrpSpPr>
        <p:grpSpPr>
          <a:xfrm>
            <a:off x="1429552" y="6279908"/>
            <a:ext cx="21524896" cy="1070372"/>
            <a:chOff x="1429552" y="6279908"/>
            <a:chExt cx="21524896" cy="1070372"/>
          </a:xfrm>
        </p:grpSpPr>
        <p:sp>
          <p:nvSpPr>
            <p:cNvPr id="1350" name="Rounded Rectangle"/>
            <p:cNvSpPr/>
            <p:nvPr/>
          </p:nvSpPr>
          <p:spPr>
            <a:xfrm>
              <a:off x="1429552" y="6279908"/>
              <a:ext cx="21524896" cy="1070372"/>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1" name="November"/>
            <p:cNvSpPr txBox="1"/>
            <p:nvPr/>
          </p:nvSpPr>
          <p:spPr>
            <a:xfrm>
              <a:off x="1576834" y="6443211"/>
              <a:ext cx="2313416"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Requirements</a:t>
              </a:r>
              <a:endParaRPr b="1" dirty="0">
                <a:solidFill>
                  <a:schemeClr val="tx1"/>
                </a:solidFill>
                <a:latin typeface="Montserrat ExtraBold" pitchFamily="2" charset="77"/>
              </a:endParaRPr>
            </a:p>
          </p:txBody>
        </p:sp>
        <p:sp>
          <p:nvSpPr>
            <p:cNvPr id="1352" name="Shape"/>
            <p:cNvSpPr/>
            <p:nvPr/>
          </p:nvSpPr>
          <p:spPr>
            <a:xfrm>
              <a:off x="3840730" y="6598760"/>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45" name="November">
            <a:extLst>
              <a:ext uri="{FF2B5EF4-FFF2-40B4-BE49-F238E27FC236}">
                <a16:creationId xmlns:a16="http://schemas.microsoft.com/office/drawing/2014/main" id="{63442E92-59E5-EE45-96ED-408EB38FAEFB}"/>
              </a:ext>
            </a:extLst>
          </p:cNvPr>
          <p:cNvSpPr txBox="1"/>
          <p:nvPr/>
        </p:nvSpPr>
        <p:spPr>
          <a:xfrm>
            <a:off x="4336364" y="6443210"/>
            <a:ext cx="1729680"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Data Collection</a:t>
            </a:r>
            <a:endParaRPr b="1" dirty="0">
              <a:solidFill>
                <a:schemeClr val="tx1"/>
              </a:solidFill>
              <a:latin typeface="Montserrat ExtraBold" pitchFamily="2" charset="77"/>
            </a:endParaRPr>
          </a:p>
        </p:txBody>
      </p:sp>
      <p:sp>
        <p:nvSpPr>
          <p:cNvPr id="46" name="Shape">
            <a:extLst>
              <a:ext uri="{FF2B5EF4-FFF2-40B4-BE49-F238E27FC236}">
                <a16:creationId xmlns:a16="http://schemas.microsoft.com/office/drawing/2014/main" id="{CE875AB5-B9F9-B044-B775-C9FCD9FA1703}"/>
              </a:ext>
            </a:extLst>
          </p:cNvPr>
          <p:cNvSpPr/>
          <p:nvPr/>
        </p:nvSpPr>
        <p:spPr>
          <a:xfrm>
            <a:off x="6115138" y="6598760"/>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 name="November">
            <a:extLst>
              <a:ext uri="{FF2B5EF4-FFF2-40B4-BE49-F238E27FC236}">
                <a16:creationId xmlns:a16="http://schemas.microsoft.com/office/drawing/2014/main" id="{CEF12F4F-7F99-F04F-B9A4-5ECD74C5EE69}"/>
              </a:ext>
            </a:extLst>
          </p:cNvPr>
          <p:cNvSpPr txBox="1"/>
          <p:nvPr/>
        </p:nvSpPr>
        <p:spPr>
          <a:xfrm>
            <a:off x="6520151" y="6468149"/>
            <a:ext cx="1729681"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Data </a:t>
            </a:r>
          </a:p>
          <a:p>
            <a:pPr algn="ctr"/>
            <a:r>
              <a:rPr lang="en-US" b="1" dirty="0">
                <a:solidFill>
                  <a:schemeClr val="tx1"/>
                </a:solidFill>
                <a:latin typeface="Montserrat ExtraBold" pitchFamily="2" charset="77"/>
              </a:rPr>
              <a:t>Cleaning</a:t>
            </a:r>
            <a:endParaRPr b="1" dirty="0">
              <a:solidFill>
                <a:schemeClr val="tx1"/>
              </a:solidFill>
              <a:latin typeface="Montserrat ExtraBold" pitchFamily="2" charset="77"/>
            </a:endParaRPr>
          </a:p>
        </p:txBody>
      </p:sp>
      <p:sp>
        <p:nvSpPr>
          <p:cNvPr id="48" name="Shape">
            <a:extLst>
              <a:ext uri="{FF2B5EF4-FFF2-40B4-BE49-F238E27FC236}">
                <a16:creationId xmlns:a16="http://schemas.microsoft.com/office/drawing/2014/main" id="{29625592-64F9-5F44-8915-36001C8E23CC}"/>
              </a:ext>
            </a:extLst>
          </p:cNvPr>
          <p:cNvSpPr/>
          <p:nvPr/>
        </p:nvSpPr>
        <p:spPr>
          <a:xfrm>
            <a:off x="8170699" y="6590561"/>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9" name="November">
            <a:extLst>
              <a:ext uri="{FF2B5EF4-FFF2-40B4-BE49-F238E27FC236}">
                <a16:creationId xmlns:a16="http://schemas.microsoft.com/office/drawing/2014/main" id="{B79DE61E-A65B-3E47-B991-69174E906943}"/>
              </a:ext>
            </a:extLst>
          </p:cNvPr>
          <p:cNvSpPr txBox="1"/>
          <p:nvPr/>
        </p:nvSpPr>
        <p:spPr>
          <a:xfrm>
            <a:off x="8642624" y="6468966"/>
            <a:ext cx="1714432"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Data </a:t>
            </a:r>
          </a:p>
          <a:p>
            <a:pPr algn="ctr"/>
            <a:r>
              <a:rPr lang="en-US" b="1" dirty="0">
                <a:solidFill>
                  <a:schemeClr val="tx1"/>
                </a:solidFill>
                <a:latin typeface="Montserrat ExtraBold" pitchFamily="2" charset="77"/>
              </a:rPr>
              <a:t>Labeling</a:t>
            </a:r>
            <a:endParaRPr b="1" dirty="0">
              <a:solidFill>
                <a:schemeClr val="tx1"/>
              </a:solidFill>
              <a:latin typeface="Montserrat ExtraBold" pitchFamily="2" charset="77"/>
            </a:endParaRPr>
          </a:p>
        </p:txBody>
      </p:sp>
      <p:sp>
        <p:nvSpPr>
          <p:cNvPr id="50" name="Shape">
            <a:extLst>
              <a:ext uri="{FF2B5EF4-FFF2-40B4-BE49-F238E27FC236}">
                <a16:creationId xmlns:a16="http://schemas.microsoft.com/office/drawing/2014/main" id="{298261D5-A960-FD4A-961E-26CDB4E8C358}"/>
              </a:ext>
            </a:extLst>
          </p:cNvPr>
          <p:cNvSpPr/>
          <p:nvPr/>
        </p:nvSpPr>
        <p:spPr>
          <a:xfrm>
            <a:off x="10301225" y="6568843"/>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1" name="November">
            <a:extLst>
              <a:ext uri="{FF2B5EF4-FFF2-40B4-BE49-F238E27FC236}">
                <a16:creationId xmlns:a16="http://schemas.microsoft.com/office/drawing/2014/main" id="{049C30BB-DE84-BA45-8666-2DB71D836092}"/>
              </a:ext>
            </a:extLst>
          </p:cNvPr>
          <p:cNvSpPr txBox="1"/>
          <p:nvPr/>
        </p:nvSpPr>
        <p:spPr>
          <a:xfrm>
            <a:off x="10705752" y="6468149"/>
            <a:ext cx="2313416"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Feature </a:t>
            </a:r>
          </a:p>
          <a:p>
            <a:pPr algn="ctr"/>
            <a:r>
              <a:rPr lang="en-US" b="1" dirty="0">
                <a:solidFill>
                  <a:schemeClr val="tx1"/>
                </a:solidFill>
                <a:latin typeface="Montserrat ExtraBold" pitchFamily="2" charset="77"/>
              </a:rPr>
              <a:t>Engineering</a:t>
            </a:r>
            <a:endParaRPr b="1" dirty="0">
              <a:solidFill>
                <a:schemeClr val="tx1"/>
              </a:solidFill>
              <a:latin typeface="Montserrat ExtraBold" pitchFamily="2" charset="77"/>
            </a:endParaRPr>
          </a:p>
        </p:txBody>
      </p:sp>
      <p:sp>
        <p:nvSpPr>
          <p:cNvPr id="52" name="Shape">
            <a:extLst>
              <a:ext uri="{FF2B5EF4-FFF2-40B4-BE49-F238E27FC236}">
                <a16:creationId xmlns:a16="http://schemas.microsoft.com/office/drawing/2014/main" id="{6F18135D-C228-DF4D-B6A7-F7DF6A54FBC2}"/>
              </a:ext>
            </a:extLst>
          </p:cNvPr>
          <p:cNvSpPr/>
          <p:nvPr/>
        </p:nvSpPr>
        <p:spPr>
          <a:xfrm>
            <a:off x="12910062" y="6567642"/>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3" name="November">
            <a:extLst>
              <a:ext uri="{FF2B5EF4-FFF2-40B4-BE49-F238E27FC236}">
                <a16:creationId xmlns:a16="http://schemas.microsoft.com/office/drawing/2014/main" id="{536CA2A7-C98D-F349-9DA5-9ADFECCBF731}"/>
              </a:ext>
            </a:extLst>
          </p:cNvPr>
          <p:cNvSpPr txBox="1"/>
          <p:nvPr/>
        </p:nvSpPr>
        <p:spPr>
          <a:xfrm>
            <a:off x="13357958" y="6468149"/>
            <a:ext cx="1786969"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a:t>
            </a:r>
          </a:p>
          <a:p>
            <a:pPr algn="ctr"/>
            <a:r>
              <a:rPr lang="en-US" b="1" dirty="0">
                <a:solidFill>
                  <a:schemeClr val="tx1"/>
                </a:solidFill>
                <a:latin typeface="Montserrat ExtraBold" pitchFamily="2" charset="77"/>
              </a:rPr>
              <a:t>Training</a:t>
            </a:r>
            <a:endParaRPr b="1" dirty="0">
              <a:solidFill>
                <a:schemeClr val="tx1"/>
              </a:solidFill>
              <a:latin typeface="Montserrat ExtraBold" pitchFamily="2" charset="77"/>
            </a:endParaRPr>
          </a:p>
        </p:txBody>
      </p:sp>
      <p:sp>
        <p:nvSpPr>
          <p:cNvPr id="54" name="Shape">
            <a:extLst>
              <a:ext uri="{FF2B5EF4-FFF2-40B4-BE49-F238E27FC236}">
                <a16:creationId xmlns:a16="http://schemas.microsoft.com/office/drawing/2014/main" id="{4FF54B00-55DA-F945-9F39-F635CA3FF7AA}"/>
              </a:ext>
            </a:extLst>
          </p:cNvPr>
          <p:cNvSpPr/>
          <p:nvPr/>
        </p:nvSpPr>
        <p:spPr>
          <a:xfrm>
            <a:off x="14999052" y="6567642"/>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5" name="November">
            <a:extLst>
              <a:ext uri="{FF2B5EF4-FFF2-40B4-BE49-F238E27FC236}">
                <a16:creationId xmlns:a16="http://schemas.microsoft.com/office/drawing/2014/main" id="{3BF91943-594D-3D45-94A4-2BA2081A999F}"/>
              </a:ext>
            </a:extLst>
          </p:cNvPr>
          <p:cNvSpPr txBox="1"/>
          <p:nvPr/>
        </p:nvSpPr>
        <p:spPr>
          <a:xfrm>
            <a:off x="15495060" y="6435015"/>
            <a:ext cx="2030391"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a:t>
            </a:r>
          </a:p>
          <a:p>
            <a:pPr algn="ctr"/>
            <a:r>
              <a:rPr lang="en-US" b="1" dirty="0">
                <a:solidFill>
                  <a:schemeClr val="tx1"/>
                </a:solidFill>
                <a:latin typeface="Montserrat ExtraBold" pitchFamily="2" charset="77"/>
              </a:rPr>
              <a:t>Evaluation</a:t>
            </a:r>
            <a:endParaRPr b="1" dirty="0">
              <a:solidFill>
                <a:schemeClr val="tx1"/>
              </a:solidFill>
              <a:latin typeface="Montserrat ExtraBold" pitchFamily="2" charset="77"/>
            </a:endParaRPr>
          </a:p>
        </p:txBody>
      </p:sp>
      <p:sp>
        <p:nvSpPr>
          <p:cNvPr id="56" name="Shape">
            <a:extLst>
              <a:ext uri="{FF2B5EF4-FFF2-40B4-BE49-F238E27FC236}">
                <a16:creationId xmlns:a16="http://schemas.microsoft.com/office/drawing/2014/main" id="{D381F732-8D2B-F249-89EA-E3B2B5A14F16}"/>
              </a:ext>
            </a:extLst>
          </p:cNvPr>
          <p:cNvSpPr/>
          <p:nvPr/>
        </p:nvSpPr>
        <p:spPr>
          <a:xfrm>
            <a:off x="17424991" y="6628975"/>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7" name="November">
            <a:extLst>
              <a:ext uri="{FF2B5EF4-FFF2-40B4-BE49-F238E27FC236}">
                <a16:creationId xmlns:a16="http://schemas.microsoft.com/office/drawing/2014/main" id="{0D244F36-1491-684C-91A3-2D31E6EEEED3}"/>
              </a:ext>
            </a:extLst>
          </p:cNvPr>
          <p:cNvSpPr txBox="1"/>
          <p:nvPr/>
        </p:nvSpPr>
        <p:spPr>
          <a:xfrm>
            <a:off x="18072507" y="6468149"/>
            <a:ext cx="2030391"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a:t>
            </a:r>
          </a:p>
          <a:p>
            <a:pPr algn="ctr"/>
            <a:r>
              <a:rPr lang="en-US" b="1" dirty="0">
                <a:solidFill>
                  <a:schemeClr val="tx1"/>
                </a:solidFill>
                <a:latin typeface="Montserrat ExtraBold" pitchFamily="2" charset="77"/>
              </a:rPr>
              <a:t>Deployment</a:t>
            </a:r>
            <a:endParaRPr b="1" dirty="0">
              <a:solidFill>
                <a:schemeClr val="tx1"/>
              </a:solidFill>
              <a:latin typeface="Montserrat ExtraBold" pitchFamily="2" charset="77"/>
            </a:endParaRPr>
          </a:p>
        </p:txBody>
      </p:sp>
      <p:sp>
        <p:nvSpPr>
          <p:cNvPr id="58" name="Shape">
            <a:extLst>
              <a:ext uri="{FF2B5EF4-FFF2-40B4-BE49-F238E27FC236}">
                <a16:creationId xmlns:a16="http://schemas.microsoft.com/office/drawing/2014/main" id="{185571F7-4D75-D244-BA37-27805F021EA1}"/>
              </a:ext>
            </a:extLst>
          </p:cNvPr>
          <p:cNvSpPr/>
          <p:nvPr/>
        </p:nvSpPr>
        <p:spPr>
          <a:xfrm>
            <a:off x="20200778" y="6628975"/>
            <a:ext cx="497057"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9" name="November">
            <a:extLst>
              <a:ext uri="{FF2B5EF4-FFF2-40B4-BE49-F238E27FC236}">
                <a16:creationId xmlns:a16="http://schemas.microsoft.com/office/drawing/2014/main" id="{C77E77AA-A21D-0240-9ABC-5C9A0F205CF0}"/>
              </a:ext>
            </a:extLst>
          </p:cNvPr>
          <p:cNvSpPr txBox="1"/>
          <p:nvPr/>
        </p:nvSpPr>
        <p:spPr>
          <a:xfrm>
            <a:off x="20690905" y="6468149"/>
            <a:ext cx="2030391" cy="77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Model </a:t>
            </a:r>
          </a:p>
          <a:p>
            <a:pPr algn="ctr"/>
            <a:r>
              <a:rPr lang="en-US" b="1" dirty="0">
                <a:solidFill>
                  <a:schemeClr val="tx1"/>
                </a:solidFill>
                <a:latin typeface="Montserrat ExtraBold" pitchFamily="2" charset="77"/>
              </a:rPr>
              <a:t>Monitoring</a:t>
            </a:r>
            <a:endParaRPr b="1" dirty="0">
              <a:solidFill>
                <a:schemeClr val="tx1"/>
              </a:solidFill>
              <a:latin typeface="Montserrat ExtraBold" pitchFamily="2" charset="77"/>
            </a:endParaRPr>
          </a:p>
        </p:txBody>
      </p:sp>
      <p:sp>
        <p:nvSpPr>
          <p:cNvPr id="64" name="Rounded Rectangle">
            <a:extLst>
              <a:ext uri="{FF2B5EF4-FFF2-40B4-BE49-F238E27FC236}">
                <a16:creationId xmlns:a16="http://schemas.microsoft.com/office/drawing/2014/main" id="{E38E76E8-FEEF-2642-A5DD-9DEE2B117DE3}"/>
              </a:ext>
            </a:extLst>
          </p:cNvPr>
          <p:cNvSpPr/>
          <p:nvPr/>
        </p:nvSpPr>
        <p:spPr>
          <a:xfrm>
            <a:off x="6834346" y="9590496"/>
            <a:ext cx="10525380" cy="81715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5" name="Plan">
            <a:extLst>
              <a:ext uri="{FF2B5EF4-FFF2-40B4-BE49-F238E27FC236}">
                <a16:creationId xmlns:a16="http://schemas.microsoft.com/office/drawing/2014/main" id="{5FD09485-007A-614B-A2DB-051ED96388D6}"/>
              </a:ext>
            </a:extLst>
          </p:cNvPr>
          <p:cNvSpPr txBox="1"/>
          <p:nvPr/>
        </p:nvSpPr>
        <p:spPr>
          <a:xfrm>
            <a:off x="8199368" y="9732331"/>
            <a:ext cx="7985264"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Issues?</a:t>
            </a:r>
            <a:endParaRPr b="1" dirty="0">
              <a:solidFill>
                <a:schemeClr val="tx1"/>
              </a:solidFill>
              <a:latin typeface="Montserrat ExtraBold" pitchFamily="2" charset="77"/>
            </a:endParaRPr>
          </a:p>
        </p:txBody>
      </p:sp>
    </p:spTree>
    <p:extLst>
      <p:ext uri="{BB962C8B-B14F-4D97-AF65-F5344CB8AC3E}">
        <p14:creationId xmlns:p14="http://schemas.microsoft.com/office/powerpoint/2010/main" val="193832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22"/>
                                        </p:tgtEl>
                                        <p:attrNameLst>
                                          <p:attrName>style.visibility</p:attrName>
                                        </p:attrNameLst>
                                      </p:cBhvr>
                                      <p:to>
                                        <p:strVal val="visible"/>
                                      </p:to>
                                    </p:set>
                                    <p:anim calcmode="lin" valueType="num">
                                      <p:cBhvr additive="base">
                                        <p:cTn id="13" dur="500" fill="hold"/>
                                        <p:tgtEl>
                                          <p:spTgt spid="1322"/>
                                        </p:tgtEl>
                                        <p:attrNameLst>
                                          <p:attrName>ppt_x</p:attrName>
                                        </p:attrNameLst>
                                      </p:cBhvr>
                                      <p:tavLst>
                                        <p:tav tm="0">
                                          <p:val>
                                            <p:strVal val="1+#ppt_w/2"/>
                                          </p:val>
                                        </p:tav>
                                        <p:tav tm="100000">
                                          <p:val>
                                            <p:strVal val="#ppt_x"/>
                                          </p:val>
                                        </p:tav>
                                      </p:tavLst>
                                    </p:anim>
                                    <p:anim calcmode="lin" valueType="num">
                                      <p:cBhvr additive="base">
                                        <p:cTn id="14" dur="500" fill="hold"/>
                                        <p:tgtEl>
                                          <p:spTgt spid="13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9052B74-E4C1-7C45-B888-040AAA3F3B24}"/>
              </a:ext>
            </a:extLst>
          </p:cNvPr>
          <p:cNvSpPr>
            <a:spLocks noGrp="1"/>
          </p:cNvSpPr>
          <p:nvPr>
            <p:ph type="pic" sz="quarter" idx="10"/>
          </p:nvPr>
        </p:nvSpPr>
        <p:spPr>
          <a:xfrm>
            <a:off x="2903747" y="2525768"/>
            <a:ext cx="2948400" cy="2948400"/>
          </a:xfrm>
          <a:prstGeom prst="roundRect">
            <a:avLst>
              <a:gd name="adj" fmla="val 6329"/>
            </a:avLst>
          </a:prstGeom>
        </p:spPr>
      </p:sp>
      <p:sp>
        <p:nvSpPr>
          <p:cNvPr id="3" name="Picture Placeholder 2">
            <a:extLst>
              <a:ext uri="{FF2B5EF4-FFF2-40B4-BE49-F238E27FC236}">
                <a16:creationId xmlns:a16="http://schemas.microsoft.com/office/drawing/2014/main" id="{F4882432-7E70-344C-A7CF-DD29007706FE}"/>
              </a:ext>
            </a:extLst>
          </p:cNvPr>
          <p:cNvSpPr>
            <a:spLocks noGrp="1"/>
          </p:cNvSpPr>
          <p:nvPr>
            <p:ph type="pic" sz="quarter" idx="11"/>
          </p:nvPr>
        </p:nvSpPr>
        <p:spPr>
          <a:xfrm>
            <a:off x="8117793" y="2525768"/>
            <a:ext cx="2948400" cy="2948400"/>
          </a:xfrm>
          <a:prstGeom prst="roundRect">
            <a:avLst>
              <a:gd name="adj" fmla="val 6712"/>
            </a:avLst>
          </a:prstGeom>
        </p:spPr>
      </p:sp>
      <p:sp>
        <p:nvSpPr>
          <p:cNvPr id="5" name="Picture Placeholder 4">
            <a:extLst>
              <a:ext uri="{FF2B5EF4-FFF2-40B4-BE49-F238E27FC236}">
                <a16:creationId xmlns:a16="http://schemas.microsoft.com/office/drawing/2014/main" id="{A4FD4A98-94E6-914E-AEFF-D61984BAC730}"/>
              </a:ext>
            </a:extLst>
          </p:cNvPr>
          <p:cNvSpPr>
            <a:spLocks noGrp="1"/>
          </p:cNvSpPr>
          <p:nvPr>
            <p:ph type="pic" sz="quarter" idx="13"/>
          </p:nvPr>
        </p:nvSpPr>
        <p:spPr>
          <a:xfrm>
            <a:off x="13331839" y="2525768"/>
            <a:ext cx="2948400" cy="2948400"/>
          </a:xfrm>
          <a:prstGeom prst="roundRect">
            <a:avLst>
              <a:gd name="adj" fmla="val 7095"/>
            </a:avLst>
          </a:prstGeom>
        </p:spPr>
      </p:sp>
      <p:sp>
        <p:nvSpPr>
          <p:cNvPr id="6" name="Picture Placeholder 5">
            <a:extLst>
              <a:ext uri="{FF2B5EF4-FFF2-40B4-BE49-F238E27FC236}">
                <a16:creationId xmlns:a16="http://schemas.microsoft.com/office/drawing/2014/main" id="{157D55AC-6855-3948-968E-88FED3692412}"/>
              </a:ext>
            </a:extLst>
          </p:cNvPr>
          <p:cNvSpPr>
            <a:spLocks noGrp="1"/>
          </p:cNvSpPr>
          <p:nvPr>
            <p:ph type="pic" sz="quarter" idx="14"/>
          </p:nvPr>
        </p:nvSpPr>
        <p:spPr>
          <a:xfrm>
            <a:off x="18545886" y="2525768"/>
            <a:ext cx="2948400" cy="2948400"/>
          </a:xfrm>
          <a:prstGeom prst="roundRect">
            <a:avLst>
              <a:gd name="adj" fmla="val 7095"/>
            </a:avLst>
          </a:prstGeom>
        </p:spPr>
      </p:sp>
      <p:sp>
        <p:nvSpPr>
          <p:cNvPr id="7" name="Picture Placeholder 6">
            <a:extLst>
              <a:ext uri="{FF2B5EF4-FFF2-40B4-BE49-F238E27FC236}">
                <a16:creationId xmlns:a16="http://schemas.microsoft.com/office/drawing/2014/main" id="{1EDCB925-7C89-AF49-A098-78402016CFCF}"/>
              </a:ext>
            </a:extLst>
          </p:cNvPr>
          <p:cNvSpPr>
            <a:spLocks noGrp="1"/>
          </p:cNvSpPr>
          <p:nvPr>
            <p:ph type="pic" sz="quarter" idx="15"/>
          </p:nvPr>
        </p:nvSpPr>
        <p:spPr>
          <a:xfrm>
            <a:off x="2903747" y="7627161"/>
            <a:ext cx="2948400" cy="2948400"/>
          </a:xfrm>
          <a:prstGeom prst="roundRect">
            <a:avLst>
              <a:gd name="adj" fmla="val 6712"/>
            </a:avLst>
          </a:prstGeom>
        </p:spPr>
      </p:sp>
      <p:sp>
        <p:nvSpPr>
          <p:cNvPr id="8" name="Picture Placeholder 7">
            <a:extLst>
              <a:ext uri="{FF2B5EF4-FFF2-40B4-BE49-F238E27FC236}">
                <a16:creationId xmlns:a16="http://schemas.microsoft.com/office/drawing/2014/main" id="{1FBEDFEE-C740-8741-98D4-1BCE2807BDE2}"/>
              </a:ext>
            </a:extLst>
          </p:cNvPr>
          <p:cNvSpPr>
            <a:spLocks noGrp="1"/>
          </p:cNvSpPr>
          <p:nvPr>
            <p:ph type="pic" sz="quarter" idx="16"/>
          </p:nvPr>
        </p:nvSpPr>
        <p:spPr>
          <a:xfrm>
            <a:off x="8117793" y="7627161"/>
            <a:ext cx="2948400" cy="2948400"/>
          </a:xfrm>
          <a:prstGeom prst="roundRect">
            <a:avLst>
              <a:gd name="adj" fmla="val 6712"/>
            </a:avLst>
          </a:prstGeom>
        </p:spPr>
      </p:sp>
      <p:sp>
        <p:nvSpPr>
          <p:cNvPr id="10" name="Picture Placeholder 9">
            <a:extLst>
              <a:ext uri="{FF2B5EF4-FFF2-40B4-BE49-F238E27FC236}">
                <a16:creationId xmlns:a16="http://schemas.microsoft.com/office/drawing/2014/main" id="{0402FD88-4D0E-874F-AF40-CC3367A7804B}"/>
              </a:ext>
            </a:extLst>
          </p:cNvPr>
          <p:cNvSpPr>
            <a:spLocks noGrp="1"/>
          </p:cNvSpPr>
          <p:nvPr>
            <p:ph type="pic" sz="quarter" idx="18"/>
          </p:nvPr>
        </p:nvSpPr>
        <p:spPr>
          <a:xfrm>
            <a:off x="13331839" y="7627161"/>
            <a:ext cx="2948400" cy="2948400"/>
          </a:xfrm>
          <a:prstGeom prst="roundRect">
            <a:avLst>
              <a:gd name="adj" fmla="val 7095"/>
            </a:avLst>
          </a:prstGeom>
        </p:spPr>
      </p:sp>
      <p:sp>
        <p:nvSpPr>
          <p:cNvPr id="11" name="Picture Placeholder 10">
            <a:extLst>
              <a:ext uri="{FF2B5EF4-FFF2-40B4-BE49-F238E27FC236}">
                <a16:creationId xmlns:a16="http://schemas.microsoft.com/office/drawing/2014/main" id="{0DD5AE9D-BD2B-E14C-AFDF-D9F18A8EFD99}"/>
              </a:ext>
            </a:extLst>
          </p:cNvPr>
          <p:cNvSpPr>
            <a:spLocks noGrp="1"/>
          </p:cNvSpPr>
          <p:nvPr>
            <p:ph type="pic" sz="quarter" idx="19"/>
          </p:nvPr>
        </p:nvSpPr>
        <p:spPr>
          <a:xfrm>
            <a:off x="18545886" y="7627161"/>
            <a:ext cx="2948400" cy="2948400"/>
          </a:xfrm>
          <a:prstGeom prst="roundRect">
            <a:avLst>
              <a:gd name="adj" fmla="val 7095"/>
            </a:avLst>
          </a:prstGeom>
        </p:spPr>
      </p:sp>
      <p:sp>
        <p:nvSpPr>
          <p:cNvPr id="5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grpSp>
        <p:nvGrpSpPr>
          <p:cNvPr id="18" name="Group 17">
            <a:extLst>
              <a:ext uri="{FF2B5EF4-FFF2-40B4-BE49-F238E27FC236}">
                <a16:creationId xmlns:a16="http://schemas.microsoft.com/office/drawing/2014/main" id="{1FD18E7D-9C2E-5D48-82E9-1E77594EA9D3}"/>
              </a:ext>
            </a:extLst>
          </p:cNvPr>
          <p:cNvGrpSpPr/>
          <p:nvPr/>
        </p:nvGrpSpPr>
        <p:grpSpPr>
          <a:xfrm>
            <a:off x="2598129" y="5787134"/>
            <a:ext cx="19215810" cy="932142"/>
            <a:chOff x="2598129" y="5787134"/>
            <a:chExt cx="19215810" cy="932142"/>
          </a:xfrm>
        </p:grpSpPr>
        <p:grpSp>
          <p:nvGrpSpPr>
            <p:cNvPr id="4" name="Group 3">
              <a:extLst>
                <a:ext uri="{FF2B5EF4-FFF2-40B4-BE49-F238E27FC236}">
                  <a16:creationId xmlns:a16="http://schemas.microsoft.com/office/drawing/2014/main" id="{DC75ADF3-4FEB-4146-9A99-F1C3D99C124E}"/>
                </a:ext>
              </a:extLst>
            </p:cNvPr>
            <p:cNvGrpSpPr/>
            <p:nvPr/>
          </p:nvGrpSpPr>
          <p:grpSpPr>
            <a:xfrm>
              <a:off x="2598129" y="5787134"/>
              <a:ext cx="3589288" cy="932142"/>
              <a:chOff x="2598129" y="5787134"/>
              <a:chExt cx="3589288" cy="932142"/>
            </a:xfrm>
          </p:grpSpPr>
          <p:sp>
            <p:nvSpPr>
              <p:cNvPr id="599" name="Rectangle"/>
              <p:cNvSpPr/>
              <p:nvPr/>
            </p:nvSpPr>
            <p:spPr>
              <a:xfrm>
                <a:off x="3392412" y="6565120"/>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00" name="MANAGER"/>
              <p:cNvSpPr/>
              <p:nvPr/>
            </p:nvSpPr>
            <p:spPr>
              <a:xfrm>
                <a:off x="3406445" y="6381940"/>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603" name="Mary Eddison"/>
              <p:cNvSpPr/>
              <p:nvPr/>
            </p:nvSpPr>
            <p:spPr>
              <a:xfrm>
                <a:off x="2598129" y="5787134"/>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Mary Eddison</a:t>
                </a:r>
              </a:p>
            </p:txBody>
          </p:sp>
        </p:grpSp>
        <p:grpSp>
          <p:nvGrpSpPr>
            <p:cNvPr id="9" name="Group 8">
              <a:extLst>
                <a:ext uri="{FF2B5EF4-FFF2-40B4-BE49-F238E27FC236}">
                  <a16:creationId xmlns:a16="http://schemas.microsoft.com/office/drawing/2014/main" id="{AE43FECE-0837-8D46-BDDE-096EE342136E}"/>
                </a:ext>
              </a:extLst>
            </p:cNvPr>
            <p:cNvGrpSpPr/>
            <p:nvPr/>
          </p:nvGrpSpPr>
          <p:grpSpPr>
            <a:xfrm>
              <a:off x="7806970" y="5787134"/>
              <a:ext cx="3589288" cy="932142"/>
              <a:chOff x="7806970" y="5787134"/>
              <a:chExt cx="3589288" cy="932142"/>
            </a:xfrm>
          </p:grpSpPr>
          <p:sp>
            <p:nvSpPr>
              <p:cNvPr id="605" name="Rectangle"/>
              <p:cNvSpPr/>
              <p:nvPr/>
            </p:nvSpPr>
            <p:spPr>
              <a:xfrm>
                <a:off x="8601253" y="6565120"/>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06" name="MANAGER"/>
              <p:cNvSpPr/>
              <p:nvPr/>
            </p:nvSpPr>
            <p:spPr>
              <a:xfrm>
                <a:off x="8615286" y="6381940"/>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09" name="Tony Stark"/>
              <p:cNvSpPr/>
              <p:nvPr/>
            </p:nvSpPr>
            <p:spPr>
              <a:xfrm>
                <a:off x="7806970" y="5787134"/>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Tony Stark</a:t>
                </a:r>
              </a:p>
            </p:txBody>
          </p:sp>
        </p:grpSp>
        <p:grpSp>
          <p:nvGrpSpPr>
            <p:cNvPr id="12" name="Group 11">
              <a:extLst>
                <a:ext uri="{FF2B5EF4-FFF2-40B4-BE49-F238E27FC236}">
                  <a16:creationId xmlns:a16="http://schemas.microsoft.com/office/drawing/2014/main" id="{D694370A-28E4-584F-99CE-577F625E77B1}"/>
                </a:ext>
              </a:extLst>
            </p:cNvPr>
            <p:cNvGrpSpPr/>
            <p:nvPr/>
          </p:nvGrpSpPr>
          <p:grpSpPr>
            <a:xfrm>
              <a:off x="13015810" y="5787134"/>
              <a:ext cx="3589288" cy="932142"/>
              <a:chOff x="13015810" y="5787134"/>
              <a:chExt cx="3589288" cy="932142"/>
            </a:xfrm>
          </p:grpSpPr>
          <p:sp>
            <p:nvSpPr>
              <p:cNvPr id="611" name="Rectangle"/>
              <p:cNvSpPr/>
              <p:nvPr/>
            </p:nvSpPr>
            <p:spPr>
              <a:xfrm>
                <a:off x="13810093" y="6565120"/>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12" name="MANAGER"/>
              <p:cNvSpPr/>
              <p:nvPr/>
            </p:nvSpPr>
            <p:spPr>
              <a:xfrm>
                <a:off x="13824126" y="6381940"/>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15" name="Mark Freeman"/>
              <p:cNvSpPr/>
              <p:nvPr/>
            </p:nvSpPr>
            <p:spPr>
              <a:xfrm>
                <a:off x="13015810" y="5787134"/>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Mark Freeman</a:t>
                </a:r>
              </a:p>
            </p:txBody>
          </p:sp>
        </p:grpSp>
        <p:grpSp>
          <p:nvGrpSpPr>
            <p:cNvPr id="13" name="Group 12">
              <a:extLst>
                <a:ext uri="{FF2B5EF4-FFF2-40B4-BE49-F238E27FC236}">
                  <a16:creationId xmlns:a16="http://schemas.microsoft.com/office/drawing/2014/main" id="{F19DEFF6-76E8-E049-BF3A-F74687D9A746}"/>
                </a:ext>
              </a:extLst>
            </p:cNvPr>
            <p:cNvGrpSpPr/>
            <p:nvPr/>
          </p:nvGrpSpPr>
          <p:grpSpPr>
            <a:xfrm>
              <a:off x="18224651" y="5787134"/>
              <a:ext cx="3589288" cy="932142"/>
              <a:chOff x="18224651" y="5787134"/>
              <a:chExt cx="3589288" cy="932142"/>
            </a:xfrm>
          </p:grpSpPr>
          <p:sp>
            <p:nvSpPr>
              <p:cNvPr id="617" name="Rectangle"/>
              <p:cNvSpPr/>
              <p:nvPr/>
            </p:nvSpPr>
            <p:spPr>
              <a:xfrm>
                <a:off x="19018934" y="6565120"/>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18" name="MANAGER"/>
              <p:cNvSpPr/>
              <p:nvPr/>
            </p:nvSpPr>
            <p:spPr>
              <a:xfrm>
                <a:off x="19032967" y="6381940"/>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21" name="Loky Lee"/>
              <p:cNvSpPr/>
              <p:nvPr/>
            </p:nvSpPr>
            <p:spPr>
              <a:xfrm>
                <a:off x="18224651" y="5787134"/>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Loky</a:t>
                </a:r>
                <a:r>
                  <a:rPr b="1" dirty="0">
                    <a:solidFill>
                      <a:schemeClr val="tx1"/>
                    </a:solidFill>
                    <a:latin typeface="Montserrat ExtraBold" pitchFamily="2" charset="77"/>
                  </a:rPr>
                  <a:t> Lee</a:t>
                </a:r>
              </a:p>
            </p:txBody>
          </p:sp>
        </p:grpSp>
      </p:grpSp>
      <p:grpSp>
        <p:nvGrpSpPr>
          <p:cNvPr id="19" name="Group 18">
            <a:extLst>
              <a:ext uri="{FF2B5EF4-FFF2-40B4-BE49-F238E27FC236}">
                <a16:creationId xmlns:a16="http://schemas.microsoft.com/office/drawing/2014/main" id="{9FD4CE05-ACD3-7843-BB51-547A3164F3C7}"/>
              </a:ext>
            </a:extLst>
          </p:cNvPr>
          <p:cNvGrpSpPr/>
          <p:nvPr/>
        </p:nvGrpSpPr>
        <p:grpSpPr>
          <a:xfrm>
            <a:off x="2584095" y="10889751"/>
            <a:ext cx="19215811" cy="932142"/>
            <a:chOff x="2584095" y="10889751"/>
            <a:chExt cx="19215811" cy="932142"/>
          </a:xfrm>
        </p:grpSpPr>
        <p:grpSp>
          <p:nvGrpSpPr>
            <p:cNvPr id="14" name="Group 13">
              <a:extLst>
                <a:ext uri="{FF2B5EF4-FFF2-40B4-BE49-F238E27FC236}">
                  <a16:creationId xmlns:a16="http://schemas.microsoft.com/office/drawing/2014/main" id="{D5220ECD-DF3D-514F-91EA-897B808E65E3}"/>
                </a:ext>
              </a:extLst>
            </p:cNvPr>
            <p:cNvGrpSpPr/>
            <p:nvPr/>
          </p:nvGrpSpPr>
          <p:grpSpPr>
            <a:xfrm>
              <a:off x="2584095" y="10889751"/>
              <a:ext cx="3589289" cy="932142"/>
              <a:chOff x="2584095" y="10889751"/>
              <a:chExt cx="3589289" cy="932142"/>
            </a:xfrm>
          </p:grpSpPr>
          <p:sp>
            <p:nvSpPr>
              <p:cNvPr id="623" name="Rectangle"/>
              <p:cNvSpPr/>
              <p:nvPr/>
            </p:nvSpPr>
            <p:spPr>
              <a:xfrm>
                <a:off x="3378378"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24" name="MANAGER"/>
              <p:cNvSpPr/>
              <p:nvPr/>
            </p:nvSpPr>
            <p:spPr>
              <a:xfrm>
                <a:off x="3365572" y="11484557"/>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27" name="Helen Harper"/>
              <p:cNvSpPr/>
              <p:nvPr/>
            </p:nvSpPr>
            <p:spPr>
              <a:xfrm>
                <a:off x="2584095" y="10889751"/>
                <a:ext cx="358928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Helen Harper</a:t>
                </a:r>
              </a:p>
            </p:txBody>
          </p:sp>
        </p:grpSp>
        <p:grpSp>
          <p:nvGrpSpPr>
            <p:cNvPr id="15" name="Group 14">
              <a:extLst>
                <a:ext uri="{FF2B5EF4-FFF2-40B4-BE49-F238E27FC236}">
                  <a16:creationId xmlns:a16="http://schemas.microsoft.com/office/drawing/2014/main" id="{B7201DB8-86F2-0D4D-AFE1-42CA1A3789F5}"/>
                </a:ext>
              </a:extLst>
            </p:cNvPr>
            <p:cNvGrpSpPr/>
            <p:nvPr/>
          </p:nvGrpSpPr>
          <p:grpSpPr>
            <a:xfrm>
              <a:off x="7792936" y="10889751"/>
              <a:ext cx="3589289" cy="932142"/>
              <a:chOff x="7792936" y="10889751"/>
              <a:chExt cx="3589289" cy="932142"/>
            </a:xfrm>
          </p:grpSpPr>
          <p:sp>
            <p:nvSpPr>
              <p:cNvPr id="629" name="Rectangle"/>
              <p:cNvSpPr/>
              <p:nvPr/>
            </p:nvSpPr>
            <p:spPr>
              <a:xfrm>
                <a:off x="8587219"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30" name="MANAGER"/>
              <p:cNvSpPr/>
              <p:nvPr/>
            </p:nvSpPr>
            <p:spPr>
              <a:xfrm>
                <a:off x="8574413" y="11484557"/>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33" name="Max Factor"/>
              <p:cNvSpPr/>
              <p:nvPr/>
            </p:nvSpPr>
            <p:spPr>
              <a:xfrm>
                <a:off x="7792936" y="10889751"/>
                <a:ext cx="358928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Max Factor</a:t>
                </a:r>
              </a:p>
            </p:txBody>
          </p:sp>
        </p:grpSp>
        <p:grpSp>
          <p:nvGrpSpPr>
            <p:cNvPr id="16" name="Group 15">
              <a:extLst>
                <a:ext uri="{FF2B5EF4-FFF2-40B4-BE49-F238E27FC236}">
                  <a16:creationId xmlns:a16="http://schemas.microsoft.com/office/drawing/2014/main" id="{477A5754-D8A2-684C-83F1-8D5A8FE3698E}"/>
                </a:ext>
              </a:extLst>
            </p:cNvPr>
            <p:cNvGrpSpPr/>
            <p:nvPr/>
          </p:nvGrpSpPr>
          <p:grpSpPr>
            <a:xfrm>
              <a:off x="13001777" y="10889751"/>
              <a:ext cx="3589288" cy="932142"/>
              <a:chOff x="13001777" y="10889751"/>
              <a:chExt cx="3589288" cy="932142"/>
            </a:xfrm>
          </p:grpSpPr>
          <p:sp>
            <p:nvSpPr>
              <p:cNvPr id="635" name="Rectangle"/>
              <p:cNvSpPr/>
              <p:nvPr/>
            </p:nvSpPr>
            <p:spPr>
              <a:xfrm>
                <a:off x="13796060"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36" name="MANAGER"/>
              <p:cNvSpPr/>
              <p:nvPr/>
            </p:nvSpPr>
            <p:spPr>
              <a:xfrm>
                <a:off x="13810093" y="11484557"/>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39" name="Andy Eddison"/>
              <p:cNvSpPr/>
              <p:nvPr/>
            </p:nvSpPr>
            <p:spPr>
              <a:xfrm>
                <a:off x="13001777"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Andy Eddison</a:t>
                </a:r>
              </a:p>
            </p:txBody>
          </p:sp>
        </p:grpSp>
        <p:grpSp>
          <p:nvGrpSpPr>
            <p:cNvPr id="17" name="Group 16">
              <a:extLst>
                <a:ext uri="{FF2B5EF4-FFF2-40B4-BE49-F238E27FC236}">
                  <a16:creationId xmlns:a16="http://schemas.microsoft.com/office/drawing/2014/main" id="{41FAC125-2E3F-1841-9A49-3F1009E9571F}"/>
                </a:ext>
              </a:extLst>
            </p:cNvPr>
            <p:cNvGrpSpPr/>
            <p:nvPr/>
          </p:nvGrpSpPr>
          <p:grpSpPr>
            <a:xfrm>
              <a:off x="18210618" y="10889751"/>
              <a:ext cx="3589288" cy="932142"/>
              <a:chOff x="18210618" y="10889751"/>
              <a:chExt cx="3589288" cy="932142"/>
            </a:xfrm>
          </p:grpSpPr>
          <p:sp>
            <p:nvSpPr>
              <p:cNvPr id="641" name="Rectangle"/>
              <p:cNvSpPr/>
              <p:nvPr/>
            </p:nvSpPr>
            <p:spPr>
              <a:xfrm>
                <a:off x="19004901"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42" name="MANAGER"/>
              <p:cNvSpPr/>
              <p:nvPr/>
            </p:nvSpPr>
            <p:spPr>
              <a:xfrm>
                <a:off x="18992095" y="11484557"/>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45" name="Chan Hu"/>
              <p:cNvSpPr/>
              <p:nvPr/>
            </p:nvSpPr>
            <p:spPr>
              <a:xfrm>
                <a:off x="18210618"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Chan Hu</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D2F3B43-6241-2C47-B318-F50174AACBC9}"/>
              </a:ext>
            </a:extLst>
          </p:cNvPr>
          <p:cNvSpPr>
            <a:spLocks noGrp="1"/>
          </p:cNvSpPr>
          <p:nvPr>
            <p:ph type="pic" sz="quarter" idx="13"/>
          </p:nvPr>
        </p:nvSpPr>
        <p:spPr>
          <a:xfrm>
            <a:off x="13899628" y="2537007"/>
            <a:ext cx="2948400" cy="2948400"/>
          </a:xfrm>
          <a:prstGeom prst="roundRect">
            <a:avLst>
              <a:gd name="adj" fmla="val 6680"/>
            </a:avLst>
          </a:prstGeom>
        </p:spPr>
      </p:sp>
      <p:sp>
        <p:nvSpPr>
          <p:cNvPr id="6" name="Picture Placeholder 5">
            <a:extLst>
              <a:ext uri="{FF2B5EF4-FFF2-40B4-BE49-F238E27FC236}">
                <a16:creationId xmlns:a16="http://schemas.microsoft.com/office/drawing/2014/main" id="{76FBA954-AFC1-224B-B446-4C9159FC501C}"/>
              </a:ext>
            </a:extLst>
          </p:cNvPr>
          <p:cNvSpPr>
            <a:spLocks noGrp="1"/>
          </p:cNvSpPr>
          <p:nvPr>
            <p:ph type="pic" sz="quarter" idx="14"/>
          </p:nvPr>
        </p:nvSpPr>
        <p:spPr>
          <a:xfrm>
            <a:off x="19110053" y="2537007"/>
            <a:ext cx="2948400" cy="2948400"/>
          </a:xfrm>
          <a:prstGeom prst="roundRect">
            <a:avLst>
              <a:gd name="adj" fmla="val 6942"/>
            </a:avLst>
          </a:prstGeom>
        </p:spPr>
      </p:sp>
      <p:sp>
        <p:nvSpPr>
          <p:cNvPr id="10" name="Picture Placeholder 9">
            <a:extLst>
              <a:ext uri="{FF2B5EF4-FFF2-40B4-BE49-F238E27FC236}">
                <a16:creationId xmlns:a16="http://schemas.microsoft.com/office/drawing/2014/main" id="{ABB76146-F9D0-8F44-AA2B-1DFF83F4848C}"/>
              </a:ext>
            </a:extLst>
          </p:cNvPr>
          <p:cNvSpPr>
            <a:spLocks noGrp="1"/>
          </p:cNvSpPr>
          <p:nvPr>
            <p:ph type="pic" sz="quarter" idx="18"/>
          </p:nvPr>
        </p:nvSpPr>
        <p:spPr>
          <a:xfrm>
            <a:off x="13899628" y="7628386"/>
            <a:ext cx="2948400" cy="2948400"/>
          </a:xfrm>
          <a:prstGeom prst="roundRect">
            <a:avLst>
              <a:gd name="adj" fmla="val 7205"/>
            </a:avLst>
          </a:prstGeom>
        </p:spPr>
      </p:sp>
      <p:sp>
        <p:nvSpPr>
          <p:cNvPr id="11" name="Picture Placeholder 10">
            <a:extLst>
              <a:ext uri="{FF2B5EF4-FFF2-40B4-BE49-F238E27FC236}">
                <a16:creationId xmlns:a16="http://schemas.microsoft.com/office/drawing/2014/main" id="{27A74A0E-0ED5-904C-9565-0A4237329204}"/>
              </a:ext>
            </a:extLst>
          </p:cNvPr>
          <p:cNvSpPr>
            <a:spLocks noGrp="1"/>
          </p:cNvSpPr>
          <p:nvPr>
            <p:ph type="pic" sz="quarter" idx="19"/>
          </p:nvPr>
        </p:nvSpPr>
        <p:spPr>
          <a:xfrm>
            <a:off x="19110053" y="7628386"/>
            <a:ext cx="2948400" cy="2948400"/>
          </a:xfrm>
          <a:prstGeom prst="roundRect">
            <a:avLst>
              <a:gd name="adj" fmla="val 7468"/>
            </a:avLst>
          </a:prstGeom>
        </p:spPr>
      </p:sp>
      <p:sp>
        <p:nvSpPr>
          <p:cNvPr id="648" name="Rectangle"/>
          <p:cNvSpPr/>
          <p:nvPr/>
        </p:nvSpPr>
        <p:spPr>
          <a:xfrm>
            <a:off x="-8467" y="-8467"/>
            <a:ext cx="11319966"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sp>
        <p:nvSpPr>
          <p:cNvPr id="651"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rgbClr val="94969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8" name="Group 7">
            <a:extLst>
              <a:ext uri="{FF2B5EF4-FFF2-40B4-BE49-F238E27FC236}">
                <a16:creationId xmlns:a16="http://schemas.microsoft.com/office/drawing/2014/main" id="{0FF0F828-2907-1E42-BC6A-97E8AE3A2064}"/>
              </a:ext>
            </a:extLst>
          </p:cNvPr>
          <p:cNvGrpSpPr/>
          <p:nvPr/>
        </p:nvGrpSpPr>
        <p:grpSpPr>
          <a:xfrm>
            <a:off x="13595592" y="5787134"/>
            <a:ext cx="8798130" cy="932140"/>
            <a:chOff x="13595592" y="5787134"/>
            <a:chExt cx="8798130" cy="932140"/>
          </a:xfrm>
        </p:grpSpPr>
        <p:grpSp>
          <p:nvGrpSpPr>
            <p:cNvPr id="2" name="Group 1">
              <a:extLst>
                <a:ext uri="{FF2B5EF4-FFF2-40B4-BE49-F238E27FC236}">
                  <a16:creationId xmlns:a16="http://schemas.microsoft.com/office/drawing/2014/main" id="{A5956380-7B27-554D-95FD-258083935F3C}"/>
                </a:ext>
              </a:extLst>
            </p:cNvPr>
            <p:cNvGrpSpPr/>
            <p:nvPr/>
          </p:nvGrpSpPr>
          <p:grpSpPr>
            <a:xfrm>
              <a:off x="13595592" y="5787134"/>
              <a:ext cx="3589289" cy="932140"/>
              <a:chOff x="13595592" y="5787134"/>
              <a:chExt cx="3589289" cy="932140"/>
            </a:xfrm>
          </p:grpSpPr>
          <p:sp>
            <p:nvSpPr>
              <p:cNvPr id="652" name="Rectangle"/>
              <p:cNvSpPr/>
              <p:nvPr/>
            </p:nvSpPr>
            <p:spPr>
              <a:xfrm>
                <a:off x="14389875" y="6565120"/>
                <a:ext cx="200072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53" name="MANAGER"/>
              <p:cNvSpPr/>
              <p:nvPr/>
            </p:nvSpPr>
            <p:spPr>
              <a:xfrm>
                <a:off x="14396524" y="6381938"/>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656" name="Mark Freeman"/>
              <p:cNvSpPr/>
              <p:nvPr/>
            </p:nvSpPr>
            <p:spPr>
              <a:xfrm>
                <a:off x="13595592" y="5787134"/>
                <a:ext cx="358928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Mark Freeman</a:t>
                </a:r>
              </a:p>
            </p:txBody>
          </p:sp>
        </p:grpSp>
        <p:grpSp>
          <p:nvGrpSpPr>
            <p:cNvPr id="3" name="Group 2">
              <a:extLst>
                <a:ext uri="{FF2B5EF4-FFF2-40B4-BE49-F238E27FC236}">
                  <a16:creationId xmlns:a16="http://schemas.microsoft.com/office/drawing/2014/main" id="{E902664B-A278-B947-BCC3-0601EC886FBB}"/>
                </a:ext>
              </a:extLst>
            </p:cNvPr>
            <p:cNvGrpSpPr/>
            <p:nvPr/>
          </p:nvGrpSpPr>
          <p:grpSpPr>
            <a:xfrm>
              <a:off x="18804434" y="5787134"/>
              <a:ext cx="3589288" cy="932140"/>
              <a:chOff x="18804434" y="5787134"/>
              <a:chExt cx="3589288" cy="932140"/>
            </a:xfrm>
          </p:grpSpPr>
          <p:sp>
            <p:nvSpPr>
              <p:cNvPr id="658" name="Rectangle"/>
              <p:cNvSpPr/>
              <p:nvPr/>
            </p:nvSpPr>
            <p:spPr>
              <a:xfrm>
                <a:off x="19598717" y="6565120"/>
                <a:ext cx="200072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59" name="MANAGER"/>
              <p:cNvSpPr/>
              <p:nvPr/>
            </p:nvSpPr>
            <p:spPr>
              <a:xfrm>
                <a:off x="19605366" y="6381938"/>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662" name="Loky Lee"/>
              <p:cNvSpPr/>
              <p:nvPr/>
            </p:nvSpPr>
            <p:spPr>
              <a:xfrm>
                <a:off x="18804434" y="5787134"/>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err="1">
                    <a:solidFill>
                      <a:schemeClr val="tx1"/>
                    </a:solidFill>
                    <a:latin typeface="Montserrat ExtraBold" pitchFamily="2" charset="77"/>
                  </a:rPr>
                  <a:t>Loky</a:t>
                </a:r>
                <a:r>
                  <a:rPr b="1" dirty="0">
                    <a:solidFill>
                      <a:schemeClr val="tx1"/>
                    </a:solidFill>
                    <a:latin typeface="Montserrat ExtraBold" pitchFamily="2" charset="77"/>
                  </a:rPr>
                  <a:t> Lee</a:t>
                </a:r>
              </a:p>
            </p:txBody>
          </p:sp>
        </p:grpSp>
      </p:grpSp>
      <p:grpSp>
        <p:nvGrpSpPr>
          <p:cNvPr id="9" name="Group 8">
            <a:extLst>
              <a:ext uri="{FF2B5EF4-FFF2-40B4-BE49-F238E27FC236}">
                <a16:creationId xmlns:a16="http://schemas.microsoft.com/office/drawing/2014/main" id="{56450BD3-BB60-5F4A-B610-9B5BB9B4EEB2}"/>
              </a:ext>
            </a:extLst>
          </p:cNvPr>
          <p:cNvGrpSpPr/>
          <p:nvPr/>
        </p:nvGrpSpPr>
        <p:grpSpPr>
          <a:xfrm>
            <a:off x="13581559" y="10889751"/>
            <a:ext cx="8798130" cy="932140"/>
            <a:chOff x="13581559" y="10889751"/>
            <a:chExt cx="8798130" cy="932140"/>
          </a:xfrm>
        </p:grpSpPr>
        <p:grpSp>
          <p:nvGrpSpPr>
            <p:cNvPr id="7" name="Group 6">
              <a:extLst>
                <a:ext uri="{FF2B5EF4-FFF2-40B4-BE49-F238E27FC236}">
                  <a16:creationId xmlns:a16="http://schemas.microsoft.com/office/drawing/2014/main" id="{4198048D-5F8A-304B-876D-BE9036D6B3D4}"/>
                </a:ext>
              </a:extLst>
            </p:cNvPr>
            <p:cNvGrpSpPr/>
            <p:nvPr/>
          </p:nvGrpSpPr>
          <p:grpSpPr>
            <a:xfrm>
              <a:off x="13581559" y="10889751"/>
              <a:ext cx="3589288" cy="932140"/>
              <a:chOff x="13581559" y="10889751"/>
              <a:chExt cx="3589288" cy="932140"/>
            </a:xfrm>
          </p:grpSpPr>
          <p:sp>
            <p:nvSpPr>
              <p:cNvPr id="664" name="Rectangle"/>
              <p:cNvSpPr/>
              <p:nvPr/>
            </p:nvSpPr>
            <p:spPr>
              <a:xfrm>
                <a:off x="14375842" y="11667737"/>
                <a:ext cx="200072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65" name="MANAGER"/>
              <p:cNvSpPr/>
              <p:nvPr/>
            </p:nvSpPr>
            <p:spPr>
              <a:xfrm>
                <a:off x="14382491" y="11484555"/>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68" name="Andy Eddison"/>
              <p:cNvSpPr/>
              <p:nvPr/>
            </p:nvSpPr>
            <p:spPr>
              <a:xfrm>
                <a:off x="13581559"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Andy Eddison</a:t>
                </a:r>
              </a:p>
            </p:txBody>
          </p:sp>
        </p:grpSp>
        <p:grpSp>
          <p:nvGrpSpPr>
            <p:cNvPr id="4" name="Group 3">
              <a:extLst>
                <a:ext uri="{FF2B5EF4-FFF2-40B4-BE49-F238E27FC236}">
                  <a16:creationId xmlns:a16="http://schemas.microsoft.com/office/drawing/2014/main" id="{09E63A10-7D4A-DF4D-869E-95BCBE919CB6}"/>
                </a:ext>
              </a:extLst>
            </p:cNvPr>
            <p:cNvGrpSpPr/>
            <p:nvPr/>
          </p:nvGrpSpPr>
          <p:grpSpPr>
            <a:xfrm>
              <a:off x="18790401" y="10889751"/>
              <a:ext cx="3589288" cy="932140"/>
              <a:chOff x="18790401" y="10889751"/>
              <a:chExt cx="3589288" cy="932140"/>
            </a:xfrm>
          </p:grpSpPr>
          <p:sp>
            <p:nvSpPr>
              <p:cNvPr id="670" name="Rectangle"/>
              <p:cNvSpPr/>
              <p:nvPr/>
            </p:nvSpPr>
            <p:spPr>
              <a:xfrm>
                <a:off x="19584684" y="11667737"/>
                <a:ext cx="2000722"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71" name="MANAGER"/>
              <p:cNvSpPr/>
              <p:nvPr/>
            </p:nvSpPr>
            <p:spPr>
              <a:xfrm>
                <a:off x="19591333" y="11484555"/>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674" name="Chan Hu"/>
              <p:cNvSpPr/>
              <p:nvPr/>
            </p:nvSpPr>
            <p:spPr>
              <a:xfrm>
                <a:off x="18790401"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Chan Hu</a:t>
                </a:r>
              </a:p>
            </p:txBody>
          </p:sp>
        </p:grpSp>
      </p:grpSp>
      <p:sp>
        <p:nvSpPr>
          <p:cNvPr id="676" name="All the world is made of faith, and trust, and pixie dust."/>
          <p:cNvSpPr txBox="1"/>
          <p:nvPr/>
        </p:nvSpPr>
        <p:spPr>
          <a:xfrm>
            <a:off x="2704724" y="3180797"/>
            <a:ext cx="6135952"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All the world is made of faith, and trust, and pixie dust.</a:t>
            </a:r>
          </a:p>
        </p:txBody>
      </p:sp>
      <p:sp>
        <p:nvSpPr>
          <p:cNvPr id="677"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2699435" y="6671730"/>
            <a:ext cx="6462757" cy="372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 </a:t>
            </a:r>
            <a:r>
              <a:rPr dirty="0" err="1">
                <a:solidFill>
                  <a:schemeClr val="accent1">
                    <a:lumMod val="40000"/>
                    <a:lumOff val="60000"/>
                  </a:schemeClr>
                </a:solidFill>
              </a:rPr>
              <a:t>aliqua</a:t>
            </a:r>
            <a:r>
              <a:rPr dirty="0">
                <a:solidFill>
                  <a:schemeClr val="accent1">
                    <a:lumMod val="40000"/>
                    <a:lumOff val="60000"/>
                  </a:schemeClr>
                </a:solidFill>
              </a:rPr>
              <a:t>. </a:t>
            </a:r>
            <a:r>
              <a:rPr dirty="0" err="1">
                <a:solidFill>
                  <a:schemeClr val="accent1">
                    <a:lumMod val="40000"/>
                    <a:lumOff val="60000"/>
                  </a:schemeClr>
                </a:solidFill>
              </a:rPr>
              <a:t>Arcu</a:t>
            </a:r>
            <a:r>
              <a:rPr dirty="0">
                <a:solidFill>
                  <a:schemeClr val="accent1">
                    <a:lumMod val="40000"/>
                    <a:lumOff val="60000"/>
                  </a:schemeClr>
                </a:solidFill>
              </a:rPr>
              <a:t> dictum </a:t>
            </a:r>
            <a:r>
              <a:rPr dirty="0" err="1">
                <a:solidFill>
                  <a:schemeClr val="accent1">
                    <a:lumMod val="40000"/>
                    <a:lumOff val="60000"/>
                  </a:schemeClr>
                </a:solidFill>
              </a:rPr>
              <a:t>varius</a:t>
            </a:r>
            <a:r>
              <a:rPr dirty="0">
                <a:solidFill>
                  <a:schemeClr val="accent1">
                    <a:lumMod val="40000"/>
                    <a:lumOff val="60000"/>
                  </a:schemeClr>
                </a:solidFill>
              </a:rPr>
              <a:t> </a:t>
            </a:r>
            <a:r>
              <a:rPr dirty="0" err="1">
                <a:solidFill>
                  <a:schemeClr val="accent1">
                    <a:lumMod val="40000"/>
                    <a:lumOff val="60000"/>
                  </a:schemeClr>
                </a:solidFill>
              </a:rPr>
              <a:t>duis</a:t>
            </a:r>
            <a:r>
              <a:rPr dirty="0">
                <a:solidFill>
                  <a:schemeClr val="accent1">
                    <a:lumMod val="40000"/>
                    <a:lumOff val="60000"/>
                  </a:schemeClr>
                </a:solidFill>
              </a:rPr>
              <a:t> at lorem </a:t>
            </a:r>
            <a:r>
              <a:rPr dirty="0" err="1">
                <a:solidFill>
                  <a:schemeClr val="accent1">
                    <a:lumMod val="40000"/>
                    <a:lumOff val="60000"/>
                  </a:schemeClr>
                </a:solidFill>
              </a:rPr>
              <a:t>donec</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aliquam</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 </a:t>
            </a:r>
            <a:r>
              <a:rPr dirty="0" err="1">
                <a:solidFill>
                  <a:schemeClr val="accent1">
                    <a:lumMod val="40000"/>
                    <a:lumOff val="60000"/>
                  </a:schemeClr>
                </a:solidFill>
              </a:rPr>
              <a:t>quis</a:t>
            </a:r>
            <a:r>
              <a:rPr dirty="0">
                <a:solidFill>
                  <a:schemeClr val="accent1">
                    <a:lumMod val="40000"/>
                    <a:lumOff val="60000"/>
                  </a:schemeClr>
                </a:solidFill>
              </a:rPr>
              <a:t> ipsum </a:t>
            </a:r>
            <a:r>
              <a:rPr dirty="0" err="1">
                <a:solidFill>
                  <a:schemeClr val="accent1">
                    <a:lumMod val="40000"/>
                    <a:lumOff val="60000"/>
                  </a:schemeClr>
                </a:solidFill>
              </a:rPr>
              <a:t>suspendisse</a:t>
            </a:r>
            <a:r>
              <a:rPr dirty="0">
                <a:solidFill>
                  <a:schemeClr val="accent1">
                    <a:lumMod val="40000"/>
                    <a:lumOff val="60000"/>
                  </a:schemeClr>
                </a:solidFill>
              </a:rPr>
              <a:t> </a:t>
            </a:r>
            <a:r>
              <a:rPr dirty="0" err="1">
                <a:solidFill>
                  <a:schemeClr val="accent1">
                    <a:lumMod val="40000"/>
                    <a:lumOff val="60000"/>
                  </a:schemeClr>
                </a:solidFill>
              </a:rPr>
              <a:t>ultrices</a:t>
            </a:r>
            <a:r>
              <a:rPr dirty="0">
                <a:solidFill>
                  <a:schemeClr val="accent1">
                    <a:lumMod val="40000"/>
                    <a:lumOff val="60000"/>
                  </a:schemeClr>
                </a:solidFill>
              </a:rPr>
              <a:t> gravida. </a:t>
            </a:r>
            <a:r>
              <a:rPr dirty="0" err="1">
                <a:solidFill>
                  <a:schemeClr val="accent1">
                    <a:lumMod val="40000"/>
                    <a:lumOff val="60000"/>
                  </a:schemeClr>
                </a:solidFill>
              </a:rPr>
              <a:t>Curabitur</a:t>
            </a:r>
            <a:r>
              <a:rPr dirty="0">
                <a:solidFill>
                  <a:schemeClr val="accent1">
                    <a:lumMod val="40000"/>
                    <a:lumOff val="60000"/>
                  </a:schemeClr>
                </a:solidFill>
              </a:rPr>
              <a:t> gravida </a:t>
            </a:r>
            <a:r>
              <a:rPr dirty="0" err="1">
                <a:solidFill>
                  <a:schemeClr val="accent1">
                    <a:lumMod val="40000"/>
                    <a:lumOff val="60000"/>
                  </a:schemeClr>
                </a:solidFill>
              </a:rPr>
              <a:t>arcu</a:t>
            </a:r>
            <a:r>
              <a:rPr dirty="0">
                <a:solidFill>
                  <a:schemeClr val="accent1">
                    <a:lumMod val="40000"/>
                    <a:lumOff val="60000"/>
                  </a:schemeClr>
                </a:solidFill>
              </a:rPr>
              <a:t> ac </a:t>
            </a:r>
            <a:r>
              <a:rPr dirty="0" err="1">
                <a:solidFill>
                  <a:schemeClr val="accent1">
                    <a:lumMod val="40000"/>
                    <a:lumOff val="60000"/>
                  </a:schemeClr>
                </a:solidFill>
              </a:rPr>
              <a:t>tortor</a:t>
            </a:r>
            <a:r>
              <a:rPr dirty="0">
                <a:solidFill>
                  <a:schemeClr val="accent1">
                    <a:lumMod val="40000"/>
                    <a:lumOff val="60000"/>
                  </a:schemeClr>
                </a:solidFill>
              </a:rPr>
              <a:t>. Nunc non </a:t>
            </a:r>
            <a:r>
              <a:rPr dirty="0" err="1">
                <a:solidFill>
                  <a:schemeClr val="accent1">
                    <a:lumMod val="40000"/>
                    <a:lumOff val="60000"/>
                  </a:schemeClr>
                </a:solidFill>
              </a:rPr>
              <a:t>blandit</a:t>
            </a:r>
            <a:r>
              <a:rPr dirty="0">
                <a:solidFill>
                  <a:schemeClr val="accent1">
                    <a:lumMod val="40000"/>
                    <a:lumOff val="60000"/>
                  </a:schemeClr>
                </a:solidFill>
              </a:rPr>
              <a:t> </a:t>
            </a:r>
            <a:r>
              <a:rPr dirty="0" err="1">
                <a:solidFill>
                  <a:schemeClr val="accent1">
                    <a:lumMod val="40000"/>
                    <a:lumOff val="60000"/>
                  </a:schemeClr>
                </a:solidFill>
              </a:rPr>
              <a:t>massa</a:t>
            </a:r>
            <a:r>
              <a:rPr dirty="0">
                <a:solidFill>
                  <a:schemeClr val="accent1">
                    <a:lumMod val="40000"/>
                    <a:lumOff val="60000"/>
                  </a:schemeClr>
                </a:solidFill>
              </a:rPr>
              <a:t> </a:t>
            </a:r>
            <a:r>
              <a:rPr dirty="0" err="1">
                <a:solidFill>
                  <a:schemeClr val="accent1">
                    <a:lumMod val="40000"/>
                    <a:lumOff val="60000"/>
                  </a:schemeClr>
                </a:solidFill>
              </a:rPr>
              <a:t>enim</a:t>
            </a:r>
            <a:r>
              <a:rPr dirty="0">
                <a:solidFill>
                  <a:schemeClr val="accent1">
                    <a:lumMod val="40000"/>
                    <a:lumOff val="60000"/>
                  </a:schemeClr>
                </a:solidFill>
              </a:rPr>
              <a:t> </a:t>
            </a:r>
            <a:r>
              <a:rPr dirty="0" err="1">
                <a:solidFill>
                  <a:schemeClr val="accent1">
                    <a:lumMod val="40000"/>
                    <a:lumOff val="60000"/>
                  </a:schemeClr>
                </a:solidFill>
              </a:rPr>
              <a:t>nec</a:t>
            </a:r>
            <a:r>
              <a:rPr dirty="0">
                <a:solidFill>
                  <a:schemeClr val="accent1">
                    <a:lumMod val="40000"/>
                    <a:lumOff val="60000"/>
                  </a:schemeClr>
                </a:solidFill>
              </a:rPr>
              <a:t> dui. Habitant </a:t>
            </a:r>
            <a:r>
              <a:rPr dirty="0" err="1">
                <a:solidFill>
                  <a:schemeClr val="accent1">
                    <a:lumMod val="40000"/>
                    <a:lumOff val="60000"/>
                  </a:schemeClr>
                </a:solidFill>
              </a:rPr>
              <a:t>morbi</a:t>
            </a:r>
            <a:r>
              <a:rPr dirty="0">
                <a:solidFill>
                  <a:schemeClr val="accent1">
                    <a:lumMod val="40000"/>
                    <a:lumOff val="60000"/>
                  </a:schemeClr>
                </a:solidFill>
              </a:rPr>
              <a:t> </a:t>
            </a:r>
            <a:r>
              <a:rPr dirty="0" err="1">
                <a:solidFill>
                  <a:schemeClr val="accent1">
                    <a:lumMod val="40000"/>
                    <a:lumOff val="60000"/>
                  </a:schemeClr>
                </a:solidFill>
              </a:rPr>
              <a:t>tristique</a:t>
            </a:r>
            <a:r>
              <a:rPr dirty="0">
                <a:solidFill>
                  <a:schemeClr val="accent1">
                    <a:lumMod val="40000"/>
                    <a:lumOff val="60000"/>
                  </a:schemeClr>
                </a:solidFill>
              </a:rPr>
              <a:t> </a:t>
            </a:r>
            <a:r>
              <a:rPr dirty="0" err="1">
                <a:solidFill>
                  <a:schemeClr val="accent1">
                    <a:lumMod val="40000"/>
                    <a:lumOff val="60000"/>
                  </a:schemeClr>
                </a:solidFill>
              </a:rPr>
              <a:t>senectus</a:t>
            </a:r>
            <a:r>
              <a:rPr dirty="0">
                <a:solidFill>
                  <a:schemeClr val="accent1">
                    <a:lumMod val="40000"/>
                    <a:lumOff val="60000"/>
                  </a:schemeClr>
                </a:solidFill>
              </a:rPr>
              <a:t> et. </a:t>
            </a:r>
            <a:r>
              <a:rPr dirty="0" err="1">
                <a:solidFill>
                  <a:schemeClr val="accent1">
                    <a:lumMod val="40000"/>
                    <a:lumOff val="60000"/>
                  </a:schemeClr>
                </a:solidFill>
              </a:rPr>
              <a:t>Viverra</a:t>
            </a:r>
            <a:r>
              <a:rPr dirty="0">
                <a:solidFill>
                  <a:schemeClr val="accent1">
                    <a:lumMod val="40000"/>
                    <a:lumOff val="60000"/>
                  </a:schemeClr>
                </a:solidFill>
              </a:rPr>
              <a:t> </a:t>
            </a:r>
            <a:r>
              <a:rPr dirty="0" err="1">
                <a:solidFill>
                  <a:schemeClr val="accent1">
                    <a:lumMod val="40000"/>
                    <a:lumOff val="60000"/>
                  </a:schemeClr>
                </a:solidFill>
              </a:rPr>
              <a:t>maecenas</a:t>
            </a:r>
            <a:r>
              <a:rPr dirty="0">
                <a:solidFill>
                  <a:schemeClr val="accent1">
                    <a:lumMod val="40000"/>
                    <a:lumOff val="60000"/>
                  </a:schemeClr>
                </a:solidFill>
              </a:rPr>
              <a:t> </a:t>
            </a:r>
            <a:r>
              <a:rPr dirty="0" err="1">
                <a:solidFill>
                  <a:schemeClr val="accent1">
                    <a:lumMod val="40000"/>
                    <a:lumOff val="60000"/>
                  </a:schemeClr>
                </a:solidFill>
              </a:rPr>
              <a:t>accumsan</a:t>
            </a:r>
            <a:r>
              <a:rPr dirty="0">
                <a:solidFill>
                  <a:schemeClr val="accent1">
                    <a:lumMod val="40000"/>
                    <a:lumOff val="60000"/>
                  </a:schemeClr>
                </a:solidFill>
              </a:rPr>
              <a:t> </a:t>
            </a:r>
            <a:r>
              <a:rPr dirty="0" err="1">
                <a:solidFill>
                  <a:schemeClr val="accent1">
                    <a:lumMod val="40000"/>
                    <a:lumOff val="60000"/>
                  </a:schemeClr>
                </a:solidFill>
              </a:rPr>
              <a:t>lacus</a:t>
            </a:r>
            <a:r>
              <a:rPr dirty="0">
                <a:solidFill>
                  <a:schemeClr val="accent1">
                    <a:lumMod val="40000"/>
                    <a:lumOff val="60000"/>
                  </a:schemeClr>
                </a:solidFill>
              </a:rPr>
              <a:t> vel </a:t>
            </a:r>
            <a:r>
              <a:rPr dirty="0" err="1">
                <a:solidFill>
                  <a:schemeClr val="accent1">
                    <a:lumMod val="40000"/>
                    <a:lumOff val="60000"/>
                  </a:schemeClr>
                </a:solidFill>
              </a:rPr>
              <a:t>facilisis</a:t>
            </a:r>
            <a:r>
              <a:rPr dirty="0">
                <a:solidFill>
                  <a:schemeClr val="accent1">
                    <a:lumMod val="40000"/>
                    <a:lumOff val="60000"/>
                  </a:schemeClr>
                </a:solidFill>
              </a:rPr>
              <a:t> </a:t>
            </a:r>
            <a:r>
              <a:rPr dirty="0" err="1">
                <a:solidFill>
                  <a:schemeClr val="accent1">
                    <a:lumMod val="40000"/>
                    <a:lumOff val="60000"/>
                  </a:schemeClr>
                </a:solidFill>
              </a:rPr>
              <a:t>volutpat</a:t>
            </a:r>
            <a:r>
              <a:rPr dirty="0">
                <a:solidFill>
                  <a:schemeClr val="accent1">
                    <a:lumMod val="40000"/>
                    <a:lumOff val="60000"/>
                  </a:schemeClr>
                </a:solidFill>
              </a:rPr>
              <a:t> </a:t>
            </a:r>
            <a:r>
              <a:rPr dirty="0" err="1">
                <a:solidFill>
                  <a:schemeClr val="accent1">
                    <a:lumMod val="40000"/>
                    <a:lumOff val="60000"/>
                  </a:schemeClr>
                </a:solidFill>
              </a:rPr>
              <a:t>est</a:t>
            </a:r>
            <a:r>
              <a:rPr dirty="0">
                <a:solidFill>
                  <a:schemeClr val="accent1">
                    <a:lumMod val="40000"/>
                    <a:lumOff val="60000"/>
                  </a:schemeClr>
                </a:solidFill>
              </a:rPr>
              <a:t> </a:t>
            </a:r>
            <a:r>
              <a:rPr dirty="0" err="1">
                <a:solidFill>
                  <a:schemeClr val="accent1">
                    <a:lumMod val="40000"/>
                    <a:lumOff val="60000"/>
                  </a:schemeClr>
                </a:solidFill>
              </a:rPr>
              <a:t>velit</a:t>
            </a:r>
            <a:r>
              <a:rPr dirty="0">
                <a:solidFill>
                  <a:schemeClr val="accent1">
                    <a:lumMod val="40000"/>
                    <a:lumOff val="60000"/>
                  </a:schemeClr>
                </a:solidFill>
              </a:rPr>
              <a:t> </a:t>
            </a:r>
            <a:r>
              <a:rPr dirty="0" err="1">
                <a:solidFill>
                  <a:schemeClr val="accent1">
                    <a:lumMod val="40000"/>
                    <a:lumOff val="60000"/>
                  </a:schemeClr>
                </a:solidFill>
              </a:rPr>
              <a:t>egestas</a:t>
            </a:r>
            <a:r>
              <a:rPr dirty="0">
                <a:solidFill>
                  <a:schemeClr val="accent1">
                    <a:lumMod val="40000"/>
                    <a:lumOff val="60000"/>
                  </a:schemeClr>
                </a:solidFill>
              </a:rPr>
              <a:t>.</a:t>
            </a:r>
          </a:p>
        </p:txBody>
      </p:sp>
      <p:grpSp>
        <p:nvGrpSpPr>
          <p:cNvPr id="30" name="Gruppieren 29">
            <a:extLst>
              <a:ext uri="{FF2B5EF4-FFF2-40B4-BE49-F238E27FC236}">
                <a16:creationId xmlns:a16="http://schemas.microsoft.com/office/drawing/2014/main" id="{F846D00D-4BC1-8C41-8193-19D0B71BF0F2}"/>
              </a:ext>
            </a:extLst>
          </p:cNvPr>
          <p:cNvGrpSpPr/>
          <p:nvPr/>
        </p:nvGrpSpPr>
        <p:grpSpPr>
          <a:xfrm>
            <a:off x="1720750" y="1067493"/>
            <a:ext cx="2572574" cy="347207"/>
            <a:chOff x="1270660" y="1265702"/>
            <a:chExt cx="2572574" cy="347207"/>
          </a:xfrm>
        </p:grpSpPr>
        <p:grpSp>
          <p:nvGrpSpPr>
            <p:cNvPr id="31" name="Gruppieren 30">
              <a:extLst>
                <a:ext uri="{FF2B5EF4-FFF2-40B4-BE49-F238E27FC236}">
                  <a16:creationId xmlns:a16="http://schemas.microsoft.com/office/drawing/2014/main" id="{D86CA67A-9756-BD45-9916-CF196E4B09A5}"/>
                </a:ext>
              </a:extLst>
            </p:cNvPr>
            <p:cNvGrpSpPr/>
            <p:nvPr/>
          </p:nvGrpSpPr>
          <p:grpSpPr>
            <a:xfrm>
              <a:off x="2683003" y="1265702"/>
              <a:ext cx="1160231" cy="347164"/>
              <a:chOff x="2683003" y="1265702"/>
              <a:chExt cx="1160231" cy="347164"/>
            </a:xfrm>
          </p:grpSpPr>
          <p:sp>
            <p:nvSpPr>
              <p:cNvPr id="37" name="Freihandform 36">
                <a:extLst>
                  <a:ext uri="{FF2B5EF4-FFF2-40B4-BE49-F238E27FC236}">
                    <a16:creationId xmlns:a16="http://schemas.microsoft.com/office/drawing/2014/main" id="{4D99E767-BE76-5445-B5CA-548BDDE6404C}"/>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38" name="Freihandform 37">
                <a:extLst>
                  <a:ext uri="{FF2B5EF4-FFF2-40B4-BE49-F238E27FC236}">
                    <a16:creationId xmlns:a16="http://schemas.microsoft.com/office/drawing/2014/main" id="{0D0CEF1A-411E-2F4E-9504-F184C33A6D17}"/>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32" name="Gruppieren 31">
              <a:extLst>
                <a:ext uri="{FF2B5EF4-FFF2-40B4-BE49-F238E27FC236}">
                  <a16:creationId xmlns:a16="http://schemas.microsoft.com/office/drawing/2014/main" id="{DCB70B18-A01F-C347-896D-C96D26D085B0}"/>
                </a:ext>
              </a:extLst>
            </p:cNvPr>
            <p:cNvGrpSpPr/>
            <p:nvPr/>
          </p:nvGrpSpPr>
          <p:grpSpPr>
            <a:xfrm>
              <a:off x="1270660" y="1265702"/>
              <a:ext cx="1372039" cy="347207"/>
              <a:chOff x="1270660" y="1265702"/>
              <a:chExt cx="1372039" cy="347207"/>
            </a:xfrm>
          </p:grpSpPr>
          <p:sp>
            <p:nvSpPr>
              <p:cNvPr id="33" name="Freihandform 32">
                <a:extLst>
                  <a:ext uri="{FF2B5EF4-FFF2-40B4-BE49-F238E27FC236}">
                    <a16:creationId xmlns:a16="http://schemas.microsoft.com/office/drawing/2014/main" id="{4F26921B-0727-0448-B742-099E9FF1E8B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34" name="Freihandform 33">
                <a:extLst>
                  <a:ext uri="{FF2B5EF4-FFF2-40B4-BE49-F238E27FC236}">
                    <a16:creationId xmlns:a16="http://schemas.microsoft.com/office/drawing/2014/main" id="{DF3D5364-A8A1-0C40-B010-286794E5B914}"/>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35" name="Freihandform 34">
                <a:extLst>
                  <a:ext uri="{FF2B5EF4-FFF2-40B4-BE49-F238E27FC236}">
                    <a16:creationId xmlns:a16="http://schemas.microsoft.com/office/drawing/2014/main" id="{9B5696A6-63ED-F74F-9321-DD56AF22B3B9}"/>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36" name="Freihandform 35">
                <a:extLst>
                  <a:ext uri="{FF2B5EF4-FFF2-40B4-BE49-F238E27FC236}">
                    <a16:creationId xmlns:a16="http://schemas.microsoft.com/office/drawing/2014/main" id="{0D80DDDF-3E00-3146-A518-F895D7C0BEC5}"/>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8"/>
                                        </p:tgtEl>
                                        <p:attrNameLst>
                                          <p:attrName>style.visibility</p:attrName>
                                        </p:attrNameLst>
                                      </p:cBhvr>
                                      <p:to>
                                        <p:strVal val="visible"/>
                                      </p:to>
                                    </p:set>
                                    <p:anim calcmode="lin" valueType="num">
                                      <p:cBhvr additive="base">
                                        <p:cTn id="7" dur="500" fill="hold"/>
                                        <p:tgtEl>
                                          <p:spTgt spid="648"/>
                                        </p:tgtEl>
                                        <p:attrNameLst>
                                          <p:attrName>ppt_x</p:attrName>
                                        </p:attrNameLst>
                                      </p:cBhvr>
                                      <p:tavLst>
                                        <p:tav tm="0">
                                          <p:val>
                                            <p:strVal val="0-#ppt_w/2"/>
                                          </p:val>
                                        </p:tav>
                                        <p:tav tm="100000">
                                          <p:val>
                                            <p:strVal val="#ppt_x"/>
                                          </p:val>
                                        </p:tav>
                                      </p:tavLst>
                                    </p:anim>
                                    <p:anim calcmode="lin" valueType="num">
                                      <p:cBhvr additive="base">
                                        <p:cTn id="8" dur="500" fill="hold"/>
                                        <p:tgtEl>
                                          <p:spTgt spid="6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7"/>
                                        </p:tgtEl>
                                        <p:attrNameLst>
                                          <p:attrName>style.visibility</p:attrName>
                                        </p:attrNameLst>
                                      </p:cBhvr>
                                      <p:to>
                                        <p:strVal val="visible"/>
                                      </p:to>
                                    </p:set>
                                    <p:anim calcmode="lin" valueType="num">
                                      <p:cBhvr additive="base">
                                        <p:cTn id="13" dur="500" fill="hold"/>
                                        <p:tgtEl>
                                          <p:spTgt spid="677"/>
                                        </p:tgtEl>
                                        <p:attrNameLst>
                                          <p:attrName>ppt_x</p:attrName>
                                        </p:attrNameLst>
                                      </p:cBhvr>
                                      <p:tavLst>
                                        <p:tav tm="0">
                                          <p:val>
                                            <p:strVal val="#ppt_x"/>
                                          </p:val>
                                        </p:tav>
                                        <p:tav tm="100000">
                                          <p:val>
                                            <p:strVal val="#ppt_x"/>
                                          </p:val>
                                        </p:tav>
                                      </p:tavLst>
                                    </p:anim>
                                    <p:anim calcmode="lin" valueType="num">
                                      <p:cBhvr additive="base">
                                        <p:cTn id="14" dur="500" fill="hold"/>
                                        <p:tgtEl>
                                          <p:spTgt spid="6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76"/>
                                        </p:tgtEl>
                                        <p:attrNameLst>
                                          <p:attrName>style.visibility</p:attrName>
                                        </p:attrNameLst>
                                      </p:cBhvr>
                                      <p:to>
                                        <p:strVal val="visible"/>
                                      </p:to>
                                    </p:set>
                                    <p:animEffect transition="in" filter="fade">
                                      <p:cBhvr>
                                        <p:cTn id="19" dur="500"/>
                                        <p:tgtEl>
                                          <p:spTgt spid="6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76" grpId="0" animBg="1"/>
      <p:bldP spid="67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38F2E6D-A08D-5448-8450-D33767648615}"/>
              </a:ext>
            </a:extLst>
          </p:cNvPr>
          <p:cNvSpPr>
            <a:spLocks noGrp="1"/>
          </p:cNvSpPr>
          <p:nvPr>
            <p:ph type="pic" sz="quarter" idx="10"/>
          </p:nvPr>
        </p:nvSpPr>
        <p:spPr>
          <a:xfrm>
            <a:off x="18521135" y="7627773"/>
            <a:ext cx="2948400" cy="2948400"/>
          </a:xfrm>
          <a:prstGeom prst="roundRect">
            <a:avLst>
              <a:gd name="adj" fmla="val 7363"/>
            </a:avLst>
          </a:prstGeom>
        </p:spPr>
      </p:sp>
      <p:sp>
        <p:nvSpPr>
          <p:cNvPr id="7" name="Picture Placeholder 6">
            <a:extLst>
              <a:ext uri="{FF2B5EF4-FFF2-40B4-BE49-F238E27FC236}">
                <a16:creationId xmlns:a16="http://schemas.microsoft.com/office/drawing/2014/main" id="{80760A14-C7A2-DE45-B475-28F8B39305CE}"/>
              </a:ext>
            </a:extLst>
          </p:cNvPr>
          <p:cNvSpPr>
            <a:spLocks noGrp="1"/>
          </p:cNvSpPr>
          <p:nvPr>
            <p:ph type="pic" sz="quarter" idx="15"/>
          </p:nvPr>
        </p:nvSpPr>
        <p:spPr>
          <a:xfrm>
            <a:off x="2914465" y="7627773"/>
            <a:ext cx="2948400" cy="2948400"/>
          </a:xfrm>
          <a:prstGeom prst="roundRect">
            <a:avLst>
              <a:gd name="adj" fmla="val 6329"/>
            </a:avLst>
          </a:prstGeom>
        </p:spPr>
      </p:sp>
      <p:sp>
        <p:nvSpPr>
          <p:cNvPr id="3" name="Picture Placeholder 2">
            <a:extLst>
              <a:ext uri="{FF2B5EF4-FFF2-40B4-BE49-F238E27FC236}">
                <a16:creationId xmlns:a16="http://schemas.microsoft.com/office/drawing/2014/main" id="{D5BA4D9F-BF06-9742-A2E5-29E4BB64D238}"/>
              </a:ext>
            </a:extLst>
          </p:cNvPr>
          <p:cNvSpPr>
            <a:spLocks noGrp="1"/>
          </p:cNvSpPr>
          <p:nvPr>
            <p:ph type="pic" sz="quarter" idx="11"/>
          </p:nvPr>
        </p:nvSpPr>
        <p:spPr>
          <a:xfrm>
            <a:off x="13318911" y="7627773"/>
            <a:ext cx="2948400" cy="2948400"/>
          </a:xfrm>
          <a:prstGeom prst="roundRect">
            <a:avLst>
              <a:gd name="adj" fmla="val 6536"/>
            </a:avLst>
          </a:prstGeom>
        </p:spPr>
      </p:sp>
      <p:sp>
        <p:nvSpPr>
          <p:cNvPr id="8" name="Picture Placeholder 7">
            <a:extLst>
              <a:ext uri="{FF2B5EF4-FFF2-40B4-BE49-F238E27FC236}">
                <a16:creationId xmlns:a16="http://schemas.microsoft.com/office/drawing/2014/main" id="{C0D9E5B9-24E8-5943-9E4C-1DE8F1A28CD7}"/>
              </a:ext>
            </a:extLst>
          </p:cNvPr>
          <p:cNvSpPr>
            <a:spLocks noGrp="1"/>
          </p:cNvSpPr>
          <p:nvPr>
            <p:ph type="pic" sz="quarter" idx="16"/>
          </p:nvPr>
        </p:nvSpPr>
        <p:spPr>
          <a:xfrm>
            <a:off x="8116688" y="7627773"/>
            <a:ext cx="2948400" cy="2948400"/>
          </a:xfrm>
          <a:prstGeom prst="roundRect">
            <a:avLst>
              <a:gd name="adj" fmla="val 6743"/>
            </a:avLst>
          </a:prstGeom>
        </p:spPr>
      </p:sp>
      <p:sp>
        <p:nvSpPr>
          <p:cNvPr id="6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
        <p:nvSpPr>
          <p:cNvPr id="681"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54182" y="4728149"/>
            <a:ext cx="18932553"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10" name="Group 9">
            <a:extLst>
              <a:ext uri="{FF2B5EF4-FFF2-40B4-BE49-F238E27FC236}">
                <a16:creationId xmlns:a16="http://schemas.microsoft.com/office/drawing/2014/main" id="{B6D66B82-6F72-814A-9D79-3A6CFF0655F4}"/>
              </a:ext>
            </a:extLst>
          </p:cNvPr>
          <p:cNvGrpSpPr/>
          <p:nvPr/>
        </p:nvGrpSpPr>
        <p:grpSpPr>
          <a:xfrm>
            <a:off x="2802466" y="2517424"/>
            <a:ext cx="12910586" cy="1861260"/>
            <a:chOff x="2802466" y="2517424"/>
            <a:chExt cx="12910586" cy="1861260"/>
          </a:xfrm>
        </p:grpSpPr>
        <p:sp>
          <p:nvSpPr>
            <p:cNvPr id="680" name="Placeholder Demo Text"/>
            <p:cNvSpPr txBox="1"/>
            <p:nvPr/>
          </p:nvSpPr>
          <p:spPr>
            <a:xfrm>
              <a:off x="2802466" y="3044986"/>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684" name="Group"/>
            <p:cNvGrpSpPr/>
            <p:nvPr/>
          </p:nvGrpSpPr>
          <p:grpSpPr>
            <a:xfrm>
              <a:off x="2895600" y="2517424"/>
              <a:ext cx="3393043" cy="337336"/>
              <a:chOff x="0" y="-38911"/>
              <a:chExt cx="3393042" cy="337335"/>
            </a:xfrm>
          </p:grpSpPr>
          <p:sp>
            <p:nvSpPr>
              <p:cNvPr id="682" name="Rectangle"/>
              <p:cNvSpPr/>
              <p:nvPr/>
            </p:nvSpPr>
            <p:spPr>
              <a:xfrm>
                <a:off x="0" y="144271"/>
                <a:ext cx="3322710" cy="143977"/>
              </a:xfrm>
              <a:prstGeom prst="rect">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83" name="Subtitle Text"/>
              <p:cNvSpPr/>
              <p:nvPr/>
            </p:nvSpPr>
            <p:spPr>
              <a:xfrm>
                <a:off x="51716" y="-3891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1" name="Group 10">
            <a:extLst>
              <a:ext uri="{FF2B5EF4-FFF2-40B4-BE49-F238E27FC236}">
                <a16:creationId xmlns:a16="http://schemas.microsoft.com/office/drawing/2014/main" id="{74CFFBEA-9A12-3A4C-92C9-3992AAB249A3}"/>
              </a:ext>
            </a:extLst>
          </p:cNvPr>
          <p:cNvGrpSpPr/>
          <p:nvPr/>
        </p:nvGrpSpPr>
        <p:grpSpPr>
          <a:xfrm>
            <a:off x="2584095" y="10889751"/>
            <a:ext cx="19215811" cy="921963"/>
            <a:chOff x="2584095" y="10889751"/>
            <a:chExt cx="19215811" cy="921963"/>
          </a:xfrm>
        </p:grpSpPr>
        <p:grpSp>
          <p:nvGrpSpPr>
            <p:cNvPr id="4" name="Group 3">
              <a:extLst>
                <a:ext uri="{FF2B5EF4-FFF2-40B4-BE49-F238E27FC236}">
                  <a16:creationId xmlns:a16="http://schemas.microsoft.com/office/drawing/2014/main" id="{EBA85722-C000-7048-8A6D-4B2A707C1E1F}"/>
                </a:ext>
              </a:extLst>
            </p:cNvPr>
            <p:cNvGrpSpPr/>
            <p:nvPr/>
          </p:nvGrpSpPr>
          <p:grpSpPr>
            <a:xfrm>
              <a:off x="2584095" y="10889751"/>
              <a:ext cx="3589289" cy="921963"/>
              <a:chOff x="2584095" y="10889751"/>
              <a:chExt cx="3589289" cy="921963"/>
            </a:xfrm>
          </p:grpSpPr>
          <p:sp>
            <p:nvSpPr>
              <p:cNvPr id="685" name="Rectangle"/>
              <p:cNvSpPr/>
              <p:nvPr/>
            </p:nvSpPr>
            <p:spPr>
              <a:xfrm>
                <a:off x="3378378"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86" name="MANAGER"/>
              <p:cNvSpPr/>
              <p:nvPr/>
            </p:nvSpPr>
            <p:spPr>
              <a:xfrm>
                <a:off x="3365572" y="11465101"/>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689" name="Helen Harper"/>
              <p:cNvSpPr/>
              <p:nvPr/>
            </p:nvSpPr>
            <p:spPr>
              <a:xfrm>
                <a:off x="2584095" y="10889751"/>
                <a:ext cx="358928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Helen Harper</a:t>
                </a:r>
              </a:p>
            </p:txBody>
          </p:sp>
        </p:grpSp>
        <p:grpSp>
          <p:nvGrpSpPr>
            <p:cNvPr id="5" name="Group 4">
              <a:extLst>
                <a:ext uri="{FF2B5EF4-FFF2-40B4-BE49-F238E27FC236}">
                  <a16:creationId xmlns:a16="http://schemas.microsoft.com/office/drawing/2014/main" id="{120ED406-9F2E-D245-A2CD-D2544AB4FE64}"/>
                </a:ext>
              </a:extLst>
            </p:cNvPr>
            <p:cNvGrpSpPr/>
            <p:nvPr/>
          </p:nvGrpSpPr>
          <p:grpSpPr>
            <a:xfrm>
              <a:off x="7792936" y="10889751"/>
              <a:ext cx="3589289" cy="921963"/>
              <a:chOff x="7792936" y="10889751"/>
              <a:chExt cx="3589289" cy="921963"/>
            </a:xfrm>
          </p:grpSpPr>
          <p:sp>
            <p:nvSpPr>
              <p:cNvPr id="691" name="Rectangle"/>
              <p:cNvSpPr/>
              <p:nvPr/>
            </p:nvSpPr>
            <p:spPr>
              <a:xfrm>
                <a:off x="8587219"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92" name="MANAGER"/>
              <p:cNvSpPr/>
              <p:nvPr/>
            </p:nvSpPr>
            <p:spPr>
              <a:xfrm>
                <a:off x="8574413" y="11465101"/>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695" name="Max Factor"/>
              <p:cNvSpPr/>
              <p:nvPr/>
            </p:nvSpPr>
            <p:spPr>
              <a:xfrm>
                <a:off x="7792936" y="10889751"/>
                <a:ext cx="358928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Max Factor</a:t>
                </a:r>
              </a:p>
            </p:txBody>
          </p:sp>
        </p:grpSp>
        <p:grpSp>
          <p:nvGrpSpPr>
            <p:cNvPr id="6" name="Group 5">
              <a:extLst>
                <a:ext uri="{FF2B5EF4-FFF2-40B4-BE49-F238E27FC236}">
                  <a16:creationId xmlns:a16="http://schemas.microsoft.com/office/drawing/2014/main" id="{544C35DA-FEBB-EC45-A35F-F0E137F815F3}"/>
                </a:ext>
              </a:extLst>
            </p:cNvPr>
            <p:cNvGrpSpPr/>
            <p:nvPr/>
          </p:nvGrpSpPr>
          <p:grpSpPr>
            <a:xfrm>
              <a:off x="13001777" y="10889751"/>
              <a:ext cx="3589288" cy="921963"/>
              <a:chOff x="13001777" y="10889751"/>
              <a:chExt cx="3589288" cy="921963"/>
            </a:xfrm>
          </p:grpSpPr>
          <p:sp>
            <p:nvSpPr>
              <p:cNvPr id="697" name="Rectangle"/>
              <p:cNvSpPr/>
              <p:nvPr/>
            </p:nvSpPr>
            <p:spPr>
              <a:xfrm>
                <a:off x="13796060"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98" name="MANAGER"/>
              <p:cNvSpPr/>
              <p:nvPr/>
            </p:nvSpPr>
            <p:spPr>
              <a:xfrm>
                <a:off x="13783254" y="11465101"/>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a:solidFill>
                      <a:schemeClr val="tx1"/>
                    </a:solidFill>
                  </a:rPr>
                  <a:t>MANAGER</a:t>
                </a:r>
              </a:p>
            </p:txBody>
          </p:sp>
          <p:sp>
            <p:nvSpPr>
              <p:cNvPr id="701" name="Andy Eddison"/>
              <p:cNvSpPr/>
              <p:nvPr/>
            </p:nvSpPr>
            <p:spPr>
              <a:xfrm>
                <a:off x="13001777"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Andy Eddison</a:t>
                </a:r>
              </a:p>
            </p:txBody>
          </p:sp>
        </p:grpSp>
        <p:grpSp>
          <p:nvGrpSpPr>
            <p:cNvPr id="9" name="Group 8">
              <a:extLst>
                <a:ext uri="{FF2B5EF4-FFF2-40B4-BE49-F238E27FC236}">
                  <a16:creationId xmlns:a16="http://schemas.microsoft.com/office/drawing/2014/main" id="{736AF07C-4584-AD4C-8B9E-C2A6663E075A}"/>
                </a:ext>
              </a:extLst>
            </p:cNvPr>
            <p:cNvGrpSpPr/>
            <p:nvPr/>
          </p:nvGrpSpPr>
          <p:grpSpPr>
            <a:xfrm>
              <a:off x="18210618" y="10889751"/>
              <a:ext cx="3589288" cy="921963"/>
              <a:chOff x="18210618" y="10889751"/>
              <a:chExt cx="3589288" cy="921963"/>
            </a:xfrm>
          </p:grpSpPr>
          <p:sp>
            <p:nvSpPr>
              <p:cNvPr id="703" name="Rectangle"/>
              <p:cNvSpPr/>
              <p:nvPr/>
            </p:nvSpPr>
            <p:spPr>
              <a:xfrm>
                <a:off x="19004901" y="11667737"/>
                <a:ext cx="200072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04" name="MANAGER"/>
              <p:cNvSpPr/>
              <p:nvPr/>
            </p:nvSpPr>
            <p:spPr>
              <a:xfrm>
                <a:off x="18992095" y="11465101"/>
                <a:ext cx="21041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MANAGER</a:t>
                </a:r>
              </a:p>
            </p:txBody>
          </p:sp>
          <p:sp>
            <p:nvSpPr>
              <p:cNvPr id="707" name="Chan Hu"/>
              <p:cNvSpPr/>
              <p:nvPr/>
            </p:nvSpPr>
            <p:spPr>
              <a:xfrm>
                <a:off x="18210618" y="10889751"/>
                <a:ext cx="3589288"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Chan Hu</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81"/>
                                        </p:tgtEl>
                                        <p:attrNameLst>
                                          <p:attrName>style.visibility</p:attrName>
                                        </p:attrNameLst>
                                      </p:cBhvr>
                                      <p:to>
                                        <p:strVal val="visible"/>
                                      </p:to>
                                    </p:set>
                                    <p:anim calcmode="lin" valueType="num">
                                      <p:cBhvr additive="base">
                                        <p:cTn id="13" dur="500" fill="hold"/>
                                        <p:tgtEl>
                                          <p:spTgt spid="681"/>
                                        </p:tgtEl>
                                        <p:attrNameLst>
                                          <p:attrName>ppt_x</p:attrName>
                                        </p:attrNameLst>
                                      </p:cBhvr>
                                      <p:tavLst>
                                        <p:tav tm="0">
                                          <p:val>
                                            <p:strVal val="1+#ppt_w/2"/>
                                          </p:val>
                                        </p:tav>
                                        <p:tav tm="100000">
                                          <p:val>
                                            <p:strVal val="#ppt_x"/>
                                          </p:val>
                                        </p:tav>
                                      </p:tavLst>
                                    </p:anim>
                                    <p:anim calcmode="lin" valueType="num">
                                      <p:cBhvr additive="base">
                                        <p:cTn id="14" dur="500" fill="hold"/>
                                        <p:tgtEl>
                                          <p:spTgt spid="68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
        <p:nvSpPr>
          <p:cNvPr id="71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430849" y="6173016"/>
            <a:ext cx="9104678" cy="494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a:t>
            </a:r>
          </a:p>
        </p:txBody>
      </p:sp>
      <p:grpSp>
        <p:nvGrpSpPr>
          <p:cNvPr id="7" name="Group 6">
            <a:extLst>
              <a:ext uri="{FF2B5EF4-FFF2-40B4-BE49-F238E27FC236}">
                <a16:creationId xmlns:a16="http://schemas.microsoft.com/office/drawing/2014/main" id="{571257AA-1E42-5C42-B941-2ABDED7BAE31}"/>
              </a:ext>
            </a:extLst>
          </p:cNvPr>
          <p:cNvGrpSpPr/>
          <p:nvPr/>
        </p:nvGrpSpPr>
        <p:grpSpPr>
          <a:xfrm>
            <a:off x="2379133" y="2873618"/>
            <a:ext cx="7573493" cy="3097902"/>
            <a:chOff x="2379133" y="2873618"/>
            <a:chExt cx="7573493" cy="3097902"/>
          </a:xfrm>
        </p:grpSpPr>
        <p:sp>
          <p:nvSpPr>
            <p:cNvPr id="711" name="Placeholder Demo Text"/>
            <p:cNvSpPr txBox="1"/>
            <p:nvPr/>
          </p:nvSpPr>
          <p:spPr>
            <a:xfrm>
              <a:off x="2379133" y="3406119"/>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715" name="Group"/>
            <p:cNvGrpSpPr/>
            <p:nvPr/>
          </p:nvGrpSpPr>
          <p:grpSpPr>
            <a:xfrm>
              <a:off x="2489200" y="2873618"/>
              <a:ext cx="3393043" cy="337335"/>
              <a:chOff x="0" y="-43851"/>
              <a:chExt cx="3393042" cy="337334"/>
            </a:xfrm>
          </p:grpSpPr>
          <p:sp>
            <p:nvSpPr>
              <p:cNvPr id="71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14" name="Subtitle Text"/>
              <p:cNvSpPr/>
              <p:nvPr/>
            </p:nvSpPr>
            <p:spPr>
              <a:xfrm>
                <a:off x="51716" y="-43851"/>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4" name="Group 3">
            <a:extLst>
              <a:ext uri="{FF2B5EF4-FFF2-40B4-BE49-F238E27FC236}">
                <a16:creationId xmlns:a16="http://schemas.microsoft.com/office/drawing/2014/main" id="{5D046781-E22C-0E4E-8548-56782DEE03EE}"/>
              </a:ext>
            </a:extLst>
          </p:cNvPr>
          <p:cNvGrpSpPr/>
          <p:nvPr/>
        </p:nvGrpSpPr>
        <p:grpSpPr>
          <a:xfrm>
            <a:off x="12925699" y="6703376"/>
            <a:ext cx="9485133" cy="1270001"/>
            <a:chOff x="12925699" y="6703376"/>
            <a:chExt cx="9485133" cy="1270001"/>
          </a:xfrm>
        </p:grpSpPr>
        <p:sp>
          <p:nvSpPr>
            <p:cNvPr id="716" name="Rounded Rectangle"/>
            <p:cNvSpPr/>
            <p:nvPr/>
          </p:nvSpPr>
          <p:spPr>
            <a:xfrm>
              <a:off x="12925699" y="67033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17" name="Circle"/>
            <p:cNvSpPr/>
            <p:nvPr/>
          </p:nvSpPr>
          <p:spPr>
            <a:xfrm>
              <a:off x="13303601" y="70452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18" name="Graphic 48"/>
            <p:cNvSpPr/>
            <p:nvPr/>
          </p:nvSpPr>
          <p:spPr>
            <a:xfrm>
              <a:off x="13469455" y="72408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0" name="Lorem ipsum dolor sit amet, consectetur adipiscing elit, sed do eiusmod tempor incididunt ut labore et dolore magna."/>
            <p:cNvSpPr txBox="1"/>
            <p:nvPr/>
          </p:nvSpPr>
          <p:spPr>
            <a:xfrm>
              <a:off x="14263369" y="6917140"/>
              <a:ext cx="7776219" cy="769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a:t>
              </a:r>
            </a:p>
          </p:txBody>
        </p:sp>
      </p:grpSp>
      <p:grpSp>
        <p:nvGrpSpPr>
          <p:cNvPr id="5" name="Group 4">
            <a:extLst>
              <a:ext uri="{FF2B5EF4-FFF2-40B4-BE49-F238E27FC236}">
                <a16:creationId xmlns:a16="http://schemas.microsoft.com/office/drawing/2014/main" id="{29498F0C-CC88-1F4A-A35B-F1A0C481B8E7}"/>
              </a:ext>
            </a:extLst>
          </p:cNvPr>
          <p:cNvGrpSpPr/>
          <p:nvPr/>
        </p:nvGrpSpPr>
        <p:grpSpPr>
          <a:xfrm>
            <a:off x="12925699" y="8195626"/>
            <a:ext cx="9485133" cy="1270001"/>
            <a:chOff x="12925699" y="8195626"/>
            <a:chExt cx="9485133" cy="1270001"/>
          </a:xfrm>
        </p:grpSpPr>
        <p:sp>
          <p:nvSpPr>
            <p:cNvPr id="722" name="Rounded Rectangle"/>
            <p:cNvSpPr/>
            <p:nvPr/>
          </p:nvSpPr>
          <p:spPr>
            <a:xfrm>
              <a:off x="12925699" y="819562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3" name="Circle"/>
            <p:cNvSpPr/>
            <p:nvPr/>
          </p:nvSpPr>
          <p:spPr>
            <a:xfrm>
              <a:off x="13303601" y="853748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4" name="Graphic 48"/>
            <p:cNvSpPr/>
            <p:nvPr/>
          </p:nvSpPr>
          <p:spPr>
            <a:xfrm>
              <a:off x="13469455" y="873306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6" name="Lorem ipsum dolor sit amet, consectetur adipiscing elit, sed do eiusmod tempor incididunt ut labore et dolore magna."/>
            <p:cNvSpPr txBox="1"/>
            <p:nvPr/>
          </p:nvSpPr>
          <p:spPr>
            <a:xfrm>
              <a:off x="14263369" y="8409390"/>
              <a:ext cx="7776219" cy="769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a:t>
              </a:r>
            </a:p>
          </p:txBody>
        </p:sp>
      </p:grpSp>
      <p:grpSp>
        <p:nvGrpSpPr>
          <p:cNvPr id="6" name="Group 5">
            <a:extLst>
              <a:ext uri="{FF2B5EF4-FFF2-40B4-BE49-F238E27FC236}">
                <a16:creationId xmlns:a16="http://schemas.microsoft.com/office/drawing/2014/main" id="{1D0A02CA-0FD4-E949-81B5-ED6D9C09DD0C}"/>
              </a:ext>
            </a:extLst>
          </p:cNvPr>
          <p:cNvGrpSpPr/>
          <p:nvPr/>
        </p:nvGrpSpPr>
        <p:grpSpPr>
          <a:xfrm>
            <a:off x="12925699" y="9687876"/>
            <a:ext cx="9485133" cy="1270001"/>
            <a:chOff x="12925699" y="9687876"/>
            <a:chExt cx="9485133" cy="1270001"/>
          </a:xfrm>
        </p:grpSpPr>
        <p:sp>
          <p:nvSpPr>
            <p:cNvPr id="728" name="Rounded Rectangle"/>
            <p:cNvSpPr/>
            <p:nvPr/>
          </p:nvSpPr>
          <p:spPr>
            <a:xfrm>
              <a:off x="12925699" y="96878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29" name="Circle"/>
            <p:cNvSpPr/>
            <p:nvPr/>
          </p:nvSpPr>
          <p:spPr>
            <a:xfrm>
              <a:off x="13303601" y="100297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0" name="Graphic 48"/>
            <p:cNvSpPr/>
            <p:nvPr/>
          </p:nvSpPr>
          <p:spPr>
            <a:xfrm>
              <a:off x="13469455" y="102253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2" name="Lorem ipsum dolor sit amet, consectetur adipiscing elit, sed do eiusmod tempor incididunt ut labore et dolore magna."/>
            <p:cNvSpPr txBox="1"/>
            <p:nvPr/>
          </p:nvSpPr>
          <p:spPr>
            <a:xfrm>
              <a:off x="14263369" y="9901640"/>
              <a:ext cx="7776219" cy="769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a:t>
              </a:r>
            </a:p>
          </p:txBody>
        </p:sp>
      </p:grpSp>
      <p:grpSp>
        <p:nvGrpSpPr>
          <p:cNvPr id="2" name="Group 1">
            <a:extLst>
              <a:ext uri="{FF2B5EF4-FFF2-40B4-BE49-F238E27FC236}">
                <a16:creationId xmlns:a16="http://schemas.microsoft.com/office/drawing/2014/main" id="{667F966B-387D-0640-83F3-129D4C0A451A}"/>
              </a:ext>
            </a:extLst>
          </p:cNvPr>
          <p:cNvGrpSpPr/>
          <p:nvPr/>
        </p:nvGrpSpPr>
        <p:grpSpPr>
          <a:xfrm>
            <a:off x="12925699" y="3718876"/>
            <a:ext cx="9485133" cy="1270001"/>
            <a:chOff x="12925699" y="3718876"/>
            <a:chExt cx="9485133" cy="1270001"/>
          </a:xfrm>
        </p:grpSpPr>
        <p:sp>
          <p:nvSpPr>
            <p:cNvPr id="734" name="Rounded Rectangle"/>
            <p:cNvSpPr/>
            <p:nvPr/>
          </p:nvSpPr>
          <p:spPr>
            <a:xfrm>
              <a:off x="12925699" y="37188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5" name="Circle"/>
            <p:cNvSpPr/>
            <p:nvPr/>
          </p:nvSpPr>
          <p:spPr>
            <a:xfrm>
              <a:off x="13303601" y="40607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6" name="Graphic 48"/>
            <p:cNvSpPr/>
            <p:nvPr/>
          </p:nvSpPr>
          <p:spPr>
            <a:xfrm>
              <a:off x="13469455" y="42563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8" name="Lorem ipsum dolor sit amet, consectetur adipiscing elit, sed do eiusmod tempor incididunt ut labore et dolore magna."/>
            <p:cNvSpPr txBox="1"/>
            <p:nvPr/>
          </p:nvSpPr>
          <p:spPr>
            <a:xfrm>
              <a:off x="14263369" y="3932640"/>
              <a:ext cx="7776219" cy="769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a:t>
              </a:r>
            </a:p>
          </p:txBody>
        </p:sp>
      </p:grpSp>
      <p:grpSp>
        <p:nvGrpSpPr>
          <p:cNvPr id="3" name="Group 2">
            <a:extLst>
              <a:ext uri="{FF2B5EF4-FFF2-40B4-BE49-F238E27FC236}">
                <a16:creationId xmlns:a16="http://schemas.microsoft.com/office/drawing/2014/main" id="{F8008ABE-C807-B04F-9E05-280C48B96D9B}"/>
              </a:ext>
            </a:extLst>
          </p:cNvPr>
          <p:cNvGrpSpPr/>
          <p:nvPr/>
        </p:nvGrpSpPr>
        <p:grpSpPr>
          <a:xfrm>
            <a:off x="12925699" y="5211126"/>
            <a:ext cx="9485133" cy="1270001"/>
            <a:chOff x="12925699" y="5211126"/>
            <a:chExt cx="9485133" cy="1270001"/>
          </a:xfrm>
        </p:grpSpPr>
        <p:sp>
          <p:nvSpPr>
            <p:cNvPr id="740" name="Rounded Rectangle"/>
            <p:cNvSpPr/>
            <p:nvPr/>
          </p:nvSpPr>
          <p:spPr>
            <a:xfrm>
              <a:off x="12925699" y="521112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41" name="Circle"/>
            <p:cNvSpPr/>
            <p:nvPr/>
          </p:nvSpPr>
          <p:spPr>
            <a:xfrm>
              <a:off x="13303601" y="555298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42" name="Graphic 48"/>
            <p:cNvSpPr/>
            <p:nvPr/>
          </p:nvSpPr>
          <p:spPr>
            <a:xfrm>
              <a:off x="13469455" y="574856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44" name="Lorem ipsum dolor sit amet, consectetur adipiscing elit, sed do eiusmod tempor incididunt ut labore et dolore magna."/>
            <p:cNvSpPr txBox="1"/>
            <p:nvPr/>
          </p:nvSpPr>
          <p:spPr>
            <a:xfrm>
              <a:off x="14263369" y="5424890"/>
              <a:ext cx="7776219" cy="7694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r>
                <a:rPr dirty="0">
                  <a:solidFill>
                    <a:schemeClr val="accent1">
                      <a:lumMod val="40000"/>
                      <a:lumOff val="60000"/>
                    </a:schemeClr>
                  </a:solidFill>
                </a:rPr>
                <a:t> </a:t>
              </a:r>
              <a:r>
                <a:rPr dirty="0" err="1">
                  <a:solidFill>
                    <a:schemeClr val="accent1">
                      <a:lumMod val="40000"/>
                      <a:lumOff val="60000"/>
                    </a:schemeClr>
                  </a:solidFill>
                </a:rPr>
                <a:t>incididunt</a:t>
              </a:r>
              <a:r>
                <a:rPr dirty="0">
                  <a:solidFill>
                    <a:schemeClr val="accent1">
                      <a:lumMod val="40000"/>
                      <a:lumOff val="60000"/>
                    </a:schemeClr>
                  </a:solidFill>
                </a:rPr>
                <a:t> </a:t>
              </a:r>
              <a:r>
                <a:rPr dirty="0" err="1">
                  <a:solidFill>
                    <a:schemeClr val="accent1">
                      <a:lumMod val="40000"/>
                      <a:lumOff val="60000"/>
                    </a:schemeClr>
                  </a:solidFill>
                </a:rPr>
                <a:t>ut</a:t>
              </a:r>
              <a:r>
                <a:rPr dirty="0">
                  <a:solidFill>
                    <a:schemeClr val="accent1">
                      <a:lumMod val="40000"/>
                      <a:lumOff val="60000"/>
                    </a:schemeClr>
                  </a:solidFill>
                </a:rPr>
                <a:t> </a:t>
              </a:r>
              <a:r>
                <a:rPr dirty="0" err="1">
                  <a:solidFill>
                    <a:schemeClr val="accent1">
                      <a:lumMod val="40000"/>
                      <a:lumOff val="60000"/>
                    </a:schemeClr>
                  </a:solidFill>
                </a:rPr>
                <a:t>labore</a:t>
              </a:r>
              <a:r>
                <a:rPr dirty="0">
                  <a:solidFill>
                    <a:schemeClr val="accent1">
                      <a:lumMod val="40000"/>
                      <a:lumOff val="60000"/>
                    </a:schemeClr>
                  </a:solidFill>
                </a:rPr>
                <a:t> et dolore magna.</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500" fill="hold"/>
                                        <p:tgtEl>
                                          <p:spTgt spid="712"/>
                                        </p:tgtEl>
                                        <p:attrNameLst>
                                          <p:attrName>ppt_x</p:attrName>
                                        </p:attrNameLst>
                                      </p:cBhvr>
                                      <p:tavLst>
                                        <p:tav tm="0">
                                          <p:val>
                                            <p:strVal val="#ppt_x"/>
                                          </p:val>
                                        </p:tav>
                                        <p:tav tm="100000">
                                          <p:val>
                                            <p:strVal val="#ppt_x"/>
                                          </p:val>
                                        </p:tav>
                                      </p:tavLst>
                                    </p:anim>
                                    <p:anim calcmode="lin" valueType="num">
                                      <p:cBhvr additive="base">
                                        <p:cTn id="14" dur="500" fill="hold"/>
                                        <p:tgtEl>
                                          <p:spTgt spid="7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sp>
        <p:nvSpPr>
          <p:cNvPr id="749"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270024" y="6198416"/>
            <a:ext cx="9104677" cy="494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a:t>
            </a:r>
          </a:p>
        </p:txBody>
      </p:sp>
      <p:grpSp>
        <p:nvGrpSpPr>
          <p:cNvPr id="7" name="Group 6">
            <a:extLst>
              <a:ext uri="{FF2B5EF4-FFF2-40B4-BE49-F238E27FC236}">
                <a16:creationId xmlns:a16="http://schemas.microsoft.com/office/drawing/2014/main" id="{7CEE24D1-30F3-084E-82A9-594456AFC530}"/>
              </a:ext>
            </a:extLst>
          </p:cNvPr>
          <p:cNvGrpSpPr/>
          <p:nvPr/>
        </p:nvGrpSpPr>
        <p:grpSpPr>
          <a:xfrm>
            <a:off x="13218307" y="2903957"/>
            <a:ext cx="7573493" cy="3092963"/>
            <a:chOff x="13218307" y="2903957"/>
            <a:chExt cx="7573493" cy="3092963"/>
          </a:xfrm>
        </p:grpSpPr>
        <p:sp>
          <p:nvSpPr>
            <p:cNvPr id="748" name="Placeholder Demo Text"/>
            <p:cNvSpPr txBox="1"/>
            <p:nvPr/>
          </p:nvSpPr>
          <p:spPr>
            <a:xfrm>
              <a:off x="13218307" y="3431519"/>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752" name="Group"/>
            <p:cNvGrpSpPr/>
            <p:nvPr/>
          </p:nvGrpSpPr>
          <p:grpSpPr>
            <a:xfrm>
              <a:off x="13328374" y="2903957"/>
              <a:ext cx="3393043" cy="337336"/>
              <a:chOff x="0" y="-38911"/>
              <a:chExt cx="3393042" cy="337334"/>
            </a:xfrm>
          </p:grpSpPr>
          <p:sp>
            <p:nvSpPr>
              <p:cNvPr id="750"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51" name="Subtitle Text"/>
              <p:cNvSpPr/>
              <p:nvPr/>
            </p:nvSpPr>
            <p:spPr>
              <a:xfrm>
                <a:off x="51716" y="-38911"/>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5C9A63CC-13DB-6542-980A-FA2126F59F31}"/>
              </a:ext>
            </a:extLst>
          </p:cNvPr>
          <p:cNvGrpSpPr/>
          <p:nvPr/>
        </p:nvGrpSpPr>
        <p:grpSpPr>
          <a:xfrm>
            <a:off x="2158308" y="3718876"/>
            <a:ext cx="9485132" cy="1270001"/>
            <a:chOff x="2158308" y="3718876"/>
            <a:chExt cx="9485132" cy="1270001"/>
          </a:xfrm>
        </p:grpSpPr>
        <p:sp>
          <p:nvSpPr>
            <p:cNvPr id="762" name="Rounded Rectangle"/>
            <p:cNvSpPr/>
            <p:nvPr/>
          </p:nvSpPr>
          <p:spPr>
            <a:xfrm>
              <a:off x="2158308" y="3718876"/>
              <a:ext cx="948513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3" name="Circle"/>
            <p:cNvSpPr/>
            <p:nvPr/>
          </p:nvSpPr>
          <p:spPr>
            <a:xfrm>
              <a:off x="2536210" y="4060733"/>
              <a:ext cx="560887" cy="560887"/>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4" name="Lorem ipsum dolor sit amet, consectetur adipiscing elit, sed do eiusmod tempor incididunt ut labore et dolore magna."/>
            <p:cNvSpPr txBox="1"/>
            <p:nvPr/>
          </p:nvSpPr>
          <p:spPr>
            <a:xfrm>
              <a:off x="3495978" y="3932640"/>
              <a:ext cx="777621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 incididunt ut labore et dolore magna.</a:t>
              </a:r>
            </a:p>
          </p:txBody>
        </p:sp>
        <p:sp>
          <p:nvSpPr>
            <p:cNvPr id="768" name="Shape"/>
            <p:cNvSpPr/>
            <p:nvPr/>
          </p:nvSpPr>
          <p:spPr>
            <a:xfrm>
              <a:off x="2728075" y="4255036"/>
              <a:ext cx="172282"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5457EEDA-078F-E949-A071-8DAEF8E67509}"/>
              </a:ext>
            </a:extLst>
          </p:cNvPr>
          <p:cNvGrpSpPr/>
          <p:nvPr/>
        </p:nvGrpSpPr>
        <p:grpSpPr>
          <a:xfrm>
            <a:off x="2158308" y="5211126"/>
            <a:ext cx="9485132" cy="1270001"/>
            <a:chOff x="2158308" y="5211126"/>
            <a:chExt cx="9485132" cy="1270001"/>
          </a:xfrm>
        </p:grpSpPr>
        <p:sp>
          <p:nvSpPr>
            <p:cNvPr id="765" name="Rounded Rectangle"/>
            <p:cNvSpPr/>
            <p:nvPr/>
          </p:nvSpPr>
          <p:spPr>
            <a:xfrm>
              <a:off x="2158308" y="5211126"/>
              <a:ext cx="948513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6" name="Circle"/>
            <p:cNvSpPr/>
            <p:nvPr/>
          </p:nvSpPr>
          <p:spPr>
            <a:xfrm>
              <a:off x="2536210" y="5552983"/>
              <a:ext cx="560887" cy="560887"/>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7" name="Lorem ipsum dolor sit amet, consectetur adipiscing elit, sed do eiusmod tempor incididunt ut labore et dolore magna."/>
            <p:cNvSpPr txBox="1"/>
            <p:nvPr/>
          </p:nvSpPr>
          <p:spPr>
            <a:xfrm>
              <a:off x="3495978" y="5424890"/>
              <a:ext cx="777621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 incididunt ut labore et dolore magna.</a:t>
              </a:r>
            </a:p>
          </p:txBody>
        </p:sp>
        <p:sp>
          <p:nvSpPr>
            <p:cNvPr id="769" name="Shape"/>
            <p:cNvSpPr/>
            <p:nvPr/>
          </p:nvSpPr>
          <p:spPr>
            <a:xfrm>
              <a:off x="2743212" y="5750259"/>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FA92601E-AFD5-7844-AF38-14DF0758A9CF}"/>
              </a:ext>
            </a:extLst>
          </p:cNvPr>
          <p:cNvGrpSpPr/>
          <p:nvPr/>
        </p:nvGrpSpPr>
        <p:grpSpPr>
          <a:xfrm>
            <a:off x="2158308" y="6703376"/>
            <a:ext cx="9485132" cy="1270001"/>
            <a:chOff x="2158308" y="6703376"/>
            <a:chExt cx="9485132" cy="1270001"/>
          </a:xfrm>
        </p:grpSpPr>
        <p:sp>
          <p:nvSpPr>
            <p:cNvPr id="753" name="Rounded Rectangle"/>
            <p:cNvSpPr/>
            <p:nvPr/>
          </p:nvSpPr>
          <p:spPr>
            <a:xfrm>
              <a:off x="2158308" y="6703376"/>
              <a:ext cx="948513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54" name="Circle"/>
            <p:cNvSpPr/>
            <p:nvPr/>
          </p:nvSpPr>
          <p:spPr>
            <a:xfrm>
              <a:off x="2536210" y="7045234"/>
              <a:ext cx="560887" cy="560886"/>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55" name="Lorem ipsum dolor sit amet, consectetur adipiscing elit, sed do eiusmod tempor incididunt ut labore et dolore magna."/>
            <p:cNvSpPr txBox="1"/>
            <p:nvPr/>
          </p:nvSpPr>
          <p:spPr>
            <a:xfrm>
              <a:off x="3495978" y="6917141"/>
              <a:ext cx="777621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 incididunt ut labore et dolore magna.</a:t>
              </a:r>
            </a:p>
          </p:txBody>
        </p:sp>
        <p:sp>
          <p:nvSpPr>
            <p:cNvPr id="770" name="Shape"/>
            <p:cNvSpPr/>
            <p:nvPr/>
          </p:nvSpPr>
          <p:spPr>
            <a:xfrm>
              <a:off x="2737690" y="7235607"/>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F317B347-D8D1-0043-85EA-3ED05A8E808A}"/>
              </a:ext>
            </a:extLst>
          </p:cNvPr>
          <p:cNvGrpSpPr/>
          <p:nvPr/>
        </p:nvGrpSpPr>
        <p:grpSpPr>
          <a:xfrm>
            <a:off x="2158308" y="8195626"/>
            <a:ext cx="9485132" cy="1270001"/>
            <a:chOff x="2158308" y="8195626"/>
            <a:chExt cx="9485132" cy="1270001"/>
          </a:xfrm>
        </p:grpSpPr>
        <p:sp>
          <p:nvSpPr>
            <p:cNvPr id="756" name="Rounded Rectangle"/>
            <p:cNvSpPr/>
            <p:nvPr/>
          </p:nvSpPr>
          <p:spPr>
            <a:xfrm>
              <a:off x="2158308" y="8195626"/>
              <a:ext cx="948513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57" name="Circle"/>
            <p:cNvSpPr/>
            <p:nvPr/>
          </p:nvSpPr>
          <p:spPr>
            <a:xfrm>
              <a:off x="2536210" y="8537484"/>
              <a:ext cx="560887" cy="560886"/>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58" name="Lorem ipsum dolor sit amet, consectetur adipiscing elit, sed do eiusmod tempor incididunt ut labore et dolore magna."/>
            <p:cNvSpPr txBox="1"/>
            <p:nvPr/>
          </p:nvSpPr>
          <p:spPr>
            <a:xfrm>
              <a:off x="3495978" y="8409391"/>
              <a:ext cx="777621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 incididunt ut labore et dolore magna.</a:t>
              </a:r>
            </a:p>
          </p:txBody>
        </p:sp>
        <p:sp>
          <p:nvSpPr>
            <p:cNvPr id="771" name="Shape"/>
            <p:cNvSpPr/>
            <p:nvPr/>
          </p:nvSpPr>
          <p:spPr>
            <a:xfrm>
              <a:off x="2730512" y="8731786"/>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0BE87FC3-B518-8742-AB49-7A789A2BE400}"/>
              </a:ext>
            </a:extLst>
          </p:cNvPr>
          <p:cNvGrpSpPr/>
          <p:nvPr/>
        </p:nvGrpSpPr>
        <p:grpSpPr>
          <a:xfrm>
            <a:off x="2158308" y="9687876"/>
            <a:ext cx="9485132" cy="1270001"/>
            <a:chOff x="2158308" y="9687876"/>
            <a:chExt cx="9485132" cy="1270001"/>
          </a:xfrm>
        </p:grpSpPr>
        <p:sp>
          <p:nvSpPr>
            <p:cNvPr id="759" name="Rounded Rectangle"/>
            <p:cNvSpPr/>
            <p:nvPr/>
          </p:nvSpPr>
          <p:spPr>
            <a:xfrm>
              <a:off x="2158308" y="9687876"/>
              <a:ext cx="9485132"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0" name="Circle"/>
            <p:cNvSpPr/>
            <p:nvPr/>
          </p:nvSpPr>
          <p:spPr>
            <a:xfrm>
              <a:off x="2536210" y="10029733"/>
              <a:ext cx="560887" cy="560887"/>
            </a:xfrm>
            <a:prstGeom prst="ellipse">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1" name="Lorem ipsum dolor sit amet, consectetur adipiscing elit, sed do eiusmod tempor incididunt ut labore et dolore magna."/>
            <p:cNvSpPr txBox="1"/>
            <p:nvPr/>
          </p:nvSpPr>
          <p:spPr>
            <a:xfrm>
              <a:off x="3495978" y="9901640"/>
              <a:ext cx="777621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 incididunt ut labore et dolore magna.</a:t>
              </a:r>
            </a:p>
          </p:txBody>
        </p:sp>
        <p:sp>
          <p:nvSpPr>
            <p:cNvPr id="772" name="Shape"/>
            <p:cNvSpPr/>
            <p:nvPr/>
          </p:nvSpPr>
          <p:spPr>
            <a:xfrm>
              <a:off x="2743212" y="10222868"/>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9"/>
                                        </p:tgtEl>
                                        <p:attrNameLst>
                                          <p:attrName>style.visibility</p:attrName>
                                        </p:attrNameLst>
                                      </p:cBhvr>
                                      <p:to>
                                        <p:strVal val="visible"/>
                                      </p:to>
                                    </p:set>
                                    <p:anim calcmode="lin" valueType="num">
                                      <p:cBhvr additive="base">
                                        <p:cTn id="13" dur="500" fill="hold"/>
                                        <p:tgtEl>
                                          <p:spTgt spid="749"/>
                                        </p:tgtEl>
                                        <p:attrNameLst>
                                          <p:attrName>ppt_x</p:attrName>
                                        </p:attrNameLst>
                                      </p:cBhvr>
                                      <p:tavLst>
                                        <p:tav tm="0">
                                          <p:val>
                                            <p:strVal val="#ppt_x"/>
                                          </p:val>
                                        </p:tav>
                                        <p:tav tm="100000">
                                          <p:val>
                                            <p:strVal val="#ppt_x"/>
                                          </p:val>
                                        </p:tav>
                                      </p:tavLst>
                                    </p:anim>
                                    <p:anim calcmode="lin" valueType="num">
                                      <p:cBhvr additive="base">
                                        <p:cTn id="14" dur="500" fill="hold"/>
                                        <p:tgtEl>
                                          <p:spTgt spid="7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6B4F36D-745D-E64C-9A55-AEFE0B3363E4}"/>
              </a:ext>
            </a:extLst>
          </p:cNvPr>
          <p:cNvSpPr>
            <a:spLocks noGrp="1"/>
          </p:cNvSpPr>
          <p:nvPr>
            <p:ph type="pic" sz="quarter" idx="10"/>
          </p:nvPr>
        </p:nvSpPr>
        <p:spPr>
          <a:xfrm>
            <a:off x="2172347" y="3694028"/>
            <a:ext cx="9471600" cy="3366000"/>
          </a:xfrm>
          <a:prstGeom prst="roundRect">
            <a:avLst>
              <a:gd name="adj" fmla="val 6120"/>
            </a:avLst>
          </a:prstGeom>
        </p:spPr>
      </p:sp>
      <p:sp>
        <p:nvSpPr>
          <p:cNvPr id="7" name="Picture Placeholder 6">
            <a:extLst>
              <a:ext uri="{FF2B5EF4-FFF2-40B4-BE49-F238E27FC236}">
                <a16:creationId xmlns:a16="http://schemas.microsoft.com/office/drawing/2014/main" id="{845B8566-6C14-BD4A-9D9A-AB691E948D4C}"/>
              </a:ext>
            </a:extLst>
          </p:cNvPr>
          <p:cNvSpPr>
            <a:spLocks noGrp="1"/>
          </p:cNvSpPr>
          <p:nvPr>
            <p:ph type="pic" sz="quarter" idx="15"/>
          </p:nvPr>
        </p:nvSpPr>
        <p:spPr>
          <a:xfrm>
            <a:off x="2172347" y="7559099"/>
            <a:ext cx="9471600" cy="3366000"/>
          </a:xfrm>
          <a:prstGeom prst="roundRect">
            <a:avLst>
              <a:gd name="adj" fmla="val 5801"/>
            </a:avLst>
          </a:prstGeom>
        </p:spPr>
      </p:sp>
      <p:sp>
        <p:nvSpPr>
          <p:cNvPr id="7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776"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270024" y="6198416"/>
            <a:ext cx="9104677" cy="494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 Magna fermentum </a:t>
            </a:r>
            <a:r>
              <a:rPr dirty="0" err="1">
                <a:solidFill>
                  <a:schemeClr val="tx2"/>
                </a:solidFill>
              </a:rPr>
              <a:t>iaculis</a:t>
            </a:r>
            <a:r>
              <a:rPr dirty="0">
                <a:solidFill>
                  <a:schemeClr val="tx2"/>
                </a:solidFill>
              </a:rPr>
              <a:t> </a:t>
            </a:r>
            <a:r>
              <a:rPr dirty="0" err="1">
                <a:solidFill>
                  <a:schemeClr val="tx2"/>
                </a:solidFill>
              </a:rPr>
              <a:t>eu</a:t>
            </a:r>
            <a:r>
              <a:rPr dirty="0">
                <a:solidFill>
                  <a:schemeClr val="tx2"/>
                </a:solidFill>
              </a:rPr>
              <a:t> non diam </a:t>
            </a:r>
            <a:r>
              <a:rPr dirty="0" err="1">
                <a:solidFill>
                  <a:schemeClr val="tx2"/>
                </a:solidFill>
              </a:rPr>
              <a:t>phasellus</a:t>
            </a:r>
            <a:r>
              <a:rPr dirty="0">
                <a:solidFill>
                  <a:schemeClr val="tx2"/>
                </a:solidFill>
              </a:rPr>
              <a:t> vestibulum. Nisi </a:t>
            </a:r>
            <a:r>
              <a:rPr dirty="0" err="1">
                <a:solidFill>
                  <a:schemeClr val="tx2"/>
                </a:solidFill>
              </a:rPr>
              <a:t>lacus</a:t>
            </a:r>
            <a:r>
              <a:rPr dirty="0">
                <a:solidFill>
                  <a:schemeClr val="tx2"/>
                </a:solidFill>
              </a:rPr>
              <a:t> sed </a:t>
            </a:r>
            <a:r>
              <a:rPr dirty="0" err="1">
                <a:solidFill>
                  <a:schemeClr val="tx2"/>
                </a:solidFill>
              </a:rPr>
              <a:t>viverra</a:t>
            </a:r>
            <a:r>
              <a:rPr dirty="0">
                <a:solidFill>
                  <a:schemeClr val="tx2"/>
                </a:solidFill>
              </a:rPr>
              <a:t> </a:t>
            </a:r>
            <a:r>
              <a:rPr dirty="0" err="1">
                <a:solidFill>
                  <a:schemeClr val="tx2"/>
                </a:solidFill>
              </a:rPr>
              <a:t>tellus</a:t>
            </a:r>
            <a:r>
              <a:rPr dirty="0">
                <a:solidFill>
                  <a:schemeClr val="tx2"/>
                </a:solidFill>
              </a:rPr>
              <a:t> in </a:t>
            </a:r>
            <a:r>
              <a:rPr dirty="0" err="1">
                <a:solidFill>
                  <a:schemeClr val="tx2"/>
                </a:solidFill>
              </a:rPr>
              <a:t>hac</a:t>
            </a:r>
            <a:r>
              <a:rPr dirty="0">
                <a:solidFill>
                  <a:schemeClr val="tx2"/>
                </a:solidFill>
              </a:rPr>
              <a:t> </a:t>
            </a:r>
            <a:r>
              <a:rPr dirty="0" err="1">
                <a:solidFill>
                  <a:schemeClr val="tx2"/>
                </a:solidFill>
              </a:rPr>
              <a:t>habitasse</a:t>
            </a:r>
            <a:r>
              <a:rPr dirty="0">
                <a:solidFill>
                  <a:schemeClr val="tx2"/>
                </a:solidFill>
              </a:rPr>
              <a:t> </a:t>
            </a:r>
            <a:r>
              <a:rPr dirty="0" err="1">
                <a:solidFill>
                  <a:schemeClr val="tx2"/>
                </a:solidFill>
              </a:rPr>
              <a:t>platea</a:t>
            </a:r>
            <a:r>
              <a:rPr dirty="0">
                <a:solidFill>
                  <a:schemeClr val="tx2"/>
                </a:solidFill>
              </a:rPr>
              <a:t> </a:t>
            </a:r>
            <a:r>
              <a:rPr dirty="0" err="1">
                <a:solidFill>
                  <a:schemeClr val="tx2"/>
                </a:solidFill>
              </a:rPr>
              <a:t>dictumst</a:t>
            </a:r>
            <a:r>
              <a:rPr dirty="0">
                <a:solidFill>
                  <a:schemeClr val="tx2"/>
                </a:solidFill>
              </a:rPr>
              <a:t>. Cursus </a:t>
            </a:r>
            <a:r>
              <a:rPr dirty="0" err="1">
                <a:solidFill>
                  <a:schemeClr val="tx2"/>
                </a:solidFill>
              </a:rPr>
              <a:t>risus</a:t>
            </a:r>
            <a:r>
              <a:rPr dirty="0">
                <a:solidFill>
                  <a:schemeClr val="tx2"/>
                </a:solidFill>
              </a:rPr>
              <a:t> at </a:t>
            </a:r>
            <a:r>
              <a:rPr dirty="0" err="1">
                <a:solidFill>
                  <a:schemeClr val="tx2"/>
                </a:solidFill>
              </a:rPr>
              <a:t>ultrices</a:t>
            </a:r>
            <a:r>
              <a:rPr dirty="0">
                <a:solidFill>
                  <a:schemeClr val="tx2"/>
                </a:solidFill>
              </a:rPr>
              <a:t> mi tempus </a:t>
            </a:r>
            <a:r>
              <a:rPr dirty="0" err="1">
                <a:solidFill>
                  <a:schemeClr val="tx2"/>
                </a:solidFill>
              </a:rPr>
              <a:t>imperdiet</a:t>
            </a:r>
            <a:r>
              <a:rPr dirty="0">
                <a:solidFill>
                  <a:schemeClr val="tx2"/>
                </a:solidFill>
              </a:rPr>
              <a:t>.</a:t>
            </a:r>
          </a:p>
        </p:txBody>
      </p:sp>
      <p:grpSp>
        <p:nvGrpSpPr>
          <p:cNvPr id="3" name="Group 2">
            <a:extLst>
              <a:ext uri="{FF2B5EF4-FFF2-40B4-BE49-F238E27FC236}">
                <a16:creationId xmlns:a16="http://schemas.microsoft.com/office/drawing/2014/main" id="{50C58C93-CF98-BB45-BC66-5F3FA5902A87}"/>
              </a:ext>
            </a:extLst>
          </p:cNvPr>
          <p:cNvGrpSpPr/>
          <p:nvPr/>
        </p:nvGrpSpPr>
        <p:grpSpPr>
          <a:xfrm>
            <a:off x="13218307" y="2903957"/>
            <a:ext cx="7573493" cy="3092963"/>
            <a:chOff x="13218307" y="2903957"/>
            <a:chExt cx="7573493" cy="3092963"/>
          </a:xfrm>
        </p:grpSpPr>
        <p:sp>
          <p:nvSpPr>
            <p:cNvPr id="775" name="Placeholder Demo Text"/>
            <p:cNvSpPr txBox="1"/>
            <p:nvPr/>
          </p:nvSpPr>
          <p:spPr>
            <a:xfrm>
              <a:off x="13218307" y="3431519"/>
              <a:ext cx="7573493"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779" name="Group"/>
            <p:cNvGrpSpPr/>
            <p:nvPr/>
          </p:nvGrpSpPr>
          <p:grpSpPr>
            <a:xfrm>
              <a:off x="13328374" y="2903957"/>
              <a:ext cx="3393043" cy="337336"/>
              <a:chOff x="0" y="-38911"/>
              <a:chExt cx="3393042" cy="337334"/>
            </a:xfrm>
          </p:grpSpPr>
          <p:sp>
            <p:nvSpPr>
              <p:cNvPr id="777"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78" name="Subtitle Text"/>
              <p:cNvSpPr/>
              <p:nvPr/>
            </p:nvSpPr>
            <p:spPr>
              <a:xfrm>
                <a:off x="51716" y="-38911"/>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783" name="Group"/>
          <p:cNvGrpSpPr/>
          <p:nvPr/>
        </p:nvGrpSpPr>
        <p:grpSpPr>
          <a:xfrm>
            <a:off x="2299347" y="3821029"/>
            <a:ext cx="2563690" cy="783602"/>
            <a:chOff x="0" y="0"/>
            <a:chExt cx="2563688" cy="783601"/>
          </a:xfrm>
        </p:grpSpPr>
        <p:sp>
          <p:nvSpPr>
            <p:cNvPr id="781" name="Rounded Rectangle"/>
            <p:cNvSpPr/>
            <p:nvPr/>
          </p:nvSpPr>
          <p:spPr>
            <a:xfrm>
              <a:off x="0" y="0"/>
              <a:ext cx="2563689" cy="783602"/>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82" name="01.12.2021"/>
            <p:cNvSpPr txBox="1"/>
            <p:nvPr/>
          </p:nvSpPr>
          <p:spPr>
            <a:xfrm>
              <a:off x="146656" y="125100"/>
              <a:ext cx="227037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01.12.2021</a:t>
              </a:r>
            </a:p>
          </p:txBody>
        </p:sp>
      </p:grpSp>
      <p:grpSp>
        <p:nvGrpSpPr>
          <p:cNvPr id="788" name="Group"/>
          <p:cNvGrpSpPr/>
          <p:nvPr/>
        </p:nvGrpSpPr>
        <p:grpSpPr>
          <a:xfrm>
            <a:off x="2299347" y="7686246"/>
            <a:ext cx="2563690" cy="783602"/>
            <a:chOff x="0" y="0"/>
            <a:chExt cx="2563688" cy="783601"/>
          </a:xfrm>
        </p:grpSpPr>
        <p:sp>
          <p:nvSpPr>
            <p:cNvPr id="786" name="Rounded Rectangle"/>
            <p:cNvSpPr/>
            <p:nvPr/>
          </p:nvSpPr>
          <p:spPr>
            <a:xfrm>
              <a:off x="0" y="0"/>
              <a:ext cx="2563689" cy="783602"/>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87" name="01.12.2021"/>
            <p:cNvSpPr txBox="1"/>
            <p:nvPr/>
          </p:nvSpPr>
          <p:spPr>
            <a:xfrm>
              <a:off x="146656" y="125100"/>
              <a:ext cx="227037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01.12.2021</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6"/>
                                        </p:tgtEl>
                                        <p:attrNameLst>
                                          <p:attrName>style.visibility</p:attrName>
                                        </p:attrNameLst>
                                      </p:cBhvr>
                                      <p:to>
                                        <p:strVal val="visible"/>
                                      </p:to>
                                    </p:set>
                                    <p:anim calcmode="lin" valueType="num">
                                      <p:cBhvr additive="base">
                                        <p:cTn id="13" dur="500" fill="hold"/>
                                        <p:tgtEl>
                                          <p:spTgt spid="776"/>
                                        </p:tgtEl>
                                        <p:attrNameLst>
                                          <p:attrName>ppt_x</p:attrName>
                                        </p:attrNameLst>
                                      </p:cBhvr>
                                      <p:tavLst>
                                        <p:tav tm="0">
                                          <p:val>
                                            <p:strVal val="#ppt_x"/>
                                          </p:val>
                                        </p:tav>
                                        <p:tav tm="100000">
                                          <p:val>
                                            <p:strVal val="#ppt_x"/>
                                          </p:val>
                                        </p:tav>
                                      </p:tavLst>
                                    </p:anim>
                                    <p:anim calcmode="lin" valueType="num">
                                      <p:cBhvr additive="base">
                                        <p:cTn id="14" dur="500" fill="hold"/>
                                        <p:tgtEl>
                                          <p:spTgt spid="7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3"/>
                                        </p:tgtEl>
                                        <p:attrNameLst>
                                          <p:attrName>style.visibility</p:attrName>
                                        </p:attrNameLst>
                                      </p:cBhvr>
                                      <p:to>
                                        <p:strVal val="visible"/>
                                      </p:to>
                                    </p:set>
                                    <p:animEffect transition="in" filter="fade">
                                      <p:cBhvr>
                                        <p:cTn id="25" dur="500"/>
                                        <p:tgtEl>
                                          <p:spTgt spid="78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8"/>
                                        </p:tgtEl>
                                        <p:attrNameLst>
                                          <p:attrName>style.visibility</p:attrName>
                                        </p:attrNameLst>
                                      </p:cBhvr>
                                      <p:to>
                                        <p:strVal val="visible"/>
                                      </p:to>
                                    </p:set>
                                    <p:animEffect transition="in" filter="fade">
                                      <p:cBhvr>
                                        <p:cTn id="36" dur="5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8EDF40-6A49-7149-8EF0-C7966F20D956}"/>
              </a:ext>
            </a:extLst>
          </p:cNvPr>
          <p:cNvSpPr>
            <a:spLocks noGrp="1"/>
          </p:cNvSpPr>
          <p:nvPr>
            <p:ph type="pic" sz="quarter" idx="14"/>
          </p:nvPr>
        </p:nvSpPr>
        <p:spPr>
          <a:xfrm>
            <a:off x="17115239" y="7591122"/>
            <a:ext cx="4348800" cy="3488400"/>
          </a:xfrm>
          <a:prstGeom prst="roundRect">
            <a:avLst>
              <a:gd name="adj" fmla="val 5536"/>
            </a:avLst>
          </a:prstGeom>
        </p:spPr>
      </p:sp>
      <p:sp>
        <p:nvSpPr>
          <p:cNvPr id="9" name="Picture Placeholder 8">
            <a:extLst>
              <a:ext uri="{FF2B5EF4-FFF2-40B4-BE49-F238E27FC236}">
                <a16:creationId xmlns:a16="http://schemas.microsoft.com/office/drawing/2014/main" id="{EA0B39FA-9A44-1641-A0FB-CF13BE668C62}"/>
              </a:ext>
            </a:extLst>
          </p:cNvPr>
          <p:cNvSpPr>
            <a:spLocks noGrp="1"/>
          </p:cNvSpPr>
          <p:nvPr>
            <p:ph type="pic" sz="quarter" idx="17"/>
          </p:nvPr>
        </p:nvSpPr>
        <p:spPr>
          <a:xfrm>
            <a:off x="2904039" y="7591122"/>
            <a:ext cx="4348800" cy="3488400"/>
          </a:xfrm>
          <a:prstGeom prst="roundRect">
            <a:avLst>
              <a:gd name="adj" fmla="val 5536"/>
            </a:avLst>
          </a:prstGeom>
        </p:spPr>
      </p:sp>
      <p:sp>
        <p:nvSpPr>
          <p:cNvPr id="10" name="Picture Placeholder 9">
            <a:extLst>
              <a:ext uri="{FF2B5EF4-FFF2-40B4-BE49-F238E27FC236}">
                <a16:creationId xmlns:a16="http://schemas.microsoft.com/office/drawing/2014/main" id="{33E916ED-FC57-AF49-9A12-7ABC0C4AB7F9}"/>
              </a:ext>
            </a:extLst>
          </p:cNvPr>
          <p:cNvSpPr>
            <a:spLocks noGrp="1"/>
          </p:cNvSpPr>
          <p:nvPr>
            <p:ph type="pic" sz="quarter" idx="18"/>
          </p:nvPr>
        </p:nvSpPr>
        <p:spPr>
          <a:xfrm>
            <a:off x="7641106" y="7591122"/>
            <a:ext cx="4348800" cy="3488400"/>
          </a:xfrm>
          <a:prstGeom prst="roundRect">
            <a:avLst>
              <a:gd name="adj" fmla="val 5715"/>
            </a:avLst>
          </a:prstGeom>
        </p:spPr>
      </p:sp>
      <p:sp>
        <p:nvSpPr>
          <p:cNvPr id="11" name="Picture Placeholder 10">
            <a:extLst>
              <a:ext uri="{FF2B5EF4-FFF2-40B4-BE49-F238E27FC236}">
                <a16:creationId xmlns:a16="http://schemas.microsoft.com/office/drawing/2014/main" id="{43C22B6A-F269-1F41-9E5D-3A2C3A1B1FFA}"/>
              </a:ext>
            </a:extLst>
          </p:cNvPr>
          <p:cNvSpPr>
            <a:spLocks noGrp="1"/>
          </p:cNvSpPr>
          <p:nvPr>
            <p:ph type="pic" sz="quarter" idx="19"/>
          </p:nvPr>
        </p:nvSpPr>
        <p:spPr>
          <a:xfrm>
            <a:off x="12378173" y="7591122"/>
            <a:ext cx="4348800" cy="3488400"/>
          </a:xfrm>
          <a:prstGeom prst="roundRect">
            <a:avLst>
              <a:gd name="adj" fmla="val 5715"/>
            </a:avLst>
          </a:prstGeom>
        </p:spPr>
      </p:sp>
      <p:sp>
        <p:nvSpPr>
          <p:cNvPr id="7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66</a:t>
            </a:fld>
            <a:endParaRPr/>
          </a:p>
        </p:txBody>
      </p:sp>
      <p:sp>
        <p:nvSpPr>
          <p:cNvPr id="793"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854182" y="4867849"/>
            <a:ext cx="18932553" cy="16902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7" name="Group 6">
            <a:extLst>
              <a:ext uri="{FF2B5EF4-FFF2-40B4-BE49-F238E27FC236}">
                <a16:creationId xmlns:a16="http://schemas.microsoft.com/office/drawing/2014/main" id="{D1A2D5CE-701F-0E42-9FF5-3207598E2488}"/>
              </a:ext>
            </a:extLst>
          </p:cNvPr>
          <p:cNvGrpSpPr/>
          <p:nvPr/>
        </p:nvGrpSpPr>
        <p:grpSpPr>
          <a:xfrm>
            <a:off x="2802466" y="2657121"/>
            <a:ext cx="12910586" cy="1861263"/>
            <a:chOff x="2802466" y="2657121"/>
            <a:chExt cx="12910586" cy="1861263"/>
          </a:xfrm>
        </p:grpSpPr>
        <p:sp>
          <p:nvSpPr>
            <p:cNvPr id="792" name="Placeholder Demo Text"/>
            <p:cNvSpPr txBox="1"/>
            <p:nvPr/>
          </p:nvSpPr>
          <p:spPr>
            <a:xfrm>
              <a:off x="2802466" y="3184686"/>
              <a:ext cx="12910586"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Placeholder Demo Text</a:t>
              </a:r>
            </a:p>
          </p:txBody>
        </p:sp>
        <p:grpSp>
          <p:nvGrpSpPr>
            <p:cNvPr id="796" name="Group"/>
            <p:cNvGrpSpPr/>
            <p:nvPr/>
          </p:nvGrpSpPr>
          <p:grpSpPr>
            <a:xfrm>
              <a:off x="2895600" y="2657121"/>
              <a:ext cx="3412498" cy="337336"/>
              <a:chOff x="0" y="-38914"/>
              <a:chExt cx="3412497" cy="337335"/>
            </a:xfrm>
          </p:grpSpPr>
          <p:sp>
            <p:nvSpPr>
              <p:cNvPr id="794"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95" name="Subtitle Text"/>
              <p:cNvSpPr/>
              <p:nvPr/>
            </p:nvSpPr>
            <p:spPr>
              <a:xfrm>
                <a:off x="71171" y="-38914"/>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8" name="Group 7">
            <a:extLst>
              <a:ext uri="{FF2B5EF4-FFF2-40B4-BE49-F238E27FC236}">
                <a16:creationId xmlns:a16="http://schemas.microsoft.com/office/drawing/2014/main" id="{9FC178F6-3EC7-5E42-8091-43438D896209}"/>
              </a:ext>
            </a:extLst>
          </p:cNvPr>
          <p:cNvGrpSpPr/>
          <p:nvPr/>
        </p:nvGrpSpPr>
        <p:grpSpPr>
          <a:xfrm>
            <a:off x="3028216" y="7709093"/>
            <a:ext cx="16776647" cy="783604"/>
            <a:chOff x="3028216" y="7709093"/>
            <a:chExt cx="16776647" cy="783604"/>
          </a:xfrm>
        </p:grpSpPr>
        <p:grpSp>
          <p:nvGrpSpPr>
            <p:cNvPr id="2" name="Group 1">
              <a:extLst>
                <a:ext uri="{FF2B5EF4-FFF2-40B4-BE49-F238E27FC236}">
                  <a16:creationId xmlns:a16="http://schemas.microsoft.com/office/drawing/2014/main" id="{14308031-B023-D34E-A176-7C0F984ED2E3}"/>
                </a:ext>
              </a:extLst>
            </p:cNvPr>
            <p:cNvGrpSpPr/>
            <p:nvPr/>
          </p:nvGrpSpPr>
          <p:grpSpPr>
            <a:xfrm>
              <a:off x="3028216" y="7709093"/>
              <a:ext cx="2563691" cy="783604"/>
              <a:chOff x="3028216" y="7709093"/>
              <a:chExt cx="2563691" cy="783604"/>
            </a:xfrm>
          </p:grpSpPr>
          <p:sp>
            <p:nvSpPr>
              <p:cNvPr id="798" name="Rounded Rectangle"/>
              <p:cNvSpPr/>
              <p:nvPr/>
            </p:nvSpPr>
            <p:spPr>
              <a:xfrm>
                <a:off x="3028216" y="7709093"/>
                <a:ext cx="2563691" cy="783604"/>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99" name="01.12.2021"/>
              <p:cNvSpPr/>
              <p:nvPr/>
            </p:nvSpPr>
            <p:spPr>
              <a:xfrm>
                <a:off x="3174872" y="7834193"/>
                <a:ext cx="2270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01.12.2021</a:t>
                </a:r>
              </a:p>
            </p:txBody>
          </p:sp>
        </p:grpSp>
        <p:grpSp>
          <p:nvGrpSpPr>
            <p:cNvPr id="3" name="Group 2">
              <a:extLst>
                <a:ext uri="{FF2B5EF4-FFF2-40B4-BE49-F238E27FC236}">
                  <a16:creationId xmlns:a16="http://schemas.microsoft.com/office/drawing/2014/main" id="{A5F48595-8928-D647-B18C-924731E2FA7B}"/>
                </a:ext>
              </a:extLst>
            </p:cNvPr>
            <p:cNvGrpSpPr/>
            <p:nvPr/>
          </p:nvGrpSpPr>
          <p:grpSpPr>
            <a:xfrm>
              <a:off x="7765868" y="7709093"/>
              <a:ext cx="2563691" cy="783604"/>
              <a:chOff x="7765868" y="7709093"/>
              <a:chExt cx="2563691" cy="783604"/>
            </a:xfrm>
          </p:grpSpPr>
          <p:sp>
            <p:nvSpPr>
              <p:cNvPr id="803" name="Rounded Rectangle"/>
              <p:cNvSpPr/>
              <p:nvPr/>
            </p:nvSpPr>
            <p:spPr>
              <a:xfrm>
                <a:off x="7765868" y="7709093"/>
                <a:ext cx="2563691" cy="783604"/>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04" name="13.12.2021"/>
              <p:cNvSpPr/>
              <p:nvPr/>
            </p:nvSpPr>
            <p:spPr>
              <a:xfrm>
                <a:off x="7912524" y="7834193"/>
                <a:ext cx="2270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13.12.2021</a:t>
                </a:r>
              </a:p>
            </p:txBody>
          </p:sp>
        </p:grpSp>
        <p:grpSp>
          <p:nvGrpSpPr>
            <p:cNvPr id="4" name="Group 3">
              <a:extLst>
                <a:ext uri="{FF2B5EF4-FFF2-40B4-BE49-F238E27FC236}">
                  <a16:creationId xmlns:a16="http://schemas.microsoft.com/office/drawing/2014/main" id="{DDD4D0FC-D82E-BE4A-A439-1CD0C8536E3D}"/>
                </a:ext>
              </a:extLst>
            </p:cNvPr>
            <p:cNvGrpSpPr/>
            <p:nvPr/>
          </p:nvGrpSpPr>
          <p:grpSpPr>
            <a:xfrm>
              <a:off x="12503520" y="7709093"/>
              <a:ext cx="2563691" cy="783604"/>
              <a:chOff x="12503520" y="7709093"/>
              <a:chExt cx="2563691" cy="783604"/>
            </a:xfrm>
          </p:grpSpPr>
          <p:sp>
            <p:nvSpPr>
              <p:cNvPr id="808" name="Rounded Rectangle"/>
              <p:cNvSpPr/>
              <p:nvPr/>
            </p:nvSpPr>
            <p:spPr>
              <a:xfrm>
                <a:off x="12503520" y="7709093"/>
                <a:ext cx="2563691" cy="783604"/>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09" name="25.12.2021"/>
              <p:cNvSpPr/>
              <p:nvPr/>
            </p:nvSpPr>
            <p:spPr>
              <a:xfrm>
                <a:off x="12650176" y="7834193"/>
                <a:ext cx="2270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25.12.2021</a:t>
                </a:r>
              </a:p>
            </p:txBody>
          </p:sp>
        </p:grpSp>
        <p:grpSp>
          <p:nvGrpSpPr>
            <p:cNvPr id="5" name="Group 4">
              <a:extLst>
                <a:ext uri="{FF2B5EF4-FFF2-40B4-BE49-F238E27FC236}">
                  <a16:creationId xmlns:a16="http://schemas.microsoft.com/office/drawing/2014/main" id="{CD22722C-1192-534B-A7F7-2268240371DD}"/>
                </a:ext>
              </a:extLst>
            </p:cNvPr>
            <p:cNvGrpSpPr/>
            <p:nvPr/>
          </p:nvGrpSpPr>
          <p:grpSpPr>
            <a:xfrm>
              <a:off x="17241172" y="7709093"/>
              <a:ext cx="2563691" cy="783604"/>
              <a:chOff x="17241172" y="7709093"/>
              <a:chExt cx="2563691" cy="783604"/>
            </a:xfrm>
          </p:grpSpPr>
          <p:sp>
            <p:nvSpPr>
              <p:cNvPr id="813" name="Rounded Rectangle"/>
              <p:cNvSpPr/>
              <p:nvPr/>
            </p:nvSpPr>
            <p:spPr>
              <a:xfrm>
                <a:off x="17241172" y="7709093"/>
                <a:ext cx="2563691" cy="783604"/>
              </a:xfrm>
              <a:prstGeom prst="roundRect">
                <a:avLst>
                  <a:gd name="adj" fmla="val 1506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14" name="31.12.2021"/>
              <p:cNvSpPr/>
              <p:nvPr/>
            </p:nvSpPr>
            <p:spPr>
              <a:xfrm>
                <a:off x="17387828" y="7834193"/>
                <a:ext cx="2270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31.12.2021</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93"/>
                                        </p:tgtEl>
                                        <p:attrNameLst>
                                          <p:attrName>style.visibility</p:attrName>
                                        </p:attrNameLst>
                                      </p:cBhvr>
                                      <p:to>
                                        <p:strVal val="visible"/>
                                      </p:to>
                                    </p:set>
                                    <p:anim calcmode="lin" valueType="num">
                                      <p:cBhvr additive="base">
                                        <p:cTn id="13" dur="500" fill="hold"/>
                                        <p:tgtEl>
                                          <p:spTgt spid="793"/>
                                        </p:tgtEl>
                                        <p:attrNameLst>
                                          <p:attrName>ppt_x</p:attrName>
                                        </p:attrNameLst>
                                      </p:cBhvr>
                                      <p:tavLst>
                                        <p:tav tm="0">
                                          <p:val>
                                            <p:strVal val="1+#ppt_w/2"/>
                                          </p:val>
                                        </p:tav>
                                        <p:tav tm="100000">
                                          <p:val>
                                            <p:strVal val="#ppt_x"/>
                                          </p:val>
                                        </p:tav>
                                      </p:tavLst>
                                    </p:anim>
                                    <p:anim calcmode="lin" valueType="num">
                                      <p:cBhvr additive="base">
                                        <p:cTn id="14" dur="500" fill="hold"/>
                                        <p:tgtEl>
                                          <p:spTgt spid="7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20" name="Table"/>
          <p:cNvGraphicFramePr/>
          <p:nvPr>
            <p:extLst>
              <p:ext uri="{D42A27DB-BD31-4B8C-83A1-F6EECF244321}">
                <p14:modId xmlns:p14="http://schemas.microsoft.com/office/powerpoint/2010/main" val="2525883166"/>
              </p:ext>
            </p:extLst>
          </p:nvPr>
        </p:nvGraphicFramePr>
        <p:xfrm>
          <a:off x="1433249" y="2302933"/>
          <a:ext cx="21517480" cy="9884641"/>
        </p:xfrm>
        <a:graphic>
          <a:graphicData uri="http://schemas.openxmlformats.org/drawingml/2006/table">
            <a:tbl>
              <a:tblPr>
                <a:tableStyleId>{4C3C2611-4C71-4FC5-86AE-919BDF0F9419}</a:tableStyleId>
              </a:tblPr>
              <a:tblGrid>
                <a:gridCol w="2336865">
                  <a:extLst>
                    <a:ext uri="{9D8B030D-6E8A-4147-A177-3AD203B41FA5}">
                      <a16:colId xmlns:a16="http://schemas.microsoft.com/office/drawing/2014/main" val="20000"/>
                    </a:ext>
                  </a:extLst>
                </a:gridCol>
                <a:gridCol w="518395">
                  <a:extLst>
                    <a:ext uri="{9D8B030D-6E8A-4147-A177-3AD203B41FA5}">
                      <a16:colId xmlns:a16="http://schemas.microsoft.com/office/drawing/2014/main" val="20001"/>
                    </a:ext>
                  </a:extLst>
                </a:gridCol>
                <a:gridCol w="518395">
                  <a:extLst>
                    <a:ext uri="{9D8B030D-6E8A-4147-A177-3AD203B41FA5}">
                      <a16:colId xmlns:a16="http://schemas.microsoft.com/office/drawing/2014/main" val="20002"/>
                    </a:ext>
                  </a:extLst>
                </a:gridCol>
                <a:gridCol w="518395">
                  <a:extLst>
                    <a:ext uri="{9D8B030D-6E8A-4147-A177-3AD203B41FA5}">
                      <a16:colId xmlns:a16="http://schemas.microsoft.com/office/drawing/2014/main" val="20003"/>
                    </a:ext>
                  </a:extLst>
                </a:gridCol>
                <a:gridCol w="518395">
                  <a:extLst>
                    <a:ext uri="{9D8B030D-6E8A-4147-A177-3AD203B41FA5}">
                      <a16:colId xmlns:a16="http://schemas.microsoft.com/office/drawing/2014/main" val="20004"/>
                    </a:ext>
                  </a:extLst>
                </a:gridCol>
                <a:gridCol w="518395">
                  <a:extLst>
                    <a:ext uri="{9D8B030D-6E8A-4147-A177-3AD203B41FA5}">
                      <a16:colId xmlns:a16="http://schemas.microsoft.com/office/drawing/2014/main" val="20005"/>
                    </a:ext>
                  </a:extLst>
                </a:gridCol>
                <a:gridCol w="518395">
                  <a:extLst>
                    <a:ext uri="{9D8B030D-6E8A-4147-A177-3AD203B41FA5}">
                      <a16:colId xmlns:a16="http://schemas.microsoft.com/office/drawing/2014/main" val="20006"/>
                    </a:ext>
                  </a:extLst>
                </a:gridCol>
                <a:gridCol w="518395">
                  <a:extLst>
                    <a:ext uri="{9D8B030D-6E8A-4147-A177-3AD203B41FA5}">
                      <a16:colId xmlns:a16="http://schemas.microsoft.com/office/drawing/2014/main" val="20007"/>
                    </a:ext>
                  </a:extLst>
                </a:gridCol>
                <a:gridCol w="518395">
                  <a:extLst>
                    <a:ext uri="{9D8B030D-6E8A-4147-A177-3AD203B41FA5}">
                      <a16:colId xmlns:a16="http://schemas.microsoft.com/office/drawing/2014/main" val="20008"/>
                    </a:ext>
                  </a:extLst>
                </a:gridCol>
                <a:gridCol w="518395">
                  <a:extLst>
                    <a:ext uri="{9D8B030D-6E8A-4147-A177-3AD203B41FA5}">
                      <a16:colId xmlns:a16="http://schemas.microsoft.com/office/drawing/2014/main" val="20009"/>
                    </a:ext>
                  </a:extLst>
                </a:gridCol>
                <a:gridCol w="518395">
                  <a:extLst>
                    <a:ext uri="{9D8B030D-6E8A-4147-A177-3AD203B41FA5}">
                      <a16:colId xmlns:a16="http://schemas.microsoft.com/office/drawing/2014/main" val="20010"/>
                    </a:ext>
                  </a:extLst>
                </a:gridCol>
                <a:gridCol w="518395">
                  <a:extLst>
                    <a:ext uri="{9D8B030D-6E8A-4147-A177-3AD203B41FA5}">
                      <a16:colId xmlns:a16="http://schemas.microsoft.com/office/drawing/2014/main" val="20011"/>
                    </a:ext>
                  </a:extLst>
                </a:gridCol>
                <a:gridCol w="518395">
                  <a:extLst>
                    <a:ext uri="{9D8B030D-6E8A-4147-A177-3AD203B41FA5}">
                      <a16:colId xmlns:a16="http://schemas.microsoft.com/office/drawing/2014/main" val="20012"/>
                    </a:ext>
                  </a:extLst>
                </a:gridCol>
                <a:gridCol w="518395">
                  <a:extLst>
                    <a:ext uri="{9D8B030D-6E8A-4147-A177-3AD203B41FA5}">
                      <a16:colId xmlns:a16="http://schemas.microsoft.com/office/drawing/2014/main" val="20013"/>
                    </a:ext>
                  </a:extLst>
                </a:gridCol>
                <a:gridCol w="518395">
                  <a:extLst>
                    <a:ext uri="{9D8B030D-6E8A-4147-A177-3AD203B41FA5}">
                      <a16:colId xmlns:a16="http://schemas.microsoft.com/office/drawing/2014/main" val="20014"/>
                    </a:ext>
                  </a:extLst>
                </a:gridCol>
                <a:gridCol w="518395">
                  <a:extLst>
                    <a:ext uri="{9D8B030D-6E8A-4147-A177-3AD203B41FA5}">
                      <a16:colId xmlns:a16="http://schemas.microsoft.com/office/drawing/2014/main" val="20015"/>
                    </a:ext>
                  </a:extLst>
                </a:gridCol>
                <a:gridCol w="518395">
                  <a:extLst>
                    <a:ext uri="{9D8B030D-6E8A-4147-A177-3AD203B41FA5}">
                      <a16:colId xmlns:a16="http://schemas.microsoft.com/office/drawing/2014/main" val="20016"/>
                    </a:ext>
                  </a:extLst>
                </a:gridCol>
                <a:gridCol w="518395">
                  <a:extLst>
                    <a:ext uri="{9D8B030D-6E8A-4147-A177-3AD203B41FA5}">
                      <a16:colId xmlns:a16="http://schemas.microsoft.com/office/drawing/2014/main" val="20017"/>
                    </a:ext>
                  </a:extLst>
                </a:gridCol>
                <a:gridCol w="518395">
                  <a:extLst>
                    <a:ext uri="{9D8B030D-6E8A-4147-A177-3AD203B41FA5}">
                      <a16:colId xmlns:a16="http://schemas.microsoft.com/office/drawing/2014/main" val="20018"/>
                    </a:ext>
                  </a:extLst>
                </a:gridCol>
                <a:gridCol w="518395">
                  <a:extLst>
                    <a:ext uri="{9D8B030D-6E8A-4147-A177-3AD203B41FA5}">
                      <a16:colId xmlns:a16="http://schemas.microsoft.com/office/drawing/2014/main" val="20019"/>
                    </a:ext>
                  </a:extLst>
                </a:gridCol>
                <a:gridCol w="518395">
                  <a:extLst>
                    <a:ext uri="{9D8B030D-6E8A-4147-A177-3AD203B41FA5}">
                      <a16:colId xmlns:a16="http://schemas.microsoft.com/office/drawing/2014/main" val="20020"/>
                    </a:ext>
                  </a:extLst>
                </a:gridCol>
                <a:gridCol w="518395">
                  <a:extLst>
                    <a:ext uri="{9D8B030D-6E8A-4147-A177-3AD203B41FA5}">
                      <a16:colId xmlns:a16="http://schemas.microsoft.com/office/drawing/2014/main" val="20021"/>
                    </a:ext>
                  </a:extLst>
                </a:gridCol>
                <a:gridCol w="518395">
                  <a:extLst>
                    <a:ext uri="{9D8B030D-6E8A-4147-A177-3AD203B41FA5}">
                      <a16:colId xmlns:a16="http://schemas.microsoft.com/office/drawing/2014/main" val="20022"/>
                    </a:ext>
                  </a:extLst>
                </a:gridCol>
                <a:gridCol w="518395">
                  <a:extLst>
                    <a:ext uri="{9D8B030D-6E8A-4147-A177-3AD203B41FA5}">
                      <a16:colId xmlns:a16="http://schemas.microsoft.com/office/drawing/2014/main" val="20023"/>
                    </a:ext>
                  </a:extLst>
                </a:gridCol>
                <a:gridCol w="518395">
                  <a:extLst>
                    <a:ext uri="{9D8B030D-6E8A-4147-A177-3AD203B41FA5}">
                      <a16:colId xmlns:a16="http://schemas.microsoft.com/office/drawing/2014/main" val="20024"/>
                    </a:ext>
                  </a:extLst>
                </a:gridCol>
                <a:gridCol w="518395">
                  <a:extLst>
                    <a:ext uri="{9D8B030D-6E8A-4147-A177-3AD203B41FA5}">
                      <a16:colId xmlns:a16="http://schemas.microsoft.com/office/drawing/2014/main" val="20025"/>
                    </a:ext>
                  </a:extLst>
                </a:gridCol>
                <a:gridCol w="518395">
                  <a:extLst>
                    <a:ext uri="{9D8B030D-6E8A-4147-A177-3AD203B41FA5}">
                      <a16:colId xmlns:a16="http://schemas.microsoft.com/office/drawing/2014/main" val="20026"/>
                    </a:ext>
                  </a:extLst>
                </a:gridCol>
                <a:gridCol w="518395">
                  <a:extLst>
                    <a:ext uri="{9D8B030D-6E8A-4147-A177-3AD203B41FA5}">
                      <a16:colId xmlns:a16="http://schemas.microsoft.com/office/drawing/2014/main" val="20027"/>
                    </a:ext>
                  </a:extLst>
                </a:gridCol>
                <a:gridCol w="518395">
                  <a:extLst>
                    <a:ext uri="{9D8B030D-6E8A-4147-A177-3AD203B41FA5}">
                      <a16:colId xmlns:a16="http://schemas.microsoft.com/office/drawing/2014/main" val="20028"/>
                    </a:ext>
                  </a:extLst>
                </a:gridCol>
                <a:gridCol w="518395">
                  <a:extLst>
                    <a:ext uri="{9D8B030D-6E8A-4147-A177-3AD203B41FA5}">
                      <a16:colId xmlns:a16="http://schemas.microsoft.com/office/drawing/2014/main" val="20029"/>
                    </a:ext>
                  </a:extLst>
                </a:gridCol>
                <a:gridCol w="518395">
                  <a:extLst>
                    <a:ext uri="{9D8B030D-6E8A-4147-A177-3AD203B41FA5}">
                      <a16:colId xmlns:a16="http://schemas.microsoft.com/office/drawing/2014/main" val="20030"/>
                    </a:ext>
                  </a:extLst>
                </a:gridCol>
                <a:gridCol w="518395">
                  <a:extLst>
                    <a:ext uri="{9D8B030D-6E8A-4147-A177-3AD203B41FA5}">
                      <a16:colId xmlns:a16="http://schemas.microsoft.com/office/drawing/2014/main" val="20031"/>
                    </a:ext>
                  </a:extLst>
                </a:gridCol>
                <a:gridCol w="518395">
                  <a:extLst>
                    <a:ext uri="{9D8B030D-6E8A-4147-A177-3AD203B41FA5}">
                      <a16:colId xmlns:a16="http://schemas.microsoft.com/office/drawing/2014/main" val="20032"/>
                    </a:ext>
                  </a:extLst>
                </a:gridCol>
                <a:gridCol w="518395">
                  <a:extLst>
                    <a:ext uri="{9D8B030D-6E8A-4147-A177-3AD203B41FA5}">
                      <a16:colId xmlns:a16="http://schemas.microsoft.com/office/drawing/2014/main" val="20033"/>
                    </a:ext>
                  </a:extLst>
                </a:gridCol>
                <a:gridCol w="518395">
                  <a:extLst>
                    <a:ext uri="{9D8B030D-6E8A-4147-A177-3AD203B41FA5}">
                      <a16:colId xmlns:a16="http://schemas.microsoft.com/office/drawing/2014/main" val="20034"/>
                    </a:ext>
                  </a:extLst>
                </a:gridCol>
                <a:gridCol w="518395">
                  <a:extLst>
                    <a:ext uri="{9D8B030D-6E8A-4147-A177-3AD203B41FA5}">
                      <a16:colId xmlns:a16="http://schemas.microsoft.com/office/drawing/2014/main" val="20035"/>
                    </a:ext>
                  </a:extLst>
                </a:gridCol>
                <a:gridCol w="518395">
                  <a:extLst>
                    <a:ext uri="{9D8B030D-6E8A-4147-A177-3AD203B41FA5}">
                      <a16:colId xmlns:a16="http://schemas.microsoft.com/office/drawing/2014/main" val="20036"/>
                    </a:ext>
                  </a:extLst>
                </a:gridCol>
                <a:gridCol w="518395">
                  <a:extLst>
                    <a:ext uri="{9D8B030D-6E8A-4147-A177-3AD203B41FA5}">
                      <a16:colId xmlns:a16="http://schemas.microsoft.com/office/drawing/2014/main" val="20037"/>
                    </a:ext>
                  </a:extLst>
                </a:gridCol>
              </a:tblGrid>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2021</a:t>
                      </a:r>
                    </a:p>
                  </a:txBody>
                  <a:tcPr marL="50800" marR="50800" marT="50800" marB="50800" anchor="ctr" horzOverflow="overflow">
                    <a:lnL w="0">
                      <a:miter lim="400000"/>
                    </a:lnL>
                    <a:lnR w="25400">
                      <a:solidFill>
                        <a:srgbClr val="B4B6BA"/>
                      </a:solidFill>
                      <a:miter lim="400000"/>
                    </a:lnR>
                    <a:lnT w="0">
                      <a:miter lim="400000"/>
                    </a:lnT>
                    <a:lnB w="12700" cap="flat" cmpd="sng" algn="ctr">
                      <a:solidFill>
                        <a:schemeClr val="accent1"/>
                      </a:solidFill>
                      <a:prstDash val="solid"/>
                      <a:round/>
                      <a:headEnd type="none" w="med" len="med"/>
                      <a:tailEnd type="none" w="med" len="med"/>
                    </a:lnB>
                    <a:no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25400">
                      <a:solidFill>
                        <a:srgbClr val="B4B6BA"/>
                      </a:solidFill>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lnL w="0">
                      <a:miter lim="400000"/>
                    </a:lnL>
                    <a:lnR w="0">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lnL w="0">
                      <a:miter lim="400000"/>
                    </a:lnL>
                    <a:lnR w="25400">
                      <a:solidFill>
                        <a:srgbClr val="B4B6BA"/>
                      </a:solidFill>
                      <a:miter lim="400000"/>
                    </a:lnR>
                    <a:lnT w="25400">
                      <a:solidFill>
                        <a:srgbClr val="B4B6BA"/>
                      </a:solidFill>
                      <a:miter lim="400000"/>
                    </a:lnT>
                    <a:lnB w="28575" cap="flat" cmpd="sng" algn="ctr">
                      <a:solidFill>
                        <a:schemeClr val="accent6"/>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January</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10</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17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31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February</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14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March</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April</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18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May</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16</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30</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June</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27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July</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31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August</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22</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29</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September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12</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a:solidFill>
                            <a:schemeClr val="tx1"/>
                          </a:solidFill>
                          <a:latin typeface="Arial"/>
                          <a:ea typeface="Arial"/>
                          <a:cs typeface="Arial"/>
                          <a:sym typeface="Arial"/>
                        </a:rPr>
                        <a:t>19</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October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31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0"/>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November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12700" cap="flat" cmpd="sng" algn="ctr">
                      <a:solidFill>
                        <a:schemeClr val="accent5">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1"/>
                  </a:ext>
                </a:extLst>
              </a:tr>
              <a:tr h="760357">
                <a:tc>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December</a:t>
                      </a: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4"/>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12</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a:solidFill>
                            <a:schemeClr val="tx1"/>
                          </a:solidFill>
                          <a:latin typeface="Arial"/>
                          <a:ea typeface="Arial"/>
                          <a:cs typeface="Arial"/>
                          <a:sym typeface="Arial"/>
                        </a:rPr>
                        <a:t>18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19</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dirty="0">
                          <a:solidFill>
                            <a:schemeClr val="tx2"/>
                          </a:solidFill>
                          <a:latin typeface="Arial"/>
                          <a:ea typeface="Arial"/>
                          <a:cs typeface="Arial"/>
                          <a:sym typeface="Arial"/>
                        </a:rPr>
                        <a:t>28</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12700" cap="flat" cmpd="sng" algn="ctr">
                      <a:solidFill>
                        <a:schemeClr val="accent5">
                          <a:lumMod val="40000"/>
                          <a:lumOff val="60000"/>
                        </a:schemeClr>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L w="12700" cap="flat" cmpd="sng" algn="ctr">
                      <a:solidFill>
                        <a:schemeClr val="accent5">
                          <a:lumMod val="40000"/>
                          <a:lumOff val="60000"/>
                        </a:schemeClr>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12700" cap="flat" cmpd="sng" algn="ctr">
                      <a:solidFill>
                        <a:schemeClr val="accent5">
                          <a:lumMod val="40000"/>
                          <a:lumOff val="60000"/>
                        </a:schemeClr>
                      </a:solid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 calcmode="lin" valueType="num">
                                      <p:cBhvr additive="base">
                                        <p:cTn id="7" dur="500" fill="hold"/>
                                        <p:tgtEl>
                                          <p:spTgt spid="820"/>
                                        </p:tgtEl>
                                        <p:attrNameLst>
                                          <p:attrName>ppt_x</p:attrName>
                                        </p:attrNameLst>
                                      </p:cBhvr>
                                      <p:tavLst>
                                        <p:tav tm="0">
                                          <p:val>
                                            <p:strVal val="#ppt_x"/>
                                          </p:val>
                                        </p:tav>
                                        <p:tav tm="100000">
                                          <p:val>
                                            <p:strVal val="#ppt_x"/>
                                          </p:val>
                                        </p:tav>
                                      </p:tavLst>
                                    </p:anim>
                                    <p:anim calcmode="lin" valueType="num">
                                      <p:cBhvr additive="base">
                                        <p:cTn id="8" dur="500" fill="hold"/>
                                        <p:tgtEl>
                                          <p:spTgt spid="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68</a:t>
            </a:fld>
            <a:endParaRPr/>
          </a:p>
        </p:txBody>
      </p:sp>
      <p:graphicFrame>
        <p:nvGraphicFramePr>
          <p:cNvPr id="823" name="Table"/>
          <p:cNvGraphicFramePr/>
          <p:nvPr>
            <p:extLst>
              <p:ext uri="{D42A27DB-BD31-4B8C-83A1-F6EECF244321}">
                <p14:modId xmlns:p14="http://schemas.microsoft.com/office/powerpoint/2010/main" val="4269490537"/>
              </p:ext>
            </p:extLst>
          </p:nvPr>
        </p:nvGraphicFramePr>
        <p:xfrm>
          <a:off x="1689100"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January</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16</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23</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24</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b="1" dirty="0">
                          <a:solidFill>
                            <a:schemeClr val="tx1"/>
                          </a:solidFill>
                          <a:latin typeface="Arial"/>
                          <a:ea typeface="Arial"/>
                          <a:cs typeface="Arial"/>
                          <a:sym typeface="Arial"/>
                        </a:rPr>
                        <a:t>30</a:t>
                      </a: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1800"/>
                      </a:pPr>
                      <a:r>
                        <a:rPr sz="2000" b="1" dirty="0">
                          <a:solidFill>
                            <a:schemeClr val="tx1"/>
                          </a:solidFill>
                          <a:latin typeface="Arial"/>
                          <a:ea typeface="Arial"/>
                          <a:cs typeface="Arial"/>
                          <a:sym typeface="Arial"/>
                        </a:rPr>
                        <a:t>31</a:t>
                      </a: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24" name="Table"/>
          <p:cNvGraphicFramePr/>
          <p:nvPr>
            <p:extLst>
              <p:ext uri="{D42A27DB-BD31-4B8C-83A1-F6EECF244321}">
                <p14:modId xmlns:p14="http://schemas.microsoft.com/office/powerpoint/2010/main" val="153237242"/>
              </p:ext>
            </p:extLst>
          </p:nvPr>
        </p:nvGraphicFramePr>
        <p:xfrm>
          <a:off x="7162983"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February</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25" name="Table"/>
          <p:cNvGraphicFramePr/>
          <p:nvPr>
            <p:extLst>
              <p:ext uri="{D42A27DB-BD31-4B8C-83A1-F6EECF244321}">
                <p14:modId xmlns:p14="http://schemas.microsoft.com/office/powerpoint/2010/main" val="3375634976"/>
              </p:ext>
            </p:extLst>
          </p:nvPr>
        </p:nvGraphicFramePr>
        <p:xfrm>
          <a:off x="12636868"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March</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24</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B w="0">
                      <a:miter lim="400000"/>
                    </a:lnB>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L w="0">
                      <a:miter lim="400000"/>
                    </a:lnL>
                    <a:lnT w="0">
                      <a:miter lim="400000"/>
                    </a:lnT>
                    <a:noFill/>
                  </a:tcPr>
                </a:tc>
                <a:tc>
                  <a:txBody>
                    <a:bodyPr/>
                    <a:lstStyle/>
                    <a:p>
                      <a:pPr defTabSz="914400">
                        <a:defRPr sz="1800"/>
                      </a:pPr>
                      <a:r>
                        <a:rPr sz="2000" dirty="0">
                          <a:solidFill>
                            <a:schemeClr val="tx2"/>
                          </a:solidFill>
                          <a:latin typeface="Arial"/>
                          <a:ea typeface="Arial"/>
                          <a:cs typeface="Arial"/>
                          <a:sym typeface="Arial"/>
                        </a:rPr>
                        <a:t>29</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T w="0">
                      <a:miter lim="400000"/>
                    </a:lnT>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B w="0">
                      <a:miter lim="400000"/>
                    </a:lnB>
                    <a:noFill/>
                  </a:tcPr>
                </a:tc>
                <a:extLst>
                  <a:ext uri="{0D108BD9-81ED-4DB2-BD59-A6C34878D82A}">
                    <a16:rowId xmlns:a16="http://schemas.microsoft.com/office/drawing/2014/main" val="10007"/>
                  </a:ext>
                </a:extLst>
              </a:tr>
            </a:tbl>
          </a:graphicData>
        </a:graphic>
      </p:graphicFrame>
      <p:graphicFrame>
        <p:nvGraphicFramePr>
          <p:cNvPr id="826" name="Table"/>
          <p:cNvGraphicFramePr/>
          <p:nvPr>
            <p:extLst>
              <p:ext uri="{D42A27DB-BD31-4B8C-83A1-F6EECF244321}">
                <p14:modId xmlns:p14="http://schemas.microsoft.com/office/powerpoint/2010/main" val="3945852972"/>
              </p:ext>
            </p:extLst>
          </p:nvPr>
        </p:nvGraphicFramePr>
        <p:xfrm>
          <a:off x="18110751"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April</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a:solidFill>
                            <a:schemeClr val="tx1"/>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24</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sp>
        <p:nvSpPr>
          <p:cNvPr id="828"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718762"/>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2" name="Group 1">
            <a:extLst>
              <a:ext uri="{FF2B5EF4-FFF2-40B4-BE49-F238E27FC236}">
                <a16:creationId xmlns:a16="http://schemas.microsoft.com/office/drawing/2014/main" id="{8572C688-DBF0-2948-A78A-5B06EF64A5C8}"/>
              </a:ext>
            </a:extLst>
          </p:cNvPr>
          <p:cNvGrpSpPr/>
          <p:nvPr/>
        </p:nvGrpSpPr>
        <p:grpSpPr>
          <a:xfrm>
            <a:off x="1626336" y="2503451"/>
            <a:ext cx="7744108" cy="1865846"/>
            <a:chOff x="1626336" y="2503451"/>
            <a:chExt cx="7744108" cy="1865846"/>
          </a:xfrm>
        </p:grpSpPr>
        <p:sp>
          <p:nvSpPr>
            <p:cNvPr id="827" name="Calendar 2021"/>
            <p:cNvSpPr txBox="1"/>
            <p:nvPr/>
          </p:nvSpPr>
          <p:spPr>
            <a:xfrm>
              <a:off x="1626336" y="3035599"/>
              <a:ext cx="774410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Calendar 202</a:t>
              </a:r>
              <a:r>
                <a:rPr lang="de-DE" b="1" dirty="0">
                  <a:solidFill>
                    <a:schemeClr val="tx1"/>
                  </a:solidFill>
                  <a:latin typeface="Montserrat ExtraBold" pitchFamily="2" charset="77"/>
                </a:rPr>
                <a:t>1</a:t>
              </a:r>
              <a:endParaRPr b="1" dirty="0">
                <a:solidFill>
                  <a:schemeClr val="tx1"/>
                </a:solidFill>
                <a:latin typeface="Montserrat ExtraBold" pitchFamily="2" charset="77"/>
              </a:endParaRPr>
            </a:p>
          </p:txBody>
        </p:sp>
        <p:grpSp>
          <p:nvGrpSpPr>
            <p:cNvPr id="831" name="Group"/>
            <p:cNvGrpSpPr/>
            <p:nvPr/>
          </p:nvGrpSpPr>
          <p:grpSpPr>
            <a:xfrm>
              <a:off x="1719469" y="2503451"/>
              <a:ext cx="3431954" cy="337337"/>
              <a:chOff x="0" y="-43496"/>
              <a:chExt cx="3431952" cy="337335"/>
            </a:xfrm>
          </p:grpSpPr>
          <p:sp>
            <p:nvSpPr>
              <p:cNvPr id="829"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30" name="Subtitle Text"/>
              <p:cNvSpPr/>
              <p:nvPr/>
            </p:nvSpPr>
            <p:spPr>
              <a:xfrm>
                <a:off x="90626" y="-4349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28"/>
                                        </p:tgtEl>
                                        <p:attrNameLst>
                                          <p:attrName>style.visibility</p:attrName>
                                        </p:attrNameLst>
                                      </p:cBhvr>
                                      <p:to>
                                        <p:strVal val="visible"/>
                                      </p:to>
                                    </p:set>
                                    <p:anim calcmode="lin" valueType="num">
                                      <p:cBhvr additive="base">
                                        <p:cTn id="13" dur="500" fill="hold"/>
                                        <p:tgtEl>
                                          <p:spTgt spid="828"/>
                                        </p:tgtEl>
                                        <p:attrNameLst>
                                          <p:attrName>ppt_x</p:attrName>
                                        </p:attrNameLst>
                                      </p:cBhvr>
                                      <p:tavLst>
                                        <p:tav tm="0">
                                          <p:val>
                                            <p:strVal val="1+#ppt_w/2"/>
                                          </p:val>
                                        </p:tav>
                                        <p:tav tm="100000">
                                          <p:val>
                                            <p:strVal val="#ppt_x"/>
                                          </p:val>
                                        </p:tav>
                                      </p:tavLst>
                                    </p:anim>
                                    <p:anim calcmode="lin" valueType="num">
                                      <p:cBhvr additive="base">
                                        <p:cTn id="14" dur="500" fill="hold"/>
                                        <p:tgtEl>
                                          <p:spTgt spid="8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23"/>
                                        </p:tgtEl>
                                        <p:attrNameLst>
                                          <p:attrName>style.visibility</p:attrName>
                                        </p:attrNameLst>
                                      </p:cBhvr>
                                      <p:to>
                                        <p:strVal val="visible"/>
                                      </p:to>
                                    </p:set>
                                    <p:anim calcmode="lin" valueType="num">
                                      <p:cBhvr additive="base">
                                        <p:cTn id="19" dur="500" fill="hold"/>
                                        <p:tgtEl>
                                          <p:spTgt spid="823"/>
                                        </p:tgtEl>
                                        <p:attrNameLst>
                                          <p:attrName>ppt_x</p:attrName>
                                        </p:attrNameLst>
                                      </p:cBhvr>
                                      <p:tavLst>
                                        <p:tav tm="0">
                                          <p:val>
                                            <p:strVal val="#ppt_x"/>
                                          </p:val>
                                        </p:tav>
                                        <p:tav tm="100000">
                                          <p:val>
                                            <p:strVal val="#ppt_x"/>
                                          </p:val>
                                        </p:tav>
                                      </p:tavLst>
                                    </p:anim>
                                    <p:anim calcmode="lin" valueType="num">
                                      <p:cBhvr additive="base">
                                        <p:cTn id="20" dur="500" fill="hold"/>
                                        <p:tgtEl>
                                          <p:spTgt spid="8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24"/>
                                        </p:tgtEl>
                                        <p:attrNameLst>
                                          <p:attrName>style.visibility</p:attrName>
                                        </p:attrNameLst>
                                      </p:cBhvr>
                                      <p:to>
                                        <p:strVal val="visible"/>
                                      </p:to>
                                    </p:set>
                                    <p:anim calcmode="lin" valueType="num">
                                      <p:cBhvr additive="base">
                                        <p:cTn id="25" dur="500" fill="hold"/>
                                        <p:tgtEl>
                                          <p:spTgt spid="824"/>
                                        </p:tgtEl>
                                        <p:attrNameLst>
                                          <p:attrName>ppt_x</p:attrName>
                                        </p:attrNameLst>
                                      </p:cBhvr>
                                      <p:tavLst>
                                        <p:tav tm="0">
                                          <p:val>
                                            <p:strVal val="#ppt_x"/>
                                          </p:val>
                                        </p:tav>
                                        <p:tav tm="100000">
                                          <p:val>
                                            <p:strVal val="#ppt_x"/>
                                          </p:val>
                                        </p:tav>
                                      </p:tavLst>
                                    </p:anim>
                                    <p:anim calcmode="lin" valueType="num">
                                      <p:cBhvr additive="base">
                                        <p:cTn id="26" dur="500" fill="hold"/>
                                        <p:tgtEl>
                                          <p:spTgt spid="8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25"/>
                                        </p:tgtEl>
                                        <p:attrNameLst>
                                          <p:attrName>style.visibility</p:attrName>
                                        </p:attrNameLst>
                                      </p:cBhvr>
                                      <p:to>
                                        <p:strVal val="visible"/>
                                      </p:to>
                                    </p:set>
                                    <p:anim calcmode="lin" valueType="num">
                                      <p:cBhvr additive="base">
                                        <p:cTn id="31" dur="500" fill="hold"/>
                                        <p:tgtEl>
                                          <p:spTgt spid="825"/>
                                        </p:tgtEl>
                                        <p:attrNameLst>
                                          <p:attrName>ppt_x</p:attrName>
                                        </p:attrNameLst>
                                      </p:cBhvr>
                                      <p:tavLst>
                                        <p:tav tm="0">
                                          <p:val>
                                            <p:strVal val="#ppt_x"/>
                                          </p:val>
                                        </p:tav>
                                        <p:tav tm="100000">
                                          <p:val>
                                            <p:strVal val="#ppt_x"/>
                                          </p:val>
                                        </p:tav>
                                      </p:tavLst>
                                    </p:anim>
                                    <p:anim calcmode="lin" valueType="num">
                                      <p:cBhvr additive="base">
                                        <p:cTn id="32" dur="500" fill="hold"/>
                                        <p:tgtEl>
                                          <p:spTgt spid="82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26"/>
                                        </p:tgtEl>
                                        <p:attrNameLst>
                                          <p:attrName>style.visibility</p:attrName>
                                        </p:attrNameLst>
                                      </p:cBhvr>
                                      <p:to>
                                        <p:strVal val="visible"/>
                                      </p:to>
                                    </p:set>
                                    <p:anim calcmode="lin" valueType="num">
                                      <p:cBhvr additive="base">
                                        <p:cTn id="37" dur="500" fill="hold"/>
                                        <p:tgtEl>
                                          <p:spTgt spid="826"/>
                                        </p:tgtEl>
                                        <p:attrNameLst>
                                          <p:attrName>ppt_x</p:attrName>
                                        </p:attrNameLst>
                                      </p:cBhvr>
                                      <p:tavLst>
                                        <p:tav tm="0">
                                          <p:val>
                                            <p:strVal val="#ppt_x"/>
                                          </p:val>
                                        </p:tav>
                                        <p:tav tm="100000">
                                          <p:val>
                                            <p:strVal val="#ppt_x"/>
                                          </p:val>
                                        </p:tav>
                                      </p:tavLst>
                                    </p:anim>
                                    <p:anim calcmode="lin" valueType="num">
                                      <p:cBhvr additive="base">
                                        <p:cTn id="38" dur="500" fill="hold"/>
                                        <p:tgtEl>
                                          <p:spTgt spid="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69</a:t>
            </a:fld>
            <a:endParaRPr/>
          </a:p>
        </p:txBody>
      </p:sp>
      <p:graphicFrame>
        <p:nvGraphicFramePr>
          <p:cNvPr id="834" name="Table"/>
          <p:cNvGraphicFramePr/>
          <p:nvPr>
            <p:extLst>
              <p:ext uri="{D42A27DB-BD31-4B8C-83A1-F6EECF244321}">
                <p14:modId xmlns:p14="http://schemas.microsoft.com/office/powerpoint/2010/main" val="3813524242"/>
              </p:ext>
            </p:extLst>
          </p:nvPr>
        </p:nvGraphicFramePr>
        <p:xfrm>
          <a:off x="1689100"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May</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8</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15</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22</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23</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b="1" dirty="0">
                          <a:solidFill>
                            <a:schemeClr val="tx1"/>
                          </a:solidFill>
                          <a:latin typeface="Arial"/>
                          <a:ea typeface="Arial"/>
                          <a:cs typeface="Arial"/>
                          <a:sym typeface="Arial"/>
                        </a:rPr>
                        <a:t>29</a:t>
                      </a: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1800"/>
                      </a:pPr>
                      <a:r>
                        <a:rPr sz="2000" b="1" dirty="0">
                          <a:solidFill>
                            <a:schemeClr val="tx1"/>
                          </a:solidFill>
                          <a:latin typeface="Arial"/>
                          <a:ea typeface="Arial"/>
                          <a:cs typeface="Arial"/>
                          <a:sym typeface="Arial"/>
                        </a:rPr>
                        <a:t>30</a:t>
                      </a:r>
                    </a:p>
                  </a:txBody>
                  <a:tcPr marL="50800" marR="50800" marT="50800" marB="50800" anchor="ctr" horzOverflow="overflow">
                    <a:lnL w="0">
                      <a:miter lim="400000"/>
                    </a:lnL>
                    <a:lnT w="0">
                      <a:miter lim="400000"/>
                    </a:lnT>
                    <a:lnB w="0">
                      <a:miter lim="400000"/>
                    </a:lnB>
                    <a:no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35" name="Table"/>
          <p:cNvGraphicFramePr/>
          <p:nvPr>
            <p:extLst>
              <p:ext uri="{D42A27DB-BD31-4B8C-83A1-F6EECF244321}">
                <p14:modId xmlns:p14="http://schemas.microsoft.com/office/powerpoint/2010/main" val="2768944608"/>
              </p:ext>
            </p:extLst>
          </p:nvPr>
        </p:nvGraphicFramePr>
        <p:xfrm>
          <a:off x="7162983"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June</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5</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12</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19</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36" name="Table"/>
          <p:cNvGraphicFramePr/>
          <p:nvPr>
            <p:extLst>
              <p:ext uri="{D42A27DB-BD31-4B8C-83A1-F6EECF244321}">
                <p14:modId xmlns:p14="http://schemas.microsoft.com/office/powerpoint/2010/main" val="245621337"/>
              </p:ext>
            </p:extLst>
          </p:nvPr>
        </p:nvGraphicFramePr>
        <p:xfrm>
          <a:off x="12636868"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July</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18</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22</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B w="0">
                      <a:miter lim="400000"/>
                    </a:lnB>
                    <a:noFill/>
                  </a:tcPr>
                </a:tc>
                <a:tc>
                  <a:txBody>
                    <a:bodyPr/>
                    <a:lstStyle/>
                    <a:p>
                      <a:pPr defTabSz="914400">
                        <a:defRPr sz="1800"/>
                      </a:pPr>
                      <a:r>
                        <a:rPr sz="2000" b="1">
                          <a:solidFill>
                            <a:schemeClr val="tx1"/>
                          </a:solidFill>
                          <a:latin typeface="Arial"/>
                          <a:ea typeface="Arial"/>
                          <a:cs typeface="Arial"/>
                          <a:sym typeface="Arial"/>
                        </a:rPr>
                        <a:t>24</a:t>
                      </a:r>
                    </a:p>
                  </a:txBody>
                  <a:tcPr marL="50800" marR="50800" marT="50800" marB="50800" anchor="ctr" horzOverflow="overflow">
                    <a:lnB w="0">
                      <a:miter lim="400000"/>
                    </a:lnB>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lnL w="0">
                      <a:miter lim="400000"/>
                    </a:lnL>
                    <a:lnT w="0">
                      <a:miter lim="400000"/>
                    </a:lnT>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T w="0">
                      <a:miter lim="400000"/>
                    </a:lnT>
                    <a:noFill/>
                  </a:tcPr>
                </a:tc>
                <a:tc>
                  <a:txBody>
                    <a:bodyPr/>
                    <a:lstStyle/>
                    <a:p>
                      <a:pPr defTabSz="914400">
                        <a:defRPr sz="1800"/>
                      </a:pPr>
                      <a:r>
                        <a:rPr sz="2000" dirty="0">
                          <a:solidFill>
                            <a:schemeClr val="tx2"/>
                          </a:solidFill>
                          <a:latin typeface="Arial"/>
                          <a:ea typeface="Arial"/>
                          <a:cs typeface="Arial"/>
                          <a:sym typeface="Arial"/>
                        </a:rPr>
                        <a:t>29</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T w="0">
                      <a:miter lim="400000"/>
                    </a:lnT>
                    <a:noFill/>
                  </a:tcPr>
                </a:tc>
                <a:tc>
                  <a:txBody>
                    <a:bodyPr/>
                    <a:lstStyle/>
                    <a:p>
                      <a:pPr defTabSz="914400">
                        <a:defRPr sz="1800"/>
                      </a:pPr>
                      <a:r>
                        <a:rPr sz="2000" b="1" dirty="0">
                          <a:solidFill>
                            <a:schemeClr val="tx1"/>
                          </a:solidFill>
                          <a:latin typeface="Arial"/>
                          <a:ea typeface="Arial"/>
                          <a:cs typeface="Arial"/>
                          <a:sym typeface="Arial"/>
                        </a:rPr>
                        <a:t>31</a:t>
                      </a:r>
                    </a:p>
                  </a:txBody>
                  <a:tcPr marL="50800" marR="50800" marT="50800" marB="50800" anchor="ctr" horzOverflow="overflow">
                    <a:lnR w="0">
                      <a:miter lim="400000"/>
                    </a:lnR>
                    <a:lnT w="0">
                      <a:miter lim="400000"/>
                    </a:lnT>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B w="0">
                      <a:miter lim="400000"/>
                    </a:lnB>
                    <a:noFill/>
                  </a:tcPr>
                </a:tc>
                <a:extLst>
                  <a:ext uri="{0D108BD9-81ED-4DB2-BD59-A6C34878D82A}">
                    <a16:rowId xmlns:a16="http://schemas.microsoft.com/office/drawing/2014/main" val="10007"/>
                  </a:ext>
                </a:extLst>
              </a:tr>
            </a:tbl>
          </a:graphicData>
        </a:graphic>
      </p:graphicFrame>
      <p:graphicFrame>
        <p:nvGraphicFramePr>
          <p:cNvPr id="837" name="Table"/>
          <p:cNvGraphicFramePr/>
          <p:nvPr>
            <p:extLst>
              <p:ext uri="{D42A27DB-BD31-4B8C-83A1-F6EECF244321}">
                <p14:modId xmlns:p14="http://schemas.microsoft.com/office/powerpoint/2010/main" val="1057945217"/>
              </p:ext>
            </p:extLst>
          </p:nvPr>
        </p:nvGraphicFramePr>
        <p:xfrm>
          <a:off x="18110751"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August</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1800"/>
                      </a:pPr>
                      <a:r>
                        <a:rPr sz="2000" b="1" dirty="0">
                          <a:solidFill>
                            <a:schemeClr val="tx1"/>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31</a:t>
                      </a: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sp>
        <p:nvSpPr>
          <p:cNvPr id="13" name="Lorem ipsum dolor sit amet, consectetur adipiscing elit, sed do eiusmod tempor incididunt ut labore et dolore magna aliqua. Arcu dictum varius duis at consectetur lorem donec. Volutpat maecenas volutpat blandit aliquam. Egestas quis ipsum suspendisse ult">
            <a:extLst>
              <a:ext uri="{FF2B5EF4-FFF2-40B4-BE49-F238E27FC236}">
                <a16:creationId xmlns:a16="http://schemas.microsoft.com/office/drawing/2014/main" id="{1B8CC1FA-D698-2440-BCA6-5005315796A2}"/>
              </a:ext>
            </a:extLst>
          </p:cNvPr>
          <p:cNvSpPr txBox="1"/>
          <p:nvPr/>
        </p:nvSpPr>
        <p:spPr>
          <a:xfrm>
            <a:off x="1678052" y="4718762"/>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2" name="Group 1">
            <a:extLst>
              <a:ext uri="{FF2B5EF4-FFF2-40B4-BE49-F238E27FC236}">
                <a16:creationId xmlns:a16="http://schemas.microsoft.com/office/drawing/2014/main" id="{1B56A4F0-F105-0C43-A9E7-4CC819E3A620}"/>
              </a:ext>
            </a:extLst>
          </p:cNvPr>
          <p:cNvGrpSpPr/>
          <p:nvPr/>
        </p:nvGrpSpPr>
        <p:grpSpPr>
          <a:xfrm>
            <a:off x="1626336" y="2503451"/>
            <a:ext cx="7655942" cy="1865846"/>
            <a:chOff x="1626336" y="2503451"/>
            <a:chExt cx="7655942" cy="1865846"/>
          </a:xfrm>
        </p:grpSpPr>
        <p:sp>
          <p:nvSpPr>
            <p:cNvPr id="12" name="Calendar 2021">
              <a:extLst>
                <a:ext uri="{FF2B5EF4-FFF2-40B4-BE49-F238E27FC236}">
                  <a16:creationId xmlns:a16="http://schemas.microsoft.com/office/drawing/2014/main" id="{F6393B9C-750D-6D43-8EB8-F784C4915CEE}"/>
                </a:ext>
              </a:extLst>
            </p:cNvPr>
            <p:cNvSpPr txBox="1"/>
            <p:nvPr/>
          </p:nvSpPr>
          <p:spPr>
            <a:xfrm>
              <a:off x="1626336" y="3035599"/>
              <a:ext cx="76559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Calendar 2021</a:t>
              </a:r>
            </a:p>
          </p:txBody>
        </p:sp>
        <p:grpSp>
          <p:nvGrpSpPr>
            <p:cNvPr id="14" name="Group">
              <a:extLst>
                <a:ext uri="{FF2B5EF4-FFF2-40B4-BE49-F238E27FC236}">
                  <a16:creationId xmlns:a16="http://schemas.microsoft.com/office/drawing/2014/main" id="{236B5263-4FE6-8245-915E-3D75AE9CDC0B}"/>
                </a:ext>
              </a:extLst>
            </p:cNvPr>
            <p:cNvGrpSpPr/>
            <p:nvPr/>
          </p:nvGrpSpPr>
          <p:grpSpPr>
            <a:xfrm>
              <a:off x="1719469" y="2503451"/>
              <a:ext cx="3431954" cy="337337"/>
              <a:chOff x="0" y="-43496"/>
              <a:chExt cx="3431952" cy="337335"/>
            </a:xfrm>
          </p:grpSpPr>
          <p:sp>
            <p:nvSpPr>
              <p:cNvPr id="15" name="Rectangle">
                <a:extLst>
                  <a:ext uri="{FF2B5EF4-FFF2-40B4-BE49-F238E27FC236}">
                    <a16:creationId xmlns:a16="http://schemas.microsoft.com/office/drawing/2014/main" id="{88DE74B2-7CFC-0D49-8C3F-F22C9BAA5BFC}"/>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 name="Subtitle Text">
                <a:extLst>
                  <a:ext uri="{FF2B5EF4-FFF2-40B4-BE49-F238E27FC236}">
                    <a16:creationId xmlns:a16="http://schemas.microsoft.com/office/drawing/2014/main" id="{4F05CF79-FE13-5A4B-B9E5-BF00E71C307C}"/>
                  </a:ext>
                </a:extLst>
              </p:cNvPr>
              <p:cNvSpPr/>
              <p:nvPr/>
            </p:nvSpPr>
            <p:spPr>
              <a:xfrm>
                <a:off x="90626" y="-4349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34"/>
                                        </p:tgtEl>
                                        <p:attrNameLst>
                                          <p:attrName>style.visibility</p:attrName>
                                        </p:attrNameLst>
                                      </p:cBhvr>
                                      <p:to>
                                        <p:strVal val="visible"/>
                                      </p:to>
                                    </p:set>
                                    <p:anim calcmode="lin" valueType="num">
                                      <p:cBhvr additive="base">
                                        <p:cTn id="19" dur="500" fill="hold"/>
                                        <p:tgtEl>
                                          <p:spTgt spid="834"/>
                                        </p:tgtEl>
                                        <p:attrNameLst>
                                          <p:attrName>ppt_x</p:attrName>
                                        </p:attrNameLst>
                                      </p:cBhvr>
                                      <p:tavLst>
                                        <p:tav tm="0">
                                          <p:val>
                                            <p:strVal val="#ppt_x"/>
                                          </p:val>
                                        </p:tav>
                                        <p:tav tm="100000">
                                          <p:val>
                                            <p:strVal val="#ppt_x"/>
                                          </p:val>
                                        </p:tav>
                                      </p:tavLst>
                                    </p:anim>
                                    <p:anim calcmode="lin" valueType="num">
                                      <p:cBhvr additive="base">
                                        <p:cTn id="20" dur="500" fill="hold"/>
                                        <p:tgtEl>
                                          <p:spTgt spid="8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35"/>
                                        </p:tgtEl>
                                        <p:attrNameLst>
                                          <p:attrName>style.visibility</p:attrName>
                                        </p:attrNameLst>
                                      </p:cBhvr>
                                      <p:to>
                                        <p:strVal val="visible"/>
                                      </p:to>
                                    </p:set>
                                    <p:anim calcmode="lin" valueType="num">
                                      <p:cBhvr additive="base">
                                        <p:cTn id="25" dur="500" fill="hold"/>
                                        <p:tgtEl>
                                          <p:spTgt spid="835"/>
                                        </p:tgtEl>
                                        <p:attrNameLst>
                                          <p:attrName>ppt_x</p:attrName>
                                        </p:attrNameLst>
                                      </p:cBhvr>
                                      <p:tavLst>
                                        <p:tav tm="0">
                                          <p:val>
                                            <p:strVal val="#ppt_x"/>
                                          </p:val>
                                        </p:tav>
                                        <p:tav tm="100000">
                                          <p:val>
                                            <p:strVal val="#ppt_x"/>
                                          </p:val>
                                        </p:tav>
                                      </p:tavLst>
                                    </p:anim>
                                    <p:anim calcmode="lin" valueType="num">
                                      <p:cBhvr additive="base">
                                        <p:cTn id="26" dur="500" fill="hold"/>
                                        <p:tgtEl>
                                          <p:spTgt spid="8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6"/>
                                        </p:tgtEl>
                                        <p:attrNameLst>
                                          <p:attrName>style.visibility</p:attrName>
                                        </p:attrNameLst>
                                      </p:cBhvr>
                                      <p:to>
                                        <p:strVal val="visible"/>
                                      </p:to>
                                    </p:set>
                                    <p:anim calcmode="lin" valueType="num">
                                      <p:cBhvr additive="base">
                                        <p:cTn id="31" dur="500" fill="hold"/>
                                        <p:tgtEl>
                                          <p:spTgt spid="836"/>
                                        </p:tgtEl>
                                        <p:attrNameLst>
                                          <p:attrName>ppt_x</p:attrName>
                                        </p:attrNameLst>
                                      </p:cBhvr>
                                      <p:tavLst>
                                        <p:tav tm="0">
                                          <p:val>
                                            <p:strVal val="#ppt_x"/>
                                          </p:val>
                                        </p:tav>
                                        <p:tav tm="100000">
                                          <p:val>
                                            <p:strVal val="#ppt_x"/>
                                          </p:val>
                                        </p:tav>
                                      </p:tavLst>
                                    </p:anim>
                                    <p:anim calcmode="lin" valueType="num">
                                      <p:cBhvr additive="base">
                                        <p:cTn id="32" dur="500" fill="hold"/>
                                        <p:tgtEl>
                                          <p:spTgt spid="83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37"/>
                                        </p:tgtEl>
                                        <p:attrNameLst>
                                          <p:attrName>style.visibility</p:attrName>
                                        </p:attrNameLst>
                                      </p:cBhvr>
                                      <p:to>
                                        <p:strVal val="visible"/>
                                      </p:to>
                                    </p:set>
                                    <p:anim calcmode="lin" valueType="num">
                                      <p:cBhvr additive="base">
                                        <p:cTn id="37" dur="500" fill="hold"/>
                                        <p:tgtEl>
                                          <p:spTgt spid="837"/>
                                        </p:tgtEl>
                                        <p:attrNameLst>
                                          <p:attrName>ppt_x</p:attrName>
                                        </p:attrNameLst>
                                      </p:cBhvr>
                                      <p:tavLst>
                                        <p:tav tm="0">
                                          <p:val>
                                            <p:strVal val="#ppt_x"/>
                                          </p:val>
                                        </p:tav>
                                        <p:tav tm="100000">
                                          <p:val>
                                            <p:strVal val="#ppt_x"/>
                                          </p:val>
                                        </p:tav>
                                      </p:tavLst>
                                    </p:anim>
                                    <p:anim calcmode="lin" valueType="num">
                                      <p:cBhvr additive="base">
                                        <p:cTn id="38" dur="500" fill="hold"/>
                                        <p:tgtEl>
                                          <p:spTgt spid="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71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430849" y="6173016"/>
            <a:ext cx="9104678"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endParaRPr dirty="0">
              <a:solidFill>
                <a:schemeClr val="tx2"/>
              </a:solidFill>
            </a:endParaRPr>
          </a:p>
        </p:txBody>
      </p:sp>
      <p:grpSp>
        <p:nvGrpSpPr>
          <p:cNvPr id="7" name="Group 6">
            <a:extLst>
              <a:ext uri="{FF2B5EF4-FFF2-40B4-BE49-F238E27FC236}">
                <a16:creationId xmlns:a16="http://schemas.microsoft.com/office/drawing/2014/main" id="{571257AA-1E42-5C42-B941-2ABDED7BAE31}"/>
              </a:ext>
            </a:extLst>
          </p:cNvPr>
          <p:cNvGrpSpPr/>
          <p:nvPr/>
        </p:nvGrpSpPr>
        <p:grpSpPr>
          <a:xfrm>
            <a:off x="1366020" y="5918290"/>
            <a:ext cx="7573493" cy="3097306"/>
            <a:chOff x="2379133" y="2873618"/>
            <a:chExt cx="7573493" cy="3097306"/>
          </a:xfrm>
        </p:grpSpPr>
        <p:sp>
          <p:nvSpPr>
            <p:cNvPr id="711" name="Placeholder Demo Text"/>
            <p:cNvSpPr txBox="1"/>
            <p:nvPr/>
          </p:nvSpPr>
          <p:spPr>
            <a:xfrm>
              <a:off x="2379133" y="3406119"/>
              <a:ext cx="757349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Hidden Tech Debt</a:t>
              </a:r>
              <a:endParaRPr b="1" dirty="0">
                <a:solidFill>
                  <a:schemeClr val="tx1"/>
                </a:solidFill>
                <a:latin typeface="Montserrat ExtraBold" pitchFamily="2" charset="77"/>
              </a:endParaRPr>
            </a:p>
          </p:txBody>
        </p:sp>
        <p:grpSp>
          <p:nvGrpSpPr>
            <p:cNvPr id="715" name="Group"/>
            <p:cNvGrpSpPr/>
            <p:nvPr/>
          </p:nvGrpSpPr>
          <p:grpSpPr>
            <a:xfrm>
              <a:off x="2489200" y="2873618"/>
              <a:ext cx="3725333" cy="337336"/>
              <a:chOff x="0" y="-43851"/>
              <a:chExt cx="3725332" cy="337335"/>
            </a:xfrm>
          </p:grpSpPr>
          <p:sp>
            <p:nvSpPr>
              <p:cNvPr id="713" name="Rectangle"/>
              <p:cNvSpPr/>
              <p:nvPr/>
            </p:nvSpPr>
            <p:spPr>
              <a:xfrm>
                <a:off x="0" y="144271"/>
                <a:ext cx="3653149"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14" name="Subtitle Text"/>
              <p:cNvSpPr/>
              <p:nvPr/>
            </p:nvSpPr>
            <p:spPr>
              <a:xfrm>
                <a:off x="51716" y="-43851"/>
                <a:ext cx="367361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lang="en-US" dirty="0">
                    <a:solidFill>
                      <a:schemeClr val="tx1"/>
                    </a:solidFill>
                  </a:rPr>
                  <a:t>Technical Debt</a:t>
                </a:r>
                <a:endParaRPr dirty="0">
                  <a:solidFill>
                    <a:schemeClr val="tx1"/>
                  </a:solidFill>
                </a:endParaRPr>
              </a:p>
            </p:txBody>
          </p:sp>
        </p:grpSp>
      </p:grpSp>
      <p:grpSp>
        <p:nvGrpSpPr>
          <p:cNvPr id="4" name="Group 3">
            <a:extLst>
              <a:ext uri="{FF2B5EF4-FFF2-40B4-BE49-F238E27FC236}">
                <a16:creationId xmlns:a16="http://schemas.microsoft.com/office/drawing/2014/main" id="{5D046781-E22C-0E4E-8548-56782DEE03EE}"/>
              </a:ext>
            </a:extLst>
          </p:cNvPr>
          <p:cNvGrpSpPr/>
          <p:nvPr/>
        </p:nvGrpSpPr>
        <p:grpSpPr>
          <a:xfrm>
            <a:off x="11266229" y="6703376"/>
            <a:ext cx="9485133" cy="1270001"/>
            <a:chOff x="12925699" y="6703376"/>
            <a:chExt cx="9485133" cy="1270001"/>
          </a:xfrm>
        </p:grpSpPr>
        <p:sp>
          <p:nvSpPr>
            <p:cNvPr id="716" name="Rounded Rectangle"/>
            <p:cNvSpPr/>
            <p:nvPr/>
          </p:nvSpPr>
          <p:spPr>
            <a:xfrm>
              <a:off x="12925699" y="67033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17" name="Circle"/>
            <p:cNvSpPr/>
            <p:nvPr/>
          </p:nvSpPr>
          <p:spPr>
            <a:xfrm>
              <a:off x="13303601" y="70452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18" name="Graphic 48"/>
            <p:cNvSpPr/>
            <p:nvPr/>
          </p:nvSpPr>
          <p:spPr>
            <a:xfrm>
              <a:off x="13469455" y="72408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20" name="Lorem ipsum dolor sit amet, consectetur adipiscing elit, sed do eiusmod tempor incididunt ut labore et dolore magna."/>
            <p:cNvSpPr txBox="1"/>
            <p:nvPr/>
          </p:nvSpPr>
          <p:spPr>
            <a:xfrm>
              <a:off x="14249551" y="710766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Unstable Data Dependency</a:t>
              </a:r>
              <a:endParaRPr sz="2800" dirty="0">
                <a:solidFill>
                  <a:schemeClr val="tx1"/>
                </a:solidFill>
              </a:endParaRPr>
            </a:p>
          </p:txBody>
        </p:sp>
      </p:grpSp>
      <p:grpSp>
        <p:nvGrpSpPr>
          <p:cNvPr id="5" name="Group 4">
            <a:extLst>
              <a:ext uri="{FF2B5EF4-FFF2-40B4-BE49-F238E27FC236}">
                <a16:creationId xmlns:a16="http://schemas.microsoft.com/office/drawing/2014/main" id="{29498F0C-CC88-1F4A-A35B-F1A0C481B8E7}"/>
              </a:ext>
            </a:extLst>
          </p:cNvPr>
          <p:cNvGrpSpPr/>
          <p:nvPr/>
        </p:nvGrpSpPr>
        <p:grpSpPr>
          <a:xfrm>
            <a:off x="11266229" y="8195626"/>
            <a:ext cx="9485133" cy="1270001"/>
            <a:chOff x="12925699" y="8195626"/>
            <a:chExt cx="9485133" cy="1270001"/>
          </a:xfrm>
        </p:grpSpPr>
        <p:sp>
          <p:nvSpPr>
            <p:cNvPr id="722" name="Rounded Rectangle"/>
            <p:cNvSpPr/>
            <p:nvPr/>
          </p:nvSpPr>
          <p:spPr>
            <a:xfrm>
              <a:off x="12925699" y="819562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23" name="Circle"/>
            <p:cNvSpPr/>
            <p:nvPr/>
          </p:nvSpPr>
          <p:spPr>
            <a:xfrm>
              <a:off x="13303601" y="853748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24" name="Graphic 48"/>
            <p:cNvSpPr/>
            <p:nvPr/>
          </p:nvSpPr>
          <p:spPr>
            <a:xfrm>
              <a:off x="13469455" y="873306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26" name="Lorem ipsum dolor sit amet, consectetur adipiscing elit, sed do eiusmod tempor incididunt ut labore et dolore magna."/>
            <p:cNvSpPr txBox="1"/>
            <p:nvPr/>
          </p:nvSpPr>
          <p:spPr>
            <a:xfrm>
              <a:off x="14263369" y="861261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Underutilized Data Dependency</a:t>
              </a:r>
              <a:endParaRPr sz="2800" dirty="0">
                <a:solidFill>
                  <a:schemeClr val="tx1"/>
                </a:solidFill>
              </a:endParaRPr>
            </a:p>
          </p:txBody>
        </p:sp>
      </p:grpSp>
      <p:grpSp>
        <p:nvGrpSpPr>
          <p:cNvPr id="6" name="Group 5">
            <a:extLst>
              <a:ext uri="{FF2B5EF4-FFF2-40B4-BE49-F238E27FC236}">
                <a16:creationId xmlns:a16="http://schemas.microsoft.com/office/drawing/2014/main" id="{1D0A02CA-0FD4-E949-81B5-ED6D9C09DD0C}"/>
              </a:ext>
            </a:extLst>
          </p:cNvPr>
          <p:cNvGrpSpPr/>
          <p:nvPr/>
        </p:nvGrpSpPr>
        <p:grpSpPr>
          <a:xfrm>
            <a:off x="11266229" y="9687876"/>
            <a:ext cx="9485133" cy="1270001"/>
            <a:chOff x="12925699" y="9687876"/>
            <a:chExt cx="9485133" cy="1270001"/>
          </a:xfrm>
        </p:grpSpPr>
        <p:sp>
          <p:nvSpPr>
            <p:cNvPr id="728" name="Rounded Rectangle"/>
            <p:cNvSpPr/>
            <p:nvPr/>
          </p:nvSpPr>
          <p:spPr>
            <a:xfrm>
              <a:off x="12925699" y="96878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29" name="Circle"/>
            <p:cNvSpPr/>
            <p:nvPr/>
          </p:nvSpPr>
          <p:spPr>
            <a:xfrm>
              <a:off x="13303601" y="100297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30" name="Graphic 48"/>
            <p:cNvSpPr/>
            <p:nvPr/>
          </p:nvSpPr>
          <p:spPr>
            <a:xfrm>
              <a:off x="13469455" y="102253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32" name="Lorem ipsum dolor sit amet, consectetur adipiscing elit, sed do eiusmod tempor incididunt ut labore et dolore magna."/>
            <p:cNvSpPr txBox="1"/>
            <p:nvPr/>
          </p:nvSpPr>
          <p:spPr>
            <a:xfrm>
              <a:off x="14263369" y="1009216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Direct Feedback Loop</a:t>
              </a:r>
              <a:endParaRPr sz="2800" dirty="0">
                <a:solidFill>
                  <a:schemeClr val="tx1"/>
                </a:solidFill>
              </a:endParaRPr>
            </a:p>
          </p:txBody>
        </p:sp>
      </p:grpSp>
      <p:grpSp>
        <p:nvGrpSpPr>
          <p:cNvPr id="2" name="Group 1">
            <a:extLst>
              <a:ext uri="{FF2B5EF4-FFF2-40B4-BE49-F238E27FC236}">
                <a16:creationId xmlns:a16="http://schemas.microsoft.com/office/drawing/2014/main" id="{667F966B-387D-0640-83F3-129D4C0A451A}"/>
              </a:ext>
            </a:extLst>
          </p:cNvPr>
          <p:cNvGrpSpPr/>
          <p:nvPr/>
        </p:nvGrpSpPr>
        <p:grpSpPr>
          <a:xfrm>
            <a:off x="11266229" y="3718876"/>
            <a:ext cx="9485133" cy="1270001"/>
            <a:chOff x="12925699" y="3718876"/>
            <a:chExt cx="9485133" cy="1270001"/>
          </a:xfrm>
        </p:grpSpPr>
        <p:sp>
          <p:nvSpPr>
            <p:cNvPr id="734" name="Rounded Rectangle"/>
            <p:cNvSpPr/>
            <p:nvPr/>
          </p:nvSpPr>
          <p:spPr>
            <a:xfrm>
              <a:off x="12925699" y="371887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35" name="Circle"/>
            <p:cNvSpPr/>
            <p:nvPr/>
          </p:nvSpPr>
          <p:spPr>
            <a:xfrm>
              <a:off x="13303601" y="406073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36" name="Graphic 48"/>
            <p:cNvSpPr/>
            <p:nvPr/>
          </p:nvSpPr>
          <p:spPr>
            <a:xfrm>
              <a:off x="13469455" y="425631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38" name="Lorem ipsum dolor sit amet, consectetur adipiscing elit, sed do eiusmod tempor incididunt ut labore et dolore magna."/>
            <p:cNvSpPr txBox="1"/>
            <p:nvPr/>
          </p:nvSpPr>
          <p:spPr>
            <a:xfrm>
              <a:off x="14263369" y="413586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Entanglement</a:t>
              </a:r>
              <a:endParaRPr sz="2800" dirty="0">
                <a:solidFill>
                  <a:schemeClr val="tx1"/>
                </a:solidFill>
              </a:endParaRPr>
            </a:p>
          </p:txBody>
        </p:sp>
      </p:grpSp>
      <p:grpSp>
        <p:nvGrpSpPr>
          <p:cNvPr id="3" name="Group 2">
            <a:extLst>
              <a:ext uri="{FF2B5EF4-FFF2-40B4-BE49-F238E27FC236}">
                <a16:creationId xmlns:a16="http://schemas.microsoft.com/office/drawing/2014/main" id="{F8008ABE-C807-B04F-9E05-280C48B96D9B}"/>
              </a:ext>
            </a:extLst>
          </p:cNvPr>
          <p:cNvGrpSpPr/>
          <p:nvPr/>
        </p:nvGrpSpPr>
        <p:grpSpPr>
          <a:xfrm>
            <a:off x="11266229" y="5211126"/>
            <a:ext cx="9485133" cy="1270001"/>
            <a:chOff x="12925699" y="5211126"/>
            <a:chExt cx="9485133" cy="1270001"/>
          </a:xfrm>
        </p:grpSpPr>
        <p:sp>
          <p:nvSpPr>
            <p:cNvPr id="740" name="Rounded Rectangle"/>
            <p:cNvSpPr/>
            <p:nvPr/>
          </p:nvSpPr>
          <p:spPr>
            <a:xfrm>
              <a:off x="12925699" y="521112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41" name="Circle"/>
            <p:cNvSpPr/>
            <p:nvPr/>
          </p:nvSpPr>
          <p:spPr>
            <a:xfrm>
              <a:off x="13303601" y="5552983"/>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42" name="Graphic 48"/>
            <p:cNvSpPr/>
            <p:nvPr/>
          </p:nvSpPr>
          <p:spPr>
            <a:xfrm>
              <a:off x="13469455" y="5748562"/>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sz="2800" dirty="0">
                <a:solidFill>
                  <a:schemeClr val="tx1"/>
                </a:solidFill>
                <a:latin typeface="Arial Black" panose="020B0604020202020204" pitchFamily="34" charset="0"/>
                <a:cs typeface="Arial Black" panose="020B0604020202020204" pitchFamily="34" charset="0"/>
              </a:endParaRPr>
            </a:p>
          </p:txBody>
        </p:sp>
        <p:sp>
          <p:nvSpPr>
            <p:cNvPr id="744" name="Lorem ipsum dolor sit amet, consectetur adipiscing elit, sed do eiusmod tempor incididunt ut labore et dolore magna."/>
            <p:cNvSpPr txBox="1"/>
            <p:nvPr/>
          </p:nvSpPr>
          <p:spPr>
            <a:xfrm>
              <a:off x="14263369" y="562811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Undeclared Consumer</a:t>
              </a:r>
              <a:endParaRPr sz="2800" dirty="0">
                <a:solidFill>
                  <a:schemeClr val="tx1"/>
                </a:solidFill>
              </a:endParaRPr>
            </a:p>
          </p:txBody>
        </p:sp>
      </p:grpSp>
      <p:sp>
        <p:nvSpPr>
          <p:cNvPr id="34" name="Rounded Rectangle">
            <a:extLst>
              <a:ext uri="{FF2B5EF4-FFF2-40B4-BE49-F238E27FC236}">
                <a16:creationId xmlns:a16="http://schemas.microsoft.com/office/drawing/2014/main" id="{86EBFB37-71A0-C947-9045-85AC0070053A}"/>
              </a:ext>
            </a:extLst>
          </p:cNvPr>
          <p:cNvSpPr/>
          <p:nvPr/>
        </p:nvSpPr>
        <p:spPr>
          <a:xfrm>
            <a:off x="11266228" y="11180126"/>
            <a:ext cx="948513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5" name="Lorem ipsum dolor sit amet, consectetur adipiscing elit, sed do eiusmod tempor incididunt ut labore et dolore magna.">
            <a:extLst>
              <a:ext uri="{FF2B5EF4-FFF2-40B4-BE49-F238E27FC236}">
                <a16:creationId xmlns:a16="http://schemas.microsoft.com/office/drawing/2014/main" id="{381B96BB-9825-3B48-9A70-1B1A3152A7EC}"/>
              </a:ext>
            </a:extLst>
          </p:cNvPr>
          <p:cNvSpPr txBox="1"/>
          <p:nvPr/>
        </p:nvSpPr>
        <p:spPr>
          <a:xfrm>
            <a:off x="12590080" y="11597117"/>
            <a:ext cx="7776219" cy="4360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pPr>
              <a:lnSpc>
                <a:spcPts val="2640"/>
              </a:lnSpc>
            </a:pPr>
            <a:r>
              <a:rPr lang="en-US" sz="2800" dirty="0">
                <a:solidFill>
                  <a:schemeClr val="tx1"/>
                </a:solidFill>
              </a:rPr>
              <a:t>Hidden Feedback Loop</a:t>
            </a:r>
            <a:endParaRPr sz="2800" dirty="0">
              <a:solidFill>
                <a:schemeClr val="tx1"/>
              </a:solidFill>
            </a:endParaRPr>
          </a:p>
        </p:txBody>
      </p:sp>
      <p:sp>
        <p:nvSpPr>
          <p:cNvPr id="36" name="Circle">
            <a:extLst>
              <a:ext uri="{FF2B5EF4-FFF2-40B4-BE49-F238E27FC236}">
                <a16:creationId xmlns:a16="http://schemas.microsoft.com/office/drawing/2014/main" id="{00B9EC64-1DA0-1A44-BFD0-48F5AD3157CE}"/>
              </a:ext>
            </a:extLst>
          </p:cNvPr>
          <p:cNvSpPr/>
          <p:nvPr/>
        </p:nvSpPr>
        <p:spPr>
          <a:xfrm>
            <a:off x="11644130" y="11534681"/>
            <a:ext cx="560888" cy="560887"/>
          </a:xfrm>
          <a:prstGeom prst="ellipse">
            <a:avLst/>
          </a:prstGeom>
          <a:solidFill>
            <a:schemeClr val="bg2"/>
          </a:solidFill>
          <a:ln w="12700" cap="flat">
            <a:noFill/>
            <a:miter lim="400000"/>
          </a:ln>
          <a:effectLst/>
        </p:spPr>
        <p:txBody>
          <a:bodyPr wrap="square" lIns="0" tIns="0" rIns="0" bIns="0"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37" name="Graphic 48">
            <a:extLst>
              <a:ext uri="{FF2B5EF4-FFF2-40B4-BE49-F238E27FC236}">
                <a16:creationId xmlns:a16="http://schemas.microsoft.com/office/drawing/2014/main" id="{174CBF56-196D-8942-ABC0-539CA2D62FD6}"/>
              </a:ext>
            </a:extLst>
          </p:cNvPr>
          <p:cNvSpPr/>
          <p:nvPr/>
        </p:nvSpPr>
        <p:spPr>
          <a:xfrm>
            <a:off x="11809985" y="11730260"/>
            <a:ext cx="254579" cy="169728"/>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lnSpc>
                <a:spcPts val="2640"/>
              </a:lnSpc>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3164964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500" fill="hold"/>
                                        <p:tgtEl>
                                          <p:spTgt spid="712"/>
                                        </p:tgtEl>
                                        <p:attrNameLst>
                                          <p:attrName>ppt_x</p:attrName>
                                        </p:attrNameLst>
                                      </p:cBhvr>
                                      <p:tavLst>
                                        <p:tav tm="0">
                                          <p:val>
                                            <p:strVal val="#ppt_x"/>
                                          </p:val>
                                        </p:tav>
                                        <p:tav tm="100000">
                                          <p:val>
                                            <p:strVal val="#ppt_x"/>
                                          </p:val>
                                        </p:tav>
                                      </p:tavLst>
                                    </p:anim>
                                    <p:anim calcmode="lin" valueType="num">
                                      <p:cBhvr additive="base">
                                        <p:cTn id="14" dur="500" fill="hold"/>
                                        <p:tgtEl>
                                          <p:spTgt spid="7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70</a:t>
            </a:fld>
            <a:endParaRPr/>
          </a:p>
        </p:txBody>
      </p:sp>
      <p:graphicFrame>
        <p:nvGraphicFramePr>
          <p:cNvPr id="845" name="Table"/>
          <p:cNvGraphicFramePr/>
          <p:nvPr>
            <p:extLst>
              <p:ext uri="{D42A27DB-BD31-4B8C-83A1-F6EECF244321}">
                <p14:modId xmlns:p14="http://schemas.microsoft.com/office/powerpoint/2010/main" val="4155986664"/>
              </p:ext>
            </p:extLst>
          </p:nvPr>
        </p:nvGraphicFramePr>
        <p:xfrm>
          <a:off x="1689100"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September</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18</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46" name="Table"/>
          <p:cNvGraphicFramePr/>
          <p:nvPr>
            <p:extLst>
              <p:ext uri="{D42A27DB-BD31-4B8C-83A1-F6EECF244321}">
                <p14:modId xmlns:p14="http://schemas.microsoft.com/office/powerpoint/2010/main" val="3867873567"/>
              </p:ext>
            </p:extLst>
          </p:nvPr>
        </p:nvGraphicFramePr>
        <p:xfrm>
          <a:off x="7162983"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October</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9</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16</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23</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a:solidFill>
                            <a:schemeClr val="tx1"/>
                          </a:solidFill>
                          <a:latin typeface="Arial"/>
                          <a:ea typeface="Arial"/>
                          <a:cs typeface="Arial"/>
                          <a:sym typeface="Arial"/>
                        </a:rPr>
                        <a:t>24</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b="1" dirty="0">
                          <a:solidFill>
                            <a:schemeClr val="tx1"/>
                          </a:solidFill>
                          <a:latin typeface="Arial"/>
                          <a:ea typeface="Arial"/>
                          <a:cs typeface="Arial"/>
                          <a:sym typeface="Arial"/>
                        </a:rPr>
                        <a:t>30</a:t>
                      </a: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1800"/>
                      </a:pPr>
                      <a:r>
                        <a:rPr sz="2000" b="1" dirty="0">
                          <a:solidFill>
                            <a:schemeClr val="tx1"/>
                          </a:solidFill>
                          <a:latin typeface="Arial"/>
                          <a:ea typeface="Arial"/>
                          <a:cs typeface="Arial"/>
                          <a:sym typeface="Arial"/>
                        </a:rPr>
                        <a:t>31</a:t>
                      </a: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graphicFrame>
        <p:nvGraphicFramePr>
          <p:cNvPr id="847" name="Table"/>
          <p:cNvGraphicFramePr/>
          <p:nvPr>
            <p:extLst>
              <p:ext uri="{D42A27DB-BD31-4B8C-83A1-F6EECF244321}">
                <p14:modId xmlns:p14="http://schemas.microsoft.com/office/powerpoint/2010/main" val="4048511110"/>
              </p:ext>
            </p:extLst>
          </p:nvPr>
        </p:nvGraphicFramePr>
        <p:xfrm>
          <a:off x="12636868"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November</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6</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13</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20</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21</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23</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25</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b="1" dirty="0">
                          <a:solidFill>
                            <a:schemeClr val="tx1"/>
                          </a:solidFill>
                          <a:latin typeface="Arial"/>
                          <a:ea typeface="Arial"/>
                          <a:cs typeface="Arial"/>
                          <a:sym typeface="Arial"/>
                        </a:rPr>
                        <a:t>27</a:t>
                      </a:r>
                    </a:p>
                  </a:txBody>
                  <a:tcPr marL="50800" marR="50800" marT="50800" marB="50800" anchor="ctr" horzOverflow="overflow">
                    <a:lnB w="0">
                      <a:miter lim="400000"/>
                    </a:lnB>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28</a:t>
                      </a:r>
                    </a:p>
                  </a:txBody>
                  <a:tcPr marL="50800" marR="50800" marT="50800" marB="50800" anchor="ctr" horzOverflow="overflow">
                    <a:lnL w="0">
                      <a:miter lim="400000"/>
                    </a:lnL>
                    <a:lnT w="0">
                      <a:miter lim="400000"/>
                    </a:lnT>
                    <a:no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T w="0">
                      <a:miter lim="400000"/>
                    </a:lnT>
                    <a:noFill/>
                  </a:tcPr>
                </a:tc>
                <a:tc>
                  <a:txBody>
                    <a:bodyPr/>
                    <a:lstStyle/>
                    <a:p>
                      <a:pPr defTabSz="914400">
                        <a:defRPr sz="1800"/>
                      </a:pPr>
                      <a:r>
                        <a:rPr sz="2000">
                          <a:solidFill>
                            <a:schemeClr val="tx2"/>
                          </a:solidFill>
                          <a:latin typeface="Arial"/>
                          <a:ea typeface="Arial"/>
                          <a:cs typeface="Arial"/>
                          <a:sym typeface="Arial"/>
                        </a:rPr>
                        <a:t>30</a:t>
                      </a:r>
                    </a:p>
                  </a:txBody>
                  <a:tcPr marL="50800" marR="50800" marT="50800" marB="50800" anchor="ctr" horzOverflow="overflow">
                    <a:lnT w="0">
                      <a:miter lim="400000"/>
                    </a:lnT>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B w="0">
                      <a:miter lim="400000"/>
                    </a:lnB>
                    <a:noFill/>
                  </a:tcPr>
                </a:tc>
                <a:extLst>
                  <a:ext uri="{0D108BD9-81ED-4DB2-BD59-A6C34878D82A}">
                    <a16:rowId xmlns:a16="http://schemas.microsoft.com/office/drawing/2014/main" val="10007"/>
                  </a:ext>
                </a:extLst>
              </a:tr>
            </a:tbl>
          </a:graphicData>
        </a:graphic>
      </p:graphicFrame>
      <p:graphicFrame>
        <p:nvGraphicFramePr>
          <p:cNvPr id="848" name="Table"/>
          <p:cNvGraphicFramePr/>
          <p:nvPr>
            <p:extLst>
              <p:ext uri="{D42A27DB-BD31-4B8C-83A1-F6EECF244321}">
                <p14:modId xmlns:p14="http://schemas.microsoft.com/office/powerpoint/2010/main" val="696930593"/>
              </p:ext>
            </p:extLst>
          </p:nvPr>
        </p:nvGraphicFramePr>
        <p:xfrm>
          <a:off x="18110751" y="6682925"/>
          <a:ext cx="4503583" cy="4962758"/>
        </p:xfrm>
        <a:graphic>
          <a:graphicData uri="http://schemas.openxmlformats.org/drawingml/2006/table">
            <a:tbl>
              <a:tblPr bandRow="1">
                <a:tableStyleId>{4C3C2611-4C71-4FC5-86AE-919BDF0F9419}</a:tableStyleId>
              </a:tblPr>
              <a:tblGrid>
                <a:gridCol w="643369">
                  <a:extLst>
                    <a:ext uri="{9D8B030D-6E8A-4147-A177-3AD203B41FA5}">
                      <a16:colId xmlns:a16="http://schemas.microsoft.com/office/drawing/2014/main" val="20000"/>
                    </a:ext>
                  </a:extLst>
                </a:gridCol>
                <a:gridCol w="643369">
                  <a:extLst>
                    <a:ext uri="{9D8B030D-6E8A-4147-A177-3AD203B41FA5}">
                      <a16:colId xmlns:a16="http://schemas.microsoft.com/office/drawing/2014/main" val="20001"/>
                    </a:ext>
                  </a:extLst>
                </a:gridCol>
                <a:gridCol w="643369">
                  <a:extLst>
                    <a:ext uri="{9D8B030D-6E8A-4147-A177-3AD203B41FA5}">
                      <a16:colId xmlns:a16="http://schemas.microsoft.com/office/drawing/2014/main" val="20002"/>
                    </a:ext>
                  </a:extLst>
                </a:gridCol>
                <a:gridCol w="643369">
                  <a:extLst>
                    <a:ext uri="{9D8B030D-6E8A-4147-A177-3AD203B41FA5}">
                      <a16:colId xmlns:a16="http://schemas.microsoft.com/office/drawing/2014/main" val="20003"/>
                    </a:ext>
                  </a:extLst>
                </a:gridCol>
                <a:gridCol w="643369">
                  <a:extLst>
                    <a:ext uri="{9D8B030D-6E8A-4147-A177-3AD203B41FA5}">
                      <a16:colId xmlns:a16="http://schemas.microsoft.com/office/drawing/2014/main" val="20004"/>
                    </a:ext>
                  </a:extLst>
                </a:gridCol>
                <a:gridCol w="643369">
                  <a:extLst>
                    <a:ext uri="{9D8B030D-6E8A-4147-A177-3AD203B41FA5}">
                      <a16:colId xmlns:a16="http://schemas.microsoft.com/office/drawing/2014/main" val="20005"/>
                    </a:ext>
                  </a:extLst>
                </a:gridCol>
                <a:gridCol w="643369">
                  <a:extLst>
                    <a:ext uri="{9D8B030D-6E8A-4147-A177-3AD203B41FA5}">
                      <a16:colId xmlns:a16="http://schemas.microsoft.com/office/drawing/2014/main" val="20006"/>
                    </a:ext>
                  </a:extLst>
                </a:gridCol>
              </a:tblGrid>
              <a:tr h="823414">
                <a:tc gridSpan="7">
                  <a:txBody>
                    <a:bodyPr/>
                    <a:lstStyle/>
                    <a:p>
                      <a:pPr defTabSz="914400">
                        <a:defRPr sz="1800"/>
                      </a:pPr>
                      <a:r>
                        <a:rPr sz="2000" b="1" i="0" dirty="0">
                          <a:solidFill>
                            <a:schemeClr val="tx1"/>
                          </a:solidFill>
                          <a:latin typeface="Montserrat ExtraBold" pitchFamily="2" charset="77"/>
                          <a:ea typeface="Montserrat Bold"/>
                          <a:cs typeface="Montserrat Bold"/>
                          <a:sym typeface="Montserrat Bold"/>
                        </a:rPr>
                        <a:t>December</a:t>
                      </a:r>
                    </a:p>
                  </a:txBody>
                  <a:tcPr marL="50800" marR="50800" marT="50800" marB="50800" anchor="ctr" horzOverflow="overflow">
                    <a:solidFill>
                      <a:schemeClr val="accent1"/>
                    </a:solidFill>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tc hMerge="1">
                  <a:txBody>
                    <a:bodyPr/>
                    <a:lstStyle/>
                    <a:p>
                      <a:endParaRPr lang="en-RU"/>
                    </a:p>
                  </a:txBody>
                  <a:tcPr/>
                </a:tc>
                <a:extLst>
                  <a:ext uri="{0D108BD9-81ED-4DB2-BD59-A6C34878D82A}">
                    <a16:rowId xmlns:a16="http://schemas.microsoft.com/office/drawing/2014/main" val="10000"/>
                  </a:ext>
                </a:extLst>
              </a:tr>
              <a:tr h="788098">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M</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W</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T</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F</a:t>
                      </a:r>
                    </a:p>
                  </a:txBody>
                  <a:tcPr marL="50800" marR="50800" marT="50800" marB="50800" anchor="ctr" horzOverflow="overflow">
                    <a:solidFill>
                      <a:schemeClr val="accent5"/>
                    </a:solidFill>
                  </a:tcPr>
                </a:tc>
                <a:tc>
                  <a:txBody>
                    <a:bodyPr/>
                    <a:lstStyle/>
                    <a:p>
                      <a:pPr defTabSz="914400">
                        <a:defRPr sz="1800"/>
                      </a:pPr>
                      <a:r>
                        <a:rPr sz="2000" b="1" i="0" dirty="0">
                          <a:solidFill>
                            <a:schemeClr val="bg2"/>
                          </a:solidFill>
                          <a:latin typeface="Montserrat ExtraBold" pitchFamily="2" charset="77"/>
                          <a:ea typeface="Montserrat Bold"/>
                          <a:cs typeface="Montserrat Bold"/>
                          <a:sym typeface="Montserrat Bold"/>
                        </a:rPr>
                        <a:t>S</a:t>
                      </a:r>
                    </a:p>
                  </a:txBody>
                  <a:tcPr marL="50800" marR="50800" marT="50800" marB="50800" anchor="ctr" horzOverflow="overflow">
                    <a:solidFill>
                      <a:schemeClr val="accent5"/>
                    </a:solidFill>
                  </a:tcPr>
                </a:tc>
                <a:extLst>
                  <a:ext uri="{0D108BD9-81ED-4DB2-BD59-A6C34878D82A}">
                    <a16:rowId xmlns:a16="http://schemas.microsoft.com/office/drawing/2014/main" val="10001"/>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3</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4</a:t>
                      </a:r>
                    </a:p>
                  </a:txBody>
                  <a:tcPr marL="50800" marR="50800" marT="50800" marB="50800" anchor="ctr" horzOverflow="overflow">
                    <a:noFill/>
                  </a:tcPr>
                </a:tc>
                <a:extLst>
                  <a:ext uri="{0D108BD9-81ED-4DB2-BD59-A6C34878D82A}">
                    <a16:rowId xmlns:a16="http://schemas.microsoft.com/office/drawing/2014/main" val="10002"/>
                  </a:ext>
                </a:extLst>
              </a:tr>
              <a:tr h="558541">
                <a:tc>
                  <a:txBody>
                    <a:bodyPr/>
                    <a:lstStyle/>
                    <a:p>
                      <a:pPr defTabSz="914400">
                        <a:defRPr sz="1800"/>
                      </a:pPr>
                      <a:r>
                        <a:rPr sz="2000" b="1" dirty="0">
                          <a:solidFill>
                            <a:schemeClr val="tx1"/>
                          </a:solidFill>
                          <a:latin typeface="Arial"/>
                          <a:ea typeface="Arial"/>
                          <a:cs typeface="Arial"/>
                          <a:sym typeface="Arial"/>
                        </a:rPr>
                        <a:t>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6</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7</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8</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10</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11</a:t>
                      </a:r>
                    </a:p>
                  </a:txBody>
                  <a:tcPr marL="50800" marR="50800" marT="50800" marB="50800" anchor="ctr" horzOverflow="overflow">
                    <a:noFill/>
                  </a:tcPr>
                </a:tc>
                <a:extLst>
                  <a:ext uri="{0D108BD9-81ED-4DB2-BD59-A6C34878D82A}">
                    <a16:rowId xmlns:a16="http://schemas.microsoft.com/office/drawing/2014/main" val="10003"/>
                  </a:ext>
                </a:extLst>
              </a:tr>
              <a:tr h="558541">
                <a:tc>
                  <a:txBody>
                    <a:bodyPr/>
                    <a:lstStyle/>
                    <a:p>
                      <a:pPr defTabSz="914400">
                        <a:defRPr sz="1800"/>
                      </a:pPr>
                      <a:r>
                        <a:rPr sz="2000" b="1" dirty="0">
                          <a:solidFill>
                            <a:schemeClr val="tx1"/>
                          </a:solidFill>
                          <a:latin typeface="Arial"/>
                          <a:ea typeface="Arial"/>
                          <a:cs typeface="Arial"/>
                          <a:sym typeface="Arial"/>
                        </a:rPr>
                        <a:t>12</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14</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15</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16</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17</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18</a:t>
                      </a:r>
                    </a:p>
                  </a:txBody>
                  <a:tcPr marL="50800" marR="50800" marT="50800" marB="50800" anchor="ctr" horzOverflow="overflow">
                    <a:noFill/>
                  </a:tcPr>
                </a:tc>
                <a:extLst>
                  <a:ext uri="{0D108BD9-81ED-4DB2-BD59-A6C34878D82A}">
                    <a16:rowId xmlns:a16="http://schemas.microsoft.com/office/drawing/2014/main" val="10004"/>
                  </a:ext>
                </a:extLst>
              </a:tr>
              <a:tr h="558541">
                <a:tc>
                  <a:txBody>
                    <a:bodyPr/>
                    <a:lstStyle/>
                    <a:p>
                      <a:pPr defTabSz="914400">
                        <a:defRPr sz="1800"/>
                      </a:pPr>
                      <a:r>
                        <a:rPr sz="2000" b="1" dirty="0">
                          <a:solidFill>
                            <a:schemeClr val="tx1"/>
                          </a:solidFill>
                          <a:latin typeface="Arial"/>
                          <a:ea typeface="Arial"/>
                          <a:cs typeface="Arial"/>
                          <a:sym typeface="Arial"/>
                        </a:rPr>
                        <a:t>19</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20</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21</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22</a:t>
                      </a:r>
                    </a:p>
                  </a:txBody>
                  <a:tcPr marL="50800" marR="50800" marT="50800" marB="50800" anchor="ctr" horzOverflow="overflow">
                    <a:noFill/>
                  </a:tcPr>
                </a:tc>
                <a:tc>
                  <a:txBody>
                    <a:bodyPr/>
                    <a:lstStyle/>
                    <a:p>
                      <a:pPr defTabSz="914400">
                        <a:defRPr sz="1800"/>
                      </a:pPr>
                      <a:r>
                        <a:rPr sz="2000" dirty="0">
                          <a:solidFill>
                            <a:schemeClr val="tx2"/>
                          </a:solidFill>
                          <a:latin typeface="Arial"/>
                          <a:ea typeface="Arial"/>
                          <a:cs typeface="Arial"/>
                          <a:sym typeface="Arial"/>
                        </a:rPr>
                        <a:t>23</a:t>
                      </a:r>
                    </a:p>
                  </a:txBody>
                  <a:tcPr marL="50800" marR="50800" marT="50800" marB="50800" anchor="ctr" horzOverflow="overflow">
                    <a:noFill/>
                  </a:tcPr>
                </a:tc>
                <a:tc>
                  <a:txBody>
                    <a:bodyPr/>
                    <a:lstStyle/>
                    <a:p>
                      <a:pPr defTabSz="914400">
                        <a:defRPr sz="1800"/>
                      </a:pPr>
                      <a:r>
                        <a:rPr sz="2000">
                          <a:solidFill>
                            <a:schemeClr val="tx2"/>
                          </a:solidFill>
                          <a:latin typeface="Arial"/>
                          <a:ea typeface="Arial"/>
                          <a:cs typeface="Arial"/>
                          <a:sym typeface="Arial"/>
                        </a:rPr>
                        <a:t>24</a:t>
                      </a:r>
                    </a:p>
                  </a:txBody>
                  <a:tcPr marL="50800" marR="50800" marT="50800" marB="50800" anchor="ctr" horzOverflow="overflow">
                    <a:noFill/>
                  </a:tcPr>
                </a:tc>
                <a:tc>
                  <a:txBody>
                    <a:bodyPr/>
                    <a:lstStyle/>
                    <a:p>
                      <a:pPr defTabSz="914400">
                        <a:defRPr sz="1800"/>
                      </a:pPr>
                      <a:r>
                        <a:rPr sz="2000" b="1" dirty="0">
                          <a:solidFill>
                            <a:schemeClr val="tx1"/>
                          </a:solidFill>
                          <a:latin typeface="Arial"/>
                          <a:ea typeface="Arial"/>
                          <a:cs typeface="Arial"/>
                          <a:sym typeface="Arial"/>
                        </a:rPr>
                        <a:t>25</a:t>
                      </a:r>
                    </a:p>
                  </a:txBody>
                  <a:tcPr marL="50800" marR="50800" marT="50800" marB="50800" anchor="ctr" horzOverflow="overflow">
                    <a:noFill/>
                  </a:tcPr>
                </a:tc>
                <a:extLst>
                  <a:ext uri="{0D108BD9-81ED-4DB2-BD59-A6C34878D82A}">
                    <a16:rowId xmlns:a16="http://schemas.microsoft.com/office/drawing/2014/main" val="10005"/>
                  </a:ext>
                </a:extLst>
              </a:tr>
              <a:tr h="558541">
                <a:tc>
                  <a:txBody>
                    <a:bodyPr/>
                    <a:lstStyle/>
                    <a:p>
                      <a:pPr defTabSz="914400">
                        <a:defRPr sz="1800"/>
                      </a:pPr>
                      <a:r>
                        <a:rPr sz="2000" b="1" dirty="0">
                          <a:solidFill>
                            <a:schemeClr val="tx1"/>
                          </a:solidFill>
                          <a:latin typeface="Arial"/>
                          <a:ea typeface="Arial"/>
                          <a:cs typeface="Arial"/>
                          <a:sym typeface="Arial"/>
                        </a:rPr>
                        <a:t>26</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27</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28</a:t>
                      </a:r>
                    </a:p>
                  </a:txBody>
                  <a:tcPr marL="50800" marR="50800" marT="50800" marB="50800" anchor="ctr" horzOverflow="overflow">
                    <a:lnB w="0">
                      <a:miter lim="400000"/>
                    </a:lnB>
                    <a:noFill/>
                  </a:tcPr>
                </a:tc>
                <a:tc>
                  <a:txBody>
                    <a:bodyPr/>
                    <a:lstStyle/>
                    <a:p>
                      <a:pPr defTabSz="914400">
                        <a:defRPr sz="1800"/>
                      </a:pPr>
                      <a:r>
                        <a:rPr sz="2000">
                          <a:solidFill>
                            <a:schemeClr val="tx2"/>
                          </a:solidFill>
                          <a:latin typeface="Arial"/>
                          <a:ea typeface="Arial"/>
                          <a:cs typeface="Arial"/>
                          <a:sym typeface="Arial"/>
                        </a:rPr>
                        <a:t>29</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30</a:t>
                      </a:r>
                    </a:p>
                  </a:txBody>
                  <a:tcPr marL="50800" marR="50800" marT="50800" marB="50800" anchor="ctr" horzOverflow="overflow">
                    <a:lnB w="0">
                      <a:miter lim="400000"/>
                    </a:lnB>
                    <a:noFill/>
                  </a:tcPr>
                </a:tc>
                <a:tc>
                  <a:txBody>
                    <a:bodyPr/>
                    <a:lstStyle/>
                    <a:p>
                      <a:pPr defTabSz="914400">
                        <a:defRPr sz="1800"/>
                      </a:pPr>
                      <a:r>
                        <a:rPr sz="2000" dirty="0">
                          <a:solidFill>
                            <a:schemeClr val="tx2"/>
                          </a:solidFill>
                          <a:latin typeface="Arial"/>
                          <a:ea typeface="Arial"/>
                          <a:cs typeface="Arial"/>
                          <a:sym typeface="Arial"/>
                        </a:rPr>
                        <a:t>31</a:t>
                      </a:r>
                    </a:p>
                  </a:txBody>
                  <a:tcPr marL="50800" marR="50800" marT="50800" marB="50800" anchor="ctr" horzOverflow="overflow">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B w="0">
                      <a:miter lim="400000"/>
                    </a:lnB>
                    <a:noFill/>
                  </a:tcPr>
                </a:tc>
                <a:extLst>
                  <a:ext uri="{0D108BD9-81ED-4DB2-BD59-A6C34878D82A}">
                    <a16:rowId xmlns:a16="http://schemas.microsoft.com/office/drawing/2014/main" val="10006"/>
                  </a:ext>
                </a:extLst>
              </a:tr>
              <a:tr h="558541">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L w="0">
                      <a:miter lim="400000"/>
                    </a:lnL>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a:solidFill>
                            <a:srgbClr val="7F8189"/>
                          </a:solidFill>
                          <a:latin typeface="Arial"/>
                          <a:ea typeface="Arial"/>
                          <a:cs typeface="Arial"/>
                          <a:sym typeface="Arial"/>
                        </a:defRPr>
                      </a:pPr>
                      <a:endParaRPr dirty="0">
                        <a:solidFill>
                          <a:schemeClr val="tx2"/>
                        </a:solidFill>
                      </a:endParaRPr>
                    </a:p>
                  </a:txBody>
                  <a:tcPr marL="50800" marR="50800" marT="50800" marB="50800" anchor="ctr" horzOverflow="overflow">
                    <a:lnT w="0">
                      <a:miter lim="400000"/>
                    </a:lnT>
                    <a:lnB w="0">
                      <a:miter lim="400000"/>
                    </a:lnB>
                    <a:noFill/>
                  </a:tcPr>
                </a:tc>
                <a:tc>
                  <a:txBody>
                    <a:bodyPr/>
                    <a:lstStyle/>
                    <a:p>
                      <a:pPr defTabSz="914400">
                        <a:defRPr sz="2000" b="1">
                          <a:solidFill>
                            <a:srgbClr val="242423"/>
                          </a:solidFill>
                          <a:latin typeface="Arial"/>
                          <a:ea typeface="Arial"/>
                          <a:cs typeface="Arial"/>
                          <a:sym typeface="Arial"/>
                        </a:defRPr>
                      </a:pPr>
                      <a:endParaRPr dirty="0">
                        <a:solidFill>
                          <a:schemeClr val="tx1"/>
                        </a:solidFill>
                      </a:endParaRPr>
                    </a:p>
                  </a:txBody>
                  <a:tcPr marL="50800" marR="50800" marT="50800" marB="50800" anchor="ctr" horzOverflow="overflow">
                    <a:lnR w="0">
                      <a:miter lim="400000"/>
                    </a:lnR>
                    <a:lnT w="0">
                      <a:miter lim="400000"/>
                    </a:lnT>
                    <a:lnB w="0">
                      <a:miter lim="400000"/>
                    </a:lnB>
                    <a:noFill/>
                  </a:tcPr>
                </a:tc>
                <a:extLst>
                  <a:ext uri="{0D108BD9-81ED-4DB2-BD59-A6C34878D82A}">
                    <a16:rowId xmlns:a16="http://schemas.microsoft.com/office/drawing/2014/main" val="10007"/>
                  </a:ext>
                </a:extLst>
              </a:tr>
            </a:tbl>
          </a:graphicData>
        </a:graphic>
      </p:graphicFrame>
      <p:sp>
        <p:nvSpPr>
          <p:cNvPr id="13" name="Lorem ipsum dolor sit amet, consectetur adipiscing elit, sed do eiusmod tempor incididunt ut labore et dolore magna aliqua. Arcu dictum varius duis at consectetur lorem donec. Volutpat maecenas volutpat blandit aliquam. Egestas quis ipsum suspendisse ult">
            <a:extLst>
              <a:ext uri="{FF2B5EF4-FFF2-40B4-BE49-F238E27FC236}">
                <a16:creationId xmlns:a16="http://schemas.microsoft.com/office/drawing/2014/main" id="{6F79C448-0DE9-234E-9B47-4F5812CD2315}"/>
              </a:ext>
            </a:extLst>
          </p:cNvPr>
          <p:cNvSpPr txBox="1"/>
          <p:nvPr/>
        </p:nvSpPr>
        <p:spPr>
          <a:xfrm>
            <a:off x="1678052" y="4718762"/>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2" name="Group 1">
            <a:extLst>
              <a:ext uri="{FF2B5EF4-FFF2-40B4-BE49-F238E27FC236}">
                <a16:creationId xmlns:a16="http://schemas.microsoft.com/office/drawing/2014/main" id="{08E937E8-302F-E94C-AC8C-B7851EEEBF3B}"/>
              </a:ext>
            </a:extLst>
          </p:cNvPr>
          <p:cNvGrpSpPr/>
          <p:nvPr/>
        </p:nvGrpSpPr>
        <p:grpSpPr>
          <a:xfrm>
            <a:off x="1626336" y="2503451"/>
            <a:ext cx="7655942" cy="1865846"/>
            <a:chOff x="1626336" y="2503451"/>
            <a:chExt cx="7655942" cy="1865846"/>
          </a:xfrm>
        </p:grpSpPr>
        <p:sp>
          <p:nvSpPr>
            <p:cNvPr id="12" name="Calendar 2021">
              <a:extLst>
                <a:ext uri="{FF2B5EF4-FFF2-40B4-BE49-F238E27FC236}">
                  <a16:creationId xmlns:a16="http://schemas.microsoft.com/office/drawing/2014/main" id="{1A3FA128-0719-D543-A278-A5A34C8868B5}"/>
                </a:ext>
              </a:extLst>
            </p:cNvPr>
            <p:cNvSpPr txBox="1"/>
            <p:nvPr/>
          </p:nvSpPr>
          <p:spPr>
            <a:xfrm>
              <a:off x="1626336" y="3035599"/>
              <a:ext cx="7655942"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Calendar 2021</a:t>
              </a:r>
            </a:p>
          </p:txBody>
        </p:sp>
        <p:grpSp>
          <p:nvGrpSpPr>
            <p:cNvPr id="14" name="Group">
              <a:extLst>
                <a:ext uri="{FF2B5EF4-FFF2-40B4-BE49-F238E27FC236}">
                  <a16:creationId xmlns:a16="http://schemas.microsoft.com/office/drawing/2014/main" id="{58E4D8E6-4386-0241-B25D-E72545C20F64}"/>
                </a:ext>
              </a:extLst>
            </p:cNvPr>
            <p:cNvGrpSpPr/>
            <p:nvPr/>
          </p:nvGrpSpPr>
          <p:grpSpPr>
            <a:xfrm>
              <a:off x="1719469" y="2503451"/>
              <a:ext cx="3431954" cy="337337"/>
              <a:chOff x="0" y="-43496"/>
              <a:chExt cx="3431952" cy="337335"/>
            </a:xfrm>
          </p:grpSpPr>
          <p:sp>
            <p:nvSpPr>
              <p:cNvPr id="15" name="Rectangle">
                <a:extLst>
                  <a:ext uri="{FF2B5EF4-FFF2-40B4-BE49-F238E27FC236}">
                    <a16:creationId xmlns:a16="http://schemas.microsoft.com/office/drawing/2014/main" id="{24326E16-2B62-794E-8C01-F3C465C9B444}"/>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 name="Subtitle Text">
                <a:extLst>
                  <a:ext uri="{FF2B5EF4-FFF2-40B4-BE49-F238E27FC236}">
                    <a16:creationId xmlns:a16="http://schemas.microsoft.com/office/drawing/2014/main" id="{F6164E86-97B3-2F46-A3A6-545C79231152}"/>
                  </a:ext>
                </a:extLst>
              </p:cNvPr>
              <p:cNvSpPr/>
              <p:nvPr/>
            </p:nvSpPr>
            <p:spPr>
              <a:xfrm>
                <a:off x="90626" y="-4349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45"/>
                                        </p:tgtEl>
                                        <p:attrNameLst>
                                          <p:attrName>style.visibility</p:attrName>
                                        </p:attrNameLst>
                                      </p:cBhvr>
                                      <p:to>
                                        <p:strVal val="visible"/>
                                      </p:to>
                                    </p:set>
                                    <p:anim calcmode="lin" valueType="num">
                                      <p:cBhvr additive="base">
                                        <p:cTn id="19" dur="500" fill="hold"/>
                                        <p:tgtEl>
                                          <p:spTgt spid="845"/>
                                        </p:tgtEl>
                                        <p:attrNameLst>
                                          <p:attrName>ppt_x</p:attrName>
                                        </p:attrNameLst>
                                      </p:cBhvr>
                                      <p:tavLst>
                                        <p:tav tm="0">
                                          <p:val>
                                            <p:strVal val="#ppt_x"/>
                                          </p:val>
                                        </p:tav>
                                        <p:tav tm="100000">
                                          <p:val>
                                            <p:strVal val="#ppt_x"/>
                                          </p:val>
                                        </p:tav>
                                      </p:tavLst>
                                    </p:anim>
                                    <p:anim calcmode="lin" valueType="num">
                                      <p:cBhvr additive="base">
                                        <p:cTn id="20" dur="500" fill="hold"/>
                                        <p:tgtEl>
                                          <p:spTgt spid="8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46"/>
                                        </p:tgtEl>
                                        <p:attrNameLst>
                                          <p:attrName>style.visibility</p:attrName>
                                        </p:attrNameLst>
                                      </p:cBhvr>
                                      <p:to>
                                        <p:strVal val="visible"/>
                                      </p:to>
                                    </p:set>
                                    <p:anim calcmode="lin" valueType="num">
                                      <p:cBhvr additive="base">
                                        <p:cTn id="25" dur="500" fill="hold"/>
                                        <p:tgtEl>
                                          <p:spTgt spid="846"/>
                                        </p:tgtEl>
                                        <p:attrNameLst>
                                          <p:attrName>ppt_x</p:attrName>
                                        </p:attrNameLst>
                                      </p:cBhvr>
                                      <p:tavLst>
                                        <p:tav tm="0">
                                          <p:val>
                                            <p:strVal val="#ppt_x"/>
                                          </p:val>
                                        </p:tav>
                                        <p:tav tm="100000">
                                          <p:val>
                                            <p:strVal val="#ppt_x"/>
                                          </p:val>
                                        </p:tav>
                                      </p:tavLst>
                                    </p:anim>
                                    <p:anim calcmode="lin" valueType="num">
                                      <p:cBhvr additive="base">
                                        <p:cTn id="26" dur="500" fill="hold"/>
                                        <p:tgtEl>
                                          <p:spTgt spid="8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47"/>
                                        </p:tgtEl>
                                        <p:attrNameLst>
                                          <p:attrName>style.visibility</p:attrName>
                                        </p:attrNameLst>
                                      </p:cBhvr>
                                      <p:to>
                                        <p:strVal val="visible"/>
                                      </p:to>
                                    </p:set>
                                    <p:anim calcmode="lin" valueType="num">
                                      <p:cBhvr additive="base">
                                        <p:cTn id="31" dur="500" fill="hold"/>
                                        <p:tgtEl>
                                          <p:spTgt spid="847"/>
                                        </p:tgtEl>
                                        <p:attrNameLst>
                                          <p:attrName>ppt_x</p:attrName>
                                        </p:attrNameLst>
                                      </p:cBhvr>
                                      <p:tavLst>
                                        <p:tav tm="0">
                                          <p:val>
                                            <p:strVal val="#ppt_x"/>
                                          </p:val>
                                        </p:tav>
                                        <p:tav tm="100000">
                                          <p:val>
                                            <p:strVal val="#ppt_x"/>
                                          </p:val>
                                        </p:tav>
                                      </p:tavLst>
                                    </p:anim>
                                    <p:anim calcmode="lin" valueType="num">
                                      <p:cBhvr additive="base">
                                        <p:cTn id="32" dur="500" fill="hold"/>
                                        <p:tgtEl>
                                          <p:spTgt spid="8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48"/>
                                        </p:tgtEl>
                                        <p:attrNameLst>
                                          <p:attrName>style.visibility</p:attrName>
                                        </p:attrNameLst>
                                      </p:cBhvr>
                                      <p:to>
                                        <p:strVal val="visible"/>
                                      </p:to>
                                    </p:set>
                                    <p:anim calcmode="lin" valueType="num">
                                      <p:cBhvr additive="base">
                                        <p:cTn id="37" dur="500" fill="hold"/>
                                        <p:tgtEl>
                                          <p:spTgt spid="848"/>
                                        </p:tgtEl>
                                        <p:attrNameLst>
                                          <p:attrName>ppt_x</p:attrName>
                                        </p:attrNameLst>
                                      </p:cBhvr>
                                      <p:tavLst>
                                        <p:tav tm="0">
                                          <p:val>
                                            <p:strVal val="#ppt_x"/>
                                          </p:val>
                                        </p:tav>
                                        <p:tav tm="100000">
                                          <p:val>
                                            <p:strVal val="#ppt_x"/>
                                          </p:val>
                                        </p:tav>
                                      </p:tavLst>
                                    </p:anim>
                                    <p:anim calcmode="lin" valueType="num">
                                      <p:cBhvr additive="base">
                                        <p:cTn id="38" dur="500" fill="hold"/>
                                        <p:tgtEl>
                                          <p:spTgt spid="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71</a:t>
            </a:fld>
            <a:endParaRPr/>
          </a:p>
        </p:txBody>
      </p:sp>
      <p:sp>
        <p:nvSpPr>
          <p:cNvPr id="857"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718762"/>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8" name="Group 7">
            <a:extLst>
              <a:ext uri="{FF2B5EF4-FFF2-40B4-BE49-F238E27FC236}">
                <a16:creationId xmlns:a16="http://schemas.microsoft.com/office/drawing/2014/main" id="{3316FA36-5317-D947-AD4E-C890D8351E47}"/>
              </a:ext>
            </a:extLst>
          </p:cNvPr>
          <p:cNvGrpSpPr/>
          <p:nvPr/>
        </p:nvGrpSpPr>
        <p:grpSpPr>
          <a:xfrm>
            <a:off x="1626336" y="2508038"/>
            <a:ext cx="8845370" cy="1861259"/>
            <a:chOff x="1626336" y="2508038"/>
            <a:chExt cx="8845370" cy="1861259"/>
          </a:xfrm>
        </p:grpSpPr>
        <p:sp>
          <p:nvSpPr>
            <p:cNvPr id="856" name="Today’s Agenda"/>
            <p:cNvSpPr txBox="1"/>
            <p:nvPr/>
          </p:nvSpPr>
          <p:spPr>
            <a:xfrm>
              <a:off x="1626336" y="3035599"/>
              <a:ext cx="884537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Today’s Agenda</a:t>
              </a:r>
            </a:p>
          </p:txBody>
        </p:sp>
        <p:grpSp>
          <p:nvGrpSpPr>
            <p:cNvPr id="860" name="Group"/>
            <p:cNvGrpSpPr/>
            <p:nvPr/>
          </p:nvGrpSpPr>
          <p:grpSpPr>
            <a:xfrm>
              <a:off x="1719469" y="2508038"/>
              <a:ext cx="3431954" cy="337336"/>
              <a:chOff x="0" y="-38910"/>
              <a:chExt cx="3431952" cy="337335"/>
            </a:xfrm>
          </p:grpSpPr>
          <p:sp>
            <p:nvSpPr>
              <p:cNvPr id="85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59" name="Subtitle Text"/>
              <p:cNvSpPr/>
              <p:nvPr/>
            </p:nvSpPr>
            <p:spPr>
              <a:xfrm>
                <a:off x="90626"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0" name="Group 9">
            <a:extLst>
              <a:ext uri="{FF2B5EF4-FFF2-40B4-BE49-F238E27FC236}">
                <a16:creationId xmlns:a16="http://schemas.microsoft.com/office/drawing/2014/main" id="{3498E566-368E-594F-895F-3E22F9802534}"/>
              </a:ext>
            </a:extLst>
          </p:cNvPr>
          <p:cNvGrpSpPr/>
          <p:nvPr/>
        </p:nvGrpSpPr>
        <p:grpSpPr>
          <a:xfrm>
            <a:off x="12529010" y="6883234"/>
            <a:ext cx="9455640" cy="5004796"/>
            <a:chOff x="12529010" y="6883234"/>
            <a:chExt cx="9455640" cy="5004796"/>
          </a:xfrm>
        </p:grpSpPr>
        <p:grpSp>
          <p:nvGrpSpPr>
            <p:cNvPr id="6" name="Group 5">
              <a:extLst>
                <a:ext uri="{FF2B5EF4-FFF2-40B4-BE49-F238E27FC236}">
                  <a16:creationId xmlns:a16="http://schemas.microsoft.com/office/drawing/2014/main" id="{A5DD6A2E-39FF-4E46-94AB-6BC9AA90B89C}"/>
                </a:ext>
              </a:extLst>
            </p:cNvPr>
            <p:cNvGrpSpPr/>
            <p:nvPr/>
          </p:nvGrpSpPr>
          <p:grpSpPr>
            <a:xfrm>
              <a:off x="12529010" y="8655713"/>
              <a:ext cx="9455640" cy="1459840"/>
              <a:chOff x="12529010" y="8655713"/>
              <a:chExt cx="9455640" cy="1459840"/>
            </a:xfrm>
          </p:grpSpPr>
          <p:sp>
            <p:nvSpPr>
              <p:cNvPr id="877" name="Rounded Rectangle"/>
              <p:cNvSpPr/>
              <p:nvPr/>
            </p:nvSpPr>
            <p:spPr>
              <a:xfrm>
                <a:off x="12529010" y="8720298"/>
                <a:ext cx="3300118"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78" name="15:00"/>
              <p:cNvSpPr txBox="1"/>
              <p:nvPr/>
            </p:nvSpPr>
            <p:spPr>
              <a:xfrm>
                <a:off x="13911470" y="9025098"/>
                <a:ext cx="1916688"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15:00</a:t>
                </a:r>
              </a:p>
            </p:txBody>
          </p:sp>
          <p:sp>
            <p:nvSpPr>
              <p:cNvPr id="879" name="Coffee Break"/>
              <p:cNvSpPr txBox="1"/>
              <p:nvPr/>
            </p:nvSpPr>
            <p:spPr>
              <a:xfrm>
                <a:off x="16397647" y="8655713"/>
                <a:ext cx="358928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Coffee Break</a:t>
                </a:r>
              </a:p>
            </p:txBody>
          </p:sp>
          <p:sp>
            <p:nvSpPr>
              <p:cNvPr id="880" name="Lorem ipsum dolor sit amet, consectetur adipiscing elit, sed do eiusmod tempor"/>
              <p:cNvSpPr txBox="1"/>
              <p:nvPr/>
            </p:nvSpPr>
            <p:spPr>
              <a:xfrm>
                <a:off x="16373630" y="9237812"/>
                <a:ext cx="5611020"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85" name="Graphic 92"/>
              <p:cNvSpPr/>
              <p:nvPr/>
            </p:nvSpPr>
            <p:spPr>
              <a:xfrm>
                <a:off x="13031469" y="9032959"/>
                <a:ext cx="584110" cy="582809"/>
              </a:xfrm>
              <a:custGeom>
                <a:avLst/>
                <a:gdLst/>
                <a:ahLst/>
                <a:cxnLst>
                  <a:cxn ang="0">
                    <a:pos x="wd2" y="hd2"/>
                  </a:cxn>
                  <a:cxn ang="5400000">
                    <a:pos x="wd2" y="hd2"/>
                  </a:cxn>
                  <a:cxn ang="10800000">
                    <a:pos x="wd2" y="hd2"/>
                  </a:cxn>
                  <a:cxn ang="16200000">
                    <a:pos x="wd2" y="hd2"/>
                  </a:cxn>
                </a:cxnLst>
                <a:rect l="0" t="0" r="r" b="b"/>
                <a:pathLst>
                  <a:path w="21522" h="21255" extrusionOk="0">
                    <a:moveTo>
                      <a:pt x="9752" y="13267"/>
                    </a:moveTo>
                    <a:lnTo>
                      <a:pt x="5044" y="13267"/>
                    </a:lnTo>
                    <a:cubicBezTo>
                      <a:pt x="4487" y="13267"/>
                      <a:pt x="4035" y="12820"/>
                      <a:pt x="4035" y="12268"/>
                    </a:cubicBezTo>
                    <a:cubicBezTo>
                      <a:pt x="4035" y="11717"/>
                      <a:pt x="4487" y="11270"/>
                      <a:pt x="5044" y="11270"/>
                    </a:cubicBezTo>
                    <a:lnTo>
                      <a:pt x="9752" y="11270"/>
                    </a:lnTo>
                    <a:cubicBezTo>
                      <a:pt x="10309" y="11270"/>
                      <a:pt x="10761" y="11717"/>
                      <a:pt x="10761" y="12268"/>
                    </a:cubicBezTo>
                    <a:cubicBezTo>
                      <a:pt x="10761" y="12820"/>
                      <a:pt x="10309" y="13267"/>
                      <a:pt x="9752" y="13267"/>
                    </a:cubicBezTo>
                    <a:close/>
                    <a:moveTo>
                      <a:pt x="8743" y="15597"/>
                    </a:moveTo>
                    <a:cubicBezTo>
                      <a:pt x="8743" y="15045"/>
                      <a:pt x="8291" y="14598"/>
                      <a:pt x="7734" y="14598"/>
                    </a:cubicBezTo>
                    <a:lnTo>
                      <a:pt x="5044" y="14598"/>
                    </a:lnTo>
                    <a:cubicBezTo>
                      <a:pt x="4487" y="14598"/>
                      <a:pt x="4035" y="15045"/>
                      <a:pt x="4035" y="15597"/>
                    </a:cubicBezTo>
                    <a:cubicBezTo>
                      <a:pt x="4035" y="16148"/>
                      <a:pt x="4487" y="16595"/>
                      <a:pt x="5044" y="16595"/>
                    </a:cubicBezTo>
                    <a:lnTo>
                      <a:pt x="7734" y="16595"/>
                    </a:lnTo>
                    <a:cubicBezTo>
                      <a:pt x="8291" y="16595"/>
                      <a:pt x="8743" y="16148"/>
                      <a:pt x="8743" y="15597"/>
                    </a:cubicBezTo>
                    <a:close/>
                    <a:moveTo>
                      <a:pt x="21507" y="13435"/>
                    </a:moveTo>
                    <a:cubicBezTo>
                      <a:pt x="21599" y="13979"/>
                      <a:pt x="21228" y="14494"/>
                      <a:pt x="20678" y="14585"/>
                    </a:cubicBezTo>
                    <a:cubicBezTo>
                      <a:pt x="20624" y="14594"/>
                      <a:pt x="20568" y="14598"/>
                      <a:pt x="20513" y="14598"/>
                    </a:cubicBezTo>
                    <a:cubicBezTo>
                      <a:pt x="20457" y="14598"/>
                      <a:pt x="20401" y="14594"/>
                      <a:pt x="20346" y="14584"/>
                    </a:cubicBezTo>
                    <a:lnTo>
                      <a:pt x="16968" y="14027"/>
                    </a:lnTo>
                    <a:cubicBezTo>
                      <a:pt x="16266" y="14320"/>
                      <a:pt x="15522" y="14502"/>
                      <a:pt x="14764" y="14567"/>
                    </a:cubicBezTo>
                    <a:cubicBezTo>
                      <a:pt x="14428" y="18348"/>
                      <a:pt x="11232" y="21250"/>
                      <a:pt x="7398" y="21255"/>
                    </a:cubicBezTo>
                    <a:cubicBezTo>
                      <a:pt x="6421" y="21256"/>
                      <a:pt x="5453" y="21062"/>
                      <a:pt x="4554" y="20684"/>
                    </a:cubicBezTo>
                    <a:lnTo>
                      <a:pt x="1175" y="21241"/>
                    </a:lnTo>
                    <a:cubicBezTo>
                      <a:pt x="1120" y="21251"/>
                      <a:pt x="1064" y="21255"/>
                      <a:pt x="1009" y="21255"/>
                    </a:cubicBezTo>
                    <a:cubicBezTo>
                      <a:pt x="451" y="21255"/>
                      <a:pt x="0" y="20808"/>
                      <a:pt x="0" y="20256"/>
                    </a:cubicBezTo>
                    <a:cubicBezTo>
                      <a:pt x="0" y="20201"/>
                      <a:pt x="5" y="20146"/>
                      <a:pt x="14" y="20092"/>
                    </a:cubicBezTo>
                    <a:lnTo>
                      <a:pt x="577" y="16748"/>
                    </a:lnTo>
                    <a:cubicBezTo>
                      <a:pt x="195" y="15857"/>
                      <a:pt x="-1" y="14900"/>
                      <a:pt x="0" y="13933"/>
                    </a:cubicBezTo>
                    <a:cubicBezTo>
                      <a:pt x="6" y="10137"/>
                      <a:pt x="2938" y="6974"/>
                      <a:pt x="6758" y="6642"/>
                    </a:cubicBezTo>
                    <a:cubicBezTo>
                      <a:pt x="7138" y="2615"/>
                      <a:pt x="10744" y="-344"/>
                      <a:pt x="14812" y="32"/>
                    </a:cubicBezTo>
                    <a:cubicBezTo>
                      <a:pt x="18596" y="383"/>
                      <a:pt x="21497" y="3514"/>
                      <a:pt x="21521" y="7275"/>
                    </a:cubicBezTo>
                    <a:cubicBezTo>
                      <a:pt x="21522" y="8243"/>
                      <a:pt x="21326" y="9200"/>
                      <a:pt x="20944" y="10091"/>
                    </a:cubicBezTo>
                    <a:close/>
                    <a:moveTo>
                      <a:pt x="12778" y="13933"/>
                    </a:moveTo>
                    <a:cubicBezTo>
                      <a:pt x="12778" y="10991"/>
                      <a:pt x="10369" y="8607"/>
                      <a:pt x="7398" y="8607"/>
                    </a:cubicBezTo>
                    <a:cubicBezTo>
                      <a:pt x="4426" y="8607"/>
                      <a:pt x="2017" y="10991"/>
                      <a:pt x="2017" y="13933"/>
                    </a:cubicBezTo>
                    <a:cubicBezTo>
                      <a:pt x="2018" y="14713"/>
                      <a:pt x="2194" y="15484"/>
                      <a:pt x="2534" y="16188"/>
                    </a:cubicBezTo>
                    <a:cubicBezTo>
                      <a:pt x="2622" y="16372"/>
                      <a:pt x="2651" y="16578"/>
                      <a:pt x="2617" y="16779"/>
                    </a:cubicBezTo>
                    <a:lnTo>
                      <a:pt x="2236" y="19042"/>
                    </a:lnTo>
                    <a:lnTo>
                      <a:pt x="4523" y="18665"/>
                    </a:lnTo>
                    <a:cubicBezTo>
                      <a:pt x="4578" y="18656"/>
                      <a:pt x="4633" y="18652"/>
                      <a:pt x="4689" y="18652"/>
                    </a:cubicBezTo>
                    <a:cubicBezTo>
                      <a:pt x="4838" y="18652"/>
                      <a:pt x="4985" y="18684"/>
                      <a:pt x="5120" y="18748"/>
                    </a:cubicBezTo>
                    <a:cubicBezTo>
                      <a:pt x="5831" y="19083"/>
                      <a:pt x="6610" y="19258"/>
                      <a:pt x="7398" y="19258"/>
                    </a:cubicBezTo>
                    <a:cubicBezTo>
                      <a:pt x="10368" y="19255"/>
                      <a:pt x="12775" y="16872"/>
                      <a:pt x="12778" y="13933"/>
                    </a:cubicBezTo>
                    <a:close/>
                    <a:moveTo>
                      <a:pt x="18987" y="9531"/>
                    </a:moveTo>
                    <a:cubicBezTo>
                      <a:pt x="19327" y="8827"/>
                      <a:pt x="19503" y="8056"/>
                      <a:pt x="19504" y="7275"/>
                    </a:cubicBezTo>
                    <a:cubicBezTo>
                      <a:pt x="19500" y="4334"/>
                      <a:pt x="17089" y="1953"/>
                      <a:pt x="14117" y="1956"/>
                    </a:cubicBezTo>
                    <a:cubicBezTo>
                      <a:pt x="11359" y="1959"/>
                      <a:pt x="9049" y="4026"/>
                      <a:pt x="8771" y="6743"/>
                    </a:cubicBezTo>
                    <a:cubicBezTo>
                      <a:pt x="11755" y="7307"/>
                      <a:pt x="14090" y="9617"/>
                      <a:pt x="14661" y="12571"/>
                    </a:cubicBezTo>
                    <a:cubicBezTo>
                      <a:pt x="15265" y="12510"/>
                      <a:pt x="15853" y="12347"/>
                      <a:pt x="16401" y="12090"/>
                    </a:cubicBezTo>
                    <a:cubicBezTo>
                      <a:pt x="16587" y="12003"/>
                      <a:pt x="16795" y="11974"/>
                      <a:pt x="16998" y="12007"/>
                    </a:cubicBezTo>
                    <a:lnTo>
                      <a:pt x="19284" y="12385"/>
                    </a:lnTo>
                    <a:lnTo>
                      <a:pt x="18903" y="10121"/>
                    </a:lnTo>
                    <a:cubicBezTo>
                      <a:pt x="18870" y="9921"/>
                      <a:pt x="18899" y="9715"/>
                      <a:pt x="18987" y="953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987201D4-2F13-0844-A0DB-9F20E31ACCB1}"/>
                </a:ext>
              </a:extLst>
            </p:cNvPr>
            <p:cNvGrpSpPr/>
            <p:nvPr/>
          </p:nvGrpSpPr>
          <p:grpSpPr>
            <a:xfrm>
              <a:off x="12529010" y="6883234"/>
              <a:ext cx="9455640" cy="1459840"/>
              <a:chOff x="12529010" y="6883234"/>
              <a:chExt cx="9455640" cy="1459840"/>
            </a:xfrm>
          </p:grpSpPr>
          <p:sp>
            <p:nvSpPr>
              <p:cNvPr id="873" name="Rounded Rectangle"/>
              <p:cNvSpPr/>
              <p:nvPr/>
            </p:nvSpPr>
            <p:spPr>
              <a:xfrm>
                <a:off x="12529010" y="6947820"/>
                <a:ext cx="3300118"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74" name="14:30"/>
              <p:cNvSpPr txBox="1"/>
              <p:nvPr/>
            </p:nvSpPr>
            <p:spPr>
              <a:xfrm>
                <a:off x="13911468" y="7252620"/>
                <a:ext cx="1916689"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14:30</a:t>
                </a:r>
              </a:p>
            </p:txBody>
          </p:sp>
          <p:sp>
            <p:nvSpPr>
              <p:cNvPr id="875" name="Marketing"/>
              <p:cNvSpPr txBox="1"/>
              <p:nvPr/>
            </p:nvSpPr>
            <p:spPr>
              <a:xfrm>
                <a:off x="16397647" y="6883234"/>
                <a:ext cx="358928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Marketing</a:t>
                </a:r>
              </a:p>
            </p:txBody>
          </p:sp>
          <p:sp>
            <p:nvSpPr>
              <p:cNvPr id="876" name="Lorem ipsum dolor sit amet, consectetur adipiscing elit, sed do eiusmod tempor"/>
              <p:cNvSpPr txBox="1"/>
              <p:nvPr/>
            </p:nvSpPr>
            <p:spPr>
              <a:xfrm>
                <a:off x="16373629" y="7465333"/>
                <a:ext cx="5611021"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87" name="Graphic 146"/>
              <p:cNvSpPr/>
              <p:nvPr/>
            </p:nvSpPr>
            <p:spPr>
              <a:xfrm>
                <a:off x="12991256" y="7242331"/>
                <a:ext cx="584110" cy="584344"/>
              </a:xfrm>
              <a:custGeom>
                <a:avLst/>
                <a:gdLst/>
                <a:ahLst/>
                <a:cxnLst>
                  <a:cxn ang="0">
                    <a:pos x="wd2" y="hd2"/>
                  </a:cxn>
                  <a:cxn ang="5400000">
                    <a:pos x="wd2" y="hd2"/>
                  </a:cxn>
                  <a:cxn ang="10800000">
                    <a:pos x="wd2" y="hd2"/>
                  </a:cxn>
                  <a:cxn ang="16200000">
                    <a:pos x="wd2" y="hd2"/>
                  </a:cxn>
                </a:cxnLst>
                <a:rect l="0" t="0" r="r" b="b"/>
                <a:pathLst>
                  <a:path w="21600" h="21087" extrusionOk="0">
                    <a:moveTo>
                      <a:pt x="20588" y="5278"/>
                    </a:moveTo>
                    <a:lnTo>
                      <a:pt x="17140" y="5278"/>
                    </a:lnTo>
                    <a:cubicBezTo>
                      <a:pt x="18077" y="3498"/>
                      <a:pt x="17357" y="1314"/>
                      <a:pt x="15533" y="401"/>
                    </a:cubicBezTo>
                    <a:cubicBezTo>
                      <a:pt x="13709" y="-513"/>
                      <a:pt x="11471" y="189"/>
                      <a:pt x="10535" y="1969"/>
                    </a:cubicBezTo>
                    <a:cubicBezTo>
                      <a:pt x="10264" y="2484"/>
                      <a:pt x="10124" y="3053"/>
                      <a:pt x="10125" y="3631"/>
                    </a:cubicBezTo>
                    <a:lnTo>
                      <a:pt x="10125" y="5278"/>
                    </a:lnTo>
                    <a:lnTo>
                      <a:pt x="7763" y="5278"/>
                    </a:lnTo>
                    <a:cubicBezTo>
                      <a:pt x="6831" y="5277"/>
                      <a:pt x="6076" y="4539"/>
                      <a:pt x="6077" y="3629"/>
                    </a:cubicBezTo>
                    <a:cubicBezTo>
                      <a:pt x="6079" y="2720"/>
                      <a:pt x="6835" y="1983"/>
                      <a:pt x="7767" y="1985"/>
                    </a:cubicBezTo>
                    <a:cubicBezTo>
                      <a:pt x="7957" y="1985"/>
                      <a:pt x="8146" y="2017"/>
                      <a:pt x="8325" y="2078"/>
                    </a:cubicBezTo>
                    <a:cubicBezTo>
                      <a:pt x="8858" y="2245"/>
                      <a:pt x="9428" y="1958"/>
                      <a:pt x="9599" y="1439"/>
                    </a:cubicBezTo>
                    <a:cubicBezTo>
                      <a:pt x="9762" y="941"/>
                      <a:pt x="9500" y="405"/>
                      <a:pt x="9000" y="216"/>
                    </a:cubicBezTo>
                    <a:cubicBezTo>
                      <a:pt x="7065" y="-450"/>
                      <a:pt x="4943" y="540"/>
                      <a:pt x="4260" y="2429"/>
                    </a:cubicBezTo>
                    <a:cubicBezTo>
                      <a:pt x="4208" y="2573"/>
                      <a:pt x="4165" y="2719"/>
                      <a:pt x="4132" y="2868"/>
                    </a:cubicBezTo>
                    <a:cubicBezTo>
                      <a:pt x="4077" y="3119"/>
                      <a:pt x="4050" y="3375"/>
                      <a:pt x="4050" y="3631"/>
                    </a:cubicBezTo>
                    <a:cubicBezTo>
                      <a:pt x="4050" y="4204"/>
                      <a:pt x="4191" y="4769"/>
                      <a:pt x="4460" y="5278"/>
                    </a:cubicBezTo>
                    <a:lnTo>
                      <a:pt x="1013" y="5278"/>
                    </a:lnTo>
                    <a:cubicBezTo>
                      <a:pt x="453" y="5278"/>
                      <a:pt x="0" y="5721"/>
                      <a:pt x="0" y="6266"/>
                    </a:cubicBezTo>
                    <a:lnTo>
                      <a:pt x="0" y="11536"/>
                    </a:lnTo>
                    <a:cubicBezTo>
                      <a:pt x="0" y="12082"/>
                      <a:pt x="453" y="12524"/>
                      <a:pt x="1013" y="12524"/>
                    </a:cubicBezTo>
                    <a:lnTo>
                      <a:pt x="1350" y="12524"/>
                    </a:lnTo>
                    <a:lnTo>
                      <a:pt x="1350" y="20099"/>
                    </a:lnTo>
                    <a:cubicBezTo>
                      <a:pt x="1350" y="20645"/>
                      <a:pt x="1803" y="21087"/>
                      <a:pt x="2363" y="21087"/>
                    </a:cubicBezTo>
                    <a:lnTo>
                      <a:pt x="19238" y="21087"/>
                    </a:lnTo>
                    <a:cubicBezTo>
                      <a:pt x="19797" y="21087"/>
                      <a:pt x="20250" y="20645"/>
                      <a:pt x="20250" y="20099"/>
                    </a:cubicBezTo>
                    <a:lnTo>
                      <a:pt x="20250" y="12524"/>
                    </a:lnTo>
                    <a:lnTo>
                      <a:pt x="20588" y="12524"/>
                    </a:lnTo>
                    <a:cubicBezTo>
                      <a:pt x="21147" y="12524"/>
                      <a:pt x="21600" y="12082"/>
                      <a:pt x="21600" y="11536"/>
                    </a:cubicBezTo>
                    <a:lnTo>
                      <a:pt x="21600" y="6266"/>
                    </a:lnTo>
                    <a:cubicBezTo>
                      <a:pt x="21600" y="5721"/>
                      <a:pt x="21147" y="5278"/>
                      <a:pt x="20588" y="5278"/>
                    </a:cubicBezTo>
                    <a:close/>
                    <a:moveTo>
                      <a:pt x="7425" y="19111"/>
                    </a:moveTo>
                    <a:lnTo>
                      <a:pt x="3375" y="19111"/>
                    </a:lnTo>
                    <a:lnTo>
                      <a:pt x="3375" y="12524"/>
                    </a:lnTo>
                    <a:lnTo>
                      <a:pt x="7425" y="12524"/>
                    </a:lnTo>
                    <a:close/>
                    <a:moveTo>
                      <a:pt x="7425" y="10548"/>
                    </a:moveTo>
                    <a:lnTo>
                      <a:pt x="2025" y="10548"/>
                    </a:lnTo>
                    <a:lnTo>
                      <a:pt x="2025" y="7254"/>
                    </a:lnTo>
                    <a:lnTo>
                      <a:pt x="7425" y="7254"/>
                    </a:lnTo>
                    <a:close/>
                    <a:moveTo>
                      <a:pt x="12150" y="7254"/>
                    </a:moveTo>
                    <a:lnTo>
                      <a:pt x="12150" y="10548"/>
                    </a:lnTo>
                    <a:lnTo>
                      <a:pt x="9450" y="10548"/>
                    </a:lnTo>
                    <a:lnTo>
                      <a:pt x="9450" y="7254"/>
                    </a:lnTo>
                    <a:close/>
                    <a:moveTo>
                      <a:pt x="12150" y="19111"/>
                    </a:moveTo>
                    <a:lnTo>
                      <a:pt x="9450" y="19111"/>
                    </a:lnTo>
                    <a:lnTo>
                      <a:pt x="9450" y="12524"/>
                    </a:lnTo>
                    <a:lnTo>
                      <a:pt x="12150" y="12524"/>
                    </a:lnTo>
                    <a:close/>
                    <a:moveTo>
                      <a:pt x="12150" y="5278"/>
                    </a:moveTo>
                    <a:lnTo>
                      <a:pt x="12150" y="3631"/>
                    </a:lnTo>
                    <a:cubicBezTo>
                      <a:pt x="12150" y="2722"/>
                      <a:pt x="12906" y="1985"/>
                      <a:pt x="13838" y="1985"/>
                    </a:cubicBezTo>
                    <a:cubicBezTo>
                      <a:pt x="14769" y="1985"/>
                      <a:pt x="15525" y="2722"/>
                      <a:pt x="15525" y="3631"/>
                    </a:cubicBezTo>
                    <a:cubicBezTo>
                      <a:pt x="15525" y="4541"/>
                      <a:pt x="14769" y="5278"/>
                      <a:pt x="13838" y="5278"/>
                    </a:cubicBezTo>
                    <a:close/>
                    <a:moveTo>
                      <a:pt x="18225" y="19111"/>
                    </a:moveTo>
                    <a:lnTo>
                      <a:pt x="14175" y="19111"/>
                    </a:lnTo>
                    <a:lnTo>
                      <a:pt x="14175" y="12524"/>
                    </a:lnTo>
                    <a:lnTo>
                      <a:pt x="18225" y="12524"/>
                    </a:lnTo>
                    <a:close/>
                    <a:moveTo>
                      <a:pt x="19575" y="10548"/>
                    </a:moveTo>
                    <a:lnTo>
                      <a:pt x="14175" y="10548"/>
                    </a:lnTo>
                    <a:lnTo>
                      <a:pt x="14175" y="7254"/>
                    </a:lnTo>
                    <a:lnTo>
                      <a:pt x="19575" y="7254"/>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40CB338C-9EC4-2C40-9295-E383E04DA878}"/>
                </a:ext>
              </a:extLst>
            </p:cNvPr>
            <p:cNvGrpSpPr/>
            <p:nvPr/>
          </p:nvGrpSpPr>
          <p:grpSpPr>
            <a:xfrm>
              <a:off x="12529010" y="10428191"/>
              <a:ext cx="9212838" cy="1459839"/>
              <a:chOff x="12529010" y="10428191"/>
              <a:chExt cx="9212838" cy="1459839"/>
            </a:xfrm>
          </p:grpSpPr>
          <p:sp>
            <p:nvSpPr>
              <p:cNvPr id="881" name="Rounded Rectangle"/>
              <p:cNvSpPr/>
              <p:nvPr/>
            </p:nvSpPr>
            <p:spPr>
              <a:xfrm>
                <a:off x="12529010" y="10492776"/>
                <a:ext cx="3300118"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82" name="16:00"/>
              <p:cNvSpPr txBox="1"/>
              <p:nvPr/>
            </p:nvSpPr>
            <p:spPr>
              <a:xfrm>
                <a:off x="13911468" y="10797576"/>
                <a:ext cx="1916689"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16:00</a:t>
                </a:r>
              </a:p>
            </p:txBody>
          </p:sp>
          <p:sp>
            <p:nvSpPr>
              <p:cNvPr id="883" name="Investment"/>
              <p:cNvSpPr txBox="1"/>
              <p:nvPr/>
            </p:nvSpPr>
            <p:spPr>
              <a:xfrm>
                <a:off x="16397647" y="10428191"/>
                <a:ext cx="358928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Investment</a:t>
                </a:r>
              </a:p>
            </p:txBody>
          </p:sp>
          <p:sp>
            <p:nvSpPr>
              <p:cNvPr id="884" name="Lorem ipsum dolor sit amet, consectetur adipiscing elit, sed do eiusmod tempor"/>
              <p:cNvSpPr txBox="1"/>
              <p:nvPr/>
            </p:nvSpPr>
            <p:spPr>
              <a:xfrm>
                <a:off x="16373630" y="11010289"/>
                <a:ext cx="5368218"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89" name="Graphic 44"/>
              <p:cNvSpPr/>
              <p:nvPr/>
            </p:nvSpPr>
            <p:spPr>
              <a:xfrm>
                <a:off x="13082655" y="10810318"/>
                <a:ext cx="456336" cy="584119"/>
              </a:xfrm>
              <a:custGeom>
                <a:avLst/>
                <a:gdLst/>
                <a:ahLst/>
                <a:cxnLst>
                  <a:cxn ang="0">
                    <a:pos x="wd2" y="hd2"/>
                  </a:cxn>
                  <a:cxn ang="5400000">
                    <a:pos x="wd2" y="hd2"/>
                  </a:cxn>
                  <a:cxn ang="10800000">
                    <a:pos x="wd2" y="hd2"/>
                  </a:cxn>
                  <a:cxn ang="16200000">
                    <a:pos x="wd2" y="hd2"/>
                  </a:cxn>
                </a:cxnLst>
                <a:rect l="0" t="0" r="r" b="b"/>
                <a:pathLst>
                  <a:path w="21600" h="21171" extrusionOk="0">
                    <a:moveTo>
                      <a:pt x="20304" y="11908"/>
                    </a:moveTo>
                    <a:cubicBezTo>
                      <a:pt x="19588" y="11908"/>
                      <a:pt x="19008" y="11464"/>
                      <a:pt x="19008" y="10916"/>
                    </a:cubicBezTo>
                    <a:lnTo>
                      <a:pt x="19008" y="8270"/>
                    </a:lnTo>
                    <a:cubicBezTo>
                      <a:pt x="19001" y="5185"/>
                      <a:pt x="16073" y="2560"/>
                      <a:pt x="12096" y="2071"/>
                    </a:cubicBezTo>
                    <a:lnTo>
                      <a:pt x="12096" y="992"/>
                    </a:lnTo>
                    <a:cubicBezTo>
                      <a:pt x="12096" y="444"/>
                      <a:pt x="11516" y="0"/>
                      <a:pt x="10800" y="0"/>
                    </a:cubicBezTo>
                    <a:cubicBezTo>
                      <a:pt x="10084" y="0"/>
                      <a:pt x="9504" y="444"/>
                      <a:pt x="9504" y="992"/>
                    </a:cubicBezTo>
                    <a:lnTo>
                      <a:pt x="9504" y="2071"/>
                    </a:lnTo>
                    <a:cubicBezTo>
                      <a:pt x="5527" y="2560"/>
                      <a:pt x="2599" y="5185"/>
                      <a:pt x="2592" y="8270"/>
                    </a:cubicBezTo>
                    <a:lnTo>
                      <a:pt x="2592" y="10916"/>
                    </a:lnTo>
                    <a:cubicBezTo>
                      <a:pt x="2592" y="11464"/>
                      <a:pt x="2012" y="11908"/>
                      <a:pt x="1296" y="11908"/>
                    </a:cubicBezTo>
                    <a:cubicBezTo>
                      <a:pt x="580" y="11908"/>
                      <a:pt x="0" y="12353"/>
                      <a:pt x="0" y="12901"/>
                    </a:cubicBezTo>
                    <a:lnTo>
                      <a:pt x="0" y="16870"/>
                    </a:lnTo>
                    <a:cubicBezTo>
                      <a:pt x="0" y="17418"/>
                      <a:pt x="580" y="17862"/>
                      <a:pt x="1296" y="17862"/>
                    </a:cubicBezTo>
                    <a:lnTo>
                      <a:pt x="5341" y="17862"/>
                    </a:lnTo>
                    <a:cubicBezTo>
                      <a:pt x="6054" y="20171"/>
                      <a:pt x="9075" y="21600"/>
                      <a:pt x="12090" y="21054"/>
                    </a:cubicBezTo>
                    <a:cubicBezTo>
                      <a:pt x="14157" y="20681"/>
                      <a:pt x="15770" y="19445"/>
                      <a:pt x="16259" y="17862"/>
                    </a:cubicBezTo>
                    <a:lnTo>
                      <a:pt x="20304" y="17862"/>
                    </a:lnTo>
                    <a:cubicBezTo>
                      <a:pt x="21020" y="17862"/>
                      <a:pt x="21600" y="17418"/>
                      <a:pt x="21600" y="16870"/>
                    </a:cubicBezTo>
                    <a:lnTo>
                      <a:pt x="21600" y="12901"/>
                    </a:lnTo>
                    <a:cubicBezTo>
                      <a:pt x="21600" y="12353"/>
                      <a:pt x="21020" y="11908"/>
                      <a:pt x="20304" y="11908"/>
                    </a:cubicBezTo>
                    <a:close/>
                    <a:moveTo>
                      <a:pt x="10800" y="19186"/>
                    </a:moveTo>
                    <a:cubicBezTo>
                      <a:pt x="9636" y="19182"/>
                      <a:pt x="8578" y="18668"/>
                      <a:pt x="8079" y="17862"/>
                    </a:cubicBezTo>
                    <a:lnTo>
                      <a:pt x="13522" y="17862"/>
                    </a:lnTo>
                    <a:cubicBezTo>
                      <a:pt x="13023" y="18668"/>
                      <a:pt x="11964" y="19183"/>
                      <a:pt x="10800" y="19186"/>
                    </a:cubicBezTo>
                    <a:close/>
                    <a:moveTo>
                      <a:pt x="19008" y="15878"/>
                    </a:moveTo>
                    <a:lnTo>
                      <a:pt x="2592" y="15878"/>
                    </a:lnTo>
                    <a:lnTo>
                      <a:pt x="2592" y="13723"/>
                    </a:lnTo>
                    <a:cubicBezTo>
                      <a:pt x="4144" y="13301"/>
                      <a:pt x="5182" y="12177"/>
                      <a:pt x="5184" y="10916"/>
                    </a:cubicBezTo>
                    <a:lnTo>
                      <a:pt x="5184" y="8270"/>
                    </a:lnTo>
                    <a:cubicBezTo>
                      <a:pt x="5184" y="5895"/>
                      <a:pt x="7698" y="3969"/>
                      <a:pt x="10800" y="3969"/>
                    </a:cubicBezTo>
                    <a:cubicBezTo>
                      <a:pt x="13902" y="3969"/>
                      <a:pt x="16416" y="5895"/>
                      <a:pt x="16416" y="8270"/>
                    </a:cubicBezTo>
                    <a:lnTo>
                      <a:pt x="16416" y="10916"/>
                    </a:lnTo>
                    <a:cubicBezTo>
                      <a:pt x="16418" y="12177"/>
                      <a:pt x="17456" y="13301"/>
                      <a:pt x="19008" y="1372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9" name="Group 8">
            <a:extLst>
              <a:ext uri="{FF2B5EF4-FFF2-40B4-BE49-F238E27FC236}">
                <a16:creationId xmlns:a16="http://schemas.microsoft.com/office/drawing/2014/main" id="{FC03FD01-8685-2C43-B175-65CB71BFFE4A}"/>
              </a:ext>
            </a:extLst>
          </p:cNvPr>
          <p:cNvGrpSpPr/>
          <p:nvPr/>
        </p:nvGrpSpPr>
        <p:grpSpPr>
          <a:xfrm>
            <a:off x="2159184" y="6883234"/>
            <a:ext cx="9455642" cy="5004796"/>
            <a:chOff x="2159184" y="6883234"/>
            <a:chExt cx="9455642" cy="5004796"/>
          </a:xfrm>
        </p:grpSpPr>
        <p:grpSp>
          <p:nvGrpSpPr>
            <p:cNvPr id="3" name="Group 2">
              <a:extLst>
                <a:ext uri="{FF2B5EF4-FFF2-40B4-BE49-F238E27FC236}">
                  <a16:creationId xmlns:a16="http://schemas.microsoft.com/office/drawing/2014/main" id="{7499479B-D0CB-854C-9C76-4172A9B400EE}"/>
                </a:ext>
              </a:extLst>
            </p:cNvPr>
            <p:cNvGrpSpPr/>
            <p:nvPr/>
          </p:nvGrpSpPr>
          <p:grpSpPr>
            <a:xfrm>
              <a:off x="2159184" y="8655713"/>
              <a:ext cx="9455642" cy="1459840"/>
              <a:chOff x="2159184" y="8655713"/>
              <a:chExt cx="9455642" cy="1459840"/>
            </a:xfrm>
          </p:grpSpPr>
          <p:sp>
            <p:nvSpPr>
              <p:cNvPr id="865" name="Rounded Rectangle"/>
              <p:cNvSpPr/>
              <p:nvPr/>
            </p:nvSpPr>
            <p:spPr>
              <a:xfrm>
                <a:off x="2159184" y="8720298"/>
                <a:ext cx="3300117"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66" name="12:15"/>
              <p:cNvSpPr txBox="1"/>
              <p:nvPr/>
            </p:nvSpPr>
            <p:spPr>
              <a:xfrm>
                <a:off x="3541643" y="9025098"/>
                <a:ext cx="1916689"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12:15</a:t>
                </a:r>
              </a:p>
            </p:txBody>
          </p:sp>
          <p:sp>
            <p:nvSpPr>
              <p:cNvPr id="867" name="Project Presentation"/>
              <p:cNvSpPr txBox="1"/>
              <p:nvPr/>
            </p:nvSpPr>
            <p:spPr>
              <a:xfrm>
                <a:off x="6027820" y="8655713"/>
                <a:ext cx="467726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Presentation</a:t>
                </a:r>
              </a:p>
            </p:txBody>
          </p:sp>
          <p:sp>
            <p:nvSpPr>
              <p:cNvPr id="868" name="Lorem ipsum dolor sit amet, consectetur adipiscing elit, sed do eiusmod tempor"/>
              <p:cNvSpPr txBox="1"/>
              <p:nvPr/>
            </p:nvSpPr>
            <p:spPr>
              <a:xfrm>
                <a:off x="6003804" y="9237812"/>
                <a:ext cx="561102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86" name="Graphic 138"/>
              <p:cNvSpPr/>
              <p:nvPr/>
            </p:nvSpPr>
            <p:spPr>
              <a:xfrm>
                <a:off x="2671126" y="9031492"/>
                <a:ext cx="584110" cy="584110"/>
              </a:xfrm>
              <a:custGeom>
                <a:avLst/>
                <a:gdLst/>
                <a:ahLst/>
                <a:cxnLst>
                  <a:cxn ang="0">
                    <a:pos x="wd2" y="hd2"/>
                  </a:cxn>
                  <a:cxn ang="5400000">
                    <a:pos x="wd2" y="hd2"/>
                  </a:cxn>
                  <a:cxn ang="10800000">
                    <a:pos x="wd2" y="hd2"/>
                  </a:cxn>
                  <a:cxn ang="16200000">
                    <a:pos x="wd2" y="hd2"/>
                  </a:cxn>
                </a:cxnLst>
                <a:rect l="0" t="0" r="r" b="b"/>
                <a:pathLst>
                  <a:path w="21600" h="21600" extrusionOk="0">
                    <a:moveTo>
                      <a:pt x="21109" y="1244"/>
                    </a:moveTo>
                    <a:cubicBezTo>
                      <a:pt x="20806" y="1061"/>
                      <a:pt x="20429" y="1050"/>
                      <a:pt x="20115" y="1215"/>
                    </a:cubicBezTo>
                    <a:cubicBezTo>
                      <a:pt x="17051" y="2835"/>
                      <a:pt x="13833" y="4296"/>
                      <a:pt x="11115" y="2797"/>
                    </a:cubicBezTo>
                    <a:cubicBezTo>
                      <a:pt x="10872" y="2662"/>
                      <a:pt x="10629" y="2495"/>
                      <a:pt x="10372" y="2318"/>
                    </a:cubicBezTo>
                    <a:cubicBezTo>
                      <a:pt x="9975" y="2028"/>
                      <a:pt x="9553" y="1773"/>
                      <a:pt x="9113" y="1556"/>
                    </a:cubicBezTo>
                    <a:cubicBezTo>
                      <a:pt x="7569" y="896"/>
                      <a:pt x="5848" y="770"/>
                      <a:pt x="4225" y="1198"/>
                    </a:cubicBezTo>
                    <a:cubicBezTo>
                      <a:pt x="3463" y="1383"/>
                      <a:pt x="2725" y="1654"/>
                      <a:pt x="2025" y="2006"/>
                    </a:cubicBezTo>
                    <a:lnTo>
                      <a:pt x="2025" y="1013"/>
                    </a:lnTo>
                    <a:cubicBezTo>
                      <a:pt x="2025" y="453"/>
                      <a:pt x="1572" y="0"/>
                      <a:pt x="1013" y="0"/>
                    </a:cubicBezTo>
                    <a:cubicBezTo>
                      <a:pt x="453" y="0"/>
                      <a:pt x="0" y="453"/>
                      <a:pt x="0" y="1013"/>
                    </a:cubicBezTo>
                    <a:lnTo>
                      <a:pt x="0" y="20588"/>
                    </a:lnTo>
                    <a:cubicBezTo>
                      <a:pt x="0" y="21147"/>
                      <a:pt x="453" y="21600"/>
                      <a:pt x="1013" y="21600"/>
                    </a:cubicBezTo>
                    <a:cubicBezTo>
                      <a:pt x="1572" y="21600"/>
                      <a:pt x="2025" y="21147"/>
                      <a:pt x="2025" y="20588"/>
                    </a:cubicBezTo>
                    <a:lnTo>
                      <a:pt x="2025" y="14783"/>
                    </a:lnTo>
                    <a:cubicBezTo>
                      <a:pt x="2836" y="14235"/>
                      <a:pt x="3738" y="13837"/>
                      <a:pt x="4689" y="13607"/>
                    </a:cubicBezTo>
                    <a:cubicBezTo>
                      <a:pt x="5869" y="13284"/>
                      <a:pt x="7123" y="13362"/>
                      <a:pt x="8255" y="13829"/>
                    </a:cubicBezTo>
                    <a:cubicBezTo>
                      <a:pt x="8592" y="14001"/>
                      <a:pt x="8915" y="14199"/>
                      <a:pt x="9220" y="14423"/>
                    </a:cubicBezTo>
                    <a:cubicBezTo>
                      <a:pt x="9515" y="14634"/>
                      <a:pt x="9820" y="14830"/>
                      <a:pt x="10135" y="15009"/>
                    </a:cubicBezTo>
                    <a:cubicBezTo>
                      <a:pt x="11202" y="15596"/>
                      <a:pt x="12402" y="15898"/>
                      <a:pt x="13620" y="15887"/>
                    </a:cubicBezTo>
                    <a:cubicBezTo>
                      <a:pt x="16455" y="15887"/>
                      <a:pt x="19201" y="14431"/>
                      <a:pt x="21061" y="13446"/>
                    </a:cubicBezTo>
                    <a:cubicBezTo>
                      <a:pt x="21392" y="13271"/>
                      <a:pt x="21599" y="12929"/>
                      <a:pt x="21600" y="12555"/>
                    </a:cubicBezTo>
                    <a:lnTo>
                      <a:pt x="21600" y="2111"/>
                    </a:lnTo>
                    <a:cubicBezTo>
                      <a:pt x="21600" y="1756"/>
                      <a:pt x="21414" y="1427"/>
                      <a:pt x="21109" y="1244"/>
                    </a:cubicBezTo>
                    <a:close/>
                    <a:moveTo>
                      <a:pt x="19575" y="11939"/>
                    </a:moveTo>
                    <a:cubicBezTo>
                      <a:pt x="16673" y="13439"/>
                      <a:pt x="13673" y="14652"/>
                      <a:pt x="11113" y="13239"/>
                    </a:cubicBezTo>
                    <a:cubicBezTo>
                      <a:pt x="10871" y="13104"/>
                      <a:pt x="10628" y="12937"/>
                      <a:pt x="10371" y="12760"/>
                    </a:cubicBezTo>
                    <a:cubicBezTo>
                      <a:pt x="9974" y="12470"/>
                      <a:pt x="9553" y="12214"/>
                      <a:pt x="9113" y="11995"/>
                    </a:cubicBezTo>
                    <a:cubicBezTo>
                      <a:pt x="7568" y="11336"/>
                      <a:pt x="5848" y="11210"/>
                      <a:pt x="4225" y="11638"/>
                    </a:cubicBezTo>
                    <a:cubicBezTo>
                      <a:pt x="3463" y="11822"/>
                      <a:pt x="2725" y="12094"/>
                      <a:pt x="2025" y="12446"/>
                    </a:cubicBezTo>
                    <a:lnTo>
                      <a:pt x="2025" y="4346"/>
                    </a:lnTo>
                    <a:cubicBezTo>
                      <a:pt x="2836" y="3800"/>
                      <a:pt x="3737" y="3402"/>
                      <a:pt x="4688" y="3173"/>
                    </a:cubicBezTo>
                    <a:cubicBezTo>
                      <a:pt x="5869" y="2850"/>
                      <a:pt x="7123" y="2929"/>
                      <a:pt x="8255" y="3395"/>
                    </a:cubicBezTo>
                    <a:cubicBezTo>
                      <a:pt x="8592" y="3566"/>
                      <a:pt x="8915" y="3765"/>
                      <a:pt x="9220" y="3989"/>
                    </a:cubicBezTo>
                    <a:cubicBezTo>
                      <a:pt x="9515" y="4200"/>
                      <a:pt x="9820" y="4396"/>
                      <a:pt x="10135" y="4575"/>
                    </a:cubicBezTo>
                    <a:cubicBezTo>
                      <a:pt x="13373" y="6359"/>
                      <a:pt x="16949" y="5063"/>
                      <a:pt x="19575" y="3773"/>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53899CCA-C961-4A48-9ECF-CE349EA432CD}"/>
                </a:ext>
              </a:extLst>
            </p:cNvPr>
            <p:cNvGrpSpPr/>
            <p:nvPr/>
          </p:nvGrpSpPr>
          <p:grpSpPr>
            <a:xfrm>
              <a:off x="2159184" y="10428191"/>
              <a:ext cx="9455640" cy="1459839"/>
              <a:chOff x="2159184" y="10428191"/>
              <a:chExt cx="9455640" cy="1459839"/>
            </a:xfrm>
          </p:grpSpPr>
          <p:sp>
            <p:nvSpPr>
              <p:cNvPr id="869" name="Rounded Rectangle"/>
              <p:cNvSpPr/>
              <p:nvPr/>
            </p:nvSpPr>
            <p:spPr>
              <a:xfrm>
                <a:off x="2159184" y="10492776"/>
                <a:ext cx="3300117"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70" name="13:00"/>
              <p:cNvSpPr txBox="1"/>
              <p:nvPr/>
            </p:nvSpPr>
            <p:spPr>
              <a:xfrm>
                <a:off x="3541643" y="10797576"/>
                <a:ext cx="1916689"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13:00</a:t>
                </a:r>
              </a:p>
            </p:txBody>
          </p:sp>
          <p:sp>
            <p:nvSpPr>
              <p:cNvPr id="871" name="Competitor"/>
              <p:cNvSpPr txBox="1"/>
              <p:nvPr/>
            </p:nvSpPr>
            <p:spPr>
              <a:xfrm>
                <a:off x="6027820" y="10428191"/>
                <a:ext cx="358928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Competitor</a:t>
                </a:r>
              </a:p>
            </p:txBody>
          </p:sp>
          <p:sp>
            <p:nvSpPr>
              <p:cNvPr id="872" name="Lorem ipsum dolor sit amet, consectetur adipiscing elit, sed do eiusmod tempor"/>
              <p:cNvSpPr txBox="1"/>
              <p:nvPr/>
            </p:nvSpPr>
            <p:spPr>
              <a:xfrm>
                <a:off x="6003803" y="11010289"/>
                <a:ext cx="5611021"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88" name="Graphic 32"/>
              <p:cNvSpPr/>
              <p:nvPr/>
            </p:nvSpPr>
            <p:spPr>
              <a:xfrm>
                <a:off x="2642152" y="10863098"/>
                <a:ext cx="565857" cy="474590"/>
              </a:xfrm>
              <a:custGeom>
                <a:avLst/>
                <a:gdLst/>
                <a:ahLst/>
                <a:cxnLst>
                  <a:cxn ang="0">
                    <a:pos x="wd2" y="hd2"/>
                  </a:cxn>
                  <a:cxn ang="5400000">
                    <a:pos x="wd2" y="hd2"/>
                  </a:cxn>
                  <a:cxn ang="10800000">
                    <a:pos x="wd2" y="hd2"/>
                  </a:cxn>
                  <a:cxn ang="16200000">
                    <a:pos x="wd2" y="hd2"/>
                  </a:cxn>
                </a:cxnLst>
                <a:rect l="0" t="0" r="r" b="b"/>
                <a:pathLst>
                  <a:path w="21600" h="21600" extrusionOk="0">
                    <a:moveTo>
                      <a:pt x="20555" y="0"/>
                    </a:moveTo>
                    <a:lnTo>
                      <a:pt x="14981" y="0"/>
                    </a:lnTo>
                    <a:cubicBezTo>
                      <a:pt x="13333" y="2"/>
                      <a:pt x="11783" y="932"/>
                      <a:pt x="10800" y="2508"/>
                    </a:cubicBezTo>
                    <a:cubicBezTo>
                      <a:pt x="9817" y="932"/>
                      <a:pt x="8267" y="2"/>
                      <a:pt x="6619" y="0"/>
                    </a:cubicBezTo>
                    <a:lnTo>
                      <a:pt x="1045" y="0"/>
                    </a:lnTo>
                    <a:cubicBezTo>
                      <a:pt x="468" y="0"/>
                      <a:pt x="0" y="558"/>
                      <a:pt x="0" y="1246"/>
                    </a:cubicBezTo>
                    <a:lnTo>
                      <a:pt x="0" y="20354"/>
                    </a:lnTo>
                    <a:cubicBezTo>
                      <a:pt x="0" y="21042"/>
                      <a:pt x="468" y="21600"/>
                      <a:pt x="1045" y="21600"/>
                    </a:cubicBezTo>
                    <a:lnTo>
                      <a:pt x="20555" y="21600"/>
                    </a:lnTo>
                    <a:cubicBezTo>
                      <a:pt x="21132" y="21600"/>
                      <a:pt x="21600" y="21042"/>
                      <a:pt x="21600" y="20354"/>
                    </a:cubicBezTo>
                    <a:lnTo>
                      <a:pt x="21600" y="1246"/>
                    </a:lnTo>
                    <a:cubicBezTo>
                      <a:pt x="21600" y="558"/>
                      <a:pt x="21132" y="0"/>
                      <a:pt x="20555" y="0"/>
                    </a:cubicBezTo>
                    <a:close/>
                    <a:moveTo>
                      <a:pt x="14981" y="2492"/>
                    </a:moveTo>
                    <a:lnTo>
                      <a:pt x="19510" y="2492"/>
                    </a:lnTo>
                    <a:lnTo>
                      <a:pt x="19510" y="14123"/>
                    </a:lnTo>
                    <a:lnTo>
                      <a:pt x="14981" y="14123"/>
                    </a:lnTo>
                    <a:cubicBezTo>
                      <a:pt x="13848" y="14124"/>
                      <a:pt x="12747" y="14565"/>
                      <a:pt x="11845" y="15381"/>
                    </a:cubicBezTo>
                    <a:lnTo>
                      <a:pt x="11845" y="6231"/>
                    </a:lnTo>
                    <a:cubicBezTo>
                      <a:pt x="11847" y="4167"/>
                      <a:pt x="13250" y="2495"/>
                      <a:pt x="14981" y="2492"/>
                    </a:cubicBezTo>
                    <a:close/>
                    <a:moveTo>
                      <a:pt x="6619" y="2492"/>
                    </a:moveTo>
                    <a:cubicBezTo>
                      <a:pt x="8350" y="2495"/>
                      <a:pt x="9753" y="4167"/>
                      <a:pt x="9755" y="6231"/>
                    </a:cubicBezTo>
                    <a:lnTo>
                      <a:pt x="9755" y="15381"/>
                    </a:lnTo>
                    <a:cubicBezTo>
                      <a:pt x="8853" y="14565"/>
                      <a:pt x="7752" y="14124"/>
                      <a:pt x="6619" y="14123"/>
                    </a:cubicBezTo>
                    <a:lnTo>
                      <a:pt x="2090" y="14123"/>
                    </a:lnTo>
                    <a:lnTo>
                      <a:pt x="2090" y="2492"/>
                    </a:lnTo>
                    <a:close/>
                    <a:moveTo>
                      <a:pt x="2090" y="19108"/>
                    </a:moveTo>
                    <a:lnTo>
                      <a:pt x="2090" y="16615"/>
                    </a:lnTo>
                    <a:lnTo>
                      <a:pt x="6619" y="16615"/>
                    </a:lnTo>
                    <a:cubicBezTo>
                      <a:pt x="7948" y="16617"/>
                      <a:pt x="9131" y="17615"/>
                      <a:pt x="9576" y="19108"/>
                    </a:cubicBezTo>
                    <a:close/>
                    <a:moveTo>
                      <a:pt x="19510" y="19108"/>
                    </a:moveTo>
                    <a:lnTo>
                      <a:pt x="12024" y="19108"/>
                    </a:lnTo>
                    <a:cubicBezTo>
                      <a:pt x="12469" y="17615"/>
                      <a:pt x="13652" y="16617"/>
                      <a:pt x="14981" y="16615"/>
                    </a:cubicBezTo>
                    <a:lnTo>
                      <a:pt x="19510" y="1661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 name="Group 1">
              <a:extLst>
                <a:ext uri="{FF2B5EF4-FFF2-40B4-BE49-F238E27FC236}">
                  <a16:creationId xmlns:a16="http://schemas.microsoft.com/office/drawing/2014/main" id="{27630A0D-B5E0-EB44-AE59-EC562714C62B}"/>
                </a:ext>
              </a:extLst>
            </p:cNvPr>
            <p:cNvGrpSpPr/>
            <p:nvPr/>
          </p:nvGrpSpPr>
          <p:grpSpPr>
            <a:xfrm>
              <a:off x="2159184" y="6883234"/>
              <a:ext cx="9455642" cy="1459840"/>
              <a:chOff x="2159184" y="6883234"/>
              <a:chExt cx="9455642" cy="1459840"/>
            </a:xfrm>
          </p:grpSpPr>
          <p:sp>
            <p:nvSpPr>
              <p:cNvPr id="861" name="Rounded Rectangle"/>
              <p:cNvSpPr/>
              <p:nvPr/>
            </p:nvSpPr>
            <p:spPr>
              <a:xfrm>
                <a:off x="2159184" y="6947820"/>
                <a:ext cx="3300117" cy="1270001"/>
              </a:xfrm>
              <a:prstGeom prst="roundRect">
                <a:avLst>
                  <a:gd name="adj" fmla="val 30239"/>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62" name="09:00"/>
              <p:cNvSpPr txBox="1"/>
              <p:nvPr/>
            </p:nvSpPr>
            <p:spPr>
              <a:xfrm>
                <a:off x="3541643" y="7252620"/>
                <a:ext cx="1916688" cy="66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3600" b="0">
                    <a:solidFill>
                      <a:srgbClr val="F0F0F0"/>
                    </a:solidFill>
                    <a:latin typeface="Montserrat SemiBold"/>
                    <a:ea typeface="Montserrat SemiBold"/>
                    <a:cs typeface="Montserrat SemiBold"/>
                    <a:sym typeface="Montserrat SemiBold"/>
                  </a:defRPr>
                </a:lvl1pPr>
              </a:lstStyle>
              <a:p>
                <a:r>
                  <a:rPr>
                    <a:solidFill>
                      <a:schemeClr val="bg2"/>
                    </a:solidFill>
                  </a:rPr>
                  <a:t>09:00</a:t>
                </a:r>
              </a:p>
            </p:txBody>
          </p:sp>
          <p:sp>
            <p:nvSpPr>
              <p:cNvPr id="863" name="About us"/>
              <p:cNvSpPr txBox="1"/>
              <p:nvPr/>
            </p:nvSpPr>
            <p:spPr>
              <a:xfrm>
                <a:off x="6027820" y="6883234"/>
                <a:ext cx="3589288"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About us</a:t>
                </a:r>
              </a:p>
            </p:txBody>
          </p:sp>
          <p:sp>
            <p:nvSpPr>
              <p:cNvPr id="864" name="Lorem ipsum dolor sit amet, consectetur adipiscing elit, sed do eiusmod tempor"/>
              <p:cNvSpPr txBox="1"/>
              <p:nvPr/>
            </p:nvSpPr>
            <p:spPr>
              <a:xfrm>
                <a:off x="6003804" y="7465333"/>
                <a:ext cx="561102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890" name="Graphic 48"/>
              <p:cNvSpPr/>
              <p:nvPr/>
            </p:nvSpPr>
            <p:spPr>
              <a:xfrm>
                <a:off x="2640659" y="7292746"/>
                <a:ext cx="529350" cy="52935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0845" y="14570"/>
                    </a:moveTo>
                    <a:lnTo>
                      <a:pt x="16059" y="9356"/>
                    </a:lnTo>
                    <a:cubicBezTo>
                      <a:pt x="16496" y="8919"/>
                      <a:pt x="16496" y="8212"/>
                      <a:pt x="16059" y="7775"/>
                    </a:cubicBezTo>
                    <a:cubicBezTo>
                      <a:pt x="15623" y="7339"/>
                      <a:pt x="14915" y="7339"/>
                      <a:pt x="14479" y="7775"/>
                    </a:cubicBezTo>
                    <a:lnTo>
                      <a:pt x="10055" y="12200"/>
                    </a:lnTo>
                    <a:lnTo>
                      <a:pt x="7121" y="9265"/>
                    </a:lnTo>
                    <a:cubicBezTo>
                      <a:pt x="6685" y="8828"/>
                      <a:pt x="5977" y="8828"/>
                      <a:pt x="5541" y="9265"/>
                    </a:cubicBezTo>
                    <a:cubicBezTo>
                      <a:pt x="5104" y="9701"/>
                      <a:pt x="5104" y="10409"/>
                      <a:pt x="5541" y="10845"/>
                    </a:cubicBezTo>
                    <a:lnTo>
                      <a:pt x="9265" y="14570"/>
                    </a:lnTo>
                    <a:cubicBezTo>
                      <a:pt x="9701" y="15006"/>
                      <a:pt x="10409" y="15006"/>
                      <a:pt x="10845" y="14570"/>
                    </a:cubicBezTo>
                    <a:cubicBezTo>
                      <a:pt x="10845" y="14570"/>
                      <a:pt x="10845" y="14570"/>
                      <a:pt x="10845" y="14570"/>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57"/>
                                        </p:tgtEl>
                                        <p:attrNameLst>
                                          <p:attrName>style.visibility</p:attrName>
                                        </p:attrNameLst>
                                      </p:cBhvr>
                                      <p:to>
                                        <p:strVal val="visible"/>
                                      </p:to>
                                    </p:set>
                                    <p:anim calcmode="lin" valueType="num">
                                      <p:cBhvr additive="base">
                                        <p:cTn id="13" dur="500" fill="hold"/>
                                        <p:tgtEl>
                                          <p:spTgt spid="857"/>
                                        </p:tgtEl>
                                        <p:attrNameLst>
                                          <p:attrName>ppt_x</p:attrName>
                                        </p:attrNameLst>
                                      </p:cBhvr>
                                      <p:tavLst>
                                        <p:tav tm="0">
                                          <p:val>
                                            <p:strVal val="1+#ppt_w/2"/>
                                          </p:val>
                                        </p:tav>
                                        <p:tav tm="100000">
                                          <p:val>
                                            <p:strVal val="#ppt_x"/>
                                          </p:val>
                                        </p:tav>
                                      </p:tavLst>
                                    </p:anim>
                                    <p:anim calcmode="lin" valueType="num">
                                      <p:cBhvr additive="base">
                                        <p:cTn id="14" dur="500" fill="hold"/>
                                        <p:tgtEl>
                                          <p:spTgt spid="85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sp>
        <p:nvSpPr>
          <p:cNvPr id="894"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718762"/>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15" name="Group 14">
            <a:extLst>
              <a:ext uri="{FF2B5EF4-FFF2-40B4-BE49-F238E27FC236}">
                <a16:creationId xmlns:a16="http://schemas.microsoft.com/office/drawing/2014/main" id="{8CFBC39F-A76B-8E46-B8C6-44FD4D532513}"/>
              </a:ext>
            </a:extLst>
          </p:cNvPr>
          <p:cNvGrpSpPr/>
          <p:nvPr/>
        </p:nvGrpSpPr>
        <p:grpSpPr>
          <a:xfrm>
            <a:off x="1680632" y="6947820"/>
            <a:ext cx="6492505" cy="4799515"/>
            <a:chOff x="1680632" y="6947820"/>
            <a:chExt cx="6492505" cy="4799515"/>
          </a:xfrm>
        </p:grpSpPr>
        <p:grpSp>
          <p:nvGrpSpPr>
            <p:cNvPr id="2" name="Group 1">
              <a:extLst>
                <a:ext uri="{FF2B5EF4-FFF2-40B4-BE49-F238E27FC236}">
                  <a16:creationId xmlns:a16="http://schemas.microsoft.com/office/drawing/2014/main" id="{408B3482-F9CC-9841-8904-AEB9E45A68DD}"/>
                </a:ext>
              </a:extLst>
            </p:cNvPr>
            <p:cNvGrpSpPr/>
            <p:nvPr/>
          </p:nvGrpSpPr>
          <p:grpSpPr>
            <a:xfrm>
              <a:off x="1680632" y="6947820"/>
              <a:ext cx="6492505" cy="966236"/>
              <a:chOff x="1680632" y="6947820"/>
              <a:chExt cx="6492505" cy="966236"/>
            </a:xfrm>
          </p:grpSpPr>
          <p:sp>
            <p:nvSpPr>
              <p:cNvPr id="898" name="Rounded Rectangle"/>
              <p:cNvSpPr/>
              <p:nvPr/>
            </p:nvSpPr>
            <p:spPr>
              <a:xfrm>
                <a:off x="1680632" y="6947820"/>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899" name="09:00 - 10:00"/>
              <p:cNvSpPr txBox="1"/>
              <p:nvPr/>
            </p:nvSpPr>
            <p:spPr>
              <a:xfrm>
                <a:off x="1746815" y="716423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09:00 - 10:00</a:t>
                </a:r>
              </a:p>
            </p:txBody>
          </p:sp>
          <p:sp>
            <p:nvSpPr>
              <p:cNvPr id="900" name="About us"/>
              <p:cNvSpPr txBox="1"/>
              <p:nvPr/>
            </p:nvSpPr>
            <p:spPr>
              <a:xfrm>
                <a:off x="5333920" y="7156623"/>
                <a:ext cx="28392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About us</a:t>
                </a:r>
              </a:p>
            </p:txBody>
          </p:sp>
        </p:grpSp>
        <p:grpSp>
          <p:nvGrpSpPr>
            <p:cNvPr id="3" name="Group 2">
              <a:extLst>
                <a:ext uri="{FF2B5EF4-FFF2-40B4-BE49-F238E27FC236}">
                  <a16:creationId xmlns:a16="http://schemas.microsoft.com/office/drawing/2014/main" id="{9DAB3971-3809-2941-8083-A692CBD17A75}"/>
                </a:ext>
              </a:extLst>
            </p:cNvPr>
            <p:cNvGrpSpPr/>
            <p:nvPr/>
          </p:nvGrpSpPr>
          <p:grpSpPr>
            <a:xfrm>
              <a:off x="1680632" y="8225580"/>
              <a:ext cx="6492505" cy="966236"/>
              <a:chOff x="1680632" y="8225580"/>
              <a:chExt cx="6492505" cy="966236"/>
            </a:xfrm>
          </p:grpSpPr>
          <p:sp>
            <p:nvSpPr>
              <p:cNvPr id="901" name="Rounded Rectangle"/>
              <p:cNvSpPr/>
              <p:nvPr/>
            </p:nvSpPr>
            <p:spPr>
              <a:xfrm>
                <a:off x="1680632" y="8225580"/>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02" name="10:00 - 10:30"/>
              <p:cNvSpPr txBox="1"/>
              <p:nvPr/>
            </p:nvSpPr>
            <p:spPr>
              <a:xfrm>
                <a:off x="1746815" y="844199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10:00 - 10:30</a:t>
                </a:r>
              </a:p>
            </p:txBody>
          </p:sp>
          <p:sp>
            <p:nvSpPr>
              <p:cNvPr id="903" name="Competitor"/>
              <p:cNvSpPr txBox="1"/>
              <p:nvPr/>
            </p:nvSpPr>
            <p:spPr>
              <a:xfrm>
                <a:off x="5333920" y="8434383"/>
                <a:ext cx="28392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Competitor</a:t>
                </a:r>
              </a:p>
            </p:txBody>
          </p:sp>
        </p:grpSp>
        <p:grpSp>
          <p:nvGrpSpPr>
            <p:cNvPr id="4" name="Group 3">
              <a:extLst>
                <a:ext uri="{FF2B5EF4-FFF2-40B4-BE49-F238E27FC236}">
                  <a16:creationId xmlns:a16="http://schemas.microsoft.com/office/drawing/2014/main" id="{F772454F-5E54-9F45-AD38-E13A75793EB5}"/>
                </a:ext>
              </a:extLst>
            </p:cNvPr>
            <p:cNvGrpSpPr/>
            <p:nvPr/>
          </p:nvGrpSpPr>
          <p:grpSpPr>
            <a:xfrm>
              <a:off x="1680632" y="9503339"/>
              <a:ext cx="6492505" cy="975222"/>
              <a:chOff x="1680632" y="9503339"/>
              <a:chExt cx="6492505" cy="975222"/>
            </a:xfrm>
          </p:grpSpPr>
          <p:sp>
            <p:nvSpPr>
              <p:cNvPr id="904" name="Rounded Rectangle"/>
              <p:cNvSpPr/>
              <p:nvPr/>
            </p:nvSpPr>
            <p:spPr>
              <a:xfrm>
                <a:off x="1680632" y="9503339"/>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05" name="10:30 - 12:00"/>
              <p:cNvSpPr txBox="1"/>
              <p:nvPr/>
            </p:nvSpPr>
            <p:spPr>
              <a:xfrm>
                <a:off x="1746815" y="971975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10:30 - 12:00</a:t>
                </a:r>
              </a:p>
            </p:txBody>
          </p:sp>
          <p:sp>
            <p:nvSpPr>
              <p:cNvPr id="906" name="Project Presentation"/>
              <p:cNvSpPr txBox="1"/>
              <p:nvPr/>
            </p:nvSpPr>
            <p:spPr>
              <a:xfrm>
                <a:off x="5333920" y="9513360"/>
                <a:ext cx="2839217"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Project Presentation</a:t>
                </a:r>
              </a:p>
            </p:txBody>
          </p:sp>
        </p:grpSp>
        <p:grpSp>
          <p:nvGrpSpPr>
            <p:cNvPr id="5" name="Group 4">
              <a:extLst>
                <a:ext uri="{FF2B5EF4-FFF2-40B4-BE49-F238E27FC236}">
                  <a16:creationId xmlns:a16="http://schemas.microsoft.com/office/drawing/2014/main" id="{AA40BEE1-98AC-334B-B708-1B7D5BD9D7D5}"/>
                </a:ext>
              </a:extLst>
            </p:cNvPr>
            <p:cNvGrpSpPr/>
            <p:nvPr/>
          </p:nvGrpSpPr>
          <p:grpSpPr>
            <a:xfrm>
              <a:off x="1680632" y="10781099"/>
              <a:ext cx="6492505" cy="966236"/>
              <a:chOff x="1680632" y="10781099"/>
              <a:chExt cx="6492505" cy="966236"/>
            </a:xfrm>
          </p:grpSpPr>
          <p:sp>
            <p:nvSpPr>
              <p:cNvPr id="907" name="Rounded Rectangle"/>
              <p:cNvSpPr/>
              <p:nvPr/>
            </p:nvSpPr>
            <p:spPr>
              <a:xfrm>
                <a:off x="1680632" y="10781099"/>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08" name="12:00 - 12:45"/>
              <p:cNvSpPr txBox="1"/>
              <p:nvPr/>
            </p:nvSpPr>
            <p:spPr>
              <a:xfrm>
                <a:off x="1746815" y="1099751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dirty="0">
                    <a:solidFill>
                      <a:schemeClr val="bg2"/>
                    </a:solidFill>
                  </a:rPr>
                  <a:t>12:00 - 12:45</a:t>
                </a:r>
              </a:p>
            </p:txBody>
          </p:sp>
          <p:sp>
            <p:nvSpPr>
              <p:cNvPr id="909" name="Marketing"/>
              <p:cNvSpPr txBox="1"/>
              <p:nvPr/>
            </p:nvSpPr>
            <p:spPr>
              <a:xfrm>
                <a:off x="5333921" y="10989902"/>
                <a:ext cx="283921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Marketing</a:t>
                </a:r>
              </a:p>
            </p:txBody>
          </p:sp>
        </p:grpSp>
      </p:grpSp>
      <p:grpSp>
        <p:nvGrpSpPr>
          <p:cNvPr id="16" name="Group 15">
            <a:extLst>
              <a:ext uri="{FF2B5EF4-FFF2-40B4-BE49-F238E27FC236}">
                <a16:creationId xmlns:a16="http://schemas.microsoft.com/office/drawing/2014/main" id="{04367C12-C6AE-6348-8D29-D0278D1E48EB}"/>
              </a:ext>
            </a:extLst>
          </p:cNvPr>
          <p:cNvGrpSpPr/>
          <p:nvPr/>
        </p:nvGrpSpPr>
        <p:grpSpPr>
          <a:xfrm>
            <a:off x="8850784" y="6947820"/>
            <a:ext cx="6492505" cy="4799515"/>
            <a:chOff x="8850784" y="6947820"/>
            <a:chExt cx="6492505" cy="4799515"/>
          </a:xfrm>
        </p:grpSpPr>
        <p:grpSp>
          <p:nvGrpSpPr>
            <p:cNvPr id="6" name="Group 5">
              <a:extLst>
                <a:ext uri="{FF2B5EF4-FFF2-40B4-BE49-F238E27FC236}">
                  <a16:creationId xmlns:a16="http://schemas.microsoft.com/office/drawing/2014/main" id="{33679FB8-5742-C14A-B799-454D70C1EDC4}"/>
                </a:ext>
              </a:extLst>
            </p:cNvPr>
            <p:cNvGrpSpPr/>
            <p:nvPr/>
          </p:nvGrpSpPr>
          <p:grpSpPr>
            <a:xfrm>
              <a:off x="8850784" y="6947820"/>
              <a:ext cx="6492505" cy="966236"/>
              <a:chOff x="8850784" y="6947820"/>
              <a:chExt cx="6492505" cy="966236"/>
            </a:xfrm>
          </p:grpSpPr>
          <p:sp>
            <p:nvSpPr>
              <p:cNvPr id="910" name="Rounded Rectangle"/>
              <p:cNvSpPr/>
              <p:nvPr/>
            </p:nvSpPr>
            <p:spPr>
              <a:xfrm>
                <a:off x="8850784" y="6947820"/>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11" name="12:45 - 13:00"/>
              <p:cNvSpPr txBox="1"/>
              <p:nvPr/>
            </p:nvSpPr>
            <p:spPr>
              <a:xfrm>
                <a:off x="8916967" y="716423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12:45 - 13:00</a:t>
                </a:r>
              </a:p>
            </p:txBody>
          </p:sp>
          <p:sp>
            <p:nvSpPr>
              <p:cNvPr id="912" name="Investment"/>
              <p:cNvSpPr txBox="1"/>
              <p:nvPr/>
            </p:nvSpPr>
            <p:spPr>
              <a:xfrm>
                <a:off x="12504073" y="7156623"/>
                <a:ext cx="283921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Investment</a:t>
                </a:r>
              </a:p>
            </p:txBody>
          </p:sp>
        </p:grpSp>
        <p:grpSp>
          <p:nvGrpSpPr>
            <p:cNvPr id="7" name="Group 6">
              <a:extLst>
                <a:ext uri="{FF2B5EF4-FFF2-40B4-BE49-F238E27FC236}">
                  <a16:creationId xmlns:a16="http://schemas.microsoft.com/office/drawing/2014/main" id="{3F614D13-8521-D547-9C1C-045CC905E3F3}"/>
                </a:ext>
              </a:extLst>
            </p:cNvPr>
            <p:cNvGrpSpPr/>
            <p:nvPr/>
          </p:nvGrpSpPr>
          <p:grpSpPr>
            <a:xfrm>
              <a:off x="8850784" y="8225580"/>
              <a:ext cx="6492505" cy="966236"/>
              <a:chOff x="8850784" y="8225580"/>
              <a:chExt cx="6492505" cy="966236"/>
            </a:xfrm>
          </p:grpSpPr>
          <p:sp>
            <p:nvSpPr>
              <p:cNvPr id="913" name="Rounded Rectangle"/>
              <p:cNvSpPr/>
              <p:nvPr/>
            </p:nvSpPr>
            <p:spPr>
              <a:xfrm>
                <a:off x="8850784" y="8225580"/>
                <a:ext cx="3300118" cy="966236"/>
              </a:xfrm>
              <a:prstGeom prst="roundRect">
                <a:avLst>
                  <a:gd name="adj" fmla="val 39745"/>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14" name="13:00 - 13:30"/>
              <p:cNvSpPr txBox="1"/>
              <p:nvPr/>
            </p:nvSpPr>
            <p:spPr>
              <a:xfrm>
                <a:off x="8916967" y="844199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13:00 - 13:30</a:t>
                </a:r>
              </a:p>
            </p:txBody>
          </p:sp>
          <p:sp>
            <p:nvSpPr>
              <p:cNvPr id="915" name="Coffee Break"/>
              <p:cNvSpPr txBox="1"/>
              <p:nvPr/>
            </p:nvSpPr>
            <p:spPr>
              <a:xfrm>
                <a:off x="12504073" y="8434383"/>
                <a:ext cx="283921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Coffee Break</a:t>
                </a:r>
              </a:p>
            </p:txBody>
          </p:sp>
        </p:grpSp>
        <p:grpSp>
          <p:nvGrpSpPr>
            <p:cNvPr id="8" name="Group 7">
              <a:extLst>
                <a:ext uri="{FF2B5EF4-FFF2-40B4-BE49-F238E27FC236}">
                  <a16:creationId xmlns:a16="http://schemas.microsoft.com/office/drawing/2014/main" id="{918ED492-80BC-0C49-A7BA-7D87B31A28AD}"/>
                </a:ext>
              </a:extLst>
            </p:cNvPr>
            <p:cNvGrpSpPr/>
            <p:nvPr/>
          </p:nvGrpSpPr>
          <p:grpSpPr>
            <a:xfrm>
              <a:off x="8850784" y="9503339"/>
              <a:ext cx="6492505" cy="966236"/>
              <a:chOff x="8850784" y="9503339"/>
              <a:chExt cx="6492505" cy="966236"/>
            </a:xfrm>
          </p:grpSpPr>
          <p:sp>
            <p:nvSpPr>
              <p:cNvPr id="916" name="Rounded Rectangle"/>
              <p:cNvSpPr/>
              <p:nvPr/>
            </p:nvSpPr>
            <p:spPr>
              <a:xfrm>
                <a:off x="8850784" y="9503339"/>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17" name="13:30 - 14:00"/>
              <p:cNvSpPr txBox="1"/>
              <p:nvPr/>
            </p:nvSpPr>
            <p:spPr>
              <a:xfrm>
                <a:off x="8916967" y="971975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13:30 - 14:00</a:t>
                </a:r>
              </a:p>
            </p:txBody>
          </p:sp>
          <p:sp>
            <p:nvSpPr>
              <p:cNvPr id="918" name="Presentation"/>
              <p:cNvSpPr txBox="1"/>
              <p:nvPr/>
            </p:nvSpPr>
            <p:spPr>
              <a:xfrm>
                <a:off x="12504073" y="9712142"/>
                <a:ext cx="283921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Presentation</a:t>
                </a:r>
              </a:p>
            </p:txBody>
          </p:sp>
        </p:grpSp>
        <p:grpSp>
          <p:nvGrpSpPr>
            <p:cNvPr id="9" name="Group 8">
              <a:extLst>
                <a:ext uri="{FF2B5EF4-FFF2-40B4-BE49-F238E27FC236}">
                  <a16:creationId xmlns:a16="http://schemas.microsoft.com/office/drawing/2014/main" id="{B193C0E4-884A-AB4E-B067-F5C9427A517D}"/>
                </a:ext>
              </a:extLst>
            </p:cNvPr>
            <p:cNvGrpSpPr/>
            <p:nvPr/>
          </p:nvGrpSpPr>
          <p:grpSpPr>
            <a:xfrm>
              <a:off x="8850784" y="10781099"/>
              <a:ext cx="6492505" cy="966236"/>
              <a:chOff x="8850784" y="10781099"/>
              <a:chExt cx="6492505" cy="966236"/>
            </a:xfrm>
          </p:grpSpPr>
          <p:sp>
            <p:nvSpPr>
              <p:cNvPr id="919" name="Rounded Rectangle"/>
              <p:cNvSpPr/>
              <p:nvPr/>
            </p:nvSpPr>
            <p:spPr>
              <a:xfrm>
                <a:off x="8850784" y="10781099"/>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20" name="14:00 - 14:45"/>
              <p:cNvSpPr txBox="1"/>
              <p:nvPr/>
            </p:nvSpPr>
            <p:spPr>
              <a:xfrm>
                <a:off x="8916967" y="1099751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14:00 - 14:45</a:t>
                </a:r>
              </a:p>
            </p:txBody>
          </p:sp>
          <p:sp>
            <p:nvSpPr>
              <p:cNvPr id="921" name="Support"/>
              <p:cNvSpPr txBox="1"/>
              <p:nvPr/>
            </p:nvSpPr>
            <p:spPr>
              <a:xfrm>
                <a:off x="12504073" y="10989902"/>
                <a:ext cx="283921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Support</a:t>
                </a:r>
              </a:p>
            </p:txBody>
          </p:sp>
        </p:grpSp>
      </p:grpSp>
      <p:grpSp>
        <p:nvGrpSpPr>
          <p:cNvPr id="17" name="Group 16">
            <a:extLst>
              <a:ext uri="{FF2B5EF4-FFF2-40B4-BE49-F238E27FC236}">
                <a16:creationId xmlns:a16="http://schemas.microsoft.com/office/drawing/2014/main" id="{91BA8BFC-E219-0249-9105-61F4949176CF}"/>
              </a:ext>
            </a:extLst>
          </p:cNvPr>
          <p:cNvGrpSpPr/>
          <p:nvPr/>
        </p:nvGrpSpPr>
        <p:grpSpPr>
          <a:xfrm>
            <a:off x="16020935" y="6924710"/>
            <a:ext cx="6821040" cy="4822625"/>
            <a:chOff x="16020935" y="6924710"/>
            <a:chExt cx="6821040" cy="4822625"/>
          </a:xfrm>
        </p:grpSpPr>
        <p:grpSp>
          <p:nvGrpSpPr>
            <p:cNvPr id="10" name="Group 9">
              <a:extLst>
                <a:ext uri="{FF2B5EF4-FFF2-40B4-BE49-F238E27FC236}">
                  <a16:creationId xmlns:a16="http://schemas.microsoft.com/office/drawing/2014/main" id="{FCCCA5C0-784E-B344-A0B8-B6E56A7C62DA}"/>
                </a:ext>
              </a:extLst>
            </p:cNvPr>
            <p:cNvGrpSpPr/>
            <p:nvPr/>
          </p:nvGrpSpPr>
          <p:grpSpPr>
            <a:xfrm>
              <a:off x="16020935" y="6924710"/>
              <a:ext cx="6821040" cy="989346"/>
              <a:chOff x="16020935" y="6924710"/>
              <a:chExt cx="6821040" cy="989346"/>
            </a:xfrm>
          </p:grpSpPr>
          <p:sp>
            <p:nvSpPr>
              <p:cNvPr id="922" name="Rounded Rectangle"/>
              <p:cNvSpPr/>
              <p:nvPr/>
            </p:nvSpPr>
            <p:spPr>
              <a:xfrm>
                <a:off x="16020935" y="6947820"/>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23" name="14:45 - 15:00"/>
              <p:cNvSpPr txBox="1"/>
              <p:nvPr/>
            </p:nvSpPr>
            <p:spPr>
              <a:xfrm>
                <a:off x="16087118" y="716423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14:45 - 15:00</a:t>
                </a:r>
              </a:p>
            </p:txBody>
          </p:sp>
          <p:sp>
            <p:nvSpPr>
              <p:cNvPr id="924" name="(2) Project Presentation"/>
              <p:cNvSpPr txBox="1"/>
              <p:nvPr/>
            </p:nvSpPr>
            <p:spPr>
              <a:xfrm>
                <a:off x="19674223" y="6924710"/>
                <a:ext cx="31677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 Project Presentation</a:t>
                </a:r>
              </a:p>
            </p:txBody>
          </p:sp>
        </p:grpSp>
        <p:grpSp>
          <p:nvGrpSpPr>
            <p:cNvPr id="11" name="Group 10">
              <a:extLst>
                <a:ext uri="{FF2B5EF4-FFF2-40B4-BE49-F238E27FC236}">
                  <a16:creationId xmlns:a16="http://schemas.microsoft.com/office/drawing/2014/main" id="{76787044-396F-0742-BC8B-304932ACE37D}"/>
                </a:ext>
              </a:extLst>
            </p:cNvPr>
            <p:cNvGrpSpPr/>
            <p:nvPr/>
          </p:nvGrpSpPr>
          <p:grpSpPr>
            <a:xfrm>
              <a:off x="16020935" y="8225580"/>
              <a:ext cx="6492505" cy="966236"/>
              <a:chOff x="16020935" y="8225580"/>
              <a:chExt cx="6492505" cy="966236"/>
            </a:xfrm>
          </p:grpSpPr>
          <p:sp>
            <p:nvSpPr>
              <p:cNvPr id="925" name="Rounded Rectangle"/>
              <p:cNvSpPr/>
              <p:nvPr/>
            </p:nvSpPr>
            <p:spPr>
              <a:xfrm>
                <a:off x="16020935" y="8225580"/>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26" name="15:00 - 15:30"/>
              <p:cNvSpPr txBox="1"/>
              <p:nvPr/>
            </p:nvSpPr>
            <p:spPr>
              <a:xfrm>
                <a:off x="16087118" y="844199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15:00 - 15:30</a:t>
                </a:r>
              </a:p>
            </p:txBody>
          </p:sp>
          <p:sp>
            <p:nvSpPr>
              <p:cNvPr id="927" name="Presentation"/>
              <p:cNvSpPr txBox="1"/>
              <p:nvPr/>
            </p:nvSpPr>
            <p:spPr>
              <a:xfrm>
                <a:off x="19674223" y="8434383"/>
                <a:ext cx="28392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Presentation</a:t>
                </a:r>
              </a:p>
            </p:txBody>
          </p:sp>
        </p:grpSp>
        <p:grpSp>
          <p:nvGrpSpPr>
            <p:cNvPr id="12" name="Group 11">
              <a:extLst>
                <a:ext uri="{FF2B5EF4-FFF2-40B4-BE49-F238E27FC236}">
                  <a16:creationId xmlns:a16="http://schemas.microsoft.com/office/drawing/2014/main" id="{2FCF8223-9C6C-874E-8D16-3B9AF01125E9}"/>
                </a:ext>
              </a:extLst>
            </p:cNvPr>
            <p:cNvGrpSpPr/>
            <p:nvPr/>
          </p:nvGrpSpPr>
          <p:grpSpPr>
            <a:xfrm>
              <a:off x="16020935" y="9503339"/>
              <a:ext cx="6492505" cy="966236"/>
              <a:chOff x="16020935" y="9503339"/>
              <a:chExt cx="6492505" cy="966236"/>
            </a:xfrm>
          </p:grpSpPr>
          <p:sp>
            <p:nvSpPr>
              <p:cNvPr id="928" name="Rounded Rectangle"/>
              <p:cNvSpPr/>
              <p:nvPr/>
            </p:nvSpPr>
            <p:spPr>
              <a:xfrm>
                <a:off x="16020935" y="9503339"/>
                <a:ext cx="3300118" cy="966236"/>
              </a:xfrm>
              <a:prstGeom prst="roundRect">
                <a:avLst>
                  <a:gd name="adj" fmla="val 39745"/>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29" name="15:30 - 16:00"/>
              <p:cNvSpPr txBox="1"/>
              <p:nvPr/>
            </p:nvSpPr>
            <p:spPr>
              <a:xfrm>
                <a:off x="16087118" y="971975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F0F0F0"/>
                    </a:solidFill>
                    <a:latin typeface="Montserrat SemiBold"/>
                    <a:ea typeface="Montserrat SemiBold"/>
                    <a:cs typeface="Montserrat SemiBold"/>
                    <a:sym typeface="Montserrat SemiBold"/>
                  </a:defRPr>
                </a:lvl1pPr>
              </a:lstStyle>
              <a:p>
                <a:r>
                  <a:rPr>
                    <a:solidFill>
                      <a:schemeClr val="bg2"/>
                    </a:solidFill>
                  </a:rPr>
                  <a:t>15:30 - 16:00</a:t>
                </a:r>
              </a:p>
            </p:txBody>
          </p:sp>
          <p:sp>
            <p:nvSpPr>
              <p:cNvPr id="930" name="Coffee Break"/>
              <p:cNvSpPr txBox="1"/>
              <p:nvPr/>
            </p:nvSpPr>
            <p:spPr>
              <a:xfrm>
                <a:off x="19674223" y="9712142"/>
                <a:ext cx="28392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Coffee Break</a:t>
                </a:r>
              </a:p>
            </p:txBody>
          </p:sp>
        </p:grpSp>
        <p:grpSp>
          <p:nvGrpSpPr>
            <p:cNvPr id="13" name="Group 12">
              <a:extLst>
                <a:ext uri="{FF2B5EF4-FFF2-40B4-BE49-F238E27FC236}">
                  <a16:creationId xmlns:a16="http://schemas.microsoft.com/office/drawing/2014/main" id="{29EBB63A-DE88-4D4A-A004-43DD65D9050B}"/>
                </a:ext>
              </a:extLst>
            </p:cNvPr>
            <p:cNvGrpSpPr/>
            <p:nvPr/>
          </p:nvGrpSpPr>
          <p:grpSpPr>
            <a:xfrm>
              <a:off x="16020935" y="10781099"/>
              <a:ext cx="6492505" cy="966236"/>
              <a:chOff x="16020935" y="10781099"/>
              <a:chExt cx="6492505" cy="966236"/>
            </a:xfrm>
          </p:grpSpPr>
          <p:sp>
            <p:nvSpPr>
              <p:cNvPr id="931" name="Rounded Rectangle"/>
              <p:cNvSpPr/>
              <p:nvPr/>
            </p:nvSpPr>
            <p:spPr>
              <a:xfrm>
                <a:off x="16020935" y="10781099"/>
                <a:ext cx="3300118" cy="966236"/>
              </a:xfrm>
              <a:prstGeom prst="roundRect">
                <a:avLst>
                  <a:gd name="adj" fmla="val 39745"/>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2" name="16:00 - 16:45"/>
              <p:cNvSpPr txBox="1"/>
              <p:nvPr/>
            </p:nvSpPr>
            <p:spPr>
              <a:xfrm>
                <a:off x="16087118" y="10997517"/>
                <a:ext cx="316775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800" b="0">
                    <a:solidFill>
                      <a:srgbClr val="242423"/>
                    </a:solidFill>
                    <a:latin typeface="Montserrat SemiBold"/>
                    <a:ea typeface="Montserrat SemiBold"/>
                    <a:cs typeface="Montserrat SemiBold"/>
                    <a:sym typeface="Montserrat SemiBold"/>
                  </a:defRPr>
                </a:lvl1pPr>
              </a:lstStyle>
              <a:p>
                <a:r>
                  <a:rPr dirty="0">
                    <a:solidFill>
                      <a:schemeClr val="tx1"/>
                    </a:solidFill>
                  </a:rPr>
                  <a:t>16:00 - 16:45</a:t>
                </a:r>
              </a:p>
            </p:txBody>
          </p:sp>
          <p:sp>
            <p:nvSpPr>
              <p:cNvPr id="933" name="Thank you!"/>
              <p:cNvSpPr txBox="1"/>
              <p:nvPr/>
            </p:nvSpPr>
            <p:spPr>
              <a:xfrm>
                <a:off x="19674223" y="10989902"/>
                <a:ext cx="2839217"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Thank you!</a:t>
                </a:r>
              </a:p>
            </p:txBody>
          </p:sp>
        </p:grpSp>
      </p:grpSp>
      <p:grpSp>
        <p:nvGrpSpPr>
          <p:cNvPr id="60" name="Group 7">
            <a:extLst>
              <a:ext uri="{FF2B5EF4-FFF2-40B4-BE49-F238E27FC236}">
                <a16:creationId xmlns:a16="http://schemas.microsoft.com/office/drawing/2014/main" id="{D28EB672-D58A-0148-A039-441977445787}"/>
              </a:ext>
            </a:extLst>
          </p:cNvPr>
          <p:cNvGrpSpPr/>
          <p:nvPr/>
        </p:nvGrpSpPr>
        <p:grpSpPr>
          <a:xfrm>
            <a:off x="1626336" y="2508038"/>
            <a:ext cx="8845370" cy="1861259"/>
            <a:chOff x="1626336" y="2508038"/>
            <a:chExt cx="8845370" cy="1861259"/>
          </a:xfrm>
        </p:grpSpPr>
        <p:sp>
          <p:nvSpPr>
            <p:cNvPr id="61" name="Today’s Agenda">
              <a:extLst>
                <a:ext uri="{FF2B5EF4-FFF2-40B4-BE49-F238E27FC236}">
                  <a16:creationId xmlns:a16="http://schemas.microsoft.com/office/drawing/2014/main" id="{614C050F-5205-1945-B61A-5E5FC2D7F8E2}"/>
                </a:ext>
              </a:extLst>
            </p:cNvPr>
            <p:cNvSpPr txBox="1"/>
            <p:nvPr/>
          </p:nvSpPr>
          <p:spPr>
            <a:xfrm>
              <a:off x="1626336" y="3035599"/>
              <a:ext cx="884537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Today’s Agenda</a:t>
              </a:r>
            </a:p>
          </p:txBody>
        </p:sp>
        <p:grpSp>
          <p:nvGrpSpPr>
            <p:cNvPr id="62" name="Group">
              <a:extLst>
                <a:ext uri="{FF2B5EF4-FFF2-40B4-BE49-F238E27FC236}">
                  <a16:creationId xmlns:a16="http://schemas.microsoft.com/office/drawing/2014/main" id="{4A41E11F-E1A3-784C-BB4F-596E371CBBE0}"/>
                </a:ext>
              </a:extLst>
            </p:cNvPr>
            <p:cNvGrpSpPr/>
            <p:nvPr/>
          </p:nvGrpSpPr>
          <p:grpSpPr>
            <a:xfrm>
              <a:off x="1719469" y="2508038"/>
              <a:ext cx="3431954" cy="337336"/>
              <a:chOff x="0" y="-38910"/>
              <a:chExt cx="3431952" cy="337335"/>
            </a:xfrm>
          </p:grpSpPr>
          <p:sp>
            <p:nvSpPr>
              <p:cNvPr id="63" name="Rectangle">
                <a:extLst>
                  <a:ext uri="{FF2B5EF4-FFF2-40B4-BE49-F238E27FC236}">
                    <a16:creationId xmlns:a16="http://schemas.microsoft.com/office/drawing/2014/main" id="{4314E5E4-04B0-EB46-B213-87BDAA2681C2}"/>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64" name="Subtitle Text">
                <a:extLst>
                  <a:ext uri="{FF2B5EF4-FFF2-40B4-BE49-F238E27FC236}">
                    <a16:creationId xmlns:a16="http://schemas.microsoft.com/office/drawing/2014/main" id="{AD7B374F-C3BB-B94F-B731-E7B990005D6E}"/>
                  </a:ext>
                </a:extLst>
              </p:cNvPr>
              <p:cNvSpPr/>
              <p:nvPr/>
            </p:nvSpPr>
            <p:spPr>
              <a:xfrm>
                <a:off x="90626"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94"/>
                                        </p:tgtEl>
                                        <p:attrNameLst>
                                          <p:attrName>style.visibility</p:attrName>
                                        </p:attrNameLst>
                                      </p:cBhvr>
                                      <p:to>
                                        <p:strVal val="visible"/>
                                      </p:to>
                                    </p:set>
                                    <p:anim calcmode="lin" valueType="num">
                                      <p:cBhvr additive="base">
                                        <p:cTn id="7" dur="500" fill="hold"/>
                                        <p:tgtEl>
                                          <p:spTgt spid="894"/>
                                        </p:tgtEl>
                                        <p:attrNameLst>
                                          <p:attrName>ppt_x</p:attrName>
                                        </p:attrNameLst>
                                      </p:cBhvr>
                                      <p:tavLst>
                                        <p:tav tm="0">
                                          <p:val>
                                            <p:strVal val="1+#ppt_w/2"/>
                                          </p:val>
                                        </p:tav>
                                        <p:tav tm="100000">
                                          <p:val>
                                            <p:strVal val="#ppt_x"/>
                                          </p:val>
                                        </p:tav>
                                      </p:tavLst>
                                    </p:anim>
                                    <p:anim calcmode="lin" valueType="num">
                                      <p:cBhvr additive="base">
                                        <p:cTn id="8" dur="500" fill="hold"/>
                                        <p:tgtEl>
                                          <p:spTgt spid="8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0-#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sp>
        <p:nvSpPr>
          <p:cNvPr id="938"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rgbClr val="94969C"/>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0"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4559511" y="6971778"/>
            <a:ext cx="7470061" cy="37215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a:t>
            </a: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3100341"/>
            <a:chOff x="14507795" y="3669941"/>
            <a:chExt cx="7470061" cy="3100341"/>
          </a:xfrm>
        </p:grpSpPr>
        <p:sp>
          <p:nvSpPr>
            <p:cNvPr id="939" name="Today’s Agenda"/>
            <p:cNvSpPr txBox="1"/>
            <p:nvPr/>
          </p:nvSpPr>
          <p:spPr>
            <a:xfrm>
              <a:off x="14507795" y="4204881"/>
              <a:ext cx="7470061" cy="2565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Today’s Agenda</a:t>
              </a:r>
            </a:p>
          </p:txBody>
        </p:sp>
        <p:grpSp>
          <p:nvGrpSpPr>
            <p:cNvPr id="943" name="Group"/>
            <p:cNvGrpSpPr/>
            <p:nvPr/>
          </p:nvGrpSpPr>
          <p:grpSpPr>
            <a:xfrm>
              <a:off x="14617861" y="3669941"/>
              <a:ext cx="3393043" cy="337335"/>
              <a:chOff x="0" y="-46291"/>
              <a:chExt cx="3393042" cy="337335"/>
            </a:xfrm>
          </p:grpSpPr>
          <p:sp>
            <p:nvSpPr>
              <p:cNvPr id="94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985628" y="2755734"/>
            <a:ext cx="7636247" cy="1447140"/>
            <a:chOff x="1985628" y="2755734"/>
            <a:chExt cx="7636247" cy="1447140"/>
          </a:xfrm>
        </p:grpSpPr>
        <p:sp>
          <p:nvSpPr>
            <p:cNvPr id="945" name="09:00 - 10:00, About us"/>
            <p:cNvSpPr txBox="1"/>
            <p:nvPr/>
          </p:nvSpPr>
          <p:spPr>
            <a:xfrm>
              <a:off x="3694886" y="2755734"/>
              <a:ext cx="59269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09:00 - 10:00, About us</a:t>
              </a:r>
            </a:p>
          </p:txBody>
        </p:sp>
        <p:sp>
          <p:nvSpPr>
            <p:cNvPr id="946" name="Lorem ipsum dolor sit amet, consectetur adipiscing elit, sed do eiusmod tempor"/>
            <p:cNvSpPr txBox="1"/>
            <p:nvPr/>
          </p:nvSpPr>
          <p:spPr>
            <a:xfrm>
              <a:off x="3670869" y="3325133"/>
              <a:ext cx="566768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a:t>
              </a: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985628" y="6439747"/>
            <a:ext cx="7636247" cy="1447139"/>
            <a:chOff x="1985628" y="6439747"/>
            <a:chExt cx="7636247" cy="1447139"/>
          </a:xfrm>
        </p:grpSpPr>
        <p:sp>
          <p:nvSpPr>
            <p:cNvPr id="950" name="11:00 - 12:00, Coffee Break"/>
            <p:cNvSpPr txBox="1"/>
            <p:nvPr/>
          </p:nvSpPr>
          <p:spPr>
            <a:xfrm>
              <a:off x="3694886" y="6439747"/>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11:00 - 12:00, Coffee Break</a:t>
              </a:r>
            </a:p>
          </p:txBody>
        </p:sp>
        <p:sp>
          <p:nvSpPr>
            <p:cNvPr id="951" name="Lorem ipsum dolor sit amet, consectetur adipiscing elit, sed do eiusmod tempor"/>
            <p:cNvSpPr txBox="1"/>
            <p:nvPr/>
          </p:nvSpPr>
          <p:spPr>
            <a:xfrm>
              <a:off x="3670869" y="7009145"/>
              <a:ext cx="566768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a:t>
              </a: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985627" y="8281754"/>
            <a:ext cx="8384990" cy="1447139"/>
            <a:chOff x="1985627" y="8281754"/>
            <a:chExt cx="8384990" cy="1447139"/>
          </a:xfrm>
        </p:grpSpPr>
        <p:sp>
          <p:nvSpPr>
            <p:cNvPr id="955" name="12:00 - 13:00, Project Presentation"/>
            <p:cNvSpPr/>
            <p:nvPr/>
          </p:nvSpPr>
          <p:spPr>
            <a:xfrm>
              <a:off x="3694885" y="8281754"/>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12:00 - 13:00, Project Presentation</a:t>
              </a:r>
            </a:p>
          </p:txBody>
        </p:sp>
        <p:sp>
          <p:nvSpPr>
            <p:cNvPr id="956" name="Lorem ipsum dolor sit amet, consectetur adipiscing elit, sed do eiusmod tempor"/>
            <p:cNvSpPr/>
            <p:nvPr/>
          </p:nvSpPr>
          <p:spPr>
            <a:xfrm>
              <a:off x="3670868" y="8851152"/>
              <a:ext cx="5667684"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a:t>
              </a: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985628" y="10123760"/>
            <a:ext cx="7636247" cy="1447139"/>
            <a:chOff x="1985628" y="10123760"/>
            <a:chExt cx="7636247" cy="1447139"/>
          </a:xfrm>
        </p:grpSpPr>
        <p:sp>
          <p:nvSpPr>
            <p:cNvPr id="960" name="13:00 - 13:10, Thank you"/>
            <p:cNvSpPr txBox="1"/>
            <p:nvPr/>
          </p:nvSpPr>
          <p:spPr>
            <a:xfrm>
              <a:off x="3694886" y="10123760"/>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13:00 - 13:10, Thank you</a:t>
              </a:r>
            </a:p>
          </p:txBody>
        </p:sp>
        <p:sp>
          <p:nvSpPr>
            <p:cNvPr id="961" name="Lorem ipsum dolor sit amet, consectetur adipiscing elit, sed do eiusmod tempor"/>
            <p:cNvSpPr txBox="1"/>
            <p:nvPr/>
          </p:nvSpPr>
          <p:spPr>
            <a:xfrm>
              <a:off x="3670869" y="10693158"/>
              <a:ext cx="547313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a:t>
              </a: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985628" y="4597741"/>
            <a:ext cx="8354637" cy="1447139"/>
            <a:chOff x="1985628" y="4597741"/>
            <a:chExt cx="8354637" cy="1447139"/>
          </a:xfrm>
        </p:grpSpPr>
        <p:sp>
          <p:nvSpPr>
            <p:cNvPr id="965" name="10:00 - 11:00, Project Presentation"/>
            <p:cNvSpPr/>
            <p:nvPr/>
          </p:nvSpPr>
          <p:spPr>
            <a:xfrm>
              <a:off x="3694886" y="4597741"/>
              <a:ext cx="6645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10:00 - 11:00, Project Presentation</a:t>
              </a:r>
            </a:p>
          </p:txBody>
        </p:sp>
        <p:sp>
          <p:nvSpPr>
            <p:cNvPr id="966" name="Lorem ipsum dolor sit amet, consectetur adipiscing elit, sed do eiusmod tempor"/>
            <p:cNvSpPr/>
            <p:nvPr/>
          </p:nvSpPr>
          <p:spPr>
            <a:xfrm>
              <a:off x="3670868" y="5167139"/>
              <a:ext cx="592698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a:t>
              </a: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5"/>
                                        </p:tgtEl>
                                        <p:attrNameLst>
                                          <p:attrName>style.visibility</p:attrName>
                                        </p:attrNameLst>
                                      </p:cBhvr>
                                      <p:to>
                                        <p:strVal val="visible"/>
                                      </p:to>
                                    </p:set>
                                    <p:anim calcmode="lin" valueType="num">
                                      <p:cBhvr additive="base">
                                        <p:cTn id="7" dur="500" fill="hold"/>
                                        <p:tgtEl>
                                          <p:spTgt spid="935"/>
                                        </p:tgtEl>
                                        <p:attrNameLst>
                                          <p:attrName>ppt_x</p:attrName>
                                        </p:attrNameLst>
                                      </p:cBhvr>
                                      <p:tavLst>
                                        <p:tav tm="0">
                                          <p:val>
                                            <p:strVal val="0-#ppt_w/2"/>
                                          </p:val>
                                        </p:tav>
                                        <p:tav tm="100000">
                                          <p:val>
                                            <p:strVal val="#ppt_x"/>
                                          </p:val>
                                        </p:tav>
                                      </p:tavLst>
                                    </p:anim>
                                    <p:anim calcmode="lin" valueType="num">
                                      <p:cBhvr additive="base">
                                        <p:cTn id="8" dur="500" fill="hold"/>
                                        <p:tgtEl>
                                          <p:spTgt spid="9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40"/>
                                        </p:tgtEl>
                                        <p:attrNameLst>
                                          <p:attrName>style.visibility</p:attrName>
                                        </p:attrNameLst>
                                      </p:cBhvr>
                                      <p:to>
                                        <p:strVal val="visible"/>
                                      </p:to>
                                    </p:set>
                                    <p:anim calcmode="lin" valueType="num">
                                      <p:cBhvr additive="base">
                                        <p:cTn id="19" dur="500" fill="hold"/>
                                        <p:tgtEl>
                                          <p:spTgt spid="940"/>
                                        </p:tgtEl>
                                        <p:attrNameLst>
                                          <p:attrName>ppt_x</p:attrName>
                                        </p:attrNameLst>
                                      </p:cBhvr>
                                      <p:tavLst>
                                        <p:tav tm="0">
                                          <p:val>
                                            <p:strVal val="#ppt_x"/>
                                          </p:val>
                                        </p:tav>
                                        <p:tav tm="100000">
                                          <p:val>
                                            <p:strVal val="#ppt_x"/>
                                          </p:val>
                                        </p:tav>
                                      </p:tavLst>
                                    </p:anim>
                                    <p:anim calcmode="lin" valueType="num">
                                      <p:cBhvr additive="base">
                                        <p:cTn id="20" dur="500" fill="hold"/>
                                        <p:tgtEl>
                                          <p:spTgt spid="9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5" grpId="0" animBg="1"/>
      <p:bldP spid="940"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74</a:t>
            </a:fld>
            <a:endParaRPr/>
          </a:p>
        </p:txBody>
      </p:sp>
      <p:sp>
        <p:nvSpPr>
          <p:cNvPr id="973"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10104704"/>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7" name="Group 6">
            <a:extLst>
              <a:ext uri="{FF2B5EF4-FFF2-40B4-BE49-F238E27FC236}">
                <a16:creationId xmlns:a16="http://schemas.microsoft.com/office/drawing/2014/main" id="{338E57EA-F73A-3F42-A41B-BC8F33709C3C}"/>
              </a:ext>
            </a:extLst>
          </p:cNvPr>
          <p:cNvGrpSpPr/>
          <p:nvPr/>
        </p:nvGrpSpPr>
        <p:grpSpPr>
          <a:xfrm>
            <a:off x="1626336" y="2508038"/>
            <a:ext cx="8845370" cy="1861259"/>
            <a:chOff x="1626336" y="2508038"/>
            <a:chExt cx="8845370" cy="1861259"/>
          </a:xfrm>
        </p:grpSpPr>
        <p:sp>
          <p:nvSpPr>
            <p:cNvPr id="972" name="Today’s Agenda"/>
            <p:cNvSpPr txBox="1"/>
            <p:nvPr/>
          </p:nvSpPr>
          <p:spPr>
            <a:xfrm>
              <a:off x="1626336" y="3035599"/>
              <a:ext cx="884537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latin typeface="Montserrat ExtraBold" pitchFamily="2" charset="77"/>
                </a:rPr>
                <a:t>Today’s Agenda</a:t>
              </a:r>
            </a:p>
          </p:txBody>
        </p:sp>
        <p:grpSp>
          <p:nvGrpSpPr>
            <p:cNvPr id="976" name="Group"/>
            <p:cNvGrpSpPr/>
            <p:nvPr/>
          </p:nvGrpSpPr>
          <p:grpSpPr>
            <a:xfrm>
              <a:off x="1719469" y="2508038"/>
              <a:ext cx="3393044" cy="337336"/>
              <a:chOff x="0" y="-38910"/>
              <a:chExt cx="3393042" cy="337335"/>
            </a:xfrm>
          </p:grpSpPr>
          <p:sp>
            <p:nvSpPr>
              <p:cNvPr id="974"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75" name="Subtitle Text"/>
              <p:cNvSpPr/>
              <p:nvPr/>
            </p:nvSpPr>
            <p:spPr>
              <a:xfrm>
                <a:off x="51716"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0" name="Group 9">
            <a:extLst>
              <a:ext uri="{FF2B5EF4-FFF2-40B4-BE49-F238E27FC236}">
                <a16:creationId xmlns:a16="http://schemas.microsoft.com/office/drawing/2014/main" id="{7D115FB7-26A2-7E4A-A9D3-D566D89198F5}"/>
              </a:ext>
            </a:extLst>
          </p:cNvPr>
          <p:cNvGrpSpPr/>
          <p:nvPr/>
        </p:nvGrpSpPr>
        <p:grpSpPr>
          <a:xfrm>
            <a:off x="1598723" y="5884043"/>
            <a:ext cx="20530752" cy="724170"/>
            <a:chOff x="1598723" y="5884043"/>
            <a:chExt cx="20530752" cy="724170"/>
          </a:xfrm>
        </p:grpSpPr>
        <p:grpSp>
          <p:nvGrpSpPr>
            <p:cNvPr id="2" name="Group 1">
              <a:extLst>
                <a:ext uri="{FF2B5EF4-FFF2-40B4-BE49-F238E27FC236}">
                  <a16:creationId xmlns:a16="http://schemas.microsoft.com/office/drawing/2014/main" id="{4A054021-E0B4-5E48-808C-2D1F3182A848}"/>
                </a:ext>
              </a:extLst>
            </p:cNvPr>
            <p:cNvGrpSpPr/>
            <p:nvPr/>
          </p:nvGrpSpPr>
          <p:grpSpPr>
            <a:xfrm>
              <a:off x="1598723" y="5884043"/>
              <a:ext cx="20530752" cy="724170"/>
              <a:chOff x="1598723" y="5884043"/>
              <a:chExt cx="20530752" cy="724170"/>
            </a:xfrm>
          </p:grpSpPr>
          <p:sp>
            <p:nvSpPr>
              <p:cNvPr id="977" name="Rectangle"/>
              <p:cNvSpPr/>
              <p:nvPr/>
            </p:nvSpPr>
            <p:spPr>
              <a:xfrm>
                <a:off x="1657074" y="6464236"/>
                <a:ext cx="20472401" cy="143977"/>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78" name="Start 9:00"/>
              <p:cNvSpPr txBox="1"/>
              <p:nvPr/>
            </p:nvSpPr>
            <p:spPr>
              <a:xfrm>
                <a:off x="1598723" y="5884043"/>
                <a:ext cx="207594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a:solidFill>
                      <a:schemeClr val="tx1"/>
                    </a:solidFill>
                  </a:rPr>
                  <a:t>Start 9:00</a:t>
                </a:r>
              </a:p>
            </p:txBody>
          </p:sp>
          <p:sp>
            <p:nvSpPr>
              <p:cNvPr id="979" name="Rectangle"/>
              <p:cNvSpPr/>
              <p:nvPr/>
            </p:nvSpPr>
            <p:spPr>
              <a:xfrm>
                <a:off x="1657074" y="6464236"/>
                <a:ext cx="4318001" cy="143977"/>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81" name="Finish 18:50"/>
              <p:cNvSpPr txBox="1"/>
              <p:nvPr/>
            </p:nvSpPr>
            <p:spPr>
              <a:xfrm>
                <a:off x="18969933" y="5884043"/>
                <a:ext cx="3139221"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dirty="0">
                    <a:solidFill>
                      <a:schemeClr val="tx1"/>
                    </a:solidFill>
                  </a:rPr>
                  <a:t>Finish 18:50</a:t>
                </a:r>
              </a:p>
            </p:txBody>
          </p:sp>
        </p:grpSp>
        <p:sp>
          <p:nvSpPr>
            <p:cNvPr id="980" name="Rectangle"/>
            <p:cNvSpPr/>
            <p:nvPr/>
          </p:nvSpPr>
          <p:spPr>
            <a:xfrm>
              <a:off x="8665633" y="6464236"/>
              <a:ext cx="4318001"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3541C134-9355-5F4A-A53F-1FDE7BD9C14B}"/>
              </a:ext>
            </a:extLst>
          </p:cNvPr>
          <p:cNvGrpSpPr/>
          <p:nvPr/>
        </p:nvGrpSpPr>
        <p:grpSpPr>
          <a:xfrm>
            <a:off x="4234759" y="5668814"/>
            <a:ext cx="15036325" cy="1293384"/>
            <a:chOff x="4234759" y="5668814"/>
            <a:chExt cx="15036325" cy="1293384"/>
          </a:xfrm>
        </p:grpSpPr>
        <p:sp>
          <p:nvSpPr>
            <p:cNvPr id="982" name="Graphic 2"/>
            <p:cNvSpPr/>
            <p:nvPr/>
          </p:nvSpPr>
          <p:spPr>
            <a:xfrm>
              <a:off x="4234759" y="5668814"/>
              <a:ext cx="525154"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83" name="01"/>
            <p:cNvSpPr txBox="1"/>
            <p:nvPr/>
          </p:nvSpPr>
          <p:spPr>
            <a:xfrm>
              <a:off x="4243062" y="5773042"/>
              <a:ext cx="5251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01</a:t>
              </a:r>
            </a:p>
          </p:txBody>
        </p:sp>
        <p:sp>
          <p:nvSpPr>
            <p:cNvPr id="985" name="Line"/>
            <p:cNvSpPr/>
            <p:nvPr/>
          </p:nvSpPr>
          <p:spPr>
            <a:xfrm flipV="1">
              <a:off x="4495799"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987" name="Graphic 2"/>
            <p:cNvSpPr/>
            <p:nvPr/>
          </p:nvSpPr>
          <p:spPr>
            <a:xfrm>
              <a:off x="4937492"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88" name="02"/>
            <p:cNvSpPr txBox="1"/>
            <p:nvPr/>
          </p:nvSpPr>
          <p:spPr>
            <a:xfrm>
              <a:off x="4945795"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02</a:t>
              </a:r>
            </a:p>
          </p:txBody>
        </p:sp>
        <p:sp>
          <p:nvSpPr>
            <p:cNvPr id="990" name="Line"/>
            <p:cNvSpPr/>
            <p:nvPr/>
          </p:nvSpPr>
          <p:spPr>
            <a:xfrm flipV="1">
              <a:off x="5198533"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992" name="Graphic 2"/>
            <p:cNvSpPr/>
            <p:nvPr/>
          </p:nvSpPr>
          <p:spPr>
            <a:xfrm>
              <a:off x="7053625"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93" name="03"/>
            <p:cNvSpPr txBox="1"/>
            <p:nvPr/>
          </p:nvSpPr>
          <p:spPr>
            <a:xfrm>
              <a:off x="7061928"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03</a:t>
              </a:r>
            </a:p>
          </p:txBody>
        </p:sp>
        <p:sp>
          <p:nvSpPr>
            <p:cNvPr id="995" name="Line"/>
            <p:cNvSpPr/>
            <p:nvPr/>
          </p:nvSpPr>
          <p:spPr>
            <a:xfrm flipV="1">
              <a:off x="7314666"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997" name="Graphic 2"/>
            <p:cNvSpPr/>
            <p:nvPr/>
          </p:nvSpPr>
          <p:spPr>
            <a:xfrm>
              <a:off x="8399825"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98" name="04"/>
            <p:cNvSpPr txBox="1"/>
            <p:nvPr/>
          </p:nvSpPr>
          <p:spPr>
            <a:xfrm>
              <a:off x="8408128"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04</a:t>
              </a:r>
            </a:p>
          </p:txBody>
        </p:sp>
        <p:sp>
          <p:nvSpPr>
            <p:cNvPr id="1000" name="Line"/>
            <p:cNvSpPr/>
            <p:nvPr/>
          </p:nvSpPr>
          <p:spPr>
            <a:xfrm flipV="1">
              <a:off x="8660866"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1002" name="Graphic 2"/>
            <p:cNvSpPr/>
            <p:nvPr/>
          </p:nvSpPr>
          <p:spPr>
            <a:xfrm>
              <a:off x="9661359"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03" name="05"/>
            <p:cNvSpPr txBox="1"/>
            <p:nvPr/>
          </p:nvSpPr>
          <p:spPr>
            <a:xfrm>
              <a:off x="9669662"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05</a:t>
              </a:r>
            </a:p>
          </p:txBody>
        </p:sp>
        <p:sp>
          <p:nvSpPr>
            <p:cNvPr id="1005" name="Line"/>
            <p:cNvSpPr/>
            <p:nvPr/>
          </p:nvSpPr>
          <p:spPr>
            <a:xfrm flipV="1">
              <a:off x="9922400"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1007" name="Graphic 2"/>
            <p:cNvSpPr/>
            <p:nvPr/>
          </p:nvSpPr>
          <p:spPr>
            <a:xfrm>
              <a:off x="11295426"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08" name="06"/>
            <p:cNvSpPr txBox="1"/>
            <p:nvPr/>
          </p:nvSpPr>
          <p:spPr>
            <a:xfrm>
              <a:off x="11303729"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06</a:t>
              </a:r>
            </a:p>
          </p:txBody>
        </p:sp>
        <p:sp>
          <p:nvSpPr>
            <p:cNvPr id="1010" name="Line"/>
            <p:cNvSpPr/>
            <p:nvPr/>
          </p:nvSpPr>
          <p:spPr>
            <a:xfrm flipV="1">
              <a:off x="11556467"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1012" name="Graphic 2"/>
            <p:cNvSpPr/>
            <p:nvPr/>
          </p:nvSpPr>
          <p:spPr>
            <a:xfrm>
              <a:off x="12743226"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13" name="07"/>
            <p:cNvSpPr txBox="1"/>
            <p:nvPr/>
          </p:nvSpPr>
          <p:spPr>
            <a:xfrm>
              <a:off x="12751529"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07</a:t>
              </a:r>
            </a:p>
          </p:txBody>
        </p:sp>
        <p:sp>
          <p:nvSpPr>
            <p:cNvPr id="1015" name="Line"/>
            <p:cNvSpPr/>
            <p:nvPr/>
          </p:nvSpPr>
          <p:spPr>
            <a:xfrm flipV="1">
              <a:off x="13004267"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1017" name="Graphic 2"/>
            <p:cNvSpPr/>
            <p:nvPr/>
          </p:nvSpPr>
          <p:spPr>
            <a:xfrm>
              <a:off x="16206092"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18" name="08"/>
            <p:cNvSpPr txBox="1"/>
            <p:nvPr/>
          </p:nvSpPr>
          <p:spPr>
            <a:xfrm>
              <a:off x="16214395"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08</a:t>
              </a:r>
            </a:p>
          </p:txBody>
        </p:sp>
        <p:sp>
          <p:nvSpPr>
            <p:cNvPr id="1020" name="Line"/>
            <p:cNvSpPr/>
            <p:nvPr/>
          </p:nvSpPr>
          <p:spPr>
            <a:xfrm flipV="1">
              <a:off x="16467133"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1022" name="Graphic 2"/>
            <p:cNvSpPr/>
            <p:nvPr/>
          </p:nvSpPr>
          <p:spPr>
            <a:xfrm>
              <a:off x="18737626" y="5668814"/>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23" name="09"/>
            <p:cNvSpPr txBox="1"/>
            <p:nvPr/>
          </p:nvSpPr>
          <p:spPr>
            <a:xfrm>
              <a:off x="18745929" y="5773042"/>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09</a:t>
              </a:r>
            </a:p>
          </p:txBody>
        </p:sp>
        <p:sp>
          <p:nvSpPr>
            <p:cNvPr id="1025" name="Line"/>
            <p:cNvSpPr/>
            <p:nvPr/>
          </p:nvSpPr>
          <p:spPr>
            <a:xfrm flipV="1">
              <a:off x="18998667" y="6468805"/>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0905D987-24AA-4A46-94C7-E40F317ABB01}"/>
              </a:ext>
            </a:extLst>
          </p:cNvPr>
          <p:cNvGrpSpPr/>
          <p:nvPr/>
        </p:nvGrpSpPr>
        <p:grpSpPr>
          <a:xfrm>
            <a:off x="1664997" y="7554948"/>
            <a:ext cx="20839849" cy="1758410"/>
            <a:chOff x="1664997" y="7554948"/>
            <a:chExt cx="20839849" cy="1758410"/>
          </a:xfrm>
        </p:grpSpPr>
        <p:grpSp>
          <p:nvGrpSpPr>
            <p:cNvPr id="4" name="Group 3">
              <a:extLst>
                <a:ext uri="{FF2B5EF4-FFF2-40B4-BE49-F238E27FC236}">
                  <a16:creationId xmlns:a16="http://schemas.microsoft.com/office/drawing/2014/main" id="{10CD3A39-EA72-E84E-BB75-CA21AFC5B3A2}"/>
                </a:ext>
              </a:extLst>
            </p:cNvPr>
            <p:cNvGrpSpPr/>
            <p:nvPr/>
          </p:nvGrpSpPr>
          <p:grpSpPr>
            <a:xfrm>
              <a:off x="1664997" y="7554948"/>
              <a:ext cx="6389543" cy="1758410"/>
              <a:chOff x="1664997" y="7554948"/>
              <a:chExt cx="6389543" cy="1758410"/>
            </a:xfrm>
          </p:grpSpPr>
          <p:sp>
            <p:nvSpPr>
              <p:cNvPr id="1027" name="Circle"/>
              <p:cNvSpPr/>
              <p:nvPr/>
            </p:nvSpPr>
            <p:spPr>
              <a:xfrm>
                <a:off x="1664997" y="7596002"/>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28" name="1"/>
              <p:cNvSpPr txBox="1"/>
              <p:nvPr/>
            </p:nvSpPr>
            <p:spPr>
              <a:xfrm>
                <a:off x="1664997" y="759797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029" name="09:00 - Placeholder text, more inforamtion"/>
              <p:cNvSpPr txBox="1"/>
              <p:nvPr/>
            </p:nvSpPr>
            <p:spPr>
              <a:xfrm>
                <a:off x="2184568" y="7554948"/>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09:00 -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31" name="Circle"/>
              <p:cNvSpPr/>
              <p:nvPr/>
            </p:nvSpPr>
            <p:spPr>
              <a:xfrm>
                <a:off x="1664997" y="8239468"/>
                <a:ext cx="359353"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32" name="2"/>
              <p:cNvSpPr txBox="1"/>
              <p:nvPr/>
            </p:nvSpPr>
            <p:spPr>
              <a:xfrm>
                <a:off x="1664997" y="824144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1033" name="10:00 - Placeholder text, more inforamtion"/>
              <p:cNvSpPr txBox="1"/>
              <p:nvPr/>
            </p:nvSpPr>
            <p:spPr>
              <a:xfrm>
                <a:off x="2184568" y="8198414"/>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10:00 -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35" name="Circle"/>
              <p:cNvSpPr/>
              <p:nvPr/>
            </p:nvSpPr>
            <p:spPr>
              <a:xfrm>
                <a:off x="1664997" y="8882936"/>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36" name="3"/>
              <p:cNvSpPr txBox="1"/>
              <p:nvPr/>
            </p:nvSpPr>
            <p:spPr>
              <a:xfrm>
                <a:off x="1664997" y="88654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1037" name="11:30 - Placeholder text, more inforamtion"/>
              <p:cNvSpPr txBox="1"/>
              <p:nvPr/>
            </p:nvSpPr>
            <p:spPr>
              <a:xfrm>
                <a:off x="2184568" y="8841882"/>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11:30 -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grpSp>
        <p:grpSp>
          <p:nvGrpSpPr>
            <p:cNvPr id="5" name="Group 4">
              <a:extLst>
                <a:ext uri="{FF2B5EF4-FFF2-40B4-BE49-F238E27FC236}">
                  <a16:creationId xmlns:a16="http://schemas.microsoft.com/office/drawing/2014/main" id="{B3B4B1B8-D688-6A42-AB0B-8703BBB175F3}"/>
                </a:ext>
              </a:extLst>
            </p:cNvPr>
            <p:cNvGrpSpPr/>
            <p:nvPr/>
          </p:nvGrpSpPr>
          <p:grpSpPr>
            <a:xfrm>
              <a:off x="8890150" y="7554948"/>
              <a:ext cx="6389543" cy="1758410"/>
              <a:chOff x="8890150" y="7554948"/>
              <a:chExt cx="6389543" cy="1758410"/>
            </a:xfrm>
          </p:grpSpPr>
          <p:sp>
            <p:nvSpPr>
              <p:cNvPr id="1040" name="Circle"/>
              <p:cNvSpPr/>
              <p:nvPr/>
            </p:nvSpPr>
            <p:spPr>
              <a:xfrm>
                <a:off x="8890150" y="7596002"/>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41" name="4"/>
              <p:cNvSpPr txBox="1"/>
              <p:nvPr/>
            </p:nvSpPr>
            <p:spPr>
              <a:xfrm>
                <a:off x="8890150" y="759797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042" name="12:00 - Placeholder text, more inforamtion"/>
              <p:cNvSpPr txBox="1"/>
              <p:nvPr/>
            </p:nvSpPr>
            <p:spPr>
              <a:xfrm>
                <a:off x="9409721" y="7554948"/>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12:00 -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44" name="Circle"/>
              <p:cNvSpPr/>
              <p:nvPr/>
            </p:nvSpPr>
            <p:spPr>
              <a:xfrm>
                <a:off x="8890150" y="8239468"/>
                <a:ext cx="359353"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45" name="5"/>
              <p:cNvSpPr txBox="1"/>
              <p:nvPr/>
            </p:nvSpPr>
            <p:spPr>
              <a:xfrm>
                <a:off x="8890150" y="824144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1046" name="13:30 - Placeholder text, more inforamtion"/>
              <p:cNvSpPr txBox="1"/>
              <p:nvPr/>
            </p:nvSpPr>
            <p:spPr>
              <a:xfrm>
                <a:off x="9409721" y="8198414"/>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13:30 -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48" name="Circle"/>
              <p:cNvSpPr/>
              <p:nvPr/>
            </p:nvSpPr>
            <p:spPr>
              <a:xfrm>
                <a:off x="8890150" y="8882936"/>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49" name="6"/>
              <p:cNvSpPr txBox="1"/>
              <p:nvPr/>
            </p:nvSpPr>
            <p:spPr>
              <a:xfrm>
                <a:off x="8890150" y="88654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sp>
            <p:nvSpPr>
              <p:cNvPr id="1050" name="15:30 - Placeholder text, more inforamtion"/>
              <p:cNvSpPr txBox="1"/>
              <p:nvPr/>
            </p:nvSpPr>
            <p:spPr>
              <a:xfrm>
                <a:off x="9409721" y="8841882"/>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15:30 -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grpSp>
        <p:grpSp>
          <p:nvGrpSpPr>
            <p:cNvPr id="6" name="Group 5">
              <a:extLst>
                <a:ext uri="{FF2B5EF4-FFF2-40B4-BE49-F238E27FC236}">
                  <a16:creationId xmlns:a16="http://schemas.microsoft.com/office/drawing/2014/main" id="{08683179-613E-B34E-B11C-7D3FF762E27A}"/>
                </a:ext>
              </a:extLst>
            </p:cNvPr>
            <p:cNvGrpSpPr/>
            <p:nvPr/>
          </p:nvGrpSpPr>
          <p:grpSpPr>
            <a:xfrm>
              <a:off x="16115303" y="7554948"/>
              <a:ext cx="6389543" cy="1758410"/>
              <a:chOff x="16115303" y="7554948"/>
              <a:chExt cx="6389543" cy="1758410"/>
            </a:xfrm>
          </p:grpSpPr>
          <p:sp>
            <p:nvSpPr>
              <p:cNvPr id="1053" name="Circle"/>
              <p:cNvSpPr/>
              <p:nvPr/>
            </p:nvSpPr>
            <p:spPr>
              <a:xfrm>
                <a:off x="16115303" y="7596002"/>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54" name="7"/>
              <p:cNvSpPr txBox="1"/>
              <p:nvPr/>
            </p:nvSpPr>
            <p:spPr>
              <a:xfrm>
                <a:off x="16115303" y="759797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7</a:t>
                </a:r>
              </a:p>
            </p:txBody>
          </p:sp>
          <p:sp>
            <p:nvSpPr>
              <p:cNvPr id="1055" name="15:50 - Placeholder text, more inforamtion"/>
              <p:cNvSpPr txBox="1"/>
              <p:nvPr/>
            </p:nvSpPr>
            <p:spPr>
              <a:xfrm>
                <a:off x="16634874" y="7554948"/>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15:50 -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57" name="Circle"/>
              <p:cNvSpPr/>
              <p:nvPr/>
            </p:nvSpPr>
            <p:spPr>
              <a:xfrm>
                <a:off x="16115303" y="8239468"/>
                <a:ext cx="359353" cy="359356"/>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58" name="8"/>
              <p:cNvSpPr txBox="1"/>
              <p:nvPr/>
            </p:nvSpPr>
            <p:spPr>
              <a:xfrm>
                <a:off x="16115303" y="824144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8</a:t>
                </a:r>
              </a:p>
            </p:txBody>
          </p:sp>
          <p:sp>
            <p:nvSpPr>
              <p:cNvPr id="1059" name="17:30 - Placeholder text, more inforamtion"/>
              <p:cNvSpPr txBox="1"/>
              <p:nvPr/>
            </p:nvSpPr>
            <p:spPr>
              <a:xfrm>
                <a:off x="16634874" y="8198414"/>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17:30 -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sp>
            <p:nvSpPr>
              <p:cNvPr id="1061" name="Circle"/>
              <p:cNvSpPr/>
              <p:nvPr/>
            </p:nvSpPr>
            <p:spPr>
              <a:xfrm>
                <a:off x="16115303" y="8882936"/>
                <a:ext cx="359353"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62" name="9"/>
              <p:cNvSpPr txBox="1"/>
              <p:nvPr/>
            </p:nvSpPr>
            <p:spPr>
              <a:xfrm>
                <a:off x="16115303" y="88654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9</a:t>
                </a:r>
              </a:p>
            </p:txBody>
          </p:sp>
          <p:sp>
            <p:nvSpPr>
              <p:cNvPr id="1063" name="18:30 - Placeholder text, more inforamtion"/>
              <p:cNvSpPr txBox="1"/>
              <p:nvPr/>
            </p:nvSpPr>
            <p:spPr>
              <a:xfrm>
                <a:off x="16634874" y="8841882"/>
                <a:ext cx="58699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l" defTabSz="457200">
                  <a:lnSpc>
                    <a:spcPct val="120000"/>
                  </a:lnSpc>
                  <a:defRPr sz="2200" b="0">
                    <a:solidFill>
                      <a:srgbClr val="7F8189"/>
                    </a:solidFill>
                    <a:latin typeface="Arial"/>
                    <a:ea typeface="Arial"/>
                    <a:cs typeface="Arial"/>
                    <a:sym typeface="Arial"/>
                  </a:defRPr>
                </a:pPr>
                <a:r>
                  <a:rPr dirty="0">
                    <a:solidFill>
                      <a:schemeClr val="tx2"/>
                    </a:solidFill>
                  </a:rPr>
                  <a:t>18:30 - </a:t>
                </a:r>
                <a:r>
                  <a:rPr b="1" dirty="0">
                    <a:solidFill>
                      <a:schemeClr val="tx1"/>
                    </a:solidFill>
                  </a:rPr>
                  <a:t>Placeholder text</a:t>
                </a:r>
                <a:r>
                  <a:rPr dirty="0">
                    <a:solidFill>
                      <a:schemeClr val="tx2"/>
                    </a:solidFill>
                  </a:rPr>
                  <a:t>, more inform</a:t>
                </a:r>
                <a:r>
                  <a:rPr lang="en-US" dirty="0">
                    <a:solidFill>
                      <a:schemeClr val="tx2"/>
                    </a:solidFill>
                  </a:rPr>
                  <a:t>a</a:t>
                </a:r>
                <a:r>
                  <a:rPr dirty="0">
                    <a:solidFill>
                      <a:schemeClr val="tx2"/>
                    </a:solidFill>
                  </a:rPr>
                  <a:t>tion</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73"/>
                                        </p:tgtEl>
                                        <p:attrNameLst>
                                          <p:attrName>style.visibility</p:attrName>
                                        </p:attrNameLst>
                                      </p:cBhvr>
                                      <p:to>
                                        <p:strVal val="visible"/>
                                      </p:to>
                                    </p:set>
                                    <p:animEffect transition="in" filter="fade">
                                      <p:cBhvr>
                                        <p:cTn id="33" dur="5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grpSp>
        <p:nvGrpSpPr>
          <p:cNvPr id="1083" name="Group"/>
          <p:cNvGrpSpPr/>
          <p:nvPr/>
        </p:nvGrpSpPr>
        <p:grpSpPr>
          <a:xfrm>
            <a:off x="2549054" y="3240542"/>
            <a:ext cx="7510202" cy="7505815"/>
            <a:chOff x="0" y="-66"/>
            <a:chExt cx="7510200" cy="7505813"/>
          </a:xfrm>
        </p:grpSpPr>
        <p:sp>
          <p:nvSpPr>
            <p:cNvPr id="1068" name="Shape"/>
            <p:cNvSpPr/>
            <p:nvPr/>
          </p:nvSpPr>
          <p:spPr>
            <a:xfrm>
              <a:off x="0" y="-67"/>
              <a:ext cx="3610849" cy="3604199"/>
            </a:xfrm>
            <a:custGeom>
              <a:avLst/>
              <a:gdLst/>
              <a:ahLst/>
              <a:cxnLst>
                <a:cxn ang="0">
                  <a:pos x="wd2" y="hd2"/>
                </a:cxn>
                <a:cxn ang="5400000">
                  <a:pos x="wd2" y="hd2"/>
                </a:cxn>
                <a:cxn ang="10800000">
                  <a:pos x="wd2" y="hd2"/>
                </a:cxn>
                <a:cxn ang="16200000">
                  <a:pos x="wd2" y="hd2"/>
                </a:cxn>
              </a:cxnLst>
              <a:rect l="0" t="0" r="r" b="b"/>
              <a:pathLst>
                <a:path w="21594" h="21561" extrusionOk="0">
                  <a:moveTo>
                    <a:pt x="1536" y="5"/>
                  </a:moveTo>
                  <a:cubicBezTo>
                    <a:pt x="1138" y="-29"/>
                    <a:pt x="745" y="110"/>
                    <a:pt x="458" y="388"/>
                  </a:cubicBezTo>
                  <a:cubicBezTo>
                    <a:pt x="186" y="650"/>
                    <a:pt x="34" y="1014"/>
                    <a:pt x="38" y="1392"/>
                  </a:cubicBezTo>
                  <a:lnTo>
                    <a:pt x="0" y="16240"/>
                  </a:lnTo>
                  <a:cubicBezTo>
                    <a:pt x="2" y="16562"/>
                    <a:pt x="20" y="16880"/>
                    <a:pt x="52" y="17197"/>
                  </a:cubicBezTo>
                  <a:cubicBezTo>
                    <a:pt x="84" y="17508"/>
                    <a:pt x="132" y="17818"/>
                    <a:pt x="209" y="18120"/>
                  </a:cubicBezTo>
                  <a:cubicBezTo>
                    <a:pt x="358" y="18705"/>
                    <a:pt x="618" y="19261"/>
                    <a:pt x="983" y="19756"/>
                  </a:cubicBezTo>
                  <a:cubicBezTo>
                    <a:pt x="1408" y="20333"/>
                    <a:pt x="1955" y="20801"/>
                    <a:pt x="2592" y="21088"/>
                  </a:cubicBezTo>
                  <a:cubicBezTo>
                    <a:pt x="2911" y="21232"/>
                    <a:pt x="3248" y="21327"/>
                    <a:pt x="3593" y="21399"/>
                  </a:cubicBezTo>
                  <a:cubicBezTo>
                    <a:pt x="3931" y="21469"/>
                    <a:pt x="4277" y="21516"/>
                    <a:pt x="4628" y="21537"/>
                  </a:cubicBezTo>
                  <a:lnTo>
                    <a:pt x="5599" y="21560"/>
                  </a:lnTo>
                  <a:cubicBezTo>
                    <a:pt x="5899" y="21571"/>
                    <a:pt x="6190" y="21452"/>
                    <a:pt x="6399" y="21235"/>
                  </a:cubicBezTo>
                  <a:cubicBezTo>
                    <a:pt x="6551" y="21076"/>
                    <a:pt x="6649" y="20872"/>
                    <a:pt x="6679" y="20653"/>
                  </a:cubicBezTo>
                  <a:cubicBezTo>
                    <a:pt x="6856" y="18831"/>
                    <a:pt x="7363" y="17071"/>
                    <a:pt x="8160" y="15452"/>
                  </a:cubicBezTo>
                  <a:cubicBezTo>
                    <a:pt x="8946" y="13853"/>
                    <a:pt x="10015" y="12396"/>
                    <a:pt x="11312" y="11138"/>
                  </a:cubicBezTo>
                  <a:cubicBezTo>
                    <a:pt x="13887" y="8638"/>
                    <a:pt x="17218" y="7064"/>
                    <a:pt x="20784" y="6660"/>
                  </a:cubicBezTo>
                  <a:cubicBezTo>
                    <a:pt x="21023" y="6633"/>
                    <a:pt x="21243" y="6511"/>
                    <a:pt x="21394" y="6323"/>
                  </a:cubicBezTo>
                  <a:cubicBezTo>
                    <a:pt x="21530" y="6153"/>
                    <a:pt x="21600" y="5940"/>
                    <a:pt x="21593" y="5722"/>
                  </a:cubicBezTo>
                  <a:lnTo>
                    <a:pt x="21569" y="5008"/>
                  </a:lnTo>
                  <a:cubicBezTo>
                    <a:pt x="21568" y="4647"/>
                    <a:pt x="21538" y="4292"/>
                    <a:pt x="21481" y="3942"/>
                  </a:cubicBezTo>
                  <a:cubicBezTo>
                    <a:pt x="21425" y="3595"/>
                    <a:pt x="21343" y="3252"/>
                    <a:pt x="21218" y="2926"/>
                  </a:cubicBezTo>
                  <a:cubicBezTo>
                    <a:pt x="20966" y="2265"/>
                    <a:pt x="20548" y="1673"/>
                    <a:pt x="20000" y="1200"/>
                  </a:cubicBezTo>
                  <a:cubicBezTo>
                    <a:pt x="19481" y="750"/>
                    <a:pt x="18871" y="428"/>
                    <a:pt x="18220" y="257"/>
                  </a:cubicBezTo>
                  <a:cubicBezTo>
                    <a:pt x="17912" y="176"/>
                    <a:pt x="17593" y="128"/>
                    <a:pt x="17273" y="93"/>
                  </a:cubicBezTo>
                  <a:cubicBezTo>
                    <a:pt x="16900" y="53"/>
                    <a:pt x="16523" y="31"/>
                    <a:pt x="16141" y="27"/>
                  </a:cubicBezTo>
                  <a:lnTo>
                    <a:pt x="1536" y="5"/>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69" name="Shape"/>
            <p:cNvSpPr/>
            <p:nvPr/>
          </p:nvSpPr>
          <p:spPr>
            <a:xfrm>
              <a:off x="3889284" y="0"/>
              <a:ext cx="3610849" cy="3604199"/>
            </a:xfrm>
            <a:custGeom>
              <a:avLst/>
              <a:gdLst/>
              <a:ahLst/>
              <a:cxnLst>
                <a:cxn ang="0">
                  <a:pos x="wd2" y="hd2"/>
                </a:cxn>
                <a:cxn ang="5400000">
                  <a:pos x="wd2" y="hd2"/>
                </a:cxn>
                <a:cxn ang="10800000">
                  <a:pos x="wd2" y="hd2"/>
                </a:cxn>
                <a:cxn ang="16200000">
                  <a:pos x="wd2" y="hd2"/>
                </a:cxn>
              </a:cxnLst>
              <a:rect l="0" t="0" r="r" b="b"/>
              <a:pathLst>
                <a:path w="21594" h="21561" extrusionOk="0">
                  <a:moveTo>
                    <a:pt x="20058" y="5"/>
                  </a:moveTo>
                  <a:lnTo>
                    <a:pt x="5453" y="27"/>
                  </a:lnTo>
                  <a:cubicBezTo>
                    <a:pt x="5071" y="31"/>
                    <a:pt x="4694" y="53"/>
                    <a:pt x="4321" y="93"/>
                  </a:cubicBezTo>
                  <a:cubicBezTo>
                    <a:pt x="4001" y="128"/>
                    <a:pt x="3682" y="176"/>
                    <a:pt x="3374" y="257"/>
                  </a:cubicBezTo>
                  <a:cubicBezTo>
                    <a:pt x="2723" y="428"/>
                    <a:pt x="2113" y="750"/>
                    <a:pt x="1594" y="1200"/>
                  </a:cubicBezTo>
                  <a:cubicBezTo>
                    <a:pt x="1046" y="1673"/>
                    <a:pt x="628" y="2265"/>
                    <a:pt x="376" y="2926"/>
                  </a:cubicBezTo>
                  <a:cubicBezTo>
                    <a:pt x="251" y="3252"/>
                    <a:pt x="169" y="3595"/>
                    <a:pt x="113" y="3942"/>
                  </a:cubicBezTo>
                  <a:cubicBezTo>
                    <a:pt x="56" y="4292"/>
                    <a:pt x="26" y="4647"/>
                    <a:pt x="25" y="5008"/>
                  </a:cubicBezTo>
                  <a:lnTo>
                    <a:pt x="1" y="5722"/>
                  </a:lnTo>
                  <a:cubicBezTo>
                    <a:pt x="-6" y="5940"/>
                    <a:pt x="64" y="6153"/>
                    <a:pt x="200" y="6323"/>
                  </a:cubicBezTo>
                  <a:cubicBezTo>
                    <a:pt x="351" y="6511"/>
                    <a:pt x="571" y="6633"/>
                    <a:pt x="810" y="6660"/>
                  </a:cubicBezTo>
                  <a:cubicBezTo>
                    <a:pt x="4376" y="7064"/>
                    <a:pt x="7707" y="8638"/>
                    <a:pt x="10282" y="11138"/>
                  </a:cubicBezTo>
                  <a:cubicBezTo>
                    <a:pt x="11579" y="12396"/>
                    <a:pt x="12648" y="13853"/>
                    <a:pt x="13434" y="15452"/>
                  </a:cubicBezTo>
                  <a:cubicBezTo>
                    <a:pt x="14231" y="17071"/>
                    <a:pt x="14738" y="18831"/>
                    <a:pt x="14915" y="20653"/>
                  </a:cubicBezTo>
                  <a:cubicBezTo>
                    <a:pt x="14945" y="20872"/>
                    <a:pt x="15043" y="21076"/>
                    <a:pt x="15195" y="21235"/>
                  </a:cubicBezTo>
                  <a:cubicBezTo>
                    <a:pt x="15404" y="21452"/>
                    <a:pt x="15695" y="21571"/>
                    <a:pt x="15995" y="21560"/>
                  </a:cubicBezTo>
                  <a:lnTo>
                    <a:pt x="16966" y="21537"/>
                  </a:lnTo>
                  <a:cubicBezTo>
                    <a:pt x="17317" y="21516"/>
                    <a:pt x="17663" y="21469"/>
                    <a:pt x="18001" y="21399"/>
                  </a:cubicBezTo>
                  <a:cubicBezTo>
                    <a:pt x="18346" y="21327"/>
                    <a:pt x="18683" y="21232"/>
                    <a:pt x="19002" y="21088"/>
                  </a:cubicBezTo>
                  <a:cubicBezTo>
                    <a:pt x="19639" y="20801"/>
                    <a:pt x="20186" y="20333"/>
                    <a:pt x="20611" y="19756"/>
                  </a:cubicBezTo>
                  <a:cubicBezTo>
                    <a:pt x="20976" y="19261"/>
                    <a:pt x="21236" y="18705"/>
                    <a:pt x="21385" y="18120"/>
                  </a:cubicBezTo>
                  <a:cubicBezTo>
                    <a:pt x="21462" y="17818"/>
                    <a:pt x="21510" y="17508"/>
                    <a:pt x="21542" y="17197"/>
                  </a:cubicBezTo>
                  <a:cubicBezTo>
                    <a:pt x="21574" y="16880"/>
                    <a:pt x="21592" y="16562"/>
                    <a:pt x="21594" y="16240"/>
                  </a:cubicBezTo>
                  <a:lnTo>
                    <a:pt x="21556" y="1392"/>
                  </a:lnTo>
                  <a:cubicBezTo>
                    <a:pt x="21560" y="1014"/>
                    <a:pt x="21408" y="650"/>
                    <a:pt x="21136" y="388"/>
                  </a:cubicBezTo>
                  <a:cubicBezTo>
                    <a:pt x="20849" y="110"/>
                    <a:pt x="20456" y="-29"/>
                    <a:pt x="20058" y="5"/>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0" name="Shape"/>
            <p:cNvSpPr/>
            <p:nvPr/>
          </p:nvSpPr>
          <p:spPr>
            <a:xfrm>
              <a:off x="3896024" y="3880331"/>
              <a:ext cx="2313417" cy="2301286"/>
            </a:xfrm>
            <a:custGeom>
              <a:avLst/>
              <a:gdLst/>
              <a:ahLst/>
              <a:cxnLst>
                <a:cxn ang="0">
                  <a:pos x="wd2" y="hd2"/>
                </a:cxn>
                <a:cxn ang="5400000">
                  <a:pos x="wd2" y="hd2"/>
                </a:cxn>
                <a:cxn ang="10800000">
                  <a:pos x="wd2" y="hd2"/>
                </a:cxn>
                <a:cxn ang="16200000">
                  <a:pos x="wd2" y="hd2"/>
                </a:cxn>
              </a:cxnLst>
              <a:rect l="0" t="0" r="r" b="b"/>
              <a:pathLst>
                <a:path w="21518" h="21596" extrusionOk="0">
                  <a:moveTo>
                    <a:pt x="8329" y="0"/>
                  </a:moveTo>
                  <a:cubicBezTo>
                    <a:pt x="7739" y="13"/>
                    <a:pt x="7157" y="50"/>
                    <a:pt x="6579" y="108"/>
                  </a:cubicBezTo>
                  <a:cubicBezTo>
                    <a:pt x="6037" y="162"/>
                    <a:pt x="5494" y="237"/>
                    <a:pt x="4974" y="391"/>
                  </a:cubicBezTo>
                  <a:cubicBezTo>
                    <a:pt x="3888" y="714"/>
                    <a:pt x="2922" y="1372"/>
                    <a:pt x="2116" y="2212"/>
                  </a:cubicBezTo>
                  <a:cubicBezTo>
                    <a:pt x="1359" y="3002"/>
                    <a:pt x="766" y="3927"/>
                    <a:pt x="459" y="4957"/>
                  </a:cubicBezTo>
                  <a:cubicBezTo>
                    <a:pt x="304" y="5476"/>
                    <a:pt x="226" y="6014"/>
                    <a:pt x="167" y="6555"/>
                  </a:cubicBezTo>
                  <a:cubicBezTo>
                    <a:pt x="105" y="7123"/>
                    <a:pt x="64" y="7696"/>
                    <a:pt x="45" y="8276"/>
                  </a:cubicBezTo>
                  <a:lnTo>
                    <a:pt x="1" y="19993"/>
                  </a:lnTo>
                  <a:cubicBezTo>
                    <a:pt x="-17" y="20479"/>
                    <a:pt x="192" y="20941"/>
                    <a:pt x="566" y="21248"/>
                  </a:cubicBezTo>
                  <a:cubicBezTo>
                    <a:pt x="819" y="21456"/>
                    <a:pt x="1131" y="21578"/>
                    <a:pt x="1452" y="21594"/>
                  </a:cubicBezTo>
                  <a:cubicBezTo>
                    <a:pt x="1559" y="21600"/>
                    <a:pt x="1669" y="21593"/>
                    <a:pt x="1777" y="21576"/>
                  </a:cubicBezTo>
                  <a:cubicBezTo>
                    <a:pt x="6699" y="20924"/>
                    <a:pt x="11275" y="18678"/>
                    <a:pt x="14823" y="15173"/>
                  </a:cubicBezTo>
                  <a:cubicBezTo>
                    <a:pt x="18441" y="11599"/>
                    <a:pt x="20787" y="6915"/>
                    <a:pt x="21490" y="1855"/>
                  </a:cubicBezTo>
                  <a:cubicBezTo>
                    <a:pt x="21583" y="1372"/>
                    <a:pt x="21446" y="873"/>
                    <a:pt x="21120" y="507"/>
                  </a:cubicBezTo>
                  <a:cubicBezTo>
                    <a:pt x="20868" y="222"/>
                    <a:pt x="20518" y="41"/>
                    <a:pt x="20142" y="0"/>
                  </a:cubicBezTo>
                  <a:lnTo>
                    <a:pt x="8329"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1" name="Shape"/>
            <p:cNvSpPr/>
            <p:nvPr/>
          </p:nvSpPr>
          <p:spPr>
            <a:xfrm>
              <a:off x="1300643" y="3900467"/>
              <a:ext cx="2313417" cy="2301286"/>
            </a:xfrm>
            <a:custGeom>
              <a:avLst/>
              <a:gdLst/>
              <a:ahLst/>
              <a:cxnLst>
                <a:cxn ang="0">
                  <a:pos x="wd2" y="hd2"/>
                </a:cxn>
                <a:cxn ang="5400000">
                  <a:pos x="wd2" y="hd2"/>
                </a:cxn>
                <a:cxn ang="10800000">
                  <a:pos x="wd2" y="hd2"/>
                </a:cxn>
                <a:cxn ang="16200000">
                  <a:pos x="wd2" y="hd2"/>
                </a:cxn>
              </a:cxnLst>
              <a:rect l="0" t="0" r="r" b="b"/>
              <a:pathLst>
                <a:path w="21518" h="21596" extrusionOk="0">
                  <a:moveTo>
                    <a:pt x="1376" y="0"/>
                  </a:moveTo>
                  <a:cubicBezTo>
                    <a:pt x="1000" y="41"/>
                    <a:pt x="650" y="222"/>
                    <a:pt x="398" y="507"/>
                  </a:cubicBezTo>
                  <a:cubicBezTo>
                    <a:pt x="72" y="873"/>
                    <a:pt x="-65" y="1372"/>
                    <a:pt x="28" y="1855"/>
                  </a:cubicBezTo>
                  <a:cubicBezTo>
                    <a:pt x="731" y="6915"/>
                    <a:pt x="3077" y="11599"/>
                    <a:pt x="6695" y="15173"/>
                  </a:cubicBezTo>
                  <a:cubicBezTo>
                    <a:pt x="10243" y="18678"/>
                    <a:pt x="14819" y="20924"/>
                    <a:pt x="19741" y="21576"/>
                  </a:cubicBezTo>
                  <a:cubicBezTo>
                    <a:pt x="19849" y="21593"/>
                    <a:pt x="19959" y="21600"/>
                    <a:pt x="20066" y="21594"/>
                  </a:cubicBezTo>
                  <a:cubicBezTo>
                    <a:pt x="20387" y="21578"/>
                    <a:pt x="20699" y="21456"/>
                    <a:pt x="20952" y="21248"/>
                  </a:cubicBezTo>
                  <a:cubicBezTo>
                    <a:pt x="21326" y="20941"/>
                    <a:pt x="21535" y="20479"/>
                    <a:pt x="21517" y="19993"/>
                  </a:cubicBezTo>
                  <a:lnTo>
                    <a:pt x="21473" y="8276"/>
                  </a:lnTo>
                  <a:cubicBezTo>
                    <a:pt x="21454" y="7696"/>
                    <a:pt x="21413" y="7123"/>
                    <a:pt x="21351" y="6555"/>
                  </a:cubicBezTo>
                  <a:cubicBezTo>
                    <a:pt x="21292" y="6014"/>
                    <a:pt x="21214" y="5476"/>
                    <a:pt x="21059" y="4957"/>
                  </a:cubicBezTo>
                  <a:cubicBezTo>
                    <a:pt x="20752" y="3927"/>
                    <a:pt x="20156" y="3002"/>
                    <a:pt x="19398" y="2212"/>
                  </a:cubicBezTo>
                  <a:cubicBezTo>
                    <a:pt x="18592" y="1372"/>
                    <a:pt x="17630" y="714"/>
                    <a:pt x="16544" y="391"/>
                  </a:cubicBezTo>
                  <a:cubicBezTo>
                    <a:pt x="16024" y="237"/>
                    <a:pt x="15481" y="162"/>
                    <a:pt x="14939" y="108"/>
                  </a:cubicBezTo>
                  <a:cubicBezTo>
                    <a:pt x="14361" y="50"/>
                    <a:pt x="13779" y="13"/>
                    <a:pt x="13189" y="0"/>
                  </a:cubicBezTo>
                  <a:lnTo>
                    <a:pt x="1376" y="0"/>
                  </a:ln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2" name="Shape"/>
            <p:cNvSpPr/>
            <p:nvPr/>
          </p:nvSpPr>
          <p:spPr>
            <a:xfrm>
              <a:off x="0" y="3901548"/>
              <a:ext cx="3610849" cy="3604199"/>
            </a:xfrm>
            <a:custGeom>
              <a:avLst/>
              <a:gdLst/>
              <a:ahLst/>
              <a:cxnLst>
                <a:cxn ang="0">
                  <a:pos x="wd2" y="hd2"/>
                </a:cxn>
                <a:cxn ang="5400000">
                  <a:pos x="wd2" y="hd2"/>
                </a:cxn>
                <a:cxn ang="10800000">
                  <a:pos x="wd2" y="hd2"/>
                </a:cxn>
                <a:cxn ang="16200000">
                  <a:pos x="wd2" y="hd2"/>
                </a:cxn>
              </a:cxnLst>
              <a:rect l="0" t="0" r="r" b="b"/>
              <a:pathLst>
                <a:path w="21594" h="21561" extrusionOk="0">
                  <a:moveTo>
                    <a:pt x="5599" y="1"/>
                  </a:moveTo>
                  <a:lnTo>
                    <a:pt x="4628" y="24"/>
                  </a:lnTo>
                  <a:cubicBezTo>
                    <a:pt x="4277" y="45"/>
                    <a:pt x="3931" y="92"/>
                    <a:pt x="3593" y="162"/>
                  </a:cubicBezTo>
                  <a:cubicBezTo>
                    <a:pt x="3248" y="234"/>
                    <a:pt x="2911" y="329"/>
                    <a:pt x="2592" y="473"/>
                  </a:cubicBezTo>
                  <a:cubicBezTo>
                    <a:pt x="1955" y="760"/>
                    <a:pt x="1408" y="1228"/>
                    <a:pt x="983" y="1805"/>
                  </a:cubicBezTo>
                  <a:cubicBezTo>
                    <a:pt x="618" y="2300"/>
                    <a:pt x="358" y="2856"/>
                    <a:pt x="209" y="3441"/>
                  </a:cubicBezTo>
                  <a:cubicBezTo>
                    <a:pt x="132" y="3743"/>
                    <a:pt x="84" y="4053"/>
                    <a:pt x="52" y="4364"/>
                  </a:cubicBezTo>
                  <a:cubicBezTo>
                    <a:pt x="20" y="4681"/>
                    <a:pt x="2" y="4997"/>
                    <a:pt x="0" y="5319"/>
                  </a:cubicBezTo>
                  <a:lnTo>
                    <a:pt x="38" y="20167"/>
                  </a:lnTo>
                  <a:cubicBezTo>
                    <a:pt x="34" y="20545"/>
                    <a:pt x="186" y="20911"/>
                    <a:pt x="458" y="21173"/>
                  </a:cubicBezTo>
                  <a:cubicBezTo>
                    <a:pt x="745" y="21451"/>
                    <a:pt x="1138" y="21590"/>
                    <a:pt x="1536" y="21556"/>
                  </a:cubicBezTo>
                  <a:lnTo>
                    <a:pt x="16141" y="21534"/>
                  </a:lnTo>
                  <a:cubicBezTo>
                    <a:pt x="16523" y="21530"/>
                    <a:pt x="16900" y="21506"/>
                    <a:pt x="17273" y="21465"/>
                  </a:cubicBezTo>
                  <a:cubicBezTo>
                    <a:pt x="17593" y="21431"/>
                    <a:pt x="17912" y="21385"/>
                    <a:pt x="18220" y="21304"/>
                  </a:cubicBezTo>
                  <a:cubicBezTo>
                    <a:pt x="18871" y="21133"/>
                    <a:pt x="19481" y="20811"/>
                    <a:pt x="20000" y="20361"/>
                  </a:cubicBezTo>
                  <a:cubicBezTo>
                    <a:pt x="20548" y="19888"/>
                    <a:pt x="20966" y="19296"/>
                    <a:pt x="21218" y="18635"/>
                  </a:cubicBezTo>
                  <a:cubicBezTo>
                    <a:pt x="21343" y="18309"/>
                    <a:pt x="21425" y="17966"/>
                    <a:pt x="21481" y="17619"/>
                  </a:cubicBezTo>
                  <a:cubicBezTo>
                    <a:pt x="21538" y="17269"/>
                    <a:pt x="21568" y="16914"/>
                    <a:pt x="21569" y="16553"/>
                  </a:cubicBezTo>
                  <a:lnTo>
                    <a:pt x="21593" y="15839"/>
                  </a:lnTo>
                  <a:cubicBezTo>
                    <a:pt x="21600" y="15621"/>
                    <a:pt x="21530" y="15406"/>
                    <a:pt x="21394" y="15236"/>
                  </a:cubicBezTo>
                  <a:cubicBezTo>
                    <a:pt x="21243" y="15048"/>
                    <a:pt x="21023" y="14928"/>
                    <a:pt x="20784" y="14901"/>
                  </a:cubicBezTo>
                  <a:cubicBezTo>
                    <a:pt x="17218" y="14497"/>
                    <a:pt x="13887" y="12923"/>
                    <a:pt x="11312" y="10423"/>
                  </a:cubicBezTo>
                  <a:cubicBezTo>
                    <a:pt x="10015" y="9165"/>
                    <a:pt x="8946" y="7708"/>
                    <a:pt x="8160" y="6109"/>
                  </a:cubicBezTo>
                  <a:cubicBezTo>
                    <a:pt x="7363" y="4490"/>
                    <a:pt x="6856" y="2727"/>
                    <a:pt x="6679" y="905"/>
                  </a:cubicBezTo>
                  <a:cubicBezTo>
                    <a:pt x="6649" y="687"/>
                    <a:pt x="6551" y="485"/>
                    <a:pt x="6399" y="326"/>
                  </a:cubicBezTo>
                  <a:cubicBezTo>
                    <a:pt x="6190" y="109"/>
                    <a:pt x="5899" y="-10"/>
                    <a:pt x="5599" y="1"/>
                  </a:cubicBez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3" name="Shape"/>
            <p:cNvSpPr/>
            <p:nvPr/>
          </p:nvSpPr>
          <p:spPr>
            <a:xfrm>
              <a:off x="3899352" y="3881412"/>
              <a:ext cx="3610849" cy="3604200"/>
            </a:xfrm>
            <a:custGeom>
              <a:avLst/>
              <a:gdLst/>
              <a:ahLst/>
              <a:cxnLst>
                <a:cxn ang="0">
                  <a:pos x="wd2" y="hd2"/>
                </a:cxn>
                <a:cxn ang="5400000">
                  <a:pos x="wd2" y="hd2"/>
                </a:cxn>
                <a:cxn ang="10800000">
                  <a:pos x="wd2" y="hd2"/>
                </a:cxn>
                <a:cxn ang="16200000">
                  <a:pos x="wd2" y="hd2"/>
                </a:cxn>
              </a:cxnLst>
              <a:rect l="0" t="0" r="r" b="b"/>
              <a:pathLst>
                <a:path w="21594" h="21561" extrusionOk="0">
                  <a:moveTo>
                    <a:pt x="15995" y="1"/>
                  </a:moveTo>
                  <a:cubicBezTo>
                    <a:pt x="15695" y="-10"/>
                    <a:pt x="15404" y="109"/>
                    <a:pt x="15195" y="326"/>
                  </a:cubicBezTo>
                  <a:cubicBezTo>
                    <a:pt x="15043" y="485"/>
                    <a:pt x="14945" y="687"/>
                    <a:pt x="14915" y="905"/>
                  </a:cubicBezTo>
                  <a:cubicBezTo>
                    <a:pt x="14738" y="2727"/>
                    <a:pt x="14231" y="4490"/>
                    <a:pt x="13434" y="6109"/>
                  </a:cubicBezTo>
                  <a:cubicBezTo>
                    <a:pt x="12648" y="7708"/>
                    <a:pt x="11579" y="9165"/>
                    <a:pt x="10282" y="10423"/>
                  </a:cubicBezTo>
                  <a:cubicBezTo>
                    <a:pt x="7707" y="12923"/>
                    <a:pt x="4376" y="14497"/>
                    <a:pt x="810" y="14901"/>
                  </a:cubicBezTo>
                  <a:cubicBezTo>
                    <a:pt x="571" y="14928"/>
                    <a:pt x="351" y="15048"/>
                    <a:pt x="200" y="15236"/>
                  </a:cubicBezTo>
                  <a:cubicBezTo>
                    <a:pt x="64" y="15406"/>
                    <a:pt x="-6" y="15621"/>
                    <a:pt x="1" y="15839"/>
                  </a:cubicBezTo>
                  <a:lnTo>
                    <a:pt x="25" y="16553"/>
                  </a:lnTo>
                  <a:cubicBezTo>
                    <a:pt x="26" y="16914"/>
                    <a:pt x="56" y="17269"/>
                    <a:pt x="113" y="17619"/>
                  </a:cubicBezTo>
                  <a:cubicBezTo>
                    <a:pt x="169" y="17966"/>
                    <a:pt x="251" y="18309"/>
                    <a:pt x="376" y="18635"/>
                  </a:cubicBezTo>
                  <a:cubicBezTo>
                    <a:pt x="628" y="19296"/>
                    <a:pt x="1046" y="19888"/>
                    <a:pt x="1594" y="20361"/>
                  </a:cubicBezTo>
                  <a:cubicBezTo>
                    <a:pt x="2113" y="20811"/>
                    <a:pt x="2723" y="21133"/>
                    <a:pt x="3374" y="21304"/>
                  </a:cubicBezTo>
                  <a:cubicBezTo>
                    <a:pt x="3682" y="21385"/>
                    <a:pt x="4001" y="21431"/>
                    <a:pt x="4321" y="21465"/>
                  </a:cubicBezTo>
                  <a:cubicBezTo>
                    <a:pt x="4694" y="21506"/>
                    <a:pt x="5071" y="21530"/>
                    <a:pt x="5453" y="21534"/>
                  </a:cubicBezTo>
                  <a:lnTo>
                    <a:pt x="20058" y="21556"/>
                  </a:lnTo>
                  <a:cubicBezTo>
                    <a:pt x="20456" y="21590"/>
                    <a:pt x="20849" y="21451"/>
                    <a:pt x="21136" y="21173"/>
                  </a:cubicBezTo>
                  <a:cubicBezTo>
                    <a:pt x="21408" y="20911"/>
                    <a:pt x="21560" y="20545"/>
                    <a:pt x="21556" y="20167"/>
                  </a:cubicBezTo>
                  <a:lnTo>
                    <a:pt x="21594" y="5319"/>
                  </a:lnTo>
                  <a:cubicBezTo>
                    <a:pt x="21592" y="4997"/>
                    <a:pt x="21574" y="4681"/>
                    <a:pt x="21542" y="4364"/>
                  </a:cubicBezTo>
                  <a:cubicBezTo>
                    <a:pt x="21510" y="4053"/>
                    <a:pt x="21462" y="3743"/>
                    <a:pt x="21385" y="3441"/>
                  </a:cubicBezTo>
                  <a:cubicBezTo>
                    <a:pt x="21236" y="2856"/>
                    <a:pt x="20976" y="2300"/>
                    <a:pt x="20611" y="1805"/>
                  </a:cubicBezTo>
                  <a:cubicBezTo>
                    <a:pt x="20186" y="1228"/>
                    <a:pt x="19639" y="760"/>
                    <a:pt x="19002" y="473"/>
                  </a:cubicBezTo>
                  <a:cubicBezTo>
                    <a:pt x="18683" y="329"/>
                    <a:pt x="18346" y="234"/>
                    <a:pt x="18001" y="162"/>
                  </a:cubicBezTo>
                  <a:cubicBezTo>
                    <a:pt x="17663" y="92"/>
                    <a:pt x="17317" y="45"/>
                    <a:pt x="16966" y="24"/>
                  </a:cubicBezTo>
                  <a:lnTo>
                    <a:pt x="15995" y="1"/>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4" name="Shape"/>
            <p:cNvSpPr/>
            <p:nvPr/>
          </p:nvSpPr>
          <p:spPr>
            <a:xfrm>
              <a:off x="3886072" y="1303995"/>
              <a:ext cx="2313417" cy="2301285"/>
            </a:xfrm>
            <a:custGeom>
              <a:avLst/>
              <a:gdLst/>
              <a:ahLst/>
              <a:cxnLst>
                <a:cxn ang="0">
                  <a:pos x="wd2" y="hd2"/>
                </a:cxn>
                <a:cxn ang="5400000">
                  <a:pos x="wd2" y="hd2"/>
                </a:cxn>
                <a:cxn ang="10800000">
                  <a:pos x="wd2" y="hd2"/>
                </a:cxn>
                <a:cxn ang="16200000">
                  <a:pos x="wd2" y="hd2"/>
                </a:cxn>
              </a:cxnLst>
              <a:rect l="0" t="0" r="r" b="b"/>
              <a:pathLst>
                <a:path w="21518" h="21596" extrusionOk="0">
                  <a:moveTo>
                    <a:pt x="1452" y="2"/>
                  </a:moveTo>
                  <a:cubicBezTo>
                    <a:pt x="1131" y="18"/>
                    <a:pt x="819" y="136"/>
                    <a:pt x="566" y="344"/>
                  </a:cubicBezTo>
                  <a:cubicBezTo>
                    <a:pt x="192" y="651"/>
                    <a:pt x="-17" y="1117"/>
                    <a:pt x="1" y="1603"/>
                  </a:cubicBezTo>
                  <a:lnTo>
                    <a:pt x="45" y="13320"/>
                  </a:lnTo>
                  <a:cubicBezTo>
                    <a:pt x="64" y="13900"/>
                    <a:pt x="105" y="14473"/>
                    <a:pt x="167" y="15041"/>
                  </a:cubicBezTo>
                  <a:cubicBezTo>
                    <a:pt x="226" y="15582"/>
                    <a:pt x="304" y="16120"/>
                    <a:pt x="459" y="16639"/>
                  </a:cubicBezTo>
                  <a:cubicBezTo>
                    <a:pt x="766" y="17669"/>
                    <a:pt x="1359" y="18594"/>
                    <a:pt x="2116" y="19384"/>
                  </a:cubicBezTo>
                  <a:cubicBezTo>
                    <a:pt x="2922" y="20224"/>
                    <a:pt x="3888" y="20882"/>
                    <a:pt x="4974" y="21205"/>
                  </a:cubicBezTo>
                  <a:cubicBezTo>
                    <a:pt x="5494" y="21359"/>
                    <a:pt x="6037" y="21434"/>
                    <a:pt x="6579" y="21488"/>
                  </a:cubicBezTo>
                  <a:cubicBezTo>
                    <a:pt x="7157" y="21546"/>
                    <a:pt x="7739" y="21583"/>
                    <a:pt x="8329" y="21596"/>
                  </a:cubicBezTo>
                  <a:lnTo>
                    <a:pt x="20142" y="21596"/>
                  </a:lnTo>
                  <a:cubicBezTo>
                    <a:pt x="20518" y="21555"/>
                    <a:pt x="20868" y="21374"/>
                    <a:pt x="21120" y="21089"/>
                  </a:cubicBezTo>
                  <a:cubicBezTo>
                    <a:pt x="21446" y="20723"/>
                    <a:pt x="21583" y="20224"/>
                    <a:pt x="21490" y="19741"/>
                  </a:cubicBezTo>
                  <a:cubicBezTo>
                    <a:pt x="20787" y="14681"/>
                    <a:pt x="18441" y="9997"/>
                    <a:pt x="14823" y="6423"/>
                  </a:cubicBezTo>
                  <a:cubicBezTo>
                    <a:pt x="11275" y="2918"/>
                    <a:pt x="6699" y="672"/>
                    <a:pt x="1777" y="20"/>
                  </a:cubicBezTo>
                  <a:cubicBezTo>
                    <a:pt x="1669" y="3"/>
                    <a:pt x="1559" y="-4"/>
                    <a:pt x="1452" y="2"/>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5" name="Shape"/>
            <p:cNvSpPr/>
            <p:nvPr/>
          </p:nvSpPr>
          <p:spPr>
            <a:xfrm>
              <a:off x="1300643" y="1303995"/>
              <a:ext cx="2313417" cy="2301285"/>
            </a:xfrm>
            <a:custGeom>
              <a:avLst/>
              <a:gdLst/>
              <a:ahLst/>
              <a:cxnLst>
                <a:cxn ang="0">
                  <a:pos x="wd2" y="hd2"/>
                </a:cxn>
                <a:cxn ang="5400000">
                  <a:pos x="wd2" y="hd2"/>
                </a:cxn>
                <a:cxn ang="10800000">
                  <a:pos x="wd2" y="hd2"/>
                </a:cxn>
                <a:cxn ang="16200000">
                  <a:pos x="wd2" y="hd2"/>
                </a:cxn>
              </a:cxnLst>
              <a:rect l="0" t="0" r="r" b="b"/>
              <a:pathLst>
                <a:path w="21518" h="21596" extrusionOk="0">
                  <a:moveTo>
                    <a:pt x="20066" y="2"/>
                  </a:moveTo>
                  <a:cubicBezTo>
                    <a:pt x="19959" y="-4"/>
                    <a:pt x="19849" y="3"/>
                    <a:pt x="19741" y="20"/>
                  </a:cubicBezTo>
                  <a:cubicBezTo>
                    <a:pt x="14819" y="672"/>
                    <a:pt x="10243" y="2918"/>
                    <a:pt x="6695" y="6423"/>
                  </a:cubicBezTo>
                  <a:cubicBezTo>
                    <a:pt x="3077" y="9997"/>
                    <a:pt x="731" y="14681"/>
                    <a:pt x="28" y="19741"/>
                  </a:cubicBezTo>
                  <a:cubicBezTo>
                    <a:pt x="-65" y="20224"/>
                    <a:pt x="72" y="20723"/>
                    <a:pt x="398" y="21089"/>
                  </a:cubicBezTo>
                  <a:cubicBezTo>
                    <a:pt x="650" y="21374"/>
                    <a:pt x="1000" y="21555"/>
                    <a:pt x="1376" y="21596"/>
                  </a:cubicBezTo>
                  <a:lnTo>
                    <a:pt x="13189" y="21596"/>
                  </a:lnTo>
                  <a:cubicBezTo>
                    <a:pt x="13779" y="21583"/>
                    <a:pt x="14361" y="21546"/>
                    <a:pt x="14939" y="21488"/>
                  </a:cubicBezTo>
                  <a:cubicBezTo>
                    <a:pt x="15481" y="21434"/>
                    <a:pt x="16024" y="21359"/>
                    <a:pt x="16544" y="21205"/>
                  </a:cubicBezTo>
                  <a:cubicBezTo>
                    <a:pt x="17630" y="20882"/>
                    <a:pt x="18592" y="20224"/>
                    <a:pt x="19398" y="19384"/>
                  </a:cubicBezTo>
                  <a:cubicBezTo>
                    <a:pt x="20156" y="18594"/>
                    <a:pt x="20752" y="17669"/>
                    <a:pt x="21059" y="16639"/>
                  </a:cubicBezTo>
                  <a:cubicBezTo>
                    <a:pt x="21214" y="16120"/>
                    <a:pt x="21292" y="15582"/>
                    <a:pt x="21351" y="15041"/>
                  </a:cubicBezTo>
                  <a:cubicBezTo>
                    <a:pt x="21413" y="14473"/>
                    <a:pt x="21454" y="13900"/>
                    <a:pt x="21473" y="13320"/>
                  </a:cubicBezTo>
                  <a:lnTo>
                    <a:pt x="21517" y="1603"/>
                  </a:lnTo>
                  <a:cubicBezTo>
                    <a:pt x="21535" y="1117"/>
                    <a:pt x="21326" y="651"/>
                    <a:pt x="20952" y="344"/>
                  </a:cubicBezTo>
                  <a:cubicBezTo>
                    <a:pt x="20699" y="136"/>
                    <a:pt x="20387" y="18"/>
                    <a:pt x="20066" y="2"/>
                  </a:cubicBezTo>
                  <a:close/>
                </a:path>
              </a:pathLst>
            </a:cu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6" name="Circle"/>
            <p:cNvSpPr/>
            <p:nvPr/>
          </p:nvSpPr>
          <p:spPr>
            <a:xfrm>
              <a:off x="1610130" y="1613433"/>
              <a:ext cx="4274971" cy="4274971"/>
            </a:xfrm>
            <a:prstGeom prst="ellipse">
              <a:avLst/>
            </a:prstGeom>
            <a:solidFill>
              <a:schemeClr val="bg2">
                <a:alpha val="8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7" name="Circle"/>
            <p:cNvSpPr/>
            <p:nvPr/>
          </p:nvSpPr>
          <p:spPr>
            <a:xfrm>
              <a:off x="2048622" y="2051925"/>
              <a:ext cx="3397988" cy="3397988"/>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78" name="SWOT"/>
            <p:cNvSpPr txBox="1"/>
            <p:nvPr/>
          </p:nvSpPr>
          <p:spPr>
            <a:xfrm>
              <a:off x="3037173" y="3473457"/>
              <a:ext cx="142088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SWOT</a:t>
              </a:r>
            </a:p>
          </p:txBody>
        </p:sp>
        <p:sp>
          <p:nvSpPr>
            <p:cNvPr id="1079" name="Strengths"/>
            <p:cNvSpPr txBox="1"/>
            <p:nvPr/>
          </p:nvSpPr>
          <p:spPr>
            <a:xfrm>
              <a:off x="448431" y="409822"/>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Strengths</a:t>
              </a:r>
            </a:p>
          </p:txBody>
        </p:sp>
        <p:sp>
          <p:nvSpPr>
            <p:cNvPr id="1080" name="Weaknesses"/>
            <p:cNvSpPr txBox="1"/>
            <p:nvPr/>
          </p:nvSpPr>
          <p:spPr>
            <a:xfrm>
              <a:off x="4674344" y="409822"/>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Weaknesses</a:t>
              </a:r>
            </a:p>
          </p:txBody>
        </p:sp>
        <p:sp>
          <p:nvSpPr>
            <p:cNvPr id="1081" name="Opportunities"/>
            <p:cNvSpPr txBox="1"/>
            <p:nvPr/>
          </p:nvSpPr>
          <p:spPr>
            <a:xfrm>
              <a:off x="452551" y="6446130"/>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Opportunities</a:t>
              </a:r>
            </a:p>
          </p:txBody>
        </p:sp>
        <p:sp>
          <p:nvSpPr>
            <p:cNvPr id="1082" name="Threats"/>
            <p:cNvSpPr txBox="1"/>
            <p:nvPr/>
          </p:nvSpPr>
          <p:spPr>
            <a:xfrm>
              <a:off x="4678464" y="6446130"/>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Threats</a:t>
              </a:r>
            </a:p>
          </p:txBody>
        </p:sp>
      </p:grpSp>
      <p:sp>
        <p:nvSpPr>
          <p:cNvPr id="1085" name="Lorem ipsum dolor sit amet, consectetur adipiscing blandit elit, sed do eiusmod tempor incididunt ut labore et dolore magna aliqua. Arcu dictum varius duis at consectetur quis lorem donec. Volutpat maecenas volutpat blandit aliquam. Egestas quis ipsum su"/>
          <p:cNvSpPr txBox="1"/>
          <p:nvPr/>
        </p:nvSpPr>
        <p:spPr>
          <a:xfrm>
            <a:off x="12203223" y="5212049"/>
            <a:ext cx="9915158" cy="20965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a:t>
            </a:r>
            <a:r>
              <a:rPr dirty="0" err="1">
                <a:solidFill>
                  <a:schemeClr val="tx2"/>
                </a:solidFill>
              </a:rPr>
              <a:t>quis</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endParaRPr dirty="0">
              <a:solidFill>
                <a:schemeClr val="tx2"/>
              </a:solidFill>
            </a:endParaRPr>
          </a:p>
        </p:txBody>
      </p:sp>
      <p:grpSp>
        <p:nvGrpSpPr>
          <p:cNvPr id="4" name="Group 3">
            <a:extLst>
              <a:ext uri="{FF2B5EF4-FFF2-40B4-BE49-F238E27FC236}">
                <a16:creationId xmlns:a16="http://schemas.microsoft.com/office/drawing/2014/main" id="{F030BF79-8608-E04C-A73A-365C96A72812}"/>
              </a:ext>
            </a:extLst>
          </p:cNvPr>
          <p:cNvGrpSpPr/>
          <p:nvPr/>
        </p:nvGrpSpPr>
        <p:grpSpPr>
          <a:xfrm>
            <a:off x="12151507" y="3142139"/>
            <a:ext cx="8544284" cy="1855714"/>
            <a:chOff x="12151507" y="3142139"/>
            <a:chExt cx="8544284" cy="1855714"/>
          </a:xfrm>
        </p:grpSpPr>
        <p:sp>
          <p:nvSpPr>
            <p:cNvPr id="1084" name="SWOT Analysis"/>
            <p:cNvSpPr txBox="1"/>
            <p:nvPr/>
          </p:nvSpPr>
          <p:spPr>
            <a:xfrm>
              <a:off x="12151507" y="3664352"/>
              <a:ext cx="8544284" cy="1333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SWOT Analysis</a:t>
              </a:r>
            </a:p>
          </p:txBody>
        </p:sp>
        <p:grpSp>
          <p:nvGrpSpPr>
            <p:cNvPr id="2" name="Group 1">
              <a:extLst>
                <a:ext uri="{FF2B5EF4-FFF2-40B4-BE49-F238E27FC236}">
                  <a16:creationId xmlns:a16="http://schemas.microsoft.com/office/drawing/2014/main" id="{09EA5A0C-F8C7-F945-A671-B17DAE463DD5}"/>
                </a:ext>
              </a:extLst>
            </p:cNvPr>
            <p:cNvGrpSpPr/>
            <p:nvPr/>
          </p:nvGrpSpPr>
          <p:grpSpPr>
            <a:xfrm>
              <a:off x="12261573" y="3142139"/>
              <a:ext cx="3393044" cy="337336"/>
              <a:chOff x="12261573" y="3142139"/>
              <a:chExt cx="3393044" cy="337336"/>
            </a:xfrm>
          </p:grpSpPr>
          <p:sp>
            <p:nvSpPr>
              <p:cNvPr id="1086" name="Rectangle"/>
              <p:cNvSpPr/>
              <p:nvPr/>
            </p:nvSpPr>
            <p:spPr>
              <a:xfrm>
                <a:off x="12261573" y="3319973"/>
                <a:ext cx="332271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87" name="Subtitle Text"/>
              <p:cNvSpPr/>
              <p:nvPr/>
            </p:nvSpPr>
            <p:spPr>
              <a:xfrm>
                <a:off x="12313289" y="3142139"/>
                <a:ext cx="3341328"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69F3A4EC-9CD8-A649-86E0-9AFE1D1B1264}"/>
              </a:ext>
            </a:extLst>
          </p:cNvPr>
          <p:cNvGrpSpPr/>
          <p:nvPr/>
        </p:nvGrpSpPr>
        <p:grpSpPr>
          <a:xfrm>
            <a:off x="12229424" y="7782633"/>
            <a:ext cx="9868604" cy="3119308"/>
            <a:chOff x="12229424" y="7782633"/>
            <a:chExt cx="9868604" cy="3119308"/>
          </a:xfrm>
        </p:grpSpPr>
        <p:sp>
          <p:nvSpPr>
            <p:cNvPr id="1089" name="Strengths"/>
            <p:cNvSpPr txBox="1"/>
            <p:nvPr/>
          </p:nvSpPr>
          <p:spPr>
            <a:xfrm>
              <a:off x="12729185" y="77826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Strengths</a:t>
              </a:r>
            </a:p>
          </p:txBody>
        </p:sp>
        <p:sp>
          <p:nvSpPr>
            <p:cNvPr id="1090" name="Lorem ipsum dolor sit amet, elit, sed do dolor sit eiusmod tempor"/>
            <p:cNvSpPr txBox="1"/>
            <p:nvPr/>
          </p:nvSpPr>
          <p:spPr>
            <a:xfrm>
              <a:off x="12235270" y="8364732"/>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091" name="Circle"/>
            <p:cNvSpPr/>
            <p:nvPr/>
          </p:nvSpPr>
          <p:spPr>
            <a:xfrm>
              <a:off x="12261031" y="7875882"/>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92" name="1"/>
            <p:cNvSpPr txBox="1"/>
            <p:nvPr/>
          </p:nvSpPr>
          <p:spPr>
            <a:xfrm>
              <a:off x="12261031" y="78778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094" name="Weaknesses"/>
            <p:cNvSpPr txBox="1"/>
            <p:nvPr/>
          </p:nvSpPr>
          <p:spPr>
            <a:xfrm>
              <a:off x="18046253" y="77826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Weaknesses</a:t>
              </a:r>
            </a:p>
          </p:txBody>
        </p:sp>
        <p:sp>
          <p:nvSpPr>
            <p:cNvPr id="1095" name="Lorem ipsum dolor sit amet, elit, sed do dolor sit eiusmod tempor"/>
            <p:cNvSpPr txBox="1"/>
            <p:nvPr/>
          </p:nvSpPr>
          <p:spPr>
            <a:xfrm>
              <a:off x="17552338" y="8364732"/>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096" name="Circle"/>
            <p:cNvSpPr/>
            <p:nvPr/>
          </p:nvSpPr>
          <p:spPr>
            <a:xfrm>
              <a:off x="17578099" y="7875882"/>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097" name="2"/>
            <p:cNvSpPr txBox="1"/>
            <p:nvPr/>
          </p:nvSpPr>
          <p:spPr>
            <a:xfrm>
              <a:off x="17585299" y="78706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1099" name="Opportunities"/>
            <p:cNvSpPr txBox="1"/>
            <p:nvPr/>
          </p:nvSpPr>
          <p:spPr>
            <a:xfrm>
              <a:off x="12723339" y="9442101"/>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Opportunities</a:t>
              </a:r>
            </a:p>
          </p:txBody>
        </p:sp>
        <p:sp>
          <p:nvSpPr>
            <p:cNvPr id="1100" name="Lorem ipsum dolor sit amet, elit, sed do dolor sit eiusmod tempor"/>
            <p:cNvSpPr txBox="1"/>
            <p:nvPr/>
          </p:nvSpPr>
          <p:spPr>
            <a:xfrm>
              <a:off x="12229424" y="10024200"/>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101" name="Circle"/>
            <p:cNvSpPr/>
            <p:nvPr/>
          </p:nvSpPr>
          <p:spPr>
            <a:xfrm>
              <a:off x="12255185" y="9535350"/>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02" name="3"/>
            <p:cNvSpPr txBox="1"/>
            <p:nvPr/>
          </p:nvSpPr>
          <p:spPr>
            <a:xfrm>
              <a:off x="12262385" y="952507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1104" name="Threats"/>
            <p:cNvSpPr txBox="1"/>
            <p:nvPr/>
          </p:nvSpPr>
          <p:spPr>
            <a:xfrm>
              <a:off x="18040406" y="9442101"/>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Threats</a:t>
              </a:r>
            </a:p>
          </p:txBody>
        </p:sp>
        <p:sp>
          <p:nvSpPr>
            <p:cNvPr id="1105" name="Lorem ipsum dolor sit amet, elit, sed do dolor sit eiusmod tempor"/>
            <p:cNvSpPr txBox="1"/>
            <p:nvPr/>
          </p:nvSpPr>
          <p:spPr>
            <a:xfrm>
              <a:off x="17546491" y="10024200"/>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06" name="Circle"/>
            <p:cNvSpPr/>
            <p:nvPr/>
          </p:nvSpPr>
          <p:spPr>
            <a:xfrm>
              <a:off x="17572252" y="9535350"/>
              <a:ext cx="359353" cy="359353"/>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07" name="4"/>
            <p:cNvSpPr txBox="1"/>
            <p:nvPr/>
          </p:nvSpPr>
          <p:spPr>
            <a:xfrm>
              <a:off x="17572252" y="952507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83"/>
                                        </p:tgtEl>
                                        <p:attrNameLst>
                                          <p:attrName>style.visibility</p:attrName>
                                        </p:attrNameLst>
                                      </p:cBhvr>
                                      <p:to>
                                        <p:strVal val="visible"/>
                                      </p:to>
                                    </p:set>
                                    <p:anim calcmode="lin" valueType="num">
                                      <p:cBhvr>
                                        <p:cTn id="7" dur="500" fill="hold"/>
                                        <p:tgtEl>
                                          <p:spTgt spid="1083"/>
                                        </p:tgtEl>
                                        <p:attrNameLst>
                                          <p:attrName>ppt_w</p:attrName>
                                        </p:attrNameLst>
                                      </p:cBhvr>
                                      <p:tavLst>
                                        <p:tav tm="0">
                                          <p:val>
                                            <p:fltVal val="0"/>
                                          </p:val>
                                        </p:tav>
                                        <p:tav tm="100000">
                                          <p:val>
                                            <p:strVal val="#ppt_w"/>
                                          </p:val>
                                        </p:tav>
                                      </p:tavLst>
                                    </p:anim>
                                    <p:anim calcmode="lin" valueType="num">
                                      <p:cBhvr>
                                        <p:cTn id="8" dur="500" fill="hold"/>
                                        <p:tgtEl>
                                          <p:spTgt spid="1083"/>
                                        </p:tgtEl>
                                        <p:attrNameLst>
                                          <p:attrName>ppt_h</p:attrName>
                                        </p:attrNameLst>
                                      </p:cBhvr>
                                      <p:tavLst>
                                        <p:tav tm="0">
                                          <p:val>
                                            <p:fltVal val="0"/>
                                          </p:val>
                                        </p:tav>
                                        <p:tav tm="100000">
                                          <p:val>
                                            <p:strVal val="#ppt_h"/>
                                          </p:val>
                                        </p:tav>
                                      </p:tavLst>
                                    </p:anim>
                                    <p:animEffect transition="in" filter="fade">
                                      <p:cBhvr>
                                        <p:cTn id="9" dur="500"/>
                                        <p:tgtEl>
                                          <p:spTgt spid="108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85"/>
                                        </p:tgtEl>
                                        <p:attrNameLst>
                                          <p:attrName>style.visibility</p:attrName>
                                        </p:attrNameLst>
                                      </p:cBhvr>
                                      <p:to>
                                        <p:strVal val="visible"/>
                                      </p:to>
                                    </p:set>
                                    <p:anim calcmode="lin" valueType="num">
                                      <p:cBhvr additive="base">
                                        <p:cTn id="20" dur="500" fill="hold"/>
                                        <p:tgtEl>
                                          <p:spTgt spid="1085"/>
                                        </p:tgtEl>
                                        <p:attrNameLst>
                                          <p:attrName>ppt_x</p:attrName>
                                        </p:attrNameLst>
                                      </p:cBhvr>
                                      <p:tavLst>
                                        <p:tav tm="0">
                                          <p:val>
                                            <p:strVal val="#ppt_x"/>
                                          </p:val>
                                        </p:tav>
                                        <p:tav tm="100000">
                                          <p:val>
                                            <p:strVal val="#ppt_x"/>
                                          </p:val>
                                        </p:tav>
                                      </p:tavLst>
                                    </p:anim>
                                    <p:anim calcmode="lin" valueType="num">
                                      <p:cBhvr additive="base">
                                        <p:cTn id="21" dur="500" fill="hold"/>
                                        <p:tgtEl>
                                          <p:spTgt spid="108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76</a:t>
            </a:fld>
            <a:endParaRPr/>
          </a:p>
        </p:txBody>
      </p:sp>
      <p:grpSp>
        <p:nvGrpSpPr>
          <p:cNvPr id="3" name="Group 2">
            <a:extLst>
              <a:ext uri="{FF2B5EF4-FFF2-40B4-BE49-F238E27FC236}">
                <a16:creationId xmlns:a16="http://schemas.microsoft.com/office/drawing/2014/main" id="{E457280D-BEF8-8841-BB96-532BC798302B}"/>
              </a:ext>
            </a:extLst>
          </p:cNvPr>
          <p:cNvGrpSpPr/>
          <p:nvPr/>
        </p:nvGrpSpPr>
        <p:grpSpPr>
          <a:xfrm>
            <a:off x="16384261" y="3451933"/>
            <a:ext cx="4545690" cy="1459840"/>
            <a:chOff x="16384261" y="3451933"/>
            <a:chExt cx="4545690" cy="1459840"/>
          </a:xfrm>
        </p:grpSpPr>
        <p:sp>
          <p:nvSpPr>
            <p:cNvPr id="1112" name="Weaknesses"/>
            <p:cNvSpPr txBox="1"/>
            <p:nvPr/>
          </p:nvSpPr>
          <p:spPr>
            <a:xfrm>
              <a:off x="16878176" y="34519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Weaknesses</a:t>
              </a:r>
            </a:p>
          </p:txBody>
        </p:sp>
        <p:sp>
          <p:nvSpPr>
            <p:cNvPr id="1113" name="Lorem ipsum dolor sit amet, elit, sed do dolor sit eiusmod tempor"/>
            <p:cNvSpPr txBox="1"/>
            <p:nvPr/>
          </p:nvSpPr>
          <p:spPr>
            <a:xfrm>
              <a:off x="16384261" y="4034032"/>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114" name="Circle"/>
            <p:cNvSpPr/>
            <p:nvPr/>
          </p:nvSpPr>
          <p:spPr>
            <a:xfrm>
              <a:off x="16410022" y="3545182"/>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15" name="2"/>
            <p:cNvSpPr txBox="1"/>
            <p:nvPr/>
          </p:nvSpPr>
          <p:spPr>
            <a:xfrm>
              <a:off x="16421111" y="3534992"/>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2" name="Group 1">
            <a:extLst>
              <a:ext uri="{FF2B5EF4-FFF2-40B4-BE49-F238E27FC236}">
                <a16:creationId xmlns:a16="http://schemas.microsoft.com/office/drawing/2014/main" id="{703B72C4-4B0C-5D4C-B394-B31D43DBFAA7}"/>
              </a:ext>
            </a:extLst>
          </p:cNvPr>
          <p:cNvGrpSpPr/>
          <p:nvPr/>
        </p:nvGrpSpPr>
        <p:grpSpPr>
          <a:xfrm>
            <a:off x="3451429" y="3451933"/>
            <a:ext cx="4545690" cy="1459840"/>
            <a:chOff x="3451429" y="3451933"/>
            <a:chExt cx="4545690" cy="1459840"/>
          </a:xfrm>
        </p:grpSpPr>
        <p:sp>
          <p:nvSpPr>
            <p:cNvPr id="1117" name="Strengths"/>
            <p:cNvSpPr txBox="1"/>
            <p:nvPr/>
          </p:nvSpPr>
          <p:spPr>
            <a:xfrm>
              <a:off x="3887130" y="34519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Strengths</a:t>
              </a:r>
            </a:p>
          </p:txBody>
        </p:sp>
        <p:sp>
          <p:nvSpPr>
            <p:cNvPr id="1118" name="Lorem ipsum dolor sit amet, elit, sed do dolor sit eiusmod tempor"/>
            <p:cNvSpPr txBox="1"/>
            <p:nvPr/>
          </p:nvSpPr>
          <p:spPr>
            <a:xfrm>
              <a:off x="3451429" y="4034032"/>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119" name="Circle"/>
            <p:cNvSpPr/>
            <p:nvPr/>
          </p:nvSpPr>
          <p:spPr>
            <a:xfrm>
              <a:off x="7579292" y="3545182"/>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20" name="1"/>
            <p:cNvSpPr txBox="1"/>
            <p:nvPr/>
          </p:nvSpPr>
          <p:spPr>
            <a:xfrm>
              <a:off x="7579291" y="354131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4" name="Group 3">
            <a:extLst>
              <a:ext uri="{FF2B5EF4-FFF2-40B4-BE49-F238E27FC236}">
                <a16:creationId xmlns:a16="http://schemas.microsoft.com/office/drawing/2014/main" id="{4F2A471E-61CC-4240-8637-AD1429CE1FE6}"/>
              </a:ext>
            </a:extLst>
          </p:cNvPr>
          <p:cNvGrpSpPr/>
          <p:nvPr/>
        </p:nvGrpSpPr>
        <p:grpSpPr>
          <a:xfrm>
            <a:off x="16396961" y="9329181"/>
            <a:ext cx="4545690" cy="1459840"/>
            <a:chOff x="16396961" y="9329181"/>
            <a:chExt cx="4545690" cy="1459840"/>
          </a:xfrm>
        </p:grpSpPr>
        <p:sp>
          <p:nvSpPr>
            <p:cNvPr id="1122" name="Opportunities"/>
            <p:cNvSpPr txBox="1"/>
            <p:nvPr/>
          </p:nvSpPr>
          <p:spPr>
            <a:xfrm>
              <a:off x="16883463" y="9329181"/>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Opportunities</a:t>
              </a:r>
            </a:p>
          </p:txBody>
        </p:sp>
        <p:sp>
          <p:nvSpPr>
            <p:cNvPr id="1123" name="Lorem ipsum dolor sit amet, elit, sed do dolor sit eiusmod tempor"/>
            <p:cNvSpPr txBox="1"/>
            <p:nvPr/>
          </p:nvSpPr>
          <p:spPr>
            <a:xfrm>
              <a:off x="16396961" y="9911280"/>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24" name="Circle"/>
            <p:cNvSpPr/>
            <p:nvPr/>
          </p:nvSpPr>
          <p:spPr>
            <a:xfrm>
              <a:off x="16421109" y="9422430"/>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25" name="3"/>
            <p:cNvSpPr txBox="1"/>
            <p:nvPr/>
          </p:nvSpPr>
          <p:spPr>
            <a:xfrm>
              <a:off x="16428621" y="941373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5" name="Group 4">
            <a:extLst>
              <a:ext uri="{FF2B5EF4-FFF2-40B4-BE49-F238E27FC236}">
                <a16:creationId xmlns:a16="http://schemas.microsoft.com/office/drawing/2014/main" id="{A1DAEF87-35F5-7149-A2AA-B77E845CD1A5}"/>
              </a:ext>
            </a:extLst>
          </p:cNvPr>
          <p:cNvGrpSpPr/>
          <p:nvPr/>
        </p:nvGrpSpPr>
        <p:grpSpPr>
          <a:xfrm>
            <a:off x="3441349" y="9329181"/>
            <a:ext cx="4545690" cy="1459840"/>
            <a:chOff x="3441349" y="9329181"/>
            <a:chExt cx="4545690" cy="1459840"/>
          </a:xfrm>
        </p:grpSpPr>
        <p:sp>
          <p:nvSpPr>
            <p:cNvPr id="1128" name="Threats"/>
            <p:cNvSpPr txBox="1"/>
            <p:nvPr/>
          </p:nvSpPr>
          <p:spPr>
            <a:xfrm>
              <a:off x="5262494" y="9329181"/>
              <a:ext cx="222819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Threats</a:t>
              </a:r>
            </a:p>
          </p:txBody>
        </p:sp>
        <p:sp>
          <p:nvSpPr>
            <p:cNvPr id="1129" name="Lorem ipsum dolor sit amet, elit, sed do dolor sit eiusmod tempor"/>
            <p:cNvSpPr txBox="1"/>
            <p:nvPr/>
          </p:nvSpPr>
          <p:spPr>
            <a:xfrm>
              <a:off x="3441349" y="9911280"/>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30" name="Circle"/>
            <p:cNvSpPr/>
            <p:nvPr/>
          </p:nvSpPr>
          <p:spPr>
            <a:xfrm>
              <a:off x="7598846" y="942243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31" name="4"/>
            <p:cNvSpPr txBox="1"/>
            <p:nvPr/>
          </p:nvSpPr>
          <p:spPr>
            <a:xfrm>
              <a:off x="7592048" y="941467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6" name="Group 5">
            <a:extLst>
              <a:ext uri="{FF2B5EF4-FFF2-40B4-BE49-F238E27FC236}">
                <a16:creationId xmlns:a16="http://schemas.microsoft.com/office/drawing/2014/main" id="{619A4AC5-8B74-F64A-9B8E-F6C05FBB2933}"/>
              </a:ext>
            </a:extLst>
          </p:cNvPr>
          <p:cNvGrpSpPr/>
          <p:nvPr/>
        </p:nvGrpSpPr>
        <p:grpSpPr>
          <a:xfrm>
            <a:off x="7939542" y="2835275"/>
            <a:ext cx="8483206" cy="8484793"/>
            <a:chOff x="7939542" y="2835275"/>
            <a:chExt cx="8483206" cy="8484793"/>
          </a:xfrm>
        </p:grpSpPr>
        <p:sp>
          <p:nvSpPr>
            <p:cNvPr id="1135" name="Circle"/>
            <p:cNvSpPr/>
            <p:nvPr/>
          </p:nvSpPr>
          <p:spPr>
            <a:xfrm>
              <a:off x="8565064" y="3466015"/>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36" name="Circle"/>
            <p:cNvSpPr/>
            <p:nvPr/>
          </p:nvSpPr>
          <p:spPr>
            <a:xfrm>
              <a:off x="14398597" y="3466015"/>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37" name="Circle"/>
            <p:cNvSpPr/>
            <p:nvPr/>
          </p:nvSpPr>
          <p:spPr>
            <a:xfrm>
              <a:off x="8565064" y="9303781"/>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38" name="Circle"/>
            <p:cNvSpPr/>
            <p:nvPr/>
          </p:nvSpPr>
          <p:spPr>
            <a:xfrm>
              <a:off x="14398597" y="9303781"/>
              <a:ext cx="1399171" cy="139917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39" name="Shape"/>
            <p:cNvSpPr/>
            <p:nvPr/>
          </p:nvSpPr>
          <p:spPr>
            <a:xfrm>
              <a:off x="7939542" y="4807106"/>
              <a:ext cx="786778" cy="4449585"/>
            </a:xfrm>
            <a:custGeom>
              <a:avLst/>
              <a:gdLst/>
              <a:ahLst/>
              <a:cxnLst>
                <a:cxn ang="0">
                  <a:pos x="wd2" y="hd2"/>
                </a:cxn>
                <a:cxn ang="5400000">
                  <a:pos x="wd2" y="hd2"/>
                </a:cxn>
                <a:cxn ang="10800000">
                  <a:pos x="wd2" y="hd2"/>
                </a:cxn>
                <a:cxn ang="16200000">
                  <a:pos x="wd2" y="hd2"/>
                </a:cxn>
              </a:cxnLst>
              <a:rect l="0" t="0" r="r" b="b"/>
              <a:pathLst>
                <a:path w="21524" h="21573" extrusionOk="0">
                  <a:moveTo>
                    <a:pt x="18729" y="5"/>
                  </a:moveTo>
                  <a:cubicBezTo>
                    <a:pt x="18337" y="16"/>
                    <a:pt x="17966" y="45"/>
                    <a:pt x="17643" y="90"/>
                  </a:cubicBezTo>
                  <a:lnTo>
                    <a:pt x="11335" y="850"/>
                  </a:lnTo>
                  <a:cubicBezTo>
                    <a:pt x="10636" y="923"/>
                    <a:pt x="10204" y="1054"/>
                    <a:pt x="10206" y="1198"/>
                  </a:cubicBezTo>
                  <a:cubicBezTo>
                    <a:pt x="10208" y="1350"/>
                    <a:pt x="10693" y="1491"/>
                    <a:pt x="11455" y="1560"/>
                  </a:cubicBezTo>
                  <a:lnTo>
                    <a:pt x="12649" y="1677"/>
                  </a:lnTo>
                  <a:cubicBezTo>
                    <a:pt x="4225" y="4607"/>
                    <a:pt x="-14" y="7817"/>
                    <a:pt x="0" y="11029"/>
                  </a:cubicBezTo>
                  <a:cubicBezTo>
                    <a:pt x="16" y="14593"/>
                    <a:pt x="5226" y="18157"/>
                    <a:pt x="15635" y="21333"/>
                  </a:cubicBezTo>
                  <a:cubicBezTo>
                    <a:pt x="16052" y="21497"/>
                    <a:pt x="17027" y="21594"/>
                    <a:pt x="18034" y="21570"/>
                  </a:cubicBezTo>
                  <a:cubicBezTo>
                    <a:pt x="19914" y="21524"/>
                    <a:pt x="20869" y="21144"/>
                    <a:pt x="19804" y="20865"/>
                  </a:cubicBezTo>
                  <a:cubicBezTo>
                    <a:pt x="9789" y="17840"/>
                    <a:pt x="4729" y="14438"/>
                    <a:pt x="4669" y="11029"/>
                  </a:cubicBezTo>
                  <a:cubicBezTo>
                    <a:pt x="4615" y="7956"/>
                    <a:pt x="8680" y="4886"/>
                    <a:pt x="16742" y="2083"/>
                  </a:cubicBezTo>
                  <a:lnTo>
                    <a:pt x="17904" y="2197"/>
                  </a:lnTo>
                  <a:cubicBezTo>
                    <a:pt x="18509" y="2255"/>
                    <a:pt x="19234" y="2260"/>
                    <a:pt x="19858" y="2208"/>
                  </a:cubicBezTo>
                  <a:cubicBezTo>
                    <a:pt x="20643" y="2144"/>
                    <a:pt x="21139" y="2004"/>
                    <a:pt x="21140" y="1850"/>
                  </a:cubicBezTo>
                  <a:lnTo>
                    <a:pt x="21520" y="459"/>
                  </a:lnTo>
                  <a:cubicBezTo>
                    <a:pt x="21586" y="267"/>
                    <a:pt x="20932" y="92"/>
                    <a:pt x="19913" y="26"/>
                  </a:cubicBezTo>
                  <a:cubicBezTo>
                    <a:pt x="19527" y="2"/>
                    <a:pt x="19121" y="-6"/>
                    <a:pt x="18729" y="5"/>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0" name="Shape"/>
            <p:cNvSpPr/>
            <p:nvPr/>
          </p:nvSpPr>
          <p:spPr>
            <a:xfrm>
              <a:off x="10011104" y="2835275"/>
              <a:ext cx="4477548" cy="807369"/>
            </a:xfrm>
            <a:custGeom>
              <a:avLst/>
              <a:gdLst/>
              <a:ahLst/>
              <a:cxnLst>
                <a:cxn ang="0">
                  <a:pos x="wd2" y="hd2"/>
                </a:cxn>
                <a:cxn ang="5400000">
                  <a:pos x="wd2" y="hd2"/>
                </a:cxn>
                <a:cxn ang="10800000">
                  <a:pos x="wd2" y="hd2"/>
                </a:cxn>
                <a:cxn ang="16200000">
                  <a:pos x="wd2" y="hd2"/>
                </a:cxn>
              </a:cxnLst>
              <a:rect l="0" t="0" r="r" b="b"/>
              <a:pathLst>
                <a:path w="21538" h="21501" extrusionOk="0">
                  <a:moveTo>
                    <a:pt x="10444" y="0"/>
                  </a:moveTo>
                  <a:cubicBezTo>
                    <a:pt x="6903" y="0"/>
                    <a:pt x="3364" y="5092"/>
                    <a:pt x="209" y="15230"/>
                  </a:cubicBezTo>
                  <a:cubicBezTo>
                    <a:pt x="42" y="15729"/>
                    <a:pt x="-38" y="16806"/>
                    <a:pt x="18" y="17809"/>
                  </a:cubicBezTo>
                  <a:cubicBezTo>
                    <a:pt x="102" y="19299"/>
                    <a:pt x="420" y="19940"/>
                    <a:pt x="656" y="19088"/>
                  </a:cubicBezTo>
                  <a:cubicBezTo>
                    <a:pt x="3673" y="9427"/>
                    <a:pt x="7055" y="4549"/>
                    <a:pt x="10444" y="4545"/>
                  </a:cubicBezTo>
                  <a:cubicBezTo>
                    <a:pt x="13544" y="4541"/>
                    <a:pt x="16639" y="8660"/>
                    <a:pt x="19458" y="16763"/>
                  </a:cubicBezTo>
                  <a:lnTo>
                    <a:pt x="19372" y="17534"/>
                  </a:lnTo>
                  <a:cubicBezTo>
                    <a:pt x="19310" y="18108"/>
                    <a:pt x="19300" y="18806"/>
                    <a:pt x="19346" y="19426"/>
                  </a:cubicBezTo>
                  <a:cubicBezTo>
                    <a:pt x="19403" y="20205"/>
                    <a:pt x="19537" y="20729"/>
                    <a:pt x="19689" y="20768"/>
                  </a:cubicBezTo>
                  <a:lnTo>
                    <a:pt x="21064" y="21487"/>
                  </a:lnTo>
                  <a:cubicBezTo>
                    <a:pt x="21253" y="21600"/>
                    <a:pt x="21434" y="21014"/>
                    <a:pt x="21507" y="20039"/>
                  </a:cubicBezTo>
                  <a:cubicBezTo>
                    <a:pt x="21562" y="19302"/>
                    <a:pt x="21545" y="18459"/>
                    <a:pt x="21461" y="17809"/>
                  </a:cubicBezTo>
                  <a:lnTo>
                    <a:pt x="20760" y="11478"/>
                  </a:lnTo>
                  <a:cubicBezTo>
                    <a:pt x="20694" y="10779"/>
                    <a:pt x="20565" y="10329"/>
                    <a:pt x="20422" y="10294"/>
                  </a:cubicBezTo>
                  <a:cubicBezTo>
                    <a:pt x="20272" y="10258"/>
                    <a:pt x="20131" y="10691"/>
                    <a:pt x="20056" y="11415"/>
                  </a:cubicBezTo>
                  <a:lnTo>
                    <a:pt x="19892" y="12884"/>
                  </a:lnTo>
                  <a:cubicBezTo>
                    <a:pt x="16940" y="4337"/>
                    <a:pt x="13694" y="0"/>
                    <a:pt x="10444" y="0"/>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1" name="Shape"/>
            <p:cNvSpPr/>
            <p:nvPr/>
          </p:nvSpPr>
          <p:spPr>
            <a:xfrm>
              <a:off x="15650489" y="4921963"/>
              <a:ext cx="772259" cy="4431628"/>
            </a:xfrm>
            <a:custGeom>
              <a:avLst/>
              <a:gdLst/>
              <a:ahLst/>
              <a:cxnLst>
                <a:cxn ang="0">
                  <a:pos x="wd2" y="hd2"/>
                </a:cxn>
                <a:cxn ang="5400000">
                  <a:pos x="wd2" y="hd2"/>
                </a:cxn>
                <a:cxn ang="10800000">
                  <a:pos x="wd2" y="hd2"/>
                </a:cxn>
                <a:cxn ang="16200000">
                  <a:pos x="wd2" y="hd2"/>
                </a:cxn>
              </a:cxnLst>
              <a:rect l="0" t="0" r="r" b="b"/>
              <a:pathLst>
                <a:path w="21499" h="21571" extrusionOk="0">
                  <a:moveTo>
                    <a:pt x="3721" y="0"/>
                  </a:moveTo>
                  <a:cubicBezTo>
                    <a:pt x="3464" y="2"/>
                    <a:pt x="3198" y="11"/>
                    <a:pt x="2948" y="29"/>
                  </a:cubicBezTo>
                  <a:cubicBezTo>
                    <a:pt x="1617" y="123"/>
                    <a:pt x="1056" y="399"/>
                    <a:pt x="1732" y="620"/>
                  </a:cubicBezTo>
                  <a:cubicBezTo>
                    <a:pt x="11764" y="3672"/>
                    <a:pt x="16778" y="7091"/>
                    <a:pt x="16759" y="10513"/>
                  </a:cubicBezTo>
                  <a:cubicBezTo>
                    <a:pt x="16741" y="13576"/>
                    <a:pt x="12632" y="16636"/>
                    <a:pt x="4539" y="19433"/>
                  </a:cubicBezTo>
                  <a:lnTo>
                    <a:pt x="3931" y="19372"/>
                  </a:lnTo>
                  <a:cubicBezTo>
                    <a:pt x="3324" y="19311"/>
                    <a:pt x="2596" y="19304"/>
                    <a:pt x="1953" y="19352"/>
                  </a:cubicBezTo>
                  <a:cubicBezTo>
                    <a:pt x="1146" y="19413"/>
                    <a:pt x="606" y="19550"/>
                    <a:pt x="583" y="19704"/>
                  </a:cubicBezTo>
                  <a:lnTo>
                    <a:pt x="9" y="21099"/>
                  </a:lnTo>
                  <a:cubicBezTo>
                    <a:pt x="-86" y="21291"/>
                    <a:pt x="550" y="21471"/>
                    <a:pt x="1578" y="21541"/>
                  </a:cubicBezTo>
                  <a:cubicBezTo>
                    <a:pt x="2355" y="21594"/>
                    <a:pt x="3229" y="21574"/>
                    <a:pt x="3898" y="21487"/>
                  </a:cubicBezTo>
                  <a:lnTo>
                    <a:pt x="10428" y="20753"/>
                  </a:lnTo>
                  <a:cubicBezTo>
                    <a:pt x="11150" y="20683"/>
                    <a:pt x="11603" y="20551"/>
                    <a:pt x="11621" y="20407"/>
                  </a:cubicBezTo>
                  <a:cubicBezTo>
                    <a:pt x="11640" y="20255"/>
                    <a:pt x="11171" y="20113"/>
                    <a:pt x="10406" y="20040"/>
                  </a:cubicBezTo>
                  <a:lnTo>
                    <a:pt x="8660" y="19858"/>
                  </a:lnTo>
                  <a:cubicBezTo>
                    <a:pt x="17185" y="16930"/>
                    <a:pt x="21484" y="13724"/>
                    <a:pt x="21498" y="10515"/>
                  </a:cubicBezTo>
                  <a:cubicBezTo>
                    <a:pt x="21514" y="6939"/>
                    <a:pt x="16251" y="3361"/>
                    <a:pt x="5710" y="172"/>
                  </a:cubicBezTo>
                  <a:cubicBezTo>
                    <a:pt x="5246" y="56"/>
                    <a:pt x="4494" y="-6"/>
                    <a:pt x="3721" y="0"/>
                  </a:cubicBez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2" name="Shape"/>
            <p:cNvSpPr/>
            <p:nvPr/>
          </p:nvSpPr>
          <p:spPr>
            <a:xfrm>
              <a:off x="9885423" y="10508616"/>
              <a:ext cx="4455405" cy="811452"/>
            </a:xfrm>
            <a:custGeom>
              <a:avLst/>
              <a:gdLst/>
              <a:ahLst/>
              <a:cxnLst>
                <a:cxn ang="0">
                  <a:pos x="wd2" y="hd2"/>
                </a:cxn>
                <a:cxn ang="5400000">
                  <a:pos x="wd2" y="hd2"/>
                </a:cxn>
                <a:cxn ang="10800000">
                  <a:pos x="wd2" y="hd2"/>
                </a:cxn>
                <a:cxn ang="16200000">
                  <a:pos x="wd2" y="hd2"/>
                </a:cxn>
              </a:cxnLst>
              <a:rect l="0" t="0" r="r" b="b"/>
              <a:pathLst>
                <a:path w="21570" h="21513" extrusionOk="0">
                  <a:moveTo>
                    <a:pt x="463" y="6"/>
                  </a:moveTo>
                  <a:cubicBezTo>
                    <a:pt x="272" y="-70"/>
                    <a:pt x="94" y="559"/>
                    <a:pt x="27" y="1543"/>
                  </a:cubicBezTo>
                  <a:cubicBezTo>
                    <a:pt x="-24" y="2287"/>
                    <a:pt x="-2" y="3121"/>
                    <a:pt x="86" y="3752"/>
                  </a:cubicBezTo>
                  <a:lnTo>
                    <a:pt x="832" y="9908"/>
                  </a:lnTo>
                  <a:cubicBezTo>
                    <a:pt x="903" y="10590"/>
                    <a:pt x="1036" y="11016"/>
                    <a:pt x="1180" y="11023"/>
                  </a:cubicBezTo>
                  <a:cubicBezTo>
                    <a:pt x="1331" y="11030"/>
                    <a:pt x="1470" y="10578"/>
                    <a:pt x="1541" y="9845"/>
                  </a:cubicBezTo>
                  <a:lnTo>
                    <a:pt x="1649" y="8813"/>
                  </a:lnTo>
                  <a:cubicBezTo>
                    <a:pt x="4610" y="17228"/>
                    <a:pt x="7863" y="21498"/>
                    <a:pt x="11119" y="21513"/>
                  </a:cubicBezTo>
                  <a:cubicBezTo>
                    <a:pt x="14672" y="21530"/>
                    <a:pt x="18227" y="16550"/>
                    <a:pt x="21401" y="6562"/>
                  </a:cubicBezTo>
                  <a:cubicBezTo>
                    <a:pt x="21512" y="6162"/>
                    <a:pt x="21576" y="5461"/>
                    <a:pt x="21570" y="4731"/>
                  </a:cubicBezTo>
                  <a:cubicBezTo>
                    <a:pt x="21554" y="2845"/>
                    <a:pt x="21165" y="1792"/>
                    <a:pt x="20882" y="2868"/>
                  </a:cubicBezTo>
                  <a:cubicBezTo>
                    <a:pt x="17865" y="12272"/>
                    <a:pt x="14493" y="16981"/>
                    <a:pt x="11119" y="16978"/>
                  </a:cubicBezTo>
                  <a:cubicBezTo>
                    <a:pt x="8005" y="16976"/>
                    <a:pt x="4894" y="12910"/>
                    <a:pt x="2060" y="4878"/>
                  </a:cubicBezTo>
                  <a:lnTo>
                    <a:pt x="2190" y="3626"/>
                  </a:lnTo>
                  <a:cubicBezTo>
                    <a:pt x="2250" y="3043"/>
                    <a:pt x="2256" y="2341"/>
                    <a:pt x="2206" y="1732"/>
                  </a:cubicBezTo>
                  <a:cubicBezTo>
                    <a:pt x="2143" y="968"/>
                    <a:pt x="2005" y="480"/>
                    <a:pt x="1852" y="469"/>
                  </a:cubicBezTo>
                  <a:lnTo>
                    <a:pt x="463" y="6"/>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3" name="Shape"/>
            <p:cNvSpPr/>
            <p:nvPr/>
          </p:nvSpPr>
          <p:spPr>
            <a:xfrm>
              <a:off x="9826172" y="4726774"/>
              <a:ext cx="911411" cy="910906"/>
            </a:xfrm>
            <a:custGeom>
              <a:avLst/>
              <a:gdLst/>
              <a:ahLst/>
              <a:cxnLst>
                <a:cxn ang="0">
                  <a:pos x="wd2" y="hd2"/>
                </a:cxn>
                <a:cxn ang="5400000">
                  <a:pos x="wd2" y="hd2"/>
                </a:cxn>
                <a:cxn ang="10800000">
                  <a:pos x="wd2" y="hd2"/>
                </a:cxn>
                <a:cxn ang="16200000">
                  <a:pos x="wd2" y="hd2"/>
                </a:cxn>
              </a:cxnLst>
              <a:rect l="0" t="0" r="r" b="b"/>
              <a:pathLst>
                <a:path w="21419" h="21525" extrusionOk="0">
                  <a:moveTo>
                    <a:pt x="2120" y="1"/>
                  </a:moveTo>
                  <a:cubicBezTo>
                    <a:pt x="1449" y="-8"/>
                    <a:pt x="793" y="312"/>
                    <a:pt x="385" y="882"/>
                  </a:cubicBezTo>
                  <a:cubicBezTo>
                    <a:pt x="-27" y="1457"/>
                    <a:pt x="-115" y="2205"/>
                    <a:pt x="152" y="2861"/>
                  </a:cubicBezTo>
                  <a:lnTo>
                    <a:pt x="2213" y="9107"/>
                  </a:lnTo>
                  <a:cubicBezTo>
                    <a:pt x="2388" y="9785"/>
                    <a:pt x="2904" y="10324"/>
                    <a:pt x="3575" y="10514"/>
                  </a:cubicBezTo>
                  <a:cubicBezTo>
                    <a:pt x="4283" y="10714"/>
                    <a:pt x="5050" y="10501"/>
                    <a:pt x="5552" y="9961"/>
                  </a:cubicBezTo>
                  <a:lnTo>
                    <a:pt x="6242" y="9267"/>
                  </a:lnTo>
                  <a:lnTo>
                    <a:pt x="17034" y="20117"/>
                  </a:lnTo>
                  <a:cubicBezTo>
                    <a:pt x="17683" y="20770"/>
                    <a:pt x="18074" y="21157"/>
                    <a:pt x="18423" y="21327"/>
                  </a:cubicBezTo>
                  <a:cubicBezTo>
                    <a:pt x="18988" y="21592"/>
                    <a:pt x="19640" y="21592"/>
                    <a:pt x="20205" y="21327"/>
                  </a:cubicBezTo>
                  <a:cubicBezTo>
                    <a:pt x="20428" y="21223"/>
                    <a:pt x="20628" y="21080"/>
                    <a:pt x="20802" y="20905"/>
                  </a:cubicBezTo>
                  <a:cubicBezTo>
                    <a:pt x="20976" y="20730"/>
                    <a:pt x="21118" y="20529"/>
                    <a:pt x="21222" y="20305"/>
                  </a:cubicBezTo>
                  <a:cubicBezTo>
                    <a:pt x="21485" y="19737"/>
                    <a:pt x="21485" y="19082"/>
                    <a:pt x="21222" y="18514"/>
                  </a:cubicBezTo>
                  <a:cubicBezTo>
                    <a:pt x="21052" y="18162"/>
                    <a:pt x="20658" y="17769"/>
                    <a:pt x="20009" y="17116"/>
                  </a:cubicBezTo>
                  <a:lnTo>
                    <a:pt x="9227" y="6275"/>
                  </a:lnTo>
                  <a:lnTo>
                    <a:pt x="10038" y="5449"/>
                  </a:lnTo>
                  <a:cubicBezTo>
                    <a:pt x="10451" y="5024"/>
                    <a:pt x="10634" y="4424"/>
                    <a:pt x="10542" y="3836"/>
                  </a:cubicBezTo>
                  <a:cubicBezTo>
                    <a:pt x="10426" y="3099"/>
                    <a:pt x="9895" y="2493"/>
                    <a:pt x="9180" y="2289"/>
                  </a:cubicBezTo>
                  <a:lnTo>
                    <a:pt x="2782" y="123"/>
                  </a:lnTo>
                  <a:cubicBezTo>
                    <a:pt x="2562" y="45"/>
                    <a:pt x="2343" y="3"/>
                    <a:pt x="2120" y="1"/>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4" name="Shape"/>
            <p:cNvSpPr/>
            <p:nvPr/>
          </p:nvSpPr>
          <p:spPr>
            <a:xfrm>
              <a:off x="13637409" y="4726528"/>
              <a:ext cx="910858" cy="911152"/>
            </a:xfrm>
            <a:custGeom>
              <a:avLst/>
              <a:gdLst/>
              <a:ahLst/>
              <a:cxnLst>
                <a:cxn ang="0">
                  <a:pos x="wd2" y="hd2"/>
                </a:cxn>
                <a:cxn ang="5400000">
                  <a:pos x="wd2" y="hd2"/>
                </a:cxn>
                <a:cxn ang="10800000">
                  <a:pos x="wd2" y="hd2"/>
                </a:cxn>
                <a:cxn ang="16200000">
                  <a:pos x="wd2" y="hd2"/>
                </a:cxn>
              </a:cxnLst>
              <a:rect l="0" t="0" r="r" b="b"/>
              <a:pathLst>
                <a:path w="21346" h="21509" extrusionOk="0">
                  <a:moveTo>
                    <a:pt x="19524" y="15"/>
                  </a:moveTo>
                  <a:cubicBezTo>
                    <a:pt x="19186" y="-25"/>
                    <a:pt x="18845" y="13"/>
                    <a:pt x="18519" y="146"/>
                  </a:cubicBezTo>
                  <a:lnTo>
                    <a:pt x="12316" y="2217"/>
                  </a:lnTo>
                  <a:cubicBezTo>
                    <a:pt x="11643" y="2393"/>
                    <a:pt x="11118" y="2920"/>
                    <a:pt x="10930" y="3594"/>
                  </a:cubicBezTo>
                  <a:cubicBezTo>
                    <a:pt x="10731" y="4306"/>
                    <a:pt x="10942" y="5066"/>
                    <a:pt x="11479" y="5571"/>
                  </a:cubicBezTo>
                  <a:lnTo>
                    <a:pt x="12167" y="6264"/>
                  </a:lnTo>
                  <a:lnTo>
                    <a:pt x="1406" y="17104"/>
                  </a:lnTo>
                  <a:cubicBezTo>
                    <a:pt x="759" y="17756"/>
                    <a:pt x="366" y="18149"/>
                    <a:pt x="197" y="18500"/>
                  </a:cubicBezTo>
                  <a:cubicBezTo>
                    <a:pt x="-66" y="19067"/>
                    <a:pt x="-66" y="19722"/>
                    <a:pt x="197" y="20289"/>
                  </a:cubicBezTo>
                  <a:cubicBezTo>
                    <a:pt x="300" y="20513"/>
                    <a:pt x="442" y="20714"/>
                    <a:pt x="615" y="20889"/>
                  </a:cubicBezTo>
                  <a:cubicBezTo>
                    <a:pt x="789" y="21064"/>
                    <a:pt x="997" y="21206"/>
                    <a:pt x="1220" y="21310"/>
                  </a:cubicBezTo>
                  <a:cubicBezTo>
                    <a:pt x="1783" y="21575"/>
                    <a:pt x="2433" y="21575"/>
                    <a:pt x="2996" y="21310"/>
                  </a:cubicBezTo>
                  <a:cubicBezTo>
                    <a:pt x="3345" y="21140"/>
                    <a:pt x="3726" y="20754"/>
                    <a:pt x="4373" y="20102"/>
                  </a:cubicBezTo>
                  <a:lnTo>
                    <a:pt x="15143" y="9262"/>
                  </a:lnTo>
                  <a:lnTo>
                    <a:pt x="15952" y="10077"/>
                  </a:lnTo>
                  <a:cubicBezTo>
                    <a:pt x="16374" y="10492"/>
                    <a:pt x="16970" y="10685"/>
                    <a:pt x="17552" y="10593"/>
                  </a:cubicBezTo>
                  <a:cubicBezTo>
                    <a:pt x="18284" y="10476"/>
                    <a:pt x="18875" y="9942"/>
                    <a:pt x="19077" y="9225"/>
                  </a:cubicBezTo>
                  <a:lnTo>
                    <a:pt x="21226" y="2798"/>
                  </a:lnTo>
                  <a:cubicBezTo>
                    <a:pt x="21534" y="1915"/>
                    <a:pt x="21236" y="927"/>
                    <a:pt x="20482" y="381"/>
                  </a:cubicBezTo>
                  <a:cubicBezTo>
                    <a:pt x="20197" y="174"/>
                    <a:pt x="19862" y="56"/>
                    <a:pt x="19524" y="15"/>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5" name="Shape"/>
            <p:cNvSpPr/>
            <p:nvPr/>
          </p:nvSpPr>
          <p:spPr>
            <a:xfrm>
              <a:off x="13624709" y="8523684"/>
              <a:ext cx="911413" cy="910721"/>
            </a:xfrm>
            <a:custGeom>
              <a:avLst/>
              <a:gdLst/>
              <a:ahLst/>
              <a:cxnLst>
                <a:cxn ang="0">
                  <a:pos x="wd2" y="hd2"/>
                </a:cxn>
                <a:cxn ang="5400000">
                  <a:pos x="wd2" y="hd2"/>
                </a:cxn>
                <a:cxn ang="10800000">
                  <a:pos x="wd2" y="hd2"/>
                </a:cxn>
                <a:cxn ang="16200000">
                  <a:pos x="wd2" y="hd2"/>
                </a:cxn>
              </a:cxnLst>
              <a:rect l="0" t="0" r="r" b="b"/>
              <a:pathLst>
                <a:path w="21419" h="21410" extrusionOk="0">
                  <a:moveTo>
                    <a:pt x="2109" y="0"/>
                  </a:moveTo>
                  <a:cubicBezTo>
                    <a:pt x="1805" y="0"/>
                    <a:pt x="1506" y="64"/>
                    <a:pt x="1223" y="196"/>
                  </a:cubicBezTo>
                  <a:cubicBezTo>
                    <a:pt x="1000" y="300"/>
                    <a:pt x="791" y="442"/>
                    <a:pt x="617" y="616"/>
                  </a:cubicBezTo>
                  <a:cubicBezTo>
                    <a:pt x="443" y="790"/>
                    <a:pt x="301" y="990"/>
                    <a:pt x="197" y="1213"/>
                  </a:cubicBezTo>
                  <a:cubicBezTo>
                    <a:pt x="-66" y="1778"/>
                    <a:pt x="-66" y="2430"/>
                    <a:pt x="197" y="2995"/>
                  </a:cubicBezTo>
                  <a:cubicBezTo>
                    <a:pt x="367" y="3344"/>
                    <a:pt x="761" y="3736"/>
                    <a:pt x="1410" y="4385"/>
                  </a:cubicBezTo>
                  <a:lnTo>
                    <a:pt x="12201" y="15180"/>
                  </a:lnTo>
                  <a:lnTo>
                    <a:pt x="11381" y="16001"/>
                  </a:lnTo>
                  <a:cubicBezTo>
                    <a:pt x="10968" y="16424"/>
                    <a:pt x="10785" y="17012"/>
                    <a:pt x="10877" y="17596"/>
                  </a:cubicBezTo>
                  <a:cubicBezTo>
                    <a:pt x="10993" y="18330"/>
                    <a:pt x="11524" y="18932"/>
                    <a:pt x="12239" y="19136"/>
                  </a:cubicBezTo>
                  <a:lnTo>
                    <a:pt x="18637" y="21291"/>
                  </a:lnTo>
                  <a:cubicBezTo>
                    <a:pt x="19516" y="21600"/>
                    <a:pt x="20490" y="21291"/>
                    <a:pt x="21034" y="20535"/>
                  </a:cubicBezTo>
                  <a:cubicBezTo>
                    <a:pt x="21446" y="19963"/>
                    <a:pt x="21534" y="19219"/>
                    <a:pt x="21267" y="18567"/>
                  </a:cubicBezTo>
                  <a:lnTo>
                    <a:pt x="19206" y="12353"/>
                  </a:lnTo>
                  <a:cubicBezTo>
                    <a:pt x="19031" y="11678"/>
                    <a:pt x="18515" y="11151"/>
                    <a:pt x="17844" y="10963"/>
                  </a:cubicBezTo>
                  <a:cubicBezTo>
                    <a:pt x="17136" y="10763"/>
                    <a:pt x="16379" y="10975"/>
                    <a:pt x="15876" y="11513"/>
                  </a:cubicBezTo>
                  <a:lnTo>
                    <a:pt x="15186" y="12204"/>
                  </a:lnTo>
                  <a:lnTo>
                    <a:pt x="4385" y="1409"/>
                  </a:lnTo>
                  <a:cubicBezTo>
                    <a:pt x="3736" y="760"/>
                    <a:pt x="3354" y="366"/>
                    <a:pt x="3005" y="196"/>
                  </a:cubicBezTo>
                  <a:cubicBezTo>
                    <a:pt x="2722" y="64"/>
                    <a:pt x="2414" y="0"/>
                    <a:pt x="2109"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6" name="Shape"/>
            <p:cNvSpPr/>
            <p:nvPr/>
          </p:nvSpPr>
          <p:spPr>
            <a:xfrm>
              <a:off x="9839889" y="8523684"/>
              <a:ext cx="910791" cy="911342"/>
            </a:xfrm>
            <a:custGeom>
              <a:avLst/>
              <a:gdLst/>
              <a:ahLst/>
              <a:cxnLst>
                <a:cxn ang="0">
                  <a:pos x="wd2" y="hd2"/>
                </a:cxn>
                <a:cxn ang="5400000">
                  <a:pos x="wd2" y="hd2"/>
                </a:cxn>
                <a:cxn ang="10800000">
                  <a:pos x="wd2" y="hd2"/>
                </a:cxn>
                <a:cxn ang="16200000">
                  <a:pos x="wd2" y="hd2"/>
                </a:cxn>
              </a:cxnLst>
              <a:rect l="0" t="0" r="r" b="b"/>
              <a:pathLst>
                <a:path w="21345" h="21485" extrusionOk="0">
                  <a:moveTo>
                    <a:pt x="19241" y="0"/>
                  </a:moveTo>
                  <a:cubicBezTo>
                    <a:pt x="18937" y="0"/>
                    <a:pt x="18639" y="64"/>
                    <a:pt x="18357" y="196"/>
                  </a:cubicBezTo>
                  <a:cubicBezTo>
                    <a:pt x="18009" y="367"/>
                    <a:pt x="17618" y="762"/>
                    <a:pt x="16971" y="1413"/>
                  </a:cubicBezTo>
                  <a:lnTo>
                    <a:pt x="6210" y="12238"/>
                  </a:lnTo>
                  <a:lnTo>
                    <a:pt x="5392" y="11415"/>
                  </a:lnTo>
                  <a:cubicBezTo>
                    <a:pt x="4970" y="11000"/>
                    <a:pt x="4383" y="10817"/>
                    <a:pt x="3801" y="10910"/>
                  </a:cubicBezTo>
                  <a:cubicBezTo>
                    <a:pt x="3070" y="11026"/>
                    <a:pt x="2469" y="11559"/>
                    <a:pt x="2267" y="12276"/>
                  </a:cubicBezTo>
                  <a:lnTo>
                    <a:pt x="118" y="18694"/>
                  </a:lnTo>
                  <a:cubicBezTo>
                    <a:pt x="-190" y="19575"/>
                    <a:pt x="118" y="20553"/>
                    <a:pt x="871" y="21099"/>
                  </a:cubicBezTo>
                  <a:cubicBezTo>
                    <a:pt x="1442" y="21511"/>
                    <a:pt x="2184" y="21600"/>
                    <a:pt x="2834" y="21333"/>
                  </a:cubicBezTo>
                  <a:lnTo>
                    <a:pt x="9028" y="19265"/>
                  </a:lnTo>
                  <a:cubicBezTo>
                    <a:pt x="9701" y="19089"/>
                    <a:pt x="10235" y="18572"/>
                    <a:pt x="10423" y="17899"/>
                  </a:cubicBezTo>
                  <a:cubicBezTo>
                    <a:pt x="10622" y="17188"/>
                    <a:pt x="10402" y="16419"/>
                    <a:pt x="9865" y="15915"/>
                  </a:cubicBezTo>
                  <a:lnTo>
                    <a:pt x="9186" y="15232"/>
                  </a:lnTo>
                  <a:lnTo>
                    <a:pt x="19948" y="4397"/>
                  </a:lnTo>
                  <a:cubicBezTo>
                    <a:pt x="20595" y="3747"/>
                    <a:pt x="20978" y="3354"/>
                    <a:pt x="21147" y="3003"/>
                  </a:cubicBezTo>
                  <a:cubicBezTo>
                    <a:pt x="21410" y="2437"/>
                    <a:pt x="21410" y="1783"/>
                    <a:pt x="21147" y="1216"/>
                  </a:cubicBezTo>
                  <a:cubicBezTo>
                    <a:pt x="21044" y="993"/>
                    <a:pt x="20902" y="792"/>
                    <a:pt x="20729" y="618"/>
                  </a:cubicBezTo>
                  <a:cubicBezTo>
                    <a:pt x="20555" y="443"/>
                    <a:pt x="20356" y="301"/>
                    <a:pt x="20134" y="196"/>
                  </a:cubicBezTo>
                  <a:cubicBezTo>
                    <a:pt x="19852" y="64"/>
                    <a:pt x="19544" y="0"/>
                    <a:pt x="19241" y="0"/>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47" name="S"/>
            <p:cNvSpPr txBox="1"/>
            <p:nvPr/>
          </p:nvSpPr>
          <p:spPr>
            <a:xfrm>
              <a:off x="8903920" y="3872118"/>
              <a:ext cx="77226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S</a:t>
              </a:r>
            </a:p>
          </p:txBody>
        </p:sp>
        <p:sp>
          <p:nvSpPr>
            <p:cNvPr id="1148" name="W"/>
            <p:cNvSpPr txBox="1"/>
            <p:nvPr/>
          </p:nvSpPr>
          <p:spPr>
            <a:xfrm>
              <a:off x="14731508" y="3872118"/>
              <a:ext cx="77226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W</a:t>
              </a:r>
            </a:p>
          </p:txBody>
        </p:sp>
        <p:sp>
          <p:nvSpPr>
            <p:cNvPr id="1149" name="T"/>
            <p:cNvSpPr txBox="1"/>
            <p:nvPr/>
          </p:nvSpPr>
          <p:spPr>
            <a:xfrm>
              <a:off x="8881443" y="9736666"/>
              <a:ext cx="77226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T</a:t>
              </a:r>
            </a:p>
          </p:txBody>
        </p:sp>
        <p:sp>
          <p:nvSpPr>
            <p:cNvPr id="1150" name="O"/>
            <p:cNvSpPr txBox="1"/>
            <p:nvPr/>
          </p:nvSpPr>
          <p:spPr>
            <a:xfrm>
              <a:off x="14734432" y="9736666"/>
              <a:ext cx="772260"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F0F0F0"/>
                  </a:solidFill>
                  <a:latin typeface="Montserrat Bold"/>
                  <a:ea typeface="Montserrat Bold"/>
                  <a:cs typeface="Montserrat Bold"/>
                  <a:sym typeface="Montserrat Bold"/>
                </a:defRPr>
              </a:lvl1pPr>
            </a:lstStyle>
            <a:p>
              <a:r>
                <a:rPr lang="en-US" b="1" dirty="0">
                  <a:solidFill>
                    <a:schemeClr val="bg2"/>
                  </a:solidFill>
                  <a:latin typeface="Montserrat ExtraBold" pitchFamily="2" charset="77"/>
                </a:rPr>
                <a:t>O</a:t>
              </a:r>
              <a:endParaRPr b="1" dirty="0">
                <a:solidFill>
                  <a:schemeClr val="bg2"/>
                </a:solidFill>
                <a:latin typeface="Montserrat ExtraBold" pitchFamily="2" charset="77"/>
              </a:endParaRPr>
            </a:p>
          </p:txBody>
        </p:sp>
      </p:grpSp>
      <p:grpSp>
        <p:nvGrpSpPr>
          <p:cNvPr id="7" name="Group 6">
            <a:extLst>
              <a:ext uri="{FF2B5EF4-FFF2-40B4-BE49-F238E27FC236}">
                <a16:creationId xmlns:a16="http://schemas.microsoft.com/office/drawing/2014/main" id="{8E1150EC-E284-FE47-81FE-FECB0F65CEB8}"/>
              </a:ext>
            </a:extLst>
          </p:cNvPr>
          <p:cNvGrpSpPr/>
          <p:nvPr/>
        </p:nvGrpSpPr>
        <p:grpSpPr>
          <a:xfrm>
            <a:off x="10219667" y="5116384"/>
            <a:ext cx="3923499" cy="3923499"/>
            <a:chOff x="10219667" y="5116384"/>
            <a:chExt cx="3923499" cy="3923499"/>
          </a:xfrm>
        </p:grpSpPr>
        <p:sp>
          <p:nvSpPr>
            <p:cNvPr id="1134" name="Circle"/>
            <p:cNvSpPr/>
            <p:nvPr/>
          </p:nvSpPr>
          <p:spPr>
            <a:xfrm>
              <a:off x="10219667" y="5116384"/>
              <a:ext cx="3923499" cy="3923499"/>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51" name="SWOT…"/>
            <p:cNvSpPr txBox="1"/>
            <p:nvPr/>
          </p:nvSpPr>
          <p:spPr>
            <a:xfrm>
              <a:off x="10369282" y="6483726"/>
              <a:ext cx="3589287"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sz="5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SWOT</a:t>
              </a:r>
            </a:p>
            <a:p>
              <a:pPr defTabSz="457200">
                <a:defRPr sz="28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Analysis</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77</a:t>
            </a:fld>
            <a:endParaRPr/>
          </a:p>
        </p:txBody>
      </p:sp>
      <p:grpSp>
        <p:nvGrpSpPr>
          <p:cNvPr id="4" name="Group 3">
            <a:extLst>
              <a:ext uri="{FF2B5EF4-FFF2-40B4-BE49-F238E27FC236}">
                <a16:creationId xmlns:a16="http://schemas.microsoft.com/office/drawing/2014/main" id="{8B9A0035-68C0-F24A-9E5E-7477256B0C88}"/>
              </a:ext>
            </a:extLst>
          </p:cNvPr>
          <p:cNvGrpSpPr/>
          <p:nvPr/>
        </p:nvGrpSpPr>
        <p:grpSpPr>
          <a:xfrm>
            <a:off x="16055058" y="2963957"/>
            <a:ext cx="3747782" cy="3745659"/>
            <a:chOff x="16055058" y="2963957"/>
            <a:chExt cx="3747782" cy="3745659"/>
          </a:xfrm>
        </p:grpSpPr>
        <p:sp>
          <p:nvSpPr>
            <p:cNvPr id="1156" name="Shape"/>
            <p:cNvSpPr/>
            <p:nvPr/>
          </p:nvSpPr>
          <p:spPr>
            <a:xfrm>
              <a:off x="16055058" y="2963957"/>
              <a:ext cx="3747782" cy="3745659"/>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tx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60" name="Stage 04"/>
            <p:cNvSpPr txBox="1"/>
            <p:nvPr/>
          </p:nvSpPr>
          <p:spPr>
            <a:xfrm>
              <a:off x="16772241" y="5726743"/>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Stage 04</a:t>
              </a:r>
            </a:p>
          </p:txBody>
        </p:sp>
      </p:grpSp>
      <p:grpSp>
        <p:nvGrpSpPr>
          <p:cNvPr id="5" name="Group 4">
            <a:extLst>
              <a:ext uri="{FF2B5EF4-FFF2-40B4-BE49-F238E27FC236}">
                <a16:creationId xmlns:a16="http://schemas.microsoft.com/office/drawing/2014/main" id="{AFDEF48D-7C1D-B74E-9724-48B7361599EB}"/>
              </a:ext>
            </a:extLst>
          </p:cNvPr>
          <p:cNvGrpSpPr/>
          <p:nvPr/>
        </p:nvGrpSpPr>
        <p:grpSpPr>
          <a:xfrm>
            <a:off x="16055058" y="6850156"/>
            <a:ext cx="3747782" cy="3745660"/>
            <a:chOff x="16055058" y="6850156"/>
            <a:chExt cx="3747782" cy="3745660"/>
          </a:xfrm>
        </p:grpSpPr>
        <p:sp>
          <p:nvSpPr>
            <p:cNvPr id="1157" name="Shape"/>
            <p:cNvSpPr/>
            <p:nvPr/>
          </p:nvSpPr>
          <p:spPr>
            <a:xfrm rot="10800000">
              <a:off x="16055058" y="6850156"/>
              <a:ext cx="3747782" cy="3745660"/>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61" name="Stage 02"/>
            <p:cNvSpPr txBox="1"/>
            <p:nvPr/>
          </p:nvSpPr>
          <p:spPr>
            <a:xfrm>
              <a:off x="16772241" y="7399830"/>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Stage 02</a:t>
              </a:r>
            </a:p>
          </p:txBody>
        </p:sp>
      </p:grpSp>
      <p:sp>
        <p:nvSpPr>
          <p:cNvPr id="1164" name="Lorem ipsum dolor sit amet, consectetur adipiscing blandit elit, sed do eiusmod tempor incididunt ut labore et dolore magna aliqua. Arcu dictum varius duis at consectetur quis lorem donec. Volutpat maecenas volutpat blandit aliquam. Egestas quis ipsum su"/>
          <p:cNvSpPr txBox="1"/>
          <p:nvPr/>
        </p:nvSpPr>
        <p:spPr>
          <a:xfrm>
            <a:off x="2595397" y="5212049"/>
            <a:ext cx="9915158" cy="20965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a:t>
            </a:r>
            <a:r>
              <a:rPr dirty="0" err="1">
                <a:solidFill>
                  <a:schemeClr val="tx2"/>
                </a:solidFill>
              </a:rPr>
              <a:t>quis</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endParaRPr dirty="0">
              <a:solidFill>
                <a:schemeClr val="tx2"/>
              </a:solidFill>
            </a:endParaRPr>
          </a:p>
        </p:txBody>
      </p:sp>
      <p:grpSp>
        <p:nvGrpSpPr>
          <p:cNvPr id="8" name="Group 7">
            <a:extLst>
              <a:ext uri="{FF2B5EF4-FFF2-40B4-BE49-F238E27FC236}">
                <a16:creationId xmlns:a16="http://schemas.microsoft.com/office/drawing/2014/main" id="{F1FAC691-D37A-D046-86E8-F6F4F6AB512B}"/>
              </a:ext>
            </a:extLst>
          </p:cNvPr>
          <p:cNvGrpSpPr/>
          <p:nvPr/>
        </p:nvGrpSpPr>
        <p:grpSpPr>
          <a:xfrm>
            <a:off x="2543681" y="3125033"/>
            <a:ext cx="5494066" cy="1872820"/>
            <a:chOff x="2543681" y="3125033"/>
            <a:chExt cx="5494066" cy="1872820"/>
          </a:xfrm>
        </p:grpSpPr>
        <p:sp>
          <p:nvSpPr>
            <p:cNvPr id="1163" name="Pyramid"/>
            <p:cNvSpPr txBox="1"/>
            <p:nvPr/>
          </p:nvSpPr>
          <p:spPr>
            <a:xfrm>
              <a:off x="2543681" y="3664352"/>
              <a:ext cx="5494066" cy="1333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a:t>
              </a:r>
            </a:p>
          </p:txBody>
        </p:sp>
        <p:grpSp>
          <p:nvGrpSpPr>
            <p:cNvPr id="2" name="Group 1">
              <a:extLst>
                <a:ext uri="{FF2B5EF4-FFF2-40B4-BE49-F238E27FC236}">
                  <a16:creationId xmlns:a16="http://schemas.microsoft.com/office/drawing/2014/main" id="{2E2B4D82-D1C4-F44C-9AA3-0FC7AD9547DF}"/>
                </a:ext>
              </a:extLst>
            </p:cNvPr>
            <p:cNvGrpSpPr/>
            <p:nvPr/>
          </p:nvGrpSpPr>
          <p:grpSpPr>
            <a:xfrm>
              <a:off x="2653747" y="3125033"/>
              <a:ext cx="3412499" cy="338917"/>
              <a:chOff x="2653747" y="3125033"/>
              <a:chExt cx="3412499" cy="338917"/>
            </a:xfrm>
          </p:grpSpPr>
          <p:sp>
            <p:nvSpPr>
              <p:cNvPr id="1165" name="Rectangle"/>
              <p:cNvSpPr/>
              <p:nvPr/>
            </p:nvSpPr>
            <p:spPr>
              <a:xfrm>
                <a:off x="2653747" y="3319973"/>
                <a:ext cx="3322712"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66" name="Subtitle Text"/>
              <p:cNvSpPr/>
              <p:nvPr/>
            </p:nvSpPr>
            <p:spPr>
              <a:xfrm>
                <a:off x="2724918" y="3125033"/>
                <a:ext cx="3341328"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3958FFAB-3818-624B-A1C4-AF08BD1B56F9}"/>
              </a:ext>
            </a:extLst>
          </p:cNvPr>
          <p:cNvGrpSpPr/>
          <p:nvPr/>
        </p:nvGrpSpPr>
        <p:grpSpPr>
          <a:xfrm>
            <a:off x="2621598" y="7782633"/>
            <a:ext cx="9868604" cy="3119308"/>
            <a:chOff x="2621598" y="7782633"/>
            <a:chExt cx="9868604" cy="3119308"/>
          </a:xfrm>
        </p:grpSpPr>
        <p:sp>
          <p:nvSpPr>
            <p:cNvPr id="1168" name="Stage 01"/>
            <p:cNvSpPr txBox="1"/>
            <p:nvPr/>
          </p:nvSpPr>
          <p:spPr>
            <a:xfrm>
              <a:off x="3121359" y="77826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01</a:t>
              </a:r>
            </a:p>
          </p:txBody>
        </p:sp>
        <p:sp>
          <p:nvSpPr>
            <p:cNvPr id="1169" name="Lorem ipsum dolor sit amet, elit, sed do dolor sit eiusmod tempor"/>
            <p:cNvSpPr txBox="1"/>
            <p:nvPr/>
          </p:nvSpPr>
          <p:spPr>
            <a:xfrm>
              <a:off x="2627444" y="8364732"/>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170" name="Circle"/>
            <p:cNvSpPr/>
            <p:nvPr/>
          </p:nvSpPr>
          <p:spPr>
            <a:xfrm>
              <a:off x="2653205" y="7875882"/>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71" name="1"/>
            <p:cNvSpPr txBox="1"/>
            <p:nvPr/>
          </p:nvSpPr>
          <p:spPr>
            <a:xfrm>
              <a:off x="2653205" y="7877857"/>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173" name="Stage 02"/>
            <p:cNvSpPr txBox="1"/>
            <p:nvPr/>
          </p:nvSpPr>
          <p:spPr>
            <a:xfrm>
              <a:off x="8438427" y="7782633"/>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02</a:t>
              </a:r>
            </a:p>
          </p:txBody>
        </p:sp>
        <p:sp>
          <p:nvSpPr>
            <p:cNvPr id="1174" name="Lorem ipsum dolor sit amet, elit, sed do dolor sit eiusmod tempor"/>
            <p:cNvSpPr txBox="1"/>
            <p:nvPr/>
          </p:nvSpPr>
          <p:spPr>
            <a:xfrm>
              <a:off x="7944512" y="8364732"/>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75" name="Circle"/>
            <p:cNvSpPr/>
            <p:nvPr/>
          </p:nvSpPr>
          <p:spPr>
            <a:xfrm>
              <a:off x="7970273" y="7875882"/>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76" name="2"/>
            <p:cNvSpPr txBox="1"/>
            <p:nvPr/>
          </p:nvSpPr>
          <p:spPr>
            <a:xfrm>
              <a:off x="7979666" y="7865906"/>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1178" name="Stage 03"/>
            <p:cNvSpPr txBox="1"/>
            <p:nvPr/>
          </p:nvSpPr>
          <p:spPr>
            <a:xfrm>
              <a:off x="3115513" y="9442101"/>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03</a:t>
              </a:r>
            </a:p>
          </p:txBody>
        </p:sp>
        <p:sp>
          <p:nvSpPr>
            <p:cNvPr id="1179" name="Lorem ipsum dolor sit amet, elit, sed do dolor sit eiusmod tempor"/>
            <p:cNvSpPr txBox="1"/>
            <p:nvPr/>
          </p:nvSpPr>
          <p:spPr>
            <a:xfrm>
              <a:off x="2621598" y="10024200"/>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80" name="Circle"/>
            <p:cNvSpPr/>
            <p:nvPr/>
          </p:nvSpPr>
          <p:spPr>
            <a:xfrm>
              <a:off x="2647359" y="9535350"/>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81" name="3"/>
            <p:cNvSpPr txBox="1"/>
            <p:nvPr/>
          </p:nvSpPr>
          <p:spPr>
            <a:xfrm>
              <a:off x="2653747" y="953535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1183" name="Stage 04"/>
            <p:cNvSpPr txBox="1"/>
            <p:nvPr/>
          </p:nvSpPr>
          <p:spPr>
            <a:xfrm>
              <a:off x="8432580" y="9442101"/>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04</a:t>
              </a:r>
            </a:p>
          </p:txBody>
        </p:sp>
        <p:sp>
          <p:nvSpPr>
            <p:cNvPr id="1184" name="Lorem ipsum dolor sit amet, elit, sed do dolor sit eiusmod tempor"/>
            <p:cNvSpPr txBox="1"/>
            <p:nvPr/>
          </p:nvSpPr>
          <p:spPr>
            <a:xfrm>
              <a:off x="7938665" y="10024200"/>
              <a:ext cx="454569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185" name="Circle"/>
            <p:cNvSpPr/>
            <p:nvPr/>
          </p:nvSpPr>
          <p:spPr>
            <a:xfrm>
              <a:off x="7964426" y="9535350"/>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86" name="4"/>
            <p:cNvSpPr txBox="1"/>
            <p:nvPr/>
          </p:nvSpPr>
          <p:spPr>
            <a:xfrm>
              <a:off x="7964426" y="953535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6" name="Group 5">
            <a:extLst>
              <a:ext uri="{FF2B5EF4-FFF2-40B4-BE49-F238E27FC236}">
                <a16:creationId xmlns:a16="http://schemas.microsoft.com/office/drawing/2014/main" id="{5D7A889F-E0C8-2E4B-A6E9-CAA5D717C0DD}"/>
              </a:ext>
            </a:extLst>
          </p:cNvPr>
          <p:cNvGrpSpPr/>
          <p:nvPr/>
        </p:nvGrpSpPr>
        <p:grpSpPr>
          <a:xfrm>
            <a:off x="13866589" y="7307358"/>
            <a:ext cx="3747781" cy="3745659"/>
            <a:chOff x="13866589" y="7307358"/>
            <a:chExt cx="3747781" cy="3745659"/>
          </a:xfrm>
        </p:grpSpPr>
        <p:sp>
          <p:nvSpPr>
            <p:cNvPr id="1154" name="Shape"/>
            <p:cNvSpPr/>
            <p:nvPr/>
          </p:nvSpPr>
          <p:spPr>
            <a:xfrm>
              <a:off x="13866589" y="7307358"/>
              <a:ext cx="3747781" cy="3745659"/>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58" name="Stage 01"/>
            <p:cNvSpPr txBox="1"/>
            <p:nvPr/>
          </p:nvSpPr>
          <p:spPr>
            <a:xfrm>
              <a:off x="14583770" y="10105483"/>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01</a:t>
              </a:r>
            </a:p>
          </p:txBody>
        </p:sp>
      </p:grpSp>
      <p:grpSp>
        <p:nvGrpSpPr>
          <p:cNvPr id="7" name="Group 6">
            <a:extLst>
              <a:ext uri="{FF2B5EF4-FFF2-40B4-BE49-F238E27FC236}">
                <a16:creationId xmlns:a16="http://schemas.microsoft.com/office/drawing/2014/main" id="{8F249C59-0770-AB4F-B0DC-C8CEB7C6C8FC}"/>
              </a:ext>
            </a:extLst>
          </p:cNvPr>
          <p:cNvGrpSpPr/>
          <p:nvPr/>
        </p:nvGrpSpPr>
        <p:grpSpPr>
          <a:xfrm>
            <a:off x="18243530" y="7307358"/>
            <a:ext cx="3747782" cy="3745659"/>
            <a:chOff x="18243530" y="7307358"/>
            <a:chExt cx="3747782" cy="3745659"/>
          </a:xfrm>
        </p:grpSpPr>
        <p:sp>
          <p:nvSpPr>
            <p:cNvPr id="1155" name="Shape"/>
            <p:cNvSpPr/>
            <p:nvPr/>
          </p:nvSpPr>
          <p:spPr>
            <a:xfrm>
              <a:off x="18243530" y="7307358"/>
              <a:ext cx="3747782" cy="3745659"/>
            </a:xfrm>
            <a:custGeom>
              <a:avLst/>
              <a:gdLst/>
              <a:ahLst/>
              <a:cxnLst>
                <a:cxn ang="0">
                  <a:pos x="wd2" y="hd2"/>
                </a:cxn>
                <a:cxn ang="5400000">
                  <a:pos x="wd2" y="hd2"/>
                </a:cxn>
                <a:cxn ang="10800000">
                  <a:pos x="wd2" y="hd2"/>
                </a:cxn>
                <a:cxn ang="16200000">
                  <a:pos x="wd2" y="hd2"/>
                </a:cxn>
              </a:cxnLst>
              <a:rect l="0" t="0" r="r" b="b"/>
              <a:pathLst>
                <a:path w="21458" h="21568" extrusionOk="0">
                  <a:moveTo>
                    <a:pt x="9295" y="856"/>
                  </a:moveTo>
                  <a:lnTo>
                    <a:pt x="133" y="19245"/>
                  </a:lnTo>
                  <a:cubicBezTo>
                    <a:pt x="-55" y="19687"/>
                    <a:pt x="-43" y="20189"/>
                    <a:pt x="165" y="20621"/>
                  </a:cubicBezTo>
                  <a:cubicBezTo>
                    <a:pt x="428" y="21166"/>
                    <a:pt x="961" y="21528"/>
                    <a:pt x="1562" y="21568"/>
                  </a:cubicBezTo>
                  <a:lnTo>
                    <a:pt x="19921" y="21568"/>
                  </a:lnTo>
                  <a:cubicBezTo>
                    <a:pt x="20442" y="21540"/>
                    <a:pt x="20917" y="21262"/>
                    <a:pt x="21198" y="20821"/>
                  </a:cubicBezTo>
                  <a:cubicBezTo>
                    <a:pt x="21533" y="20296"/>
                    <a:pt x="21545" y="19626"/>
                    <a:pt x="21229" y="19089"/>
                  </a:cubicBezTo>
                  <a:lnTo>
                    <a:pt x="12124" y="834"/>
                  </a:lnTo>
                  <a:cubicBezTo>
                    <a:pt x="11858" y="348"/>
                    <a:pt x="11361" y="33"/>
                    <a:pt x="10810" y="3"/>
                  </a:cubicBezTo>
                  <a:cubicBezTo>
                    <a:pt x="10183" y="-32"/>
                    <a:pt x="9593" y="301"/>
                    <a:pt x="9295" y="856"/>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59" name="Stage 03"/>
            <p:cNvSpPr txBox="1"/>
            <p:nvPr/>
          </p:nvSpPr>
          <p:spPr>
            <a:xfrm>
              <a:off x="18960711" y="10105483"/>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03</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64"/>
                                        </p:tgtEl>
                                        <p:attrNameLst>
                                          <p:attrName>style.visibility</p:attrName>
                                        </p:attrNameLst>
                                      </p:cBhvr>
                                      <p:to>
                                        <p:strVal val="visible"/>
                                      </p:to>
                                    </p:set>
                                    <p:anim calcmode="lin" valueType="num">
                                      <p:cBhvr additive="base">
                                        <p:cTn id="13" dur="500" fill="hold"/>
                                        <p:tgtEl>
                                          <p:spTgt spid="1164"/>
                                        </p:tgtEl>
                                        <p:attrNameLst>
                                          <p:attrName>ppt_x</p:attrName>
                                        </p:attrNameLst>
                                      </p:cBhvr>
                                      <p:tavLst>
                                        <p:tav tm="0">
                                          <p:val>
                                            <p:strVal val="#ppt_x"/>
                                          </p:val>
                                        </p:tav>
                                        <p:tav tm="100000">
                                          <p:val>
                                            <p:strVal val="#ppt_x"/>
                                          </p:val>
                                        </p:tav>
                                      </p:tavLst>
                                    </p:anim>
                                    <p:anim calcmode="lin" valueType="num">
                                      <p:cBhvr additive="base">
                                        <p:cTn id="14" dur="500" fill="hold"/>
                                        <p:tgtEl>
                                          <p:spTgt spid="1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par>
                                <p:cTn id="26" presetID="2" presetClass="entr" presetSubtype="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0-#ppt_w/2"/>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4"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78</a:t>
            </a:fld>
            <a:endParaRPr/>
          </a:p>
        </p:txBody>
      </p:sp>
      <p:grpSp>
        <p:nvGrpSpPr>
          <p:cNvPr id="5" name="Group 4">
            <a:extLst>
              <a:ext uri="{FF2B5EF4-FFF2-40B4-BE49-F238E27FC236}">
                <a16:creationId xmlns:a16="http://schemas.microsoft.com/office/drawing/2014/main" id="{9729A479-D002-8644-982E-12F300452551}"/>
              </a:ext>
            </a:extLst>
          </p:cNvPr>
          <p:cNvGrpSpPr/>
          <p:nvPr/>
        </p:nvGrpSpPr>
        <p:grpSpPr>
          <a:xfrm>
            <a:off x="2051687" y="9283368"/>
            <a:ext cx="5739685" cy="2165687"/>
            <a:chOff x="2051687" y="9283368"/>
            <a:chExt cx="5739685" cy="2165687"/>
          </a:xfrm>
        </p:grpSpPr>
        <p:sp>
          <p:nvSpPr>
            <p:cNvPr id="1209" name="Pyramid 1 - 7"/>
            <p:cNvSpPr txBox="1"/>
            <p:nvPr/>
          </p:nvSpPr>
          <p:spPr>
            <a:xfrm>
              <a:off x="2051687" y="9283368"/>
              <a:ext cx="5295927"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1 - 7</a:t>
              </a:r>
            </a:p>
          </p:txBody>
        </p:sp>
        <p:sp>
          <p:nvSpPr>
            <p:cNvPr id="1210" name="Lorem ipsum dolor sit amet, consectetur adipiscing blandit elit, sed do eiusmod tempor incididunt ut labore et dolore magna"/>
            <p:cNvSpPr txBox="1"/>
            <p:nvPr/>
          </p:nvSpPr>
          <p:spPr>
            <a:xfrm>
              <a:off x="2078667" y="10165049"/>
              <a:ext cx="5712705"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grpSp>
      <p:grpSp>
        <p:nvGrpSpPr>
          <p:cNvPr id="6" name="Group 5">
            <a:extLst>
              <a:ext uri="{FF2B5EF4-FFF2-40B4-BE49-F238E27FC236}">
                <a16:creationId xmlns:a16="http://schemas.microsoft.com/office/drawing/2014/main" id="{BFB567B9-6893-C548-9249-091D19443AF1}"/>
              </a:ext>
            </a:extLst>
          </p:cNvPr>
          <p:cNvGrpSpPr/>
          <p:nvPr/>
        </p:nvGrpSpPr>
        <p:grpSpPr>
          <a:xfrm>
            <a:off x="9284058" y="9283368"/>
            <a:ext cx="5739685" cy="2165687"/>
            <a:chOff x="9284058" y="9283368"/>
            <a:chExt cx="5739685" cy="2165687"/>
          </a:xfrm>
        </p:grpSpPr>
        <p:sp>
          <p:nvSpPr>
            <p:cNvPr id="1212" name="Pyramid 1 - 6"/>
            <p:cNvSpPr txBox="1"/>
            <p:nvPr/>
          </p:nvSpPr>
          <p:spPr>
            <a:xfrm>
              <a:off x="9284058" y="9283368"/>
              <a:ext cx="5295927"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1 - 6</a:t>
              </a:r>
            </a:p>
          </p:txBody>
        </p:sp>
        <p:sp>
          <p:nvSpPr>
            <p:cNvPr id="1213" name="Lorem ipsum dolor sit amet, consectetur adipiscing blandit elit, sed do eiusmod tempor incididunt ut labore et dolore magna"/>
            <p:cNvSpPr txBox="1"/>
            <p:nvPr/>
          </p:nvSpPr>
          <p:spPr>
            <a:xfrm>
              <a:off x="9311038" y="10165049"/>
              <a:ext cx="5712705"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blandit elit, sed do eiusmod tempor incididunt ut labore et dolore magna</a:t>
              </a:r>
            </a:p>
          </p:txBody>
        </p:sp>
      </p:grpSp>
      <p:grpSp>
        <p:nvGrpSpPr>
          <p:cNvPr id="7" name="Group 6">
            <a:extLst>
              <a:ext uri="{FF2B5EF4-FFF2-40B4-BE49-F238E27FC236}">
                <a16:creationId xmlns:a16="http://schemas.microsoft.com/office/drawing/2014/main" id="{509FFB59-9C31-1147-9F6C-39493DDF99D1}"/>
              </a:ext>
            </a:extLst>
          </p:cNvPr>
          <p:cNvGrpSpPr/>
          <p:nvPr/>
        </p:nvGrpSpPr>
        <p:grpSpPr>
          <a:xfrm>
            <a:off x="16592629" y="9283368"/>
            <a:ext cx="5739684" cy="2165687"/>
            <a:chOff x="16592629" y="9283368"/>
            <a:chExt cx="5739684" cy="2165687"/>
          </a:xfrm>
        </p:grpSpPr>
        <p:sp>
          <p:nvSpPr>
            <p:cNvPr id="1215" name="Pyramid 1 - 5"/>
            <p:cNvSpPr txBox="1"/>
            <p:nvPr/>
          </p:nvSpPr>
          <p:spPr>
            <a:xfrm>
              <a:off x="16592629" y="9283368"/>
              <a:ext cx="5295926"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1 - 5</a:t>
              </a:r>
            </a:p>
          </p:txBody>
        </p:sp>
        <p:sp>
          <p:nvSpPr>
            <p:cNvPr id="1216" name="Lorem ipsum dolor sit amet, consectetur adipiscing blandit elit, sed do eiusmod tempor incididunt ut labore et dolore magna"/>
            <p:cNvSpPr txBox="1"/>
            <p:nvPr/>
          </p:nvSpPr>
          <p:spPr>
            <a:xfrm>
              <a:off x="16619609" y="10165049"/>
              <a:ext cx="5712704"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blandit elit, sed do eiusmod tempor incididunt ut labore et dolore magna</a:t>
              </a:r>
            </a:p>
          </p:txBody>
        </p:sp>
      </p:grpSp>
      <p:grpSp>
        <p:nvGrpSpPr>
          <p:cNvPr id="2" name="Group 1">
            <a:extLst>
              <a:ext uri="{FF2B5EF4-FFF2-40B4-BE49-F238E27FC236}">
                <a16:creationId xmlns:a16="http://schemas.microsoft.com/office/drawing/2014/main" id="{6DA8B09B-1036-C847-B9B7-5D0AF2A1DC8E}"/>
              </a:ext>
            </a:extLst>
          </p:cNvPr>
          <p:cNvGrpSpPr/>
          <p:nvPr/>
        </p:nvGrpSpPr>
        <p:grpSpPr>
          <a:xfrm>
            <a:off x="2095052" y="3049240"/>
            <a:ext cx="5562998" cy="5688013"/>
            <a:chOff x="2095052" y="3049240"/>
            <a:chExt cx="5562998" cy="5688013"/>
          </a:xfrm>
        </p:grpSpPr>
        <p:sp>
          <p:nvSpPr>
            <p:cNvPr id="1191" name="Triangle"/>
            <p:cNvSpPr/>
            <p:nvPr/>
          </p:nvSpPr>
          <p:spPr>
            <a:xfrm>
              <a:off x="4550915" y="3049240"/>
              <a:ext cx="651273" cy="666354"/>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lnTo>
                    <a:pt x="0" y="21600"/>
                  </a:lnTo>
                  <a:lnTo>
                    <a:pt x="21600" y="21600"/>
                  </a:lnTo>
                  <a:lnTo>
                    <a:pt x="10793"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3" name="Shape"/>
            <p:cNvSpPr/>
            <p:nvPr/>
          </p:nvSpPr>
          <p:spPr>
            <a:xfrm>
              <a:off x="4140943" y="3864421"/>
              <a:ext cx="1471613" cy="689372"/>
            </a:xfrm>
            <a:custGeom>
              <a:avLst/>
              <a:gdLst/>
              <a:ahLst/>
              <a:cxnLst>
                <a:cxn ang="0">
                  <a:pos x="wd2" y="hd2"/>
                </a:cxn>
                <a:cxn ang="5400000">
                  <a:pos x="wd2" y="hd2"/>
                </a:cxn>
                <a:cxn ang="10800000">
                  <a:pos x="wd2" y="hd2"/>
                </a:cxn>
                <a:cxn ang="16200000">
                  <a:pos x="wd2" y="hd2"/>
                </a:cxn>
              </a:cxnLst>
              <a:rect l="0" t="0" r="r" b="b"/>
              <a:pathLst>
                <a:path w="21600" h="21600" extrusionOk="0">
                  <a:moveTo>
                    <a:pt x="4946" y="0"/>
                  </a:moveTo>
                  <a:lnTo>
                    <a:pt x="0" y="21600"/>
                  </a:lnTo>
                  <a:lnTo>
                    <a:pt x="21600" y="21600"/>
                  </a:lnTo>
                  <a:lnTo>
                    <a:pt x="16649" y="0"/>
                  </a:lnTo>
                  <a:lnTo>
                    <a:pt x="4946"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4" name="Shape"/>
            <p:cNvSpPr/>
            <p:nvPr/>
          </p:nvSpPr>
          <p:spPr>
            <a:xfrm>
              <a:off x="3730971" y="4702224"/>
              <a:ext cx="2291557" cy="689769"/>
            </a:xfrm>
            <a:custGeom>
              <a:avLst/>
              <a:gdLst/>
              <a:ahLst/>
              <a:cxnLst>
                <a:cxn ang="0">
                  <a:pos x="wd2" y="hd2"/>
                </a:cxn>
                <a:cxn ang="5400000">
                  <a:pos x="wd2" y="hd2"/>
                </a:cxn>
                <a:cxn ang="10800000">
                  <a:pos x="wd2" y="hd2"/>
                </a:cxn>
                <a:cxn ang="16200000">
                  <a:pos x="wd2" y="hd2"/>
                </a:cxn>
              </a:cxnLst>
              <a:rect l="0" t="0" r="r" b="b"/>
              <a:pathLst>
                <a:path w="21600" h="21600" extrusionOk="0">
                  <a:moveTo>
                    <a:pt x="3176" y="0"/>
                  </a:moveTo>
                  <a:lnTo>
                    <a:pt x="0" y="21600"/>
                  </a:lnTo>
                  <a:lnTo>
                    <a:pt x="21600" y="21600"/>
                  </a:lnTo>
                  <a:lnTo>
                    <a:pt x="18416" y="0"/>
                  </a:lnTo>
                  <a:lnTo>
                    <a:pt x="3176"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5" name="Shape"/>
            <p:cNvSpPr/>
            <p:nvPr/>
          </p:nvSpPr>
          <p:spPr>
            <a:xfrm>
              <a:off x="3320999" y="5540821"/>
              <a:ext cx="3111501" cy="689372"/>
            </a:xfrm>
            <a:custGeom>
              <a:avLst/>
              <a:gdLst/>
              <a:ahLst/>
              <a:cxnLst>
                <a:cxn ang="0">
                  <a:pos x="wd2" y="hd2"/>
                </a:cxn>
                <a:cxn ang="5400000">
                  <a:pos x="wd2" y="hd2"/>
                </a:cxn>
                <a:cxn ang="10800000">
                  <a:pos x="wd2" y="hd2"/>
                </a:cxn>
                <a:cxn ang="16200000">
                  <a:pos x="wd2" y="hd2"/>
                </a:cxn>
              </a:cxnLst>
              <a:rect l="0" t="0" r="r" b="b"/>
              <a:pathLst>
                <a:path w="21600" h="21600" extrusionOk="0">
                  <a:moveTo>
                    <a:pt x="2342" y="0"/>
                  </a:moveTo>
                  <a:lnTo>
                    <a:pt x="0" y="21600"/>
                  </a:lnTo>
                  <a:lnTo>
                    <a:pt x="21600" y="21600"/>
                  </a:lnTo>
                  <a:lnTo>
                    <a:pt x="19255" y="0"/>
                  </a:lnTo>
                  <a:lnTo>
                    <a:pt x="2342"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6" name="Shape"/>
            <p:cNvSpPr/>
            <p:nvPr/>
          </p:nvSpPr>
          <p:spPr>
            <a:xfrm>
              <a:off x="2911027" y="6379021"/>
              <a:ext cx="3931048" cy="689372"/>
            </a:xfrm>
            <a:custGeom>
              <a:avLst/>
              <a:gdLst/>
              <a:ahLst/>
              <a:cxnLst>
                <a:cxn ang="0">
                  <a:pos x="wd2" y="hd2"/>
                </a:cxn>
                <a:cxn ang="5400000">
                  <a:pos x="wd2" y="hd2"/>
                </a:cxn>
                <a:cxn ang="10800000">
                  <a:pos x="wd2" y="hd2"/>
                </a:cxn>
                <a:cxn ang="16200000">
                  <a:pos x="wd2" y="hd2"/>
                </a:cxn>
              </a:cxnLst>
              <a:rect l="0" t="0" r="r" b="b"/>
              <a:pathLst>
                <a:path w="21600" h="21600" extrusionOk="0">
                  <a:moveTo>
                    <a:pt x="1854" y="0"/>
                  </a:moveTo>
                  <a:lnTo>
                    <a:pt x="0" y="21600"/>
                  </a:lnTo>
                  <a:lnTo>
                    <a:pt x="21600" y="21600"/>
                  </a:lnTo>
                  <a:lnTo>
                    <a:pt x="19749" y="0"/>
                  </a:lnTo>
                  <a:lnTo>
                    <a:pt x="1854"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7" name="Shape"/>
            <p:cNvSpPr/>
            <p:nvPr/>
          </p:nvSpPr>
          <p:spPr>
            <a:xfrm>
              <a:off x="2501056" y="7217221"/>
              <a:ext cx="4750991" cy="689770"/>
            </a:xfrm>
            <a:custGeom>
              <a:avLst/>
              <a:gdLst/>
              <a:ahLst/>
              <a:cxnLst>
                <a:cxn ang="0">
                  <a:pos x="wd2" y="hd2"/>
                </a:cxn>
                <a:cxn ang="5400000">
                  <a:pos x="wd2" y="hd2"/>
                </a:cxn>
                <a:cxn ang="10800000">
                  <a:pos x="wd2" y="hd2"/>
                </a:cxn>
                <a:cxn ang="16200000">
                  <a:pos x="wd2" y="hd2"/>
                </a:cxn>
              </a:cxnLst>
              <a:rect l="0" t="0" r="r" b="b"/>
              <a:pathLst>
                <a:path w="21600" h="21600" extrusionOk="0">
                  <a:moveTo>
                    <a:pt x="1534" y="0"/>
                  </a:moveTo>
                  <a:lnTo>
                    <a:pt x="0" y="21600"/>
                  </a:lnTo>
                  <a:lnTo>
                    <a:pt x="21600" y="21600"/>
                  </a:lnTo>
                  <a:lnTo>
                    <a:pt x="20068" y="0"/>
                  </a:lnTo>
                  <a:lnTo>
                    <a:pt x="1534"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8" name="Shape"/>
            <p:cNvSpPr/>
            <p:nvPr/>
          </p:nvSpPr>
          <p:spPr>
            <a:xfrm>
              <a:off x="2095052" y="8055421"/>
              <a:ext cx="5562998" cy="681832"/>
            </a:xfrm>
            <a:custGeom>
              <a:avLst/>
              <a:gdLst/>
              <a:ahLst/>
              <a:cxnLst>
                <a:cxn ang="0">
                  <a:pos x="wd2" y="hd2"/>
                </a:cxn>
                <a:cxn ang="5400000">
                  <a:pos x="wd2" y="hd2"/>
                </a:cxn>
                <a:cxn ang="10800000">
                  <a:pos x="wd2" y="hd2"/>
                </a:cxn>
                <a:cxn ang="16200000">
                  <a:pos x="wd2" y="hd2"/>
                </a:cxn>
              </a:cxnLst>
              <a:rect l="0" t="0" r="r" b="b"/>
              <a:pathLst>
                <a:path w="21600" h="21600" extrusionOk="0">
                  <a:moveTo>
                    <a:pt x="1294" y="0"/>
                  </a:moveTo>
                  <a:lnTo>
                    <a:pt x="0" y="21600"/>
                  </a:lnTo>
                  <a:lnTo>
                    <a:pt x="21600" y="21600"/>
                  </a:lnTo>
                  <a:lnTo>
                    <a:pt x="20306" y="0"/>
                  </a:lnTo>
                  <a:lnTo>
                    <a:pt x="1294"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18" name="Circle"/>
            <p:cNvSpPr/>
            <p:nvPr/>
          </p:nvSpPr>
          <p:spPr>
            <a:xfrm>
              <a:off x="4691053" y="8216660"/>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19" name="1"/>
            <p:cNvSpPr txBox="1"/>
            <p:nvPr/>
          </p:nvSpPr>
          <p:spPr>
            <a:xfrm>
              <a:off x="4691053" y="821863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221" name="Circle"/>
            <p:cNvSpPr/>
            <p:nvPr/>
          </p:nvSpPr>
          <p:spPr>
            <a:xfrm>
              <a:off x="4691053" y="737864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22" name="2"/>
            <p:cNvSpPr txBox="1"/>
            <p:nvPr/>
          </p:nvSpPr>
          <p:spPr>
            <a:xfrm>
              <a:off x="4691053" y="738061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224" name="Circle"/>
            <p:cNvSpPr/>
            <p:nvPr/>
          </p:nvSpPr>
          <p:spPr>
            <a:xfrm>
              <a:off x="4691053" y="654062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25" name="3"/>
            <p:cNvSpPr txBox="1"/>
            <p:nvPr/>
          </p:nvSpPr>
          <p:spPr>
            <a:xfrm>
              <a:off x="4691053" y="654259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227" name="Circle"/>
            <p:cNvSpPr/>
            <p:nvPr/>
          </p:nvSpPr>
          <p:spPr>
            <a:xfrm>
              <a:off x="4691053" y="570260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28" name="4"/>
            <p:cNvSpPr txBox="1"/>
            <p:nvPr/>
          </p:nvSpPr>
          <p:spPr>
            <a:xfrm>
              <a:off x="4691053" y="570457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230" name="Circle"/>
            <p:cNvSpPr/>
            <p:nvPr/>
          </p:nvSpPr>
          <p:spPr>
            <a:xfrm>
              <a:off x="4691053" y="486458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31" name="5"/>
            <p:cNvSpPr txBox="1"/>
            <p:nvPr/>
          </p:nvSpPr>
          <p:spPr>
            <a:xfrm>
              <a:off x="4691053" y="486655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1233" name="Circle"/>
            <p:cNvSpPr/>
            <p:nvPr/>
          </p:nvSpPr>
          <p:spPr>
            <a:xfrm>
              <a:off x="4691053" y="402656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34" name="6"/>
            <p:cNvSpPr txBox="1"/>
            <p:nvPr/>
          </p:nvSpPr>
          <p:spPr>
            <a:xfrm>
              <a:off x="4691053" y="402853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6</a:t>
              </a:r>
            </a:p>
          </p:txBody>
        </p:sp>
        <p:sp>
          <p:nvSpPr>
            <p:cNvPr id="1236" name="Circle"/>
            <p:cNvSpPr/>
            <p:nvPr/>
          </p:nvSpPr>
          <p:spPr>
            <a:xfrm>
              <a:off x="5337397" y="315964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37" name="7"/>
            <p:cNvSpPr txBox="1"/>
            <p:nvPr/>
          </p:nvSpPr>
          <p:spPr>
            <a:xfrm>
              <a:off x="5337397" y="316162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7</a:t>
              </a:r>
            </a:p>
          </p:txBody>
        </p:sp>
      </p:grpSp>
      <p:grpSp>
        <p:nvGrpSpPr>
          <p:cNvPr id="3" name="Group 2">
            <a:extLst>
              <a:ext uri="{FF2B5EF4-FFF2-40B4-BE49-F238E27FC236}">
                <a16:creationId xmlns:a16="http://schemas.microsoft.com/office/drawing/2014/main" id="{46A5CC62-0464-514A-BA78-793A317F068D}"/>
              </a:ext>
            </a:extLst>
          </p:cNvPr>
          <p:cNvGrpSpPr/>
          <p:nvPr/>
        </p:nvGrpSpPr>
        <p:grpSpPr>
          <a:xfrm>
            <a:off x="9397801" y="3049240"/>
            <a:ext cx="5562998" cy="5688013"/>
            <a:chOff x="9397801" y="3049240"/>
            <a:chExt cx="5562998" cy="5688013"/>
          </a:xfrm>
        </p:grpSpPr>
        <p:sp>
          <p:nvSpPr>
            <p:cNvPr id="1192" name="Triangle"/>
            <p:cNvSpPr/>
            <p:nvPr/>
          </p:nvSpPr>
          <p:spPr>
            <a:xfrm>
              <a:off x="11792545" y="3049240"/>
              <a:ext cx="773510" cy="790972"/>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lnTo>
                    <a:pt x="0" y="21600"/>
                  </a:lnTo>
                  <a:lnTo>
                    <a:pt x="21600" y="21600"/>
                  </a:lnTo>
                  <a:lnTo>
                    <a:pt x="10794"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8" name="Shape"/>
            <p:cNvSpPr/>
            <p:nvPr/>
          </p:nvSpPr>
          <p:spPr>
            <a:xfrm>
              <a:off x="11312723" y="4014042"/>
              <a:ext cx="1733154" cy="807245"/>
            </a:xfrm>
            <a:custGeom>
              <a:avLst/>
              <a:gdLst/>
              <a:ahLst/>
              <a:cxnLst>
                <a:cxn ang="0">
                  <a:pos x="wd2" y="hd2"/>
                </a:cxn>
                <a:cxn ang="5400000">
                  <a:pos x="wd2" y="hd2"/>
                </a:cxn>
                <a:cxn ang="10800000">
                  <a:pos x="wd2" y="hd2"/>
                </a:cxn>
                <a:cxn ang="16200000">
                  <a:pos x="wd2" y="hd2"/>
                </a:cxn>
              </a:cxnLst>
              <a:rect l="0" t="0" r="r" b="b"/>
              <a:pathLst>
                <a:path w="21600" h="21600" extrusionOk="0">
                  <a:moveTo>
                    <a:pt x="4921" y="0"/>
                  </a:moveTo>
                  <a:lnTo>
                    <a:pt x="0" y="21600"/>
                  </a:lnTo>
                  <a:lnTo>
                    <a:pt x="21600" y="21600"/>
                  </a:lnTo>
                  <a:lnTo>
                    <a:pt x="16679" y="0"/>
                  </a:lnTo>
                  <a:lnTo>
                    <a:pt x="4921"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9" name="Shape"/>
            <p:cNvSpPr/>
            <p:nvPr/>
          </p:nvSpPr>
          <p:spPr>
            <a:xfrm>
              <a:off x="10832901" y="4995117"/>
              <a:ext cx="2692798" cy="806848"/>
            </a:xfrm>
            <a:custGeom>
              <a:avLst/>
              <a:gdLst/>
              <a:ahLst/>
              <a:cxnLst>
                <a:cxn ang="0">
                  <a:pos x="wd2" y="hd2"/>
                </a:cxn>
                <a:cxn ang="5400000">
                  <a:pos x="wd2" y="hd2"/>
                </a:cxn>
                <a:cxn ang="10800000">
                  <a:pos x="wd2" y="hd2"/>
                </a:cxn>
                <a:cxn ang="16200000">
                  <a:pos x="wd2" y="hd2"/>
                </a:cxn>
              </a:cxnLst>
              <a:rect l="0" t="0" r="r" b="b"/>
              <a:pathLst>
                <a:path w="21600" h="21600" extrusionOk="0">
                  <a:moveTo>
                    <a:pt x="3168" y="0"/>
                  </a:moveTo>
                  <a:lnTo>
                    <a:pt x="0" y="21600"/>
                  </a:lnTo>
                  <a:lnTo>
                    <a:pt x="21600" y="21600"/>
                  </a:lnTo>
                  <a:lnTo>
                    <a:pt x="18432" y="0"/>
                  </a:lnTo>
                  <a:lnTo>
                    <a:pt x="3168"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0" name="Shape"/>
            <p:cNvSpPr/>
            <p:nvPr/>
          </p:nvSpPr>
          <p:spPr>
            <a:xfrm>
              <a:off x="10353476" y="5975796"/>
              <a:ext cx="3651648" cy="807244"/>
            </a:xfrm>
            <a:custGeom>
              <a:avLst/>
              <a:gdLst/>
              <a:ahLst/>
              <a:cxnLst>
                <a:cxn ang="0">
                  <a:pos x="wd2" y="hd2"/>
                </a:cxn>
                <a:cxn ang="5400000">
                  <a:pos x="wd2" y="hd2"/>
                </a:cxn>
                <a:cxn ang="10800000">
                  <a:pos x="wd2" y="hd2"/>
                </a:cxn>
                <a:cxn ang="16200000">
                  <a:pos x="wd2" y="hd2"/>
                </a:cxn>
              </a:cxnLst>
              <a:rect l="0" t="0" r="r" b="b"/>
              <a:pathLst>
                <a:path w="21600" h="21600" extrusionOk="0">
                  <a:moveTo>
                    <a:pt x="2333" y="0"/>
                  </a:moveTo>
                  <a:lnTo>
                    <a:pt x="0" y="21600"/>
                  </a:lnTo>
                  <a:lnTo>
                    <a:pt x="21600" y="21600"/>
                  </a:lnTo>
                  <a:lnTo>
                    <a:pt x="19264" y="0"/>
                  </a:lnTo>
                  <a:lnTo>
                    <a:pt x="2333"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1" name="Shape"/>
            <p:cNvSpPr/>
            <p:nvPr/>
          </p:nvSpPr>
          <p:spPr>
            <a:xfrm>
              <a:off x="9873654" y="6957268"/>
              <a:ext cx="4611292" cy="806848"/>
            </a:xfrm>
            <a:custGeom>
              <a:avLst/>
              <a:gdLst/>
              <a:ahLst/>
              <a:cxnLst>
                <a:cxn ang="0">
                  <a:pos x="wd2" y="hd2"/>
                </a:cxn>
                <a:cxn ang="5400000">
                  <a:pos x="wd2" y="hd2"/>
                </a:cxn>
                <a:cxn ang="10800000">
                  <a:pos x="wd2" y="hd2"/>
                </a:cxn>
                <a:cxn ang="16200000">
                  <a:pos x="wd2" y="hd2"/>
                </a:cxn>
              </a:cxnLst>
              <a:rect l="0" t="0" r="r" b="b"/>
              <a:pathLst>
                <a:path w="21600" h="21600" extrusionOk="0">
                  <a:moveTo>
                    <a:pt x="1848" y="0"/>
                  </a:moveTo>
                  <a:lnTo>
                    <a:pt x="0" y="21600"/>
                  </a:lnTo>
                  <a:lnTo>
                    <a:pt x="21600" y="21600"/>
                  </a:lnTo>
                  <a:lnTo>
                    <a:pt x="19750" y="0"/>
                  </a:lnTo>
                  <a:lnTo>
                    <a:pt x="1848"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02" name="Shape"/>
            <p:cNvSpPr/>
            <p:nvPr/>
          </p:nvSpPr>
          <p:spPr>
            <a:xfrm>
              <a:off x="9397801" y="7937946"/>
              <a:ext cx="5562998" cy="799307"/>
            </a:xfrm>
            <a:custGeom>
              <a:avLst/>
              <a:gdLst/>
              <a:ahLst/>
              <a:cxnLst>
                <a:cxn ang="0">
                  <a:pos x="wd2" y="hd2"/>
                </a:cxn>
                <a:cxn ang="5400000">
                  <a:pos x="wd2" y="hd2"/>
                </a:cxn>
                <a:cxn ang="10800000">
                  <a:pos x="wd2" y="hd2"/>
                </a:cxn>
                <a:cxn ang="16200000">
                  <a:pos x="wd2" y="hd2"/>
                </a:cxn>
              </a:cxnLst>
              <a:rect l="0" t="0" r="r" b="b"/>
              <a:pathLst>
                <a:path w="21600" h="21600" extrusionOk="0">
                  <a:moveTo>
                    <a:pt x="1516" y="0"/>
                  </a:moveTo>
                  <a:lnTo>
                    <a:pt x="0" y="21600"/>
                  </a:lnTo>
                  <a:lnTo>
                    <a:pt x="21600" y="21600"/>
                  </a:lnTo>
                  <a:lnTo>
                    <a:pt x="20084" y="0"/>
                  </a:lnTo>
                  <a:lnTo>
                    <a:pt x="1516"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39" name="Circle"/>
            <p:cNvSpPr/>
            <p:nvPr/>
          </p:nvSpPr>
          <p:spPr>
            <a:xfrm>
              <a:off x="12005974" y="8157922"/>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40" name="1"/>
            <p:cNvSpPr txBox="1"/>
            <p:nvPr/>
          </p:nvSpPr>
          <p:spPr>
            <a:xfrm>
              <a:off x="12005974" y="815989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242" name="Circle"/>
            <p:cNvSpPr/>
            <p:nvPr/>
          </p:nvSpPr>
          <p:spPr>
            <a:xfrm>
              <a:off x="11999624" y="718101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43" name="2"/>
            <p:cNvSpPr txBox="1"/>
            <p:nvPr/>
          </p:nvSpPr>
          <p:spPr>
            <a:xfrm>
              <a:off x="11999624" y="718299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245" name="Circle"/>
            <p:cNvSpPr/>
            <p:nvPr/>
          </p:nvSpPr>
          <p:spPr>
            <a:xfrm>
              <a:off x="12012324" y="6202437"/>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46" name="3"/>
            <p:cNvSpPr txBox="1"/>
            <p:nvPr/>
          </p:nvSpPr>
          <p:spPr>
            <a:xfrm>
              <a:off x="12012324" y="620441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248" name="Circle"/>
            <p:cNvSpPr/>
            <p:nvPr/>
          </p:nvSpPr>
          <p:spPr>
            <a:xfrm>
              <a:off x="11993274" y="5218865"/>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49" name="4"/>
            <p:cNvSpPr txBox="1"/>
            <p:nvPr/>
          </p:nvSpPr>
          <p:spPr>
            <a:xfrm>
              <a:off x="11993274" y="5220840"/>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251" name="Circle"/>
            <p:cNvSpPr/>
            <p:nvPr/>
          </p:nvSpPr>
          <p:spPr>
            <a:xfrm>
              <a:off x="11986924" y="424028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52" name="5"/>
            <p:cNvSpPr txBox="1"/>
            <p:nvPr/>
          </p:nvSpPr>
          <p:spPr>
            <a:xfrm>
              <a:off x="11986924" y="4242263"/>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1254" name="Circle"/>
            <p:cNvSpPr/>
            <p:nvPr/>
          </p:nvSpPr>
          <p:spPr>
            <a:xfrm>
              <a:off x="12673393" y="3202740"/>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55" name="6"/>
            <p:cNvSpPr txBox="1"/>
            <p:nvPr/>
          </p:nvSpPr>
          <p:spPr>
            <a:xfrm>
              <a:off x="12673393" y="3204715"/>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grpSp>
      <p:grpSp>
        <p:nvGrpSpPr>
          <p:cNvPr id="4" name="Group 3">
            <a:extLst>
              <a:ext uri="{FF2B5EF4-FFF2-40B4-BE49-F238E27FC236}">
                <a16:creationId xmlns:a16="http://schemas.microsoft.com/office/drawing/2014/main" id="{0011B3A5-E560-A244-8828-E2EA1891F300}"/>
              </a:ext>
            </a:extLst>
          </p:cNvPr>
          <p:cNvGrpSpPr/>
          <p:nvPr/>
        </p:nvGrpSpPr>
        <p:grpSpPr>
          <a:xfrm>
            <a:off x="16700053" y="3048741"/>
            <a:ext cx="5563792" cy="5688410"/>
            <a:chOff x="16700053" y="3048741"/>
            <a:chExt cx="5563792" cy="5688410"/>
          </a:xfrm>
        </p:grpSpPr>
        <p:sp>
          <p:nvSpPr>
            <p:cNvPr id="1193" name="Triangle"/>
            <p:cNvSpPr/>
            <p:nvPr/>
          </p:nvSpPr>
          <p:spPr>
            <a:xfrm>
              <a:off x="19013437" y="3048741"/>
              <a:ext cx="936626" cy="9572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4" name="Shape"/>
            <p:cNvSpPr/>
            <p:nvPr/>
          </p:nvSpPr>
          <p:spPr>
            <a:xfrm>
              <a:off x="18434397" y="4215950"/>
              <a:ext cx="2095104" cy="974726"/>
            </a:xfrm>
            <a:custGeom>
              <a:avLst/>
              <a:gdLst/>
              <a:ahLst/>
              <a:cxnLst>
                <a:cxn ang="0">
                  <a:pos x="wd2" y="hd2"/>
                </a:cxn>
                <a:cxn ang="5400000">
                  <a:pos x="wd2" y="hd2"/>
                </a:cxn>
                <a:cxn ang="10800000">
                  <a:pos x="wd2" y="hd2"/>
                </a:cxn>
                <a:cxn ang="16200000">
                  <a:pos x="wd2" y="hd2"/>
                </a:cxn>
              </a:cxnLst>
              <a:rect l="0" t="0" r="r" b="b"/>
              <a:pathLst>
                <a:path w="21600" h="21600" extrusionOk="0">
                  <a:moveTo>
                    <a:pt x="4914" y="0"/>
                  </a:moveTo>
                  <a:lnTo>
                    <a:pt x="0" y="21600"/>
                  </a:lnTo>
                  <a:lnTo>
                    <a:pt x="21600" y="21600"/>
                  </a:lnTo>
                  <a:lnTo>
                    <a:pt x="16682" y="0"/>
                  </a:lnTo>
                  <a:lnTo>
                    <a:pt x="4914"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5" name="Shape"/>
            <p:cNvSpPr/>
            <p:nvPr/>
          </p:nvSpPr>
          <p:spPr>
            <a:xfrm>
              <a:off x="17854959" y="5400622"/>
              <a:ext cx="3253583" cy="974726"/>
            </a:xfrm>
            <a:custGeom>
              <a:avLst/>
              <a:gdLst/>
              <a:ahLst/>
              <a:cxnLst>
                <a:cxn ang="0">
                  <a:pos x="wd2" y="hd2"/>
                </a:cxn>
                <a:cxn ang="5400000">
                  <a:pos x="wd2" y="hd2"/>
                </a:cxn>
                <a:cxn ang="10800000">
                  <a:pos x="wd2" y="hd2"/>
                </a:cxn>
                <a:cxn ang="16200000">
                  <a:pos x="wd2" y="hd2"/>
                </a:cxn>
              </a:cxnLst>
              <a:rect l="0" t="0" r="r" b="b"/>
              <a:pathLst>
                <a:path w="21600" h="21600" extrusionOk="0">
                  <a:moveTo>
                    <a:pt x="3164" y="0"/>
                  </a:moveTo>
                  <a:lnTo>
                    <a:pt x="0" y="21600"/>
                  </a:lnTo>
                  <a:lnTo>
                    <a:pt x="21600" y="21600"/>
                  </a:lnTo>
                  <a:lnTo>
                    <a:pt x="18436" y="0"/>
                  </a:lnTo>
                  <a:lnTo>
                    <a:pt x="3164"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6" name="Shape"/>
            <p:cNvSpPr/>
            <p:nvPr/>
          </p:nvSpPr>
          <p:spPr>
            <a:xfrm>
              <a:off x="17275522" y="6585294"/>
              <a:ext cx="4412457" cy="974726"/>
            </a:xfrm>
            <a:custGeom>
              <a:avLst/>
              <a:gdLst/>
              <a:ahLst/>
              <a:cxnLst>
                <a:cxn ang="0">
                  <a:pos x="wd2" y="hd2"/>
                </a:cxn>
                <a:cxn ang="5400000">
                  <a:pos x="wd2" y="hd2"/>
                </a:cxn>
                <a:cxn ang="10800000">
                  <a:pos x="wd2" y="hd2"/>
                </a:cxn>
                <a:cxn ang="16200000">
                  <a:pos x="wd2" y="hd2"/>
                </a:cxn>
              </a:cxnLst>
              <a:rect l="0" t="0" r="r" b="b"/>
              <a:pathLst>
                <a:path w="21600" h="21600" extrusionOk="0">
                  <a:moveTo>
                    <a:pt x="2333" y="0"/>
                  </a:moveTo>
                  <a:lnTo>
                    <a:pt x="0" y="21600"/>
                  </a:lnTo>
                  <a:lnTo>
                    <a:pt x="21600" y="21600"/>
                  </a:lnTo>
                  <a:lnTo>
                    <a:pt x="19267" y="0"/>
                  </a:lnTo>
                  <a:lnTo>
                    <a:pt x="2333"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197" name="Shape"/>
            <p:cNvSpPr/>
            <p:nvPr/>
          </p:nvSpPr>
          <p:spPr>
            <a:xfrm>
              <a:off x="16700053" y="7770362"/>
              <a:ext cx="5563792" cy="966789"/>
            </a:xfrm>
            <a:custGeom>
              <a:avLst/>
              <a:gdLst/>
              <a:ahLst/>
              <a:cxnLst>
                <a:cxn ang="0">
                  <a:pos x="wd2" y="hd2"/>
                </a:cxn>
                <a:cxn ang="5400000">
                  <a:pos x="wd2" y="hd2"/>
                </a:cxn>
                <a:cxn ang="10800000">
                  <a:pos x="wd2" y="hd2"/>
                </a:cxn>
                <a:cxn ang="16200000">
                  <a:pos x="wd2" y="hd2"/>
                </a:cxn>
              </a:cxnLst>
              <a:rect l="0" t="0" r="r" b="b"/>
              <a:pathLst>
                <a:path w="21600" h="21600" extrusionOk="0">
                  <a:moveTo>
                    <a:pt x="1835" y="0"/>
                  </a:moveTo>
                  <a:lnTo>
                    <a:pt x="0" y="21600"/>
                  </a:lnTo>
                  <a:lnTo>
                    <a:pt x="21600" y="21600"/>
                  </a:lnTo>
                  <a:lnTo>
                    <a:pt x="19763" y="0"/>
                  </a:lnTo>
                  <a:lnTo>
                    <a:pt x="1835"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57" name="Circle"/>
            <p:cNvSpPr/>
            <p:nvPr/>
          </p:nvSpPr>
          <p:spPr>
            <a:xfrm>
              <a:off x="19308195" y="807408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58" name="1"/>
            <p:cNvSpPr txBox="1"/>
            <p:nvPr/>
          </p:nvSpPr>
          <p:spPr>
            <a:xfrm>
              <a:off x="19308195" y="807605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260" name="Circle"/>
            <p:cNvSpPr/>
            <p:nvPr/>
          </p:nvSpPr>
          <p:spPr>
            <a:xfrm>
              <a:off x="19308195" y="686536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61" name="2"/>
            <p:cNvSpPr txBox="1"/>
            <p:nvPr/>
          </p:nvSpPr>
          <p:spPr>
            <a:xfrm>
              <a:off x="19308195" y="686733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263" name="Circle"/>
            <p:cNvSpPr/>
            <p:nvPr/>
          </p:nvSpPr>
          <p:spPr>
            <a:xfrm>
              <a:off x="19308195" y="5711880"/>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64" name="3"/>
            <p:cNvSpPr txBox="1"/>
            <p:nvPr/>
          </p:nvSpPr>
          <p:spPr>
            <a:xfrm>
              <a:off x="19308195" y="571385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266" name="Circle"/>
            <p:cNvSpPr/>
            <p:nvPr/>
          </p:nvSpPr>
          <p:spPr>
            <a:xfrm>
              <a:off x="19308195" y="454865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67" name="4"/>
            <p:cNvSpPr txBox="1"/>
            <p:nvPr/>
          </p:nvSpPr>
          <p:spPr>
            <a:xfrm>
              <a:off x="19308195" y="455062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269" name="Circle"/>
            <p:cNvSpPr/>
            <p:nvPr/>
          </p:nvSpPr>
          <p:spPr>
            <a:xfrm>
              <a:off x="20009389" y="333235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70" name="5"/>
            <p:cNvSpPr txBox="1"/>
            <p:nvPr/>
          </p:nvSpPr>
          <p:spPr>
            <a:xfrm>
              <a:off x="20009389" y="333433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79</a:t>
            </a:fld>
            <a:endParaRPr/>
          </a:p>
        </p:txBody>
      </p:sp>
      <p:grpSp>
        <p:nvGrpSpPr>
          <p:cNvPr id="5" name="Group 4">
            <a:extLst>
              <a:ext uri="{FF2B5EF4-FFF2-40B4-BE49-F238E27FC236}">
                <a16:creationId xmlns:a16="http://schemas.microsoft.com/office/drawing/2014/main" id="{F0EBE6C0-07F9-2348-AEE4-95DFD6D11A9D}"/>
              </a:ext>
            </a:extLst>
          </p:cNvPr>
          <p:cNvGrpSpPr/>
          <p:nvPr/>
        </p:nvGrpSpPr>
        <p:grpSpPr>
          <a:xfrm>
            <a:off x="2051687" y="9283368"/>
            <a:ext cx="5739685" cy="2165687"/>
            <a:chOff x="2051687" y="9283368"/>
            <a:chExt cx="5739685" cy="2165687"/>
          </a:xfrm>
        </p:grpSpPr>
        <p:sp>
          <p:nvSpPr>
            <p:cNvPr id="1274" name="Pyramid 1 - 4"/>
            <p:cNvSpPr txBox="1"/>
            <p:nvPr/>
          </p:nvSpPr>
          <p:spPr>
            <a:xfrm>
              <a:off x="2051687" y="9283368"/>
              <a:ext cx="5295927"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1 - 4</a:t>
              </a:r>
            </a:p>
          </p:txBody>
        </p:sp>
        <p:sp>
          <p:nvSpPr>
            <p:cNvPr id="1275" name="Lorem ipsum dolor sit amet, consectetur adipiscing blandit elit, sed do eiusmod tempor incididunt ut labore et dolore magna"/>
            <p:cNvSpPr txBox="1"/>
            <p:nvPr/>
          </p:nvSpPr>
          <p:spPr>
            <a:xfrm>
              <a:off x="2078667" y="10165049"/>
              <a:ext cx="5712705"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a:t>
              </a:r>
            </a:p>
          </p:txBody>
        </p:sp>
      </p:grpSp>
      <p:grpSp>
        <p:nvGrpSpPr>
          <p:cNvPr id="6" name="Group 5">
            <a:extLst>
              <a:ext uri="{FF2B5EF4-FFF2-40B4-BE49-F238E27FC236}">
                <a16:creationId xmlns:a16="http://schemas.microsoft.com/office/drawing/2014/main" id="{63CAD6A2-896E-F045-BB73-66E3BE5B3666}"/>
              </a:ext>
            </a:extLst>
          </p:cNvPr>
          <p:cNvGrpSpPr/>
          <p:nvPr/>
        </p:nvGrpSpPr>
        <p:grpSpPr>
          <a:xfrm>
            <a:off x="9284058" y="9283368"/>
            <a:ext cx="5739685" cy="2165687"/>
            <a:chOff x="9284058" y="9283368"/>
            <a:chExt cx="5739685" cy="2165687"/>
          </a:xfrm>
        </p:grpSpPr>
        <p:sp>
          <p:nvSpPr>
            <p:cNvPr id="1277" name="Pyramid 1 - 3"/>
            <p:cNvSpPr txBox="1"/>
            <p:nvPr/>
          </p:nvSpPr>
          <p:spPr>
            <a:xfrm>
              <a:off x="9284058" y="9283368"/>
              <a:ext cx="5295927"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1 - 3</a:t>
              </a:r>
            </a:p>
          </p:txBody>
        </p:sp>
        <p:sp>
          <p:nvSpPr>
            <p:cNvPr id="1278" name="Lorem ipsum dolor sit amet, consectetur adipiscing blandit elit, sed do eiusmod tempor incididunt ut labore et dolore magna"/>
            <p:cNvSpPr txBox="1"/>
            <p:nvPr/>
          </p:nvSpPr>
          <p:spPr>
            <a:xfrm>
              <a:off x="9311038" y="10165049"/>
              <a:ext cx="5712705"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blandit elit, sed do eiusmod tempor incididunt ut labore et dolore magna</a:t>
              </a:r>
            </a:p>
          </p:txBody>
        </p:sp>
      </p:grpSp>
      <p:grpSp>
        <p:nvGrpSpPr>
          <p:cNvPr id="7" name="Group 6">
            <a:extLst>
              <a:ext uri="{FF2B5EF4-FFF2-40B4-BE49-F238E27FC236}">
                <a16:creationId xmlns:a16="http://schemas.microsoft.com/office/drawing/2014/main" id="{EE4513FC-F387-C248-AD84-828C7189537E}"/>
              </a:ext>
            </a:extLst>
          </p:cNvPr>
          <p:cNvGrpSpPr/>
          <p:nvPr/>
        </p:nvGrpSpPr>
        <p:grpSpPr>
          <a:xfrm>
            <a:off x="16592630" y="9283368"/>
            <a:ext cx="5739684" cy="2165687"/>
            <a:chOff x="16592630" y="9283368"/>
            <a:chExt cx="5739684" cy="2165687"/>
          </a:xfrm>
        </p:grpSpPr>
        <p:sp>
          <p:nvSpPr>
            <p:cNvPr id="1280" name="Pyramid 1 - 2"/>
            <p:cNvSpPr txBox="1"/>
            <p:nvPr/>
          </p:nvSpPr>
          <p:spPr>
            <a:xfrm>
              <a:off x="16592630" y="9283368"/>
              <a:ext cx="5295926" cy="660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Pyramid 1 - 2</a:t>
              </a:r>
            </a:p>
          </p:txBody>
        </p:sp>
        <p:sp>
          <p:nvSpPr>
            <p:cNvPr id="1281" name="Lorem ipsum dolor sit amet, consectetur adipiscing blandit elit, sed do eiusmod tempor incididunt ut labore et dolore magna"/>
            <p:cNvSpPr txBox="1"/>
            <p:nvPr/>
          </p:nvSpPr>
          <p:spPr>
            <a:xfrm>
              <a:off x="16619610" y="10165049"/>
              <a:ext cx="5712704" cy="12840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blandit elit, sed do eiusmod tempor incididunt ut labore et dolore magna</a:t>
              </a:r>
            </a:p>
          </p:txBody>
        </p:sp>
      </p:grpSp>
      <p:grpSp>
        <p:nvGrpSpPr>
          <p:cNvPr id="2" name="Group 1">
            <a:extLst>
              <a:ext uri="{FF2B5EF4-FFF2-40B4-BE49-F238E27FC236}">
                <a16:creationId xmlns:a16="http://schemas.microsoft.com/office/drawing/2014/main" id="{B0225C5A-B1A7-524F-872D-50994CA94C97}"/>
              </a:ext>
            </a:extLst>
          </p:cNvPr>
          <p:cNvGrpSpPr/>
          <p:nvPr/>
        </p:nvGrpSpPr>
        <p:grpSpPr>
          <a:xfrm>
            <a:off x="2087079" y="3052087"/>
            <a:ext cx="5562601" cy="5687617"/>
            <a:chOff x="2087079" y="3052087"/>
            <a:chExt cx="5562601" cy="5687617"/>
          </a:xfrm>
        </p:grpSpPr>
        <p:sp>
          <p:nvSpPr>
            <p:cNvPr id="1283" name="Triangle"/>
            <p:cNvSpPr/>
            <p:nvPr/>
          </p:nvSpPr>
          <p:spPr>
            <a:xfrm>
              <a:off x="4278226" y="3052087"/>
              <a:ext cx="1180704" cy="1207295"/>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lnTo>
                    <a:pt x="0" y="21600"/>
                  </a:lnTo>
                  <a:lnTo>
                    <a:pt x="21600" y="21600"/>
                  </a:lnTo>
                  <a:lnTo>
                    <a:pt x="10804"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87" name="Shape"/>
            <p:cNvSpPr/>
            <p:nvPr/>
          </p:nvSpPr>
          <p:spPr>
            <a:xfrm>
              <a:off x="3546388" y="4524493"/>
              <a:ext cx="2643983" cy="1230711"/>
            </a:xfrm>
            <a:custGeom>
              <a:avLst/>
              <a:gdLst/>
              <a:ahLst/>
              <a:cxnLst>
                <a:cxn ang="0">
                  <a:pos x="wd2" y="hd2"/>
                </a:cxn>
                <a:cxn ang="5400000">
                  <a:pos x="wd2" y="hd2"/>
                </a:cxn>
                <a:cxn ang="10800000">
                  <a:pos x="wd2" y="hd2"/>
                </a:cxn>
                <a:cxn ang="16200000">
                  <a:pos x="wd2" y="hd2"/>
                </a:cxn>
              </a:cxnLst>
              <a:rect l="0" t="0" r="r" b="b"/>
              <a:pathLst>
                <a:path w="21600" h="21600" extrusionOk="0">
                  <a:moveTo>
                    <a:pt x="4922" y="0"/>
                  </a:moveTo>
                  <a:lnTo>
                    <a:pt x="0" y="21600"/>
                  </a:lnTo>
                  <a:lnTo>
                    <a:pt x="21600" y="21600"/>
                  </a:lnTo>
                  <a:lnTo>
                    <a:pt x="16685" y="0"/>
                  </a:lnTo>
                  <a:lnTo>
                    <a:pt x="4922"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0" name="Shape"/>
            <p:cNvSpPr/>
            <p:nvPr/>
          </p:nvSpPr>
          <p:spPr>
            <a:xfrm>
              <a:off x="2814948" y="6020712"/>
              <a:ext cx="4107260" cy="1230711"/>
            </a:xfrm>
            <a:custGeom>
              <a:avLst/>
              <a:gdLst/>
              <a:ahLst/>
              <a:cxnLst>
                <a:cxn ang="0">
                  <a:pos x="wd2" y="hd2"/>
                </a:cxn>
                <a:cxn ang="5400000">
                  <a:pos x="wd2" y="hd2"/>
                </a:cxn>
                <a:cxn ang="10800000">
                  <a:pos x="wd2" y="hd2"/>
                </a:cxn>
                <a:cxn ang="16200000">
                  <a:pos x="wd2" y="hd2"/>
                </a:cxn>
              </a:cxnLst>
              <a:rect l="0" t="0" r="r" b="b"/>
              <a:pathLst>
                <a:path w="21600" h="21600" extrusionOk="0">
                  <a:moveTo>
                    <a:pt x="3164" y="0"/>
                  </a:moveTo>
                  <a:lnTo>
                    <a:pt x="0" y="21600"/>
                  </a:lnTo>
                  <a:lnTo>
                    <a:pt x="21600" y="21600"/>
                  </a:lnTo>
                  <a:lnTo>
                    <a:pt x="18434" y="0"/>
                  </a:lnTo>
                  <a:lnTo>
                    <a:pt x="3164"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1" name="Shape"/>
            <p:cNvSpPr/>
            <p:nvPr/>
          </p:nvSpPr>
          <p:spPr>
            <a:xfrm>
              <a:off x="2087079" y="7516534"/>
              <a:ext cx="5562601" cy="1223170"/>
            </a:xfrm>
            <a:custGeom>
              <a:avLst/>
              <a:gdLst/>
              <a:ahLst/>
              <a:cxnLst>
                <a:cxn ang="0">
                  <a:pos x="wd2" y="hd2"/>
                </a:cxn>
                <a:cxn ang="5400000">
                  <a:pos x="wd2" y="hd2"/>
                </a:cxn>
                <a:cxn ang="10800000">
                  <a:pos x="wd2" y="hd2"/>
                </a:cxn>
                <a:cxn ang="16200000">
                  <a:pos x="wd2" y="hd2"/>
                </a:cxn>
              </a:cxnLst>
              <a:rect l="0" t="0" r="r" b="b"/>
              <a:pathLst>
                <a:path w="21600" h="21600" extrusionOk="0">
                  <a:moveTo>
                    <a:pt x="2322" y="0"/>
                  </a:moveTo>
                  <a:lnTo>
                    <a:pt x="0" y="21600"/>
                  </a:lnTo>
                  <a:lnTo>
                    <a:pt x="21600" y="21600"/>
                  </a:lnTo>
                  <a:lnTo>
                    <a:pt x="19278" y="0"/>
                  </a:lnTo>
                  <a:lnTo>
                    <a:pt x="2322"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2" name="Circle"/>
            <p:cNvSpPr/>
            <p:nvPr/>
          </p:nvSpPr>
          <p:spPr>
            <a:xfrm>
              <a:off x="4670159" y="794844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3" name="1"/>
            <p:cNvSpPr txBox="1"/>
            <p:nvPr/>
          </p:nvSpPr>
          <p:spPr>
            <a:xfrm>
              <a:off x="4670159" y="795041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298" name="Circle"/>
            <p:cNvSpPr/>
            <p:nvPr/>
          </p:nvSpPr>
          <p:spPr>
            <a:xfrm>
              <a:off x="4670159" y="6456391"/>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9" name="2"/>
            <p:cNvSpPr txBox="1"/>
            <p:nvPr/>
          </p:nvSpPr>
          <p:spPr>
            <a:xfrm>
              <a:off x="4670159" y="645836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301" name="Circle"/>
            <p:cNvSpPr/>
            <p:nvPr/>
          </p:nvSpPr>
          <p:spPr>
            <a:xfrm>
              <a:off x="4670159" y="497703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02" name="3"/>
            <p:cNvSpPr txBox="1"/>
            <p:nvPr/>
          </p:nvSpPr>
          <p:spPr>
            <a:xfrm>
              <a:off x="4670159" y="4979014"/>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1304" name="Circle"/>
            <p:cNvSpPr/>
            <p:nvPr/>
          </p:nvSpPr>
          <p:spPr>
            <a:xfrm>
              <a:off x="5526028" y="346395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05" name="4"/>
            <p:cNvSpPr txBox="1"/>
            <p:nvPr/>
          </p:nvSpPr>
          <p:spPr>
            <a:xfrm>
              <a:off x="5526028" y="346592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3" name="Group 2">
            <a:extLst>
              <a:ext uri="{FF2B5EF4-FFF2-40B4-BE49-F238E27FC236}">
                <a16:creationId xmlns:a16="http://schemas.microsoft.com/office/drawing/2014/main" id="{4233D639-AC5A-B247-BEC8-43254AF74034}"/>
              </a:ext>
            </a:extLst>
          </p:cNvPr>
          <p:cNvGrpSpPr/>
          <p:nvPr/>
        </p:nvGrpSpPr>
        <p:grpSpPr>
          <a:xfrm>
            <a:off x="9409233" y="3091734"/>
            <a:ext cx="5532438" cy="5656660"/>
            <a:chOff x="9409233" y="3091734"/>
            <a:chExt cx="5532438" cy="5656660"/>
          </a:xfrm>
        </p:grpSpPr>
        <p:sp>
          <p:nvSpPr>
            <p:cNvPr id="1284" name="Triangle"/>
            <p:cNvSpPr/>
            <p:nvPr/>
          </p:nvSpPr>
          <p:spPr>
            <a:xfrm>
              <a:off x="11378924" y="3091734"/>
              <a:ext cx="1593057" cy="16283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85" name="Shape"/>
            <p:cNvSpPr/>
            <p:nvPr/>
          </p:nvSpPr>
          <p:spPr>
            <a:xfrm>
              <a:off x="10392292" y="5077697"/>
              <a:ext cx="3566320" cy="1660526"/>
            </a:xfrm>
            <a:custGeom>
              <a:avLst/>
              <a:gdLst/>
              <a:ahLst/>
              <a:cxnLst>
                <a:cxn ang="0">
                  <a:pos x="wd2" y="hd2"/>
                </a:cxn>
                <a:cxn ang="5400000">
                  <a:pos x="wd2" y="hd2"/>
                </a:cxn>
                <a:cxn ang="10800000">
                  <a:pos x="wd2" y="hd2"/>
                </a:cxn>
                <a:cxn ang="16200000">
                  <a:pos x="wd2" y="hd2"/>
                </a:cxn>
              </a:cxnLst>
              <a:rect l="0" t="0" r="r" b="b"/>
              <a:pathLst>
                <a:path w="21600" h="21600" extrusionOk="0">
                  <a:moveTo>
                    <a:pt x="4918" y="0"/>
                  </a:moveTo>
                  <a:lnTo>
                    <a:pt x="0" y="21600"/>
                  </a:lnTo>
                  <a:lnTo>
                    <a:pt x="21600" y="21600"/>
                  </a:lnTo>
                  <a:lnTo>
                    <a:pt x="16682" y="0"/>
                  </a:lnTo>
                  <a:lnTo>
                    <a:pt x="4918" y="0"/>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86" name="Shape"/>
            <p:cNvSpPr/>
            <p:nvPr/>
          </p:nvSpPr>
          <p:spPr>
            <a:xfrm>
              <a:off x="9409233" y="7096203"/>
              <a:ext cx="5532438" cy="1652191"/>
            </a:xfrm>
            <a:custGeom>
              <a:avLst/>
              <a:gdLst/>
              <a:ahLst/>
              <a:cxnLst>
                <a:cxn ang="0">
                  <a:pos x="wd2" y="hd2"/>
                </a:cxn>
                <a:cxn ang="5400000">
                  <a:pos x="wd2" y="hd2"/>
                </a:cxn>
                <a:cxn ang="10800000">
                  <a:pos x="wd2" y="hd2"/>
                </a:cxn>
                <a:cxn ang="16200000">
                  <a:pos x="wd2" y="hd2"/>
                </a:cxn>
              </a:cxnLst>
              <a:rect l="0" t="0" r="r" b="b"/>
              <a:pathLst>
                <a:path w="21600" h="21600" extrusionOk="0">
                  <a:moveTo>
                    <a:pt x="3155" y="0"/>
                  </a:moveTo>
                  <a:lnTo>
                    <a:pt x="0" y="21600"/>
                  </a:lnTo>
                  <a:lnTo>
                    <a:pt x="21600" y="21600"/>
                  </a:lnTo>
                  <a:lnTo>
                    <a:pt x="18445" y="0"/>
                  </a:lnTo>
                  <a:lnTo>
                    <a:pt x="3155"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07" name="Circle"/>
            <p:cNvSpPr/>
            <p:nvPr/>
          </p:nvSpPr>
          <p:spPr>
            <a:xfrm>
              <a:off x="12004050" y="774262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08" name="1"/>
            <p:cNvSpPr txBox="1"/>
            <p:nvPr/>
          </p:nvSpPr>
          <p:spPr>
            <a:xfrm>
              <a:off x="12004050" y="774459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310" name="Circle"/>
            <p:cNvSpPr/>
            <p:nvPr/>
          </p:nvSpPr>
          <p:spPr>
            <a:xfrm>
              <a:off x="12004050" y="572828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1" name="2"/>
            <p:cNvSpPr txBox="1"/>
            <p:nvPr/>
          </p:nvSpPr>
          <p:spPr>
            <a:xfrm>
              <a:off x="12004050" y="573025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313" name="Circle"/>
            <p:cNvSpPr/>
            <p:nvPr/>
          </p:nvSpPr>
          <p:spPr>
            <a:xfrm>
              <a:off x="12967585" y="3710173"/>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4" name="3"/>
            <p:cNvSpPr txBox="1"/>
            <p:nvPr/>
          </p:nvSpPr>
          <p:spPr>
            <a:xfrm>
              <a:off x="12967585" y="371214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grpSp>
      <p:grpSp>
        <p:nvGrpSpPr>
          <p:cNvPr id="4" name="Group 3">
            <a:extLst>
              <a:ext uri="{FF2B5EF4-FFF2-40B4-BE49-F238E27FC236}">
                <a16:creationId xmlns:a16="http://schemas.microsoft.com/office/drawing/2014/main" id="{EAD2F4D0-C061-5446-B9C2-06C8D76C03A2}"/>
              </a:ext>
            </a:extLst>
          </p:cNvPr>
          <p:cNvGrpSpPr/>
          <p:nvPr/>
        </p:nvGrpSpPr>
        <p:grpSpPr>
          <a:xfrm>
            <a:off x="16726296" y="3104753"/>
            <a:ext cx="5510611" cy="5647135"/>
            <a:chOff x="16726296" y="3104753"/>
            <a:chExt cx="5510611" cy="5647135"/>
          </a:xfrm>
        </p:grpSpPr>
        <p:sp>
          <p:nvSpPr>
            <p:cNvPr id="1288" name="Triangle"/>
            <p:cNvSpPr/>
            <p:nvPr/>
          </p:nvSpPr>
          <p:spPr>
            <a:xfrm>
              <a:off x="18193146" y="3104753"/>
              <a:ext cx="2576911" cy="2640807"/>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0" y="21600"/>
                  </a:lnTo>
                  <a:lnTo>
                    <a:pt x="21600" y="21600"/>
                  </a:lnTo>
                  <a:lnTo>
                    <a:pt x="10802" y="0"/>
                  </a:ln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89" name="Shape"/>
            <p:cNvSpPr/>
            <p:nvPr/>
          </p:nvSpPr>
          <p:spPr>
            <a:xfrm>
              <a:off x="16726296" y="6104731"/>
              <a:ext cx="5510611" cy="2647157"/>
            </a:xfrm>
            <a:custGeom>
              <a:avLst/>
              <a:gdLst/>
              <a:ahLst/>
              <a:cxnLst>
                <a:cxn ang="0">
                  <a:pos x="wd2" y="hd2"/>
                </a:cxn>
                <a:cxn ang="5400000">
                  <a:pos x="wd2" y="hd2"/>
                </a:cxn>
                <a:cxn ang="10800000">
                  <a:pos x="wd2" y="hd2"/>
                </a:cxn>
                <a:cxn ang="16200000">
                  <a:pos x="wd2" y="hd2"/>
                </a:cxn>
              </a:cxnLst>
              <a:rect l="0" t="0" r="r" b="b"/>
              <a:pathLst>
                <a:path w="21600" h="21600" extrusionOk="0">
                  <a:moveTo>
                    <a:pt x="5064" y="0"/>
                  </a:moveTo>
                  <a:lnTo>
                    <a:pt x="0" y="21600"/>
                  </a:lnTo>
                  <a:lnTo>
                    <a:pt x="21600" y="21600"/>
                  </a:lnTo>
                  <a:lnTo>
                    <a:pt x="16538" y="0"/>
                  </a:lnTo>
                  <a:lnTo>
                    <a:pt x="5064" y="0"/>
                  </a:lnTo>
                  <a:close/>
                </a:path>
              </a:pathLst>
            </a:cu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5" name="Circle"/>
            <p:cNvSpPr/>
            <p:nvPr/>
          </p:nvSpPr>
          <p:spPr>
            <a:xfrm>
              <a:off x="19282795" y="7339610"/>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296" name="1"/>
            <p:cNvSpPr txBox="1"/>
            <p:nvPr/>
          </p:nvSpPr>
          <p:spPr>
            <a:xfrm>
              <a:off x="19282795" y="734158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316" name="Circle"/>
            <p:cNvSpPr/>
            <p:nvPr/>
          </p:nvSpPr>
          <p:spPr>
            <a:xfrm>
              <a:off x="19282795" y="4600827"/>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17" name="2"/>
            <p:cNvSpPr txBox="1"/>
            <p:nvPr/>
          </p:nvSpPr>
          <p:spPr>
            <a:xfrm>
              <a:off x="19282795" y="460280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ircle"/>
          <p:cNvSpPr/>
          <p:nvPr/>
        </p:nvSpPr>
        <p:spPr>
          <a:xfrm>
            <a:off x="6248744" y="-1988096"/>
            <a:ext cx="11903446" cy="11903447"/>
          </a:xfrm>
          <a:prstGeom prst="ellipse">
            <a:avLst/>
          </a:prstGeom>
          <a:solidFill>
            <a:schemeClr val="accent6">
              <a:alpha val="27588"/>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 name="Picture Placeholder 1">
            <a:extLst>
              <a:ext uri="{FF2B5EF4-FFF2-40B4-BE49-F238E27FC236}">
                <a16:creationId xmlns:a16="http://schemas.microsoft.com/office/drawing/2014/main" id="{9D074C17-7056-1347-A5C0-1DAC4F99E807}"/>
              </a:ext>
            </a:extLst>
          </p:cNvPr>
          <p:cNvSpPr>
            <a:spLocks noGrp="1"/>
          </p:cNvSpPr>
          <p:nvPr>
            <p:ph type="pic" sz="quarter" idx="10"/>
          </p:nvPr>
        </p:nvSpPr>
        <p:spPr>
          <a:xfrm>
            <a:off x="9015000" y="210745"/>
            <a:ext cx="6353999" cy="6353999"/>
          </a:xfrm>
          <a:prstGeom prst="ellipse">
            <a:avLst/>
          </a:prstGeom>
          <a:solidFill>
            <a:schemeClr val="accent6"/>
          </a:solidFill>
        </p:spPr>
      </p:sp>
      <p:sp>
        <p:nvSpPr>
          <p:cNvPr id="2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3" name="Group 2">
            <a:extLst>
              <a:ext uri="{FF2B5EF4-FFF2-40B4-BE49-F238E27FC236}">
                <a16:creationId xmlns:a16="http://schemas.microsoft.com/office/drawing/2014/main" id="{B15AC4E2-2838-914D-B945-290BF87C3673}"/>
              </a:ext>
            </a:extLst>
          </p:cNvPr>
          <p:cNvGrpSpPr/>
          <p:nvPr/>
        </p:nvGrpSpPr>
        <p:grpSpPr>
          <a:xfrm>
            <a:off x="1280161" y="4582017"/>
            <a:ext cx="8527704" cy="4612634"/>
            <a:chOff x="1280161" y="4582017"/>
            <a:chExt cx="8527704" cy="4612634"/>
          </a:xfrm>
        </p:grpSpPr>
        <p:sp>
          <p:nvSpPr>
            <p:cNvPr id="232" name="Lorem ipsum dolor sit amet, consectetur adipiscing elit, sed do"/>
            <p:cNvSpPr txBox="1"/>
            <p:nvPr/>
          </p:nvSpPr>
          <p:spPr>
            <a:xfrm>
              <a:off x="1280161" y="458201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33" name="Circle"/>
            <p:cNvSpPr/>
            <p:nvPr/>
          </p:nvSpPr>
          <p:spPr>
            <a:xfrm>
              <a:off x="6148178" y="4710110"/>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4" name="Graphic 48"/>
            <p:cNvSpPr/>
            <p:nvPr/>
          </p:nvSpPr>
          <p:spPr>
            <a:xfrm>
              <a:off x="6314031" y="4905690"/>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6" name="Nunc non blandit massa enim nec senectus et. Viverra maecenas"/>
            <p:cNvSpPr txBox="1"/>
            <p:nvPr/>
          </p:nvSpPr>
          <p:spPr>
            <a:xfrm>
              <a:off x="1698812" y="5826982"/>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37" name="Circle"/>
            <p:cNvSpPr/>
            <p:nvPr/>
          </p:nvSpPr>
          <p:spPr>
            <a:xfrm>
              <a:off x="6630778" y="5955074"/>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 name="Graphic 48"/>
            <p:cNvSpPr/>
            <p:nvPr/>
          </p:nvSpPr>
          <p:spPr>
            <a:xfrm>
              <a:off x="6796631" y="6150654"/>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0" name="Phasellus vestibulum lorem sed Fermentum leo vel orci porta non."/>
            <p:cNvSpPr txBox="1"/>
            <p:nvPr/>
          </p:nvSpPr>
          <p:spPr>
            <a:xfrm>
              <a:off x="2735745" y="7071946"/>
              <a:ext cx="4381422"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41" name="Circle"/>
            <p:cNvSpPr/>
            <p:nvPr/>
          </p:nvSpPr>
          <p:spPr>
            <a:xfrm>
              <a:off x="7507078" y="7200039"/>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2" name="Graphic 48"/>
            <p:cNvSpPr/>
            <p:nvPr/>
          </p:nvSpPr>
          <p:spPr>
            <a:xfrm>
              <a:off x="7672931" y="7395619"/>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4" name="Lorem ipsum dolor sit amet, consectetur adipiscing elit, sed do"/>
            <p:cNvSpPr txBox="1"/>
            <p:nvPr/>
          </p:nvSpPr>
          <p:spPr>
            <a:xfrm>
              <a:off x="4378961" y="8316910"/>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245" name="Circle"/>
            <p:cNvSpPr/>
            <p:nvPr/>
          </p:nvSpPr>
          <p:spPr>
            <a:xfrm>
              <a:off x="9246978" y="8445003"/>
              <a:ext cx="560887" cy="560888"/>
            </a:xfrm>
            <a:prstGeom prst="ellipse">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6" name="Graphic 48"/>
            <p:cNvSpPr/>
            <p:nvPr/>
          </p:nvSpPr>
          <p:spPr>
            <a:xfrm>
              <a:off x="9412831" y="8640583"/>
              <a:ext cx="254578"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E2992C64-811F-0848-B974-6C584E8F3581}"/>
              </a:ext>
            </a:extLst>
          </p:cNvPr>
          <p:cNvGrpSpPr/>
          <p:nvPr/>
        </p:nvGrpSpPr>
        <p:grpSpPr>
          <a:xfrm>
            <a:off x="14522880" y="4588863"/>
            <a:ext cx="8579743" cy="4612635"/>
            <a:chOff x="14522880" y="4588863"/>
            <a:chExt cx="8579743" cy="4612635"/>
          </a:xfrm>
        </p:grpSpPr>
        <p:sp>
          <p:nvSpPr>
            <p:cNvPr id="248" name="Lorem ipsum dolor sit amet, consectetur adipiscing elit, sed do"/>
            <p:cNvSpPr txBox="1"/>
            <p:nvPr/>
          </p:nvSpPr>
          <p:spPr>
            <a:xfrm>
              <a:off x="18624517" y="4588863"/>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a:t>
              </a:r>
            </a:p>
          </p:txBody>
        </p:sp>
        <p:sp>
          <p:nvSpPr>
            <p:cNvPr id="249" name="Circle"/>
            <p:cNvSpPr/>
            <p:nvPr/>
          </p:nvSpPr>
          <p:spPr>
            <a:xfrm>
              <a:off x="17697880" y="4716956"/>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0" name="Nunc non blandit massa enim nec senectus et. Viverra maecenas"/>
            <p:cNvSpPr txBox="1"/>
            <p:nvPr/>
          </p:nvSpPr>
          <p:spPr>
            <a:xfrm>
              <a:off x="18061485" y="5833828"/>
              <a:ext cx="4542055"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Nunc non blandit massa enim nec senectus et. Viverra maecenas</a:t>
              </a:r>
            </a:p>
          </p:txBody>
        </p:sp>
        <p:sp>
          <p:nvSpPr>
            <p:cNvPr id="251" name="Circle"/>
            <p:cNvSpPr/>
            <p:nvPr/>
          </p:nvSpPr>
          <p:spPr>
            <a:xfrm>
              <a:off x="17126380" y="5961920"/>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2" name="Phasellus vestibulum lorem sed Fermentum leo vel orci porta non."/>
            <p:cNvSpPr txBox="1"/>
            <p:nvPr/>
          </p:nvSpPr>
          <p:spPr>
            <a:xfrm>
              <a:off x="17214817" y="7078792"/>
              <a:ext cx="4381421"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Phasellus vestibulum lorem sed Fermentum leo vel orci porta non.</a:t>
              </a:r>
            </a:p>
          </p:txBody>
        </p:sp>
        <p:sp>
          <p:nvSpPr>
            <p:cNvPr id="253" name="Circle"/>
            <p:cNvSpPr/>
            <p:nvPr/>
          </p:nvSpPr>
          <p:spPr>
            <a:xfrm>
              <a:off x="16288180" y="7206885"/>
              <a:ext cx="560887" cy="560887"/>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4" name="Lorem ipsum dolor sit amet, consectetur adipiscing elit, sed do"/>
            <p:cNvSpPr txBox="1"/>
            <p:nvPr/>
          </p:nvSpPr>
          <p:spPr>
            <a:xfrm>
              <a:off x="15449517" y="8323757"/>
              <a:ext cx="4478106"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a:t>
              </a:r>
            </a:p>
          </p:txBody>
        </p:sp>
        <p:sp>
          <p:nvSpPr>
            <p:cNvPr id="255" name="Circle"/>
            <p:cNvSpPr/>
            <p:nvPr/>
          </p:nvSpPr>
          <p:spPr>
            <a:xfrm>
              <a:off x="14522880" y="8451850"/>
              <a:ext cx="560887" cy="560886"/>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6" name="Shape"/>
            <p:cNvSpPr/>
            <p:nvPr/>
          </p:nvSpPr>
          <p:spPr>
            <a:xfrm>
              <a:off x="17891675" y="4904412"/>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7" name="Shape"/>
            <p:cNvSpPr/>
            <p:nvPr/>
          </p:nvSpPr>
          <p:spPr>
            <a:xfrm>
              <a:off x="17320682" y="6156222"/>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8" name="Shape"/>
            <p:cNvSpPr/>
            <p:nvPr/>
          </p:nvSpPr>
          <p:spPr>
            <a:xfrm>
              <a:off x="16482482" y="7401187"/>
              <a:ext cx="172283" cy="172283"/>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59" name="Shape"/>
            <p:cNvSpPr/>
            <p:nvPr/>
          </p:nvSpPr>
          <p:spPr>
            <a:xfrm>
              <a:off x="14717182" y="8646152"/>
              <a:ext cx="172283" cy="172282"/>
            </a:xfrm>
            <a:custGeom>
              <a:avLst/>
              <a:gdLst/>
              <a:ahLst/>
              <a:cxnLst>
                <a:cxn ang="0">
                  <a:pos x="wd2" y="hd2"/>
                </a:cxn>
                <a:cxn ang="5400000">
                  <a:pos x="wd2" y="hd2"/>
                </a:cxn>
                <a:cxn ang="10800000">
                  <a:pos x="wd2" y="hd2"/>
                </a:cxn>
                <a:cxn ang="16200000">
                  <a:pos x="wd2" y="hd2"/>
                </a:cxn>
              </a:cxnLst>
              <a:rect l="0" t="0" r="r" b="b"/>
              <a:pathLst>
                <a:path w="21398" h="21398" extrusionOk="0">
                  <a:moveTo>
                    <a:pt x="3239" y="1"/>
                  </a:moveTo>
                  <a:cubicBezTo>
                    <a:pt x="2772" y="1"/>
                    <a:pt x="2301" y="101"/>
                    <a:pt x="1867" y="303"/>
                  </a:cubicBezTo>
                  <a:cubicBezTo>
                    <a:pt x="1525" y="463"/>
                    <a:pt x="1219" y="678"/>
                    <a:pt x="952" y="945"/>
                  </a:cubicBezTo>
                  <a:cubicBezTo>
                    <a:pt x="685" y="1212"/>
                    <a:pt x="463" y="1525"/>
                    <a:pt x="303" y="1867"/>
                  </a:cubicBezTo>
                  <a:cubicBezTo>
                    <a:pt x="-101" y="2734"/>
                    <a:pt x="-101" y="3736"/>
                    <a:pt x="303" y="4603"/>
                  </a:cubicBezTo>
                  <a:cubicBezTo>
                    <a:pt x="564" y="5140"/>
                    <a:pt x="1165" y="5738"/>
                    <a:pt x="2162" y="6735"/>
                  </a:cubicBezTo>
                  <a:lnTo>
                    <a:pt x="6123" y="10695"/>
                  </a:lnTo>
                  <a:lnTo>
                    <a:pt x="2162" y="14663"/>
                  </a:lnTo>
                  <a:cubicBezTo>
                    <a:pt x="1166" y="15660"/>
                    <a:pt x="564" y="16258"/>
                    <a:pt x="303" y="16795"/>
                  </a:cubicBezTo>
                  <a:cubicBezTo>
                    <a:pt x="-101" y="17662"/>
                    <a:pt x="-101" y="18656"/>
                    <a:pt x="303" y="19524"/>
                  </a:cubicBezTo>
                  <a:cubicBezTo>
                    <a:pt x="463" y="19866"/>
                    <a:pt x="685" y="20179"/>
                    <a:pt x="952" y="20446"/>
                  </a:cubicBezTo>
                  <a:cubicBezTo>
                    <a:pt x="1219" y="20713"/>
                    <a:pt x="1525" y="20935"/>
                    <a:pt x="1867" y="21095"/>
                  </a:cubicBezTo>
                  <a:cubicBezTo>
                    <a:pt x="2734" y="21499"/>
                    <a:pt x="3736" y="21499"/>
                    <a:pt x="4603" y="21095"/>
                  </a:cubicBezTo>
                  <a:cubicBezTo>
                    <a:pt x="5140" y="20834"/>
                    <a:pt x="5738" y="20233"/>
                    <a:pt x="6735" y="19236"/>
                  </a:cubicBezTo>
                  <a:lnTo>
                    <a:pt x="10703" y="15275"/>
                  </a:lnTo>
                  <a:lnTo>
                    <a:pt x="14663" y="19236"/>
                  </a:lnTo>
                  <a:cubicBezTo>
                    <a:pt x="15660" y="20233"/>
                    <a:pt x="16258" y="20834"/>
                    <a:pt x="16795" y="21095"/>
                  </a:cubicBezTo>
                  <a:cubicBezTo>
                    <a:pt x="17662" y="21499"/>
                    <a:pt x="18664" y="21499"/>
                    <a:pt x="19531" y="21095"/>
                  </a:cubicBezTo>
                  <a:cubicBezTo>
                    <a:pt x="19873" y="20935"/>
                    <a:pt x="20186" y="20713"/>
                    <a:pt x="20453" y="20446"/>
                  </a:cubicBezTo>
                  <a:cubicBezTo>
                    <a:pt x="20720" y="20179"/>
                    <a:pt x="20935" y="19866"/>
                    <a:pt x="21095" y="19524"/>
                  </a:cubicBezTo>
                  <a:cubicBezTo>
                    <a:pt x="21499" y="18656"/>
                    <a:pt x="21499" y="17662"/>
                    <a:pt x="21095" y="16795"/>
                  </a:cubicBezTo>
                  <a:cubicBezTo>
                    <a:pt x="20834" y="16258"/>
                    <a:pt x="20240" y="15660"/>
                    <a:pt x="19243" y="14663"/>
                  </a:cubicBezTo>
                  <a:lnTo>
                    <a:pt x="15275" y="10695"/>
                  </a:lnTo>
                  <a:lnTo>
                    <a:pt x="19243" y="6735"/>
                  </a:lnTo>
                  <a:cubicBezTo>
                    <a:pt x="20240" y="5738"/>
                    <a:pt x="20834" y="5140"/>
                    <a:pt x="21095" y="4603"/>
                  </a:cubicBezTo>
                  <a:cubicBezTo>
                    <a:pt x="21499" y="3736"/>
                    <a:pt x="21499" y="2734"/>
                    <a:pt x="21095" y="1867"/>
                  </a:cubicBezTo>
                  <a:cubicBezTo>
                    <a:pt x="20935" y="1525"/>
                    <a:pt x="20720" y="1212"/>
                    <a:pt x="20453" y="945"/>
                  </a:cubicBezTo>
                  <a:cubicBezTo>
                    <a:pt x="20186" y="678"/>
                    <a:pt x="19873" y="463"/>
                    <a:pt x="19531" y="303"/>
                  </a:cubicBezTo>
                  <a:cubicBezTo>
                    <a:pt x="18664" y="-101"/>
                    <a:pt x="17662" y="-101"/>
                    <a:pt x="16795" y="303"/>
                  </a:cubicBezTo>
                  <a:cubicBezTo>
                    <a:pt x="16258" y="564"/>
                    <a:pt x="15660" y="1158"/>
                    <a:pt x="14663" y="2155"/>
                  </a:cubicBezTo>
                  <a:lnTo>
                    <a:pt x="10703" y="6123"/>
                  </a:lnTo>
                  <a:lnTo>
                    <a:pt x="6735" y="2155"/>
                  </a:lnTo>
                  <a:cubicBezTo>
                    <a:pt x="5738" y="1158"/>
                    <a:pt x="5140" y="564"/>
                    <a:pt x="4603" y="303"/>
                  </a:cubicBezTo>
                  <a:cubicBezTo>
                    <a:pt x="4170" y="101"/>
                    <a:pt x="3706" y="1"/>
                    <a:pt x="3239" y="1"/>
                  </a:cubicBezTo>
                  <a:close/>
                </a:path>
              </a:pathLst>
            </a:cu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60157BD5-E93B-4648-B798-8B68A52ED547}"/>
              </a:ext>
            </a:extLst>
          </p:cNvPr>
          <p:cNvGrpSpPr/>
          <p:nvPr/>
        </p:nvGrpSpPr>
        <p:grpSpPr>
          <a:xfrm>
            <a:off x="11506224" y="10657712"/>
            <a:ext cx="1388486" cy="2135425"/>
            <a:chOff x="11506224" y="10183579"/>
            <a:chExt cx="1388486" cy="2135425"/>
          </a:xfrm>
        </p:grpSpPr>
        <p:sp>
          <p:nvSpPr>
            <p:cNvPr id="231" name="Circle"/>
            <p:cNvSpPr/>
            <p:nvPr/>
          </p:nvSpPr>
          <p:spPr>
            <a:xfrm>
              <a:off x="11506224" y="10930519"/>
              <a:ext cx="1388486" cy="1388485"/>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0" name="Circle"/>
            <p:cNvSpPr/>
            <p:nvPr/>
          </p:nvSpPr>
          <p:spPr>
            <a:xfrm>
              <a:off x="12075593" y="10183579"/>
              <a:ext cx="249748" cy="249748"/>
            </a:xfrm>
            <a:prstGeom prst="ellipse">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61" name="Graphic 192"/>
            <p:cNvSpPr/>
            <p:nvPr/>
          </p:nvSpPr>
          <p:spPr>
            <a:xfrm>
              <a:off x="11865217" y="11278292"/>
              <a:ext cx="695900" cy="718339"/>
            </a:xfrm>
            <a:custGeom>
              <a:avLst/>
              <a:gdLst/>
              <a:ahLst/>
              <a:cxnLst>
                <a:cxn ang="0">
                  <a:pos x="wd2" y="hd2"/>
                </a:cxn>
                <a:cxn ang="5400000">
                  <a:pos x="wd2" y="hd2"/>
                </a:cxn>
                <a:cxn ang="10800000">
                  <a:pos x="wd2" y="hd2"/>
                </a:cxn>
                <a:cxn ang="16200000">
                  <a:pos x="wd2" y="hd2"/>
                </a:cxn>
              </a:cxnLst>
              <a:rect l="0" t="0" r="r" b="b"/>
              <a:pathLst>
                <a:path w="21600" h="21468" extrusionOk="0">
                  <a:moveTo>
                    <a:pt x="2090" y="7044"/>
                  </a:moveTo>
                  <a:cubicBezTo>
                    <a:pt x="2090" y="7600"/>
                    <a:pt x="1622" y="8050"/>
                    <a:pt x="1045" y="8050"/>
                  </a:cubicBezTo>
                  <a:cubicBezTo>
                    <a:pt x="468" y="8050"/>
                    <a:pt x="0" y="7600"/>
                    <a:pt x="0" y="7044"/>
                  </a:cubicBezTo>
                  <a:cubicBezTo>
                    <a:pt x="0" y="6488"/>
                    <a:pt x="468" y="6038"/>
                    <a:pt x="1045" y="6038"/>
                  </a:cubicBezTo>
                  <a:cubicBezTo>
                    <a:pt x="1622" y="6038"/>
                    <a:pt x="2090" y="6488"/>
                    <a:pt x="2090" y="7044"/>
                  </a:cubicBezTo>
                  <a:close/>
                  <a:moveTo>
                    <a:pt x="1742" y="671"/>
                  </a:moveTo>
                  <a:cubicBezTo>
                    <a:pt x="1165" y="671"/>
                    <a:pt x="697" y="1121"/>
                    <a:pt x="697" y="1677"/>
                  </a:cubicBezTo>
                  <a:cubicBezTo>
                    <a:pt x="697" y="2233"/>
                    <a:pt x="1165" y="2683"/>
                    <a:pt x="1742" y="2683"/>
                  </a:cubicBezTo>
                  <a:cubicBezTo>
                    <a:pt x="2319" y="2683"/>
                    <a:pt x="2787" y="2233"/>
                    <a:pt x="2787" y="1677"/>
                  </a:cubicBezTo>
                  <a:cubicBezTo>
                    <a:pt x="2787" y="1121"/>
                    <a:pt x="2319" y="671"/>
                    <a:pt x="1742" y="671"/>
                  </a:cubicBezTo>
                  <a:close/>
                  <a:moveTo>
                    <a:pt x="1742" y="11405"/>
                  </a:moveTo>
                  <a:cubicBezTo>
                    <a:pt x="1165" y="11405"/>
                    <a:pt x="697" y="11855"/>
                    <a:pt x="697" y="12411"/>
                  </a:cubicBezTo>
                  <a:cubicBezTo>
                    <a:pt x="697" y="12967"/>
                    <a:pt x="1165" y="13417"/>
                    <a:pt x="1742" y="13417"/>
                  </a:cubicBezTo>
                  <a:cubicBezTo>
                    <a:pt x="2319" y="13417"/>
                    <a:pt x="2787" y="12967"/>
                    <a:pt x="2787" y="12411"/>
                  </a:cubicBezTo>
                  <a:cubicBezTo>
                    <a:pt x="2787" y="11855"/>
                    <a:pt x="2319" y="11405"/>
                    <a:pt x="1742" y="11405"/>
                  </a:cubicBezTo>
                  <a:close/>
                  <a:moveTo>
                    <a:pt x="19858" y="671"/>
                  </a:moveTo>
                  <a:cubicBezTo>
                    <a:pt x="19281" y="671"/>
                    <a:pt x="18813" y="1121"/>
                    <a:pt x="18813" y="1677"/>
                  </a:cubicBezTo>
                  <a:cubicBezTo>
                    <a:pt x="18813" y="2233"/>
                    <a:pt x="19281" y="2683"/>
                    <a:pt x="19858" y="2683"/>
                  </a:cubicBezTo>
                  <a:cubicBezTo>
                    <a:pt x="20435" y="2683"/>
                    <a:pt x="20903" y="2233"/>
                    <a:pt x="20903" y="1677"/>
                  </a:cubicBezTo>
                  <a:cubicBezTo>
                    <a:pt x="20903" y="1121"/>
                    <a:pt x="20435" y="671"/>
                    <a:pt x="19858" y="671"/>
                  </a:cubicBezTo>
                  <a:close/>
                  <a:moveTo>
                    <a:pt x="19858" y="11405"/>
                  </a:moveTo>
                  <a:cubicBezTo>
                    <a:pt x="19281" y="11405"/>
                    <a:pt x="18813" y="11855"/>
                    <a:pt x="18813" y="12411"/>
                  </a:cubicBezTo>
                  <a:cubicBezTo>
                    <a:pt x="18813" y="12967"/>
                    <a:pt x="19281" y="13417"/>
                    <a:pt x="19858" y="13417"/>
                  </a:cubicBezTo>
                  <a:cubicBezTo>
                    <a:pt x="20435" y="13417"/>
                    <a:pt x="20903" y="12967"/>
                    <a:pt x="20903" y="12411"/>
                  </a:cubicBezTo>
                  <a:cubicBezTo>
                    <a:pt x="20903" y="11855"/>
                    <a:pt x="20435" y="11405"/>
                    <a:pt x="19858" y="11405"/>
                  </a:cubicBezTo>
                  <a:close/>
                  <a:moveTo>
                    <a:pt x="20555" y="6038"/>
                  </a:moveTo>
                  <a:cubicBezTo>
                    <a:pt x="19978" y="6038"/>
                    <a:pt x="19510" y="6488"/>
                    <a:pt x="19510" y="7044"/>
                  </a:cubicBezTo>
                  <a:cubicBezTo>
                    <a:pt x="19510" y="7600"/>
                    <a:pt x="19978" y="8050"/>
                    <a:pt x="20555" y="8050"/>
                  </a:cubicBezTo>
                  <a:cubicBezTo>
                    <a:pt x="21132" y="8050"/>
                    <a:pt x="21600" y="7600"/>
                    <a:pt x="21600" y="7044"/>
                  </a:cubicBezTo>
                  <a:cubicBezTo>
                    <a:pt x="21600" y="6488"/>
                    <a:pt x="21132" y="6038"/>
                    <a:pt x="20555" y="6038"/>
                  </a:cubicBezTo>
                  <a:close/>
                  <a:moveTo>
                    <a:pt x="16578" y="11364"/>
                  </a:moveTo>
                  <a:cubicBezTo>
                    <a:pt x="15938" y="12186"/>
                    <a:pt x="15532" y="13155"/>
                    <a:pt x="15402" y="14175"/>
                  </a:cubicBezTo>
                  <a:cubicBezTo>
                    <a:pt x="15929" y="14396"/>
                    <a:pt x="16170" y="14986"/>
                    <a:pt x="15941" y="15494"/>
                  </a:cubicBezTo>
                  <a:cubicBezTo>
                    <a:pt x="15825" y="15749"/>
                    <a:pt x="15605" y="15947"/>
                    <a:pt x="15332" y="16039"/>
                  </a:cubicBezTo>
                  <a:lnTo>
                    <a:pt x="15332" y="18427"/>
                  </a:lnTo>
                  <a:cubicBezTo>
                    <a:pt x="15335" y="19257"/>
                    <a:pt x="14810" y="20005"/>
                    <a:pt x="14008" y="20311"/>
                  </a:cubicBezTo>
                  <a:lnTo>
                    <a:pt x="11192" y="21396"/>
                  </a:lnTo>
                  <a:cubicBezTo>
                    <a:pt x="10943" y="21492"/>
                    <a:pt x="10665" y="21492"/>
                    <a:pt x="10416" y="21396"/>
                  </a:cubicBezTo>
                  <a:lnTo>
                    <a:pt x="7595" y="20311"/>
                  </a:lnTo>
                  <a:cubicBezTo>
                    <a:pt x="6793" y="20005"/>
                    <a:pt x="6268" y="19257"/>
                    <a:pt x="6271" y="18427"/>
                  </a:cubicBezTo>
                  <a:lnTo>
                    <a:pt x="6271" y="16039"/>
                  </a:lnTo>
                  <a:cubicBezTo>
                    <a:pt x="5728" y="15856"/>
                    <a:pt x="5442" y="15284"/>
                    <a:pt x="5632" y="14762"/>
                  </a:cubicBezTo>
                  <a:cubicBezTo>
                    <a:pt x="5728" y="14500"/>
                    <a:pt x="5932" y="14287"/>
                    <a:pt x="6196" y="14175"/>
                  </a:cubicBezTo>
                  <a:cubicBezTo>
                    <a:pt x="6062" y="13153"/>
                    <a:pt x="5654" y="12182"/>
                    <a:pt x="5012" y="11358"/>
                  </a:cubicBezTo>
                  <a:cubicBezTo>
                    <a:pt x="4003" y="10113"/>
                    <a:pt x="3463" y="8576"/>
                    <a:pt x="3479" y="6997"/>
                  </a:cubicBezTo>
                  <a:cubicBezTo>
                    <a:pt x="3535" y="3213"/>
                    <a:pt x="6663" y="137"/>
                    <a:pt x="10591" y="3"/>
                  </a:cubicBezTo>
                  <a:cubicBezTo>
                    <a:pt x="14630" y="-108"/>
                    <a:pt x="17998" y="2954"/>
                    <a:pt x="18113" y="6843"/>
                  </a:cubicBezTo>
                  <a:cubicBezTo>
                    <a:pt x="18115" y="6910"/>
                    <a:pt x="18116" y="6977"/>
                    <a:pt x="18116" y="7044"/>
                  </a:cubicBezTo>
                  <a:cubicBezTo>
                    <a:pt x="18121" y="8609"/>
                    <a:pt x="17579" y="10131"/>
                    <a:pt x="16578" y="11364"/>
                  </a:cubicBezTo>
                  <a:close/>
                  <a:moveTo>
                    <a:pt x="13228" y="18443"/>
                  </a:moveTo>
                  <a:lnTo>
                    <a:pt x="13239" y="16101"/>
                  </a:lnTo>
                  <a:lnTo>
                    <a:pt x="8361" y="16101"/>
                  </a:lnTo>
                  <a:lnTo>
                    <a:pt x="8361" y="18427"/>
                  </a:lnTo>
                  <a:lnTo>
                    <a:pt x="10800" y="19377"/>
                  </a:lnTo>
                  <a:close/>
                  <a:moveTo>
                    <a:pt x="16026" y="7044"/>
                  </a:moveTo>
                  <a:cubicBezTo>
                    <a:pt x="16026" y="4265"/>
                    <a:pt x="13686" y="2012"/>
                    <a:pt x="10800" y="2012"/>
                  </a:cubicBezTo>
                  <a:lnTo>
                    <a:pt x="10650" y="2012"/>
                  </a:lnTo>
                  <a:cubicBezTo>
                    <a:pt x="7847" y="2110"/>
                    <a:pt x="5615" y="4306"/>
                    <a:pt x="5574" y="7006"/>
                  </a:cubicBezTo>
                  <a:cubicBezTo>
                    <a:pt x="5562" y="8134"/>
                    <a:pt x="5946" y="9232"/>
                    <a:pt x="6666" y="10122"/>
                  </a:cubicBezTo>
                  <a:cubicBezTo>
                    <a:pt x="7569" y="11279"/>
                    <a:pt x="8129" y="12649"/>
                    <a:pt x="8287" y="14088"/>
                  </a:cubicBezTo>
                  <a:lnTo>
                    <a:pt x="13308" y="14088"/>
                  </a:lnTo>
                  <a:cubicBezTo>
                    <a:pt x="13464" y="12652"/>
                    <a:pt x="14023" y="11283"/>
                    <a:pt x="14926" y="10130"/>
                  </a:cubicBezTo>
                  <a:cubicBezTo>
                    <a:pt x="15642" y="9249"/>
                    <a:pt x="16029" y="8162"/>
                    <a:pt x="16026" y="7044"/>
                  </a:cubicBezTo>
                  <a:close/>
                  <a:moveTo>
                    <a:pt x="9755" y="7044"/>
                  </a:moveTo>
                  <a:cubicBezTo>
                    <a:pt x="9755" y="6488"/>
                    <a:pt x="10223" y="6038"/>
                    <a:pt x="10800" y="6038"/>
                  </a:cubicBezTo>
                  <a:cubicBezTo>
                    <a:pt x="11377" y="6038"/>
                    <a:pt x="11845" y="5587"/>
                    <a:pt x="11845" y="5031"/>
                  </a:cubicBezTo>
                  <a:cubicBezTo>
                    <a:pt x="11845" y="4476"/>
                    <a:pt x="11377" y="4025"/>
                    <a:pt x="10800" y="4025"/>
                  </a:cubicBezTo>
                  <a:cubicBezTo>
                    <a:pt x="9069" y="4027"/>
                    <a:pt x="7666" y="5377"/>
                    <a:pt x="7665" y="7044"/>
                  </a:cubicBezTo>
                  <a:cubicBezTo>
                    <a:pt x="7665" y="7600"/>
                    <a:pt x="8132" y="8050"/>
                    <a:pt x="8710" y="8050"/>
                  </a:cubicBezTo>
                  <a:cubicBezTo>
                    <a:pt x="9287" y="8050"/>
                    <a:pt x="9755" y="7600"/>
                    <a:pt x="9755" y="7044"/>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pic>
        <p:nvPicPr>
          <p:cNvPr id="1026" name="Picture 2" descr="ML systems is more than ML code.">
            <a:extLst>
              <a:ext uri="{FF2B5EF4-FFF2-40B4-BE49-F238E27FC236}">
                <a16:creationId xmlns:a16="http://schemas.microsoft.com/office/drawing/2014/main" id="{A2062470-80AF-B642-825E-B22D1B6BC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425" y="2147853"/>
            <a:ext cx="21999831" cy="9113739"/>
          </a:xfrm>
          <a:prstGeom prst="rect">
            <a:avLst/>
          </a:prstGeom>
          <a:noFill/>
          <a:effectLst>
            <a:glow>
              <a:schemeClr val="bg1">
                <a:alpha val="47514"/>
              </a:schemeClr>
            </a:glow>
            <a:softEdge rad="8779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F5068B6-F812-2E48-B637-46B9E2244FDC}"/>
              </a:ext>
            </a:extLst>
          </p:cNvPr>
          <p:cNvSpPr/>
          <p:nvPr/>
        </p:nvSpPr>
        <p:spPr>
          <a:xfrm>
            <a:off x="10683432" y="6150654"/>
            <a:ext cx="1956122" cy="1893751"/>
          </a:xfrm>
          <a:prstGeom prst="rect">
            <a:avLst/>
          </a:prstGeom>
          <a:solidFill>
            <a:schemeClr val="accent1">
              <a:lumMod val="75000"/>
              <a:alpha val="95123"/>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ontserrat" pitchFamily="2" charset="77"/>
                <a:ea typeface="+mn-ea"/>
                <a:cs typeface="+mn-cs"/>
                <a:sym typeface="Helvetica Neue Medium"/>
              </a:rPr>
              <a:t>ML</a:t>
            </a:r>
            <a:br>
              <a:rPr kumimoji="0" lang="en-US" sz="3200" b="0" i="0" u="none" strike="noStrike" cap="none" spc="0" normalizeH="0" baseline="0" dirty="0">
                <a:ln>
                  <a:noFill/>
                </a:ln>
                <a:solidFill>
                  <a:srgbClr val="FFFFFF"/>
                </a:solidFill>
                <a:effectLst/>
                <a:uFillTx/>
                <a:latin typeface="Montserrat" pitchFamily="2" charset="77"/>
                <a:ea typeface="+mn-ea"/>
                <a:cs typeface="+mn-cs"/>
                <a:sym typeface="Helvetica Neue Medium"/>
              </a:rPr>
            </a:br>
            <a:r>
              <a:rPr kumimoji="0" lang="en-US" sz="3200" b="0" i="0" u="none" strike="noStrike" cap="none" spc="0" normalizeH="0" baseline="0" dirty="0">
                <a:ln>
                  <a:noFill/>
                </a:ln>
                <a:solidFill>
                  <a:srgbClr val="FFFFFF"/>
                </a:solidFill>
                <a:effectLst/>
                <a:uFillTx/>
                <a:latin typeface="Montserrat" pitchFamily="2" charset="77"/>
                <a:ea typeface="+mn-ea"/>
                <a:cs typeface="+mn-cs"/>
                <a:sym typeface="Helvetica Neue Medium"/>
              </a:rPr>
              <a:t>Code</a:t>
            </a:r>
          </a:p>
        </p:txBody>
      </p:sp>
    </p:spTree>
    <p:extLst>
      <p:ext uri="{BB962C8B-B14F-4D97-AF65-F5344CB8AC3E}">
        <p14:creationId xmlns:p14="http://schemas.microsoft.com/office/powerpoint/2010/main" val="717339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0-#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sp>
        <p:nvSpPr>
          <p:cNvPr id="1322"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569675"/>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9" name="Group 8">
            <a:extLst>
              <a:ext uri="{FF2B5EF4-FFF2-40B4-BE49-F238E27FC236}">
                <a16:creationId xmlns:a16="http://schemas.microsoft.com/office/drawing/2014/main" id="{15832441-4381-C644-8278-932D24980895}"/>
              </a:ext>
            </a:extLst>
          </p:cNvPr>
          <p:cNvGrpSpPr/>
          <p:nvPr/>
        </p:nvGrpSpPr>
        <p:grpSpPr>
          <a:xfrm>
            <a:off x="1626336" y="2342849"/>
            <a:ext cx="17753258" cy="1877361"/>
            <a:chOff x="1626336" y="2342849"/>
            <a:chExt cx="17753258" cy="1877361"/>
          </a:xfrm>
        </p:grpSpPr>
        <p:sp>
          <p:nvSpPr>
            <p:cNvPr id="1321" name="Product Development Roadmap"/>
            <p:cNvSpPr txBox="1"/>
            <p:nvPr/>
          </p:nvSpPr>
          <p:spPr>
            <a:xfrm>
              <a:off x="1626336" y="2886512"/>
              <a:ext cx="1775325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Product Development Roadmap</a:t>
              </a:r>
            </a:p>
          </p:txBody>
        </p:sp>
        <p:grpSp>
          <p:nvGrpSpPr>
            <p:cNvPr id="1325" name="Group"/>
            <p:cNvGrpSpPr/>
            <p:nvPr/>
          </p:nvGrpSpPr>
          <p:grpSpPr>
            <a:xfrm>
              <a:off x="1719469" y="2342849"/>
              <a:ext cx="3412499" cy="343261"/>
              <a:chOff x="0" y="-55012"/>
              <a:chExt cx="3412497" cy="343260"/>
            </a:xfrm>
          </p:grpSpPr>
          <p:sp>
            <p:nvSpPr>
              <p:cNvPr id="1323"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24" name="Subtitle Text"/>
              <p:cNvSpPr/>
              <p:nvPr/>
            </p:nvSpPr>
            <p:spPr>
              <a:xfrm>
                <a:off x="71171" y="-550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13D1E0AF-29AB-8F44-95D4-DF96DF64391B}"/>
              </a:ext>
            </a:extLst>
          </p:cNvPr>
          <p:cNvGrpSpPr/>
          <p:nvPr/>
        </p:nvGrpSpPr>
        <p:grpSpPr>
          <a:xfrm>
            <a:off x="1429552" y="7556607"/>
            <a:ext cx="3393043" cy="4027231"/>
            <a:chOff x="1429552" y="7556607"/>
            <a:chExt cx="3393043" cy="4027231"/>
          </a:xfrm>
        </p:grpSpPr>
        <p:sp>
          <p:nvSpPr>
            <p:cNvPr id="1326" name="Rounded Rectangle"/>
            <p:cNvSpPr/>
            <p:nvPr/>
          </p:nvSpPr>
          <p:spPr>
            <a:xfrm>
              <a:off x="1429552" y="7556607"/>
              <a:ext cx="3393043"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27" name="Plan"/>
            <p:cNvSpPr txBox="1"/>
            <p:nvPr/>
          </p:nvSpPr>
          <p:spPr>
            <a:xfrm>
              <a:off x="1760620" y="8098016"/>
              <a:ext cx="257850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Plan</a:t>
              </a:r>
            </a:p>
          </p:txBody>
        </p:sp>
        <p:sp>
          <p:nvSpPr>
            <p:cNvPr id="1328" name="Lorem ipsum dolor sit amet, consectetur adipiscing elit, sed do incididunt ut labore et dolore magna aliqua orci porta non."/>
            <p:cNvSpPr txBox="1"/>
            <p:nvPr/>
          </p:nvSpPr>
          <p:spPr>
            <a:xfrm>
              <a:off x="1745417" y="867784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grpSp>
      <p:grpSp>
        <p:nvGrpSpPr>
          <p:cNvPr id="4" name="Group 3">
            <a:extLst>
              <a:ext uri="{FF2B5EF4-FFF2-40B4-BE49-F238E27FC236}">
                <a16:creationId xmlns:a16="http://schemas.microsoft.com/office/drawing/2014/main" id="{9655C84F-6D5A-5F4B-922D-A4AFEECFA923}"/>
              </a:ext>
            </a:extLst>
          </p:cNvPr>
          <p:cNvGrpSpPr/>
          <p:nvPr/>
        </p:nvGrpSpPr>
        <p:grpSpPr>
          <a:xfrm>
            <a:off x="5054021" y="7556607"/>
            <a:ext cx="3393044" cy="4027231"/>
            <a:chOff x="5054021" y="7556607"/>
            <a:chExt cx="3393044" cy="4027231"/>
          </a:xfrm>
        </p:grpSpPr>
        <p:sp>
          <p:nvSpPr>
            <p:cNvPr id="1330" name="Rounded Rectangle"/>
            <p:cNvSpPr/>
            <p:nvPr/>
          </p:nvSpPr>
          <p:spPr>
            <a:xfrm>
              <a:off x="5054021" y="7556607"/>
              <a:ext cx="3393044"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31" name="Analysis"/>
            <p:cNvSpPr txBox="1"/>
            <p:nvPr/>
          </p:nvSpPr>
          <p:spPr>
            <a:xfrm>
              <a:off x="5385089" y="8098016"/>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Analysis</a:t>
              </a:r>
            </a:p>
          </p:txBody>
        </p:sp>
        <p:sp>
          <p:nvSpPr>
            <p:cNvPr id="1332" name="Lorem ipsum dolor sit amet, consectetur adipiscing elit, sed do incididunt ut labore et dolore magna aliqua orci porta non."/>
            <p:cNvSpPr txBox="1"/>
            <p:nvPr/>
          </p:nvSpPr>
          <p:spPr>
            <a:xfrm>
              <a:off x="5369886" y="8677849"/>
              <a:ext cx="2839219"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5" name="Group 4">
            <a:extLst>
              <a:ext uri="{FF2B5EF4-FFF2-40B4-BE49-F238E27FC236}">
                <a16:creationId xmlns:a16="http://schemas.microsoft.com/office/drawing/2014/main" id="{57629C58-9FF6-7549-93E7-1945B3E14784}"/>
              </a:ext>
            </a:extLst>
          </p:cNvPr>
          <p:cNvGrpSpPr/>
          <p:nvPr/>
        </p:nvGrpSpPr>
        <p:grpSpPr>
          <a:xfrm>
            <a:off x="8678491" y="7556607"/>
            <a:ext cx="3393043" cy="4027231"/>
            <a:chOff x="8678491" y="7556607"/>
            <a:chExt cx="3393043" cy="4027231"/>
          </a:xfrm>
        </p:grpSpPr>
        <p:sp>
          <p:nvSpPr>
            <p:cNvPr id="1334" name="Rounded Rectangle"/>
            <p:cNvSpPr/>
            <p:nvPr/>
          </p:nvSpPr>
          <p:spPr>
            <a:xfrm>
              <a:off x="8678491" y="7556607"/>
              <a:ext cx="3393043"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35" name="Design"/>
            <p:cNvSpPr txBox="1"/>
            <p:nvPr/>
          </p:nvSpPr>
          <p:spPr>
            <a:xfrm>
              <a:off x="9009559" y="8098016"/>
              <a:ext cx="257850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Design</a:t>
              </a:r>
            </a:p>
          </p:txBody>
        </p:sp>
        <p:sp>
          <p:nvSpPr>
            <p:cNvPr id="1336" name="Lorem ipsum dolor sit amet, consectetur adipiscing elit, sed do incididunt ut labore et dolore magna aliqua orci porta non."/>
            <p:cNvSpPr txBox="1"/>
            <p:nvPr/>
          </p:nvSpPr>
          <p:spPr>
            <a:xfrm>
              <a:off x="8994356" y="867784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6" name="Group 5">
            <a:extLst>
              <a:ext uri="{FF2B5EF4-FFF2-40B4-BE49-F238E27FC236}">
                <a16:creationId xmlns:a16="http://schemas.microsoft.com/office/drawing/2014/main" id="{F83D4162-4E5C-3942-BC8C-77470F1580E5}"/>
              </a:ext>
            </a:extLst>
          </p:cNvPr>
          <p:cNvGrpSpPr/>
          <p:nvPr/>
        </p:nvGrpSpPr>
        <p:grpSpPr>
          <a:xfrm>
            <a:off x="12302960" y="7556607"/>
            <a:ext cx="3393044" cy="4027231"/>
            <a:chOff x="12302960" y="7556607"/>
            <a:chExt cx="3393044" cy="4027231"/>
          </a:xfrm>
        </p:grpSpPr>
        <p:sp>
          <p:nvSpPr>
            <p:cNvPr id="1338" name="Rounded Rectangle"/>
            <p:cNvSpPr/>
            <p:nvPr/>
          </p:nvSpPr>
          <p:spPr>
            <a:xfrm>
              <a:off x="12302960" y="7556607"/>
              <a:ext cx="3393044"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39" name="Build"/>
            <p:cNvSpPr txBox="1"/>
            <p:nvPr/>
          </p:nvSpPr>
          <p:spPr>
            <a:xfrm>
              <a:off x="12634028" y="8098016"/>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Build</a:t>
              </a:r>
            </a:p>
          </p:txBody>
        </p:sp>
        <p:sp>
          <p:nvSpPr>
            <p:cNvPr id="1340" name="Lorem ipsum dolor sit amet, consectetur adipiscing elit, sed do incididunt ut labore et dolore magna aliqua orci porta non."/>
            <p:cNvSpPr txBox="1"/>
            <p:nvPr/>
          </p:nvSpPr>
          <p:spPr>
            <a:xfrm>
              <a:off x="12618825" y="8677849"/>
              <a:ext cx="2839219"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7" name="Group 6">
            <a:extLst>
              <a:ext uri="{FF2B5EF4-FFF2-40B4-BE49-F238E27FC236}">
                <a16:creationId xmlns:a16="http://schemas.microsoft.com/office/drawing/2014/main" id="{8FCCA648-213A-3D48-B42D-AB6F9D711C51}"/>
              </a:ext>
            </a:extLst>
          </p:cNvPr>
          <p:cNvGrpSpPr/>
          <p:nvPr/>
        </p:nvGrpSpPr>
        <p:grpSpPr>
          <a:xfrm>
            <a:off x="15927430" y="7556607"/>
            <a:ext cx="3393044" cy="4027231"/>
            <a:chOff x="15927430" y="7556607"/>
            <a:chExt cx="3393044" cy="4027231"/>
          </a:xfrm>
        </p:grpSpPr>
        <p:sp>
          <p:nvSpPr>
            <p:cNvPr id="1342" name="Rounded Rectangle"/>
            <p:cNvSpPr/>
            <p:nvPr/>
          </p:nvSpPr>
          <p:spPr>
            <a:xfrm>
              <a:off x="15927430" y="7556607"/>
              <a:ext cx="3393044"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43" name="Test"/>
            <p:cNvSpPr txBox="1"/>
            <p:nvPr/>
          </p:nvSpPr>
          <p:spPr>
            <a:xfrm>
              <a:off x="16258498" y="8098016"/>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Test</a:t>
              </a:r>
            </a:p>
          </p:txBody>
        </p:sp>
        <p:sp>
          <p:nvSpPr>
            <p:cNvPr id="1344" name="Lorem ipsum dolor sit amet, consectetur adipiscing elit, sed do incididunt ut labore et dolore magna aliqua orci porta non."/>
            <p:cNvSpPr txBox="1"/>
            <p:nvPr/>
          </p:nvSpPr>
          <p:spPr>
            <a:xfrm>
              <a:off x="16243295" y="8677849"/>
              <a:ext cx="2839219"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8" name="Group 7">
            <a:extLst>
              <a:ext uri="{FF2B5EF4-FFF2-40B4-BE49-F238E27FC236}">
                <a16:creationId xmlns:a16="http://schemas.microsoft.com/office/drawing/2014/main" id="{0CB3B015-1C92-CB40-939F-5C2F2AA4E7FA}"/>
              </a:ext>
            </a:extLst>
          </p:cNvPr>
          <p:cNvGrpSpPr/>
          <p:nvPr/>
        </p:nvGrpSpPr>
        <p:grpSpPr>
          <a:xfrm>
            <a:off x="19551899" y="7556607"/>
            <a:ext cx="3393043" cy="4027231"/>
            <a:chOff x="19551899" y="7556607"/>
            <a:chExt cx="3393043" cy="4027231"/>
          </a:xfrm>
        </p:grpSpPr>
        <p:sp>
          <p:nvSpPr>
            <p:cNvPr id="1346" name="Rounded Rectangle"/>
            <p:cNvSpPr/>
            <p:nvPr/>
          </p:nvSpPr>
          <p:spPr>
            <a:xfrm>
              <a:off x="19551899" y="7556607"/>
              <a:ext cx="3393043" cy="4027231"/>
            </a:xfrm>
            <a:prstGeom prst="roundRect">
              <a:avLst>
                <a:gd name="adj" fmla="val 59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47" name="Deploy"/>
            <p:cNvSpPr txBox="1"/>
            <p:nvPr/>
          </p:nvSpPr>
          <p:spPr>
            <a:xfrm>
              <a:off x="19882967" y="8098016"/>
              <a:ext cx="257850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Deploy</a:t>
              </a:r>
            </a:p>
          </p:txBody>
        </p:sp>
        <p:sp>
          <p:nvSpPr>
            <p:cNvPr id="1348" name="Lorem ipsum dolor sit amet, consectetur adipiscing elit, sed do incididunt ut labore et dolore magna aliqua orci porta non."/>
            <p:cNvSpPr txBox="1"/>
            <p:nvPr/>
          </p:nvSpPr>
          <p:spPr>
            <a:xfrm>
              <a:off x="19867764" y="867784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grpSp>
      <p:grpSp>
        <p:nvGrpSpPr>
          <p:cNvPr id="2" name="Group 1">
            <a:extLst>
              <a:ext uri="{FF2B5EF4-FFF2-40B4-BE49-F238E27FC236}">
                <a16:creationId xmlns:a16="http://schemas.microsoft.com/office/drawing/2014/main" id="{37FEB5B8-AC7D-674A-92B0-3E6E5BB08717}"/>
              </a:ext>
            </a:extLst>
          </p:cNvPr>
          <p:cNvGrpSpPr/>
          <p:nvPr/>
        </p:nvGrpSpPr>
        <p:grpSpPr>
          <a:xfrm>
            <a:off x="1429552" y="6279908"/>
            <a:ext cx="21524896" cy="1070372"/>
            <a:chOff x="1429552" y="6279908"/>
            <a:chExt cx="21524896" cy="1070372"/>
          </a:xfrm>
        </p:grpSpPr>
        <p:sp>
          <p:nvSpPr>
            <p:cNvPr id="1350" name="Rounded Rectangle"/>
            <p:cNvSpPr/>
            <p:nvPr/>
          </p:nvSpPr>
          <p:spPr>
            <a:xfrm>
              <a:off x="1429552" y="6279908"/>
              <a:ext cx="21524896" cy="1070372"/>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1" name="November"/>
            <p:cNvSpPr txBox="1"/>
            <p:nvPr/>
          </p:nvSpPr>
          <p:spPr>
            <a:xfrm>
              <a:off x="1464118" y="6594916"/>
              <a:ext cx="2313416"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November</a:t>
              </a:r>
            </a:p>
          </p:txBody>
        </p:sp>
        <p:sp>
          <p:nvSpPr>
            <p:cNvPr id="1352" name="Shape"/>
            <p:cNvSpPr/>
            <p:nvPr/>
          </p:nvSpPr>
          <p:spPr>
            <a:xfrm>
              <a:off x="3999308" y="6599325"/>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3" name="Shape"/>
            <p:cNvSpPr/>
            <p:nvPr/>
          </p:nvSpPr>
          <p:spPr>
            <a:xfrm>
              <a:off x="10984308" y="6599325"/>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4" name="Shape"/>
            <p:cNvSpPr/>
            <p:nvPr/>
          </p:nvSpPr>
          <p:spPr>
            <a:xfrm>
              <a:off x="15037265" y="6599325"/>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5" name="Shape"/>
            <p:cNvSpPr/>
            <p:nvPr/>
          </p:nvSpPr>
          <p:spPr>
            <a:xfrm>
              <a:off x="20829568" y="6599325"/>
              <a:ext cx="1723190" cy="435682"/>
            </a:xfrm>
            <a:custGeom>
              <a:avLst/>
              <a:gdLst/>
              <a:ahLst/>
              <a:cxnLst>
                <a:cxn ang="0">
                  <a:pos x="wd2" y="hd2"/>
                </a:cxn>
                <a:cxn ang="5400000">
                  <a:pos x="wd2" y="hd2"/>
                </a:cxn>
                <a:cxn ang="10800000">
                  <a:pos x="wd2" y="hd2"/>
                </a:cxn>
                <a:cxn ang="16200000">
                  <a:pos x="wd2" y="hd2"/>
                </a:cxn>
              </a:cxnLst>
              <a:rect l="0" t="0" r="r" b="b"/>
              <a:pathLst>
                <a:path w="21534" h="21347" extrusionOk="0">
                  <a:moveTo>
                    <a:pt x="17234" y="0"/>
                  </a:moveTo>
                  <a:cubicBezTo>
                    <a:pt x="17055" y="-4"/>
                    <a:pt x="16875" y="167"/>
                    <a:pt x="16713" y="525"/>
                  </a:cubicBezTo>
                  <a:cubicBezTo>
                    <a:pt x="16374" y="1280"/>
                    <a:pt x="16165" y="2709"/>
                    <a:pt x="16178" y="4239"/>
                  </a:cubicBezTo>
                  <a:lnTo>
                    <a:pt x="16178" y="6281"/>
                  </a:lnTo>
                  <a:lnTo>
                    <a:pt x="1716" y="6281"/>
                  </a:lnTo>
                  <a:cubicBezTo>
                    <a:pt x="1472" y="6281"/>
                    <a:pt x="1275" y="6268"/>
                    <a:pt x="1115" y="6300"/>
                  </a:cubicBezTo>
                  <a:cubicBezTo>
                    <a:pt x="956" y="6333"/>
                    <a:pt x="836" y="6401"/>
                    <a:pt x="739" y="6534"/>
                  </a:cubicBezTo>
                  <a:cubicBezTo>
                    <a:pt x="427" y="6979"/>
                    <a:pt x="183" y="7940"/>
                    <a:pt x="69" y="9159"/>
                  </a:cubicBezTo>
                  <a:cubicBezTo>
                    <a:pt x="24" y="9639"/>
                    <a:pt x="-1" y="10145"/>
                    <a:pt x="0" y="10656"/>
                  </a:cubicBezTo>
                  <a:cubicBezTo>
                    <a:pt x="0" y="11175"/>
                    <a:pt x="28" y="11689"/>
                    <a:pt x="74" y="12173"/>
                  </a:cubicBezTo>
                  <a:cubicBezTo>
                    <a:pt x="189" y="13388"/>
                    <a:pt x="432" y="14354"/>
                    <a:pt x="744" y="14798"/>
                  </a:cubicBezTo>
                  <a:cubicBezTo>
                    <a:pt x="841" y="14931"/>
                    <a:pt x="958" y="14999"/>
                    <a:pt x="1115" y="15031"/>
                  </a:cubicBezTo>
                  <a:cubicBezTo>
                    <a:pt x="1273" y="15064"/>
                    <a:pt x="1467" y="15070"/>
                    <a:pt x="1711" y="15070"/>
                  </a:cubicBezTo>
                  <a:lnTo>
                    <a:pt x="16178" y="15070"/>
                  </a:lnTo>
                  <a:lnTo>
                    <a:pt x="16178" y="17462"/>
                  </a:lnTo>
                  <a:cubicBezTo>
                    <a:pt x="16182" y="18695"/>
                    <a:pt x="16333" y="19865"/>
                    <a:pt x="16589" y="20593"/>
                  </a:cubicBezTo>
                  <a:cubicBezTo>
                    <a:pt x="16908" y="21497"/>
                    <a:pt x="17332" y="21596"/>
                    <a:pt x="17676" y="20846"/>
                  </a:cubicBezTo>
                  <a:lnTo>
                    <a:pt x="20894" y="14584"/>
                  </a:lnTo>
                  <a:cubicBezTo>
                    <a:pt x="21341" y="13744"/>
                    <a:pt x="21599" y="11853"/>
                    <a:pt x="21519" y="9937"/>
                  </a:cubicBezTo>
                  <a:cubicBezTo>
                    <a:pt x="21489" y="9212"/>
                    <a:pt x="21405" y="8547"/>
                    <a:pt x="21291" y="7992"/>
                  </a:cubicBezTo>
                  <a:cubicBezTo>
                    <a:pt x="21177" y="7433"/>
                    <a:pt x="21037" y="6973"/>
                    <a:pt x="20865" y="6689"/>
                  </a:cubicBezTo>
                  <a:lnTo>
                    <a:pt x="17750" y="564"/>
                  </a:lnTo>
                  <a:cubicBezTo>
                    <a:pt x="17590" y="196"/>
                    <a:pt x="17413" y="4"/>
                    <a:pt x="17234" y="0"/>
                  </a:cubicBezTo>
                  <a:close/>
                </a:path>
              </a:pathLst>
            </a:custGeom>
            <a:solidFill>
              <a:schemeClr val="accent1">
                <a:lumMod val="40000"/>
                <a:lumOff val="6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56" name="December"/>
            <p:cNvSpPr txBox="1"/>
            <p:nvPr/>
          </p:nvSpPr>
          <p:spPr>
            <a:xfrm>
              <a:off x="8487770" y="6594916"/>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December</a:t>
              </a:r>
            </a:p>
          </p:txBody>
        </p:sp>
        <p:sp>
          <p:nvSpPr>
            <p:cNvPr id="1357" name="January"/>
            <p:cNvSpPr txBox="1"/>
            <p:nvPr/>
          </p:nvSpPr>
          <p:spPr>
            <a:xfrm>
              <a:off x="12868533" y="6594916"/>
              <a:ext cx="200769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January</a:t>
              </a:r>
            </a:p>
          </p:txBody>
        </p:sp>
        <p:sp>
          <p:nvSpPr>
            <p:cNvPr id="1358" name="May"/>
            <p:cNvSpPr txBox="1"/>
            <p:nvPr/>
          </p:nvSpPr>
          <p:spPr>
            <a:xfrm>
              <a:off x="18616663" y="6594916"/>
              <a:ext cx="2007698"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May</a:t>
              </a:r>
            </a:p>
          </p:txBody>
        </p:sp>
        <p:sp>
          <p:nvSpPr>
            <p:cNvPr id="1359" name="Shape"/>
            <p:cNvSpPr/>
            <p:nvPr/>
          </p:nvSpPr>
          <p:spPr>
            <a:xfrm>
              <a:off x="6118057" y="6728380"/>
              <a:ext cx="2652651" cy="177572"/>
            </a:xfrm>
            <a:custGeom>
              <a:avLst/>
              <a:gdLst/>
              <a:ahLst/>
              <a:cxnLst>
                <a:cxn ang="0">
                  <a:pos x="wd2" y="hd2"/>
                </a:cxn>
                <a:cxn ang="5400000">
                  <a:pos x="wd2" y="hd2"/>
                </a:cxn>
                <a:cxn ang="10800000">
                  <a:pos x="wd2" y="hd2"/>
                </a:cxn>
                <a:cxn ang="16200000">
                  <a:pos x="wd2" y="hd2"/>
                </a:cxn>
              </a:cxnLst>
              <a:rect l="0" t="0" r="r" b="b"/>
              <a:pathLst>
                <a:path w="21460" h="20596" extrusionOk="0">
                  <a:moveTo>
                    <a:pt x="717" y="0"/>
                  </a:moveTo>
                  <a:cubicBezTo>
                    <a:pt x="534" y="0"/>
                    <a:pt x="350" y="1030"/>
                    <a:pt x="210" y="3038"/>
                  </a:cubicBezTo>
                  <a:cubicBezTo>
                    <a:pt x="-70" y="7054"/>
                    <a:pt x="-70" y="13569"/>
                    <a:pt x="210" y="17585"/>
                  </a:cubicBezTo>
                  <a:cubicBezTo>
                    <a:pt x="490" y="21600"/>
                    <a:pt x="945" y="21600"/>
                    <a:pt x="1225" y="17585"/>
                  </a:cubicBezTo>
                  <a:cubicBezTo>
                    <a:pt x="1505" y="13569"/>
                    <a:pt x="1505" y="7054"/>
                    <a:pt x="1225" y="3038"/>
                  </a:cubicBezTo>
                  <a:cubicBezTo>
                    <a:pt x="1085" y="1030"/>
                    <a:pt x="901" y="0"/>
                    <a:pt x="717" y="0"/>
                  </a:cubicBezTo>
                  <a:close/>
                  <a:moveTo>
                    <a:pt x="4053" y="0"/>
                  </a:moveTo>
                  <a:cubicBezTo>
                    <a:pt x="3870" y="0"/>
                    <a:pt x="3689" y="1030"/>
                    <a:pt x="3549" y="3038"/>
                  </a:cubicBezTo>
                  <a:cubicBezTo>
                    <a:pt x="3269" y="7054"/>
                    <a:pt x="3269" y="13569"/>
                    <a:pt x="3549" y="17585"/>
                  </a:cubicBezTo>
                  <a:cubicBezTo>
                    <a:pt x="3829" y="21600"/>
                    <a:pt x="4281" y="21600"/>
                    <a:pt x="4561" y="17585"/>
                  </a:cubicBezTo>
                  <a:cubicBezTo>
                    <a:pt x="4841" y="13569"/>
                    <a:pt x="4841" y="7054"/>
                    <a:pt x="4561" y="3038"/>
                  </a:cubicBezTo>
                  <a:cubicBezTo>
                    <a:pt x="4421" y="1030"/>
                    <a:pt x="4237" y="0"/>
                    <a:pt x="4053" y="0"/>
                  </a:cubicBezTo>
                  <a:close/>
                  <a:moveTo>
                    <a:pt x="7392" y="0"/>
                  </a:moveTo>
                  <a:cubicBezTo>
                    <a:pt x="7209" y="0"/>
                    <a:pt x="7025" y="1030"/>
                    <a:pt x="6885" y="3038"/>
                  </a:cubicBezTo>
                  <a:cubicBezTo>
                    <a:pt x="6605" y="7054"/>
                    <a:pt x="6605" y="13569"/>
                    <a:pt x="6885" y="17585"/>
                  </a:cubicBezTo>
                  <a:cubicBezTo>
                    <a:pt x="7165" y="21600"/>
                    <a:pt x="7620" y="21600"/>
                    <a:pt x="7900" y="17585"/>
                  </a:cubicBezTo>
                  <a:cubicBezTo>
                    <a:pt x="8180" y="13569"/>
                    <a:pt x="8180" y="7054"/>
                    <a:pt x="7900" y="3038"/>
                  </a:cubicBezTo>
                  <a:cubicBezTo>
                    <a:pt x="7760" y="1030"/>
                    <a:pt x="7576" y="0"/>
                    <a:pt x="7392" y="0"/>
                  </a:cubicBezTo>
                  <a:close/>
                  <a:moveTo>
                    <a:pt x="10728" y="0"/>
                  </a:moveTo>
                  <a:cubicBezTo>
                    <a:pt x="10545" y="0"/>
                    <a:pt x="10361" y="1030"/>
                    <a:pt x="10221" y="3038"/>
                  </a:cubicBezTo>
                  <a:cubicBezTo>
                    <a:pt x="9941" y="7054"/>
                    <a:pt x="9941" y="13569"/>
                    <a:pt x="10221" y="17585"/>
                  </a:cubicBezTo>
                  <a:cubicBezTo>
                    <a:pt x="10501" y="21600"/>
                    <a:pt x="10956" y="21600"/>
                    <a:pt x="11236" y="17585"/>
                  </a:cubicBezTo>
                  <a:cubicBezTo>
                    <a:pt x="11516" y="13569"/>
                    <a:pt x="11516" y="7054"/>
                    <a:pt x="11236" y="3038"/>
                  </a:cubicBezTo>
                  <a:cubicBezTo>
                    <a:pt x="11096" y="1030"/>
                    <a:pt x="10912" y="0"/>
                    <a:pt x="10728" y="0"/>
                  </a:cubicBezTo>
                  <a:close/>
                  <a:moveTo>
                    <a:pt x="14068" y="0"/>
                  </a:moveTo>
                  <a:cubicBezTo>
                    <a:pt x="13884" y="0"/>
                    <a:pt x="13700" y="1030"/>
                    <a:pt x="13560" y="3038"/>
                  </a:cubicBezTo>
                  <a:cubicBezTo>
                    <a:pt x="13280" y="7054"/>
                    <a:pt x="13280" y="13569"/>
                    <a:pt x="13560" y="17585"/>
                  </a:cubicBezTo>
                  <a:cubicBezTo>
                    <a:pt x="13840" y="21600"/>
                    <a:pt x="14295" y="21600"/>
                    <a:pt x="14575" y="17585"/>
                  </a:cubicBezTo>
                  <a:cubicBezTo>
                    <a:pt x="14855" y="13569"/>
                    <a:pt x="14855" y="7054"/>
                    <a:pt x="14575" y="3038"/>
                  </a:cubicBezTo>
                  <a:cubicBezTo>
                    <a:pt x="14435" y="1030"/>
                    <a:pt x="14251" y="0"/>
                    <a:pt x="14068" y="0"/>
                  </a:cubicBezTo>
                  <a:close/>
                  <a:moveTo>
                    <a:pt x="17403" y="0"/>
                  </a:moveTo>
                  <a:cubicBezTo>
                    <a:pt x="17220" y="0"/>
                    <a:pt x="17036" y="1030"/>
                    <a:pt x="16896" y="3038"/>
                  </a:cubicBezTo>
                  <a:cubicBezTo>
                    <a:pt x="16616" y="7054"/>
                    <a:pt x="16616" y="13569"/>
                    <a:pt x="16896" y="17585"/>
                  </a:cubicBezTo>
                  <a:cubicBezTo>
                    <a:pt x="17176" y="21600"/>
                    <a:pt x="17631" y="21600"/>
                    <a:pt x="17911" y="17585"/>
                  </a:cubicBezTo>
                  <a:cubicBezTo>
                    <a:pt x="18191" y="13569"/>
                    <a:pt x="18191" y="7054"/>
                    <a:pt x="17911" y="3038"/>
                  </a:cubicBezTo>
                  <a:cubicBezTo>
                    <a:pt x="17771" y="1030"/>
                    <a:pt x="17587" y="0"/>
                    <a:pt x="17403" y="0"/>
                  </a:cubicBezTo>
                  <a:close/>
                  <a:moveTo>
                    <a:pt x="20743" y="0"/>
                  </a:moveTo>
                  <a:cubicBezTo>
                    <a:pt x="20559" y="0"/>
                    <a:pt x="20375" y="1030"/>
                    <a:pt x="20235" y="3038"/>
                  </a:cubicBezTo>
                  <a:cubicBezTo>
                    <a:pt x="19955" y="7054"/>
                    <a:pt x="19955" y="13569"/>
                    <a:pt x="20235" y="17585"/>
                  </a:cubicBezTo>
                  <a:cubicBezTo>
                    <a:pt x="20515" y="21600"/>
                    <a:pt x="20970" y="21600"/>
                    <a:pt x="21250" y="17585"/>
                  </a:cubicBezTo>
                  <a:cubicBezTo>
                    <a:pt x="21530" y="13569"/>
                    <a:pt x="21530" y="7054"/>
                    <a:pt x="21250" y="3038"/>
                  </a:cubicBezTo>
                  <a:cubicBezTo>
                    <a:pt x="21110" y="1030"/>
                    <a:pt x="20926" y="0"/>
                    <a:pt x="20743" y="0"/>
                  </a:cubicBezTo>
                  <a:close/>
                </a:path>
              </a:pathLst>
            </a:custGeom>
            <a:solidFill>
              <a:schemeClr val="accent1">
                <a:lumMod val="40000"/>
                <a:lumOff val="6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60" name="Shape"/>
            <p:cNvSpPr/>
            <p:nvPr/>
          </p:nvSpPr>
          <p:spPr>
            <a:xfrm>
              <a:off x="17382405" y="6728380"/>
              <a:ext cx="2239902" cy="177572"/>
            </a:xfrm>
            <a:custGeom>
              <a:avLst/>
              <a:gdLst/>
              <a:ahLst/>
              <a:cxnLst>
                <a:cxn ang="0">
                  <a:pos x="wd2" y="hd2"/>
                </a:cxn>
                <a:cxn ang="5400000">
                  <a:pos x="wd2" y="hd2"/>
                </a:cxn>
                <a:cxn ang="10800000">
                  <a:pos x="wd2" y="hd2"/>
                </a:cxn>
                <a:cxn ang="16200000">
                  <a:pos x="wd2" y="hd2"/>
                </a:cxn>
              </a:cxnLst>
              <a:rect l="0" t="0" r="r" b="b"/>
              <a:pathLst>
                <a:path w="21434" h="20596" extrusionOk="0">
                  <a:moveTo>
                    <a:pt x="848" y="0"/>
                  </a:moveTo>
                  <a:cubicBezTo>
                    <a:pt x="631" y="0"/>
                    <a:pt x="414" y="1030"/>
                    <a:pt x="248" y="3038"/>
                  </a:cubicBezTo>
                  <a:cubicBezTo>
                    <a:pt x="-83" y="7054"/>
                    <a:pt x="-83" y="13569"/>
                    <a:pt x="248" y="17585"/>
                  </a:cubicBezTo>
                  <a:cubicBezTo>
                    <a:pt x="580" y="21600"/>
                    <a:pt x="1117" y="21600"/>
                    <a:pt x="1448" y="17585"/>
                  </a:cubicBezTo>
                  <a:cubicBezTo>
                    <a:pt x="1780" y="13569"/>
                    <a:pt x="1780" y="7054"/>
                    <a:pt x="1448" y="3038"/>
                  </a:cubicBezTo>
                  <a:cubicBezTo>
                    <a:pt x="1283" y="1030"/>
                    <a:pt x="1065" y="0"/>
                    <a:pt x="848" y="0"/>
                  </a:cubicBezTo>
                  <a:close/>
                  <a:moveTo>
                    <a:pt x="4794" y="0"/>
                  </a:moveTo>
                  <a:cubicBezTo>
                    <a:pt x="4577" y="0"/>
                    <a:pt x="4364" y="1030"/>
                    <a:pt x="4198" y="3038"/>
                  </a:cubicBezTo>
                  <a:cubicBezTo>
                    <a:pt x="3867" y="7054"/>
                    <a:pt x="3867" y="13569"/>
                    <a:pt x="4198" y="17585"/>
                  </a:cubicBezTo>
                  <a:cubicBezTo>
                    <a:pt x="4529" y="21600"/>
                    <a:pt x="5063" y="21600"/>
                    <a:pt x="5394" y="17585"/>
                  </a:cubicBezTo>
                  <a:cubicBezTo>
                    <a:pt x="5726" y="13569"/>
                    <a:pt x="5726" y="7054"/>
                    <a:pt x="5394" y="3038"/>
                  </a:cubicBezTo>
                  <a:cubicBezTo>
                    <a:pt x="5229" y="1030"/>
                    <a:pt x="5011" y="0"/>
                    <a:pt x="4794" y="0"/>
                  </a:cubicBezTo>
                  <a:close/>
                  <a:moveTo>
                    <a:pt x="8744" y="0"/>
                  </a:moveTo>
                  <a:cubicBezTo>
                    <a:pt x="8527" y="0"/>
                    <a:pt x="8310" y="1030"/>
                    <a:pt x="8144" y="3038"/>
                  </a:cubicBezTo>
                  <a:cubicBezTo>
                    <a:pt x="7813" y="7054"/>
                    <a:pt x="7813" y="13569"/>
                    <a:pt x="8144" y="17585"/>
                  </a:cubicBezTo>
                  <a:cubicBezTo>
                    <a:pt x="8475" y="21600"/>
                    <a:pt x="9013" y="21600"/>
                    <a:pt x="9344" y="17585"/>
                  </a:cubicBezTo>
                  <a:cubicBezTo>
                    <a:pt x="9675" y="13569"/>
                    <a:pt x="9675" y="7054"/>
                    <a:pt x="9344" y="3038"/>
                  </a:cubicBezTo>
                  <a:cubicBezTo>
                    <a:pt x="9178" y="1030"/>
                    <a:pt x="8961" y="0"/>
                    <a:pt x="8744" y="0"/>
                  </a:cubicBezTo>
                  <a:close/>
                  <a:moveTo>
                    <a:pt x="12690" y="0"/>
                  </a:moveTo>
                  <a:cubicBezTo>
                    <a:pt x="12473" y="0"/>
                    <a:pt x="12256" y="1030"/>
                    <a:pt x="12090" y="3038"/>
                  </a:cubicBezTo>
                  <a:cubicBezTo>
                    <a:pt x="11759" y="7054"/>
                    <a:pt x="11759" y="13569"/>
                    <a:pt x="12090" y="17585"/>
                  </a:cubicBezTo>
                  <a:cubicBezTo>
                    <a:pt x="12421" y="21600"/>
                    <a:pt x="12959" y="21600"/>
                    <a:pt x="13290" y="17585"/>
                  </a:cubicBezTo>
                  <a:cubicBezTo>
                    <a:pt x="13621" y="13569"/>
                    <a:pt x="13621" y="7054"/>
                    <a:pt x="13290" y="3038"/>
                  </a:cubicBezTo>
                  <a:cubicBezTo>
                    <a:pt x="13124" y="1030"/>
                    <a:pt x="12907" y="0"/>
                    <a:pt x="12690" y="0"/>
                  </a:cubicBezTo>
                  <a:close/>
                  <a:moveTo>
                    <a:pt x="16640" y="0"/>
                  </a:moveTo>
                  <a:cubicBezTo>
                    <a:pt x="16423" y="0"/>
                    <a:pt x="16205" y="1030"/>
                    <a:pt x="16040" y="3038"/>
                  </a:cubicBezTo>
                  <a:cubicBezTo>
                    <a:pt x="15708" y="7054"/>
                    <a:pt x="15708" y="13569"/>
                    <a:pt x="16040" y="17585"/>
                  </a:cubicBezTo>
                  <a:cubicBezTo>
                    <a:pt x="16371" y="21600"/>
                    <a:pt x="16908" y="21600"/>
                    <a:pt x="17240" y="17585"/>
                  </a:cubicBezTo>
                  <a:cubicBezTo>
                    <a:pt x="17571" y="13569"/>
                    <a:pt x="17571" y="7054"/>
                    <a:pt x="17240" y="3038"/>
                  </a:cubicBezTo>
                  <a:cubicBezTo>
                    <a:pt x="17074" y="1030"/>
                    <a:pt x="16857" y="0"/>
                    <a:pt x="16640" y="0"/>
                  </a:cubicBezTo>
                  <a:close/>
                  <a:moveTo>
                    <a:pt x="20586" y="0"/>
                  </a:moveTo>
                  <a:cubicBezTo>
                    <a:pt x="20369" y="0"/>
                    <a:pt x="20151" y="1030"/>
                    <a:pt x="19986" y="3038"/>
                  </a:cubicBezTo>
                  <a:cubicBezTo>
                    <a:pt x="19654" y="7054"/>
                    <a:pt x="19654" y="13569"/>
                    <a:pt x="19986" y="17585"/>
                  </a:cubicBezTo>
                  <a:cubicBezTo>
                    <a:pt x="20317" y="21600"/>
                    <a:pt x="20854" y="21600"/>
                    <a:pt x="21186" y="17585"/>
                  </a:cubicBezTo>
                  <a:cubicBezTo>
                    <a:pt x="21517" y="13569"/>
                    <a:pt x="21517" y="7054"/>
                    <a:pt x="21186" y="3038"/>
                  </a:cubicBezTo>
                  <a:cubicBezTo>
                    <a:pt x="21020" y="1030"/>
                    <a:pt x="20803" y="0"/>
                    <a:pt x="20586" y="0"/>
                  </a:cubicBezTo>
                  <a:close/>
                </a:path>
              </a:pathLst>
            </a:custGeom>
            <a:solidFill>
              <a:schemeClr val="accent1">
                <a:lumMod val="40000"/>
                <a:lumOff val="6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22"/>
                                        </p:tgtEl>
                                        <p:attrNameLst>
                                          <p:attrName>style.visibility</p:attrName>
                                        </p:attrNameLst>
                                      </p:cBhvr>
                                      <p:to>
                                        <p:strVal val="visible"/>
                                      </p:to>
                                    </p:set>
                                    <p:anim calcmode="lin" valueType="num">
                                      <p:cBhvr additive="base">
                                        <p:cTn id="13" dur="500" fill="hold"/>
                                        <p:tgtEl>
                                          <p:spTgt spid="1322"/>
                                        </p:tgtEl>
                                        <p:attrNameLst>
                                          <p:attrName>ppt_x</p:attrName>
                                        </p:attrNameLst>
                                      </p:cBhvr>
                                      <p:tavLst>
                                        <p:tav tm="0">
                                          <p:val>
                                            <p:strVal val="1+#ppt_w/2"/>
                                          </p:val>
                                        </p:tav>
                                        <p:tav tm="100000">
                                          <p:val>
                                            <p:strVal val="#ppt_x"/>
                                          </p:val>
                                        </p:tav>
                                      </p:tavLst>
                                    </p:anim>
                                    <p:anim calcmode="lin" valueType="num">
                                      <p:cBhvr additive="base">
                                        <p:cTn id="14" dur="500" fill="hold"/>
                                        <p:tgtEl>
                                          <p:spTgt spid="13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2"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grpSp>
        <p:nvGrpSpPr>
          <p:cNvPr id="8" name="Group 7">
            <a:extLst>
              <a:ext uri="{FF2B5EF4-FFF2-40B4-BE49-F238E27FC236}">
                <a16:creationId xmlns:a16="http://schemas.microsoft.com/office/drawing/2014/main" id="{FE8C3BBF-2CCB-AC4C-8C8D-3C915E4453EB}"/>
              </a:ext>
            </a:extLst>
          </p:cNvPr>
          <p:cNvGrpSpPr/>
          <p:nvPr/>
        </p:nvGrpSpPr>
        <p:grpSpPr>
          <a:xfrm>
            <a:off x="5688581" y="2496667"/>
            <a:ext cx="13005925" cy="7890368"/>
            <a:chOff x="5688581" y="2496667"/>
            <a:chExt cx="13005925" cy="7890368"/>
          </a:xfrm>
        </p:grpSpPr>
        <p:sp>
          <p:nvSpPr>
            <p:cNvPr id="1379" name="Line"/>
            <p:cNvSpPr/>
            <p:nvPr/>
          </p:nvSpPr>
          <p:spPr>
            <a:xfrm>
              <a:off x="5688581" y="2496667"/>
              <a:ext cx="0" cy="7890368"/>
            </a:xfrm>
            <a:prstGeom prst="line">
              <a:avLst/>
            </a:prstGeom>
            <a:ln w="25400">
              <a:solidFill>
                <a:schemeClr val="accent5"/>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1" name="Line"/>
            <p:cNvSpPr/>
            <p:nvPr/>
          </p:nvSpPr>
          <p:spPr>
            <a:xfrm>
              <a:off x="10017073" y="2496667"/>
              <a:ext cx="0" cy="7890368"/>
            </a:xfrm>
            <a:prstGeom prst="line">
              <a:avLst/>
            </a:prstGeom>
            <a:ln w="25400">
              <a:solidFill>
                <a:schemeClr val="accent5"/>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3" name="Line"/>
            <p:cNvSpPr/>
            <p:nvPr/>
          </p:nvSpPr>
          <p:spPr>
            <a:xfrm>
              <a:off x="14349429" y="2496667"/>
              <a:ext cx="0" cy="7890368"/>
            </a:xfrm>
            <a:prstGeom prst="line">
              <a:avLst/>
            </a:prstGeom>
            <a:ln w="25400">
              <a:solidFill>
                <a:schemeClr val="accent5"/>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5" name="Line"/>
            <p:cNvSpPr/>
            <p:nvPr/>
          </p:nvSpPr>
          <p:spPr>
            <a:xfrm>
              <a:off x="18694506" y="2496667"/>
              <a:ext cx="0" cy="7890368"/>
            </a:xfrm>
            <a:prstGeom prst="line">
              <a:avLst/>
            </a:prstGeom>
            <a:ln w="25400">
              <a:solidFill>
                <a:schemeClr val="accent5"/>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CA7CE740-21F2-AC4D-BDF1-F36EA43C3113}"/>
              </a:ext>
            </a:extLst>
          </p:cNvPr>
          <p:cNvGrpSpPr/>
          <p:nvPr/>
        </p:nvGrpSpPr>
        <p:grpSpPr>
          <a:xfrm>
            <a:off x="1429552" y="10440658"/>
            <a:ext cx="21524896" cy="1083855"/>
            <a:chOff x="1429552" y="10440658"/>
            <a:chExt cx="21524896" cy="1083855"/>
          </a:xfrm>
        </p:grpSpPr>
        <p:sp>
          <p:nvSpPr>
            <p:cNvPr id="1363" name="Rounded Rectangle"/>
            <p:cNvSpPr/>
            <p:nvPr/>
          </p:nvSpPr>
          <p:spPr>
            <a:xfrm>
              <a:off x="1429552" y="10447400"/>
              <a:ext cx="21524896" cy="1070371"/>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64" name="Shape"/>
            <p:cNvSpPr/>
            <p:nvPr/>
          </p:nvSpPr>
          <p:spPr>
            <a:xfrm>
              <a:off x="1618056" y="10645637"/>
              <a:ext cx="3981015" cy="673898"/>
            </a:xfrm>
            <a:custGeom>
              <a:avLst/>
              <a:gdLst/>
              <a:ahLst/>
              <a:cxnLst>
                <a:cxn ang="0">
                  <a:pos x="wd2" y="hd2"/>
                </a:cxn>
                <a:cxn ang="5400000">
                  <a:pos x="wd2" y="hd2"/>
                </a:cxn>
                <a:cxn ang="10800000">
                  <a:pos x="wd2" y="hd2"/>
                </a:cxn>
                <a:cxn ang="16200000">
                  <a:pos x="wd2" y="hd2"/>
                </a:cxn>
              </a:cxnLst>
              <a:rect l="0" t="0" r="r" b="b"/>
              <a:pathLst>
                <a:path w="21571" h="21597" extrusionOk="0">
                  <a:moveTo>
                    <a:pt x="826" y="0"/>
                  </a:moveTo>
                  <a:cubicBezTo>
                    <a:pt x="705" y="0"/>
                    <a:pt x="608" y="-3"/>
                    <a:pt x="529" y="24"/>
                  </a:cubicBezTo>
                  <a:cubicBezTo>
                    <a:pt x="450" y="52"/>
                    <a:pt x="389" y="109"/>
                    <a:pt x="340" y="229"/>
                  </a:cubicBezTo>
                  <a:cubicBezTo>
                    <a:pt x="270" y="379"/>
                    <a:pt x="208" y="614"/>
                    <a:pt x="156" y="922"/>
                  </a:cubicBezTo>
                  <a:cubicBezTo>
                    <a:pt x="104" y="1229"/>
                    <a:pt x="65" y="1596"/>
                    <a:pt x="39" y="2009"/>
                  </a:cubicBezTo>
                  <a:cubicBezTo>
                    <a:pt x="19" y="2296"/>
                    <a:pt x="9" y="2656"/>
                    <a:pt x="5" y="3124"/>
                  </a:cubicBezTo>
                  <a:cubicBezTo>
                    <a:pt x="0" y="3592"/>
                    <a:pt x="0" y="4167"/>
                    <a:pt x="0" y="4884"/>
                  </a:cubicBezTo>
                  <a:lnTo>
                    <a:pt x="0" y="16700"/>
                  </a:lnTo>
                  <a:cubicBezTo>
                    <a:pt x="0" y="17417"/>
                    <a:pt x="0" y="17992"/>
                    <a:pt x="5" y="18460"/>
                  </a:cubicBezTo>
                  <a:cubicBezTo>
                    <a:pt x="9" y="18928"/>
                    <a:pt x="19" y="19288"/>
                    <a:pt x="39" y="19575"/>
                  </a:cubicBezTo>
                  <a:cubicBezTo>
                    <a:pt x="65" y="19988"/>
                    <a:pt x="104" y="20355"/>
                    <a:pt x="156" y="20662"/>
                  </a:cubicBezTo>
                  <a:cubicBezTo>
                    <a:pt x="208" y="20970"/>
                    <a:pt x="270" y="21205"/>
                    <a:pt x="340" y="21355"/>
                  </a:cubicBezTo>
                  <a:cubicBezTo>
                    <a:pt x="389" y="21475"/>
                    <a:pt x="450" y="21536"/>
                    <a:pt x="529" y="21566"/>
                  </a:cubicBezTo>
                  <a:cubicBezTo>
                    <a:pt x="608" y="21596"/>
                    <a:pt x="705" y="21597"/>
                    <a:pt x="826" y="21597"/>
                  </a:cubicBezTo>
                  <a:lnTo>
                    <a:pt x="17555" y="21597"/>
                  </a:lnTo>
                  <a:cubicBezTo>
                    <a:pt x="17676" y="21597"/>
                    <a:pt x="17773" y="21596"/>
                    <a:pt x="17852" y="21566"/>
                  </a:cubicBezTo>
                  <a:cubicBezTo>
                    <a:pt x="17931" y="21536"/>
                    <a:pt x="17992" y="21475"/>
                    <a:pt x="18041" y="21355"/>
                  </a:cubicBezTo>
                  <a:cubicBezTo>
                    <a:pt x="18111" y="21205"/>
                    <a:pt x="18173" y="20970"/>
                    <a:pt x="18225" y="20662"/>
                  </a:cubicBezTo>
                  <a:cubicBezTo>
                    <a:pt x="18277" y="20355"/>
                    <a:pt x="18316" y="19988"/>
                    <a:pt x="18342" y="19575"/>
                  </a:cubicBezTo>
                  <a:cubicBezTo>
                    <a:pt x="18362" y="19288"/>
                    <a:pt x="18372" y="18928"/>
                    <a:pt x="18376" y="18460"/>
                  </a:cubicBezTo>
                  <a:cubicBezTo>
                    <a:pt x="18381" y="17992"/>
                    <a:pt x="18381" y="17417"/>
                    <a:pt x="18381" y="16700"/>
                  </a:cubicBezTo>
                  <a:lnTo>
                    <a:pt x="18381" y="13673"/>
                  </a:lnTo>
                  <a:lnTo>
                    <a:pt x="19249" y="13673"/>
                  </a:lnTo>
                  <a:lnTo>
                    <a:pt x="19249" y="15237"/>
                  </a:lnTo>
                  <a:cubicBezTo>
                    <a:pt x="19251" y="16044"/>
                    <a:pt x="19317" y="16809"/>
                    <a:pt x="19428" y="17285"/>
                  </a:cubicBezTo>
                  <a:cubicBezTo>
                    <a:pt x="19566" y="17877"/>
                    <a:pt x="19750" y="17941"/>
                    <a:pt x="19899" y="17451"/>
                  </a:cubicBezTo>
                  <a:lnTo>
                    <a:pt x="21295" y="13355"/>
                  </a:lnTo>
                  <a:cubicBezTo>
                    <a:pt x="21488" y="12806"/>
                    <a:pt x="21600" y="11568"/>
                    <a:pt x="21565" y="10315"/>
                  </a:cubicBezTo>
                  <a:cubicBezTo>
                    <a:pt x="21552" y="9841"/>
                    <a:pt x="21516" y="9406"/>
                    <a:pt x="21467" y="9043"/>
                  </a:cubicBezTo>
                  <a:cubicBezTo>
                    <a:pt x="21417" y="8678"/>
                    <a:pt x="21356" y="8377"/>
                    <a:pt x="21282" y="8191"/>
                  </a:cubicBezTo>
                  <a:lnTo>
                    <a:pt x="19931" y="4184"/>
                  </a:lnTo>
                  <a:cubicBezTo>
                    <a:pt x="19862" y="3944"/>
                    <a:pt x="19785" y="3818"/>
                    <a:pt x="19707" y="3815"/>
                  </a:cubicBezTo>
                  <a:cubicBezTo>
                    <a:pt x="19630" y="3813"/>
                    <a:pt x="19552" y="3924"/>
                    <a:pt x="19482" y="4159"/>
                  </a:cubicBezTo>
                  <a:cubicBezTo>
                    <a:pt x="19334" y="4653"/>
                    <a:pt x="19244" y="5587"/>
                    <a:pt x="19249" y="6588"/>
                  </a:cubicBezTo>
                  <a:lnTo>
                    <a:pt x="19249" y="7924"/>
                  </a:lnTo>
                  <a:lnTo>
                    <a:pt x="18381" y="7924"/>
                  </a:lnTo>
                  <a:lnTo>
                    <a:pt x="18381" y="4884"/>
                  </a:lnTo>
                  <a:cubicBezTo>
                    <a:pt x="18381" y="4167"/>
                    <a:pt x="18381" y="3592"/>
                    <a:pt x="18376" y="3124"/>
                  </a:cubicBezTo>
                  <a:cubicBezTo>
                    <a:pt x="18372" y="2656"/>
                    <a:pt x="18362" y="2296"/>
                    <a:pt x="18342" y="2009"/>
                  </a:cubicBezTo>
                  <a:cubicBezTo>
                    <a:pt x="18316" y="1596"/>
                    <a:pt x="18277" y="1229"/>
                    <a:pt x="18225" y="922"/>
                  </a:cubicBezTo>
                  <a:cubicBezTo>
                    <a:pt x="18173" y="614"/>
                    <a:pt x="18111" y="379"/>
                    <a:pt x="18041" y="229"/>
                  </a:cubicBezTo>
                  <a:cubicBezTo>
                    <a:pt x="17992" y="109"/>
                    <a:pt x="17931" y="52"/>
                    <a:pt x="17852" y="24"/>
                  </a:cubicBezTo>
                  <a:cubicBezTo>
                    <a:pt x="17773" y="-3"/>
                    <a:pt x="17676" y="0"/>
                    <a:pt x="17555" y="0"/>
                  </a:cubicBezTo>
                  <a:lnTo>
                    <a:pt x="826" y="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65" name="Week 01"/>
            <p:cNvSpPr txBox="1"/>
            <p:nvPr/>
          </p:nvSpPr>
          <p:spPr>
            <a:xfrm>
              <a:off x="2257836" y="1076019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Week 01</a:t>
              </a:r>
            </a:p>
          </p:txBody>
        </p:sp>
        <p:sp>
          <p:nvSpPr>
            <p:cNvPr id="1367" name="Shape"/>
            <p:cNvSpPr/>
            <p:nvPr/>
          </p:nvSpPr>
          <p:spPr>
            <a:xfrm>
              <a:off x="5919490" y="10645637"/>
              <a:ext cx="3981015" cy="673898"/>
            </a:xfrm>
            <a:custGeom>
              <a:avLst/>
              <a:gdLst/>
              <a:ahLst/>
              <a:cxnLst>
                <a:cxn ang="0">
                  <a:pos x="wd2" y="hd2"/>
                </a:cxn>
                <a:cxn ang="5400000">
                  <a:pos x="wd2" y="hd2"/>
                </a:cxn>
                <a:cxn ang="10800000">
                  <a:pos x="wd2" y="hd2"/>
                </a:cxn>
                <a:cxn ang="16200000">
                  <a:pos x="wd2" y="hd2"/>
                </a:cxn>
              </a:cxnLst>
              <a:rect l="0" t="0" r="r" b="b"/>
              <a:pathLst>
                <a:path w="21571" h="21597" extrusionOk="0">
                  <a:moveTo>
                    <a:pt x="826" y="0"/>
                  </a:moveTo>
                  <a:cubicBezTo>
                    <a:pt x="705" y="0"/>
                    <a:pt x="608" y="-3"/>
                    <a:pt x="529" y="24"/>
                  </a:cubicBezTo>
                  <a:cubicBezTo>
                    <a:pt x="450" y="52"/>
                    <a:pt x="389" y="109"/>
                    <a:pt x="340" y="229"/>
                  </a:cubicBezTo>
                  <a:cubicBezTo>
                    <a:pt x="270" y="379"/>
                    <a:pt x="208" y="614"/>
                    <a:pt x="156" y="922"/>
                  </a:cubicBezTo>
                  <a:cubicBezTo>
                    <a:pt x="104" y="1229"/>
                    <a:pt x="65" y="1596"/>
                    <a:pt x="39" y="2009"/>
                  </a:cubicBezTo>
                  <a:cubicBezTo>
                    <a:pt x="19" y="2296"/>
                    <a:pt x="9" y="2656"/>
                    <a:pt x="5" y="3124"/>
                  </a:cubicBezTo>
                  <a:cubicBezTo>
                    <a:pt x="0" y="3592"/>
                    <a:pt x="0" y="4167"/>
                    <a:pt x="0" y="4884"/>
                  </a:cubicBezTo>
                  <a:lnTo>
                    <a:pt x="0" y="16700"/>
                  </a:lnTo>
                  <a:cubicBezTo>
                    <a:pt x="0" y="17417"/>
                    <a:pt x="0" y="17992"/>
                    <a:pt x="5" y="18460"/>
                  </a:cubicBezTo>
                  <a:cubicBezTo>
                    <a:pt x="9" y="18928"/>
                    <a:pt x="19" y="19288"/>
                    <a:pt x="39" y="19575"/>
                  </a:cubicBezTo>
                  <a:cubicBezTo>
                    <a:pt x="65" y="19988"/>
                    <a:pt x="104" y="20355"/>
                    <a:pt x="156" y="20662"/>
                  </a:cubicBezTo>
                  <a:cubicBezTo>
                    <a:pt x="208" y="20970"/>
                    <a:pt x="270" y="21205"/>
                    <a:pt x="340" y="21355"/>
                  </a:cubicBezTo>
                  <a:cubicBezTo>
                    <a:pt x="389" y="21475"/>
                    <a:pt x="450" y="21536"/>
                    <a:pt x="529" y="21566"/>
                  </a:cubicBezTo>
                  <a:cubicBezTo>
                    <a:pt x="608" y="21596"/>
                    <a:pt x="705" y="21597"/>
                    <a:pt x="826" y="21597"/>
                  </a:cubicBezTo>
                  <a:lnTo>
                    <a:pt x="17555" y="21597"/>
                  </a:lnTo>
                  <a:cubicBezTo>
                    <a:pt x="17676" y="21597"/>
                    <a:pt x="17773" y="21596"/>
                    <a:pt x="17852" y="21566"/>
                  </a:cubicBezTo>
                  <a:cubicBezTo>
                    <a:pt x="17931" y="21536"/>
                    <a:pt x="17992" y="21475"/>
                    <a:pt x="18041" y="21355"/>
                  </a:cubicBezTo>
                  <a:cubicBezTo>
                    <a:pt x="18111" y="21205"/>
                    <a:pt x="18173" y="20970"/>
                    <a:pt x="18225" y="20662"/>
                  </a:cubicBezTo>
                  <a:cubicBezTo>
                    <a:pt x="18277" y="20355"/>
                    <a:pt x="18316" y="19988"/>
                    <a:pt x="18342" y="19575"/>
                  </a:cubicBezTo>
                  <a:cubicBezTo>
                    <a:pt x="18362" y="19288"/>
                    <a:pt x="18372" y="18928"/>
                    <a:pt x="18376" y="18460"/>
                  </a:cubicBezTo>
                  <a:cubicBezTo>
                    <a:pt x="18381" y="17992"/>
                    <a:pt x="18381" y="17417"/>
                    <a:pt x="18381" y="16700"/>
                  </a:cubicBezTo>
                  <a:lnTo>
                    <a:pt x="18381" y="13673"/>
                  </a:lnTo>
                  <a:lnTo>
                    <a:pt x="19249" y="13673"/>
                  </a:lnTo>
                  <a:lnTo>
                    <a:pt x="19249" y="15237"/>
                  </a:lnTo>
                  <a:cubicBezTo>
                    <a:pt x="19251" y="16044"/>
                    <a:pt x="19317" y="16809"/>
                    <a:pt x="19428" y="17285"/>
                  </a:cubicBezTo>
                  <a:cubicBezTo>
                    <a:pt x="19566" y="17877"/>
                    <a:pt x="19750" y="17941"/>
                    <a:pt x="19899" y="17451"/>
                  </a:cubicBezTo>
                  <a:lnTo>
                    <a:pt x="21295" y="13355"/>
                  </a:lnTo>
                  <a:cubicBezTo>
                    <a:pt x="21488" y="12806"/>
                    <a:pt x="21600" y="11568"/>
                    <a:pt x="21565" y="10315"/>
                  </a:cubicBezTo>
                  <a:cubicBezTo>
                    <a:pt x="21552" y="9841"/>
                    <a:pt x="21516" y="9406"/>
                    <a:pt x="21467" y="9043"/>
                  </a:cubicBezTo>
                  <a:cubicBezTo>
                    <a:pt x="21417" y="8678"/>
                    <a:pt x="21356" y="8377"/>
                    <a:pt x="21282" y="8191"/>
                  </a:cubicBezTo>
                  <a:lnTo>
                    <a:pt x="19931" y="4184"/>
                  </a:lnTo>
                  <a:cubicBezTo>
                    <a:pt x="19862" y="3944"/>
                    <a:pt x="19785" y="3818"/>
                    <a:pt x="19707" y="3815"/>
                  </a:cubicBezTo>
                  <a:cubicBezTo>
                    <a:pt x="19630" y="3813"/>
                    <a:pt x="19552" y="3924"/>
                    <a:pt x="19482" y="4159"/>
                  </a:cubicBezTo>
                  <a:cubicBezTo>
                    <a:pt x="19334" y="4653"/>
                    <a:pt x="19244" y="5587"/>
                    <a:pt x="19249" y="6588"/>
                  </a:cubicBezTo>
                  <a:lnTo>
                    <a:pt x="19249" y="7924"/>
                  </a:lnTo>
                  <a:lnTo>
                    <a:pt x="18381" y="7924"/>
                  </a:lnTo>
                  <a:lnTo>
                    <a:pt x="18381" y="4884"/>
                  </a:lnTo>
                  <a:cubicBezTo>
                    <a:pt x="18381" y="4167"/>
                    <a:pt x="18381" y="3592"/>
                    <a:pt x="18376" y="3124"/>
                  </a:cubicBezTo>
                  <a:cubicBezTo>
                    <a:pt x="18372" y="2656"/>
                    <a:pt x="18362" y="2296"/>
                    <a:pt x="18342" y="2009"/>
                  </a:cubicBezTo>
                  <a:cubicBezTo>
                    <a:pt x="18316" y="1596"/>
                    <a:pt x="18277" y="1229"/>
                    <a:pt x="18225" y="922"/>
                  </a:cubicBezTo>
                  <a:cubicBezTo>
                    <a:pt x="18173" y="614"/>
                    <a:pt x="18111" y="379"/>
                    <a:pt x="18041" y="229"/>
                  </a:cubicBezTo>
                  <a:cubicBezTo>
                    <a:pt x="17992" y="109"/>
                    <a:pt x="17931" y="52"/>
                    <a:pt x="17852" y="24"/>
                  </a:cubicBezTo>
                  <a:cubicBezTo>
                    <a:pt x="17773" y="-3"/>
                    <a:pt x="17676" y="0"/>
                    <a:pt x="17555" y="0"/>
                  </a:cubicBezTo>
                  <a:lnTo>
                    <a:pt x="826" y="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68" name="Week 02"/>
            <p:cNvSpPr txBox="1"/>
            <p:nvPr/>
          </p:nvSpPr>
          <p:spPr>
            <a:xfrm>
              <a:off x="6559270" y="1076019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Week 02</a:t>
              </a:r>
            </a:p>
          </p:txBody>
        </p:sp>
        <p:sp>
          <p:nvSpPr>
            <p:cNvPr id="1370" name="Shape"/>
            <p:cNvSpPr/>
            <p:nvPr/>
          </p:nvSpPr>
          <p:spPr>
            <a:xfrm>
              <a:off x="10220925" y="10645637"/>
              <a:ext cx="3981015" cy="673898"/>
            </a:xfrm>
            <a:custGeom>
              <a:avLst/>
              <a:gdLst/>
              <a:ahLst/>
              <a:cxnLst>
                <a:cxn ang="0">
                  <a:pos x="wd2" y="hd2"/>
                </a:cxn>
                <a:cxn ang="5400000">
                  <a:pos x="wd2" y="hd2"/>
                </a:cxn>
                <a:cxn ang="10800000">
                  <a:pos x="wd2" y="hd2"/>
                </a:cxn>
                <a:cxn ang="16200000">
                  <a:pos x="wd2" y="hd2"/>
                </a:cxn>
              </a:cxnLst>
              <a:rect l="0" t="0" r="r" b="b"/>
              <a:pathLst>
                <a:path w="21571" h="21597" extrusionOk="0">
                  <a:moveTo>
                    <a:pt x="826" y="0"/>
                  </a:moveTo>
                  <a:cubicBezTo>
                    <a:pt x="705" y="0"/>
                    <a:pt x="608" y="-3"/>
                    <a:pt x="529" y="24"/>
                  </a:cubicBezTo>
                  <a:cubicBezTo>
                    <a:pt x="450" y="52"/>
                    <a:pt x="389" y="109"/>
                    <a:pt x="340" y="229"/>
                  </a:cubicBezTo>
                  <a:cubicBezTo>
                    <a:pt x="270" y="379"/>
                    <a:pt x="208" y="614"/>
                    <a:pt x="156" y="922"/>
                  </a:cubicBezTo>
                  <a:cubicBezTo>
                    <a:pt x="104" y="1229"/>
                    <a:pt x="65" y="1596"/>
                    <a:pt x="39" y="2009"/>
                  </a:cubicBezTo>
                  <a:cubicBezTo>
                    <a:pt x="19" y="2296"/>
                    <a:pt x="9" y="2656"/>
                    <a:pt x="5" y="3124"/>
                  </a:cubicBezTo>
                  <a:cubicBezTo>
                    <a:pt x="0" y="3592"/>
                    <a:pt x="0" y="4167"/>
                    <a:pt x="0" y="4884"/>
                  </a:cubicBezTo>
                  <a:lnTo>
                    <a:pt x="0" y="16700"/>
                  </a:lnTo>
                  <a:cubicBezTo>
                    <a:pt x="0" y="17417"/>
                    <a:pt x="0" y="17992"/>
                    <a:pt x="5" y="18460"/>
                  </a:cubicBezTo>
                  <a:cubicBezTo>
                    <a:pt x="9" y="18928"/>
                    <a:pt x="19" y="19288"/>
                    <a:pt x="39" y="19575"/>
                  </a:cubicBezTo>
                  <a:cubicBezTo>
                    <a:pt x="65" y="19988"/>
                    <a:pt x="104" y="20355"/>
                    <a:pt x="156" y="20662"/>
                  </a:cubicBezTo>
                  <a:cubicBezTo>
                    <a:pt x="208" y="20970"/>
                    <a:pt x="270" y="21205"/>
                    <a:pt x="340" y="21355"/>
                  </a:cubicBezTo>
                  <a:cubicBezTo>
                    <a:pt x="389" y="21475"/>
                    <a:pt x="450" y="21536"/>
                    <a:pt x="529" y="21566"/>
                  </a:cubicBezTo>
                  <a:cubicBezTo>
                    <a:pt x="608" y="21596"/>
                    <a:pt x="705" y="21597"/>
                    <a:pt x="826" y="21597"/>
                  </a:cubicBezTo>
                  <a:lnTo>
                    <a:pt x="17555" y="21597"/>
                  </a:lnTo>
                  <a:cubicBezTo>
                    <a:pt x="17676" y="21597"/>
                    <a:pt x="17773" y="21596"/>
                    <a:pt x="17852" y="21566"/>
                  </a:cubicBezTo>
                  <a:cubicBezTo>
                    <a:pt x="17931" y="21536"/>
                    <a:pt x="17992" y="21475"/>
                    <a:pt x="18041" y="21355"/>
                  </a:cubicBezTo>
                  <a:cubicBezTo>
                    <a:pt x="18111" y="21205"/>
                    <a:pt x="18173" y="20970"/>
                    <a:pt x="18225" y="20662"/>
                  </a:cubicBezTo>
                  <a:cubicBezTo>
                    <a:pt x="18277" y="20355"/>
                    <a:pt x="18316" y="19988"/>
                    <a:pt x="18342" y="19575"/>
                  </a:cubicBezTo>
                  <a:cubicBezTo>
                    <a:pt x="18362" y="19288"/>
                    <a:pt x="18372" y="18928"/>
                    <a:pt x="18376" y="18460"/>
                  </a:cubicBezTo>
                  <a:cubicBezTo>
                    <a:pt x="18381" y="17992"/>
                    <a:pt x="18381" y="17417"/>
                    <a:pt x="18381" y="16700"/>
                  </a:cubicBezTo>
                  <a:lnTo>
                    <a:pt x="18381" y="13673"/>
                  </a:lnTo>
                  <a:lnTo>
                    <a:pt x="19249" y="13673"/>
                  </a:lnTo>
                  <a:lnTo>
                    <a:pt x="19249" y="15237"/>
                  </a:lnTo>
                  <a:cubicBezTo>
                    <a:pt x="19251" y="16044"/>
                    <a:pt x="19317" y="16809"/>
                    <a:pt x="19428" y="17285"/>
                  </a:cubicBezTo>
                  <a:cubicBezTo>
                    <a:pt x="19566" y="17877"/>
                    <a:pt x="19750" y="17941"/>
                    <a:pt x="19899" y="17451"/>
                  </a:cubicBezTo>
                  <a:lnTo>
                    <a:pt x="21295" y="13355"/>
                  </a:lnTo>
                  <a:cubicBezTo>
                    <a:pt x="21488" y="12806"/>
                    <a:pt x="21600" y="11568"/>
                    <a:pt x="21565" y="10315"/>
                  </a:cubicBezTo>
                  <a:cubicBezTo>
                    <a:pt x="21552" y="9841"/>
                    <a:pt x="21516" y="9406"/>
                    <a:pt x="21467" y="9043"/>
                  </a:cubicBezTo>
                  <a:cubicBezTo>
                    <a:pt x="21417" y="8678"/>
                    <a:pt x="21356" y="8377"/>
                    <a:pt x="21282" y="8191"/>
                  </a:cubicBezTo>
                  <a:lnTo>
                    <a:pt x="19931" y="4184"/>
                  </a:lnTo>
                  <a:cubicBezTo>
                    <a:pt x="19862" y="3944"/>
                    <a:pt x="19785" y="3818"/>
                    <a:pt x="19707" y="3815"/>
                  </a:cubicBezTo>
                  <a:cubicBezTo>
                    <a:pt x="19630" y="3813"/>
                    <a:pt x="19552" y="3924"/>
                    <a:pt x="19482" y="4159"/>
                  </a:cubicBezTo>
                  <a:cubicBezTo>
                    <a:pt x="19334" y="4653"/>
                    <a:pt x="19244" y="5587"/>
                    <a:pt x="19249" y="6588"/>
                  </a:cubicBezTo>
                  <a:lnTo>
                    <a:pt x="19249" y="7924"/>
                  </a:lnTo>
                  <a:lnTo>
                    <a:pt x="18381" y="7924"/>
                  </a:lnTo>
                  <a:lnTo>
                    <a:pt x="18381" y="4884"/>
                  </a:lnTo>
                  <a:cubicBezTo>
                    <a:pt x="18381" y="4167"/>
                    <a:pt x="18381" y="3592"/>
                    <a:pt x="18376" y="3124"/>
                  </a:cubicBezTo>
                  <a:cubicBezTo>
                    <a:pt x="18372" y="2656"/>
                    <a:pt x="18362" y="2296"/>
                    <a:pt x="18342" y="2009"/>
                  </a:cubicBezTo>
                  <a:cubicBezTo>
                    <a:pt x="18316" y="1596"/>
                    <a:pt x="18277" y="1229"/>
                    <a:pt x="18225" y="922"/>
                  </a:cubicBezTo>
                  <a:cubicBezTo>
                    <a:pt x="18173" y="614"/>
                    <a:pt x="18111" y="379"/>
                    <a:pt x="18041" y="229"/>
                  </a:cubicBezTo>
                  <a:cubicBezTo>
                    <a:pt x="17992" y="109"/>
                    <a:pt x="17931" y="52"/>
                    <a:pt x="17852" y="24"/>
                  </a:cubicBezTo>
                  <a:cubicBezTo>
                    <a:pt x="17773" y="-3"/>
                    <a:pt x="17676" y="0"/>
                    <a:pt x="17555" y="0"/>
                  </a:cubicBezTo>
                  <a:lnTo>
                    <a:pt x="826" y="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71" name="Week 03"/>
            <p:cNvSpPr txBox="1"/>
            <p:nvPr/>
          </p:nvSpPr>
          <p:spPr>
            <a:xfrm>
              <a:off x="10860705" y="1076019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Week 03</a:t>
              </a:r>
            </a:p>
          </p:txBody>
        </p:sp>
        <p:sp>
          <p:nvSpPr>
            <p:cNvPr id="1373" name="Shape"/>
            <p:cNvSpPr/>
            <p:nvPr/>
          </p:nvSpPr>
          <p:spPr>
            <a:xfrm>
              <a:off x="14522360" y="10645637"/>
              <a:ext cx="3981015" cy="673898"/>
            </a:xfrm>
            <a:custGeom>
              <a:avLst/>
              <a:gdLst/>
              <a:ahLst/>
              <a:cxnLst>
                <a:cxn ang="0">
                  <a:pos x="wd2" y="hd2"/>
                </a:cxn>
                <a:cxn ang="5400000">
                  <a:pos x="wd2" y="hd2"/>
                </a:cxn>
                <a:cxn ang="10800000">
                  <a:pos x="wd2" y="hd2"/>
                </a:cxn>
                <a:cxn ang="16200000">
                  <a:pos x="wd2" y="hd2"/>
                </a:cxn>
              </a:cxnLst>
              <a:rect l="0" t="0" r="r" b="b"/>
              <a:pathLst>
                <a:path w="21571" h="21597" extrusionOk="0">
                  <a:moveTo>
                    <a:pt x="826" y="0"/>
                  </a:moveTo>
                  <a:cubicBezTo>
                    <a:pt x="705" y="0"/>
                    <a:pt x="608" y="-3"/>
                    <a:pt x="529" y="24"/>
                  </a:cubicBezTo>
                  <a:cubicBezTo>
                    <a:pt x="450" y="52"/>
                    <a:pt x="389" y="109"/>
                    <a:pt x="340" y="229"/>
                  </a:cubicBezTo>
                  <a:cubicBezTo>
                    <a:pt x="270" y="379"/>
                    <a:pt x="208" y="614"/>
                    <a:pt x="156" y="922"/>
                  </a:cubicBezTo>
                  <a:cubicBezTo>
                    <a:pt x="104" y="1229"/>
                    <a:pt x="65" y="1596"/>
                    <a:pt x="39" y="2009"/>
                  </a:cubicBezTo>
                  <a:cubicBezTo>
                    <a:pt x="19" y="2296"/>
                    <a:pt x="9" y="2656"/>
                    <a:pt x="5" y="3124"/>
                  </a:cubicBezTo>
                  <a:cubicBezTo>
                    <a:pt x="0" y="3592"/>
                    <a:pt x="0" y="4167"/>
                    <a:pt x="0" y="4884"/>
                  </a:cubicBezTo>
                  <a:lnTo>
                    <a:pt x="0" y="16700"/>
                  </a:lnTo>
                  <a:cubicBezTo>
                    <a:pt x="0" y="17417"/>
                    <a:pt x="0" y="17992"/>
                    <a:pt x="5" y="18460"/>
                  </a:cubicBezTo>
                  <a:cubicBezTo>
                    <a:pt x="9" y="18928"/>
                    <a:pt x="19" y="19288"/>
                    <a:pt x="39" y="19575"/>
                  </a:cubicBezTo>
                  <a:cubicBezTo>
                    <a:pt x="65" y="19988"/>
                    <a:pt x="104" y="20355"/>
                    <a:pt x="156" y="20662"/>
                  </a:cubicBezTo>
                  <a:cubicBezTo>
                    <a:pt x="208" y="20970"/>
                    <a:pt x="270" y="21205"/>
                    <a:pt x="340" y="21355"/>
                  </a:cubicBezTo>
                  <a:cubicBezTo>
                    <a:pt x="389" y="21475"/>
                    <a:pt x="450" y="21536"/>
                    <a:pt x="529" y="21566"/>
                  </a:cubicBezTo>
                  <a:cubicBezTo>
                    <a:pt x="608" y="21596"/>
                    <a:pt x="705" y="21597"/>
                    <a:pt x="826" y="21597"/>
                  </a:cubicBezTo>
                  <a:lnTo>
                    <a:pt x="17555" y="21597"/>
                  </a:lnTo>
                  <a:cubicBezTo>
                    <a:pt x="17676" y="21597"/>
                    <a:pt x="17773" y="21596"/>
                    <a:pt x="17852" y="21566"/>
                  </a:cubicBezTo>
                  <a:cubicBezTo>
                    <a:pt x="17931" y="21536"/>
                    <a:pt x="17992" y="21475"/>
                    <a:pt x="18041" y="21355"/>
                  </a:cubicBezTo>
                  <a:cubicBezTo>
                    <a:pt x="18111" y="21205"/>
                    <a:pt x="18173" y="20970"/>
                    <a:pt x="18225" y="20662"/>
                  </a:cubicBezTo>
                  <a:cubicBezTo>
                    <a:pt x="18277" y="20355"/>
                    <a:pt x="18316" y="19988"/>
                    <a:pt x="18342" y="19575"/>
                  </a:cubicBezTo>
                  <a:cubicBezTo>
                    <a:pt x="18362" y="19288"/>
                    <a:pt x="18372" y="18928"/>
                    <a:pt x="18376" y="18460"/>
                  </a:cubicBezTo>
                  <a:cubicBezTo>
                    <a:pt x="18381" y="17992"/>
                    <a:pt x="18381" y="17417"/>
                    <a:pt x="18381" y="16700"/>
                  </a:cubicBezTo>
                  <a:lnTo>
                    <a:pt x="18381" y="13673"/>
                  </a:lnTo>
                  <a:lnTo>
                    <a:pt x="19249" y="13673"/>
                  </a:lnTo>
                  <a:lnTo>
                    <a:pt x="19249" y="15237"/>
                  </a:lnTo>
                  <a:cubicBezTo>
                    <a:pt x="19251" y="16044"/>
                    <a:pt x="19317" y="16809"/>
                    <a:pt x="19428" y="17285"/>
                  </a:cubicBezTo>
                  <a:cubicBezTo>
                    <a:pt x="19566" y="17877"/>
                    <a:pt x="19750" y="17941"/>
                    <a:pt x="19899" y="17451"/>
                  </a:cubicBezTo>
                  <a:lnTo>
                    <a:pt x="21295" y="13355"/>
                  </a:lnTo>
                  <a:cubicBezTo>
                    <a:pt x="21488" y="12806"/>
                    <a:pt x="21600" y="11568"/>
                    <a:pt x="21565" y="10315"/>
                  </a:cubicBezTo>
                  <a:cubicBezTo>
                    <a:pt x="21552" y="9841"/>
                    <a:pt x="21516" y="9406"/>
                    <a:pt x="21467" y="9043"/>
                  </a:cubicBezTo>
                  <a:cubicBezTo>
                    <a:pt x="21417" y="8678"/>
                    <a:pt x="21356" y="8377"/>
                    <a:pt x="21282" y="8191"/>
                  </a:cubicBezTo>
                  <a:lnTo>
                    <a:pt x="19931" y="4184"/>
                  </a:lnTo>
                  <a:cubicBezTo>
                    <a:pt x="19862" y="3944"/>
                    <a:pt x="19785" y="3818"/>
                    <a:pt x="19707" y="3815"/>
                  </a:cubicBezTo>
                  <a:cubicBezTo>
                    <a:pt x="19630" y="3813"/>
                    <a:pt x="19552" y="3924"/>
                    <a:pt x="19482" y="4159"/>
                  </a:cubicBezTo>
                  <a:cubicBezTo>
                    <a:pt x="19334" y="4653"/>
                    <a:pt x="19244" y="5587"/>
                    <a:pt x="19249" y="6588"/>
                  </a:cubicBezTo>
                  <a:lnTo>
                    <a:pt x="19249" y="7924"/>
                  </a:lnTo>
                  <a:lnTo>
                    <a:pt x="18381" y="7924"/>
                  </a:lnTo>
                  <a:lnTo>
                    <a:pt x="18381" y="4884"/>
                  </a:lnTo>
                  <a:cubicBezTo>
                    <a:pt x="18381" y="4167"/>
                    <a:pt x="18381" y="3592"/>
                    <a:pt x="18376" y="3124"/>
                  </a:cubicBezTo>
                  <a:cubicBezTo>
                    <a:pt x="18372" y="2656"/>
                    <a:pt x="18362" y="2296"/>
                    <a:pt x="18342" y="2009"/>
                  </a:cubicBezTo>
                  <a:cubicBezTo>
                    <a:pt x="18316" y="1596"/>
                    <a:pt x="18277" y="1229"/>
                    <a:pt x="18225" y="922"/>
                  </a:cubicBezTo>
                  <a:cubicBezTo>
                    <a:pt x="18173" y="614"/>
                    <a:pt x="18111" y="379"/>
                    <a:pt x="18041" y="229"/>
                  </a:cubicBezTo>
                  <a:cubicBezTo>
                    <a:pt x="17992" y="109"/>
                    <a:pt x="17931" y="52"/>
                    <a:pt x="17852" y="24"/>
                  </a:cubicBezTo>
                  <a:cubicBezTo>
                    <a:pt x="17773" y="-3"/>
                    <a:pt x="17676" y="0"/>
                    <a:pt x="17555" y="0"/>
                  </a:cubicBezTo>
                  <a:lnTo>
                    <a:pt x="826" y="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74" name="Week 04"/>
            <p:cNvSpPr txBox="1"/>
            <p:nvPr/>
          </p:nvSpPr>
          <p:spPr>
            <a:xfrm>
              <a:off x="15162140" y="1076019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Week 04</a:t>
              </a:r>
            </a:p>
          </p:txBody>
        </p:sp>
        <p:sp>
          <p:nvSpPr>
            <p:cNvPr id="1376" name="Shape"/>
            <p:cNvSpPr/>
            <p:nvPr/>
          </p:nvSpPr>
          <p:spPr>
            <a:xfrm>
              <a:off x="18823795" y="10645637"/>
              <a:ext cx="3981015" cy="673898"/>
            </a:xfrm>
            <a:custGeom>
              <a:avLst/>
              <a:gdLst/>
              <a:ahLst/>
              <a:cxnLst>
                <a:cxn ang="0">
                  <a:pos x="wd2" y="hd2"/>
                </a:cxn>
                <a:cxn ang="5400000">
                  <a:pos x="wd2" y="hd2"/>
                </a:cxn>
                <a:cxn ang="10800000">
                  <a:pos x="wd2" y="hd2"/>
                </a:cxn>
                <a:cxn ang="16200000">
                  <a:pos x="wd2" y="hd2"/>
                </a:cxn>
              </a:cxnLst>
              <a:rect l="0" t="0" r="r" b="b"/>
              <a:pathLst>
                <a:path w="21571" h="21597" extrusionOk="0">
                  <a:moveTo>
                    <a:pt x="826" y="0"/>
                  </a:moveTo>
                  <a:cubicBezTo>
                    <a:pt x="705" y="0"/>
                    <a:pt x="608" y="-3"/>
                    <a:pt x="529" y="24"/>
                  </a:cubicBezTo>
                  <a:cubicBezTo>
                    <a:pt x="450" y="52"/>
                    <a:pt x="389" y="109"/>
                    <a:pt x="340" y="229"/>
                  </a:cubicBezTo>
                  <a:cubicBezTo>
                    <a:pt x="270" y="379"/>
                    <a:pt x="208" y="614"/>
                    <a:pt x="156" y="922"/>
                  </a:cubicBezTo>
                  <a:cubicBezTo>
                    <a:pt x="104" y="1229"/>
                    <a:pt x="65" y="1596"/>
                    <a:pt x="39" y="2009"/>
                  </a:cubicBezTo>
                  <a:cubicBezTo>
                    <a:pt x="19" y="2296"/>
                    <a:pt x="9" y="2656"/>
                    <a:pt x="5" y="3124"/>
                  </a:cubicBezTo>
                  <a:cubicBezTo>
                    <a:pt x="0" y="3592"/>
                    <a:pt x="0" y="4167"/>
                    <a:pt x="0" y="4884"/>
                  </a:cubicBezTo>
                  <a:lnTo>
                    <a:pt x="0" y="16700"/>
                  </a:lnTo>
                  <a:cubicBezTo>
                    <a:pt x="0" y="17417"/>
                    <a:pt x="0" y="17992"/>
                    <a:pt x="5" y="18460"/>
                  </a:cubicBezTo>
                  <a:cubicBezTo>
                    <a:pt x="9" y="18928"/>
                    <a:pt x="19" y="19288"/>
                    <a:pt x="39" y="19575"/>
                  </a:cubicBezTo>
                  <a:cubicBezTo>
                    <a:pt x="65" y="19988"/>
                    <a:pt x="104" y="20355"/>
                    <a:pt x="156" y="20662"/>
                  </a:cubicBezTo>
                  <a:cubicBezTo>
                    <a:pt x="208" y="20970"/>
                    <a:pt x="270" y="21205"/>
                    <a:pt x="340" y="21355"/>
                  </a:cubicBezTo>
                  <a:cubicBezTo>
                    <a:pt x="389" y="21475"/>
                    <a:pt x="450" y="21536"/>
                    <a:pt x="529" y="21566"/>
                  </a:cubicBezTo>
                  <a:cubicBezTo>
                    <a:pt x="608" y="21596"/>
                    <a:pt x="705" y="21597"/>
                    <a:pt x="826" y="21597"/>
                  </a:cubicBezTo>
                  <a:lnTo>
                    <a:pt x="17555" y="21597"/>
                  </a:lnTo>
                  <a:cubicBezTo>
                    <a:pt x="17676" y="21597"/>
                    <a:pt x="17773" y="21596"/>
                    <a:pt x="17852" y="21566"/>
                  </a:cubicBezTo>
                  <a:cubicBezTo>
                    <a:pt x="17931" y="21536"/>
                    <a:pt x="17992" y="21475"/>
                    <a:pt x="18041" y="21355"/>
                  </a:cubicBezTo>
                  <a:cubicBezTo>
                    <a:pt x="18111" y="21205"/>
                    <a:pt x="18173" y="20970"/>
                    <a:pt x="18225" y="20662"/>
                  </a:cubicBezTo>
                  <a:cubicBezTo>
                    <a:pt x="18277" y="20355"/>
                    <a:pt x="18316" y="19988"/>
                    <a:pt x="18342" y="19575"/>
                  </a:cubicBezTo>
                  <a:cubicBezTo>
                    <a:pt x="18362" y="19288"/>
                    <a:pt x="18372" y="18928"/>
                    <a:pt x="18376" y="18460"/>
                  </a:cubicBezTo>
                  <a:cubicBezTo>
                    <a:pt x="18381" y="17992"/>
                    <a:pt x="18381" y="17417"/>
                    <a:pt x="18381" y="16700"/>
                  </a:cubicBezTo>
                  <a:lnTo>
                    <a:pt x="18381" y="13673"/>
                  </a:lnTo>
                  <a:lnTo>
                    <a:pt x="19249" y="13673"/>
                  </a:lnTo>
                  <a:lnTo>
                    <a:pt x="19249" y="15237"/>
                  </a:lnTo>
                  <a:cubicBezTo>
                    <a:pt x="19251" y="16044"/>
                    <a:pt x="19317" y="16809"/>
                    <a:pt x="19428" y="17285"/>
                  </a:cubicBezTo>
                  <a:cubicBezTo>
                    <a:pt x="19566" y="17877"/>
                    <a:pt x="19750" y="17941"/>
                    <a:pt x="19899" y="17451"/>
                  </a:cubicBezTo>
                  <a:lnTo>
                    <a:pt x="21295" y="13355"/>
                  </a:lnTo>
                  <a:cubicBezTo>
                    <a:pt x="21488" y="12806"/>
                    <a:pt x="21600" y="11568"/>
                    <a:pt x="21565" y="10315"/>
                  </a:cubicBezTo>
                  <a:cubicBezTo>
                    <a:pt x="21552" y="9841"/>
                    <a:pt x="21516" y="9406"/>
                    <a:pt x="21467" y="9043"/>
                  </a:cubicBezTo>
                  <a:cubicBezTo>
                    <a:pt x="21417" y="8678"/>
                    <a:pt x="21356" y="8377"/>
                    <a:pt x="21282" y="8191"/>
                  </a:cubicBezTo>
                  <a:lnTo>
                    <a:pt x="19931" y="4184"/>
                  </a:lnTo>
                  <a:cubicBezTo>
                    <a:pt x="19862" y="3944"/>
                    <a:pt x="19785" y="3818"/>
                    <a:pt x="19707" y="3815"/>
                  </a:cubicBezTo>
                  <a:cubicBezTo>
                    <a:pt x="19630" y="3813"/>
                    <a:pt x="19552" y="3924"/>
                    <a:pt x="19482" y="4159"/>
                  </a:cubicBezTo>
                  <a:cubicBezTo>
                    <a:pt x="19334" y="4653"/>
                    <a:pt x="19244" y="5587"/>
                    <a:pt x="19249" y="6588"/>
                  </a:cubicBezTo>
                  <a:lnTo>
                    <a:pt x="19249" y="7924"/>
                  </a:lnTo>
                  <a:lnTo>
                    <a:pt x="18381" y="7924"/>
                  </a:lnTo>
                  <a:lnTo>
                    <a:pt x="18381" y="4884"/>
                  </a:lnTo>
                  <a:cubicBezTo>
                    <a:pt x="18381" y="4167"/>
                    <a:pt x="18381" y="3592"/>
                    <a:pt x="18376" y="3124"/>
                  </a:cubicBezTo>
                  <a:cubicBezTo>
                    <a:pt x="18372" y="2656"/>
                    <a:pt x="18362" y="2296"/>
                    <a:pt x="18342" y="2009"/>
                  </a:cubicBezTo>
                  <a:cubicBezTo>
                    <a:pt x="18316" y="1596"/>
                    <a:pt x="18277" y="1229"/>
                    <a:pt x="18225" y="922"/>
                  </a:cubicBezTo>
                  <a:cubicBezTo>
                    <a:pt x="18173" y="614"/>
                    <a:pt x="18111" y="379"/>
                    <a:pt x="18041" y="229"/>
                  </a:cubicBezTo>
                  <a:cubicBezTo>
                    <a:pt x="17992" y="109"/>
                    <a:pt x="17931" y="52"/>
                    <a:pt x="17852" y="24"/>
                  </a:cubicBezTo>
                  <a:cubicBezTo>
                    <a:pt x="17773" y="-3"/>
                    <a:pt x="17676" y="0"/>
                    <a:pt x="17555" y="0"/>
                  </a:cubicBezTo>
                  <a:lnTo>
                    <a:pt x="826" y="0"/>
                  </a:lnTo>
                  <a:close/>
                </a:path>
              </a:pathLst>
            </a:cu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77" name="Week 05"/>
            <p:cNvSpPr txBox="1"/>
            <p:nvPr/>
          </p:nvSpPr>
          <p:spPr>
            <a:xfrm>
              <a:off x="19336330" y="1076019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Week 05</a:t>
              </a:r>
            </a:p>
          </p:txBody>
        </p:sp>
        <p:sp>
          <p:nvSpPr>
            <p:cNvPr id="1380" name="Line"/>
            <p:cNvSpPr/>
            <p:nvPr/>
          </p:nvSpPr>
          <p:spPr>
            <a:xfrm>
              <a:off x="5688581" y="10440658"/>
              <a:ext cx="1" cy="1083855"/>
            </a:xfrm>
            <a:prstGeom prst="line">
              <a:avLst/>
            </a:prstGeom>
            <a:ln w="25400">
              <a:solidFill>
                <a:schemeClr val="bg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2" name="Line"/>
            <p:cNvSpPr/>
            <p:nvPr/>
          </p:nvSpPr>
          <p:spPr>
            <a:xfrm>
              <a:off x="10017073" y="10440658"/>
              <a:ext cx="1" cy="1083855"/>
            </a:xfrm>
            <a:prstGeom prst="line">
              <a:avLst/>
            </a:prstGeom>
            <a:ln w="25400">
              <a:solidFill>
                <a:schemeClr val="bg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4" name="Line"/>
            <p:cNvSpPr/>
            <p:nvPr/>
          </p:nvSpPr>
          <p:spPr>
            <a:xfrm>
              <a:off x="14349429" y="10440658"/>
              <a:ext cx="1" cy="1083855"/>
            </a:xfrm>
            <a:prstGeom prst="line">
              <a:avLst/>
            </a:prstGeom>
            <a:ln w="25400">
              <a:solidFill>
                <a:schemeClr val="bg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1386" name="Line"/>
            <p:cNvSpPr/>
            <p:nvPr/>
          </p:nvSpPr>
          <p:spPr>
            <a:xfrm>
              <a:off x="18694506" y="10440658"/>
              <a:ext cx="1" cy="1083855"/>
            </a:xfrm>
            <a:prstGeom prst="line">
              <a:avLst/>
            </a:prstGeom>
            <a:ln w="25400">
              <a:solidFill>
                <a:schemeClr val="bg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0E69B554-AAB5-6C49-B8E8-88F064E1D1A2}"/>
              </a:ext>
            </a:extLst>
          </p:cNvPr>
          <p:cNvGrpSpPr/>
          <p:nvPr/>
        </p:nvGrpSpPr>
        <p:grpSpPr>
          <a:xfrm>
            <a:off x="1420717" y="6758190"/>
            <a:ext cx="4165866" cy="3354016"/>
            <a:chOff x="1420717" y="6758190"/>
            <a:chExt cx="4165866" cy="3354016"/>
          </a:xfrm>
        </p:grpSpPr>
        <p:sp>
          <p:nvSpPr>
            <p:cNvPr id="1387" name="Rounded Rectangle"/>
            <p:cNvSpPr/>
            <p:nvPr/>
          </p:nvSpPr>
          <p:spPr>
            <a:xfrm>
              <a:off x="1420717" y="6758190"/>
              <a:ext cx="4165866" cy="3354016"/>
            </a:xfrm>
            <a:prstGeom prst="roundRect">
              <a:avLst>
                <a:gd name="adj" fmla="val 602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88" name="Plan"/>
            <p:cNvSpPr/>
            <p:nvPr/>
          </p:nvSpPr>
          <p:spPr>
            <a:xfrm>
              <a:off x="2199046" y="7071746"/>
              <a:ext cx="257850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Plan</a:t>
              </a:r>
            </a:p>
          </p:txBody>
        </p:sp>
        <p:sp>
          <p:nvSpPr>
            <p:cNvPr id="1389" name="Lorem ipsum dolor sit amet, consectetur adipiscing elit, sed do incididunt ut labore et dolore magna aliqua orci porta non."/>
            <p:cNvSpPr/>
            <p:nvPr/>
          </p:nvSpPr>
          <p:spPr>
            <a:xfrm>
              <a:off x="1736582" y="7651579"/>
              <a:ext cx="3628302" cy="20965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1391" name="Circle"/>
            <p:cNvSpPr/>
            <p:nvPr/>
          </p:nvSpPr>
          <p:spPr>
            <a:xfrm>
              <a:off x="1712715" y="7169877"/>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92" name="1"/>
            <p:cNvSpPr txBox="1"/>
            <p:nvPr/>
          </p:nvSpPr>
          <p:spPr>
            <a:xfrm>
              <a:off x="1712715" y="717185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3" name="Group 2">
            <a:extLst>
              <a:ext uri="{FF2B5EF4-FFF2-40B4-BE49-F238E27FC236}">
                <a16:creationId xmlns:a16="http://schemas.microsoft.com/office/drawing/2014/main" id="{D45C5C0C-08A1-D547-A5CD-8E7CA96148CF}"/>
              </a:ext>
            </a:extLst>
          </p:cNvPr>
          <p:cNvGrpSpPr/>
          <p:nvPr/>
        </p:nvGrpSpPr>
        <p:grpSpPr>
          <a:xfrm>
            <a:off x="5761185" y="5684211"/>
            <a:ext cx="4165867" cy="3354017"/>
            <a:chOff x="5761185" y="5684211"/>
            <a:chExt cx="4165867" cy="3354017"/>
          </a:xfrm>
        </p:grpSpPr>
        <p:sp>
          <p:nvSpPr>
            <p:cNvPr id="1395" name="Rounded Rectangle"/>
            <p:cNvSpPr/>
            <p:nvPr/>
          </p:nvSpPr>
          <p:spPr>
            <a:xfrm>
              <a:off x="5761185" y="5684211"/>
              <a:ext cx="4165867" cy="3354017"/>
            </a:xfrm>
            <a:prstGeom prst="roundRect">
              <a:avLst>
                <a:gd name="adj" fmla="val 602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396" name="Analysis"/>
            <p:cNvSpPr/>
            <p:nvPr/>
          </p:nvSpPr>
          <p:spPr>
            <a:xfrm>
              <a:off x="6539515" y="5997767"/>
              <a:ext cx="2578507"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Analysis</a:t>
              </a:r>
            </a:p>
          </p:txBody>
        </p:sp>
        <p:sp>
          <p:nvSpPr>
            <p:cNvPr id="1397" name="Lorem ipsum dolor sit amet, consectetur adipiscing elit, sed do incididunt ut labore et dolore magna aliqua orci porta non."/>
            <p:cNvSpPr/>
            <p:nvPr/>
          </p:nvSpPr>
          <p:spPr>
            <a:xfrm>
              <a:off x="6077050" y="6577600"/>
              <a:ext cx="3628303" cy="20965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1399" name="Circle"/>
            <p:cNvSpPr/>
            <p:nvPr/>
          </p:nvSpPr>
          <p:spPr>
            <a:xfrm>
              <a:off x="6053183" y="6095898"/>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0" name="2"/>
            <p:cNvSpPr txBox="1"/>
            <p:nvPr/>
          </p:nvSpPr>
          <p:spPr>
            <a:xfrm>
              <a:off x="6053183" y="6091118"/>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4" name="Group 3">
            <a:extLst>
              <a:ext uri="{FF2B5EF4-FFF2-40B4-BE49-F238E27FC236}">
                <a16:creationId xmlns:a16="http://schemas.microsoft.com/office/drawing/2014/main" id="{F75B8AC9-B85C-C24A-9268-493C9420DFAB}"/>
              </a:ext>
            </a:extLst>
          </p:cNvPr>
          <p:cNvGrpSpPr/>
          <p:nvPr/>
        </p:nvGrpSpPr>
        <p:grpSpPr>
          <a:xfrm>
            <a:off x="10101653" y="4610233"/>
            <a:ext cx="4165867" cy="3354016"/>
            <a:chOff x="10101653" y="4610233"/>
            <a:chExt cx="4165867" cy="3354016"/>
          </a:xfrm>
        </p:grpSpPr>
        <p:sp>
          <p:nvSpPr>
            <p:cNvPr id="1403" name="Rounded Rectangle"/>
            <p:cNvSpPr/>
            <p:nvPr/>
          </p:nvSpPr>
          <p:spPr>
            <a:xfrm>
              <a:off x="10101653" y="4610233"/>
              <a:ext cx="4165867" cy="3354016"/>
            </a:xfrm>
            <a:prstGeom prst="roundRect">
              <a:avLst>
                <a:gd name="adj" fmla="val 602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4" name="Design"/>
            <p:cNvSpPr/>
            <p:nvPr/>
          </p:nvSpPr>
          <p:spPr>
            <a:xfrm>
              <a:off x="10879983" y="4923789"/>
              <a:ext cx="2578507"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Design</a:t>
              </a:r>
            </a:p>
          </p:txBody>
        </p:sp>
        <p:sp>
          <p:nvSpPr>
            <p:cNvPr id="1405" name="Lorem ipsum dolor sit amet, consectetur adipiscing elit, sed do incididunt ut labore et dolore magna aliqua orci porta non."/>
            <p:cNvSpPr/>
            <p:nvPr/>
          </p:nvSpPr>
          <p:spPr>
            <a:xfrm>
              <a:off x="10417518" y="5503622"/>
              <a:ext cx="3628303" cy="20965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407" name="Circle"/>
            <p:cNvSpPr/>
            <p:nvPr/>
          </p:nvSpPr>
          <p:spPr>
            <a:xfrm>
              <a:off x="10393651" y="5021920"/>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08" name="3"/>
            <p:cNvSpPr txBox="1"/>
            <p:nvPr/>
          </p:nvSpPr>
          <p:spPr>
            <a:xfrm>
              <a:off x="10393651" y="502389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5" name="Group 4">
            <a:extLst>
              <a:ext uri="{FF2B5EF4-FFF2-40B4-BE49-F238E27FC236}">
                <a16:creationId xmlns:a16="http://schemas.microsoft.com/office/drawing/2014/main" id="{397C4D71-0FCF-844F-B9C2-FB2017D526BA}"/>
              </a:ext>
            </a:extLst>
          </p:cNvPr>
          <p:cNvGrpSpPr/>
          <p:nvPr/>
        </p:nvGrpSpPr>
        <p:grpSpPr>
          <a:xfrm>
            <a:off x="14442121" y="3536255"/>
            <a:ext cx="4165867" cy="3354016"/>
            <a:chOff x="14442121" y="3536255"/>
            <a:chExt cx="4165867" cy="3354016"/>
          </a:xfrm>
        </p:grpSpPr>
        <p:sp>
          <p:nvSpPr>
            <p:cNvPr id="1411" name="Rounded Rectangle"/>
            <p:cNvSpPr/>
            <p:nvPr/>
          </p:nvSpPr>
          <p:spPr>
            <a:xfrm>
              <a:off x="14442121" y="3536255"/>
              <a:ext cx="4165867" cy="3354016"/>
            </a:xfrm>
            <a:prstGeom prst="roundRect">
              <a:avLst>
                <a:gd name="adj" fmla="val 602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12" name="Build"/>
            <p:cNvSpPr/>
            <p:nvPr/>
          </p:nvSpPr>
          <p:spPr>
            <a:xfrm>
              <a:off x="15220451" y="3849811"/>
              <a:ext cx="2578507"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Build</a:t>
              </a:r>
            </a:p>
          </p:txBody>
        </p:sp>
        <p:sp>
          <p:nvSpPr>
            <p:cNvPr id="1413" name="Lorem ipsum dolor sit amet, consectetur adipiscing elit, sed do incididunt ut labore et dolore magna aliqua orci porta non."/>
            <p:cNvSpPr/>
            <p:nvPr/>
          </p:nvSpPr>
          <p:spPr>
            <a:xfrm>
              <a:off x="14757986" y="4429644"/>
              <a:ext cx="3628303" cy="20965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415" name="Circle"/>
            <p:cNvSpPr/>
            <p:nvPr/>
          </p:nvSpPr>
          <p:spPr>
            <a:xfrm>
              <a:off x="14734119" y="3947942"/>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16" name="4"/>
            <p:cNvSpPr txBox="1"/>
            <p:nvPr/>
          </p:nvSpPr>
          <p:spPr>
            <a:xfrm>
              <a:off x="14734119" y="3949917"/>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6" name="Group 5">
            <a:extLst>
              <a:ext uri="{FF2B5EF4-FFF2-40B4-BE49-F238E27FC236}">
                <a16:creationId xmlns:a16="http://schemas.microsoft.com/office/drawing/2014/main" id="{797F6F20-6DF8-B14F-8B7D-56530FE887B4}"/>
              </a:ext>
            </a:extLst>
          </p:cNvPr>
          <p:cNvGrpSpPr/>
          <p:nvPr/>
        </p:nvGrpSpPr>
        <p:grpSpPr>
          <a:xfrm>
            <a:off x="18782589" y="2462277"/>
            <a:ext cx="4165867" cy="3354016"/>
            <a:chOff x="18782589" y="2462277"/>
            <a:chExt cx="4165867" cy="3354016"/>
          </a:xfrm>
        </p:grpSpPr>
        <p:sp>
          <p:nvSpPr>
            <p:cNvPr id="1419" name="Rounded Rectangle"/>
            <p:cNvSpPr/>
            <p:nvPr/>
          </p:nvSpPr>
          <p:spPr>
            <a:xfrm>
              <a:off x="18782589" y="2462277"/>
              <a:ext cx="4165867" cy="3354016"/>
            </a:xfrm>
            <a:prstGeom prst="roundRect">
              <a:avLst>
                <a:gd name="adj" fmla="val 6027"/>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20" name="Deploy"/>
            <p:cNvSpPr/>
            <p:nvPr/>
          </p:nvSpPr>
          <p:spPr>
            <a:xfrm>
              <a:off x="19560919" y="2775833"/>
              <a:ext cx="2578507"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Deploy</a:t>
              </a:r>
            </a:p>
          </p:txBody>
        </p:sp>
        <p:sp>
          <p:nvSpPr>
            <p:cNvPr id="1421" name="Lorem ipsum dolor sit amet, consectetur adipiscing elit, sed do incididunt ut labore et dolore magna aliqua orci porta non."/>
            <p:cNvSpPr/>
            <p:nvPr/>
          </p:nvSpPr>
          <p:spPr>
            <a:xfrm>
              <a:off x="19098454" y="3355666"/>
              <a:ext cx="3628303" cy="20965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423" name="Circle"/>
            <p:cNvSpPr/>
            <p:nvPr/>
          </p:nvSpPr>
          <p:spPr>
            <a:xfrm>
              <a:off x="19074587" y="2873964"/>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24" name="5"/>
            <p:cNvSpPr txBox="1"/>
            <p:nvPr/>
          </p:nvSpPr>
          <p:spPr>
            <a:xfrm>
              <a:off x="19074587" y="286758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82</a:t>
            </a:fld>
            <a:endParaRPr/>
          </a:p>
        </p:txBody>
      </p:sp>
      <p:grpSp>
        <p:nvGrpSpPr>
          <p:cNvPr id="3" name="Group 2">
            <a:extLst>
              <a:ext uri="{FF2B5EF4-FFF2-40B4-BE49-F238E27FC236}">
                <a16:creationId xmlns:a16="http://schemas.microsoft.com/office/drawing/2014/main" id="{C1FFAC06-951F-2A42-95C9-7C7535295B8D}"/>
              </a:ext>
            </a:extLst>
          </p:cNvPr>
          <p:cNvGrpSpPr/>
          <p:nvPr/>
        </p:nvGrpSpPr>
        <p:grpSpPr>
          <a:xfrm>
            <a:off x="4993514" y="2661748"/>
            <a:ext cx="17960934" cy="1070371"/>
            <a:chOff x="4993514" y="2661748"/>
            <a:chExt cx="17960934" cy="1070371"/>
          </a:xfrm>
        </p:grpSpPr>
        <p:sp>
          <p:nvSpPr>
            <p:cNvPr id="1429" name="Rounded Rectangle"/>
            <p:cNvSpPr/>
            <p:nvPr/>
          </p:nvSpPr>
          <p:spPr>
            <a:xfrm>
              <a:off x="4993514" y="2661748"/>
              <a:ext cx="17960934" cy="1070371"/>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0" name="Rounded Rectangle"/>
            <p:cNvSpPr/>
            <p:nvPr/>
          </p:nvSpPr>
          <p:spPr>
            <a:xfrm>
              <a:off x="5123948" y="2800901"/>
              <a:ext cx="3446049" cy="792065"/>
            </a:xfrm>
            <a:prstGeom prst="roundRect">
              <a:avLst>
                <a:gd name="adj" fmla="val 16034"/>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1" name="Rounded Rectangle"/>
            <p:cNvSpPr/>
            <p:nvPr/>
          </p:nvSpPr>
          <p:spPr>
            <a:xfrm>
              <a:off x="8687452" y="2800901"/>
              <a:ext cx="3446049" cy="792065"/>
            </a:xfrm>
            <a:prstGeom prst="roundRect">
              <a:avLst>
                <a:gd name="adj" fmla="val 16034"/>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2" name="Rounded Rectangle"/>
            <p:cNvSpPr/>
            <p:nvPr/>
          </p:nvSpPr>
          <p:spPr>
            <a:xfrm>
              <a:off x="12250956" y="2800901"/>
              <a:ext cx="3446050" cy="792065"/>
            </a:xfrm>
            <a:prstGeom prst="roundRect">
              <a:avLst>
                <a:gd name="adj" fmla="val 16034"/>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3" name="Rounded Rectangle"/>
            <p:cNvSpPr/>
            <p:nvPr/>
          </p:nvSpPr>
          <p:spPr>
            <a:xfrm>
              <a:off x="15814461" y="2800901"/>
              <a:ext cx="3446049" cy="792065"/>
            </a:xfrm>
            <a:prstGeom prst="roundRect">
              <a:avLst>
                <a:gd name="adj" fmla="val 16034"/>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4" name="Rounded Rectangle"/>
            <p:cNvSpPr/>
            <p:nvPr/>
          </p:nvSpPr>
          <p:spPr>
            <a:xfrm>
              <a:off x="19377966" y="2800901"/>
              <a:ext cx="3446049" cy="792065"/>
            </a:xfrm>
            <a:prstGeom prst="roundRect">
              <a:avLst>
                <a:gd name="adj" fmla="val 16034"/>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35" name="Stage 01"/>
            <p:cNvSpPr txBox="1"/>
            <p:nvPr/>
          </p:nvSpPr>
          <p:spPr>
            <a:xfrm>
              <a:off x="5690264" y="2974683"/>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01</a:t>
              </a:r>
            </a:p>
          </p:txBody>
        </p:sp>
        <p:sp>
          <p:nvSpPr>
            <p:cNvPr id="1436" name="Stage 02"/>
            <p:cNvSpPr txBox="1"/>
            <p:nvPr/>
          </p:nvSpPr>
          <p:spPr>
            <a:xfrm>
              <a:off x="9253768" y="2974683"/>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02</a:t>
              </a:r>
            </a:p>
          </p:txBody>
        </p:sp>
        <p:sp>
          <p:nvSpPr>
            <p:cNvPr id="1437" name="Stage 03"/>
            <p:cNvSpPr txBox="1"/>
            <p:nvPr/>
          </p:nvSpPr>
          <p:spPr>
            <a:xfrm>
              <a:off x="12817273" y="2974683"/>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03</a:t>
              </a:r>
            </a:p>
          </p:txBody>
        </p:sp>
        <p:sp>
          <p:nvSpPr>
            <p:cNvPr id="1438" name="Stage 04"/>
            <p:cNvSpPr txBox="1"/>
            <p:nvPr/>
          </p:nvSpPr>
          <p:spPr>
            <a:xfrm>
              <a:off x="16380778" y="2974683"/>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04</a:t>
              </a:r>
            </a:p>
          </p:txBody>
        </p:sp>
        <p:sp>
          <p:nvSpPr>
            <p:cNvPr id="1439" name="Stage 05"/>
            <p:cNvSpPr txBox="1"/>
            <p:nvPr/>
          </p:nvSpPr>
          <p:spPr>
            <a:xfrm>
              <a:off x="19944281" y="2974683"/>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Stage 05</a:t>
              </a:r>
            </a:p>
          </p:txBody>
        </p:sp>
      </p:grpSp>
      <p:grpSp>
        <p:nvGrpSpPr>
          <p:cNvPr id="2" name="Group 1">
            <a:extLst>
              <a:ext uri="{FF2B5EF4-FFF2-40B4-BE49-F238E27FC236}">
                <a16:creationId xmlns:a16="http://schemas.microsoft.com/office/drawing/2014/main" id="{9ED86F45-F3B3-E54B-810B-8A19B5412FE3}"/>
              </a:ext>
            </a:extLst>
          </p:cNvPr>
          <p:cNvGrpSpPr/>
          <p:nvPr/>
        </p:nvGrpSpPr>
        <p:grpSpPr>
          <a:xfrm>
            <a:off x="1446849" y="4204270"/>
            <a:ext cx="3559643" cy="7221958"/>
            <a:chOff x="1446849" y="4204270"/>
            <a:chExt cx="3559643" cy="7221958"/>
          </a:xfrm>
        </p:grpSpPr>
        <p:sp>
          <p:nvSpPr>
            <p:cNvPr id="1440" name="Rounded Rectangle"/>
            <p:cNvSpPr/>
            <p:nvPr/>
          </p:nvSpPr>
          <p:spPr>
            <a:xfrm>
              <a:off x="1446849" y="4204270"/>
              <a:ext cx="3559643" cy="792066"/>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41" name="1. Type text here"/>
            <p:cNvSpPr txBox="1"/>
            <p:nvPr/>
          </p:nvSpPr>
          <p:spPr>
            <a:xfrm>
              <a:off x="1606349" y="4378052"/>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 Type text here</a:t>
              </a:r>
            </a:p>
          </p:txBody>
        </p:sp>
        <p:sp>
          <p:nvSpPr>
            <p:cNvPr id="1461" name="Rounded Rectangle"/>
            <p:cNvSpPr/>
            <p:nvPr/>
          </p:nvSpPr>
          <p:spPr>
            <a:xfrm>
              <a:off x="1446849" y="5275919"/>
              <a:ext cx="3559643" cy="792065"/>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62" name="2. Type text here"/>
            <p:cNvSpPr txBox="1"/>
            <p:nvPr/>
          </p:nvSpPr>
          <p:spPr>
            <a:xfrm>
              <a:off x="1606350" y="5449701"/>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 Type text here</a:t>
              </a:r>
            </a:p>
          </p:txBody>
        </p:sp>
        <p:sp>
          <p:nvSpPr>
            <p:cNvPr id="1481" name="Rounded Rectangle"/>
            <p:cNvSpPr/>
            <p:nvPr/>
          </p:nvSpPr>
          <p:spPr>
            <a:xfrm>
              <a:off x="1446849" y="6347567"/>
              <a:ext cx="3559643" cy="792066"/>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2" name="3. Type text here"/>
            <p:cNvSpPr txBox="1"/>
            <p:nvPr/>
          </p:nvSpPr>
          <p:spPr>
            <a:xfrm>
              <a:off x="1606349" y="6521350"/>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 Type text here</a:t>
              </a:r>
            </a:p>
          </p:txBody>
        </p:sp>
        <p:sp>
          <p:nvSpPr>
            <p:cNvPr id="1501" name="Rounded Rectangle"/>
            <p:cNvSpPr/>
            <p:nvPr/>
          </p:nvSpPr>
          <p:spPr>
            <a:xfrm>
              <a:off x="1446849" y="7419216"/>
              <a:ext cx="3559643" cy="792066"/>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2" name="4. Type text here"/>
            <p:cNvSpPr txBox="1"/>
            <p:nvPr/>
          </p:nvSpPr>
          <p:spPr>
            <a:xfrm>
              <a:off x="1606349" y="7592999"/>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 Type text here</a:t>
              </a:r>
            </a:p>
          </p:txBody>
        </p:sp>
        <p:sp>
          <p:nvSpPr>
            <p:cNvPr id="1522" name="Rounded Rectangle"/>
            <p:cNvSpPr/>
            <p:nvPr/>
          </p:nvSpPr>
          <p:spPr>
            <a:xfrm>
              <a:off x="1446849" y="8490865"/>
              <a:ext cx="3559643" cy="792065"/>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23" name="5. Type text here"/>
            <p:cNvSpPr txBox="1"/>
            <p:nvPr/>
          </p:nvSpPr>
          <p:spPr>
            <a:xfrm>
              <a:off x="1606350" y="8664647"/>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5. Type text here</a:t>
              </a:r>
            </a:p>
          </p:txBody>
        </p:sp>
        <p:sp>
          <p:nvSpPr>
            <p:cNvPr id="1542" name="Rounded Rectangle"/>
            <p:cNvSpPr/>
            <p:nvPr/>
          </p:nvSpPr>
          <p:spPr>
            <a:xfrm>
              <a:off x="1446849" y="9562514"/>
              <a:ext cx="3559643" cy="792066"/>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3" name="6. Type text here"/>
            <p:cNvSpPr txBox="1"/>
            <p:nvPr/>
          </p:nvSpPr>
          <p:spPr>
            <a:xfrm>
              <a:off x="1606349" y="9736297"/>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6. Type text here</a:t>
              </a:r>
            </a:p>
          </p:txBody>
        </p:sp>
        <p:sp>
          <p:nvSpPr>
            <p:cNvPr id="1563" name="Rounded Rectangle"/>
            <p:cNvSpPr/>
            <p:nvPr/>
          </p:nvSpPr>
          <p:spPr>
            <a:xfrm>
              <a:off x="1446849" y="10634163"/>
              <a:ext cx="3559643" cy="792065"/>
            </a:xfrm>
            <a:prstGeom prst="roundRect">
              <a:avLst>
                <a:gd name="adj" fmla="val 17359"/>
              </a:avLst>
            </a:prstGeom>
            <a:solidFill>
              <a:schemeClr val="accent6">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4" name="7. Type text here"/>
            <p:cNvSpPr txBox="1"/>
            <p:nvPr/>
          </p:nvSpPr>
          <p:spPr>
            <a:xfrm>
              <a:off x="1606349" y="10807945"/>
              <a:ext cx="319184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7. Type text here</a:t>
              </a:r>
            </a:p>
          </p:txBody>
        </p:sp>
      </p:grpSp>
      <p:grpSp>
        <p:nvGrpSpPr>
          <p:cNvPr id="4" name="Group 3">
            <a:extLst>
              <a:ext uri="{FF2B5EF4-FFF2-40B4-BE49-F238E27FC236}">
                <a16:creationId xmlns:a16="http://schemas.microsoft.com/office/drawing/2014/main" id="{9D66A5A1-90B6-124F-939B-758DAEA67EB2}"/>
              </a:ext>
            </a:extLst>
          </p:cNvPr>
          <p:cNvGrpSpPr/>
          <p:nvPr/>
        </p:nvGrpSpPr>
        <p:grpSpPr>
          <a:xfrm>
            <a:off x="5134025" y="4204270"/>
            <a:ext cx="3437690" cy="7221958"/>
            <a:chOff x="5134025" y="4204270"/>
            <a:chExt cx="3437690" cy="7221958"/>
          </a:xfrm>
        </p:grpSpPr>
        <p:sp>
          <p:nvSpPr>
            <p:cNvPr id="1442" name="Shape"/>
            <p:cNvSpPr/>
            <p:nvPr/>
          </p:nvSpPr>
          <p:spPr>
            <a:xfrm>
              <a:off x="5134025" y="4382462"/>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43" name="Rounded Rectangle"/>
            <p:cNvSpPr/>
            <p:nvPr/>
          </p:nvSpPr>
          <p:spPr>
            <a:xfrm>
              <a:off x="5309402" y="4204270"/>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44" name="Type information"/>
            <p:cNvSpPr/>
            <p:nvPr/>
          </p:nvSpPr>
          <p:spPr>
            <a:xfrm>
              <a:off x="5195451" y="4330607"/>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Type information</a:t>
              </a:r>
            </a:p>
          </p:txBody>
        </p:sp>
        <p:sp>
          <p:nvSpPr>
            <p:cNvPr id="1463" name="Shape"/>
            <p:cNvSpPr/>
            <p:nvPr/>
          </p:nvSpPr>
          <p:spPr>
            <a:xfrm>
              <a:off x="5134025" y="5454110"/>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64" name="Rounded Rectangle"/>
            <p:cNvSpPr/>
            <p:nvPr/>
          </p:nvSpPr>
          <p:spPr>
            <a:xfrm>
              <a:off x="5309403" y="5275919"/>
              <a:ext cx="2611313" cy="792065"/>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65" name="Type information"/>
            <p:cNvSpPr txBox="1"/>
            <p:nvPr/>
          </p:nvSpPr>
          <p:spPr>
            <a:xfrm>
              <a:off x="5195451" y="5402256"/>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information</a:t>
              </a:r>
            </a:p>
          </p:txBody>
        </p:sp>
        <p:sp>
          <p:nvSpPr>
            <p:cNvPr id="1483" name="Shape"/>
            <p:cNvSpPr/>
            <p:nvPr/>
          </p:nvSpPr>
          <p:spPr>
            <a:xfrm>
              <a:off x="5134025" y="6525759"/>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4" name="Rounded Rectangle"/>
            <p:cNvSpPr/>
            <p:nvPr/>
          </p:nvSpPr>
          <p:spPr>
            <a:xfrm>
              <a:off x="5309402" y="6347567"/>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5" name="Type information"/>
            <p:cNvSpPr/>
            <p:nvPr/>
          </p:nvSpPr>
          <p:spPr>
            <a:xfrm>
              <a:off x="5195451" y="6473904"/>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03" name="Shape"/>
            <p:cNvSpPr/>
            <p:nvPr/>
          </p:nvSpPr>
          <p:spPr>
            <a:xfrm>
              <a:off x="5134025" y="7597408"/>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4" name="Rounded Rectangle"/>
            <p:cNvSpPr/>
            <p:nvPr/>
          </p:nvSpPr>
          <p:spPr>
            <a:xfrm>
              <a:off x="5309402" y="7419216"/>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5" name="Type information"/>
            <p:cNvSpPr/>
            <p:nvPr/>
          </p:nvSpPr>
          <p:spPr>
            <a:xfrm>
              <a:off x="5195451" y="7545553"/>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24" name="Shape"/>
            <p:cNvSpPr/>
            <p:nvPr/>
          </p:nvSpPr>
          <p:spPr>
            <a:xfrm>
              <a:off x="5134025" y="8669057"/>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25" name="Rounded Rectangle"/>
            <p:cNvSpPr/>
            <p:nvPr/>
          </p:nvSpPr>
          <p:spPr>
            <a:xfrm>
              <a:off x="5309402" y="8490865"/>
              <a:ext cx="2611315"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26" name="Type information"/>
            <p:cNvSpPr/>
            <p:nvPr/>
          </p:nvSpPr>
          <p:spPr>
            <a:xfrm>
              <a:off x="5195451" y="8617202"/>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44" name="Shape"/>
            <p:cNvSpPr/>
            <p:nvPr/>
          </p:nvSpPr>
          <p:spPr>
            <a:xfrm>
              <a:off x="5134025" y="9740706"/>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5" name="Rounded Rectangle"/>
            <p:cNvSpPr/>
            <p:nvPr/>
          </p:nvSpPr>
          <p:spPr>
            <a:xfrm>
              <a:off x="5309402" y="9562514"/>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6" name="Type information"/>
            <p:cNvSpPr/>
            <p:nvPr/>
          </p:nvSpPr>
          <p:spPr>
            <a:xfrm>
              <a:off x="5195451" y="9688851"/>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65" name="Shape"/>
            <p:cNvSpPr/>
            <p:nvPr/>
          </p:nvSpPr>
          <p:spPr>
            <a:xfrm>
              <a:off x="5134025" y="10812355"/>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6" name="Rounded Rectangle"/>
            <p:cNvSpPr/>
            <p:nvPr/>
          </p:nvSpPr>
          <p:spPr>
            <a:xfrm>
              <a:off x="5309402" y="10634163"/>
              <a:ext cx="2611314" cy="792065"/>
            </a:xfrm>
            <a:prstGeom prst="roundRect">
              <a:avLst>
                <a:gd name="adj" fmla="val 16034"/>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7" name="Type information"/>
            <p:cNvSpPr txBox="1"/>
            <p:nvPr/>
          </p:nvSpPr>
          <p:spPr>
            <a:xfrm>
              <a:off x="5195451" y="10760500"/>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grpSp>
      <p:grpSp>
        <p:nvGrpSpPr>
          <p:cNvPr id="5" name="Group 4">
            <a:extLst>
              <a:ext uri="{FF2B5EF4-FFF2-40B4-BE49-F238E27FC236}">
                <a16:creationId xmlns:a16="http://schemas.microsoft.com/office/drawing/2014/main" id="{C2B43810-DB2B-5A45-866A-268F25F023F0}"/>
              </a:ext>
            </a:extLst>
          </p:cNvPr>
          <p:cNvGrpSpPr/>
          <p:nvPr/>
        </p:nvGrpSpPr>
        <p:grpSpPr>
          <a:xfrm>
            <a:off x="8696914" y="4204270"/>
            <a:ext cx="3437690" cy="7221959"/>
            <a:chOff x="8696914" y="4204270"/>
            <a:chExt cx="3437690" cy="7221959"/>
          </a:xfrm>
        </p:grpSpPr>
        <p:sp>
          <p:nvSpPr>
            <p:cNvPr id="1446" name="Shape"/>
            <p:cNvSpPr/>
            <p:nvPr/>
          </p:nvSpPr>
          <p:spPr>
            <a:xfrm>
              <a:off x="8696914" y="4382462"/>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47" name="Rounded Rectangle"/>
            <p:cNvSpPr/>
            <p:nvPr/>
          </p:nvSpPr>
          <p:spPr>
            <a:xfrm>
              <a:off x="8872291" y="4204270"/>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48" name="Type information"/>
            <p:cNvSpPr/>
            <p:nvPr/>
          </p:nvSpPr>
          <p:spPr>
            <a:xfrm>
              <a:off x="8758340" y="4330607"/>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66" name="Shape"/>
            <p:cNvSpPr/>
            <p:nvPr/>
          </p:nvSpPr>
          <p:spPr>
            <a:xfrm>
              <a:off x="8696914" y="5454110"/>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67" name="Rounded Rectangle"/>
            <p:cNvSpPr/>
            <p:nvPr/>
          </p:nvSpPr>
          <p:spPr>
            <a:xfrm>
              <a:off x="8872291" y="5275919"/>
              <a:ext cx="2611315"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68" name="Type information"/>
            <p:cNvSpPr/>
            <p:nvPr/>
          </p:nvSpPr>
          <p:spPr>
            <a:xfrm>
              <a:off x="8758340" y="5402256"/>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87" name="Shape"/>
            <p:cNvSpPr/>
            <p:nvPr/>
          </p:nvSpPr>
          <p:spPr>
            <a:xfrm>
              <a:off x="8696914" y="6525759"/>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8" name="Rounded Rectangle"/>
            <p:cNvSpPr/>
            <p:nvPr/>
          </p:nvSpPr>
          <p:spPr>
            <a:xfrm>
              <a:off x="8872291" y="6347567"/>
              <a:ext cx="2611314" cy="792066"/>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89" name="Type information"/>
            <p:cNvSpPr txBox="1"/>
            <p:nvPr/>
          </p:nvSpPr>
          <p:spPr>
            <a:xfrm>
              <a:off x="8758340" y="6473906"/>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Type information</a:t>
              </a:r>
            </a:p>
          </p:txBody>
        </p:sp>
        <p:sp>
          <p:nvSpPr>
            <p:cNvPr id="1507" name="Shape"/>
            <p:cNvSpPr/>
            <p:nvPr/>
          </p:nvSpPr>
          <p:spPr>
            <a:xfrm>
              <a:off x="8696914" y="7597408"/>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8" name="Rounded Rectangle"/>
            <p:cNvSpPr/>
            <p:nvPr/>
          </p:nvSpPr>
          <p:spPr>
            <a:xfrm>
              <a:off x="8872291" y="7419216"/>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09" name="Type information"/>
            <p:cNvSpPr/>
            <p:nvPr/>
          </p:nvSpPr>
          <p:spPr>
            <a:xfrm>
              <a:off x="8758340" y="7545553"/>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28" name="Shape"/>
            <p:cNvSpPr/>
            <p:nvPr/>
          </p:nvSpPr>
          <p:spPr>
            <a:xfrm>
              <a:off x="8696914" y="8669057"/>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29" name="Rounded Rectangle"/>
            <p:cNvSpPr/>
            <p:nvPr/>
          </p:nvSpPr>
          <p:spPr>
            <a:xfrm>
              <a:off x="8872291" y="8490865"/>
              <a:ext cx="2611315"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30" name="Type information"/>
            <p:cNvSpPr/>
            <p:nvPr/>
          </p:nvSpPr>
          <p:spPr>
            <a:xfrm>
              <a:off x="8758340" y="8617202"/>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48" name="Shape"/>
            <p:cNvSpPr/>
            <p:nvPr/>
          </p:nvSpPr>
          <p:spPr>
            <a:xfrm>
              <a:off x="8696914" y="9740706"/>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9" name="Rounded Rectangle"/>
            <p:cNvSpPr/>
            <p:nvPr/>
          </p:nvSpPr>
          <p:spPr>
            <a:xfrm>
              <a:off x="8872291" y="9562514"/>
              <a:ext cx="2611314" cy="792066"/>
            </a:xfrm>
            <a:prstGeom prst="roundRect">
              <a:avLst>
                <a:gd name="adj" fmla="val 16034"/>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0" name="Type information"/>
            <p:cNvSpPr txBox="1"/>
            <p:nvPr/>
          </p:nvSpPr>
          <p:spPr>
            <a:xfrm>
              <a:off x="8758340" y="9688852"/>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68" name="Shape"/>
            <p:cNvSpPr/>
            <p:nvPr/>
          </p:nvSpPr>
          <p:spPr>
            <a:xfrm>
              <a:off x="8696914" y="10812355"/>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9" name="Rounded Rectangle"/>
            <p:cNvSpPr/>
            <p:nvPr/>
          </p:nvSpPr>
          <p:spPr>
            <a:xfrm>
              <a:off x="8872291" y="10634163"/>
              <a:ext cx="2611315"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0" name="Type information"/>
            <p:cNvSpPr/>
            <p:nvPr/>
          </p:nvSpPr>
          <p:spPr>
            <a:xfrm>
              <a:off x="8758340" y="10760500"/>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grpSp>
      <p:grpSp>
        <p:nvGrpSpPr>
          <p:cNvPr id="6" name="Group 5">
            <a:extLst>
              <a:ext uri="{FF2B5EF4-FFF2-40B4-BE49-F238E27FC236}">
                <a16:creationId xmlns:a16="http://schemas.microsoft.com/office/drawing/2014/main" id="{4361875C-A881-654D-9732-1918B74C580E}"/>
              </a:ext>
            </a:extLst>
          </p:cNvPr>
          <p:cNvGrpSpPr/>
          <p:nvPr/>
        </p:nvGrpSpPr>
        <p:grpSpPr>
          <a:xfrm>
            <a:off x="12259804" y="4204270"/>
            <a:ext cx="3437690" cy="7221959"/>
            <a:chOff x="12259804" y="4204270"/>
            <a:chExt cx="3437690" cy="7221959"/>
          </a:xfrm>
        </p:grpSpPr>
        <p:sp>
          <p:nvSpPr>
            <p:cNvPr id="1450" name="Shape"/>
            <p:cNvSpPr/>
            <p:nvPr/>
          </p:nvSpPr>
          <p:spPr>
            <a:xfrm>
              <a:off x="12259804" y="4382462"/>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1" name="Rounded Rectangle"/>
            <p:cNvSpPr/>
            <p:nvPr/>
          </p:nvSpPr>
          <p:spPr>
            <a:xfrm>
              <a:off x="12435181" y="4204270"/>
              <a:ext cx="2611314"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2" name="Type information"/>
            <p:cNvSpPr/>
            <p:nvPr/>
          </p:nvSpPr>
          <p:spPr>
            <a:xfrm>
              <a:off x="12321230" y="4330607"/>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70" name="Shape"/>
            <p:cNvSpPr/>
            <p:nvPr/>
          </p:nvSpPr>
          <p:spPr>
            <a:xfrm>
              <a:off x="12259804" y="5454110"/>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1" name="Rounded Rectangle"/>
            <p:cNvSpPr/>
            <p:nvPr/>
          </p:nvSpPr>
          <p:spPr>
            <a:xfrm>
              <a:off x="12435181" y="5275919"/>
              <a:ext cx="2611313" cy="792065"/>
            </a:xfrm>
            <a:prstGeom prst="roundRect">
              <a:avLst>
                <a:gd name="adj" fmla="val 16034"/>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2" name="Type information"/>
            <p:cNvSpPr txBox="1"/>
            <p:nvPr/>
          </p:nvSpPr>
          <p:spPr>
            <a:xfrm>
              <a:off x="12321230" y="5402256"/>
              <a:ext cx="283921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90" name="Shape"/>
            <p:cNvSpPr/>
            <p:nvPr/>
          </p:nvSpPr>
          <p:spPr>
            <a:xfrm>
              <a:off x="12259804" y="6525759"/>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1" name="Rounded Rectangle"/>
            <p:cNvSpPr/>
            <p:nvPr/>
          </p:nvSpPr>
          <p:spPr>
            <a:xfrm>
              <a:off x="12435181" y="6347567"/>
              <a:ext cx="2611314"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2" name="Type information"/>
            <p:cNvSpPr/>
            <p:nvPr/>
          </p:nvSpPr>
          <p:spPr>
            <a:xfrm>
              <a:off x="12321230" y="6473904"/>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11" name="Shape"/>
            <p:cNvSpPr/>
            <p:nvPr/>
          </p:nvSpPr>
          <p:spPr>
            <a:xfrm>
              <a:off x="12259804" y="7597408"/>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12" name="Rounded Rectangle"/>
            <p:cNvSpPr/>
            <p:nvPr/>
          </p:nvSpPr>
          <p:spPr>
            <a:xfrm>
              <a:off x="12435181" y="7419216"/>
              <a:ext cx="2611314"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13" name="Type information"/>
            <p:cNvSpPr/>
            <p:nvPr/>
          </p:nvSpPr>
          <p:spPr>
            <a:xfrm>
              <a:off x="12321230" y="7545553"/>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32" name="Shape"/>
            <p:cNvSpPr/>
            <p:nvPr/>
          </p:nvSpPr>
          <p:spPr>
            <a:xfrm>
              <a:off x="12259804" y="8669057"/>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33" name="Rounded Rectangle"/>
            <p:cNvSpPr/>
            <p:nvPr/>
          </p:nvSpPr>
          <p:spPr>
            <a:xfrm>
              <a:off x="12435181" y="8490865"/>
              <a:ext cx="2611313" cy="792065"/>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34" name="Type information"/>
            <p:cNvSpPr txBox="1"/>
            <p:nvPr/>
          </p:nvSpPr>
          <p:spPr>
            <a:xfrm>
              <a:off x="12321230" y="8617203"/>
              <a:ext cx="283921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Type information</a:t>
              </a:r>
            </a:p>
          </p:txBody>
        </p:sp>
        <p:sp>
          <p:nvSpPr>
            <p:cNvPr id="1551" name="Shape"/>
            <p:cNvSpPr/>
            <p:nvPr/>
          </p:nvSpPr>
          <p:spPr>
            <a:xfrm>
              <a:off x="12259804" y="9740706"/>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2" name="Rounded Rectangle"/>
            <p:cNvSpPr/>
            <p:nvPr/>
          </p:nvSpPr>
          <p:spPr>
            <a:xfrm>
              <a:off x="12435181" y="9562514"/>
              <a:ext cx="2611314"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3" name="Type information"/>
            <p:cNvSpPr/>
            <p:nvPr/>
          </p:nvSpPr>
          <p:spPr>
            <a:xfrm>
              <a:off x="12321230" y="9688851"/>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72" name="Shape"/>
            <p:cNvSpPr/>
            <p:nvPr/>
          </p:nvSpPr>
          <p:spPr>
            <a:xfrm>
              <a:off x="12259804" y="10812355"/>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3" name="Rounded Rectangle"/>
            <p:cNvSpPr/>
            <p:nvPr/>
          </p:nvSpPr>
          <p:spPr>
            <a:xfrm>
              <a:off x="12435181" y="10634163"/>
              <a:ext cx="2611314"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4" name="Type information"/>
            <p:cNvSpPr/>
            <p:nvPr/>
          </p:nvSpPr>
          <p:spPr>
            <a:xfrm>
              <a:off x="12321230" y="10760500"/>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grpSp>
      <p:grpSp>
        <p:nvGrpSpPr>
          <p:cNvPr id="7" name="Group 6">
            <a:extLst>
              <a:ext uri="{FF2B5EF4-FFF2-40B4-BE49-F238E27FC236}">
                <a16:creationId xmlns:a16="http://schemas.microsoft.com/office/drawing/2014/main" id="{9B4BACC1-564F-C146-83D5-D85FFD9AF498}"/>
              </a:ext>
            </a:extLst>
          </p:cNvPr>
          <p:cNvGrpSpPr/>
          <p:nvPr/>
        </p:nvGrpSpPr>
        <p:grpSpPr>
          <a:xfrm>
            <a:off x="15822693" y="4204270"/>
            <a:ext cx="3437690" cy="7221959"/>
            <a:chOff x="15822693" y="4204270"/>
            <a:chExt cx="3437690" cy="7221959"/>
          </a:xfrm>
        </p:grpSpPr>
        <p:sp>
          <p:nvSpPr>
            <p:cNvPr id="1454" name="Shape"/>
            <p:cNvSpPr/>
            <p:nvPr/>
          </p:nvSpPr>
          <p:spPr>
            <a:xfrm>
              <a:off x="15822693" y="4382462"/>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5" name="Rounded Rectangle"/>
            <p:cNvSpPr/>
            <p:nvPr/>
          </p:nvSpPr>
          <p:spPr>
            <a:xfrm>
              <a:off x="15998070" y="4204270"/>
              <a:ext cx="2611313" cy="792066"/>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6" name="Type information"/>
            <p:cNvSpPr txBox="1"/>
            <p:nvPr/>
          </p:nvSpPr>
          <p:spPr>
            <a:xfrm>
              <a:off x="15884118" y="4330608"/>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Type information</a:t>
              </a:r>
            </a:p>
          </p:txBody>
        </p:sp>
        <p:sp>
          <p:nvSpPr>
            <p:cNvPr id="1473" name="Shape"/>
            <p:cNvSpPr/>
            <p:nvPr/>
          </p:nvSpPr>
          <p:spPr>
            <a:xfrm>
              <a:off x="15822693" y="5454110"/>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4" name="Rounded Rectangle"/>
            <p:cNvSpPr/>
            <p:nvPr/>
          </p:nvSpPr>
          <p:spPr>
            <a:xfrm>
              <a:off x="15998069" y="5275919"/>
              <a:ext cx="2611314"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5" name="Type information"/>
            <p:cNvSpPr/>
            <p:nvPr/>
          </p:nvSpPr>
          <p:spPr>
            <a:xfrm>
              <a:off x="15884118" y="5402256"/>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94" name="Shape"/>
            <p:cNvSpPr/>
            <p:nvPr/>
          </p:nvSpPr>
          <p:spPr>
            <a:xfrm>
              <a:off x="15822693" y="6525759"/>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5" name="Rounded Rectangle"/>
            <p:cNvSpPr/>
            <p:nvPr/>
          </p:nvSpPr>
          <p:spPr>
            <a:xfrm>
              <a:off x="15998070" y="6347567"/>
              <a:ext cx="2611313" cy="792066"/>
            </a:xfrm>
            <a:prstGeom prst="roundRect">
              <a:avLst>
                <a:gd name="adj" fmla="val 16034"/>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6" name="Type information"/>
            <p:cNvSpPr txBox="1"/>
            <p:nvPr/>
          </p:nvSpPr>
          <p:spPr>
            <a:xfrm>
              <a:off x="15884118" y="6473906"/>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15" name="Shape"/>
            <p:cNvSpPr/>
            <p:nvPr/>
          </p:nvSpPr>
          <p:spPr>
            <a:xfrm>
              <a:off x="15822693" y="7597408"/>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16" name="Rounded Rectangle"/>
            <p:cNvSpPr/>
            <p:nvPr/>
          </p:nvSpPr>
          <p:spPr>
            <a:xfrm>
              <a:off x="15998070" y="7419216"/>
              <a:ext cx="2611313" cy="792066"/>
            </a:xfrm>
            <a:prstGeom prst="roundRect">
              <a:avLst>
                <a:gd name="adj" fmla="val 16034"/>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17" name="Type information"/>
            <p:cNvSpPr txBox="1"/>
            <p:nvPr/>
          </p:nvSpPr>
          <p:spPr>
            <a:xfrm>
              <a:off x="15884118" y="7545554"/>
              <a:ext cx="2839217"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35" name="Shape"/>
            <p:cNvSpPr/>
            <p:nvPr/>
          </p:nvSpPr>
          <p:spPr>
            <a:xfrm>
              <a:off x="15822693" y="8669057"/>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36" name="Rounded Rectangle"/>
            <p:cNvSpPr/>
            <p:nvPr/>
          </p:nvSpPr>
          <p:spPr>
            <a:xfrm>
              <a:off x="15998069" y="8490865"/>
              <a:ext cx="2611314"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37" name="Type information"/>
            <p:cNvSpPr/>
            <p:nvPr/>
          </p:nvSpPr>
          <p:spPr>
            <a:xfrm>
              <a:off x="15884118" y="8617202"/>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55" name="Shape"/>
            <p:cNvSpPr/>
            <p:nvPr/>
          </p:nvSpPr>
          <p:spPr>
            <a:xfrm>
              <a:off x="15822693" y="9740706"/>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6" name="Rounded Rectangle"/>
            <p:cNvSpPr/>
            <p:nvPr/>
          </p:nvSpPr>
          <p:spPr>
            <a:xfrm>
              <a:off x="15998069" y="9562514"/>
              <a:ext cx="2611314"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57" name="Type information"/>
            <p:cNvSpPr/>
            <p:nvPr/>
          </p:nvSpPr>
          <p:spPr>
            <a:xfrm>
              <a:off x="15884118" y="9688851"/>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76" name="Shape"/>
            <p:cNvSpPr/>
            <p:nvPr/>
          </p:nvSpPr>
          <p:spPr>
            <a:xfrm>
              <a:off x="15822693" y="10812355"/>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7" name="Rounded Rectangle"/>
            <p:cNvSpPr/>
            <p:nvPr/>
          </p:nvSpPr>
          <p:spPr>
            <a:xfrm>
              <a:off x="15998069" y="10634163"/>
              <a:ext cx="2611314"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78" name="Type information"/>
            <p:cNvSpPr/>
            <p:nvPr/>
          </p:nvSpPr>
          <p:spPr>
            <a:xfrm>
              <a:off x="15884118" y="10760500"/>
              <a:ext cx="2839217"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grpSp>
      <p:grpSp>
        <p:nvGrpSpPr>
          <p:cNvPr id="8" name="Group 7">
            <a:extLst>
              <a:ext uri="{FF2B5EF4-FFF2-40B4-BE49-F238E27FC236}">
                <a16:creationId xmlns:a16="http://schemas.microsoft.com/office/drawing/2014/main" id="{3C703EAA-FB91-0047-AAE9-42B2676FF5EB}"/>
              </a:ext>
            </a:extLst>
          </p:cNvPr>
          <p:cNvGrpSpPr/>
          <p:nvPr/>
        </p:nvGrpSpPr>
        <p:grpSpPr>
          <a:xfrm>
            <a:off x="19385582" y="4204270"/>
            <a:ext cx="3437690" cy="7221958"/>
            <a:chOff x="19385582" y="4204270"/>
            <a:chExt cx="3437690" cy="7221958"/>
          </a:xfrm>
        </p:grpSpPr>
        <p:sp>
          <p:nvSpPr>
            <p:cNvPr id="1457" name="Shape"/>
            <p:cNvSpPr/>
            <p:nvPr/>
          </p:nvSpPr>
          <p:spPr>
            <a:xfrm>
              <a:off x="19385582" y="4382462"/>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8" name="Rounded Rectangle"/>
            <p:cNvSpPr/>
            <p:nvPr/>
          </p:nvSpPr>
          <p:spPr>
            <a:xfrm>
              <a:off x="19560958" y="4204270"/>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59" name="Type information"/>
            <p:cNvSpPr/>
            <p:nvPr/>
          </p:nvSpPr>
          <p:spPr>
            <a:xfrm>
              <a:off x="19447007" y="4330607"/>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77" name="Shape"/>
            <p:cNvSpPr/>
            <p:nvPr/>
          </p:nvSpPr>
          <p:spPr>
            <a:xfrm>
              <a:off x="19385582" y="5454110"/>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8" name="Rounded Rectangle"/>
            <p:cNvSpPr/>
            <p:nvPr/>
          </p:nvSpPr>
          <p:spPr>
            <a:xfrm>
              <a:off x="19560958" y="5275919"/>
              <a:ext cx="2611315" cy="792066"/>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79" name="Type information"/>
            <p:cNvSpPr/>
            <p:nvPr/>
          </p:nvSpPr>
          <p:spPr>
            <a:xfrm>
              <a:off x="19447007" y="5402256"/>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497" name="Shape"/>
            <p:cNvSpPr/>
            <p:nvPr/>
          </p:nvSpPr>
          <p:spPr>
            <a:xfrm>
              <a:off x="19385582" y="6525759"/>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8" name="Rounded Rectangle"/>
            <p:cNvSpPr/>
            <p:nvPr/>
          </p:nvSpPr>
          <p:spPr>
            <a:xfrm>
              <a:off x="19560958" y="6347567"/>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499" name="Type information"/>
            <p:cNvSpPr/>
            <p:nvPr/>
          </p:nvSpPr>
          <p:spPr>
            <a:xfrm>
              <a:off x="19447007" y="6473904"/>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18" name="Shape"/>
            <p:cNvSpPr/>
            <p:nvPr/>
          </p:nvSpPr>
          <p:spPr>
            <a:xfrm>
              <a:off x="19385582" y="7597408"/>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19" name="Rounded Rectangle"/>
            <p:cNvSpPr/>
            <p:nvPr/>
          </p:nvSpPr>
          <p:spPr>
            <a:xfrm>
              <a:off x="19560958" y="7419216"/>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20" name="Type information"/>
            <p:cNvSpPr/>
            <p:nvPr/>
          </p:nvSpPr>
          <p:spPr>
            <a:xfrm>
              <a:off x="19447007" y="7545553"/>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39" name="Shape"/>
            <p:cNvSpPr/>
            <p:nvPr/>
          </p:nvSpPr>
          <p:spPr>
            <a:xfrm>
              <a:off x="19385582" y="8669057"/>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0" name="Rounded Rectangle"/>
            <p:cNvSpPr/>
            <p:nvPr/>
          </p:nvSpPr>
          <p:spPr>
            <a:xfrm>
              <a:off x="19560959" y="8490865"/>
              <a:ext cx="2611314" cy="792065"/>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41" name="Type information"/>
            <p:cNvSpPr txBox="1"/>
            <p:nvPr/>
          </p:nvSpPr>
          <p:spPr>
            <a:xfrm>
              <a:off x="19447008" y="8617203"/>
              <a:ext cx="283921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Type information</a:t>
              </a:r>
            </a:p>
          </p:txBody>
        </p:sp>
        <p:sp>
          <p:nvSpPr>
            <p:cNvPr id="1559" name="Shape"/>
            <p:cNvSpPr/>
            <p:nvPr/>
          </p:nvSpPr>
          <p:spPr>
            <a:xfrm>
              <a:off x="19385582" y="9740706"/>
              <a:ext cx="3437690" cy="435681"/>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0" name="Rounded Rectangle"/>
            <p:cNvSpPr/>
            <p:nvPr/>
          </p:nvSpPr>
          <p:spPr>
            <a:xfrm>
              <a:off x="19560958" y="9562514"/>
              <a:ext cx="2611315" cy="792067"/>
            </a:xfrm>
            <a:prstGeom prst="roundRect">
              <a:avLst>
                <a:gd name="adj" fmla="val 16034"/>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61" name="Type information"/>
            <p:cNvSpPr/>
            <p:nvPr/>
          </p:nvSpPr>
          <p:spPr>
            <a:xfrm>
              <a:off x="19447007" y="9688851"/>
              <a:ext cx="2839218"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lang="de-DE" dirty="0">
                  <a:solidFill>
                    <a:schemeClr val="accent1">
                      <a:lumMod val="40000"/>
                      <a:lumOff val="60000"/>
                    </a:schemeClr>
                  </a:solidFill>
                </a:rPr>
                <a:t>Type </a:t>
              </a:r>
              <a:r>
                <a:rPr lang="de-DE" dirty="0" err="1">
                  <a:solidFill>
                    <a:schemeClr val="accent1">
                      <a:lumMod val="40000"/>
                      <a:lumOff val="60000"/>
                    </a:schemeClr>
                  </a:solidFill>
                </a:rPr>
                <a:t>information</a:t>
              </a:r>
              <a:endParaRPr lang="de-DE" dirty="0">
                <a:solidFill>
                  <a:schemeClr val="accent1">
                    <a:lumMod val="40000"/>
                    <a:lumOff val="60000"/>
                  </a:schemeClr>
                </a:solidFill>
              </a:endParaRPr>
            </a:p>
          </p:txBody>
        </p:sp>
        <p:sp>
          <p:nvSpPr>
            <p:cNvPr id="1580" name="Shape"/>
            <p:cNvSpPr/>
            <p:nvPr/>
          </p:nvSpPr>
          <p:spPr>
            <a:xfrm>
              <a:off x="19385582" y="10812355"/>
              <a:ext cx="3437690" cy="435682"/>
            </a:xfrm>
            <a:custGeom>
              <a:avLst/>
              <a:gdLst/>
              <a:ahLst/>
              <a:cxnLst>
                <a:cxn ang="0">
                  <a:pos x="wd2" y="hd2"/>
                </a:cxn>
                <a:cxn ang="5400000">
                  <a:pos x="wd2" y="hd2"/>
                </a:cxn>
                <a:cxn ang="10800000">
                  <a:pos x="wd2" y="hd2"/>
                </a:cxn>
                <a:cxn ang="16200000">
                  <a:pos x="wd2" y="hd2"/>
                </a:cxn>
              </a:cxnLst>
              <a:rect l="0" t="0" r="r" b="b"/>
              <a:pathLst>
                <a:path w="21567" h="21347" extrusionOk="0">
                  <a:moveTo>
                    <a:pt x="19409" y="0"/>
                  </a:moveTo>
                  <a:cubicBezTo>
                    <a:pt x="19319" y="-4"/>
                    <a:pt x="19228" y="166"/>
                    <a:pt x="19147" y="525"/>
                  </a:cubicBezTo>
                  <a:cubicBezTo>
                    <a:pt x="18977" y="1281"/>
                    <a:pt x="18872" y="2709"/>
                    <a:pt x="18878" y="4239"/>
                  </a:cubicBezTo>
                  <a:lnTo>
                    <a:pt x="18878" y="6281"/>
                  </a:lnTo>
                  <a:lnTo>
                    <a:pt x="862" y="6281"/>
                  </a:lnTo>
                  <a:cubicBezTo>
                    <a:pt x="739" y="6281"/>
                    <a:pt x="640" y="6268"/>
                    <a:pt x="561" y="6300"/>
                  </a:cubicBezTo>
                  <a:cubicBezTo>
                    <a:pt x="481" y="6333"/>
                    <a:pt x="420" y="6401"/>
                    <a:pt x="371" y="6534"/>
                  </a:cubicBezTo>
                  <a:cubicBezTo>
                    <a:pt x="215" y="6979"/>
                    <a:pt x="93" y="7946"/>
                    <a:pt x="35" y="9159"/>
                  </a:cubicBezTo>
                  <a:cubicBezTo>
                    <a:pt x="12" y="9638"/>
                    <a:pt x="0" y="10145"/>
                    <a:pt x="0" y="10656"/>
                  </a:cubicBezTo>
                  <a:cubicBezTo>
                    <a:pt x="1" y="11175"/>
                    <a:pt x="15" y="11689"/>
                    <a:pt x="38" y="12173"/>
                  </a:cubicBezTo>
                  <a:cubicBezTo>
                    <a:pt x="96" y="13388"/>
                    <a:pt x="217" y="14354"/>
                    <a:pt x="374" y="14798"/>
                  </a:cubicBezTo>
                  <a:cubicBezTo>
                    <a:pt x="423" y="14931"/>
                    <a:pt x="481" y="14999"/>
                    <a:pt x="561" y="15031"/>
                  </a:cubicBezTo>
                  <a:cubicBezTo>
                    <a:pt x="640" y="15064"/>
                    <a:pt x="737" y="15070"/>
                    <a:pt x="859" y="15070"/>
                  </a:cubicBezTo>
                  <a:lnTo>
                    <a:pt x="18878" y="15070"/>
                  </a:lnTo>
                  <a:lnTo>
                    <a:pt x="18878" y="17462"/>
                  </a:lnTo>
                  <a:cubicBezTo>
                    <a:pt x="18880" y="18695"/>
                    <a:pt x="18956" y="19865"/>
                    <a:pt x="19085" y="20593"/>
                  </a:cubicBezTo>
                  <a:cubicBezTo>
                    <a:pt x="19245" y="21497"/>
                    <a:pt x="19458" y="21596"/>
                    <a:pt x="19630" y="20846"/>
                  </a:cubicBezTo>
                  <a:lnTo>
                    <a:pt x="21246" y="14584"/>
                  </a:lnTo>
                  <a:cubicBezTo>
                    <a:pt x="21470" y="13744"/>
                    <a:pt x="21600" y="11853"/>
                    <a:pt x="21560" y="9937"/>
                  </a:cubicBezTo>
                  <a:cubicBezTo>
                    <a:pt x="21545" y="9212"/>
                    <a:pt x="21503" y="8547"/>
                    <a:pt x="21445" y="7992"/>
                  </a:cubicBezTo>
                  <a:cubicBezTo>
                    <a:pt x="21388" y="7434"/>
                    <a:pt x="21318" y="6973"/>
                    <a:pt x="21231" y="6689"/>
                  </a:cubicBezTo>
                  <a:lnTo>
                    <a:pt x="19668" y="564"/>
                  </a:lnTo>
                  <a:cubicBezTo>
                    <a:pt x="19588" y="196"/>
                    <a:pt x="19499" y="4"/>
                    <a:pt x="19409" y="0"/>
                  </a:cubicBezTo>
                  <a:close/>
                </a:path>
              </a:pathLst>
            </a:custGeom>
            <a:solidFill>
              <a:schemeClr val="accent6">
                <a:alpha val="30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81" name="Rounded Rectangle"/>
            <p:cNvSpPr/>
            <p:nvPr/>
          </p:nvSpPr>
          <p:spPr>
            <a:xfrm>
              <a:off x="19560959" y="10634163"/>
              <a:ext cx="2611314" cy="792065"/>
            </a:xfrm>
            <a:prstGeom prst="roundRect">
              <a:avLst>
                <a:gd name="adj" fmla="val 16034"/>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82" name="Type information"/>
            <p:cNvSpPr txBox="1"/>
            <p:nvPr/>
          </p:nvSpPr>
          <p:spPr>
            <a:xfrm>
              <a:off x="19447008" y="10741045"/>
              <a:ext cx="283921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F0F0F0"/>
                  </a:solidFill>
                  <a:latin typeface="Arial"/>
                  <a:ea typeface="Arial"/>
                  <a:cs typeface="Arial"/>
                  <a:sym typeface="Arial"/>
                </a:defRPr>
              </a:lvl1pPr>
            </a:lstStyle>
            <a:p>
              <a:r>
                <a:rPr dirty="0">
                  <a:solidFill>
                    <a:schemeClr val="bg2"/>
                  </a:solidFill>
                </a:rPr>
                <a:t>Type information</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79F282-CB90-2C4E-B24A-21163F5963A8}"/>
              </a:ext>
            </a:extLst>
          </p:cNvPr>
          <p:cNvGrpSpPr/>
          <p:nvPr/>
        </p:nvGrpSpPr>
        <p:grpSpPr>
          <a:xfrm>
            <a:off x="1429552" y="6279908"/>
            <a:ext cx="21524896" cy="1070372"/>
            <a:chOff x="1429552" y="6279908"/>
            <a:chExt cx="21524896" cy="1070372"/>
          </a:xfrm>
        </p:grpSpPr>
        <p:sp>
          <p:nvSpPr>
            <p:cNvPr id="1584" name="Rounded Rectangle"/>
            <p:cNvSpPr/>
            <p:nvPr/>
          </p:nvSpPr>
          <p:spPr>
            <a:xfrm>
              <a:off x="1429552" y="6279908"/>
              <a:ext cx="21524896" cy="1070372"/>
            </a:xfrm>
            <a:prstGeom prst="roundRect">
              <a:avLst>
                <a:gd name="adj" fmla="val 18887"/>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85" name="Rectangle"/>
            <p:cNvSpPr/>
            <p:nvPr/>
          </p:nvSpPr>
          <p:spPr>
            <a:xfrm>
              <a:off x="8335032" y="6283479"/>
              <a:ext cx="9579203" cy="1066801"/>
            </a:xfrm>
            <a:prstGeom prst="rect">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00" name="Start"/>
            <p:cNvSpPr txBox="1"/>
            <p:nvPr/>
          </p:nvSpPr>
          <p:spPr>
            <a:xfrm>
              <a:off x="1763543" y="6564854"/>
              <a:ext cx="207594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a:solidFill>
                    <a:srgbClr val="242423"/>
                  </a:solidFill>
                  <a:latin typeface="Arial"/>
                  <a:ea typeface="Arial"/>
                  <a:cs typeface="Arial"/>
                  <a:sym typeface="Arial"/>
                </a:defRPr>
              </a:lvl1pPr>
            </a:lstStyle>
            <a:p>
              <a:r>
                <a:rPr dirty="0">
                  <a:solidFill>
                    <a:schemeClr val="tx1"/>
                  </a:solidFill>
                </a:rPr>
                <a:t>Start</a:t>
              </a:r>
            </a:p>
          </p:txBody>
        </p:sp>
        <p:sp>
          <p:nvSpPr>
            <p:cNvPr id="1601" name="Finish"/>
            <p:cNvSpPr txBox="1"/>
            <p:nvPr/>
          </p:nvSpPr>
          <p:spPr>
            <a:xfrm>
              <a:off x="20548500" y="6564854"/>
              <a:ext cx="2075946"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a:solidFill>
                    <a:srgbClr val="242423"/>
                  </a:solidFill>
                  <a:latin typeface="Arial"/>
                  <a:ea typeface="Arial"/>
                  <a:cs typeface="Arial"/>
                  <a:sym typeface="Arial"/>
                </a:defRPr>
              </a:lvl1pPr>
            </a:lstStyle>
            <a:p>
              <a:r>
                <a:rPr>
                  <a:solidFill>
                    <a:schemeClr val="tx1"/>
                  </a:solidFill>
                </a:rPr>
                <a:t>Finish</a:t>
              </a:r>
            </a:p>
          </p:txBody>
        </p:sp>
      </p:grpSp>
      <p:sp>
        <p:nvSpPr>
          <p:cNvPr id="15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83</a:t>
            </a:fld>
            <a:endParaRPr/>
          </a:p>
        </p:txBody>
      </p:sp>
      <p:sp>
        <p:nvSpPr>
          <p:cNvPr id="1588"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391875"/>
            <a:ext cx="20837969" cy="1211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ultricies tristique nulla. Fermentum leo vel orci porta non.</a:t>
            </a:r>
          </a:p>
        </p:txBody>
      </p:sp>
      <p:grpSp>
        <p:nvGrpSpPr>
          <p:cNvPr id="10" name="Group 9">
            <a:extLst>
              <a:ext uri="{FF2B5EF4-FFF2-40B4-BE49-F238E27FC236}">
                <a16:creationId xmlns:a16="http://schemas.microsoft.com/office/drawing/2014/main" id="{E05C6C39-A70B-0748-95EC-CA95A0A98300}"/>
              </a:ext>
            </a:extLst>
          </p:cNvPr>
          <p:cNvGrpSpPr/>
          <p:nvPr/>
        </p:nvGrpSpPr>
        <p:grpSpPr>
          <a:xfrm>
            <a:off x="1626336" y="2181151"/>
            <a:ext cx="10812255" cy="1861259"/>
            <a:chOff x="1626336" y="2181151"/>
            <a:chExt cx="10812255" cy="1861259"/>
          </a:xfrm>
        </p:grpSpPr>
        <p:sp>
          <p:nvSpPr>
            <p:cNvPr id="1587" name="Roadmap Template"/>
            <p:cNvSpPr txBox="1"/>
            <p:nvPr/>
          </p:nvSpPr>
          <p:spPr>
            <a:xfrm>
              <a:off x="1626336" y="2708712"/>
              <a:ext cx="10812255"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Roadmap Template</a:t>
              </a:r>
            </a:p>
          </p:txBody>
        </p:sp>
        <p:grpSp>
          <p:nvGrpSpPr>
            <p:cNvPr id="1591" name="Group"/>
            <p:cNvGrpSpPr/>
            <p:nvPr/>
          </p:nvGrpSpPr>
          <p:grpSpPr>
            <a:xfrm>
              <a:off x="1719469" y="2181151"/>
              <a:ext cx="3412499" cy="337336"/>
              <a:chOff x="0" y="-38910"/>
              <a:chExt cx="3412497" cy="337335"/>
            </a:xfrm>
          </p:grpSpPr>
          <p:sp>
            <p:nvSpPr>
              <p:cNvPr id="1589"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90" name="Subtitle Text"/>
              <p:cNvSpPr/>
              <p:nvPr/>
            </p:nvSpPr>
            <p:spPr>
              <a:xfrm>
                <a:off x="71171" y="-38910"/>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BA46CB3D-0C38-9646-8DD8-BE242A14835C}"/>
              </a:ext>
            </a:extLst>
          </p:cNvPr>
          <p:cNvGrpSpPr/>
          <p:nvPr/>
        </p:nvGrpSpPr>
        <p:grpSpPr>
          <a:xfrm>
            <a:off x="2926105" y="6480509"/>
            <a:ext cx="2983747" cy="4385401"/>
            <a:chOff x="2926105" y="6480509"/>
            <a:chExt cx="2983747" cy="4385401"/>
          </a:xfrm>
        </p:grpSpPr>
        <p:sp>
          <p:nvSpPr>
            <p:cNvPr id="1592" name="Plan"/>
            <p:cNvSpPr txBox="1"/>
            <p:nvPr/>
          </p:nvSpPr>
          <p:spPr>
            <a:xfrm>
              <a:off x="3085837" y="7783277"/>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Plan</a:t>
              </a:r>
            </a:p>
          </p:txBody>
        </p:sp>
        <p:sp>
          <p:nvSpPr>
            <p:cNvPr id="1593" name="Lorem ipsum dolor sit amet, consectetur adipiscing elit, sed do incididunt ut labore et dolore magna aliqua orci porta non."/>
            <p:cNvSpPr txBox="1"/>
            <p:nvPr/>
          </p:nvSpPr>
          <p:spPr>
            <a:xfrm>
              <a:off x="3070634" y="836310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1594" name="Graphic 2"/>
            <p:cNvSpPr/>
            <p:nvPr/>
          </p:nvSpPr>
          <p:spPr>
            <a:xfrm>
              <a:off x="2926105" y="6480509"/>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595" name="01"/>
            <p:cNvSpPr txBox="1"/>
            <p:nvPr/>
          </p:nvSpPr>
          <p:spPr>
            <a:xfrm>
              <a:off x="2934408" y="6560023"/>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dirty="0">
                  <a:solidFill>
                    <a:schemeClr val="bg2"/>
                  </a:solidFill>
                </a:rPr>
                <a:t>01</a:t>
              </a:r>
            </a:p>
          </p:txBody>
        </p:sp>
        <p:sp>
          <p:nvSpPr>
            <p:cNvPr id="1597" name="Line"/>
            <p:cNvSpPr/>
            <p:nvPr/>
          </p:nvSpPr>
          <p:spPr>
            <a:xfrm flipV="1">
              <a:off x="3187146" y="7280500"/>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87A0DC9F-45A6-064B-A9BA-516351DECD7E}"/>
              </a:ext>
            </a:extLst>
          </p:cNvPr>
          <p:cNvGrpSpPr/>
          <p:nvPr/>
        </p:nvGrpSpPr>
        <p:grpSpPr>
          <a:xfrm>
            <a:off x="6236707" y="6480511"/>
            <a:ext cx="2983744" cy="5544965"/>
            <a:chOff x="6236707" y="6480511"/>
            <a:chExt cx="2983744" cy="5544965"/>
          </a:xfrm>
        </p:grpSpPr>
        <p:sp>
          <p:nvSpPr>
            <p:cNvPr id="1602" name="Analysis"/>
            <p:cNvSpPr txBox="1"/>
            <p:nvPr/>
          </p:nvSpPr>
          <p:spPr>
            <a:xfrm>
              <a:off x="6396437" y="8942843"/>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Analysis</a:t>
              </a:r>
            </a:p>
          </p:txBody>
        </p:sp>
        <p:sp>
          <p:nvSpPr>
            <p:cNvPr id="1603" name="Lorem ipsum dolor sit amet, consectetur adipiscing elit, sed do incididunt ut labore et dolore magna aliqua orci porta non."/>
            <p:cNvSpPr txBox="1"/>
            <p:nvPr/>
          </p:nvSpPr>
          <p:spPr>
            <a:xfrm>
              <a:off x="6381234" y="9522675"/>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604" name="Graphic 2"/>
            <p:cNvSpPr/>
            <p:nvPr/>
          </p:nvSpPr>
          <p:spPr>
            <a:xfrm>
              <a:off x="6236707" y="6480511"/>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05" name="02"/>
            <p:cNvSpPr txBox="1"/>
            <p:nvPr/>
          </p:nvSpPr>
          <p:spPr>
            <a:xfrm>
              <a:off x="6245010" y="6560025"/>
              <a:ext cx="5251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02</a:t>
              </a:r>
            </a:p>
          </p:txBody>
        </p:sp>
        <p:sp>
          <p:nvSpPr>
            <p:cNvPr id="1607" name="Line"/>
            <p:cNvSpPr/>
            <p:nvPr/>
          </p:nvSpPr>
          <p:spPr>
            <a:xfrm flipV="1">
              <a:off x="6497747" y="7280500"/>
              <a:ext cx="0" cy="1648482"/>
            </a:xfrm>
            <a:prstGeom prst="line">
              <a:avLst/>
            </a:prstGeom>
            <a:ln w="25400">
              <a:solidFill>
                <a:schemeClr val="tx2"/>
              </a:solidFill>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0ECDCF8E-4EF0-E944-AB5F-4898D8B29AA5}"/>
              </a:ext>
            </a:extLst>
          </p:cNvPr>
          <p:cNvGrpSpPr/>
          <p:nvPr/>
        </p:nvGrpSpPr>
        <p:grpSpPr>
          <a:xfrm>
            <a:off x="9547304" y="6480509"/>
            <a:ext cx="2983747" cy="4385401"/>
            <a:chOff x="9547304" y="6480509"/>
            <a:chExt cx="2983747" cy="4385401"/>
          </a:xfrm>
        </p:grpSpPr>
        <p:sp>
          <p:nvSpPr>
            <p:cNvPr id="1608" name="Design"/>
            <p:cNvSpPr txBox="1"/>
            <p:nvPr/>
          </p:nvSpPr>
          <p:spPr>
            <a:xfrm>
              <a:off x="9707036" y="7783277"/>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Design</a:t>
              </a:r>
            </a:p>
          </p:txBody>
        </p:sp>
        <p:sp>
          <p:nvSpPr>
            <p:cNvPr id="1609" name="Lorem ipsum dolor sit amet, consectetur adipiscing elit, sed do incididunt ut labore et dolore magna aliqua orci porta non."/>
            <p:cNvSpPr txBox="1"/>
            <p:nvPr/>
          </p:nvSpPr>
          <p:spPr>
            <a:xfrm>
              <a:off x="9691833" y="836310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610" name="Graphic 2"/>
            <p:cNvSpPr/>
            <p:nvPr/>
          </p:nvSpPr>
          <p:spPr>
            <a:xfrm>
              <a:off x="9547304" y="6480509"/>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11" name="03"/>
            <p:cNvSpPr txBox="1"/>
            <p:nvPr/>
          </p:nvSpPr>
          <p:spPr>
            <a:xfrm>
              <a:off x="9555607" y="6560023"/>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dirty="0">
                  <a:solidFill>
                    <a:schemeClr val="bg2"/>
                  </a:solidFill>
                </a:rPr>
                <a:t>03</a:t>
              </a:r>
            </a:p>
          </p:txBody>
        </p:sp>
        <p:sp>
          <p:nvSpPr>
            <p:cNvPr id="1613" name="Line"/>
            <p:cNvSpPr/>
            <p:nvPr/>
          </p:nvSpPr>
          <p:spPr>
            <a:xfrm flipV="1">
              <a:off x="9808345" y="7280500"/>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96FF61A1-6BBE-D242-ADA0-ADDC32CC398D}"/>
              </a:ext>
            </a:extLst>
          </p:cNvPr>
          <p:cNvGrpSpPr/>
          <p:nvPr/>
        </p:nvGrpSpPr>
        <p:grpSpPr>
          <a:xfrm>
            <a:off x="12857906" y="6480511"/>
            <a:ext cx="2983744" cy="5544965"/>
            <a:chOff x="12857906" y="6480511"/>
            <a:chExt cx="2983744" cy="5544965"/>
          </a:xfrm>
        </p:grpSpPr>
        <p:sp>
          <p:nvSpPr>
            <p:cNvPr id="1616" name="Build"/>
            <p:cNvSpPr txBox="1"/>
            <p:nvPr/>
          </p:nvSpPr>
          <p:spPr>
            <a:xfrm>
              <a:off x="13017636" y="8942843"/>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Build</a:t>
              </a:r>
            </a:p>
          </p:txBody>
        </p:sp>
        <p:sp>
          <p:nvSpPr>
            <p:cNvPr id="1617" name="Lorem ipsum dolor sit amet, consectetur adipiscing elit, sed do incididunt ut labore et dolore magna aliqua orci porta non."/>
            <p:cNvSpPr txBox="1"/>
            <p:nvPr/>
          </p:nvSpPr>
          <p:spPr>
            <a:xfrm>
              <a:off x="13002433" y="9522675"/>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618" name="Graphic 2"/>
            <p:cNvSpPr/>
            <p:nvPr/>
          </p:nvSpPr>
          <p:spPr>
            <a:xfrm>
              <a:off x="12857906" y="6480511"/>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19" name="04"/>
            <p:cNvSpPr txBox="1"/>
            <p:nvPr/>
          </p:nvSpPr>
          <p:spPr>
            <a:xfrm>
              <a:off x="12866209" y="6560025"/>
              <a:ext cx="5251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04</a:t>
              </a:r>
            </a:p>
          </p:txBody>
        </p:sp>
        <p:sp>
          <p:nvSpPr>
            <p:cNvPr id="1621" name="Line"/>
            <p:cNvSpPr/>
            <p:nvPr/>
          </p:nvSpPr>
          <p:spPr>
            <a:xfrm flipV="1">
              <a:off x="13118945" y="7280501"/>
              <a:ext cx="0" cy="1659455"/>
            </a:xfrm>
            <a:prstGeom prst="line">
              <a:avLst/>
            </a:prstGeom>
            <a:ln w="25400">
              <a:solidFill>
                <a:schemeClr val="tx2"/>
              </a:solidFill>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B864616C-C434-FC45-8D36-5477FD6D63E5}"/>
              </a:ext>
            </a:extLst>
          </p:cNvPr>
          <p:cNvGrpSpPr/>
          <p:nvPr/>
        </p:nvGrpSpPr>
        <p:grpSpPr>
          <a:xfrm>
            <a:off x="16168502" y="6480509"/>
            <a:ext cx="2983747" cy="4385401"/>
            <a:chOff x="16168502" y="6480509"/>
            <a:chExt cx="2983747" cy="4385401"/>
          </a:xfrm>
        </p:grpSpPr>
        <p:sp>
          <p:nvSpPr>
            <p:cNvPr id="1622" name="Test"/>
            <p:cNvSpPr txBox="1"/>
            <p:nvPr/>
          </p:nvSpPr>
          <p:spPr>
            <a:xfrm>
              <a:off x="16328234" y="7783277"/>
              <a:ext cx="2578507"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Test</a:t>
              </a:r>
            </a:p>
          </p:txBody>
        </p:sp>
        <p:sp>
          <p:nvSpPr>
            <p:cNvPr id="1623" name="Lorem ipsum dolor sit amet, consectetur adipiscing elit, sed do incididunt ut labore et dolore magna aliqua orci porta non."/>
            <p:cNvSpPr txBox="1"/>
            <p:nvPr/>
          </p:nvSpPr>
          <p:spPr>
            <a:xfrm>
              <a:off x="16313031" y="8363109"/>
              <a:ext cx="2839218" cy="250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orci</a:t>
              </a:r>
              <a:r>
                <a:rPr dirty="0">
                  <a:solidFill>
                    <a:schemeClr val="tx2"/>
                  </a:solidFill>
                </a:rPr>
                <a:t> porta non.</a:t>
              </a:r>
            </a:p>
          </p:txBody>
        </p:sp>
        <p:sp>
          <p:nvSpPr>
            <p:cNvPr id="1624" name="Graphic 2"/>
            <p:cNvSpPr/>
            <p:nvPr/>
          </p:nvSpPr>
          <p:spPr>
            <a:xfrm>
              <a:off x="16168502" y="6480509"/>
              <a:ext cx="525155" cy="692442"/>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25" name="05"/>
            <p:cNvSpPr txBox="1"/>
            <p:nvPr/>
          </p:nvSpPr>
          <p:spPr>
            <a:xfrm>
              <a:off x="16176805" y="6560023"/>
              <a:ext cx="5251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a:solidFill>
                    <a:schemeClr val="bg2"/>
                  </a:solidFill>
                </a:rPr>
                <a:t>05</a:t>
              </a:r>
            </a:p>
          </p:txBody>
        </p:sp>
        <p:sp>
          <p:nvSpPr>
            <p:cNvPr id="1627" name="Line"/>
            <p:cNvSpPr/>
            <p:nvPr/>
          </p:nvSpPr>
          <p:spPr>
            <a:xfrm flipV="1">
              <a:off x="16429543" y="7280500"/>
              <a:ext cx="0" cy="493393"/>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17C8863A-CD58-BF4E-87C9-13B5AE9FDE29}"/>
              </a:ext>
            </a:extLst>
          </p:cNvPr>
          <p:cNvGrpSpPr/>
          <p:nvPr/>
        </p:nvGrpSpPr>
        <p:grpSpPr>
          <a:xfrm>
            <a:off x="19479104" y="6480511"/>
            <a:ext cx="2983744" cy="5544965"/>
            <a:chOff x="19479104" y="6480511"/>
            <a:chExt cx="2983744" cy="5544965"/>
          </a:xfrm>
        </p:grpSpPr>
        <p:sp>
          <p:nvSpPr>
            <p:cNvPr id="1630" name="Deploy"/>
            <p:cNvSpPr txBox="1"/>
            <p:nvPr/>
          </p:nvSpPr>
          <p:spPr>
            <a:xfrm>
              <a:off x="19638835" y="8942843"/>
              <a:ext cx="2578505"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Deploy</a:t>
              </a:r>
            </a:p>
          </p:txBody>
        </p:sp>
        <p:sp>
          <p:nvSpPr>
            <p:cNvPr id="1631" name="Lorem ipsum dolor sit amet, consectetur adipiscing elit, sed do incididunt ut labore et dolore magna aliqua orci porta non."/>
            <p:cNvSpPr txBox="1"/>
            <p:nvPr/>
          </p:nvSpPr>
          <p:spPr>
            <a:xfrm>
              <a:off x="19623631" y="9522675"/>
              <a:ext cx="2839217" cy="250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incididunt ut labore et dolore magna aliqua orci porta non.</a:t>
              </a:r>
            </a:p>
          </p:txBody>
        </p:sp>
        <p:sp>
          <p:nvSpPr>
            <p:cNvPr id="1632" name="Graphic 2"/>
            <p:cNvSpPr/>
            <p:nvPr/>
          </p:nvSpPr>
          <p:spPr>
            <a:xfrm>
              <a:off x="19479104" y="6480511"/>
              <a:ext cx="525153" cy="692441"/>
            </a:xfrm>
            <a:custGeom>
              <a:avLst/>
              <a:gdLst/>
              <a:ahLst/>
              <a:cxnLst>
                <a:cxn ang="0">
                  <a:pos x="wd2" y="hd2"/>
                </a:cxn>
                <a:cxn ang="5400000">
                  <a:pos x="wd2" y="hd2"/>
                </a:cxn>
                <a:cxn ang="10800000">
                  <a:pos x="wd2" y="hd2"/>
                </a:cxn>
                <a:cxn ang="16200000">
                  <a:pos x="wd2" y="hd2"/>
                </a:cxn>
              </a:cxnLst>
              <a:rect l="0" t="0" r="r" b="b"/>
              <a:pathLst>
                <a:path w="19668" h="20547" extrusionOk="0">
                  <a:moveTo>
                    <a:pt x="9834" y="20547"/>
                  </a:moveTo>
                  <a:cubicBezTo>
                    <a:pt x="9440" y="20547"/>
                    <a:pt x="9071" y="20396"/>
                    <a:pt x="8843" y="20141"/>
                  </a:cubicBezTo>
                  <a:lnTo>
                    <a:pt x="1811" y="12297"/>
                  </a:lnTo>
                  <a:cubicBezTo>
                    <a:pt x="-1329" y="8786"/>
                    <a:pt x="-283" y="3923"/>
                    <a:pt x="4148" y="1435"/>
                  </a:cubicBezTo>
                  <a:cubicBezTo>
                    <a:pt x="8579" y="-1053"/>
                    <a:pt x="14717" y="-224"/>
                    <a:pt x="17857" y="3287"/>
                  </a:cubicBezTo>
                  <a:cubicBezTo>
                    <a:pt x="20271" y="5986"/>
                    <a:pt x="20271" y="9598"/>
                    <a:pt x="17857" y="12297"/>
                  </a:cubicBezTo>
                  <a:lnTo>
                    <a:pt x="10825" y="20141"/>
                  </a:lnTo>
                  <a:cubicBezTo>
                    <a:pt x="10597" y="20396"/>
                    <a:pt x="10228" y="20547"/>
                    <a:pt x="9834" y="20547"/>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33" name="06"/>
            <p:cNvSpPr txBox="1"/>
            <p:nvPr/>
          </p:nvSpPr>
          <p:spPr>
            <a:xfrm>
              <a:off x="19487407" y="6560025"/>
              <a:ext cx="5251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FFFFF"/>
                  </a:solidFill>
                  <a:latin typeface="Arial"/>
                  <a:ea typeface="Arial"/>
                  <a:cs typeface="Arial"/>
                  <a:sym typeface="Arial"/>
                </a:defRPr>
              </a:lvl1pPr>
            </a:lstStyle>
            <a:p>
              <a:r>
                <a:rPr dirty="0">
                  <a:solidFill>
                    <a:schemeClr val="bg2"/>
                  </a:solidFill>
                </a:rPr>
                <a:t>06</a:t>
              </a:r>
            </a:p>
          </p:txBody>
        </p:sp>
        <p:sp>
          <p:nvSpPr>
            <p:cNvPr id="1635" name="Line"/>
            <p:cNvSpPr/>
            <p:nvPr/>
          </p:nvSpPr>
          <p:spPr>
            <a:xfrm flipV="1">
              <a:off x="19740144" y="7280500"/>
              <a:ext cx="0" cy="1619352"/>
            </a:xfrm>
            <a:prstGeom prst="line">
              <a:avLst/>
            </a:prstGeom>
            <a:ln w="25400">
              <a:solidFill>
                <a:schemeClr val="tx2"/>
              </a:solidFill>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B59D3764-2609-0B49-A9B6-9725673FB1EC}"/>
              </a:ext>
            </a:extLst>
          </p:cNvPr>
          <p:cNvGrpSpPr/>
          <p:nvPr/>
        </p:nvGrpSpPr>
        <p:grpSpPr>
          <a:xfrm>
            <a:off x="8227390" y="5976730"/>
            <a:ext cx="9782383" cy="216723"/>
            <a:chOff x="8227390" y="5976730"/>
            <a:chExt cx="9782383" cy="216723"/>
          </a:xfrm>
        </p:grpSpPr>
        <p:sp>
          <p:nvSpPr>
            <p:cNvPr id="1636" name="Triangle"/>
            <p:cNvSpPr/>
            <p:nvPr/>
          </p:nvSpPr>
          <p:spPr>
            <a:xfrm rot="10800000">
              <a:off x="8227390" y="5976730"/>
              <a:ext cx="216724" cy="2167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37" name="Triangle"/>
            <p:cNvSpPr/>
            <p:nvPr/>
          </p:nvSpPr>
          <p:spPr>
            <a:xfrm rot="10800000">
              <a:off x="17793050" y="5976730"/>
              <a:ext cx="216723" cy="2167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88"/>
                                        </p:tgtEl>
                                        <p:attrNameLst>
                                          <p:attrName>style.visibility</p:attrName>
                                        </p:attrNameLst>
                                      </p:cBhvr>
                                      <p:to>
                                        <p:strVal val="visible"/>
                                      </p:to>
                                    </p:set>
                                    <p:anim calcmode="lin" valueType="num">
                                      <p:cBhvr additive="base">
                                        <p:cTn id="13" dur="500" fill="hold"/>
                                        <p:tgtEl>
                                          <p:spTgt spid="1588"/>
                                        </p:tgtEl>
                                        <p:attrNameLst>
                                          <p:attrName>ppt_x</p:attrName>
                                        </p:attrNameLst>
                                      </p:cBhvr>
                                      <p:tavLst>
                                        <p:tav tm="0">
                                          <p:val>
                                            <p:strVal val="1+#ppt_w/2"/>
                                          </p:val>
                                        </p:tav>
                                        <p:tav tm="100000">
                                          <p:val>
                                            <p:strVal val="#ppt_x"/>
                                          </p:val>
                                        </p:tav>
                                      </p:tavLst>
                                    </p:anim>
                                    <p:anim calcmode="lin" valueType="num">
                                      <p:cBhvr additive="base">
                                        <p:cTn id="14" dur="500" fill="hold"/>
                                        <p:tgtEl>
                                          <p:spTgt spid="15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8"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84</a:t>
            </a:fld>
            <a:endParaRPr/>
          </a:p>
        </p:txBody>
      </p:sp>
      <p:sp>
        <p:nvSpPr>
          <p:cNvPr id="1641" name="Lorem ipsum dolor sit amet, consectetur adipiscing blandit elit, sed do eiusmod tempor incididunt ut labore et dolore magna aliqua. Arcu dictum varius duis at consectetur quis lorem donec. Volutpat maecenas volutpat blandit aliquam."/>
          <p:cNvSpPr txBox="1"/>
          <p:nvPr/>
        </p:nvSpPr>
        <p:spPr>
          <a:xfrm>
            <a:off x="12203224" y="4433484"/>
            <a:ext cx="9915156"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blandit elit, sed do eiusmod tempor incididunt ut labore et dolore magna aliqua. Arcu dictum varius duis at consectetur quis lorem donec. Volutpat maecenas volutpat blandit aliquam.</a:t>
            </a:r>
          </a:p>
        </p:txBody>
      </p:sp>
      <p:grpSp>
        <p:nvGrpSpPr>
          <p:cNvPr id="4" name="Group 3">
            <a:extLst>
              <a:ext uri="{FF2B5EF4-FFF2-40B4-BE49-F238E27FC236}">
                <a16:creationId xmlns:a16="http://schemas.microsoft.com/office/drawing/2014/main" id="{2D5C0B1A-C870-0B41-948C-6AA99D57BD97}"/>
              </a:ext>
            </a:extLst>
          </p:cNvPr>
          <p:cNvGrpSpPr/>
          <p:nvPr/>
        </p:nvGrpSpPr>
        <p:grpSpPr>
          <a:xfrm>
            <a:off x="12151507" y="2361152"/>
            <a:ext cx="9476542" cy="1858136"/>
            <a:chOff x="12151507" y="2361152"/>
            <a:chExt cx="9476542" cy="1858136"/>
          </a:xfrm>
        </p:grpSpPr>
        <p:sp>
          <p:nvSpPr>
            <p:cNvPr id="1640" name="PESTLE Analysis"/>
            <p:cNvSpPr txBox="1"/>
            <p:nvPr/>
          </p:nvSpPr>
          <p:spPr>
            <a:xfrm>
              <a:off x="12151507" y="2885787"/>
              <a:ext cx="9476542"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PESTLE Analysis</a:t>
              </a:r>
            </a:p>
          </p:txBody>
        </p:sp>
        <p:grpSp>
          <p:nvGrpSpPr>
            <p:cNvPr id="1644" name="Group"/>
            <p:cNvGrpSpPr/>
            <p:nvPr/>
          </p:nvGrpSpPr>
          <p:grpSpPr>
            <a:xfrm>
              <a:off x="12261574" y="2361152"/>
              <a:ext cx="3393043" cy="337336"/>
              <a:chOff x="0" y="-35984"/>
              <a:chExt cx="3393042" cy="337334"/>
            </a:xfrm>
          </p:grpSpPr>
          <p:sp>
            <p:nvSpPr>
              <p:cNvPr id="164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43" name="Subtitle Text"/>
              <p:cNvSpPr/>
              <p:nvPr/>
            </p:nvSpPr>
            <p:spPr>
              <a:xfrm>
                <a:off x="51716" y="-35984"/>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58CCB9F7-5035-3B46-99A6-F27A5499D6C4}"/>
              </a:ext>
            </a:extLst>
          </p:cNvPr>
          <p:cNvGrpSpPr/>
          <p:nvPr/>
        </p:nvGrpSpPr>
        <p:grpSpPr>
          <a:xfrm>
            <a:off x="12229424" y="6209844"/>
            <a:ext cx="9868604" cy="4907444"/>
            <a:chOff x="12229424" y="6209844"/>
            <a:chExt cx="9868604" cy="4907444"/>
          </a:xfrm>
        </p:grpSpPr>
        <p:sp>
          <p:nvSpPr>
            <p:cNvPr id="1645" name="Political"/>
            <p:cNvSpPr txBox="1"/>
            <p:nvPr/>
          </p:nvSpPr>
          <p:spPr>
            <a:xfrm>
              <a:off x="12729186" y="6209844"/>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Political</a:t>
              </a:r>
            </a:p>
          </p:txBody>
        </p:sp>
        <p:sp>
          <p:nvSpPr>
            <p:cNvPr id="1646" name="Lorem ipsum dolor sit amet, elit, sed do dolor sit eiusmod tempor"/>
            <p:cNvSpPr txBox="1"/>
            <p:nvPr/>
          </p:nvSpPr>
          <p:spPr>
            <a:xfrm>
              <a:off x="12235271" y="6791943"/>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647" name="Circle"/>
            <p:cNvSpPr/>
            <p:nvPr/>
          </p:nvSpPr>
          <p:spPr>
            <a:xfrm>
              <a:off x="12261032" y="6303093"/>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48" name="1"/>
            <p:cNvSpPr txBox="1"/>
            <p:nvPr/>
          </p:nvSpPr>
          <p:spPr>
            <a:xfrm>
              <a:off x="12261032" y="630506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1650" name="Economic"/>
            <p:cNvSpPr txBox="1"/>
            <p:nvPr/>
          </p:nvSpPr>
          <p:spPr>
            <a:xfrm>
              <a:off x="18046253" y="6209844"/>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Economic</a:t>
              </a:r>
            </a:p>
          </p:txBody>
        </p:sp>
        <p:sp>
          <p:nvSpPr>
            <p:cNvPr id="1651" name="Lorem ipsum dolor sit amet, elit, sed do dolor sit eiusmod tempor"/>
            <p:cNvSpPr txBox="1"/>
            <p:nvPr/>
          </p:nvSpPr>
          <p:spPr>
            <a:xfrm>
              <a:off x="17552338" y="6791943"/>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652" name="Circle"/>
            <p:cNvSpPr/>
            <p:nvPr/>
          </p:nvSpPr>
          <p:spPr>
            <a:xfrm>
              <a:off x="17578099" y="6303093"/>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53" name="2"/>
            <p:cNvSpPr txBox="1"/>
            <p:nvPr/>
          </p:nvSpPr>
          <p:spPr>
            <a:xfrm>
              <a:off x="17578099" y="6305068"/>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656" name="Legal"/>
            <p:cNvSpPr txBox="1"/>
            <p:nvPr/>
          </p:nvSpPr>
          <p:spPr>
            <a:xfrm>
              <a:off x="12723340" y="9657448"/>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Legal</a:t>
              </a:r>
            </a:p>
          </p:txBody>
        </p:sp>
        <p:sp>
          <p:nvSpPr>
            <p:cNvPr id="1657" name="Lorem ipsum dolor sit amet, elit, sed do dolor sit eiusmod tempor"/>
            <p:cNvSpPr txBox="1"/>
            <p:nvPr/>
          </p:nvSpPr>
          <p:spPr>
            <a:xfrm>
              <a:off x="12229425" y="10239547"/>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658" name="Circle"/>
            <p:cNvSpPr/>
            <p:nvPr/>
          </p:nvSpPr>
          <p:spPr>
            <a:xfrm>
              <a:off x="12255186" y="9750697"/>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59" name="5"/>
            <p:cNvSpPr txBox="1"/>
            <p:nvPr/>
          </p:nvSpPr>
          <p:spPr>
            <a:xfrm>
              <a:off x="12255186" y="9752672"/>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sp>
          <p:nvSpPr>
            <p:cNvPr id="1661" name="Environmental"/>
            <p:cNvSpPr txBox="1"/>
            <p:nvPr/>
          </p:nvSpPr>
          <p:spPr>
            <a:xfrm>
              <a:off x="18040407" y="9657448"/>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Environmental</a:t>
              </a:r>
            </a:p>
          </p:txBody>
        </p:sp>
        <p:sp>
          <p:nvSpPr>
            <p:cNvPr id="1662" name="Lorem ipsum dolor sit amet, elit, sed do dolor sit eiusmod tempor"/>
            <p:cNvSpPr txBox="1"/>
            <p:nvPr/>
          </p:nvSpPr>
          <p:spPr>
            <a:xfrm>
              <a:off x="17546492" y="10239547"/>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663" name="Circle"/>
            <p:cNvSpPr/>
            <p:nvPr/>
          </p:nvSpPr>
          <p:spPr>
            <a:xfrm>
              <a:off x="17572253" y="9750697"/>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64" name="6"/>
            <p:cNvSpPr txBox="1"/>
            <p:nvPr/>
          </p:nvSpPr>
          <p:spPr>
            <a:xfrm>
              <a:off x="17572253" y="9752672"/>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sp>
          <p:nvSpPr>
            <p:cNvPr id="1667" name="Social"/>
            <p:cNvSpPr txBox="1"/>
            <p:nvPr/>
          </p:nvSpPr>
          <p:spPr>
            <a:xfrm>
              <a:off x="12723339" y="7933646"/>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Social</a:t>
              </a:r>
            </a:p>
          </p:txBody>
        </p:sp>
        <p:sp>
          <p:nvSpPr>
            <p:cNvPr id="1668" name="Lorem ipsum dolor sit amet, elit, sed do dolor sit eiusmod tempor"/>
            <p:cNvSpPr txBox="1"/>
            <p:nvPr/>
          </p:nvSpPr>
          <p:spPr>
            <a:xfrm>
              <a:off x="12229424" y="8515745"/>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669" name="Circle"/>
            <p:cNvSpPr/>
            <p:nvPr/>
          </p:nvSpPr>
          <p:spPr>
            <a:xfrm>
              <a:off x="12255185" y="8026895"/>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70" name="3"/>
            <p:cNvSpPr txBox="1"/>
            <p:nvPr/>
          </p:nvSpPr>
          <p:spPr>
            <a:xfrm>
              <a:off x="12255185" y="802887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672" name="Technological"/>
            <p:cNvSpPr txBox="1"/>
            <p:nvPr/>
          </p:nvSpPr>
          <p:spPr>
            <a:xfrm>
              <a:off x="18040406" y="7933646"/>
              <a:ext cx="35892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Technological</a:t>
              </a:r>
            </a:p>
          </p:txBody>
        </p:sp>
        <p:sp>
          <p:nvSpPr>
            <p:cNvPr id="1673" name="Lorem ipsum dolor sit amet, elit, sed do dolor sit eiusmod tempor"/>
            <p:cNvSpPr txBox="1"/>
            <p:nvPr/>
          </p:nvSpPr>
          <p:spPr>
            <a:xfrm>
              <a:off x="17546491" y="8515745"/>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674" name="Circle"/>
            <p:cNvSpPr/>
            <p:nvPr/>
          </p:nvSpPr>
          <p:spPr>
            <a:xfrm>
              <a:off x="17572252" y="8026895"/>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75" name="4"/>
            <p:cNvSpPr txBox="1"/>
            <p:nvPr/>
          </p:nvSpPr>
          <p:spPr>
            <a:xfrm>
              <a:off x="17572252" y="8028870"/>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grpSp>
      <p:grpSp>
        <p:nvGrpSpPr>
          <p:cNvPr id="2" name="Group 1">
            <a:extLst>
              <a:ext uri="{FF2B5EF4-FFF2-40B4-BE49-F238E27FC236}">
                <a16:creationId xmlns:a16="http://schemas.microsoft.com/office/drawing/2014/main" id="{9DC09E21-631A-D34B-85A6-6D9804D40741}"/>
              </a:ext>
            </a:extLst>
          </p:cNvPr>
          <p:cNvGrpSpPr/>
          <p:nvPr/>
        </p:nvGrpSpPr>
        <p:grpSpPr>
          <a:xfrm>
            <a:off x="2395415" y="3209936"/>
            <a:ext cx="7660703" cy="7660564"/>
            <a:chOff x="2395415" y="3209936"/>
            <a:chExt cx="7660703" cy="7660564"/>
          </a:xfrm>
        </p:grpSpPr>
        <p:sp>
          <p:nvSpPr>
            <p:cNvPr id="1678" name="Shape"/>
            <p:cNvSpPr/>
            <p:nvPr/>
          </p:nvSpPr>
          <p:spPr>
            <a:xfrm>
              <a:off x="5936930" y="7520698"/>
              <a:ext cx="3576871" cy="3345846"/>
            </a:xfrm>
            <a:custGeom>
              <a:avLst/>
              <a:gdLst/>
              <a:ahLst/>
              <a:cxnLst>
                <a:cxn ang="0">
                  <a:pos x="wd2" y="hd2"/>
                </a:cxn>
                <a:cxn ang="5400000">
                  <a:pos x="wd2" y="hd2"/>
                </a:cxn>
                <a:cxn ang="10800000">
                  <a:pos x="wd2" y="hd2"/>
                </a:cxn>
                <a:cxn ang="16200000">
                  <a:pos x="wd2" y="hd2"/>
                </a:cxn>
              </a:cxnLst>
              <a:rect l="0" t="0" r="r" b="b"/>
              <a:pathLst>
                <a:path w="21583" h="21600" extrusionOk="0">
                  <a:moveTo>
                    <a:pt x="6317" y="0"/>
                  </a:moveTo>
                  <a:cubicBezTo>
                    <a:pt x="5881" y="744"/>
                    <a:pt x="5293" y="1372"/>
                    <a:pt x="4598" y="1837"/>
                  </a:cubicBezTo>
                  <a:cubicBezTo>
                    <a:pt x="3829" y="2352"/>
                    <a:pt x="2951" y="2652"/>
                    <a:pt x="2045" y="2711"/>
                  </a:cubicBezTo>
                  <a:lnTo>
                    <a:pt x="1972" y="10357"/>
                  </a:lnTo>
                  <a:cubicBezTo>
                    <a:pt x="919" y="10198"/>
                    <a:pt x="-17" y="11084"/>
                    <a:pt x="1" y="12221"/>
                  </a:cubicBezTo>
                  <a:cubicBezTo>
                    <a:pt x="18" y="13355"/>
                    <a:pt x="976" y="14206"/>
                    <a:pt x="2021" y="14015"/>
                  </a:cubicBezTo>
                  <a:lnTo>
                    <a:pt x="2030" y="21600"/>
                  </a:lnTo>
                  <a:cubicBezTo>
                    <a:pt x="6073" y="21541"/>
                    <a:pt x="10032" y="20354"/>
                    <a:pt x="13516" y="18157"/>
                  </a:cubicBezTo>
                  <a:cubicBezTo>
                    <a:pt x="16822" y="16072"/>
                    <a:pt x="19594" y="13142"/>
                    <a:pt x="21583" y="9629"/>
                  </a:cubicBezTo>
                  <a:lnTo>
                    <a:pt x="15897" y="6014"/>
                  </a:lnTo>
                  <a:cubicBezTo>
                    <a:pt x="15176" y="7173"/>
                    <a:pt x="13674" y="7406"/>
                    <a:pt x="12674" y="6516"/>
                  </a:cubicBezTo>
                  <a:cubicBezTo>
                    <a:pt x="11892" y="5820"/>
                    <a:pt x="11686" y="4626"/>
                    <a:pt x="12185" y="3677"/>
                  </a:cubicBezTo>
                  <a:lnTo>
                    <a:pt x="6317" y="0"/>
                  </a:ln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79" name="Shape"/>
            <p:cNvSpPr/>
            <p:nvPr/>
          </p:nvSpPr>
          <p:spPr>
            <a:xfrm>
              <a:off x="2955288" y="3209936"/>
              <a:ext cx="3557741" cy="3332752"/>
            </a:xfrm>
            <a:custGeom>
              <a:avLst/>
              <a:gdLst/>
              <a:ahLst/>
              <a:cxnLst>
                <a:cxn ang="0">
                  <a:pos x="wd2" y="hd2"/>
                </a:cxn>
                <a:cxn ang="5400000">
                  <a:pos x="wd2" y="hd2"/>
                </a:cxn>
                <a:cxn ang="10800000">
                  <a:pos x="wd2" y="hd2"/>
                </a:cxn>
                <a:cxn ang="16200000">
                  <a:pos x="wd2" y="hd2"/>
                </a:cxn>
              </a:cxnLst>
              <a:rect l="0" t="0" r="r" b="b"/>
              <a:pathLst>
                <a:path w="21500" h="21600" extrusionOk="0">
                  <a:moveTo>
                    <a:pt x="0" y="11945"/>
                  </a:moveTo>
                  <a:lnTo>
                    <a:pt x="5623" y="15531"/>
                  </a:lnTo>
                  <a:cubicBezTo>
                    <a:pt x="6350" y="14555"/>
                    <a:pt x="7657" y="14348"/>
                    <a:pt x="8617" y="15056"/>
                  </a:cubicBezTo>
                  <a:cubicBezTo>
                    <a:pt x="9465" y="15681"/>
                    <a:pt x="9790" y="16857"/>
                    <a:pt x="9398" y="17878"/>
                  </a:cubicBezTo>
                  <a:lnTo>
                    <a:pt x="15275" y="21600"/>
                  </a:lnTo>
                  <a:cubicBezTo>
                    <a:pt x="15746" y="20817"/>
                    <a:pt x="16389" y="20170"/>
                    <a:pt x="17147" y="19716"/>
                  </a:cubicBezTo>
                  <a:cubicBezTo>
                    <a:pt x="17885" y="19275"/>
                    <a:pt x="18711" y="19029"/>
                    <a:pt x="19556" y="18999"/>
                  </a:cubicBezTo>
                  <a:lnTo>
                    <a:pt x="19556" y="11460"/>
                  </a:lnTo>
                  <a:cubicBezTo>
                    <a:pt x="20526" y="11574"/>
                    <a:pt x="21397" y="10815"/>
                    <a:pt x="21491" y="9773"/>
                  </a:cubicBezTo>
                  <a:cubicBezTo>
                    <a:pt x="21600" y="8577"/>
                    <a:pt x="20673" y="7567"/>
                    <a:pt x="19556" y="7665"/>
                  </a:cubicBezTo>
                  <a:lnTo>
                    <a:pt x="19556" y="0"/>
                  </a:lnTo>
                  <a:cubicBezTo>
                    <a:pt x="15892" y="34"/>
                    <a:pt x="12289" y="1003"/>
                    <a:pt x="9045" y="2827"/>
                  </a:cubicBezTo>
                  <a:cubicBezTo>
                    <a:pt x="5312" y="4926"/>
                    <a:pt x="2184" y="8079"/>
                    <a:pt x="0" y="11945"/>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80" name="Shape"/>
            <p:cNvSpPr/>
            <p:nvPr/>
          </p:nvSpPr>
          <p:spPr>
            <a:xfrm>
              <a:off x="6270934" y="3210694"/>
              <a:ext cx="3232068" cy="3331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 y="7241"/>
                  </a:lnTo>
                  <a:cubicBezTo>
                    <a:pt x="1330" y="7437"/>
                    <a:pt x="2244" y="8623"/>
                    <a:pt x="2063" y="9906"/>
                  </a:cubicBezTo>
                  <a:cubicBezTo>
                    <a:pt x="1920" y="10922"/>
                    <a:pt x="1099" y="11724"/>
                    <a:pt x="52" y="11868"/>
                  </a:cubicBezTo>
                  <a:lnTo>
                    <a:pt x="10" y="18978"/>
                  </a:lnTo>
                  <a:cubicBezTo>
                    <a:pt x="988" y="19037"/>
                    <a:pt x="1938" y="19321"/>
                    <a:pt x="2780" y="19807"/>
                  </a:cubicBezTo>
                  <a:cubicBezTo>
                    <a:pt x="3560" y="20258"/>
                    <a:pt x="4227" y="20870"/>
                    <a:pt x="4734" y="21600"/>
                  </a:cubicBezTo>
                  <a:lnTo>
                    <a:pt x="11462" y="17742"/>
                  </a:lnTo>
                  <a:cubicBezTo>
                    <a:pt x="11879" y="18644"/>
                    <a:pt x="12956" y="19066"/>
                    <a:pt x="13901" y="18698"/>
                  </a:cubicBezTo>
                  <a:cubicBezTo>
                    <a:pt x="15061" y="18246"/>
                    <a:pt x="15499" y="16875"/>
                    <a:pt x="14806" y="15867"/>
                  </a:cubicBezTo>
                  <a:lnTo>
                    <a:pt x="21600" y="11969"/>
                  </a:lnTo>
                  <a:cubicBezTo>
                    <a:pt x="19460" y="8536"/>
                    <a:pt x="16493" y="5658"/>
                    <a:pt x="12954" y="3582"/>
                  </a:cubicBezTo>
                  <a:cubicBezTo>
                    <a:pt x="9043" y="1288"/>
                    <a:pt x="4570" y="51"/>
                    <a:pt x="0" y="0"/>
                  </a:cubicBez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81" name="Shape"/>
            <p:cNvSpPr/>
            <p:nvPr/>
          </p:nvSpPr>
          <p:spPr>
            <a:xfrm>
              <a:off x="7014784" y="5125400"/>
              <a:ext cx="3041334" cy="3820633"/>
            </a:xfrm>
            <a:custGeom>
              <a:avLst/>
              <a:gdLst/>
              <a:ahLst/>
              <a:cxnLst>
                <a:cxn ang="0">
                  <a:pos x="wd2" y="hd2"/>
                </a:cxn>
                <a:cxn ang="5400000">
                  <a:pos x="wd2" y="hd2"/>
                </a:cxn>
                <a:cxn ang="10800000">
                  <a:pos x="wd2" y="hd2"/>
                </a:cxn>
                <a:cxn ang="16200000">
                  <a:pos x="wd2" y="hd2"/>
                </a:cxn>
              </a:cxnLst>
              <a:rect l="0" t="0" r="r" b="b"/>
              <a:pathLst>
                <a:path w="21542" h="21600" extrusionOk="0">
                  <a:moveTo>
                    <a:pt x="0" y="8371"/>
                  </a:moveTo>
                  <a:lnTo>
                    <a:pt x="6733" y="5275"/>
                  </a:lnTo>
                  <a:cubicBezTo>
                    <a:pt x="7479" y="5967"/>
                    <a:pt x="8708" y="6182"/>
                    <a:pt x="9749" y="5802"/>
                  </a:cubicBezTo>
                  <a:cubicBezTo>
                    <a:pt x="10993" y="5347"/>
                    <a:pt x="11592" y="4207"/>
                    <a:pt x="11127" y="3180"/>
                  </a:cubicBezTo>
                  <a:lnTo>
                    <a:pt x="17886" y="0"/>
                  </a:lnTo>
                  <a:cubicBezTo>
                    <a:pt x="20338" y="3381"/>
                    <a:pt x="21600" y="7228"/>
                    <a:pt x="21539" y="11134"/>
                  </a:cubicBezTo>
                  <a:cubicBezTo>
                    <a:pt x="21483" y="14807"/>
                    <a:pt x="20256" y="18409"/>
                    <a:pt x="17975" y="21600"/>
                  </a:cubicBezTo>
                  <a:lnTo>
                    <a:pt x="10883" y="18240"/>
                  </a:lnTo>
                  <a:cubicBezTo>
                    <a:pt x="10397" y="19316"/>
                    <a:pt x="8725" y="19687"/>
                    <a:pt x="7614" y="18964"/>
                  </a:cubicBezTo>
                  <a:cubicBezTo>
                    <a:pt x="6702" y="18371"/>
                    <a:pt x="6626" y="17281"/>
                    <a:pt x="7450" y="16611"/>
                  </a:cubicBezTo>
                  <a:lnTo>
                    <a:pt x="77" y="13199"/>
                  </a:lnTo>
                  <a:cubicBezTo>
                    <a:pt x="533" y="12522"/>
                    <a:pt x="786" y="11771"/>
                    <a:pt x="817" y="11003"/>
                  </a:cubicBezTo>
                  <a:cubicBezTo>
                    <a:pt x="854" y="10082"/>
                    <a:pt x="571" y="9172"/>
                    <a:pt x="0" y="8371"/>
                  </a:cubicBez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82" name="Shape"/>
            <p:cNvSpPr/>
            <p:nvPr/>
          </p:nvSpPr>
          <p:spPr>
            <a:xfrm>
              <a:off x="2944229" y="7521305"/>
              <a:ext cx="3253349" cy="3349195"/>
            </a:xfrm>
            <a:custGeom>
              <a:avLst/>
              <a:gdLst/>
              <a:ahLst/>
              <a:cxnLst>
                <a:cxn ang="0">
                  <a:pos x="wd2" y="hd2"/>
                </a:cxn>
                <a:cxn ang="5400000">
                  <a:pos x="wd2" y="hd2"/>
                </a:cxn>
                <a:cxn ang="10800000">
                  <a:pos x="wd2" y="hd2"/>
                </a:cxn>
                <a:cxn ang="16200000">
                  <a:pos x="wd2" y="hd2"/>
                </a:cxn>
              </a:cxnLst>
              <a:rect l="0" t="0" r="r" b="b"/>
              <a:pathLst>
                <a:path w="21600" h="21600" extrusionOk="0">
                  <a:moveTo>
                    <a:pt x="16744" y="0"/>
                  </a:moveTo>
                  <a:cubicBezTo>
                    <a:pt x="17253" y="777"/>
                    <a:pt x="17943" y="1428"/>
                    <a:pt x="18757" y="1901"/>
                  </a:cubicBezTo>
                  <a:cubicBezTo>
                    <a:pt x="19612" y="2397"/>
                    <a:pt x="20580" y="2681"/>
                    <a:pt x="21574" y="2729"/>
                  </a:cubicBezTo>
                  <a:lnTo>
                    <a:pt x="21571" y="9788"/>
                  </a:lnTo>
                  <a:cubicBezTo>
                    <a:pt x="20311" y="9932"/>
                    <a:pt x="19374" y="10988"/>
                    <a:pt x="19413" y="12220"/>
                  </a:cubicBezTo>
                  <a:cubicBezTo>
                    <a:pt x="19450" y="13383"/>
                    <a:pt x="20356" y="14345"/>
                    <a:pt x="21545" y="14484"/>
                  </a:cubicBezTo>
                  <a:lnTo>
                    <a:pt x="21600" y="21600"/>
                  </a:lnTo>
                  <a:cubicBezTo>
                    <a:pt x="16971" y="21590"/>
                    <a:pt x="12434" y="20338"/>
                    <a:pt x="8491" y="17983"/>
                  </a:cubicBezTo>
                  <a:cubicBezTo>
                    <a:pt x="4994" y="15895"/>
                    <a:pt x="2078" y="13005"/>
                    <a:pt x="0" y="9567"/>
                  </a:cubicBezTo>
                  <a:lnTo>
                    <a:pt x="6695" y="5772"/>
                  </a:lnTo>
                  <a:cubicBezTo>
                    <a:pt x="6007" y="4982"/>
                    <a:pt x="6130" y="3795"/>
                    <a:pt x="6966" y="3154"/>
                  </a:cubicBezTo>
                  <a:cubicBezTo>
                    <a:pt x="7962" y="2390"/>
                    <a:pt x="9433" y="2742"/>
                    <a:pt x="9949" y="3868"/>
                  </a:cubicBezTo>
                  <a:lnTo>
                    <a:pt x="16744" y="0"/>
                  </a:ln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83" name="Shape"/>
            <p:cNvSpPr/>
            <p:nvPr/>
          </p:nvSpPr>
          <p:spPr>
            <a:xfrm>
              <a:off x="2395415" y="5122682"/>
              <a:ext cx="3049333" cy="3817724"/>
            </a:xfrm>
            <a:custGeom>
              <a:avLst/>
              <a:gdLst/>
              <a:ahLst/>
              <a:cxnLst>
                <a:cxn ang="0">
                  <a:pos x="wd2" y="hd2"/>
                </a:cxn>
                <a:cxn ang="5400000">
                  <a:pos x="wd2" y="hd2"/>
                </a:cxn>
                <a:cxn ang="10800000">
                  <a:pos x="wd2" y="hd2"/>
                </a:cxn>
                <a:cxn ang="16200000">
                  <a:pos x="wd2" y="hd2"/>
                </a:cxn>
              </a:cxnLst>
              <a:rect l="0" t="0" r="r" b="b"/>
              <a:pathLst>
                <a:path w="21488" h="21600" extrusionOk="0">
                  <a:moveTo>
                    <a:pt x="3676" y="0"/>
                  </a:moveTo>
                  <a:lnTo>
                    <a:pt x="10655" y="3282"/>
                  </a:lnTo>
                  <a:cubicBezTo>
                    <a:pt x="11148" y="2441"/>
                    <a:pt x="12409" y="2093"/>
                    <a:pt x="13442" y="2513"/>
                  </a:cubicBezTo>
                  <a:cubicBezTo>
                    <a:pt x="14590" y="2979"/>
                    <a:pt x="14948" y="4159"/>
                    <a:pt x="14195" y="4997"/>
                  </a:cubicBezTo>
                  <a:lnTo>
                    <a:pt x="21488" y="8404"/>
                  </a:lnTo>
                  <a:cubicBezTo>
                    <a:pt x="20958" y="9124"/>
                    <a:pt x="20676" y="9945"/>
                    <a:pt x="20673" y="10782"/>
                  </a:cubicBezTo>
                  <a:cubicBezTo>
                    <a:pt x="20670" y="11617"/>
                    <a:pt x="20944" y="12438"/>
                    <a:pt x="21468" y="13160"/>
                  </a:cubicBezTo>
                  <a:lnTo>
                    <a:pt x="14654" y="16383"/>
                  </a:lnTo>
                  <a:cubicBezTo>
                    <a:pt x="13837" y="15485"/>
                    <a:pt x="12282" y="15267"/>
                    <a:pt x="11134" y="15889"/>
                  </a:cubicBezTo>
                  <a:cubicBezTo>
                    <a:pt x="10104" y="16448"/>
                    <a:pt x="9731" y="17523"/>
                    <a:pt x="10252" y="18429"/>
                  </a:cubicBezTo>
                  <a:lnTo>
                    <a:pt x="3589" y="21600"/>
                  </a:lnTo>
                  <a:cubicBezTo>
                    <a:pt x="1127" y="18179"/>
                    <a:pt x="-112" y="14279"/>
                    <a:pt x="8" y="10330"/>
                  </a:cubicBezTo>
                  <a:cubicBezTo>
                    <a:pt x="119" y="6692"/>
                    <a:pt x="1381" y="3138"/>
                    <a:pt x="3676" y="0"/>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84" name="P"/>
            <p:cNvSpPr txBox="1"/>
            <p:nvPr/>
          </p:nvSpPr>
          <p:spPr>
            <a:xfrm>
              <a:off x="4609367" y="4228044"/>
              <a:ext cx="807832" cy="77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a:t>
              </a:r>
            </a:p>
          </p:txBody>
        </p:sp>
        <p:sp>
          <p:nvSpPr>
            <p:cNvPr id="1685" name="E"/>
            <p:cNvSpPr txBox="1"/>
            <p:nvPr/>
          </p:nvSpPr>
          <p:spPr>
            <a:xfrm>
              <a:off x="7180249" y="4228044"/>
              <a:ext cx="807832" cy="77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a:t>
              </a:r>
            </a:p>
          </p:txBody>
        </p:sp>
        <p:sp>
          <p:nvSpPr>
            <p:cNvPr id="1686" name="S"/>
            <p:cNvSpPr txBox="1"/>
            <p:nvPr/>
          </p:nvSpPr>
          <p:spPr>
            <a:xfrm>
              <a:off x="8497521" y="6647145"/>
              <a:ext cx="807832" cy="777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a:t>
              </a:r>
            </a:p>
          </p:txBody>
        </p:sp>
        <p:sp>
          <p:nvSpPr>
            <p:cNvPr id="1687" name="T"/>
            <p:cNvSpPr txBox="1"/>
            <p:nvPr/>
          </p:nvSpPr>
          <p:spPr>
            <a:xfrm>
              <a:off x="7052930" y="8919316"/>
              <a:ext cx="807832" cy="777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a:t>
              </a:r>
            </a:p>
          </p:txBody>
        </p:sp>
        <p:sp>
          <p:nvSpPr>
            <p:cNvPr id="1688" name="L"/>
            <p:cNvSpPr txBox="1"/>
            <p:nvPr/>
          </p:nvSpPr>
          <p:spPr>
            <a:xfrm>
              <a:off x="4527136" y="8919316"/>
              <a:ext cx="807832" cy="777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L</a:t>
              </a:r>
            </a:p>
          </p:txBody>
        </p:sp>
        <p:sp>
          <p:nvSpPr>
            <p:cNvPr id="1689" name="E"/>
            <p:cNvSpPr txBox="1"/>
            <p:nvPr/>
          </p:nvSpPr>
          <p:spPr>
            <a:xfrm>
              <a:off x="3149182" y="6647145"/>
              <a:ext cx="807832" cy="777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5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a:t>
              </a:r>
            </a:p>
          </p:txBody>
        </p:sp>
        <p:sp>
          <p:nvSpPr>
            <p:cNvPr id="1690" name="Circle"/>
            <p:cNvSpPr/>
            <p:nvPr/>
          </p:nvSpPr>
          <p:spPr>
            <a:xfrm>
              <a:off x="4690148" y="5485893"/>
              <a:ext cx="3099646" cy="3099646"/>
            </a:xfrm>
            <a:prstGeom prst="ellipse">
              <a:avLst/>
            </a:prstGeom>
            <a:solidFill>
              <a:schemeClr val="bg2">
                <a:alpha val="53596"/>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91" name="PESTLE"/>
            <p:cNvSpPr txBox="1"/>
            <p:nvPr/>
          </p:nvSpPr>
          <p:spPr>
            <a:xfrm>
              <a:off x="5455189" y="6778423"/>
              <a:ext cx="1544156" cy="4730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PESTLE</a:t>
              </a:r>
            </a:p>
          </p:txBody>
        </p:sp>
        <p:sp>
          <p:nvSpPr>
            <p:cNvPr id="1692" name="Circle"/>
            <p:cNvSpPr/>
            <p:nvPr/>
          </p:nvSpPr>
          <p:spPr>
            <a:xfrm>
              <a:off x="5364379" y="5473334"/>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93" name="1"/>
            <p:cNvSpPr txBox="1"/>
            <p:nvPr/>
          </p:nvSpPr>
          <p:spPr>
            <a:xfrm>
              <a:off x="5364379" y="547530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695" name="Circle"/>
            <p:cNvSpPr/>
            <p:nvPr/>
          </p:nvSpPr>
          <p:spPr>
            <a:xfrm>
              <a:off x="6836666" y="5473334"/>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96" name="2"/>
            <p:cNvSpPr txBox="1"/>
            <p:nvPr/>
          </p:nvSpPr>
          <p:spPr>
            <a:xfrm>
              <a:off x="6836666" y="5475309"/>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1698" name="Circle"/>
            <p:cNvSpPr/>
            <p:nvPr/>
          </p:nvSpPr>
          <p:spPr>
            <a:xfrm>
              <a:off x="7577813" y="6823426"/>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699" name="3"/>
            <p:cNvSpPr txBox="1"/>
            <p:nvPr/>
          </p:nvSpPr>
          <p:spPr>
            <a:xfrm>
              <a:off x="7577813" y="682540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701" name="Circle"/>
            <p:cNvSpPr/>
            <p:nvPr/>
          </p:nvSpPr>
          <p:spPr>
            <a:xfrm>
              <a:off x="4480118" y="6823426"/>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02" name="6"/>
            <p:cNvSpPr txBox="1"/>
            <p:nvPr/>
          </p:nvSpPr>
          <p:spPr>
            <a:xfrm>
              <a:off x="4480118" y="682540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sp>
          <p:nvSpPr>
            <p:cNvPr id="1704" name="Circle"/>
            <p:cNvSpPr/>
            <p:nvPr/>
          </p:nvSpPr>
          <p:spPr>
            <a:xfrm>
              <a:off x="6843422" y="8209384"/>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05" name="4"/>
            <p:cNvSpPr txBox="1"/>
            <p:nvPr/>
          </p:nvSpPr>
          <p:spPr>
            <a:xfrm>
              <a:off x="6843422" y="821135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707" name="Circle"/>
            <p:cNvSpPr/>
            <p:nvPr/>
          </p:nvSpPr>
          <p:spPr>
            <a:xfrm>
              <a:off x="5296101" y="8209384"/>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08" name="5"/>
            <p:cNvSpPr txBox="1"/>
            <p:nvPr/>
          </p:nvSpPr>
          <p:spPr>
            <a:xfrm>
              <a:off x="5296101" y="821135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41"/>
                                        </p:tgtEl>
                                        <p:attrNameLst>
                                          <p:attrName>style.visibility</p:attrName>
                                        </p:attrNameLst>
                                      </p:cBhvr>
                                      <p:to>
                                        <p:strVal val="visible"/>
                                      </p:to>
                                    </p:set>
                                    <p:anim calcmode="lin" valueType="num">
                                      <p:cBhvr additive="base">
                                        <p:cTn id="21" dur="500" fill="hold"/>
                                        <p:tgtEl>
                                          <p:spTgt spid="1641"/>
                                        </p:tgtEl>
                                        <p:attrNameLst>
                                          <p:attrName>ppt_x</p:attrName>
                                        </p:attrNameLst>
                                      </p:cBhvr>
                                      <p:tavLst>
                                        <p:tav tm="0">
                                          <p:val>
                                            <p:strVal val="#ppt_x"/>
                                          </p:val>
                                        </p:tav>
                                        <p:tav tm="100000">
                                          <p:val>
                                            <p:strVal val="#ppt_x"/>
                                          </p:val>
                                        </p:tav>
                                      </p:tavLst>
                                    </p:anim>
                                    <p:anim calcmode="lin" valueType="num">
                                      <p:cBhvr additive="base">
                                        <p:cTn id="22" dur="500" fill="hold"/>
                                        <p:tgtEl>
                                          <p:spTgt spid="164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85</a:t>
            </a:fld>
            <a:endParaRPr/>
          </a:p>
        </p:txBody>
      </p:sp>
      <p:grpSp>
        <p:nvGrpSpPr>
          <p:cNvPr id="4" name="Group 3">
            <a:extLst>
              <a:ext uri="{FF2B5EF4-FFF2-40B4-BE49-F238E27FC236}">
                <a16:creationId xmlns:a16="http://schemas.microsoft.com/office/drawing/2014/main" id="{21F1C1B0-959C-8042-A96D-F49994479F4E}"/>
              </a:ext>
            </a:extLst>
          </p:cNvPr>
          <p:cNvGrpSpPr/>
          <p:nvPr/>
        </p:nvGrpSpPr>
        <p:grpSpPr>
          <a:xfrm>
            <a:off x="5905677" y="4828485"/>
            <a:ext cx="11882208" cy="6531269"/>
            <a:chOff x="5905677" y="4828485"/>
            <a:chExt cx="11882208" cy="6531269"/>
          </a:xfrm>
        </p:grpSpPr>
        <p:sp>
          <p:nvSpPr>
            <p:cNvPr id="1713" name="Circle"/>
            <p:cNvSpPr/>
            <p:nvPr/>
          </p:nvSpPr>
          <p:spPr>
            <a:xfrm>
              <a:off x="8650188" y="6936402"/>
              <a:ext cx="2314962" cy="2314961"/>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4" name="Circle"/>
            <p:cNvSpPr/>
            <p:nvPr/>
          </p:nvSpPr>
          <p:spPr>
            <a:xfrm>
              <a:off x="13357435" y="6936402"/>
              <a:ext cx="2314961" cy="2314961"/>
            </a:xfrm>
            <a:prstGeom prst="ellipse">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5" name="Shape"/>
            <p:cNvSpPr/>
            <p:nvPr/>
          </p:nvSpPr>
          <p:spPr>
            <a:xfrm>
              <a:off x="7224754" y="4828485"/>
              <a:ext cx="4382913" cy="2319750"/>
            </a:xfrm>
            <a:custGeom>
              <a:avLst/>
              <a:gdLst/>
              <a:ahLst/>
              <a:cxnLst>
                <a:cxn ang="0">
                  <a:pos x="wd2" y="hd2"/>
                </a:cxn>
                <a:cxn ang="5400000">
                  <a:pos x="wd2" y="hd2"/>
                </a:cxn>
                <a:cxn ang="10800000">
                  <a:pos x="wd2" y="hd2"/>
                </a:cxn>
                <a:cxn ang="16200000">
                  <a:pos x="wd2" y="hd2"/>
                </a:cxn>
              </a:cxnLst>
              <a:rect l="0" t="0" r="r" b="b"/>
              <a:pathLst>
                <a:path w="21600" h="20854" extrusionOk="0">
                  <a:moveTo>
                    <a:pt x="21600" y="4918"/>
                  </a:moveTo>
                  <a:lnTo>
                    <a:pt x="21215" y="14007"/>
                  </a:lnTo>
                  <a:lnTo>
                    <a:pt x="16324" y="18208"/>
                  </a:lnTo>
                  <a:cubicBezTo>
                    <a:pt x="14985" y="16797"/>
                    <a:pt x="13430" y="16216"/>
                    <a:pt x="11895" y="16554"/>
                  </a:cubicBezTo>
                  <a:cubicBezTo>
                    <a:pt x="10156" y="16937"/>
                    <a:pt x="8553" y="18466"/>
                    <a:pt x="7389" y="20854"/>
                  </a:cubicBezTo>
                  <a:lnTo>
                    <a:pt x="5145" y="12078"/>
                  </a:lnTo>
                  <a:lnTo>
                    <a:pt x="0" y="11470"/>
                  </a:lnTo>
                  <a:cubicBezTo>
                    <a:pt x="2531" y="5430"/>
                    <a:pt x="6253" y="1429"/>
                    <a:pt x="10376" y="315"/>
                  </a:cubicBezTo>
                  <a:cubicBezTo>
                    <a:pt x="14301" y="-746"/>
                    <a:pt x="18302" y="895"/>
                    <a:pt x="21600" y="4918"/>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6" name="Shape"/>
            <p:cNvSpPr/>
            <p:nvPr/>
          </p:nvSpPr>
          <p:spPr>
            <a:xfrm>
              <a:off x="6545315" y="6308710"/>
              <a:ext cx="2324113" cy="4397318"/>
            </a:xfrm>
            <a:custGeom>
              <a:avLst/>
              <a:gdLst/>
              <a:ahLst/>
              <a:cxnLst>
                <a:cxn ang="0">
                  <a:pos x="wd2" y="hd2"/>
                </a:cxn>
                <a:cxn ang="5400000">
                  <a:pos x="wd2" y="hd2"/>
                </a:cxn>
                <a:cxn ang="10800000">
                  <a:pos x="wd2" y="hd2"/>
                </a:cxn>
                <a:cxn ang="16200000">
                  <a:pos x="wd2" y="hd2"/>
                </a:cxn>
              </a:cxnLst>
              <a:rect l="0" t="0" r="r" b="b"/>
              <a:pathLst>
                <a:path w="20834" h="21600" extrusionOk="0">
                  <a:moveTo>
                    <a:pt x="4735" y="0"/>
                  </a:moveTo>
                  <a:lnTo>
                    <a:pt x="14301" y="254"/>
                  </a:lnTo>
                  <a:lnTo>
                    <a:pt x="18290" y="5108"/>
                  </a:lnTo>
                  <a:cubicBezTo>
                    <a:pt x="16799" y="6477"/>
                    <a:pt x="16192" y="8082"/>
                    <a:pt x="16567" y="9663"/>
                  </a:cubicBezTo>
                  <a:cubicBezTo>
                    <a:pt x="16971" y="11368"/>
                    <a:pt x="18486" y="12936"/>
                    <a:pt x="20834" y="14077"/>
                  </a:cubicBezTo>
                  <a:lnTo>
                    <a:pt x="12410" y="16312"/>
                  </a:lnTo>
                  <a:lnTo>
                    <a:pt x="11741" y="21600"/>
                  </a:lnTo>
                  <a:cubicBezTo>
                    <a:pt x="5623" y="19088"/>
                    <a:pt x="1537" y="15366"/>
                    <a:pt x="353" y="11228"/>
                  </a:cubicBezTo>
                  <a:cubicBezTo>
                    <a:pt x="-766" y="7317"/>
                    <a:pt x="795" y="3318"/>
                    <a:pt x="4735" y="0"/>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7" name="Shape"/>
            <p:cNvSpPr/>
            <p:nvPr/>
          </p:nvSpPr>
          <p:spPr>
            <a:xfrm>
              <a:off x="8044612" y="8928804"/>
              <a:ext cx="3827106" cy="2425963"/>
            </a:xfrm>
            <a:custGeom>
              <a:avLst/>
              <a:gdLst/>
              <a:ahLst/>
              <a:cxnLst>
                <a:cxn ang="0">
                  <a:pos x="wd2" y="hd2"/>
                </a:cxn>
                <a:cxn ang="5400000">
                  <a:pos x="wd2" y="hd2"/>
                </a:cxn>
                <a:cxn ang="10800000">
                  <a:pos x="wd2" y="hd2"/>
                </a:cxn>
                <a:cxn ang="16200000">
                  <a:pos x="wd2" y="hd2"/>
                </a:cxn>
              </a:cxnLst>
              <a:rect l="0" t="0" r="r" b="b"/>
              <a:pathLst>
                <a:path w="21600" h="21326" extrusionOk="0">
                  <a:moveTo>
                    <a:pt x="5728" y="3351"/>
                  </a:moveTo>
                  <a:lnTo>
                    <a:pt x="386" y="7143"/>
                  </a:lnTo>
                  <a:lnTo>
                    <a:pt x="0" y="16734"/>
                  </a:lnTo>
                  <a:cubicBezTo>
                    <a:pt x="3261" y="20007"/>
                    <a:pt x="7101" y="21600"/>
                    <a:pt x="10976" y="21287"/>
                  </a:cubicBezTo>
                  <a:cubicBezTo>
                    <a:pt x="14854" y="20974"/>
                    <a:pt x="18571" y="18768"/>
                    <a:pt x="21600" y="14981"/>
                  </a:cubicBezTo>
                  <a:cubicBezTo>
                    <a:pt x="20213" y="13024"/>
                    <a:pt x="19058" y="10703"/>
                    <a:pt x="18187" y="8122"/>
                  </a:cubicBezTo>
                  <a:cubicBezTo>
                    <a:pt x="17332" y="5586"/>
                    <a:pt x="16765" y="2838"/>
                    <a:pt x="16511" y="0"/>
                  </a:cubicBezTo>
                  <a:cubicBezTo>
                    <a:pt x="15878" y="1368"/>
                    <a:pt x="15083" y="2514"/>
                    <a:pt x="14180" y="3386"/>
                  </a:cubicBezTo>
                  <a:cubicBezTo>
                    <a:pt x="13271" y="4263"/>
                    <a:pt x="12252" y="4864"/>
                    <a:pt x="11176" y="5125"/>
                  </a:cubicBezTo>
                  <a:cubicBezTo>
                    <a:pt x="9282" y="5584"/>
                    <a:pt x="7345" y="4953"/>
                    <a:pt x="5728" y="3351"/>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8" name="Shape"/>
            <p:cNvSpPr/>
            <p:nvPr/>
          </p:nvSpPr>
          <p:spPr>
            <a:xfrm>
              <a:off x="10726308" y="5486878"/>
              <a:ext cx="3115088" cy="5431622"/>
            </a:xfrm>
            <a:custGeom>
              <a:avLst/>
              <a:gdLst/>
              <a:ahLst/>
              <a:cxnLst>
                <a:cxn ang="0">
                  <a:pos x="wd2" y="hd2"/>
                </a:cxn>
                <a:cxn ang="5400000">
                  <a:pos x="wd2" y="hd2"/>
                </a:cxn>
                <a:cxn ang="10800000">
                  <a:pos x="wd2" y="hd2"/>
                </a:cxn>
                <a:cxn ang="16200000">
                  <a:pos x="wd2" y="hd2"/>
                </a:cxn>
              </a:cxnLst>
              <a:rect l="0" t="0" r="r" b="b"/>
              <a:pathLst>
                <a:path w="21600" h="21600" extrusionOk="0">
                  <a:moveTo>
                    <a:pt x="7250" y="0"/>
                  </a:moveTo>
                  <a:lnTo>
                    <a:pt x="6791" y="4089"/>
                  </a:lnTo>
                  <a:lnTo>
                    <a:pt x="0" y="5977"/>
                  </a:lnTo>
                  <a:cubicBezTo>
                    <a:pt x="1157" y="6528"/>
                    <a:pt x="2080" y="7222"/>
                    <a:pt x="2700" y="8008"/>
                  </a:cubicBezTo>
                  <a:cubicBezTo>
                    <a:pt x="3281" y="8745"/>
                    <a:pt x="3582" y="9545"/>
                    <a:pt x="3581" y="10354"/>
                  </a:cubicBezTo>
                  <a:cubicBezTo>
                    <a:pt x="3607" y="12003"/>
                    <a:pt x="4174" y="13635"/>
                    <a:pt x="5252" y="15164"/>
                  </a:cubicBezTo>
                  <a:cubicBezTo>
                    <a:pt x="6332" y="16696"/>
                    <a:pt x="7905" y="18096"/>
                    <a:pt x="9858" y="19309"/>
                  </a:cubicBezTo>
                  <a:cubicBezTo>
                    <a:pt x="10567" y="19749"/>
                    <a:pt x="11324" y="20164"/>
                    <a:pt x="12142" y="20536"/>
                  </a:cubicBezTo>
                  <a:cubicBezTo>
                    <a:pt x="13038" y="20945"/>
                    <a:pt x="14003" y="21301"/>
                    <a:pt x="15022" y="21600"/>
                  </a:cubicBezTo>
                  <a:lnTo>
                    <a:pt x="21600" y="19330"/>
                  </a:lnTo>
                  <a:lnTo>
                    <a:pt x="21377" y="15328"/>
                  </a:lnTo>
                  <a:cubicBezTo>
                    <a:pt x="19928" y="14837"/>
                    <a:pt x="18709" y="14151"/>
                    <a:pt x="17825" y="13330"/>
                  </a:cubicBezTo>
                  <a:cubicBezTo>
                    <a:pt x="16840" y="12415"/>
                    <a:pt x="16304" y="11365"/>
                    <a:pt x="16274" y="10290"/>
                  </a:cubicBezTo>
                  <a:cubicBezTo>
                    <a:pt x="16258" y="8290"/>
                    <a:pt x="15433" y="6320"/>
                    <a:pt x="13866" y="4534"/>
                  </a:cubicBezTo>
                  <a:cubicBezTo>
                    <a:pt x="12301" y="2750"/>
                    <a:pt x="10036" y="1198"/>
                    <a:pt x="7250" y="0"/>
                  </a:cubicBezTo>
                  <a:close/>
                </a:path>
              </a:pathLst>
            </a:custGeom>
            <a:solidFill>
              <a:schemeClr val="accent1"/>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19" name="Shape"/>
            <p:cNvSpPr/>
            <p:nvPr/>
          </p:nvSpPr>
          <p:spPr>
            <a:xfrm>
              <a:off x="12922946" y="4829065"/>
              <a:ext cx="4850999" cy="3070883"/>
            </a:xfrm>
            <a:custGeom>
              <a:avLst/>
              <a:gdLst/>
              <a:ahLst/>
              <a:cxnLst>
                <a:cxn ang="0">
                  <a:pos x="wd2" y="hd2"/>
                </a:cxn>
                <a:cxn ang="5400000">
                  <a:pos x="wd2" y="hd2"/>
                </a:cxn>
                <a:cxn ang="10800000">
                  <a:pos x="wd2" y="hd2"/>
                </a:cxn>
                <a:cxn ang="16200000">
                  <a:pos x="wd2" y="hd2"/>
                </a:cxn>
              </a:cxnLst>
              <a:rect l="0" t="0" r="r" b="b"/>
              <a:pathLst>
                <a:path w="21600" h="20682" extrusionOk="0">
                  <a:moveTo>
                    <a:pt x="0" y="2824"/>
                  </a:moveTo>
                  <a:lnTo>
                    <a:pt x="132" y="10183"/>
                  </a:lnTo>
                  <a:lnTo>
                    <a:pt x="4059" y="13525"/>
                  </a:lnTo>
                  <a:cubicBezTo>
                    <a:pt x="5976" y="11943"/>
                    <a:pt x="8293" y="11949"/>
                    <a:pt x="10206" y="13541"/>
                  </a:cubicBezTo>
                  <a:cubicBezTo>
                    <a:pt x="11972" y="15011"/>
                    <a:pt x="13173" y="17660"/>
                    <a:pt x="13442" y="20682"/>
                  </a:cubicBezTo>
                  <a:lnTo>
                    <a:pt x="17402" y="17054"/>
                  </a:lnTo>
                  <a:lnTo>
                    <a:pt x="21600" y="20422"/>
                  </a:lnTo>
                  <a:cubicBezTo>
                    <a:pt x="21188" y="12217"/>
                    <a:pt x="17798" y="5035"/>
                    <a:pt x="12802" y="1780"/>
                  </a:cubicBezTo>
                  <a:cubicBezTo>
                    <a:pt x="8661" y="-918"/>
                    <a:pt x="3925" y="-532"/>
                    <a:pt x="0" y="2824"/>
                  </a:cubicBezTo>
                  <a:close/>
                </a:path>
              </a:pathLst>
            </a:custGeom>
            <a:solidFill>
              <a:schemeClr val="accent5"/>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20" name="Shape"/>
            <p:cNvSpPr/>
            <p:nvPr/>
          </p:nvSpPr>
          <p:spPr>
            <a:xfrm>
              <a:off x="13105331" y="7590920"/>
              <a:ext cx="4682554" cy="3768834"/>
            </a:xfrm>
            <a:custGeom>
              <a:avLst/>
              <a:gdLst/>
              <a:ahLst/>
              <a:cxnLst>
                <a:cxn ang="0">
                  <a:pos x="wd2" y="hd2"/>
                </a:cxn>
                <a:cxn ang="5400000">
                  <a:pos x="wd2" y="hd2"/>
                </a:cxn>
                <a:cxn ang="10800000">
                  <a:pos x="wd2" y="hd2"/>
                </a:cxn>
                <a:cxn ang="16200000">
                  <a:pos x="wd2" y="hd2"/>
                </a:cxn>
              </a:cxnLst>
              <a:rect l="0" t="0" r="r" b="b"/>
              <a:pathLst>
                <a:path w="21600" h="20682" extrusionOk="0">
                  <a:moveTo>
                    <a:pt x="4209" y="10143"/>
                  </a:moveTo>
                  <a:cubicBezTo>
                    <a:pt x="6274" y="11020"/>
                    <a:pt x="8569" y="10641"/>
                    <a:pt x="10355" y="9129"/>
                  </a:cubicBezTo>
                  <a:cubicBezTo>
                    <a:pt x="12038" y="7703"/>
                    <a:pt x="13072" y="5432"/>
                    <a:pt x="13156" y="2977"/>
                  </a:cubicBezTo>
                  <a:lnTo>
                    <a:pt x="17289" y="0"/>
                  </a:lnTo>
                  <a:lnTo>
                    <a:pt x="21600" y="2805"/>
                  </a:lnTo>
                  <a:cubicBezTo>
                    <a:pt x="21589" y="8910"/>
                    <a:pt x="18965" y="14588"/>
                    <a:pt x="14638" y="17870"/>
                  </a:cubicBezTo>
                  <a:cubicBezTo>
                    <a:pt x="10239" y="21206"/>
                    <a:pt x="4702" y="21600"/>
                    <a:pt x="0" y="18910"/>
                  </a:cubicBezTo>
                  <a:lnTo>
                    <a:pt x="4396" y="15648"/>
                  </a:lnTo>
                  <a:lnTo>
                    <a:pt x="4209" y="10143"/>
                  </a:lnTo>
                  <a:close/>
                </a:path>
              </a:pathLst>
            </a:custGeom>
            <a:solidFill>
              <a:schemeClr val="accent6"/>
            </a:solidFill>
            <a:ln w="12700" cap="flat">
              <a:noFill/>
              <a:miter lim="400000"/>
            </a:ln>
            <a:effectLst/>
          </p:spPr>
          <p:txBody>
            <a:bodyPr wrap="square" lIns="50800" tIns="50800" rIns="50800" bIns="5080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22" name="Prospects"/>
            <p:cNvSpPr txBox="1"/>
            <p:nvPr/>
          </p:nvSpPr>
          <p:spPr>
            <a:xfrm>
              <a:off x="8637892" y="7997035"/>
              <a:ext cx="2347212" cy="571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Prospects</a:t>
              </a:r>
            </a:p>
          </p:txBody>
        </p:sp>
        <p:sp>
          <p:nvSpPr>
            <p:cNvPr id="1723" name="Graphic 50"/>
            <p:cNvSpPr/>
            <p:nvPr/>
          </p:nvSpPr>
          <p:spPr>
            <a:xfrm>
              <a:off x="9686888" y="7511796"/>
              <a:ext cx="414872" cy="267204"/>
            </a:xfrm>
            <a:custGeom>
              <a:avLst/>
              <a:gdLst/>
              <a:ahLst/>
              <a:cxnLst>
                <a:cxn ang="0">
                  <a:pos x="wd2" y="hd2"/>
                </a:cxn>
                <a:cxn ang="5400000">
                  <a:pos x="wd2" y="hd2"/>
                </a:cxn>
                <a:cxn ang="10800000">
                  <a:pos x="wd2" y="hd2"/>
                </a:cxn>
                <a:cxn ang="16200000">
                  <a:pos x="wd2" y="hd2"/>
                </a:cxn>
              </a:cxnLst>
              <a:rect l="0" t="0" r="r" b="b"/>
              <a:pathLst>
                <a:path w="21388" h="21435" extrusionOk="0">
                  <a:moveTo>
                    <a:pt x="8700" y="21435"/>
                  </a:moveTo>
                  <a:cubicBezTo>
                    <a:pt x="8412" y="21435"/>
                    <a:pt x="8135" y="21257"/>
                    <a:pt x="7931" y="20940"/>
                  </a:cubicBezTo>
                  <a:lnTo>
                    <a:pt x="319" y="9094"/>
                  </a:lnTo>
                  <a:cubicBezTo>
                    <a:pt x="-106" y="8433"/>
                    <a:pt x="-106" y="7362"/>
                    <a:pt x="319" y="6701"/>
                  </a:cubicBezTo>
                  <a:cubicBezTo>
                    <a:pt x="744" y="6040"/>
                    <a:pt x="1432" y="6040"/>
                    <a:pt x="1857" y="6701"/>
                  </a:cubicBezTo>
                  <a:lnTo>
                    <a:pt x="8700" y="17350"/>
                  </a:lnTo>
                  <a:lnTo>
                    <a:pt x="19531" y="496"/>
                  </a:lnTo>
                  <a:cubicBezTo>
                    <a:pt x="19956" y="-165"/>
                    <a:pt x="20644" y="-165"/>
                    <a:pt x="21069" y="496"/>
                  </a:cubicBezTo>
                  <a:cubicBezTo>
                    <a:pt x="21494" y="1157"/>
                    <a:pt x="21494" y="2229"/>
                    <a:pt x="21069" y="2890"/>
                  </a:cubicBezTo>
                  <a:lnTo>
                    <a:pt x="9470" y="20940"/>
                  </a:lnTo>
                  <a:cubicBezTo>
                    <a:pt x="9265" y="21257"/>
                    <a:pt x="8989" y="21435"/>
                    <a:pt x="8700" y="21435"/>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24" name="Existing Users"/>
            <p:cNvSpPr txBox="1"/>
            <p:nvPr/>
          </p:nvSpPr>
          <p:spPr>
            <a:xfrm>
              <a:off x="13639227" y="7997035"/>
              <a:ext cx="1766767" cy="7997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Existing Users</a:t>
              </a:r>
            </a:p>
          </p:txBody>
        </p:sp>
        <p:sp>
          <p:nvSpPr>
            <p:cNvPr id="1725" name="Graphic 144"/>
            <p:cNvSpPr/>
            <p:nvPr/>
          </p:nvSpPr>
          <p:spPr>
            <a:xfrm>
              <a:off x="14308239" y="7409495"/>
              <a:ext cx="454142" cy="45414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19917"/>
                    <a:pt x="0" y="19282"/>
                  </a:cubicBezTo>
                  <a:lnTo>
                    <a:pt x="0" y="18189"/>
                  </a:lnTo>
                  <a:cubicBezTo>
                    <a:pt x="2" y="16472"/>
                    <a:pt x="1005" y="14913"/>
                    <a:pt x="2568" y="14201"/>
                  </a:cubicBezTo>
                  <a:lnTo>
                    <a:pt x="6121" y="12586"/>
                  </a:lnTo>
                  <a:cubicBezTo>
                    <a:pt x="6493" y="12416"/>
                    <a:pt x="6814" y="12151"/>
                    <a:pt x="7050" y="11816"/>
                  </a:cubicBezTo>
                  <a:cubicBezTo>
                    <a:pt x="7258" y="11521"/>
                    <a:pt x="7274" y="11131"/>
                    <a:pt x="7092" y="10819"/>
                  </a:cubicBezTo>
                  <a:cubicBezTo>
                    <a:pt x="6289" y="9424"/>
                    <a:pt x="5869" y="7842"/>
                    <a:pt x="5873" y="6232"/>
                  </a:cubicBezTo>
                  <a:cubicBezTo>
                    <a:pt x="5873" y="3131"/>
                    <a:pt x="7396" y="0"/>
                    <a:pt x="10800" y="0"/>
                  </a:cubicBezTo>
                  <a:cubicBezTo>
                    <a:pt x="14204" y="0"/>
                    <a:pt x="15728" y="3131"/>
                    <a:pt x="15728" y="6232"/>
                  </a:cubicBezTo>
                  <a:cubicBezTo>
                    <a:pt x="15732" y="7843"/>
                    <a:pt x="15311" y="9426"/>
                    <a:pt x="14508" y="10822"/>
                  </a:cubicBezTo>
                  <a:cubicBezTo>
                    <a:pt x="14325" y="11134"/>
                    <a:pt x="14342" y="11524"/>
                    <a:pt x="14551" y="11819"/>
                  </a:cubicBezTo>
                  <a:cubicBezTo>
                    <a:pt x="14787" y="12154"/>
                    <a:pt x="15107" y="12419"/>
                    <a:pt x="15479" y="12589"/>
                  </a:cubicBezTo>
                  <a:lnTo>
                    <a:pt x="19035" y="14201"/>
                  </a:lnTo>
                  <a:cubicBezTo>
                    <a:pt x="20597" y="14914"/>
                    <a:pt x="21599" y="16472"/>
                    <a:pt x="21600" y="18189"/>
                  </a:cubicBezTo>
                  <a:lnTo>
                    <a:pt x="21600" y="19282"/>
                  </a:lnTo>
                  <a:cubicBezTo>
                    <a:pt x="21600" y="19917"/>
                    <a:pt x="21600" y="21600"/>
                    <a:pt x="10800" y="21600"/>
                  </a:cubicBezTo>
                  <a:close/>
                  <a:moveTo>
                    <a:pt x="2025" y="18810"/>
                  </a:moveTo>
                  <a:cubicBezTo>
                    <a:pt x="2970" y="19125"/>
                    <a:pt x="5984" y="19575"/>
                    <a:pt x="10800" y="19575"/>
                  </a:cubicBezTo>
                  <a:cubicBezTo>
                    <a:pt x="15616" y="19575"/>
                    <a:pt x="18630" y="19125"/>
                    <a:pt x="19575" y="18810"/>
                  </a:cubicBezTo>
                  <a:lnTo>
                    <a:pt x="19575" y="18189"/>
                  </a:lnTo>
                  <a:cubicBezTo>
                    <a:pt x="19573" y="17266"/>
                    <a:pt x="19034" y="16428"/>
                    <a:pt x="18193" y="16044"/>
                  </a:cubicBezTo>
                  <a:lnTo>
                    <a:pt x="14640" y="14429"/>
                  </a:lnTo>
                  <a:cubicBezTo>
                    <a:pt x="13939" y="14110"/>
                    <a:pt x="13336" y="13610"/>
                    <a:pt x="12893" y="12981"/>
                  </a:cubicBezTo>
                  <a:cubicBezTo>
                    <a:pt x="12218" y="12027"/>
                    <a:pt x="12173" y="10764"/>
                    <a:pt x="12778" y="9765"/>
                  </a:cubicBezTo>
                  <a:cubicBezTo>
                    <a:pt x="13387" y="8687"/>
                    <a:pt x="13705" y="7470"/>
                    <a:pt x="13703" y="6232"/>
                  </a:cubicBezTo>
                  <a:cubicBezTo>
                    <a:pt x="13703" y="5530"/>
                    <a:pt x="13563" y="2025"/>
                    <a:pt x="10800" y="2025"/>
                  </a:cubicBezTo>
                  <a:cubicBezTo>
                    <a:pt x="8037" y="2025"/>
                    <a:pt x="7898" y="5530"/>
                    <a:pt x="7898" y="6232"/>
                  </a:cubicBezTo>
                  <a:cubicBezTo>
                    <a:pt x="7895" y="7470"/>
                    <a:pt x="8213" y="8686"/>
                    <a:pt x="8820" y="9764"/>
                  </a:cubicBezTo>
                  <a:cubicBezTo>
                    <a:pt x="9426" y="10763"/>
                    <a:pt x="9382" y="12026"/>
                    <a:pt x="8708" y="12980"/>
                  </a:cubicBezTo>
                  <a:cubicBezTo>
                    <a:pt x="8265" y="13610"/>
                    <a:pt x="7662" y="14110"/>
                    <a:pt x="6961" y="14429"/>
                  </a:cubicBezTo>
                  <a:lnTo>
                    <a:pt x="3407" y="16044"/>
                  </a:lnTo>
                  <a:cubicBezTo>
                    <a:pt x="2566" y="16428"/>
                    <a:pt x="2027" y="17266"/>
                    <a:pt x="2025" y="18189"/>
                  </a:cubicBezTo>
                  <a:close/>
                </a:path>
              </a:pathLst>
            </a:custGeom>
            <a:solidFill>
              <a:schemeClr val="accent5"/>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26" name="Evaluation and Decision"/>
            <p:cNvSpPr txBox="1"/>
            <p:nvPr/>
          </p:nvSpPr>
          <p:spPr>
            <a:xfrm>
              <a:off x="8534142" y="5664023"/>
              <a:ext cx="2347213" cy="871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Evaluation and Decision</a:t>
              </a:r>
            </a:p>
          </p:txBody>
        </p:sp>
        <p:sp>
          <p:nvSpPr>
            <p:cNvPr id="1727" name="Research and…"/>
            <p:cNvSpPr txBox="1"/>
            <p:nvPr/>
          </p:nvSpPr>
          <p:spPr>
            <a:xfrm>
              <a:off x="5905677" y="7789231"/>
              <a:ext cx="2233619" cy="7997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r">
                <a:defRPr sz="22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Research and</a:t>
              </a:r>
            </a:p>
            <a:p>
              <a:pPr algn="r">
                <a:defRPr sz="22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Qualification</a:t>
              </a:r>
            </a:p>
          </p:txBody>
        </p:sp>
        <p:sp>
          <p:nvSpPr>
            <p:cNvPr id="1728" name="Education and Needs Recognition"/>
            <p:cNvSpPr txBox="1"/>
            <p:nvPr/>
          </p:nvSpPr>
          <p:spPr>
            <a:xfrm>
              <a:off x="8274937" y="10280879"/>
              <a:ext cx="3238774" cy="871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Education and Needs Recognition</a:t>
              </a:r>
            </a:p>
          </p:txBody>
        </p:sp>
        <p:sp>
          <p:nvSpPr>
            <p:cNvPr id="1729" name="Purchase"/>
            <p:cNvSpPr txBox="1"/>
            <p:nvPr/>
          </p:nvSpPr>
          <p:spPr>
            <a:xfrm>
              <a:off x="11350294" y="8510452"/>
              <a:ext cx="1923741" cy="454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Purchase</a:t>
              </a:r>
            </a:p>
          </p:txBody>
        </p:sp>
        <p:sp>
          <p:nvSpPr>
            <p:cNvPr id="1730" name="Adoption and Loyalty"/>
            <p:cNvSpPr txBox="1"/>
            <p:nvPr/>
          </p:nvSpPr>
          <p:spPr>
            <a:xfrm>
              <a:off x="15294224" y="9968653"/>
              <a:ext cx="2233619" cy="7997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Adoption and Loyalty</a:t>
              </a:r>
            </a:p>
          </p:txBody>
        </p:sp>
        <p:sp>
          <p:nvSpPr>
            <p:cNvPr id="1731" name="Retention and Advocacy"/>
            <p:cNvSpPr txBox="1"/>
            <p:nvPr/>
          </p:nvSpPr>
          <p:spPr>
            <a:xfrm>
              <a:off x="13398476" y="5660136"/>
              <a:ext cx="3238774" cy="8715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Retention and Advocacy</a:t>
              </a:r>
            </a:p>
          </p:txBody>
        </p:sp>
        <p:sp>
          <p:nvSpPr>
            <p:cNvPr id="1732" name="Graphic 82"/>
            <p:cNvSpPr/>
            <p:nvPr/>
          </p:nvSpPr>
          <p:spPr>
            <a:xfrm>
              <a:off x="12092191" y="8023117"/>
              <a:ext cx="439950" cy="383190"/>
            </a:xfrm>
            <a:custGeom>
              <a:avLst/>
              <a:gdLst/>
              <a:ahLst/>
              <a:cxnLst>
                <a:cxn ang="0">
                  <a:pos x="wd2" y="hd2"/>
                </a:cxn>
                <a:cxn ang="5400000">
                  <a:pos x="wd2" y="hd2"/>
                </a:cxn>
                <a:cxn ang="10800000">
                  <a:pos x="wd2" y="hd2"/>
                </a:cxn>
                <a:cxn ang="16200000">
                  <a:pos x="wd2" y="hd2"/>
                </a:cxn>
              </a:cxnLst>
              <a:rect l="0" t="0" r="r" b="b"/>
              <a:pathLst>
                <a:path w="21600" h="21476" extrusionOk="0">
                  <a:moveTo>
                    <a:pt x="19510" y="3977"/>
                  </a:moveTo>
                  <a:lnTo>
                    <a:pt x="16807" y="3977"/>
                  </a:lnTo>
                  <a:lnTo>
                    <a:pt x="13630" y="349"/>
                  </a:lnTo>
                  <a:cubicBezTo>
                    <a:pt x="13221" y="-117"/>
                    <a:pt x="12559" y="-117"/>
                    <a:pt x="12151" y="349"/>
                  </a:cubicBezTo>
                  <a:cubicBezTo>
                    <a:pt x="11743" y="815"/>
                    <a:pt x="11743" y="1571"/>
                    <a:pt x="12151" y="2037"/>
                  </a:cubicBezTo>
                  <a:lnTo>
                    <a:pt x="13851" y="3977"/>
                  </a:lnTo>
                  <a:lnTo>
                    <a:pt x="7749" y="3977"/>
                  </a:lnTo>
                  <a:lnTo>
                    <a:pt x="9449" y="2037"/>
                  </a:lnTo>
                  <a:cubicBezTo>
                    <a:pt x="9857" y="1571"/>
                    <a:pt x="9857" y="815"/>
                    <a:pt x="9449" y="349"/>
                  </a:cubicBezTo>
                  <a:cubicBezTo>
                    <a:pt x="9041" y="-117"/>
                    <a:pt x="8379" y="-117"/>
                    <a:pt x="7970" y="349"/>
                  </a:cubicBezTo>
                  <a:lnTo>
                    <a:pt x="4793" y="3977"/>
                  </a:lnTo>
                  <a:lnTo>
                    <a:pt x="2090" y="3977"/>
                  </a:lnTo>
                  <a:cubicBezTo>
                    <a:pt x="936" y="3977"/>
                    <a:pt x="0" y="5045"/>
                    <a:pt x="0" y="6363"/>
                  </a:cubicBezTo>
                  <a:lnTo>
                    <a:pt x="0" y="9942"/>
                  </a:lnTo>
                  <a:cubicBezTo>
                    <a:pt x="0" y="10601"/>
                    <a:pt x="468" y="11135"/>
                    <a:pt x="1045" y="11135"/>
                  </a:cubicBezTo>
                  <a:lnTo>
                    <a:pt x="1542" y="11135"/>
                  </a:lnTo>
                  <a:lnTo>
                    <a:pt x="2557" y="18664"/>
                  </a:lnTo>
                  <a:cubicBezTo>
                    <a:pt x="2768" y="20285"/>
                    <a:pt x="3991" y="21483"/>
                    <a:pt x="5426" y="21475"/>
                  </a:cubicBezTo>
                  <a:lnTo>
                    <a:pt x="16174" y="21475"/>
                  </a:lnTo>
                  <a:cubicBezTo>
                    <a:pt x="17609" y="21483"/>
                    <a:pt x="18831" y="20286"/>
                    <a:pt x="19043" y="18665"/>
                  </a:cubicBezTo>
                  <a:lnTo>
                    <a:pt x="20058" y="11135"/>
                  </a:lnTo>
                  <a:lnTo>
                    <a:pt x="20555" y="11135"/>
                  </a:lnTo>
                  <a:cubicBezTo>
                    <a:pt x="21132" y="11135"/>
                    <a:pt x="21600" y="10601"/>
                    <a:pt x="21600" y="9942"/>
                  </a:cubicBezTo>
                  <a:lnTo>
                    <a:pt x="21600" y="6363"/>
                  </a:lnTo>
                  <a:cubicBezTo>
                    <a:pt x="21600" y="5045"/>
                    <a:pt x="20664" y="3977"/>
                    <a:pt x="19510" y="3977"/>
                  </a:cubicBezTo>
                  <a:close/>
                  <a:moveTo>
                    <a:pt x="2090" y="6363"/>
                  </a:moveTo>
                  <a:lnTo>
                    <a:pt x="19510" y="6363"/>
                  </a:lnTo>
                  <a:lnTo>
                    <a:pt x="19510" y="8749"/>
                  </a:lnTo>
                  <a:lnTo>
                    <a:pt x="2090" y="8749"/>
                  </a:lnTo>
                  <a:close/>
                  <a:moveTo>
                    <a:pt x="16977" y="18303"/>
                  </a:moveTo>
                  <a:cubicBezTo>
                    <a:pt x="16918" y="18756"/>
                    <a:pt x="16575" y="19091"/>
                    <a:pt x="16174" y="19089"/>
                  </a:cubicBezTo>
                  <a:lnTo>
                    <a:pt x="5426" y="19089"/>
                  </a:lnTo>
                  <a:cubicBezTo>
                    <a:pt x="5024" y="19091"/>
                    <a:pt x="4682" y="18756"/>
                    <a:pt x="4623" y="18302"/>
                  </a:cubicBezTo>
                  <a:lnTo>
                    <a:pt x="3657" y="11135"/>
                  </a:lnTo>
                  <a:lnTo>
                    <a:pt x="17941" y="11135"/>
                  </a:lnTo>
                  <a:close/>
                  <a:moveTo>
                    <a:pt x="11845" y="16305"/>
                  </a:moveTo>
                  <a:lnTo>
                    <a:pt x="11845" y="13919"/>
                  </a:lnTo>
                  <a:cubicBezTo>
                    <a:pt x="11845" y="13260"/>
                    <a:pt x="12313" y="12726"/>
                    <a:pt x="12890" y="12726"/>
                  </a:cubicBezTo>
                  <a:cubicBezTo>
                    <a:pt x="13468" y="12726"/>
                    <a:pt x="13935" y="13260"/>
                    <a:pt x="13935" y="13919"/>
                  </a:cubicBezTo>
                  <a:lnTo>
                    <a:pt x="13935" y="16305"/>
                  </a:lnTo>
                  <a:cubicBezTo>
                    <a:pt x="13935" y="16964"/>
                    <a:pt x="13468" y="17498"/>
                    <a:pt x="12890" y="17498"/>
                  </a:cubicBezTo>
                  <a:cubicBezTo>
                    <a:pt x="12313" y="17498"/>
                    <a:pt x="11845" y="16964"/>
                    <a:pt x="11845" y="16305"/>
                  </a:cubicBezTo>
                  <a:close/>
                  <a:moveTo>
                    <a:pt x="6968" y="16305"/>
                  </a:moveTo>
                  <a:lnTo>
                    <a:pt x="6968" y="13919"/>
                  </a:lnTo>
                  <a:cubicBezTo>
                    <a:pt x="6968" y="13260"/>
                    <a:pt x="7436" y="12726"/>
                    <a:pt x="8013" y="12726"/>
                  </a:cubicBezTo>
                  <a:cubicBezTo>
                    <a:pt x="8590" y="12726"/>
                    <a:pt x="9058" y="13260"/>
                    <a:pt x="9058" y="13919"/>
                  </a:cubicBezTo>
                  <a:lnTo>
                    <a:pt x="9058" y="16305"/>
                  </a:lnTo>
                  <a:cubicBezTo>
                    <a:pt x="9058" y="16964"/>
                    <a:pt x="8590" y="17498"/>
                    <a:pt x="8013" y="17498"/>
                  </a:cubicBezTo>
                  <a:cubicBezTo>
                    <a:pt x="7436" y="17498"/>
                    <a:pt x="6968" y="16964"/>
                    <a:pt x="6968" y="16305"/>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33" name="Graphic 166"/>
            <p:cNvSpPr/>
            <p:nvPr/>
          </p:nvSpPr>
          <p:spPr>
            <a:xfrm>
              <a:off x="7625063" y="7263861"/>
              <a:ext cx="424799" cy="424799"/>
            </a:xfrm>
            <a:custGeom>
              <a:avLst/>
              <a:gdLst/>
              <a:ahLst/>
              <a:cxnLst>
                <a:cxn ang="0">
                  <a:pos x="wd2" y="hd2"/>
                </a:cxn>
                <a:cxn ang="5400000">
                  <a:pos x="wd2" y="hd2"/>
                </a:cxn>
                <a:cxn ang="10800000">
                  <a:pos x="wd2" y="hd2"/>
                </a:cxn>
                <a:cxn ang="16200000">
                  <a:pos x="wd2" y="hd2"/>
                </a:cxn>
              </a:cxnLst>
              <a:rect l="0" t="0" r="r" b="b"/>
              <a:pathLst>
                <a:path w="20421" h="20421" extrusionOk="0">
                  <a:moveTo>
                    <a:pt x="20142" y="18790"/>
                  </a:moveTo>
                  <a:lnTo>
                    <a:pt x="15351" y="14000"/>
                  </a:lnTo>
                  <a:cubicBezTo>
                    <a:pt x="18323" y="10282"/>
                    <a:pt x="17718" y="4859"/>
                    <a:pt x="14000" y="1887"/>
                  </a:cubicBezTo>
                  <a:cubicBezTo>
                    <a:pt x="10282" y="-1085"/>
                    <a:pt x="4859" y="-480"/>
                    <a:pt x="1887" y="3238"/>
                  </a:cubicBezTo>
                  <a:cubicBezTo>
                    <a:pt x="-1085" y="6956"/>
                    <a:pt x="-480" y="12379"/>
                    <a:pt x="3238" y="15351"/>
                  </a:cubicBezTo>
                  <a:cubicBezTo>
                    <a:pt x="6384" y="17866"/>
                    <a:pt x="10854" y="17866"/>
                    <a:pt x="14000" y="15351"/>
                  </a:cubicBezTo>
                  <a:lnTo>
                    <a:pt x="18790" y="20142"/>
                  </a:lnTo>
                  <a:cubicBezTo>
                    <a:pt x="19164" y="20515"/>
                    <a:pt x="19769" y="20515"/>
                    <a:pt x="20142" y="20142"/>
                  </a:cubicBezTo>
                  <a:cubicBezTo>
                    <a:pt x="20515" y="19769"/>
                    <a:pt x="20515" y="19164"/>
                    <a:pt x="20142" y="18790"/>
                  </a:cubicBezTo>
                  <a:close/>
                  <a:moveTo>
                    <a:pt x="1953" y="8640"/>
                  </a:moveTo>
                  <a:cubicBezTo>
                    <a:pt x="1953" y="4947"/>
                    <a:pt x="4947" y="1953"/>
                    <a:pt x="8640" y="1953"/>
                  </a:cubicBezTo>
                  <a:cubicBezTo>
                    <a:pt x="12333" y="1953"/>
                    <a:pt x="15327" y="4947"/>
                    <a:pt x="15327" y="8640"/>
                  </a:cubicBezTo>
                  <a:cubicBezTo>
                    <a:pt x="15327" y="12333"/>
                    <a:pt x="12333" y="15327"/>
                    <a:pt x="8640" y="15327"/>
                  </a:cubicBezTo>
                  <a:cubicBezTo>
                    <a:pt x="4949" y="15322"/>
                    <a:pt x="1957" y="12331"/>
                    <a:pt x="1953" y="8640"/>
                  </a:cubicBezTo>
                  <a:close/>
                  <a:moveTo>
                    <a:pt x="4819" y="9595"/>
                  </a:moveTo>
                  <a:cubicBezTo>
                    <a:pt x="4291" y="9595"/>
                    <a:pt x="3864" y="9167"/>
                    <a:pt x="3864" y="8640"/>
                  </a:cubicBezTo>
                  <a:cubicBezTo>
                    <a:pt x="3866" y="6003"/>
                    <a:pt x="6003" y="3866"/>
                    <a:pt x="8640" y="3864"/>
                  </a:cubicBezTo>
                  <a:cubicBezTo>
                    <a:pt x="9167" y="3864"/>
                    <a:pt x="9595" y="4291"/>
                    <a:pt x="9595" y="4819"/>
                  </a:cubicBezTo>
                  <a:cubicBezTo>
                    <a:pt x="9595" y="5346"/>
                    <a:pt x="9167" y="5774"/>
                    <a:pt x="8640" y="5774"/>
                  </a:cubicBezTo>
                  <a:cubicBezTo>
                    <a:pt x="7058" y="5776"/>
                    <a:pt x="5776" y="7058"/>
                    <a:pt x="5774" y="8640"/>
                  </a:cubicBezTo>
                  <a:cubicBezTo>
                    <a:pt x="5774" y="9167"/>
                    <a:pt x="5346" y="9595"/>
                    <a:pt x="4819" y="9595"/>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34" name="Freeform 337"/>
            <p:cNvSpPr/>
            <p:nvPr/>
          </p:nvSpPr>
          <p:spPr>
            <a:xfrm>
              <a:off x="9716898" y="9733390"/>
              <a:ext cx="365482" cy="450014"/>
            </a:xfrm>
            <a:custGeom>
              <a:avLst/>
              <a:gdLst/>
              <a:ahLst/>
              <a:cxnLst>
                <a:cxn ang="0">
                  <a:pos x="wd2" y="hd2"/>
                </a:cxn>
                <a:cxn ang="5400000">
                  <a:pos x="wd2" y="hd2"/>
                </a:cxn>
                <a:cxn ang="10800000">
                  <a:pos x="wd2" y="hd2"/>
                </a:cxn>
                <a:cxn ang="16200000">
                  <a:pos x="wd2" y="hd2"/>
                </a:cxn>
              </a:cxnLst>
              <a:rect l="0" t="0" r="r" b="b"/>
              <a:pathLst>
                <a:path w="21598" h="21600" extrusionOk="0">
                  <a:moveTo>
                    <a:pt x="4158" y="0"/>
                  </a:moveTo>
                  <a:cubicBezTo>
                    <a:pt x="1865" y="2"/>
                    <a:pt x="3" y="1514"/>
                    <a:pt x="0" y="3377"/>
                  </a:cubicBezTo>
                  <a:lnTo>
                    <a:pt x="0" y="18569"/>
                  </a:lnTo>
                  <a:cubicBezTo>
                    <a:pt x="0" y="18705"/>
                    <a:pt x="38" y="18838"/>
                    <a:pt x="103" y="18963"/>
                  </a:cubicBezTo>
                  <a:cubicBezTo>
                    <a:pt x="529" y="20505"/>
                    <a:pt x="2212" y="21598"/>
                    <a:pt x="4158" y="21600"/>
                  </a:cubicBezTo>
                  <a:lnTo>
                    <a:pt x="20364" y="21600"/>
                  </a:lnTo>
                  <a:cubicBezTo>
                    <a:pt x="21052" y="21600"/>
                    <a:pt x="21598" y="21145"/>
                    <a:pt x="21598" y="20586"/>
                  </a:cubicBezTo>
                  <a:cubicBezTo>
                    <a:pt x="21598" y="20518"/>
                    <a:pt x="21600" y="20461"/>
                    <a:pt x="21583" y="20395"/>
                  </a:cubicBezTo>
                  <a:cubicBezTo>
                    <a:pt x="21578" y="20373"/>
                    <a:pt x="21562" y="20345"/>
                    <a:pt x="21554" y="20323"/>
                  </a:cubicBezTo>
                  <a:cubicBezTo>
                    <a:pt x="21541" y="20281"/>
                    <a:pt x="21529" y="20244"/>
                    <a:pt x="21510" y="20204"/>
                  </a:cubicBezTo>
                  <a:cubicBezTo>
                    <a:pt x="21498" y="20180"/>
                    <a:pt x="21481" y="20154"/>
                    <a:pt x="21466" y="20132"/>
                  </a:cubicBezTo>
                  <a:cubicBezTo>
                    <a:pt x="21446" y="20098"/>
                    <a:pt x="21417" y="20069"/>
                    <a:pt x="21392" y="20037"/>
                  </a:cubicBezTo>
                  <a:cubicBezTo>
                    <a:pt x="21374" y="20014"/>
                    <a:pt x="21355" y="19989"/>
                    <a:pt x="21334" y="19965"/>
                  </a:cubicBezTo>
                  <a:cubicBezTo>
                    <a:pt x="21308" y="19936"/>
                    <a:pt x="21275" y="19908"/>
                    <a:pt x="21246" y="19882"/>
                  </a:cubicBezTo>
                  <a:cubicBezTo>
                    <a:pt x="21221" y="19861"/>
                    <a:pt x="21198" y="19841"/>
                    <a:pt x="21172" y="19822"/>
                  </a:cubicBezTo>
                  <a:cubicBezTo>
                    <a:pt x="21146" y="19803"/>
                    <a:pt x="21105" y="19783"/>
                    <a:pt x="21069" y="19762"/>
                  </a:cubicBezTo>
                  <a:cubicBezTo>
                    <a:pt x="21033" y="19741"/>
                    <a:pt x="21013" y="19729"/>
                    <a:pt x="20981" y="19714"/>
                  </a:cubicBezTo>
                  <a:cubicBezTo>
                    <a:pt x="20949" y="19700"/>
                    <a:pt x="20903" y="19682"/>
                    <a:pt x="20864" y="19667"/>
                  </a:cubicBezTo>
                  <a:cubicBezTo>
                    <a:pt x="20830" y="19655"/>
                    <a:pt x="20796" y="19640"/>
                    <a:pt x="20761" y="19631"/>
                  </a:cubicBezTo>
                  <a:cubicBezTo>
                    <a:pt x="20721" y="19619"/>
                    <a:pt x="20685" y="19616"/>
                    <a:pt x="20643" y="19607"/>
                  </a:cubicBezTo>
                  <a:cubicBezTo>
                    <a:pt x="20606" y="19600"/>
                    <a:pt x="20564" y="19588"/>
                    <a:pt x="20526" y="19583"/>
                  </a:cubicBezTo>
                  <a:cubicBezTo>
                    <a:pt x="20487" y="19579"/>
                    <a:pt x="20469" y="19573"/>
                    <a:pt x="20437" y="19571"/>
                  </a:cubicBezTo>
                  <a:cubicBezTo>
                    <a:pt x="20078" y="19185"/>
                    <a:pt x="19896" y="18718"/>
                    <a:pt x="19938" y="18235"/>
                  </a:cubicBezTo>
                  <a:cubicBezTo>
                    <a:pt x="19895" y="17751"/>
                    <a:pt x="20078" y="17261"/>
                    <a:pt x="20437" y="16874"/>
                  </a:cubicBezTo>
                  <a:cubicBezTo>
                    <a:pt x="20469" y="16874"/>
                    <a:pt x="20497" y="16866"/>
                    <a:pt x="20526" y="16862"/>
                  </a:cubicBezTo>
                  <a:cubicBezTo>
                    <a:pt x="20564" y="16858"/>
                    <a:pt x="20607" y="16857"/>
                    <a:pt x="20643" y="16850"/>
                  </a:cubicBezTo>
                  <a:cubicBezTo>
                    <a:pt x="20685" y="16842"/>
                    <a:pt x="20720" y="16827"/>
                    <a:pt x="20761" y="16815"/>
                  </a:cubicBezTo>
                  <a:cubicBezTo>
                    <a:pt x="20796" y="16804"/>
                    <a:pt x="20830" y="16803"/>
                    <a:pt x="20864" y="16791"/>
                  </a:cubicBezTo>
                  <a:cubicBezTo>
                    <a:pt x="20903" y="16776"/>
                    <a:pt x="20944" y="16762"/>
                    <a:pt x="20981" y="16743"/>
                  </a:cubicBezTo>
                  <a:cubicBezTo>
                    <a:pt x="21012" y="16729"/>
                    <a:pt x="21040" y="16711"/>
                    <a:pt x="21069" y="16695"/>
                  </a:cubicBezTo>
                  <a:cubicBezTo>
                    <a:pt x="21104" y="16674"/>
                    <a:pt x="21140" y="16648"/>
                    <a:pt x="21172" y="16624"/>
                  </a:cubicBezTo>
                  <a:cubicBezTo>
                    <a:pt x="21199" y="16606"/>
                    <a:pt x="21221" y="16596"/>
                    <a:pt x="21246" y="16576"/>
                  </a:cubicBezTo>
                  <a:cubicBezTo>
                    <a:pt x="21275" y="16549"/>
                    <a:pt x="21308" y="16522"/>
                    <a:pt x="21334" y="16492"/>
                  </a:cubicBezTo>
                  <a:cubicBezTo>
                    <a:pt x="21354" y="16471"/>
                    <a:pt x="21374" y="16447"/>
                    <a:pt x="21392" y="16421"/>
                  </a:cubicBezTo>
                  <a:cubicBezTo>
                    <a:pt x="21418" y="16388"/>
                    <a:pt x="21446" y="16348"/>
                    <a:pt x="21466" y="16313"/>
                  </a:cubicBezTo>
                  <a:cubicBezTo>
                    <a:pt x="21480" y="16290"/>
                    <a:pt x="21498" y="16277"/>
                    <a:pt x="21510" y="16254"/>
                  </a:cubicBezTo>
                  <a:cubicBezTo>
                    <a:pt x="21529" y="16213"/>
                    <a:pt x="21542" y="16165"/>
                    <a:pt x="21554" y="16122"/>
                  </a:cubicBezTo>
                  <a:cubicBezTo>
                    <a:pt x="21562" y="16102"/>
                    <a:pt x="21564" y="16084"/>
                    <a:pt x="21569" y="16063"/>
                  </a:cubicBezTo>
                  <a:cubicBezTo>
                    <a:pt x="21585" y="15996"/>
                    <a:pt x="21598" y="15928"/>
                    <a:pt x="21598" y="15860"/>
                  </a:cubicBezTo>
                  <a:lnTo>
                    <a:pt x="21598" y="1014"/>
                  </a:lnTo>
                  <a:cubicBezTo>
                    <a:pt x="21598" y="457"/>
                    <a:pt x="21051" y="2"/>
                    <a:pt x="20364" y="0"/>
                  </a:cubicBezTo>
                  <a:lnTo>
                    <a:pt x="4158" y="0"/>
                  </a:lnTo>
                  <a:close/>
                  <a:moveTo>
                    <a:pt x="4158" y="2029"/>
                  </a:moveTo>
                  <a:lnTo>
                    <a:pt x="19115" y="2029"/>
                  </a:lnTo>
                  <a:lnTo>
                    <a:pt x="19115" y="14857"/>
                  </a:lnTo>
                  <a:lnTo>
                    <a:pt x="4158" y="14857"/>
                  </a:lnTo>
                  <a:cubicBezTo>
                    <a:pt x="3586" y="14857"/>
                    <a:pt x="3007" y="14945"/>
                    <a:pt x="2483" y="15132"/>
                  </a:cubicBezTo>
                  <a:lnTo>
                    <a:pt x="2483" y="3377"/>
                  </a:lnTo>
                  <a:cubicBezTo>
                    <a:pt x="2483" y="2632"/>
                    <a:pt x="3240" y="2029"/>
                    <a:pt x="4158" y="2029"/>
                  </a:cubicBezTo>
                  <a:close/>
                  <a:moveTo>
                    <a:pt x="7067" y="4726"/>
                  </a:moveTo>
                  <a:cubicBezTo>
                    <a:pt x="6379" y="4726"/>
                    <a:pt x="5819" y="5181"/>
                    <a:pt x="5819" y="5740"/>
                  </a:cubicBezTo>
                  <a:cubicBezTo>
                    <a:pt x="5819" y="6299"/>
                    <a:pt x="6379" y="6754"/>
                    <a:pt x="7067" y="6754"/>
                  </a:cubicBezTo>
                  <a:lnTo>
                    <a:pt x="15369" y="6754"/>
                  </a:lnTo>
                  <a:cubicBezTo>
                    <a:pt x="16057" y="6754"/>
                    <a:pt x="16617" y="6299"/>
                    <a:pt x="16617" y="5740"/>
                  </a:cubicBezTo>
                  <a:cubicBezTo>
                    <a:pt x="16617" y="5181"/>
                    <a:pt x="16057" y="4726"/>
                    <a:pt x="15369" y="4726"/>
                  </a:cubicBezTo>
                  <a:lnTo>
                    <a:pt x="7067" y="4726"/>
                  </a:lnTo>
                  <a:close/>
                  <a:moveTo>
                    <a:pt x="7067" y="8103"/>
                  </a:moveTo>
                  <a:cubicBezTo>
                    <a:pt x="6379" y="8103"/>
                    <a:pt x="5819" y="8558"/>
                    <a:pt x="5819" y="9117"/>
                  </a:cubicBezTo>
                  <a:cubicBezTo>
                    <a:pt x="5819" y="9676"/>
                    <a:pt x="6379" y="10132"/>
                    <a:pt x="7067" y="10132"/>
                  </a:cubicBezTo>
                  <a:lnTo>
                    <a:pt x="15369" y="10132"/>
                  </a:lnTo>
                  <a:cubicBezTo>
                    <a:pt x="16057" y="10132"/>
                    <a:pt x="16617" y="9676"/>
                    <a:pt x="16617" y="9117"/>
                  </a:cubicBezTo>
                  <a:cubicBezTo>
                    <a:pt x="16617" y="8558"/>
                    <a:pt x="16057" y="8103"/>
                    <a:pt x="15369" y="8103"/>
                  </a:cubicBezTo>
                  <a:lnTo>
                    <a:pt x="7067" y="8103"/>
                  </a:lnTo>
                  <a:close/>
                  <a:moveTo>
                    <a:pt x="4158" y="16874"/>
                  </a:moveTo>
                  <a:lnTo>
                    <a:pt x="17675" y="16874"/>
                  </a:lnTo>
                  <a:cubicBezTo>
                    <a:pt x="17374" y="17758"/>
                    <a:pt x="17374" y="18700"/>
                    <a:pt x="17675" y="19583"/>
                  </a:cubicBezTo>
                  <a:lnTo>
                    <a:pt x="4158" y="19583"/>
                  </a:lnTo>
                  <a:cubicBezTo>
                    <a:pt x="3240" y="19583"/>
                    <a:pt x="2483" y="18980"/>
                    <a:pt x="2483" y="18235"/>
                  </a:cubicBezTo>
                  <a:cubicBezTo>
                    <a:pt x="2483" y="17489"/>
                    <a:pt x="3240" y="16874"/>
                    <a:pt x="4158" y="16874"/>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35" name="Graphic 48"/>
            <p:cNvSpPr/>
            <p:nvPr/>
          </p:nvSpPr>
          <p:spPr>
            <a:xfrm>
              <a:off x="9538071" y="5135334"/>
              <a:ext cx="407828" cy="4078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2234"/>
                  </a:moveTo>
                  <a:cubicBezTo>
                    <a:pt x="6069" y="2234"/>
                    <a:pt x="2234" y="6069"/>
                    <a:pt x="2234" y="10800"/>
                  </a:cubicBezTo>
                  <a:cubicBezTo>
                    <a:pt x="2234" y="15531"/>
                    <a:pt x="6069" y="19366"/>
                    <a:pt x="10800" y="19366"/>
                  </a:cubicBezTo>
                  <a:cubicBezTo>
                    <a:pt x="15531" y="19366"/>
                    <a:pt x="19366" y="15531"/>
                    <a:pt x="19366" y="10800"/>
                  </a:cubicBezTo>
                  <a:cubicBezTo>
                    <a:pt x="19360" y="6072"/>
                    <a:pt x="15528" y="2240"/>
                    <a:pt x="10800" y="2234"/>
                  </a:cubicBezTo>
                  <a:close/>
                  <a:moveTo>
                    <a:pt x="10845" y="14570"/>
                  </a:moveTo>
                  <a:lnTo>
                    <a:pt x="16059" y="9356"/>
                  </a:lnTo>
                  <a:cubicBezTo>
                    <a:pt x="16496" y="8919"/>
                    <a:pt x="16496" y="8212"/>
                    <a:pt x="16059" y="7775"/>
                  </a:cubicBezTo>
                  <a:cubicBezTo>
                    <a:pt x="15623" y="7339"/>
                    <a:pt x="14915" y="7339"/>
                    <a:pt x="14479" y="7775"/>
                  </a:cubicBezTo>
                  <a:lnTo>
                    <a:pt x="10055" y="12200"/>
                  </a:lnTo>
                  <a:lnTo>
                    <a:pt x="7121" y="9265"/>
                  </a:lnTo>
                  <a:cubicBezTo>
                    <a:pt x="6685" y="8828"/>
                    <a:pt x="5977" y="8828"/>
                    <a:pt x="5541" y="9265"/>
                  </a:cubicBezTo>
                  <a:cubicBezTo>
                    <a:pt x="5104" y="9701"/>
                    <a:pt x="5104" y="10409"/>
                    <a:pt x="5541" y="10845"/>
                  </a:cubicBezTo>
                  <a:lnTo>
                    <a:pt x="9265" y="14570"/>
                  </a:lnTo>
                  <a:cubicBezTo>
                    <a:pt x="9701" y="15006"/>
                    <a:pt x="10409" y="15006"/>
                    <a:pt x="10845" y="14570"/>
                  </a:cubicBezTo>
                  <a:cubicBezTo>
                    <a:pt x="10845" y="14570"/>
                    <a:pt x="10845" y="14570"/>
                    <a:pt x="10845" y="14570"/>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36" name="Graphic 178"/>
            <p:cNvSpPr/>
            <p:nvPr/>
          </p:nvSpPr>
          <p:spPr>
            <a:xfrm>
              <a:off x="15356166" y="9478951"/>
              <a:ext cx="449829" cy="398879"/>
            </a:xfrm>
            <a:custGeom>
              <a:avLst/>
              <a:gdLst/>
              <a:ahLst/>
              <a:cxnLst>
                <a:cxn ang="0">
                  <a:pos x="wd2" y="hd2"/>
                </a:cxn>
                <a:cxn ang="5400000">
                  <a:pos x="wd2" y="hd2"/>
                </a:cxn>
                <a:cxn ang="10800000">
                  <a:pos x="wd2" y="hd2"/>
                </a:cxn>
                <a:cxn ang="16200000">
                  <a:pos x="wd2" y="hd2"/>
                </a:cxn>
              </a:cxnLst>
              <a:rect l="0" t="0" r="r" b="b"/>
              <a:pathLst>
                <a:path w="20254" h="20720" extrusionOk="0">
                  <a:moveTo>
                    <a:pt x="10127" y="20720"/>
                  </a:moveTo>
                  <a:cubicBezTo>
                    <a:pt x="9867" y="20720"/>
                    <a:pt x="9618" y="20597"/>
                    <a:pt x="9439" y="20380"/>
                  </a:cubicBezTo>
                  <a:lnTo>
                    <a:pt x="1523" y="10794"/>
                  </a:lnTo>
                  <a:cubicBezTo>
                    <a:pt x="-584" y="8235"/>
                    <a:pt x="-494" y="4190"/>
                    <a:pt x="1724" y="1758"/>
                  </a:cubicBezTo>
                  <a:cubicBezTo>
                    <a:pt x="3942" y="-673"/>
                    <a:pt x="7449" y="-569"/>
                    <a:pt x="9556" y="1990"/>
                  </a:cubicBezTo>
                  <a:cubicBezTo>
                    <a:pt x="9765" y="2244"/>
                    <a:pt x="9956" y="2518"/>
                    <a:pt x="10127" y="2808"/>
                  </a:cubicBezTo>
                  <a:cubicBezTo>
                    <a:pt x="11842" y="-114"/>
                    <a:pt x="15287" y="-879"/>
                    <a:pt x="17820" y="1100"/>
                  </a:cubicBezTo>
                  <a:cubicBezTo>
                    <a:pt x="20353" y="3080"/>
                    <a:pt x="21016" y="7054"/>
                    <a:pt x="19300" y="9976"/>
                  </a:cubicBezTo>
                  <a:cubicBezTo>
                    <a:pt x="19130" y="10266"/>
                    <a:pt x="18939" y="10540"/>
                    <a:pt x="18730" y="10794"/>
                  </a:cubicBezTo>
                  <a:lnTo>
                    <a:pt x="10815" y="20383"/>
                  </a:lnTo>
                  <a:cubicBezTo>
                    <a:pt x="10635" y="20599"/>
                    <a:pt x="10386" y="20721"/>
                    <a:pt x="10127" y="20720"/>
                  </a:cubicBezTo>
                  <a:close/>
                  <a:moveTo>
                    <a:pt x="5536" y="2184"/>
                  </a:moveTo>
                  <a:cubicBezTo>
                    <a:pt x="3525" y="2184"/>
                    <a:pt x="1895" y="4064"/>
                    <a:pt x="1895" y="6384"/>
                  </a:cubicBezTo>
                  <a:cubicBezTo>
                    <a:pt x="1895" y="7462"/>
                    <a:pt x="2254" y="8499"/>
                    <a:pt x="2899" y="9280"/>
                  </a:cubicBezTo>
                  <a:lnTo>
                    <a:pt x="10127" y="18035"/>
                  </a:lnTo>
                  <a:lnTo>
                    <a:pt x="17355" y="9280"/>
                  </a:lnTo>
                  <a:cubicBezTo>
                    <a:pt x="18741" y="7599"/>
                    <a:pt x="18684" y="4941"/>
                    <a:pt x="17227" y="3341"/>
                  </a:cubicBezTo>
                  <a:cubicBezTo>
                    <a:pt x="15771" y="1742"/>
                    <a:pt x="13466" y="1808"/>
                    <a:pt x="12080" y="3488"/>
                  </a:cubicBezTo>
                  <a:cubicBezTo>
                    <a:pt x="11436" y="4269"/>
                    <a:pt x="11076" y="5306"/>
                    <a:pt x="11076" y="6384"/>
                  </a:cubicBezTo>
                  <a:cubicBezTo>
                    <a:pt x="11076" y="6989"/>
                    <a:pt x="10651" y="7480"/>
                    <a:pt x="10127" y="7480"/>
                  </a:cubicBezTo>
                  <a:cubicBezTo>
                    <a:pt x="9602" y="7480"/>
                    <a:pt x="9177" y="6989"/>
                    <a:pt x="9177" y="6384"/>
                  </a:cubicBezTo>
                  <a:cubicBezTo>
                    <a:pt x="9174" y="4065"/>
                    <a:pt x="7546" y="2186"/>
                    <a:pt x="5536" y="2184"/>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37" name="Graphic 78"/>
            <p:cNvSpPr/>
            <p:nvPr/>
          </p:nvSpPr>
          <p:spPr>
            <a:xfrm>
              <a:off x="14826271" y="5095980"/>
              <a:ext cx="383182" cy="454145"/>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DFADF1E4-8CD9-F948-89E5-ABDB0D14EA32}"/>
              </a:ext>
            </a:extLst>
          </p:cNvPr>
          <p:cNvGrpSpPr/>
          <p:nvPr/>
        </p:nvGrpSpPr>
        <p:grpSpPr>
          <a:xfrm>
            <a:off x="1546211" y="2118161"/>
            <a:ext cx="10183878" cy="1844124"/>
            <a:chOff x="1546211" y="2118161"/>
            <a:chExt cx="10183878" cy="1844124"/>
          </a:xfrm>
        </p:grpSpPr>
        <p:sp>
          <p:nvSpPr>
            <p:cNvPr id="1761" name="Customer Journey"/>
            <p:cNvSpPr txBox="1"/>
            <p:nvPr/>
          </p:nvSpPr>
          <p:spPr>
            <a:xfrm>
              <a:off x="1546211" y="2628587"/>
              <a:ext cx="1018387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Customer Journey</a:t>
              </a:r>
            </a:p>
          </p:txBody>
        </p:sp>
        <p:grpSp>
          <p:nvGrpSpPr>
            <p:cNvPr id="1764" name="Group"/>
            <p:cNvGrpSpPr/>
            <p:nvPr/>
          </p:nvGrpSpPr>
          <p:grpSpPr>
            <a:xfrm>
              <a:off x="1639345" y="2118161"/>
              <a:ext cx="3393043" cy="337336"/>
              <a:chOff x="0" y="-21775"/>
              <a:chExt cx="3393042" cy="337335"/>
            </a:xfrm>
          </p:grpSpPr>
          <p:sp>
            <p:nvSpPr>
              <p:cNvPr id="1762"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63" name="Subtitle Text"/>
              <p:cNvSpPr/>
              <p:nvPr/>
            </p:nvSpPr>
            <p:spPr>
              <a:xfrm>
                <a:off x="51716" y="-21775"/>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1C6B06CA-128B-EF47-A9CB-204A79E6ABCF}"/>
              </a:ext>
            </a:extLst>
          </p:cNvPr>
          <p:cNvGrpSpPr/>
          <p:nvPr/>
        </p:nvGrpSpPr>
        <p:grpSpPr>
          <a:xfrm>
            <a:off x="1198560" y="4710365"/>
            <a:ext cx="4545689" cy="6492787"/>
            <a:chOff x="1198560" y="4710365"/>
            <a:chExt cx="4545689" cy="6492787"/>
          </a:xfrm>
        </p:grpSpPr>
        <p:sp>
          <p:nvSpPr>
            <p:cNvPr id="1744" name="Type text here"/>
            <p:cNvSpPr txBox="1"/>
            <p:nvPr/>
          </p:nvSpPr>
          <p:spPr>
            <a:xfrm>
              <a:off x="1634261" y="4710365"/>
              <a:ext cx="35892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45" name="Lorem ipsum dolor sit amet, elit, sed do dolor sit eiusmod tempor"/>
            <p:cNvSpPr txBox="1"/>
            <p:nvPr/>
          </p:nvSpPr>
          <p:spPr>
            <a:xfrm>
              <a:off x="1198560" y="5292464"/>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1746" name="Circle"/>
            <p:cNvSpPr/>
            <p:nvPr/>
          </p:nvSpPr>
          <p:spPr>
            <a:xfrm>
              <a:off x="5326422" y="4803614"/>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47" name="1"/>
            <p:cNvSpPr txBox="1"/>
            <p:nvPr/>
          </p:nvSpPr>
          <p:spPr>
            <a:xfrm>
              <a:off x="5326422" y="479578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755" name="Type text here"/>
            <p:cNvSpPr txBox="1"/>
            <p:nvPr/>
          </p:nvSpPr>
          <p:spPr>
            <a:xfrm>
              <a:off x="2195144" y="9743312"/>
              <a:ext cx="305275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56" name="Lorem ipsum dolor sit amet, elit, sed do dolor sit eiusmod tempor"/>
            <p:cNvSpPr txBox="1"/>
            <p:nvPr/>
          </p:nvSpPr>
          <p:spPr>
            <a:xfrm>
              <a:off x="1198560" y="10325411"/>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757" name="Circle"/>
            <p:cNvSpPr/>
            <p:nvPr/>
          </p:nvSpPr>
          <p:spPr>
            <a:xfrm>
              <a:off x="5356056" y="9836561"/>
              <a:ext cx="359354"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58" name="3"/>
            <p:cNvSpPr txBox="1"/>
            <p:nvPr/>
          </p:nvSpPr>
          <p:spPr>
            <a:xfrm>
              <a:off x="5356056" y="9836046"/>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1765" name="Type text here"/>
            <p:cNvSpPr/>
            <p:nvPr/>
          </p:nvSpPr>
          <p:spPr>
            <a:xfrm>
              <a:off x="1205224" y="7226838"/>
              <a:ext cx="2999065"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66" name="Lorem ipsum dolor sit amet, elit, sed do dolor sit"/>
            <p:cNvSpPr/>
            <p:nvPr/>
          </p:nvSpPr>
          <p:spPr>
            <a:xfrm>
              <a:off x="1292559" y="7808938"/>
              <a:ext cx="3408082"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r"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a:t>
              </a:r>
            </a:p>
          </p:txBody>
        </p:sp>
        <p:sp>
          <p:nvSpPr>
            <p:cNvPr id="1767" name="Circle"/>
            <p:cNvSpPr/>
            <p:nvPr/>
          </p:nvSpPr>
          <p:spPr>
            <a:xfrm>
              <a:off x="4312447" y="7320087"/>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68" name="2"/>
            <p:cNvSpPr/>
            <p:nvPr/>
          </p:nvSpPr>
          <p:spPr>
            <a:xfrm>
              <a:off x="4312447" y="7319572"/>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3" name="Group 2">
            <a:extLst>
              <a:ext uri="{FF2B5EF4-FFF2-40B4-BE49-F238E27FC236}">
                <a16:creationId xmlns:a16="http://schemas.microsoft.com/office/drawing/2014/main" id="{5EF57892-C8A3-0E40-9CB1-481DDE1CF52F}"/>
              </a:ext>
            </a:extLst>
          </p:cNvPr>
          <p:cNvGrpSpPr/>
          <p:nvPr/>
        </p:nvGrpSpPr>
        <p:grpSpPr>
          <a:xfrm>
            <a:off x="18570871" y="4710365"/>
            <a:ext cx="4545689" cy="6492787"/>
            <a:chOff x="18570871" y="4710365"/>
            <a:chExt cx="4545689" cy="6492787"/>
          </a:xfrm>
        </p:grpSpPr>
        <p:sp>
          <p:nvSpPr>
            <p:cNvPr id="1739" name="Type text here"/>
            <p:cNvSpPr txBox="1"/>
            <p:nvPr/>
          </p:nvSpPr>
          <p:spPr>
            <a:xfrm>
              <a:off x="19064786" y="4710365"/>
              <a:ext cx="35892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40" name="Lorem ipsum dolor sit amet, elit, sed do dolor sit eiusmod tempor"/>
            <p:cNvSpPr txBox="1"/>
            <p:nvPr/>
          </p:nvSpPr>
          <p:spPr>
            <a:xfrm>
              <a:off x="18570871" y="5292464"/>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741" name="Circle"/>
            <p:cNvSpPr/>
            <p:nvPr/>
          </p:nvSpPr>
          <p:spPr>
            <a:xfrm>
              <a:off x="18596632" y="4803614"/>
              <a:ext cx="359353"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42" name="4"/>
            <p:cNvSpPr txBox="1"/>
            <p:nvPr/>
          </p:nvSpPr>
          <p:spPr>
            <a:xfrm>
              <a:off x="18596632" y="4795784"/>
              <a:ext cx="359353"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sp>
          <p:nvSpPr>
            <p:cNvPr id="1749" name="Type text here"/>
            <p:cNvSpPr txBox="1"/>
            <p:nvPr/>
          </p:nvSpPr>
          <p:spPr>
            <a:xfrm>
              <a:off x="19057373" y="9743312"/>
              <a:ext cx="3589288"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50" name="Lorem ipsum dolor sit amet, elit, sed do dolor sit eiusmod tempor"/>
            <p:cNvSpPr txBox="1"/>
            <p:nvPr/>
          </p:nvSpPr>
          <p:spPr>
            <a:xfrm>
              <a:off x="18570871" y="10325411"/>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1751" name="Circle"/>
            <p:cNvSpPr/>
            <p:nvPr/>
          </p:nvSpPr>
          <p:spPr>
            <a:xfrm>
              <a:off x="18595019" y="9836561"/>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52" name="6"/>
            <p:cNvSpPr txBox="1"/>
            <p:nvPr/>
          </p:nvSpPr>
          <p:spPr>
            <a:xfrm>
              <a:off x="18595019" y="9836046"/>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6</a:t>
              </a:r>
            </a:p>
          </p:txBody>
        </p:sp>
        <p:sp>
          <p:nvSpPr>
            <p:cNvPr id="1771" name="Type text here"/>
            <p:cNvSpPr/>
            <p:nvPr/>
          </p:nvSpPr>
          <p:spPr>
            <a:xfrm>
              <a:off x="20001589" y="7226838"/>
              <a:ext cx="298388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1772" name="Lorem ipsum dolor sit amet, elit, sed do dolor sit"/>
            <p:cNvSpPr/>
            <p:nvPr/>
          </p:nvSpPr>
          <p:spPr>
            <a:xfrm>
              <a:off x="19515087" y="7808938"/>
              <a:ext cx="3446568"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a:t>
              </a:r>
            </a:p>
          </p:txBody>
        </p:sp>
        <p:sp>
          <p:nvSpPr>
            <p:cNvPr id="1773" name="Circle"/>
            <p:cNvSpPr/>
            <p:nvPr/>
          </p:nvSpPr>
          <p:spPr>
            <a:xfrm>
              <a:off x="19539235" y="7320087"/>
              <a:ext cx="359355" cy="359355"/>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74" name="5"/>
            <p:cNvSpPr/>
            <p:nvPr/>
          </p:nvSpPr>
          <p:spPr>
            <a:xfrm>
              <a:off x="19539235" y="7319572"/>
              <a:ext cx="359355" cy="33733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A62A68-F0A4-164E-9DAC-732F5B10D545}"/>
              </a:ext>
            </a:extLst>
          </p:cNvPr>
          <p:cNvGrpSpPr/>
          <p:nvPr/>
        </p:nvGrpSpPr>
        <p:grpSpPr>
          <a:xfrm>
            <a:off x="9615568" y="6586885"/>
            <a:ext cx="5152864" cy="5152863"/>
            <a:chOff x="9615568" y="6586885"/>
            <a:chExt cx="5152864" cy="5152863"/>
          </a:xfrm>
        </p:grpSpPr>
        <p:sp>
          <p:nvSpPr>
            <p:cNvPr id="1784" name="Circle"/>
            <p:cNvSpPr/>
            <p:nvPr/>
          </p:nvSpPr>
          <p:spPr>
            <a:xfrm>
              <a:off x="9615568" y="6586885"/>
              <a:ext cx="5152864" cy="5152863"/>
            </a:xfrm>
            <a:prstGeom prst="ellipse">
              <a:avLst/>
            </a:prstGeom>
            <a:solidFill>
              <a:schemeClr val="accent6">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11" name="Competitive…"/>
            <p:cNvSpPr txBox="1"/>
            <p:nvPr/>
          </p:nvSpPr>
          <p:spPr>
            <a:xfrm>
              <a:off x="11019034" y="8055623"/>
              <a:ext cx="2313417"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22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Competitive </a:t>
              </a:r>
            </a:p>
            <a:p>
              <a:pPr>
                <a:defRPr sz="22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Rivalry</a:t>
              </a:r>
            </a:p>
          </p:txBody>
        </p:sp>
        <p:sp>
          <p:nvSpPr>
            <p:cNvPr id="1812" name="Lorem ipsum dolor sit amet, consectetur adipiscing elit, sed"/>
            <p:cNvSpPr txBox="1"/>
            <p:nvPr/>
          </p:nvSpPr>
          <p:spPr>
            <a:xfrm>
              <a:off x="10609542" y="9036574"/>
              <a:ext cx="3132400"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a:t>
              </a:r>
            </a:p>
          </p:txBody>
        </p:sp>
      </p:grpSp>
      <p:sp>
        <p:nvSpPr>
          <p:cNvPr id="17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86</a:t>
            </a:fld>
            <a:endParaRPr/>
          </a:p>
        </p:txBody>
      </p:sp>
      <p:sp>
        <p:nvSpPr>
          <p:cNvPr id="1780"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784468"/>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7" name="Group 6">
            <a:extLst>
              <a:ext uri="{FF2B5EF4-FFF2-40B4-BE49-F238E27FC236}">
                <a16:creationId xmlns:a16="http://schemas.microsoft.com/office/drawing/2014/main" id="{4A529CED-AA7E-4543-BD4E-96E630B7442D}"/>
              </a:ext>
            </a:extLst>
          </p:cNvPr>
          <p:cNvGrpSpPr/>
          <p:nvPr/>
        </p:nvGrpSpPr>
        <p:grpSpPr>
          <a:xfrm>
            <a:off x="1626336" y="2589208"/>
            <a:ext cx="11172930" cy="1845795"/>
            <a:chOff x="1626336" y="2589208"/>
            <a:chExt cx="11172930" cy="1845795"/>
          </a:xfrm>
        </p:grpSpPr>
        <p:sp>
          <p:nvSpPr>
            <p:cNvPr id="1779" name="Five Forces Analysis"/>
            <p:cNvSpPr txBox="1"/>
            <p:nvPr/>
          </p:nvSpPr>
          <p:spPr>
            <a:xfrm>
              <a:off x="1626336" y="3101305"/>
              <a:ext cx="1117293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Five Forces Analysis</a:t>
              </a:r>
            </a:p>
          </p:txBody>
        </p:sp>
        <p:grpSp>
          <p:nvGrpSpPr>
            <p:cNvPr id="1783" name="Group"/>
            <p:cNvGrpSpPr/>
            <p:nvPr/>
          </p:nvGrpSpPr>
          <p:grpSpPr>
            <a:xfrm>
              <a:off x="1719469" y="2589208"/>
              <a:ext cx="3416490" cy="337336"/>
              <a:chOff x="0" y="-23446"/>
              <a:chExt cx="3416488" cy="337335"/>
            </a:xfrm>
          </p:grpSpPr>
          <p:sp>
            <p:nvSpPr>
              <p:cNvPr id="178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82" name="Subtitle Text"/>
              <p:cNvSpPr/>
              <p:nvPr/>
            </p:nvSpPr>
            <p:spPr>
              <a:xfrm>
                <a:off x="75162" y="-2344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4" name="Group 3">
            <a:extLst>
              <a:ext uri="{FF2B5EF4-FFF2-40B4-BE49-F238E27FC236}">
                <a16:creationId xmlns:a16="http://schemas.microsoft.com/office/drawing/2014/main" id="{4736D80A-1DE5-8243-AA22-A65B2C95F7BC}"/>
              </a:ext>
            </a:extLst>
          </p:cNvPr>
          <p:cNvGrpSpPr/>
          <p:nvPr/>
        </p:nvGrpSpPr>
        <p:grpSpPr>
          <a:xfrm>
            <a:off x="13571742" y="7427017"/>
            <a:ext cx="9375323" cy="1270001"/>
            <a:chOff x="13571742" y="7427017"/>
            <a:chExt cx="9375323" cy="1270001"/>
          </a:xfrm>
        </p:grpSpPr>
        <p:sp>
          <p:nvSpPr>
            <p:cNvPr id="1785" name="Rounded Rectangle"/>
            <p:cNvSpPr/>
            <p:nvPr/>
          </p:nvSpPr>
          <p:spPr>
            <a:xfrm>
              <a:off x="13571742" y="7427017"/>
              <a:ext cx="937532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86" name="Circle"/>
            <p:cNvSpPr/>
            <p:nvPr/>
          </p:nvSpPr>
          <p:spPr>
            <a:xfrm>
              <a:off x="13949644" y="7768873"/>
              <a:ext cx="560888" cy="560888"/>
            </a:xfrm>
            <a:prstGeom prst="ellipse">
              <a:avLst/>
            </a:prstGeom>
            <a:solidFill>
              <a:srgbClr val="F0F0F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87" name="Graphic 48"/>
            <p:cNvSpPr/>
            <p:nvPr/>
          </p:nvSpPr>
          <p:spPr>
            <a:xfrm>
              <a:off x="14115498" y="7964453"/>
              <a:ext cx="254579"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rgbClr val="242423"/>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89" name="Lorem ipsum dolor sit amet, consectetur adipiscing elit sed do"/>
            <p:cNvSpPr txBox="1"/>
            <p:nvPr/>
          </p:nvSpPr>
          <p:spPr>
            <a:xfrm>
              <a:off x="14782412" y="8042211"/>
              <a:ext cx="777621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a:t>
              </a:r>
            </a:p>
          </p:txBody>
        </p:sp>
        <p:sp>
          <p:nvSpPr>
            <p:cNvPr id="1790" name="Buyer"/>
            <p:cNvSpPr txBox="1"/>
            <p:nvPr/>
          </p:nvSpPr>
          <p:spPr>
            <a:xfrm>
              <a:off x="14782553" y="7614205"/>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Buyer</a:t>
              </a:r>
            </a:p>
          </p:txBody>
        </p:sp>
      </p:grpSp>
      <p:grpSp>
        <p:nvGrpSpPr>
          <p:cNvPr id="5" name="Group 4">
            <a:extLst>
              <a:ext uri="{FF2B5EF4-FFF2-40B4-BE49-F238E27FC236}">
                <a16:creationId xmlns:a16="http://schemas.microsoft.com/office/drawing/2014/main" id="{D16C7F57-E0B4-9646-8402-2C74B1673332}"/>
              </a:ext>
            </a:extLst>
          </p:cNvPr>
          <p:cNvGrpSpPr/>
          <p:nvPr/>
        </p:nvGrpSpPr>
        <p:grpSpPr>
          <a:xfrm>
            <a:off x="13571742" y="9617005"/>
            <a:ext cx="9375323" cy="1270001"/>
            <a:chOff x="13571742" y="9617005"/>
            <a:chExt cx="9375323" cy="1270001"/>
          </a:xfrm>
        </p:grpSpPr>
        <p:sp>
          <p:nvSpPr>
            <p:cNvPr id="1792" name="Rounded Rectangle"/>
            <p:cNvSpPr/>
            <p:nvPr/>
          </p:nvSpPr>
          <p:spPr>
            <a:xfrm>
              <a:off x="13571742" y="9617005"/>
              <a:ext cx="9375323" cy="1270001"/>
            </a:xfrm>
            <a:prstGeom prst="roundRect">
              <a:avLst>
                <a:gd name="adj" fmla="val 30239"/>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93" name="Circle"/>
            <p:cNvSpPr/>
            <p:nvPr/>
          </p:nvSpPr>
          <p:spPr>
            <a:xfrm>
              <a:off x="13949644" y="9958861"/>
              <a:ext cx="560888" cy="560888"/>
            </a:xfrm>
            <a:prstGeom prst="ellipse">
              <a:avLst/>
            </a:prstGeom>
            <a:solidFill>
              <a:srgbClr val="F0F0F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94" name="Graphic 48"/>
            <p:cNvSpPr/>
            <p:nvPr/>
          </p:nvSpPr>
          <p:spPr>
            <a:xfrm>
              <a:off x="14115498" y="10154441"/>
              <a:ext cx="254579"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rgbClr val="242423"/>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796" name="Lorem ipsum dolor sit amet, consectetur adipiscing elit sed do"/>
            <p:cNvSpPr txBox="1"/>
            <p:nvPr/>
          </p:nvSpPr>
          <p:spPr>
            <a:xfrm>
              <a:off x="14782412" y="10232199"/>
              <a:ext cx="7776219"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a:t>
              </a:r>
            </a:p>
          </p:txBody>
        </p:sp>
        <p:sp>
          <p:nvSpPr>
            <p:cNvPr id="1797" name="Substitution"/>
            <p:cNvSpPr txBox="1"/>
            <p:nvPr/>
          </p:nvSpPr>
          <p:spPr>
            <a:xfrm>
              <a:off x="14782553" y="9804193"/>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Substitution</a:t>
              </a:r>
            </a:p>
          </p:txBody>
        </p:sp>
      </p:grpSp>
      <p:grpSp>
        <p:nvGrpSpPr>
          <p:cNvPr id="2" name="Group 1">
            <a:extLst>
              <a:ext uri="{FF2B5EF4-FFF2-40B4-BE49-F238E27FC236}">
                <a16:creationId xmlns:a16="http://schemas.microsoft.com/office/drawing/2014/main" id="{ADF31E6C-9A78-084D-9AFB-54458A61D178}"/>
              </a:ext>
            </a:extLst>
          </p:cNvPr>
          <p:cNvGrpSpPr/>
          <p:nvPr/>
        </p:nvGrpSpPr>
        <p:grpSpPr>
          <a:xfrm>
            <a:off x="1422350" y="7433323"/>
            <a:ext cx="9375322" cy="1270001"/>
            <a:chOff x="1422350" y="7433323"/>
            <a:chExt cx="9375322" cy="1270001"/>
          </a:xfrm>
        </p:grpSpPr>
        <p:sp>
          <p:nvSpPr>
            <p:cNvPr id="1799" name="Rounded Rectangle"/>
            <p:cNvSpPr/>
            <p:nvPr/>
          </p:nvSpPr>
          <p:spPr>
            <a:xfrm>
              <a:off x="1422350" y="7433323"/>
              <a:ext cx="9375322" cy="1270001"/>
            </a:xfrm>
            <a:prstGeom prst="roundRect">
              <a:avLst>
                <a:gd name="adj" fmla="val 3023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0" name="Circle"/>
            <p:cNvSpPr/>
            <p:nvPr/>
          </p:nvSpPr>
          <p:spPr>
            <a:xfrm>
              <a:off x="9917209" y="7775179"/>
              <a:ext cx="560888" cy="560888"/>
            </a:xfrm>
            <a:prstGeom prst="ellipse">
              <a:avLst/>
            </a:prstGeom>
            <a:solidFill>
              <a:srgbClr val="F0F0F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1" name="Graphic 48"/>
            <p:cNvSpPr/>
            <p:nvPr/>
          </p:nvSpPr>
          <p:spPr>
            <a:xfrm>
              <a:off x="10083063" y="7970759"/>
              <a:ext cx="254579"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rgbClr val="242423"/>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3" name="Lorem ipsum dolor sit amet, consectetur adipiscing elit sed do"/>
            <p:cNvSpPr txBox="1"/>
            <p:nvPr/>
          </p:nvSpPr>
          <p:spPr>
            <a:xfrm>
              <a:off x="1872124" y="8048517"/>
              <a:ext cx="777621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a:t>
              </a:r>
            </a:p>
          </p:txBody>
        </p:sp>
        <p:sp>
          <p:nvSpPr>
            <p:cNvPr id="1804" name="New Entry"/>
            <p:cNvSpPr txBox="1"/>
            <p:nvPr/>
          </p:nvSpPr>
          <p:spPr>
            <a:xfrm>
              <a:off x="7334926" y="7620511"/>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New Entry</a:t>
              </a:r>
            </a:p>
          </p:txBody>
        </p:sp>
      </p:grpSp>
      <p:grpSp>
        <p:nvGrpSpPr>
          <p:cNvPr id="3" name="Group 2">
            <a:extLst>
              <a:ext uri="{FF2B5EF4-FFF2-40B4-BE49-F238E27FC236}">
                <a16:creationId xmlns:a16="http://schemas.microsoft.com/office/drawing/2014/main" id="{F4E8CB2D-11F3-094E-BE0E-8828450773CA}"/>
              </a:ext>
            </a:extLst>
          </p:cNvPr>
          <p:cNvGrpSpPr/>
          <p:nvPr/>
        </p:nvGrpSpPr>
        <p:grpSpPr>
          <a:xfrm>
            <a:off x="1422350" y="9623310"/>
            <a:ext cx="9375322" cy="1270001"/>
            <a:chOff x="1422350" y="9623310"/>
            <a:chExt cx="9375322" cy="1270001"/>
          </a:xfrm>
        </p:grpSpPr>
        <p:sp>
          <p:nvSpPr>
            <p:cNvPr id="1805" name="Rounded Rectangle"/>
            <p:cNvSpPr/>
            <p:nvPr/>
          </p:nvSpPr>
          <p:spPr>
            <a:xfrm>
              <a:off x="1422350" y="9623310"/>
              <a:ext cx="9375322" cy="1270001"/>
            </a:xfrm>
            <a:prstGeom prst="roundRect">
              <a:avLst>
                <a:gd name="adj" fmla="val 3023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6" name="Circle"/>
            <p:cNvSpPr/>
            <p:nvPr/>
          </p:nvSpPr>
          <p:spPr>
            <a:xfrm>
              <a:off x="9917209" y="9965166"/>
              <a:ext cx="560888" cy="560888"/>
            </a:xfrm>
            <a:prstGeom prst="ellipse">
              <a:avLst/>
            </a:prstGeom>
            <a:solidFill>
              <a:srgbClr val="F0F0F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7" name="Graphic 48"/>
            <p:cNvSpPr/>
            <p:nvPr/>
          </p:nvSpPr>
          <p:spPr>
            <a:xfrm>
              <a:off x="10083063" y="10160746"/>
              <a:ext cx="254579" cy="169729"/>
            </a:xfrm>
            <a:custGeom>
              <a:avLst/>
              <a:gdLst/>
              <a:ahLst/>
              <a:cxnLst>
                <a:cxn ang="0">
                  <a:pos x="wd2" y="hd2"/>
                </a:cxn>
                <a:cxn ang="5400000">
                  <a:pos x="wd2" y="hd2"/>
                </a:cxn>
                <a:cxn ang="10800000">
                  <a:pos x="wd2" y="hd2"/>
                </a:cxn>
                <a:cxn ang="16200000">
                  <a:pos x="wd2" y="hd2"/>
                </a:cxn>
              </a:cxnLst>
              <a:rect l="0" t="0" r="r" b="b"/>
              <a:pathLst>
                <a:path w="21186" h="20985" extrusionOk="0">
                  <a:moveTo>
                    <a:pt x="10679" y="20063"/>
                  </a:moveTo>
                  <a:lnTo>
                    <a:pt x="20565" y="5375"/>
                  </a:lnTo>
                  <a:cubicBezTo>
                    <a:pt x="21393" y="4146"/>
                    <a:pt x="21393" y="2152"/>
                    <a:pt x="20565" y="923"/>
                  </a:cubicBezTo>
                  <a:cubicBezTo>
                    <a:pt x="19738" y="-307"/>
                    <a:pt x="18396" y="-307"/>
                    <a:pt x="17568" y="923"/>
                  </a:cubicBezTo>
                  <a:lnTo>
                    <a:pt x="9181" y="13386"/>
                  </a:lnTo>
                  <a:lnTo>
                    <a:pt x="3618" y="5119"/>
                  </a:lnTo>
                  <a:cubicBezTo>
                    <a:pt x="2790" y="3889"/>
                    <a:pt x="1448" y="3889"/>
                    <a:pt x="621" y="5119"/>
                  </a:cubicBezTo>
                  <a:cubicBezTo>
                    <a:pt x="-207" y="6349"/>
                    <a:pt x="-207" y="8342"/>
                    <a:pt x="621" y="9572"/>
                  </a:cubicBezTo>
                  <a:lnTo>
                    <a:pt x="7682" y="20063"/>
                  </a:lnTo>
                  <a:cubicBezTo>
                    <a:pt x="8509" y="21292"/>
                    <a:pt x="9851" y="21293"/>
                    <a:pt x="10678" y="20064"/>
                  </a:cubicBezTo>
                  <a:lnTo>
                    <a:pt x="10679" y="20063"/>
                  </a:lnTo>
                  <a:close/>
                </a:path>
              </a:pathLst>
            </a:custGeom>
            <a:solidFill>
              <a:srgbClr val="242423"/>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09" name="Lorem ipsum dolor sit amet, consectetur adipiscing elit sed do"/>
            <p:cNvSpPr txBox="1"/>
            <p:nvPr/>
          </p:nvSpPr>
          <p:spPr>
            <a:xfrm>
              <a:off x="1872124" y="10238504"/>
              <a:ext cx="7776219"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a:t>
              </a:r>
            </a:p>
          </p:txBody>
        </p:sp>
        <p:sp>
          <p:nvSpPr>
            <p:cNvPr id="1810" name="Supplier"/>
            <p:cNvSpPr txBox="1"/>
            <p:nvPr/>
          </p:nvSpPr>
          <p:spPr>
            <a:xfrm>
              <a:off x="7334926" y="9810498"/>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Supplier</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780"/>
                                        </p:tgtEl>
                                        <p:attrNameLst>
                                          <p:attrName>style.visibility</p:attrName>
                                        </p:attrNameLst>
                                      </p:cBhvr>
                                      <p:to>
                                        <p:strVal val="visible"/>
                                      </p:to>
                                    </p:set>
                                    <p:anim calcmode="lin" valueType="num">
                                      <p:cBhvr additive="base">
                                        <p:cTn id="13" dur="500" fill="hold"/>
                                        <p:tgtEl>
                                          <p:spTgt spid="1780"/>
                                        </p:tgtEl>
                                        <p:attrNameLst>
                                          <p:attrName>ppt_x</p:attrName>
                                        </p:attrNameLst>
                                      </p:cBhvr>
                                      <p:tavLst>
                                        <p:tav tm="0">
                                          <p:val>
                                            <p:strVal val="1+#ppt_w/2"/>
                                          </p:val>
                                        </p:tav>
                                        <p:tav tm="100000">
                                          <p:val>
                                            <p:strVal val="#ppt_x"/>
                                          </p:val>
                                        </p:tav>
                                      </p:tavLst>
                                    </p:anim>
                                    <p:anim calcmode="lin" valueType="num">
                                      <p:cBhvr additive="base">
                                        <p:cTn id="14" dur="500" fill="hold"/>
                                        <p:tgtEl>
                                          <p:spTgt spid="17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0-#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87</a:t>
            </a:fld>
            <a:endParaRPr/>
          </a:p>
        </p:txBody>
      </p:sp>
      <p:grpSp>
        <p:nvGrpSpPr>
          <p:cNvPr id="6" name="Group 5">
            <a:extLst>
              <a:ext uri="{FF2B5EF4-FFF2-40B4-BE49-F238E27FC236}">
                <a16:creationId xmlns:a16="http://schemas.microsoft.com/office/drawing/2014/main" id="{F201F3B3-55AB-3D41-BE0C-C3D2CB0C9254}"/>
              </a:ext>
            </a:extLst>
          </p:cNvPr>
          <p:cNvGrpSpPr/>
          <p:nvPr/>
        </p:nvGrpSpPr>
        <p:grpSpPr>
          <a:xfrm>
            <a:off x="1761559" y="2090849"/>
            <a:ext cx="7857920" cy="1871436"/>
            <a:chOff x="1761559" y="2090849"/>
            <a:chExt cx="7857920" cy="1871436"/>
          </a:xfrm>
        </p:grpSpPr>
        <p:sp>
          <p:nvSpPr>
            <p:cNvPr id="1815" name="Pricing Tables"/>
            <p:cNvSpPr txBox="1"/>
            <p:nvPr/>
          </p:nvSpPr>
          <p:spPr>
            <a:xfrm>
              <a:off x="1761559" y="2628587"/>
              <a:ext cx="785792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Pricing Tables</a:t>
              </a:r>
            </a:p>
          </p:txBody>
        </p:sp>
        <p:grpSp>
          <p:nvGrpSpPr>
            <p:cNvPr id="1818" name="Group"/>
            <p:cNvGrpSpPr/>
            <p:nvPr/>
          </p:nvGrpSpPr>
          <p:grpSpPr>
            <a:xfrm>
              <a:off x="1854693" y="2090849"/>
              <a:ext cx="3416489" cy="337336"/>
              <a:chOff x="0" y="-49087"/>
              <a:chExt cx="3416488" cy="337335"/>
            </a:xfrm>
          </p:grpSpPr>
          <p:sp>
            <p:nvSpPr>
              <p:cNvPr id="1816"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17" name="Subtitle Text"/>
              <p:cNvSpPr/>
              <p:nvPr/>
            </p:nvSpPr>
            <p:spPr>
              <a:xfrm>
                <a:off x="75162" y="-49087"/>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76E772A9-CDCE-974C-9B11-7885B0DB5FD5}"/>
              </a:ext>
            </a:extLst>
          </p:cNvPr>
          <p:cNvGrpSpPr/>
          <p:nvPr/>
        </p:nvGrpSpPr>
        <p:grpSpPr>
          <a:xfrm>
            <a:off x="1822618" y="4393392"/>
            <a:ext cx="4982004" cy="7354831"/>
            <a:chOff x="1822618" y="4393392"/>
            <a:chExt cx="4982004" cy="7354831"/>
          </a:xfrm>
        </p:grpSpPr>
        <p:sp>
          <p:nvSpPr>
            <p:cNvPr id="1819" name="Rounded Rectangle"/>
            <p:cNvSpPr/>
            <p:nvPr/>
          </p:nvSpPr>
          <p:spPr>
            <a:xfrm>
              <a:off x="1822618"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20" name="Shape"/>
            <p:cNvSpPr/>
            <p:nvPr/>
          </p:nvSpPr>
          <p:spPr>
            <a:xfrm>
              <a:off x="1822647"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21" name="Rounded Rectangle"/>
            <p:cNvSpPr/>
            <p:nvPr/>
          </p:nvSpPr>
          <p:spPr>
            <a:xfrm>
              <a:off x="2764327"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22" name="Buy Now"/>
            <p:cNvSpPr txBox="1"/>
            <p:nvPr/>
          </p:nvSpPr>
          <p:spPr>
            <a:xfrm>
              <a:off x="3156887"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23" name="1 GB Bandwidth…"/>
            <p:cNvSpPr txBox="1"/>
            <p:nvPr/>
          </p:nvSpPr>
          <p:spPr>
            <a:xfrm>
              <a:off x="2489264" y="6787620"/>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dirty="0">
                  <a:solidFill>
                    <a:schemeClr val="tx2"/>
                  </a:solidFill>
                </a:rPr>
                <a:t>Free Email</a:t>
              </a:r>
            </a:p>
            <a:p>
              <a:pPr defTabSz="457200">
                <a:lnSpc>
                  <a:spcPct val="200000"/>
                </a:lnSpc>
                <a:defRPr sz="2200" b="0">
                  <a:solidFill>
                    <a:srgbClr val="7F8189"/>
                  </a:solidFill>
                  <a:latin typeface="Arial"/>
                  <a:ea typeface="Arial"/>
                  <a:cs typeface="Arial"/>
                  <a:sym typeface="Arial"/>
                </a:defRPr>
              </a:pPr>
              <a:r>
                <a:rPr dirty="0">
                  <a:solidFill>
                    <a:schemeClr val="tx2"/>
                  </a:solidFill>
                </a:rPr>
                <a:t>Web Support</a:t>
              </a:r>
            </a:p>
            <a:p>
              <a:pPr defTabSz="457200">
                <a:lnSpc>
                  <a:spcPct val="200000"/>
                </a:lnSpc>
                <a:defRPr sz="2200" b="0">
                  <a:solidFill>
                    <a:srgbClr val="7F8189"/>
                  </a:solidFill>
                  <a:latin typeface="Arial"/>
                  <a:ea typeface="Arial"/>
                  <a:cs typeface="Arial"/>
                  <a:sym typeface="Arial"/>
                </a:defRPr>
              </a:pPr>
              <a:r>
                <a:rPr dirty="0">
                  <a:solidFill>
                    <a:schemeClr val="tx2"/>
                  </a:solidFill>
                </a:rPr>
                <a:t>24/7/365 Service</a:t>
              </a:r>
            </a:p>
          </p:txBody>
        </p:sp>
        <p:sp>
          <p:nvSpPr>
            <p:cNvPr id="1824" name="Basic"/>
            <p:cNvSpPr txBox="1"/>
            <p:nvPr/>
          </p:nvSpPr>
          <p:spPr>
            <a:xfrm>
              <a:off x="2335365"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Basic</a:t>
              </a:r>
            </a:p>
          </p:txBody>
        </p:sp>
        <p:sp>
          <p:nvSpPr>
            <p:cNvPr id="1825" name="10 /month"/>
            <p:cNvSpPr txBox="1"/>
            <p:nvPr/>
          </p:nvSpPr>
          <p:spPr>
            <a:xfrm>
              <a:off x="2764327"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10 /month</a:t>
              </a:r>
            </a:p>
          </p:txBody>
        </p:sp>
        <p:sp>
          <p:nvSpPr>
            <p:cNvPr id="1826" name="$"/>
            <p:cNvSpPr txBox="1"/>
            <p:nvPr/>
          </p:nvSpPr>
          <p:spPr>
            <a:xfrm>
              <a:off x="2670361"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3" name="Group 2">
            <a:extLst>
              <a:ext uri="{FF2B5EF4-FFF2-40B4-BE49-F238E27FC236}">
                <a16:creationId xmlns:a16="http://schemas.microsoft.com/office/drawing/2014/main" id="{6C012F73-8AE8-C64F-B338-76B1634309B8}"/>
              </a:ext>
            </a:extLst>
          </p:cNvPr>
          <p:cNvGrpSpPr/>
          <p:nvPr/>
        </p:nvGrpSpPr>
        <p:grpSpPr>
          <a:xfrm>
            <a:off x="7070111" y="4393392"/>
            <a:ext cx="4982004" cy="7354831"/>
            <a:chOff x="7070111" y="4393392"/>
            <a:chExt cx="4982004" cy="7354831"/>
          </a:xfrm>
        </p:grpSpPr>
        <p:sp>
          <p:nvSpPr>
            <p:cNvPr id="1828" name="Rounded Rectangle"/>
            <p:cNvSpPr/>
            <p:nvPr/>
          </p:nvSpPr>
          <p:spPr>
            <a:xfrm>
              <a:off x="7070111"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29" name="Shape"/>
            <p:cNvSpPr/>
            <p:nvPr/>
          </p:nvSpPr>
          <p:spPr>
            <a:xfrm>
              <a:off x="7070140"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30" name="Rounded Rectangle"/>
            <p:cNvSpPr/>
            <p:nvPr/>
          </p:nvSpPr>
          <p:spPr>
            <a:xfrm>
              <a:off x="8011820"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31" name="Buy Now"/>
            <p:cNvSpPr txBox="1"/>
            <p:nvPr/>
          </p:nvSpPr>
          <p:spPr>
            <a:xfrm>
              <a:off x="8404380"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32" name="1 GB Bandwidth…"/>
            <p:cNvSpPr txBox="1"/>
            <p:nvPr/>
          </p:nvSpPr>
          <p:spPr>
            <a:xfrm>
              <a:off x="7736757" y="6787620"/>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a:solidFill>
                    <a:schemeClr val="tx2"/>
                  </a:solidFill>
                </a:rPr>
                <a:t>Free Email</a:t>
              </a:r>
            </a:p>
            <a:p>
              <a:pPr defTabSz="457200">
                <a:lnSpc>
                  <a:spcPct val="200000"/>
                </a:lnSpc>
                <a:defRPr sz="2200" b="0">
                  <a:solidFill>
                    <a:srgbClr val="7F8189"/>
                  </a:solidFill>
                  <a:latin typeface="Arial"/>
                  <a:ea typeface="Arial"/>
                  <a:cs typeface="Arial"/>
                  <a:sym typeface="Arial"/>
                </a:defRPr>
              </a:pPr>
              <a:r>
                <a:rPr>
                  <a:solidFill>
                    <a:schemeClr val="tx2"/>
                  </a:solidFill>
                </a:rPr>
                <a:t>Web Support</a:t>
              </a:r>
            </a:p>
            <a:p>
              <a:pPr defTabSz="457200">
                <a:lnSpc>
                  <a:spcPct val="200000"/>
                </a:lnSpc>
                <a:defRPr sz="2200" b="0">
                  <a:solidFill>
                    <a:srgbClr val="7F8189"/>
                  </a:solidFill>
                  <a:latin typeface="Arial"/>
                  <a:ea typeface="Arial"/>
                  <a:cs typeface="Arial"/>
                  <a:sym typeface="Arial"/>
                </a:defRPr>
              </a:pPr>
              <a:r>
                <a:rPr>
                  <a:solidFill>
                    <a:schemeClr val="tx2"/>
                  </a:solidFill>
                </a:rPr>
                <a:t>24/7/365 Service</a:t>
              </a:r>
            </a:p>
          </p:txBody>
        </p:sp>
        <p:sp>
          <p:nvSpPr>
            <p:cNvPr id="1833" name="Standard"/>
            <p:cNvSpPr txBox="1"/>
            <p:nvPr/>
          </p:nvSpPr>
          <p:spPr>
            <a:xfrm>
              <a:off x="7582858"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Standard</a:t>
              </a:r>
            </a:p>
          </p:txBody>
        </p:sp>
        <p:sp>
          <p:nvSpPr>
            <p:cNvPr id="1834" name="20 /month"/>
            <p:cNvSpPr txBox="1"/>
            <p:nvPr/>
          </p:nvSpPr>
          <p:spPr>
            <a:xfrm>
              <a:off x="8011820"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 /month</a:t>
              </a:r>
            </a:p>
          </p:txBody>
        </p:sp>
        <p:sp>
          <p:nvSpPr>
            <p:cNvPr id="1835" name="$"/>
            <p:cNvSpPr txBox="1"/>
            <p:nvPr/>
          </p:nvSpPr>
          <p:spPr>
            <a:xfrm>
              <a:off x="7917854"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4" name="Group 3">
            <a:extLst>
              <a:ext uri="{FF2B5EF4-FFF2-40B4-BE49-F238E27FC236}">
                <a16:creationId xmlns:a16="http://schemas.microsoft.com/office/drawing/2014/main" id="{21F40777-C848-104C-9B33-671F037ABA9F}"/>
              </a:ext>
            </a:extLst>
          </p:cNvPr>
          <p:cNvGrpSpPr/>
          <p:nvPr/>
        </p:nvGrpSpPr>
        <p:grpSpPr>
          <a:xfrm>
            <a:off x="12317604" y="4393392"/>
            <a:ext cx="4982004" cy="7354831"/>
            <a:chOff x="12317604" y="4393392"/>
            <a:chExt cx="4982004" cy="7354831"/>
          </a:xfrm>
        </p:grpSpPr>
        <p:sp>
          <p:nvSpPr>
            <p:cNvPr id="1837" name="Rounded Rectangle"/>
            <p:cNvSpPr/>
            <p:nvPr/>
          </p:nvSpPr>
          <p:spPr>
            <a:xfrm>
              <a:off x="12317604"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38" name="Shape"/>
            <p:cNvSpPr/>
            <p:nvPr/>
          </p:nvSpPr>
          <p:spPr>
            <a:xfrm>
              <a:off x="12317633"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39" name="Rounded Rectangle"/>
            <p:cNvSpPr/>
            <p:nvPr/>
          </p:nvSpPr>
          <p:spPr>
            <a:xfrm>
              <a:off x="13259313"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40" name="Buy Now"/>
            <p:cNvSpPr txBox="1"/>
            <p:nvPr/>
          </p:nvSpPr>
          <p:spPr>
            <a:xfrm>
              <a:off x="13651873"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41" name="1 GB Bandwidth…"/>
            <p:cNvSpPr txBox="1"/>
            <p:nvPr/>
          </p:nvSpPr>
          <p:spPr>
            <a:xfrm>
              <a:off x="12984250" y="6787620"/>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a:solidFill>
                    <a:schemeClr val="tx2"/>
                  </a:solidFill>
                </a:rPr>
                <a:t>Free Email</a:t>
              </a:r>
            </a:p>
            <a:p>
              <a:pPr defTabSz="457200">
                <a:lnSpc>
                  <a:spcPct val="200000"/>
                </a:lnSpc>
                <a:defRPr sz="2200" b="0">
                  <a:solidFill>
                    <a:srgbClr val="7F8189"/>
                  </a:solidFill>
                  <a:latin typeface="Arial"/>
                  <a:ea typeface="Arial"/>
                  <a:cs typeface="Arial"/>
                  <a:sym typeface="Arial"/>
                </a:defRPr>
              </a:pPr>
              <a:r>
                <a:rPr>
                  <a:solidFill>
                    <a:schemeClr val="tx2"/>
                  </a:solidFill>
                </a:rPr>
                <a:t>Web Support</a:t>
              </a:r>
            </a:p>
            <a:p>
              <a:pPr defTabSz="457200">
                <a:lnSpc>
                  <a:spcPct val="200000"/>
                </a:lnSpc>
                <a:defRPr sz="2200" b="0">
                  <a:solidFill>
                    <a:srgbClr val="7F8189"/>
                  </a:solidFill>
                  <a:latin typeface="Arial"/>
                  <a:ea typeface="Arial"/>
                  <a:cs typeface="Arial"/>
                  <a:sym typeface="Arial"/>
                </a:defRPr>
              </a:pPr>
              <a:r>
                <a:rPr>
                  <a:solidFill>
                    <a:schemeClr val="tx2"/>
                  </a:solidFill>
                </a:rPr>
                <a:t>24/7/365 Service</a:t>
              </a:r>
            </a:p>
          </p:txBody>
        </p:sp>
        <p:sp>
          <p:nvSpPr>
            <p:cNvPr id="1842" name="Premium"/>
            <p:cNvSpPr txBox="1"/>
            <p:nvPr/>
          </p:nvSpPr>
          <p:spPr>
            <a:xfrm>
              <a:off x="12830351"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Premium</a:t>
              </a:r>
            </a:p>
          </p:txBody>
        </p:sp>
        <p:sp>
          <p:nvSpPr>
            <p:cNvPr id="1843" name="30 /month"/>
            <p:cNvSpPr txBox="1"/>
            <p:nvPr/>
          </p:nvSpPr>
          <p:spPr>
            <a:xfrm>
              <a:off x="13259313"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30 /month</a:t>
              </a:r>
            </a:p>
          </p:txBody>
        </p:sp>
        <p:sp>
          <p:nvSpPr>
            <p:cNvPr id="1844" name="$"/>
            <p:cNvSpPr txBox="1"/>
            <p:nvPr/>
          </p:nvSpPr>
          <p:spPr>
            <a:xfrm>
              <a:off x="13165347"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5" name="Group 4">
            <a:extLst>
              <a:ext uri="{FF2B5EF4-FFF2-40B4-BE49-F238E27FC236}">
                <a16:creationId xmlns:a16="http://schemas.microsoft.com/office/drawing/2014/main" id="{BB5B1D23-F69B-CB49-8472-4C683F8C7C99}"/>
              </a:ext>
            </a:extLst>
          </p:cNvPr>
          <p:cNvGrpSpPr/>
          <p:nvPr/>
        </p:nvGrpSpPr>
        <p:grpSpPr>
          <a:xfrm>
            <a:off x="17565096" y="4393392"/>
            <a:ext cx="4982004" cy="7354831"/>
            <a:chOff x="17565096" y="4393392"/>
            <a:chExt cx="4982004" cy="7354831"/>
          </a:xfrm>
        </p:grpSpPr>
        <p:sp>
          <p:nvSpPr>
            <p:cNvPr id="1846" name="Rounded Rectangle"/>
            <p:cNvSpPr/>
            <p:nvPr/>
          </p:nvSpPr>
          <p:spPr>
            <a:xfrm>
              <a:off x="17565096"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47" name="Shape"/>
            <p:cNvSpPr/>
            <p:nvPr/>
          </p:nvSpPr>
          <p:spPr>
            <a:xfrm>
              <a:off x="17565125"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48" name="Rounded Rectangle"/>
            <p:cNvSpPr/>
            <p:nvPr/>
          </p:nvSpPr>
          <p:spPr>
            <a:xfrm>
              <a:off x="18506805"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49" name="Buy Now"/>
            <p:cNvSpPr txBox="1"/>
            <p:nvPr/>
          </p:nvSpPr>
          <p:spPr>
            <a:xfrm>
              <a:off x="18899365"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50" name="1 GB Bandwidth…"/>
            <p:cNvSpPr txBox="1"/>
            <p:nvPr/>
          </p:nvSpPr>
          <p:spPr>
            <a:xfrm>
              <a:off x="18231742" y="6787620"/>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a:solidFill>
                    <a:schemeClr val="tx2"/>
                  </a:solidFill>
                </a:rPr>
                <a:t>Free Email</a:t>
              </a:r>
            </a:p>
            <a:p>
              <a:pPr defTabSz="457200">
                <a:lnSpc>
                  <a:spcPct val="200000"/>
                </a:lnSpc>
                <a:defRPr sz="2200" b="0">
                  <a:solidFill>
                    <a:srgbClr val="7F8189"/>
                  </a:solidFill>
                  <a:latin typeface="Arial"/>
                  <a:ea typeface="Arial"/>
                  <a:cs typeface="Arial"/>
                  <a:sym typeface="Arial"/>
                </a:defRPr>
              </a:pPr>
              <a:r>
                <a:rPr>
                  <a:solidFill>
                    <a:schemeClr val="tx2"/>
                  </a:solidFill>
                </a:rPr>
                <a:t>Web Support</a:t>
              </a:r>
            </a:p>
            <a:p>
              <a:pPr defTabSz="457200">
                <a:lnSpc>
                  <a:spcPct val="200000"/>
                </a:lnSpc>
                <a:defRPr sz="2200" b="0">
                  <a:solidFill>
                    <a:srgbClr val="7F8189"/>
                  </a:solidFill>
                  <a:latin typeface="Arial"/>
                  <a:ea typeface="Arial"/>
                  <a:cs typeface="Arial"/>
                  <a:sym typeface="Arial"/>
                </a:defRPr>
              </a:pPr>
              <a:r>
                <a:rPr>
                  <a:solidFill>
                    <a:schemeClr val="tx2"/>
                  </a:solidFill>
                </a:rPr>
                <a:t>24/7/365 Service</a:t>
              </a:r>
            </a:p>
          </p:txBody>
        </p:sp>
        <p:sp>
          <p:nvSpPr>
            <p:cNvPr id="1851" name="Pro"/>
            <p:cNvSpPr txBox="1"/>
            <p:nvPr/>
          </p:nvSpPr>
          <p:spPr>
            <a:xfrm>
              <a:off x="18077843"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a:t>
              </a:r>
            </a:p>
          </p:txBody>
        </p:sp>
        <p:sp>
          <p:nvSpPr>
            <p:cNvPr id="1852" name="40 /month"/>
            <p:cNvSpPr txBox="1"/>
            <p:nvPr/>
          </p:nvSpPr>
          <p:spPr>
            <a:xfrm>
              <a:off x="18506805"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40 /month</a:t>
              </a:r>
            </a:p>
          </p:txBody>
        </p:sp>
        <p:sp>
          <p:nvSpPr>
            <p:cNvPr id="1853" name="$"/>
            <p:cNvSpPr txBox="1"/>
            <p:nvPr/>
          </p:nvSpPr>
          <p:spPr>
            <a:xfrm>
              <a:off x="18412839"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88</a:t>
            </a:fld>
            <a:endParaRPr/>
          </a:p>
        </p:txBody>
      </p:sp>
      <p:grpSp>
        <p:nvGrpSpPr>
          <p:cNvPr id="6" name="Group 5">
            <a:extLst>
              <a:ext uri="{FF2B5EF4-FFF2-40B4-BE49-F238E27FC236}">
                <a16:creationId xmlns:a16="http://schemas.microsoft.com/office/drawing/2014/main" id="{BAE1820E-D178-EF43-8497-5AD02068605E}"/>
              </a:ext>
            </a:extLst>
          </p:cNvPr>
          <p:cNvGrpSpPr/>
          <p:nvPr/>
        </p:nvGrpSpPr>
        <p:grpSpPr>
          <a:xfrm>
            <a:off x="1761559" y="2090849"/>
            <a:ext cx="7857920" cy="1871436"/>
            <a:chOff x="1761559" y="2090849"/>
            <a:chExt cx="7857920" cy="1871436"/>
          </a:xfrm>
        </p:grpSpPr>
        <p:sp>
          <p:nvSpPr>
            <p:cNvPr id="44" name="Pricing Tables">
              <a:extLst>
                <a:ext uri="{FF2B5EF4-FFF2-40B4-BE49-F238E27FC236}">
                  <a16:creationId xmlns:a16="http://schemas.microsoft.com/office/drawing/2014/main" id="{30B9698C-B413-A546-B681-C24F2EB92808}"/>
                </a:ext>
              </a:extLst>
            </p:cNvPr>
            <p:cNvSpPr txBox="1"/>
            <p:nvPr/>
          </p:nvSpPr>
          <p:spPr>
            <a:xfrm>
              <a:off x="1761559" y="2628587"/>
              <a:ext cx="7857920"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Pricing Tables</a:t>
              </a:r>
            </a:p>
          </p:txBody>
        </p:sp>
        <p:grpSp>
          <p:nvGrpSpPr>
            <p:cNvPr id="45" name="Group">
              <a:extLst>
                <a:ext uri="{FF2B5EF4-FFF2-40B4-BE49-F238E27FC236}">
                  <a16:creationId xmlns:a16="http://schemas.microsoft.com/office/drawing/2014/main" id="{F67E30BE-DC0B-9D41-BFF6-842BB69A9FD4}"/>
                </a:ext>
              </a:extLst>
            </p:cNvPr>
            <p:cNvGrpSpPr/>
            <p:nvPr/>
          </p:nvGrpSpPr>
          <p:grpSpPr>
            <a:xfrm>
              <a:off x="1854693" y="2090849"/>
              <a:ext cx="3416489" cy="337336"/>
              <a:chOff x="0" y="-49087"/>
              <a:chExt cx="3416488" cy="337335"/>
            </a:xfrm>
          </p:grpSpPr>
          <p:sp>
            <p:nvSpPr>
              <p:cNvPr id="46" name="Rectangle">
                <a:extLst>
                  <a:ext uri="{FF2B5EF4-FFF2-40B4-BE49-F238E27FC236}">
                    <a16:creationId xmlns:a16="http://schemas.microsoft.com/office/drawing/2014/main" id="{3F2FCED3-B4B2-8546-B778-4D64735916AE}"/>
                  </a:ext>
                </a:extLst>
              </p:cNvPr>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 name="Subtitle Text">
                <a:extLst>
                  <a:ext uri="{FF2B5EF4-FFF2-40B4-BE49-F238E27FC236}">
                    <a16:creationId xmlns:a16="http://schemas.microsoft.com/office/drawing/2014/main" id="{2CA456AB-E1C0-4F42-B1B3-43DE95C0900A}"/>
                  </a:ext>
                </a:extLst>
              </p:cNvPr>
              <p:cNvSpPr/>
              <p:nvPr/>
            </p:nvSpPr>
            <p:spPr>
              <a:xfrm>
                <a:off x="75162" y="-49087"/>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50A765C6-A59B-4540-B9A0-EE5B6A791E79}"/>
              </a:ext>
            </a:extLst>
          </p:cNvPr>
          <p:cNvGrpSpPr/>
          <p:nvPr/>
        </p:nvGrpSpPr>
        <p:grpSpPr>
          <a:xfrm>
            <a:off x="1822618" y="4393392"/>
            <a:ext cx="4982004" cy="7354831"/>
            <a:chOff x="1822618" y="4393392"/>
            <a:chExt cx="4982004" cy="7354831"/>
          </a:xfrm>
        </p:grpSpPr>
        <p:sp>
          <p:nvSpPr>
            <p:cNvPr id="1861" name="Rounded Rectangle"/>
            <p:cNvSpPr/>
            <p:nvPr/>
          </p:nvSpPr>
          <p:spPr>
            <a:xfrm>
              <a:off x="1822618"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62" name="Shape"/>
            <p:cNvSpPr/>
            <p:nvPr/>
          </p:nvSpPr>
          <p:spPr>
            <a:xfrm>
              <a:off x="1822647"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63" name="Rounded Rectangle"/>
            <p:cNvSpPr/>
            <p:nvPr/>
          </p:nvSpPr>
          <p:spPr>
            <a:xfrm>
              <a:off x="2764327"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64" name="Buy Now"/>
            <p:cNvSpPr txBox="1"/>
            <p:nvPr/>
          </p:nvSpPr>
          <p:spPr>
            <a:xfrm>
              <a:off x="3156887"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65" name="1 GB Bandwidth…"/>
            <p:cNvSpPr txBox="1"/>
            <p:nvPr/>
          </p:nvSpPr>
          <p:spPr>
            <a:xfrm>
              <a:off x="2489264" y="6764174"/>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dirty="0">
                  <a:solidFill>
                    <a:schemeClr val="tx2"/>
                  </a:solidFill>
                </a:rPr>
                <a:t>Free Email</a:t>
              </a:r>
            </a:p>
            <a:p>
              <a:pPr defTabSz="457200">
                <a:lnSpc>
                  <a:spcPct val="200000"/>
                </a:lnSpc>
                <a:defRPr sz="2200" b="0">
                  <a:solidFill>
                    <a:srgbClr val="7F8189"/>
                  </a:solidFill>
                  <a:latin typeface="Arial"/>
                  <a:ea typeface="Arial"/>
                  <a:cs typeface="Arial"/>
                  <a:sym typeface="Arial"/>
                </a:defRPr>
              </a:pPr>
              <a:r>
                <a:rPr dirty="0">
                  <a:solidFill>
                    <a:schemeClr val="tx2"/>
                  </a:solidFill>
                </a:rPr>
                <a:t>Web Support</a:t>
              </a:r>
            </a:p>
            <a:p>
              <a:pPr defTabSz="457200">
                <a:lnSpc>
                  <a:spcPct val="200000"/>
                </a:lnSpc>
                <a:defRPr sz="2200" b="0">
                  <a:solidFill>
                    <a:srgbClr val="7F8189"/>
                  </a:solidFill>
                  <a:latin typeface="Arial"/>
                  <a:ea typeface="Arial"/>
                  <a:cs typeface="Arial"/>
                  <a:sym typeface="Arial"/>
                </a:defRPr>
              </a:pPr>
              <a:r>
                <a:rPr dirty="0">
                  <a:solidFill>
                    <a:schemeClr val="tx2"/>
                  </a:solidFill>
                </a:rPr>
                <a:t>24/7/365 Service</a:t>
              </a:r>
            </a:p>
          </p:txBody>
        </p:sp>
        <p:sp>
          <p:nvSpPr>
            <p:cNvPr id="1866" name="Basic"/>
            <p:cNvSpPr txBox="1"/>
            <p:nvPr/>
          </p:nvSpPr>
          <p:spPr>
            <a:xfrm>
              <a:off x="2335365"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Basic</a:t>
              </a:r>
            </a:p>
          </p:txBody>
        </p:sp>
        <p:sp>
          <p:nvSpPr>
            <p:cNvPr id="1867" name="10 /month"/>
            <p:cNvSpPr txBox="1"/>
            <p:nvPr/>
          </p:nvSpPr>
          <p:spPr>
            <a:xfrm>
              <a:off x="2764327"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10 /month</a:t>
              </a:r>
            </a:p>
          </p:txBody>
        </p:sp>
        <p:sp>
          <p:nvSpPr>
            <p:cNvPr id="1868" name="$"/>
            <p:cNvSpPr txBox="1"/>
            <p:nvPr/>
          </p:nvSpPr>
          <p:spPr>
            <a:xfrm>
              <a:off x="2670361"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3" name="Group 2">
            <a:extLst>
              <a:ext uri="{FF2B5EF4-FFF2-40B4-BE49-F238E27FC236}">
                <a16:creationId xmlns:a16="http://schemas.microsoft.com/office/drawing/2014/main" id="{B5D771BE-9B4A-0846-8CF4-2C19C328A9C6}"/>
              </a:ext>
            </a:extLst>
          </p:cNvPr>
          <p:cNvGrpSpPr/>
          <p:nvPr/>
        </p:nvGrpSpPr>
        <p:grpSpPr>
          <a:xfrm>
            <a:off x="7070111" y="4393392"/>
            <a:ext cx="4982004" cy="7354831"/>
            <a:chOff x="7070111" y="4393392"/>
            <a:chExt cx="4982004" cy="7354831"/>
          </a:xfrm>
        </p:grpSpPr>
        <p:sp>
          <p:nvSpPr>
            <p:cNvPr id="1870" name="Rounded Rectangle"/>
            <p:cNvSpPr/>
            <p:nvPr/>
          </p:nvSpPr>
          <p:spPr>
            <a:xfrm>
              <a:off x="7070111"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71" name="Shape"/>
            <p:cNvSpPr/>
            <p:nvPr/>
          </p:nvSpPr>
          <p:spPr>
            <a:xfrm>
              <a:off x="7070140"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72" name="Rounded Rectangle"/>
            <p:cNvSpPr/>
            <p:nvPr/>
          </p:nvSpPr>
          <p:spPr>
            <a:xfrm>
              <a:off x="8011820"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73" name="Buy Now"/>
            <p:cNvSpPr txBox="1"/>
            <p:nvPr/>
          </p:nvSpPr>
          <p:spPr>
            <a:xfrm>
              <a:off x="8404380"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74" name="1 GB Bandwidth…"/>
            <p:cNvSpPr txBox="1"/>
            <p:nvPr/>
          </p:nvSpPr>
          <p:spPr>
            <a:xfrm>
              <a:off x="7736757" y="6764174"/>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a:solidFill>
                    <a:schemeClr val="tx2"/>
                  </a:solidFill>
                </a:rPr>
                <a:t>Free Email</a:t>
              </a:r>
            </a:p>
            <a:p>
              <a:pPr defTabSz="457200">
                <a:lnSpc>
                  <a:spcPct val="200000"/>
                </a:lnSpc>
                <a:defRPr sz="2200" b="0">
                  <a:solidFill>
                    <a:srgbClr val="7F8189"/>
                  </a:solidFill>
                  <a:latin typeface="Arial"/>
                  <a:ea typeface="Arial"/>
                  <a:cs typeface="Arial"/>
                  <a:sym typeface="Arial"/>
                </a:defRPr>
              </a:pPr>
              <a:r>
                <a:rPr>
                  <a:solidFill>
                    <a:schemeClr val="tx2"/>
                  </a:solidFill>
                </a:rPr>
                <a:t>Web Support</a:t>
              </a:r>
            </a:p>
            <a:p>
              <a:pPr defTabSz="457200">
                <a:lnSpc>
                  <a:spcPct val="200000"/>
                </a:lnSpc>
                <a:defRPr sz="2200" b="0">
                  <a:solidFill>
                    <a:srgbClr val="7F8189"/>
                  </a:solidFill>
                  <a:latin typeface="Arial"/>
                  <a:ea typeface="Arial"/>
                  <a:cs typeface="Arial"/>
                  <a:sym typeface="Arial"/>
                </a:defRPr>
              </a:pPr>
              <a:r>
                <a:rPr>
                  <a:solidFill>
                    <a:schemeClr val="tx2"/>
                  </a:solidFill>
                </a:rPr>
                <a:t>24/7/365 Service</a:t>
              </a:r>
            </a:p>
          </p:txBody>
        </p:sp>
        <p:sp>
          <p:nvSpPr>
            <p:cNvPr id="1875" name="Standard"/>
            <p:cNvSpPr txBox="1"/>
            <p:nvPr/>
          </p:nvSpPr>
          <p:spPr>
            <a:xfrm>
              <a:off x="7582858"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Standard</a:t>
              </a:r>
            </a:p>
          </p:txBody>
        </p:sp>
        <p:sp>
          <p:nvSpPr>
            <p:cNvPr id="1876" name="20 /month"/>
            <p:cNvSpPr txBox="1"/>
            <p:nvPr/>
          </p:nvSpPr>
          <p:spPr>
            <a:xfrm>
              <a:off x="8011820"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 /month</a:t>
              </a:r>
            </a:p>
          </p:txBody>
        </p:sp>
        <p:sp>
          <p:nvSpPr>
            <p:cNvPr id="1877" name="$"/>
            <p:cNvSpPr txBox="1"/>
            <p:nvPr/>
          </p:nvSpPr>
          <p:spPr>
            <a:xfrm>
              <a:off x="7917854"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5" name="Group 4">
            <a:extLst>
              <a:ext uri="{FF2B5EF4-FFF2-40B4-BE49-F238E27FC236}">
                <a16:creationId xmlns:a16="http://schemas.microsoft.com/office/drawing/2014/main" id="{288DB8C7-2C35-4E4F-8DF7-16C78A858EC5}"/>
              </a:ext>
            </a:extLst>
          </p:cNvPr>
          <p:cNvGrpSpPr/>
          <p:nvPr/>
        </p:nvGrpSpPr>
        <p:grpSpPr>
          <a:xfrm>
            <a:off x="17565096" y="4393392"/>
            <a:ext cx="4982004" cy="7354831"/>
            <a:chOff x="17565096" y="4393392"/>
            <a:chExt cx="4982004" cy="7354831"/>
          </a:xfrm>
        </p:grpSpPr>
        <p:sp>
          <p:nvSpPr>
            <p:cNvPr id="1879" name="Rounded Rectangle"/>
            <p:cNvSpPr/>
            <p:nvPr/>
          </p:nvSpPr>
          <p:spPr>
            <a:xfrm>
              <a:off x="17565096" y="4393392"/>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80" name="Shape"/>
            <p:cNvSpPr/>
            <p:nvPr/>
          </p:nvSpPr>
          <p:spPr>
            <a:xfrm>
              <a:off x="17565125" y="4393457"/>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5"/>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81" name="Rounded Rectangle"/>
            <p:cNvSpPr/>
            <p:nvPr/>
          </p:nvSpPr>
          <p:spPr>
            <a:xfrm>
              <a:off x="18506805" y="10415358"/>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82" name="Buy Now"/>
            <p:cNvSpPr txBox="1"/>
            <p:nvPr/>
          </p:nvSpPr>
          <p:spPr>
            <a:xfrm>
              <a:off x="18899365" y="10611218"/>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883" name="1 GB Bandwidth…"/>
            <p:cNvSpPr txBox="1"/>
            <p:nvPr/>
          </p:nvSpPr>
          <p:spPr>
            <a:xfrm>
              <a:off x="18231742" y="6764174"/>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dirty="0">
                  <a:solidFill>
                    <a:schemeClr val="tx2"/>
                  </a:solidFill>
                </a:rPr>
                <a:t>Free Email</a:t>
              </a:r>
            </a:p>
            <a:p>
              <a:pPr defTabSz="457200">
                <a:lnSpc>
                  <a:spcPct val="200000"/>
                </a:lnSpc>
                <a:defRPr sz="2200" b="0">
                  <a:solidFill>
                    <a:srgbClr val="7F8189"/>
                  </a:solidFill>
                  <a:latin typeface="Arial"/>
                  <a:ea typeface="Arial"/>
                  <a:cs typeface="Arial"/>
                  <a:sym typeface="Arial"/>
                </a:defRPr>
              </a:pPr>
              <a:r>
                <a:rPr dirty="0">
                  <a:solidFill>
                    <a:schemeClr val="tx2"/>
                  </a:solidFill>
                </a:rPr>
                <a:t>Web Support</a:t>
              </a:r>
            </a:p>
            <a:p>
              <a:pPr defTabSz="457200">
                <a:lnSpc>
                  <a:spcPct val="200000"/>
                </a:lnSpc>
                <a:defRPr sz="2200" b="0">
                  <a:solidFill>
                    <a:srgbClr val="7F8189"/>
                  </a:solidFill>
                  <a:latin typeface="Arial"/>
                  <a:ea typeface="Arial"/>
                  <a:cs typeface="Arial"/>
                  <a:sym typeface="Arial"/>
                </a:defRPr>
              </a:pPr>
              <a:r>
                <a:rPr dirty="0">
                  <a:solidFill>
                    <a:schemeClr val="tx2"/>
                  </a:solidFill>
                </a:rPr>
                <a:t>24/7/365 Service</a:t>
              </a:r>
            </a:p>
          </p:txBody>
        </p:sp>
        <p:sp>
          <p:nvSpPr>
            <p:cNvPr id="1884" name="Pro"/>
            <p:cNvSpPr txBox="1"/>
            <p:nvPr/>
          </p:nvSpPr>
          <p:spPr>
            <a:xfrm>
              <a:off x="18077843" y="4792317"/>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Pro</a:t>
              </a:r>
            </a:p>
          </p:txBody>
        </p:sp>
        <p:sp>
          <p:nvSpPr>
            <p:cNvPr id="1885" name="40 /month"/>
            <p:cNvSpPr txBox="1"/>
            <p:nvPr/>
          </p:nvSpPr>
          <p:spPr>
            <a:xfrm>
              <a:off x="18506805" y="6089885"/>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40 /month</a:t>
              </a:r>
            </a:p>
          </p:txBody>
        </p:sp>
        <p:sp>
          <p:nvSpPr>
            <p:cNvPr id="1886" name="$"/>
            <p:cNvSpPr txBox="1"/>
            <p:nvPr/>
          </p:nvSpPr>
          <p:spPr>
            <a:xfrm>
              <a:off x="18412839" y="6152045"/>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accent5"/>
                  </a:solidFill>
                  <a:latin typeface="Montserrat ExtraBold" pitchFamily="2" charset="77"/>
                </a:rPr>
                <a:t>$</a:t>
              </a:r>
            </a:p>
          </p:txBody>
        </p:sp>
      </p:grpSp>
      <p:grpSp>
        <p:nvGrpSpPr>
          <p:cNvPr id="4" name="Group 3">
            <a:extLst>
              <a:ext uri="{FF2B5EF4-FFF2-40B4-BE49-F238E27FC236}">
                <a16:creationId xmlns:a16="http://schemas.microsoft.com/office/drawing/2014/main" id="{F67EAF98-1307-0141-8CCE-E66E60715417}"/>
              </a:ext>
            </a:extLst>
          </p:cNvPr>
          <p:cNvGrpSpPr/>
          <p:nvPr/>
        </p:nvGrpSpPr>
        <p:grpSpPr>
          <a:xfrm>
            <a:off x="11797708" y="3429073"/>
            <a:ext cx="6021797" cy="8889855"/>
            <a:chOff x="11797708" y="3429073"/>
            <a:chExt cx="6021797" cy="8889855"/>
          </a:xfrm>
        </p:grpSpPr>
        <p:sp>
          <p:nvSpPr>
            <p:cNvPr id="1888" name="Rounded Rectangle"/>
            <p:cNvSpPr/>
            <p:nvPr/>
          </p:nvSpPr>
          <p:spPr>
            <a:xfrm>
              <a:off x="11797708" y="3429073"/>
              <a:ext cx="6021736" cy="8889855"/>
            </a:xfrm>
            <a:prstGeom prst="roundRect">
              <a:avLst>
                <a:gd name="adj" fmla="val 4058"/>
              </a:avLst>
            </a:prstGeom>
            <a:solidFill>
              <a:schemeClr val="accent6">
                <a:lumMod val="40000"/>
                <a:lumOff val="60000"/>
              </a:schemeClr>
            </a:solidFill>
            <a:ln w="22225" cap="flat">
              <a:solidFill>
                <a:schemeClr val="bg1"/>
              </a:solid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89" name="Shape"/>
            <p:cNvSpPr/>
            <p:nvPr/>
          </p:nvSpPr>
          <p:spPr>
            <a:xfrm>
              <a:off x="11797743" y="3429152"/>
              <a:ext cx="6021762" cy="1470782"/>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91" name="Rounded Rectangle"/>
            <p:cNvSpPr/>
            <p:nvPr/>
          </p:nvSpPr>
          <p:spPr>
            <a:xfrm>
              <a:off x="13259314" y="10730096"/>
              <a:ext cx="3098533" cy="836222"/>
            </a:xfrm>
            <a:prstGeom prst="roundRect">
              <a:avLst>
                <a:gd name="adj" fmla="val 34231"/>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892" name="Buy Now"/>
            <p:cNvSpPr txBox="1"/>
            <p:nvPr/>
          </p:nvSpPr>
          <p:spPr>
            <a:xfrm>
              <a:off x="13651873" y="10925957"/>
              <a:ext cx="231341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Buy Now</a:t>
              </a:r>
            </a:p>
          </p:txBody>
        </p:sp>
        <p:sp>
          <p:nvSpPr>
            <p:cNvPr id="1893" name="1 GB Bandwidth…"/>
            <p:cNvSpPr txBox="1"/>
            <p:nvPr/>
          </p:nvSpPr>
          <p:spPr>
            <a:xfrm>
              <a:off x="12984251" y="6499131"/>
              <a:ext cx="3648659" cy="3383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lnSpc>
                  <a:spcPct val="200000"/>
                </a:lnSpc>
                <a:defRPr sz="2200" b="0">
                  <a:solidFill>
                    <a:srgbClr val="F0F0F0"/>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F0F0F0"/>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F0F0F0"/>
                  </a:solidFill>
                  <a:latin typeface="Arial"/>
                  <a:ea typeface="Arial"/>
                  <a:cs typeface="Arial"/>
                  <a:sym typeface="Arial"/>
                </a:defRPr>
              </a:pPr>
              <a:r>
                <a:rPr dirty="0">
                  <a:solidFill>
                    <a:schemeClr val="tx2"/>
                  </a:solidFill>
                </a:rPr>
                <a:t>Free Email</a:t>
              </a:r>
            </a:p>
            <a:p>
              <a:pPr defTabSz="457200">
                <a:lnSpc>
                  <a:spcPct val="200000"/>
                </a:lnSpc>
                <a:defRPr sz="2200" b="0">
                  <a:solidFill>
                    <a:srgbClr val="F0F0F0"/>
                  </a:solidFill>
                  <a:latin typeface="Arial"/>
                  <a:ea typeface="Arial"/>
                  <a:cs typeface="Arial"/>
                  <a:sym typeface="Arial"/>
                </a:defRPr>
              </a:pPr>
              <a:r>
                <a:rPr dirty="0">
                  <a:solidFill>
                    <a:schemeClr val="tx2"/>
                  </a:solidFill>
                </a:rPr>
                <a:t>Web Support</a:t>
              </a:r>
            </a:p>
            <a:p>
              <a:pPr defTabSz="457200">
                <a:lnSpc>
                  <a:spcPct val="200000"/>
                </a:lnSpc>
                <a:defRPr sz="2200" b="0">
                  <a:solidFill>
                    <a:srgbClr val="F0F0F0"/>
                  </a:solidFill>
                  <a:latin typeface="Arial"/>
                  <a:ea typeface="Arial"/>
                  <a:cs typeface="Arial"/>
                  <a:sym typeface="Arial"/>
                </a:defRPr>
              </a:pPr>
              <a:r>
                <a:rPr dirty="0">
                  <a:solidFill>
                    <a:schemeClr val="tx2"/>
                  </a:solidFill>
                </a:rPr>
                <a:t>24/7/365 Service</a:t>
              </a:r>
            </a:p>
          </p:txBody>
        </p:sp>
        <p:sp>
          <p:nvSpPr>
            <p:cNvPr id="1894" name="Premium"/>
            <p:cNvSpPr txBox="1"/>
            <p:nvPr/>
          </p:nvSpPr>
          <p:spPr>
            <a:xfrm>
              <a:off x="12830352" y="3997187"/>
              <a:ext cx="395645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Premium</a:t>
              </a:r>
            </a:p>
          </p:txBody>
        </p:sp>
        <p:sp>
          <p:nvSpPr>
            <p:cNvPr id="1895" name="30 /month"/>
            <p:cNvSpPr txBox="1"/>
            <p:nvPr/>
          </p:nvSpPr>
          <p:spPr>
            <a:xfrm>
              <a:off x="13459353" y="5579286"/>
              <a:ext cx="2698456"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30 /month</a:t>
              </a:r>
            </a:p>
          </p:txBody>
        </p:sp>
        <p:sp>
          <p:nvSpPr>
            <p:cNvPr id="1896" name="$"/>
            <p:cNvSpPr txBox="1"/>
            <p:nvPr/>
          </p:nvSpPr>
          <p:spPr>
            <a:xfrm>
              <a:off x="13165348" y="5641446"/>
              <a:ext cx="437224"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lang="de-DE" b="1" dirty="0">
                  <a:solidFill>
                    <a:schemeClr val="accent5"/>
                  </a:solidFill>
                  <a:latin typeface="Montserrat ExtraBold" pitchFamily="2" charset="77"/>
                </a:rPr>
                <a:t>$</a:t>
              </a:r>
              <a:endParaRPr b="1" dirty="0">
                <a:solidFill>
                  <a:schemeClr val="tx2"/>
                </a:solidFill>
                <a:latin typeface="Montserrat ExtraBold" pitchFamily="2" charset="77"/>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89</a:t>
            </a:fld>
            <a:endParaRPr/>
          </a:p>
        </p:txBody>
      </p:sp>
      <p:grpSp>
        <p:nvGrpSpPr>
          <p:cNvPr id="2" name="Group 1">
            <a:extLst>
              <a:ext uri="{FF2B5EF4-FFF2-40B4-BE49-F238E27FC236}">
                <a16:creationId xmlns:a16="http://schemas.microsoft.com/office/drawing/2014/main" id="{7EA23CA2-4560-2442-ADA8-260C79BE2BC8}"/>
              </a:ext>
            </a:extLst>
          </p:cNvPr>
          <p:cNvGrpSpPr/>
          <p:nvPr/>
        </p:nvGrpSpPr>
        <p:grpSpPr>
          <a:xfrm>
            <a:off x="1822618" y="3349783"/>
            <a:ext cx="4982004" cy="7354831"/>
            <a:chOff x="1822618" y="3349783"/>
            <a:chExt cx="4982004" cy="7354831"/>
          </a:xfrm>
        </p:grpSpPr>
        <p:sp>
          <p:nvSpPr>
            <p:cNvPr id="1900" name="Rounded Rectangle"/>
            <p:cNvSpPr/>
            <p:nvPr/>
          </p:nvSpPr>
          <p:spPr>
            <a:xfrm>
              <a:off x="1822618" y="3349783"/>
              <a:ext cx="4981954"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01" name="Shape"/>
            <p:cNvSpPr/>
            <p:nvPr/>
          </p:nvSpPr>
          <p:spPr>
            <a:xfrm>
              <a:off x="1822647" y="3349848"/>
              <a:ext cx="4981975"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02" name="Rounded Rectangle"/>
            <p:cNvSpPr/>
            <p:nvPr/>
          </p:nvSpPr>
          <p:spPr>
            <a:xfrm>
              <a:off x="2764327" y="9371749"/>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03" name="Buy Now"/>
            <p:cNvSpPr txBox="1"/>
            <p:nvPr/>
          </p:nvSpPr>
          <p:spPr>
            <a:xfrm>
              <a:off x="3156887" y="9567609"/>
              <a:ext cx="2313417"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04" name="1 GB Bandwidth…"/>
            <p:cNvSpPr txBox="1"/>
            <p:nvPr/>
          </p:nvSpPr>
          <p:spPr>
            <a:xfrm>
              <a:off x="2489264" y="5697119"/>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dirty="0">
                  <a:solidFill>
                    <a:schemeClr val="tx2"/>
                  </a:solidFill>
                </a:rPr>
                <a:t>Free Email</a:t>
              </a:r>
            </a:p>
            <a:p>
              <a:pPr defTabSz="457200">
                <a:lnSpc>
                  <a:spcPct val="200000"/>
                </a:lnSpc>
                <a:defRPr sz="2200" b="0">
                  <a:solidFill>
                    <a:srgbClr val="7F8189"/>
                  </a:solidFill>
                  <a:latin typeface="Arial"/>
                  <a:ea typeface="Arial"/>
                  <a:cs typeface="Arial"/>
                  <a:sym typeface="Arial"/>
                </a:defRPr>
              </a:pPr>
              <a:r>
                <a:rPr dirty="0">
                  <a:solidFill>
                    <a:schemeClr val="tx2"/>
                  </a:solidFill>
                </a:rPr>
                <a:t>Web Support</a:t>
              </a:r>
            </a:p>
            <a:p>
              <a:pPr defTabSz="457200">
                <a:lnSpc>
                  <a:spcPct val="200000"/>
                </a:lnSpc>
                <a:defRPr sz="2200" b="0">
                  <a:solidFill>
                    <a:srgbClr val="7F8189"/>
                  </a:solidFill>
                  <a:latin typeface="Arial"/>
                  <a:ea typeface="Arial"/>
                  <a:cs typeface="Arial"/>
                  <a:sym typeface="Arial"/>
                </a:defRPr>
              </a:pPr>
              <a:r>
                <a:rPr dirty="0">
                  <a:solidFill>
                    <a:schemeClr val="tx2"/>
                  </a:solidFill>
                </a:rPr>
                <a:t>24/7/365 Service</a:t>
              </a:r>
            </a:p>
          </p:txBody>
        </p:sp>
        <p:sp>
          <p:nvSpPr>
            <p:cNvPr id="1905" name="Basic"/>
            <p:cNvSpPr txBox="1"/>
            <p:nvPr/>
          </p:nvSpPr>
          <p:spPr>
            <a:xfrm>
              <a:off x="2335365" y="3748708"/>
              <a:ext cx="39564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Basic</a:t>
              </a:r>
            </a:p>
          </p:txBody>
        </p:sp>
        <p:sp>
          <p:nvSpPr>
            <p:cNvPr id="1906" name="10 /month"/>
            <p:cNvSpPr txBox="1"/>
            <p:nvPr/>
          </p:nvSpPr>
          <p:spPr>
            <a:xfrm>
              <a:off x="2764327" y="5046276"/>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10 /month</a:t>
              </a:r>
            </a:p>
          </p:txBody>
        </p:sp>
        <p:sp>
          <p:nvSpPr>
            <p:cNvPr id="1907" name="$"/>
            <p:cNvSpPr txBox="1"/>
            <p:nvPr/>
          </p:nvSpPr>
          <p:spPr>
            <a:xfrm>
              <a:off x="2670361" y="5108436"/>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grpSp>
      <p:sp>
        <p:nvSpPr>
          <p:cNvPr id="1910"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3842076" y="6064158"/>
            <a:ext cx="9104677"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4" name="Group 3">
            <a:extLst>
              <a:ext uri="{FF2B5EF4-FFF2-40B4-BE49-F238E27FC236}">
                <a16:creationId xmlns:a16="http://schemas.microsoft.com/office/drawing/2014/main" id="{E2C8AECD-2384-2545-9B93-050C79872B40}"/>
              </a:ext>
            </a:extLst>
          </p:cNvPr>
          <p:cNvGrpSpPr/>
          <p:nvPr/>
        </p:nvGrpSpPr>
        <p:grpSpPr>
          <a:xfrm>
            <a:off x="13790359" y="3994424"/>
            <a:ext cx="8475570" cy="1845599"/>
            <a:chOff x="13790359" y="3994424"/>
            <a:chExt cx="8475570" cy="1845599"/>
          </a:xfrm>
        </p:grpSpPr>
        <p:sp>
          <p:nvSpPr>
            <p:cNvPr id="1909" name="Pricing Tables"/>
            <p:cNvSpPr txBox="1"/>
            <p:nvPr/>
          </p:nvSpPr>
          <p:spPr>
            <a:xfrm>
              <a:off x="13790359" y="4506522"/>
              <a:ext cx="8475570"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Pricing Tables</a:t>
              </a:r>
            </a:p>
          </p:txBody>
        </p:sp>
        <p:grpSp>
          <p:nvGrpSpPr>
            <p:cNvPr id="1913" name="Group"/>
            <p:cNvGrpSpPr/>
            <p:nvPr/>
          </p:nvGrpSpPr>
          <p:grpSpPr>
            <a:xfrm>
              <a:off x="13900426" y="3994424"/>
              <a:ext cx="3393043" cy="337336"/>
              <a:chOff x="0" y="-23447"/>
              <a:chExt cx="3393042" cy="337334"/>
            </a:xfrm>
          </p:grpSpPr>
          <p:sp>
            <p:nvSpPr>
              <p:cNvPr id="191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12" name="Subtitle Text"/>
              <p:cNvSpPr/>
              <p:nvPr/>
            </p:nvSpPr>
            <p:spPr>
              <a:xfrm>
                <a:off x="51716" y="-23447"/>
                <a:ext cx="3341326" cy="33733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3" name="Group 2">
            <a:extLst>
              <a:ext uri="{FF2B5EF4-FFF2-40B4-BE49-F238E27FC236}">
                <a16:creationId xmlns:a16="http://schemas.microsoft.com/office/drawing/2014/main" id="{1902E626-BA57-394B-84E2-B0EE1A608B0B}"/>
              </a:ext>
            </a:extLst>
          </p:cNvPr>
          <p:cNvGrpSpPr/>
          <p:nvPr/>
        </p:nvGrpSpPr>
        <p:grpSpPr>
          <a:xfrm>
            <a:off x="7189749" y="3347640"/>
            <a:ext cx="4982003" cy="7354831"/>
            <a:chOff x="7189749" y="3347640"/>
            <a:chExt cx="4982003" cy="7354831"/>
          </a:xfrm>
        </p:grpSpPr>
        <p:sp>
          <p:nvSpPr>
            <p:cNvPr id="1914" name="Rounded Rectangle"/>
            <p:cNvSpPr/>
            <p:nvPr/>
          </p:nvSpPr>
          <p:spPr>
            <a:xfrm>
              <a:off x="7189749" y="3347640"/>
              <a:ext cx="4981953" cy="7354831"/>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15" name="Shape"/>
            <p:cNvSpPr/>
            <p:nvPr/>
          </p:nvSpPr>
          <p:spPr>
            <a:xfrm>
              <a:off x="7189778" y="3347705"/>
              <a:ext cx="4981974"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16" name="Rounded Rectangle"/>
            <p:cNvSpPr/>
            <p:nvPr/>
          </p:nvSpPr>
          <p:spPr>
            <a:xfrm>
              <a:off x="8131458" y="9369606"/>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17" name="Buy Now"/>
            <p:cNvSpPr txBox="1"/>
            <p:nvPr/>
          </p:nvSpPr>
          <p:spPr>
            <a:xfrm>
              <a:off x="8524017" y="9565466"/>
              <a:ext cx="2313416"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18" name="1 GB Bandwidth…"/>
            <p:cNvSpPr txBox="1"/>
            <p:nvPr/>
          </p:nvSpPr>
          <p:spPr>
            <a:xfrm>
              <a:off x="7856395" y="5694976"/>
              <a:ext cx="3648660" cy="3383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defTabSz="457200">
                <a:lnSpc>
                  <a:spcPct val="200000"/>
                </a:lnSpc>
                <a:defRPr sz="2200" b="0">
                  <a:solidFill>
                    <a:srgbClr val="7F8189"/>
                  </a:solidFill>
                  <a:latin typeface="Arial"/>
                  <a:ea typeface="Arial"/>
                  <a:cs typeface="Arial"/>
                  <a:sym typeface="Arial"/>
                </a:defRPr>
              </a:pPr>
              <a:r>
                <a:rPr dirty="0">
                  <a:solidFill>
                    <a:schemeClr val="tx2"/>
                  </a:solidFill>
                </a:rPr>
                <a:t>1 GB Bandwidth</a:t>
              </a:r>
            </a:p>
            <a:p>
              <a:pPr defTabSz="457200">
                <a:lnSpc>
                  <a:spcPct val="200000"/>
                </a:lnSpc>
                <a:defRPr sz="2200" b="0">
                  <a:solidFill>
                    <a:srgbClr val="7F8189"/>
                  </a:solidFill>
                  <a:latin typeface="Arial"/>
                  <a:ea typeface="Arial"/>
                  <a:cs typeface="Arial"/>
                  <a:sym typeface="Arial"/>
                </a:defRPr>
              </a:pPr>
              <a:r>
                <a:rPr dirty="0">
                  <a:solidFill>
                    <a:schemeClr val="tx2"/>
                  </a:solidFill>
                </a:rPr>
                <a:t>10 GB Hosting</a:t>
              </a:r>
            </a:p>
            <a:p>
              <a:pPr defTabSz="457200">
                <a:lnSpc>
                  <a:spcPct val="200000"/>
                </a:lnSpc>
                <a:defRPr sz="2200" b="0">
                  <a:solidFill>
                    <a:srgbClr val="7F8189"/>
                  </a:solidFill>
                  <a:latin typeface="Arial"/>
                  <a:ea typeface="Arial"/>
                  <a:cs typeface="Arial"/>
                  <a:sym typeface="Arial"/>
                </a:defRPr>
              </a:pPr>
              <a:r>
                <a:rPr dirty="0">
                  <a:solidFill>
                    <a:schemeClr val="tx2"/>
                  </a:solidFill>
                </a:rPr>
                <a:t>Free Email</a:t>
              </a:r>
            </a:p>
            <a:p>
              <a:pPr defTabSz="457200">
                <a:lnSpc>
                  <a:spcPct val="200000"/>
                </a:lnSpc>
                <a:defRPr sz="2200" b="0">
                  <a:solidFill>
                    <a:srgbClr val="7F8189"/>
                  </a:solidFill>
                  <a:latin typeface="Arial"/>
                  <a:ea typeface="Arial"/>
                  <a:cs typeface="Arial"/>
                  <a:sym typeface="Arial"/>
                </a:defRPr>
              </a:pPr>
              <a:r>
                <a:rPr dirty="0">
                  <a:solidFill>
                    <a:schemeClr val="tx2"/>
                  </a:solidFill>
                </a:rPr>
                <a:t>Web Support</a:t>
              </a:r>
            </a:p>
            <a:p>
              <a:pPr defTabSz="457200">
                <a:lnSpc>
                  <a:spcPct val="200000"/>
                </a:lnSpc>
                <a:defRPr sz="2200" b="0">
                  <a:solidFill>
                    <a:srgbClr val="7F8189"/>
                  </a:solidFill>
                  <a:latin typeface="Arial"/>
                  <a:ea typeface="Arial"/>
                  <a:cs typeface="Arial"/>
                  <a:sym typeface="Arial"/>
                </a:defRPr>
              </a:pPr>
              <a:r>
                <a:rPr dirty="0">
                  <a:solidFill>
                    <a:schemeClr val="tx2"/>
                  </a:solidFill>
                </a:rPr>
                <a:t>24/7/365 Service</a:t>
              </a:r>
            </a:p>
          </p:txBody>
        </p:sp>
        <p:sp>
          <p:nvSpPr>
            <p:cNvPr id="1919" name="Popular"/>
            <p:cNvSpPr txBox="1"/>
            <p:nvPr/>
          </p:nvSpPr>
          <p:spPr>
            <a:xfrm>
              <a:off x="7702496" y="3746565"/>
              <a:ext cx="3956458"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Popular</a:t>
              </a:r>
            </a:p>
          </p:txBody>
        </p:sp>
        <p:sp>
          <p:nvSpPr>
            <p:cNvPr id="1920" name="20 /month"/>
            <p:cNvSpPr txBox="1"/>
            <p:nvPr/>
          </p:nvSpPr>
          <p:spPr>
            <a:xfrm>
              <a:off x="8131458" y="5044133"/>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 /month</a:t>
              </a:r>
            </a:p>
          </p:txBody>
        </p:sp>
        <p:sp>
          <p:nvSpPr>
            <p:cNvPr id="1921" name="$"/>
            <p:cNvSpPr txBox="1"/>
            <p:nvPr/>
          </p:nvSpPr>
          <p:spPr>
            <a:xfrm>
              <a:off x="8037492" y="5106293"/>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sp>
          <p:nvSpPr>
            <p:cNvPr id="1923" name="Graphic 34"/>
            <p:cNvSpPr/>
            <p:nvPr/>
          </p:nvSpPr>
          <p:spPr>
            <a:xfrm>
              <a:off x="7607569" y="3347640"/>
              <a:ext cx="338939" cy="737943"/>
            </a:xfrm>
            <a:custGeom>
              <a:avLst/>
              <a:gdLst/>
              <a:ahLst/>
              <a:cxnLst>
                <a:cxn ang="0">
                  <a:pos x="wd2" y="hd2"/>
                </a:cxn>
                <a:cxn ang="5400000">
                  <a:pos x="wd2" y="hd2"/>
                </a:cxn>
                <a:cxn ang="10800000">
                  <a:pos x="wd2" y="hd2"/>
                </a:cxn>
                <a:cxn ang="16200000">
                  <a:pos x="wd2" y="hd2"/>
                </a:cxn>
              </a:cxnLst>
              <a:rect l="0" t="0" r="r" b="b"/>
              <a:pathLst>
                <a:path w="21594" h="21490" extrusionOk="0">
                  <a:moveTo>
                    <a:pt x="1" y="0"/>
                  </a:moveTo>
                  <a:lnTo>
                    <a:pt x="1" y="20711"/>
                  </a:lnTo>
                  <a:cubicBezTo>
                    <a:pt x="-6" y="20860"/>
                    <a:pt x="78" y="21003"/>
                    <a:pt x="254" y="21127"/>
                  </a:cubicBezTo>
                  <a:cubicBezTo>
                    <a:pt x="765" y="21489"/>
                    <a:pt x="1808" y="21600"/>
                    <a:pt x="2605" y="21370"/>
                  </a:cubicBezTo>
                  <a:lnTo>
                    <a:pt x="10797" y="19024"/>
                  </a:lnTo>
                  <a:lnTo>
                    <a:pt x="18990" y="21370"/>
                  </a:lnTo>
                  <a:cubicBezTo>
                    <a:pt x="19260" y="21451"/>
                    <a:pt x="19577" y="21488"/>
                    <a:pt x="19900" y="21486"/>
                  </a:cubicBezTo>
                  <a:cubicBezTo>
                    <a:pt x="20842" y="21480"/>
                    <a:pt x="21594" y="21142"/>
                    <a:pt x="21594" y="20711"/>
                  </a:cubicBezTo>
                  <a:lnTo>
                    <a:pt x="21594" y="0"/>
                  </a:lnTo>
                  <a:lnTo>
                    <a:pt x="1" y="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10"/>
                                        </p:tgtEl>
                                        <p:attrNameLst>
                                          <p:attrName>style.visibility</p:attrName>
                                        </p:attrNameLst>
                                      </p:cBhvr>
                                      <p:to>
                                        <p:strVal val="visible"/>
                                      </p:to>
                                    </p:set>
                                    <p:anim calcmode="lin" valueType="num">
                                      <p:cBhvr additive="base">
                                        <p:cTn id="13" dur="500" fill="hold"/>
                                        <p:tgtEl>
                                          <p:spTgt spid="1910"/>
                                        </p:tgtEl>
                                        <p:attrNameLst>
                                          <p:attrName>ppt_x</p:attrName>
                                        </p:attrNameLst>
                                      </p:cBhvr>
                                      <p:tavLst>
                                        <p:tav tm="0">
                                          <p:val>
                                            <p:strVal val="#ppt_x"/>
                                          </p:val>
                                        </p:tav>
                                        <p:tav tm="100000">
                                          <p:val>
                                            <p:strVal val="#ppt_x"/>
                                          </p:val>
                                        </p:tav>
                                      </p:tavLst>
                                    </p:anim>
                                    <p:anim calcmode="lin" valueType="num">
                                      <p:cBhvr additive="base">
                                        <p:cTn id="14" dur="500" fill="hold"/>
                                        <p:tgtEl>
                                          <p:spTgt spid="19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2" presetClass="emph" presetSubtype="0" fill="hold" nodeType="clickEffect">
                                  <p:stCondLst>
                                    <p:cond delay="0"/>
                                  </p:stCondLst>
                                  <p:childTnLst>
                                    <p:animRot by="120000">
                                      <p:cBhvr>
                                        <p:cTn id="30" dur="100" fill="hold">
                                          <p:stCondLst>
                                            <p:cond delay="0"/>
                                          </p:stCondLst>
                                        </p:cTn>
                                        <p:tgtEl>
                                          <p:spTgt spid="3"/>
                                        </p:tgtEl>
                                        <p:attrNameLst>
                                          <p:attrName>r</p:attrName>
                                        </p:attrNameLst>
                                      </p:cBhvr>
                                    </p:animRot>
                                    <p:animRot by="-240000">
                                      <p:cBhvr>
                                        <p:cTn id="31" dur="200" fill="hold">
                                          <p:stCondLst>
                                            <p:cond delay="200"/>
                                          </p:stCondLst>
                                        </p:cTn>
                                        <p:tgtEl>
                                          <p:spTgt spid="3"/>
                                        </p:tgtEl>
                                        <p:attrNameLst>
                                          <p:attrName>r</p:attrName>
                                        </p:attrNameLst>
                                      </p:cBhvr>
                                    </p:animRot>
                                    <p:animRot by="240000">
                                      <p:cBhvr>
                                        <p:cTn id="32" dur="200" fill="hold">
                                          <p:stCondLst>
                                            <p:cond delay="400"/>
                                          </p:stCondLst>
                                        </p:cTn>
                                        <p:tgtEl>
                                          <p:spTgt spid="3"/>
                                        </p:tgtEl>
                                        <p:attrNameLst>
                                          <p:attrName>r</p:attrName>
                                        </p:attrNameLst>
                                      </p:cBhvr>
                                    </p:animRot>
                                    <p:animRot by="-240000">
                                      <p:cBhvr>
                                        <p:cTn id="33" dur="200" fill="hold">
                                          <p:stCondLst>
                                            <p:cond delay="600"/>
                                          </p:stCondLst>
                                        </p:cTn>
                                        <p:tgtEl>
                                          <p:spTgt spid="3"/>
                                        </p:tgtEl>
                                        <p:attrNameLst>
                                          <p:attrName>r</p:attrName>
                                        </p:attrNameLst>
                                      </p:cBhvr>
                                    </p:animRot>
                                    <p:animRot by="120000">
                                      <p:cBhvr>
                                        <p:cTn id="34"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4739" name="Keep your face always toward the sunshine - and shadows will fall behind you."/>
          <p:cNvSpPr txBox="1"/>
          <p:nvPr/>
        </p:nvSpPr>
        <p:spPr>
          <a:xfrm>
            <a:off x="4774644" y="4226351"/>
            <a:ext cx="14637444" cy="3334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7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Software Engineering has been dealing with these for a while now.</a:t>
            </a:r>
            <a:endParaRPr b="1" dirty="0">
              <a:solidFill>
                <a:schemeClr val="tx1"/>
              </a:solidFill>
              <a:latin typeface="Montserrat ExtraBold" pitchFamily="2" charset="77"/>
            </a:endParaRPr>
          </a:p>
        </p:txBody>
      </p:sp>
      <p:sp>
        <p:nvSpPr>
          <p:cNvPr id="4740" name="Rectangle"/>
          <p:cNvSpPr/>
          <p:nvPr/>
        </p:nvSpPr>
        <p:spPr>
          <a:xfrm>
            <a:off x="4774644" y="8598337"/>
            <a:ext cx="1524000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41" name="Walt Whitman"/>
          <p:cNvSpPr txBox="1"/>
          <p:nvPr/>
        </p:nvSpPr>
        <p:spPr>
          <a:xfrm>
            <a:off x="4774644" y="9546265"/>
            <a:ext cx="3496520"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endParaRPr dirty="0">
              <a:solidFill>
                <a:schemeClr val="tx1"/>
              </a:solidFill>
            </a:endParaRPr>
          </a:p>
        </p:txBody>
      </p:sp>
    </p:spTree>
    <p:extLst>
      <p:ext uri="{BB962C8B-B14F-4D97-AF65-F5344CB8AC3E}">
        <p14:creationId xmlns:p14="http://schemas.microsoft.com/office/powerpoint/2010/main" val="3072122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39"/>
                                        </p:tgtEl>
                                        <p:attrNameLst>
                                          <p:attrName>style.visibility</p:attrName>
                                        </p:attrNameLst>
                                      </p:cBhvr>
                                      <p:to>
                                        <p:strVal val="visible"/>
                                      </p:to>
                                    </p:set>
                                    <p:animEffect transition="in" filter="fade">
                                      <p:cBhvr>
                                        <p:cTn id="7" dur="500"/>
                                        <p:tgtEl>
                                          <p:spTgt spid="47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40"/>
                                        </p:tgtEl>
                                        <p:attrNameLst>
                                          <p:attrName>style.visibility</p:attrName>
                                        </p:attrNameLst>
                                      </p:cBhvr>
                                      <p:to>
                                        <p:strVal val="visible"/>
                                      </p:to>
                                    </p:set>
                                    <p:animEffect transition="in" filter="fade">
                                      <p:cBhvr>
                                        <p:cTn id="12" dur="500"/>
                                        <p:tgtEl>
                                          <p:spTgt spid="474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741"/>
                                        </p:tgtEl>
                                        <p:attrNameLst>
                                          <p:attrName>style.visibility</p:attrName>
                                        </p:attrNameLst>
                                      </p:cBhvr>
                                      <p:to>
                                        <p:strVal val="visible"/>
                                      </p:to>
                                    </p:set>
                                    <p:animEffect transition="in" filter="fade">
                                      <p:cBhvr>
                                        <p:cTn id="17" dur="1000"/>
                                        <p:tgtEl>
                                          <p:spTgt spid="4741"/>
                                        </p:tgtEl>
                                      </p:cBhvr>
                                    </p:animEffect>
                                    <p:anim calcmode="lin" valueType="num">
                                      <p:cBhvr>
                                        <p:cTn id="18" dur="1000" fill="hold"/>
                                        <p:tgtEl>
                                          <p:spTgt spid="4741"/>
                                        </p:tgtEl>
                                        <p:attrNameLst>
                                          <p:attrName>ppt_x</p:attrName>
                                        </p:attrNameLst>
                                      </p:cBhvr>
                                      <p:tavLst>
                                        <p:tav tm="0">
                                          <p:val>
                                            <p:strVal val="#ppt_x"/>
                                          </p:val>
                                        </p:tav>
                                        <p:tav tm="100000">
                                          <p:val>
                                            <p:strVal val="#ppt_x"/>
                                          </p:val>
                                        </p:tav>
                                      </p:tavLst>
                                    </p:anim>
                                    <p:anim calcmode="lin" valueType="num">
                                      <p:cBhvr>
                                        <p:cTn id="19" dur="1000" fill="hold"/>
                                        <p:tgtEl>
                                          <p:spTgt spid="47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9" grpId="0" animBg="1"/>
      <p:bldP spid="4740" grpId="0" animBg="1"/>
      <p:bldP spid="4741"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90</a:t>
            </a:fld>
            <a:endParaRPr/>
          </a:p>
        </p:txBody>
      </p:sp>
      <p:sp>
        <p:nvSpPr>
          <p:cNvPr id="1927"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766032" y="5894959"/>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enim</a:t>
            </a:r>
            <a:r>
              <a:rPr dirty="0">
                <a:solidFill>
                  <a:schemeClr val="tx2"/>
                </a:solidFill>
              </a:rPr>
              <a:t> </a:t>
            </a:r>
            <a:r>
              <a:rPr dirty="0" err="1">
                <a:solidFill>
                  <a:schemeClr val="tx2"/>
                </a:solidFill>
              </a:rPr>
              <a:t>nec</a:t>
            </a:r>
            <a:r>
              <a:rPr dirty="0">
                <a:solidFill>
                  <a:schemeClr val="tx2"/>
                </a:solidFill>
              </a:rPr>
              <a:t> dui. Habitant </a:t>
            </a:r>
            <a:r>
              <a:rPr dirty="0" err="1">
                <a:solidFill>
                  <a:schemeClr val="tx2"/>
                </a:solidFill>
              </a:rPr>
              <a:t>morbi</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senectus</a:t>
            </a:r>
            <a:r>
              <a:rPr dirty="0">
                <a:solidFill>
                  <a:schemeClr val="tx2"/>
                </a:solidFill>
              </a:rPr>
              <a:t> et.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est</a:t>
            </a:r>
            <a:r>
              <a:rPr dirty="0">
                <a:solidFill>
                  <a:schemeClr val="tx2"/>
                </a:solidFill>
              </a:rPr>
              <a:t> </a:t>
            </a:r>
            <a:r>
              <a:rPr dirty="0" err="1">
                <a:solidFill>
                  <a:schemeClr val="tx2"/>
                </a:solidFill>
              </a:rPr>
              <a:t>velit</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Phasellus</a:t>
            </a:r>
            <a:r>
              <a:rPr dirty="0">
                <a:solidFill>
                  <a:schemeClr val="tx2"/>
                </a:solidFill>
              </a:rPr>
              <a:t> vestibulum lorem sed </a:t>
            </a:r>
            <a:r>
              <a:rPr dirty="0" err="1">
                <a:solidFill>
                  <a:schemeClr val="tx2"/>
                </a:solidFill>
              </a:rPr>
              <a:t>risus</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 Vel </a:t>
            </a:r>
            <a:r>
              <a:rPr dirty="0" err="1">
                <a:solidFill>
                  <a:schemeClr val="tx2"/>
                </a:solidFill>
              </a:rPr>
              <a:t>risus</a:t>
            </a:r>
            <a:r>
              <a:rPr dirty="0">
                <a:solidFill>
                  <a:schemeClr val="tx2"/>
                </a:solidFill>
              </a:rPr>
              <a:t> </a:t>
            </a:r>
            <a:r>
              <a:rPr dirty="0" err="1">
                <a:solidFill>
                  <a:schemeClr val="tx2"/>
                </a:solidFill>
              </a:rPr>
              <a:t>commodo</a:t>
            </a:r>
            <a:r>
              <a:rPr dirty="0">
                <a:solidFill>
                  <a:schemeClr val="tx2"/>
                </a:solidFill>
              </a:rPr>
              <a:t> </a:t>
            </a:r>
            <a:r>
              <a:rPr dirty="0" err="1">
                <a:solidFill>
                  <a:schemeClr val="tx2"/>
                </a:solidFill>
              </a:rPr>
              <a:t>viverra</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accumsan</a:t>
            </a:r>
            <a:r>
              <a:rPr dirty="0">
                <a:solidFill>
                  <a:schemeClr val="tx2"/>
                </a:solidFill>
              </a:rPr>
              <a:t> </a:t>
            </a:r>
            <a:r>
              <a:rPr dirty="0" err="1">
                <a:solidFill>
                  <a:schemeClr val="tx2"/>
                </a:solidFill>
              </a:rPr>
              <a:t>lacus</a:t>
            </a:r>
            <a:r>
              <a:rPr dirty="0">
                <a:solidFill>
                  <a:schemeClr val="tx2"/>
                </a:solidFill>
              </a:rPr>
              <a:t> vel </a:t>
            </a:r>
            <a:r>
              <a:rPr dirty="0" err="1">
                <a:solidFill>
                  <a:schemeClr val="tx2"/>
                </a:solidFill>
              </a:rPr>
              <a:t>facilisis</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erat</a:t>
            </a:r>
            <a:r>
              <a:rPr dirty="0">
                <a:solidFill>
                  <a:schemeClr val="tx2"/>
                </a:solidFill>
              </a:rPr>
              <a:t> </a:t>
            </a:r>
            <a:r>
              <a:rPr dirty="0" err="1">
                <a:solidFill>
                  <a:schemeClr val="tx2"/>
                </a:solidFill>
              </a:rPr>
              <a:t>imperdiet</a:t>
            </a:r>
            <a:r>
              <a:rPr dirty="0">
                <a:solidFill>
                  <a:schemeClr val="tx2"/>
                </a:solidFill>
              </a:rPr>
              <a:t> sed </a:t>
            </a:r>
            <a:r>
              <a:rPr dirty="0" err="1">
                <a:solidFill>
                  <a:schemeClr val="tx2"/>
                </a:solidFill>
              </a:rPr>
              <a:t>euismod</a:t>
            </a:r>
            <a:r>
              <a:rPr dirty="0">
                <a:solidFill>
                  <a:schemeClr val="tx2"/>
                </a:solidFill>
              </a:rPr>
              <a:t> nisi porta lorem.</a:t>
            </a:r>
          </a:p>
        </p:txBody>
      </p:sp>
      <p:grpSp>
        <p:nvGrpSpPr>
          <p:cNvPr id="6" name="Group 5">
            <a:extLst>
              <a:ext uri="{FF2B5EF4-FFF2-40B4-BE49-F238E27FC236}">
                <a16:creationId xmlns:a16="http://schemas.microsoft.com/office/drawing/2014/main" id="{688B7488-C9CE-8D4F-A6D5-94E849C6F087}"/>
              </a:ext>
            </a:extLst>
          </p:cNvPr>
          <p:cNvGrpSpPr/>
          <p:nvPr/>
        </p:nvGrpSpPr>
        <p:grpSpPr>
          <a:xfrm>
            <a:off x="1714316" y="3801781"/>
            <a:ext cx="8475569" cy="1869044"/>
            <a:chOff x="1714316" y="3801781"/>
            <a:chExt cx="8475569" cy="1869044"/>
          </a:xfrm>
        </p:grpSpPr>
        <p:sp>
          <p:nvSpPr>
            <p:cNvPr id="1926" name="Pricing Tables"/>
            <p:cNvSpPr txBox="1"/>
            <p:nvPr/>
          </p:nvSpPr>
          <p:spPr>
            <a:xfrm>
              <a:off x="1714316" y="4337324"/>
              <a:ext cx="8475569" cy="1333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Pricing Tables</a:t>
              </a:r>
            </a:p>
          </p:txBody>
        </p:sp>
        <p:grpSp>
          <p:nvGrpSpPr>
            <p:cNvPr id="1930" name="Group"/>
            <p:cNvGrpSpPr/>
            <p:nvPr/>
          </p:nvGrpSpPr>
          <p:grpSpPr>
            <a:xfrm>
              <a:off x="1824382" y="3801781"/>
              <a:ext cx="3416489" cy="337336"/>
              <a:chOff x="0" y="-46892"/>
              <a:chExt cx="3416488" cy="337335"/>
            </a:xfrm>
          </p:grpSpPr>
          <p:sp>
            <p:nvSpPr>
              <p:cNvPr id="192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29" name="Subtitle Text"/>
              <p:cNvSpPr/>
              <p:nvPr/>
            </p:nvSpPr>
            <p:spPr>
              <a:xfrm>
                <a:off x="75162" y="-4689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A7BBB64D-499D-5048-A301-E759CA66D001}"/>
              </a:ext>
            </a:extLst>
          </p:cNvPr>
          <p:cNvGrpSpPr/>
          <p:nvPr/>
        </p:nvGrpSpPr>
        <p:grpSpPr>
          <a:xfrm>
            <a:off x="12192444" y="2270557"/>
            <a:ext cx="4982003" cy="4428612"/>
            <a:chOff x="12192444" y="2270557"/>
            <a:chExt cx="4982003" cy="4428612"/>
          </a:xfrm>
        </p:grpSpPr>
        <p:sp>
          <p:nvSpPr>
            <p:cNvPr id="1931" name="Rounded Rectangle"/>
            <p:cNvSpPr/>
            <p:nvPr/>
          </p:nvSpPr>
          <p:spPr>
            <a:xfrm>
              <a:off x="12192444" y="2270557"/>
              <a:ext cx="4981953" cy="4428612"/>
            </a:xfrm>
            <a:prstGeom prst="roundRect">
              <a:avLst>
                <a:gd name="adj" fmla="val 4565"/>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32" name="Shape"/>
            <p:cNvSpPr/>
            <p:nvPr/>
          </p:nvSpPr>
          <p:spPr>
            <a:xfrm>
              <a:off x="12192473" y="2270623"/>
              <a:ext cx="4981974"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33" name="Rounded Rectangle"/>
            <p:cNvSpPr/>
            <p:nvPr/>
          </p:nvSpPr>
          <p:spPr>
            <a:xfrm>
              <a:off x="13134153" y="5107059"/>
              <a:ext cx="3098535" cy="836223"/>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34" name="Buy Now"/>
            <p:cNvSpPr txBox="1"/>
            <p:nvPr/>
          </p:nvSpPr>
          <p:spPr>
            <a:xfrm>
              <a:off x="13526711" y="5302919"/>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36" name="Basic"/>
            <p:cNvSpPr txBox="1"/>
            <p:nvPr/>
          </p:nvSpPr>
          <p:spPr>
            <a:xfrm>
              <a:off x="14117450" y="2669483"/>
              <a:ext cx="1131942"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Basic</a:t>
              </a:r>
            </a:p>
          </p:txBody>
        </p:sp>
        <p:sp>
          <p:nvSpPr>
            <p:cNvPr id="1937" name="10 /month"/>
            <p:cNvSpPr txBox="1"/>
            <p:nvPr/>
          </p:nvSpPr>
          <p:spPr>
            <a:xfrm>
              <a:off x="13134153" y="3967051"/>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10 /month</a:t>
              </a:r>
            </a:p>
          </p:txBody>
        </p:sp>
        <p:sp>
          <p:nvSpPr>
            <p:cNvPr id="1938" name="$"/>
            <p:cNvSpPr txBox="1"/>
            <p:nvPr/>
          </p:nvSpPr>
          <p:spPr>
            <a:xfrm>
              <a:off x="13040187" y="4029211"/>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sp>
          <p:nvSpPr>
            <p:cNvPr id="1948" name="Shape"/>
            <p:cNvSpPr/>
            <p:nvPr/>
          </p:nvSpPr>
          <p:spPr>
            <a:xfrm>
              <a:off x="15186048" y="2783177"/>
              <a:ext cx="235011" cy="235011"/>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14"/>
                    <a:pt x="2882" y="3025"/>
                  </a:cubicBezTo>
                  <a:cubicBezTo>
                    <a:pt x="-961" y="7045"/>
                    <a:pt x="-961" y="13559"/>
                    <a:pt x="2882" y="17579"/>
                  </a:cubicBezTo>
                  <a:cubicBezTo>
                    <a:pt x="6726" y="21600"/>
                    <a:pt x="12952" y="21600"/>
                    <a:pt x="16796" y="17579"/>
                  </a:cubicBezTo>
                  <a:cubicBezTo>
                    <a:pt x="20639" y="13559"/>
                    <a:pt x="20639" y="7045"/>
                    <a:pt x="16796" y="3025"/>
                  </a:cubicBezTo>
                  <a:cubicBezTo>
                    <a:pt x="14874" y="1014"/>
                    <a:pt x="12358" y="0"/>
                    <a:pt x="9839" y="0"/>
                  </a:cubicBezTo>
                  <a:close/>
                  <a:moveTo>
                    <a:pt x="9839" y="5162"/>
                  </a:moveTo>
                  <a:cubicBezTo>
                    <a:pt x="10144" y="5162"/>
                    <a:pt x="10454" y="5280"/>
                    <a:pt x="10687" y="5503"/>
                  </a:cubicBezTo>
                  <a:cubicBezTo>
                    <a:pt x="11152" y="5950"/>
                    <a:pt x="11153" y="6672"/>
                    <a:pt x="10687" y="7118"/>
                  </a:cubicBezTo>
                  <a:cubicBezTo>
                    <a:pt x="10221" y="7565"/>
                    <a:pt x="9457" y="7565"/>
                    <a:pt x="8991" y="7118"/>
                  </a:cubicBezTo>
                  <a:cubicBezTo>
                    <a:pt x="8758" y="6895"/>
                    <a:pt x="8643" y="6615"/>
                    <a:pt x="8643" y="6322"/>
                  </a:cubicBezTo>
                  <a:cubicBezTo>
                    <a:pt x="8643" y="6030"/>
                    <a:pt x="8758" y="5727"/>
                    <a:pt x="8991" y="5503"/>
                  </a:cubicBezTo>
                  <a:cubicBezTo>
                    <a:pt x="9224" y="5280"/>
                    <a:pt x="9534" y="5162"/>
                    <a:pt x="9839" y="5162"/>
                  </a:cubicBezTo>
                  <a:close/>
                  <a:moveTo>
                    <a:pt x="8861" y="8414"/>
                  </a:moveTo>
                  <a:lnTo>
                    <a:pt x="10817" y="8414"/>
                  </a:lnTo>
                  <a:lnTo>
                    <a:pt x="10817" y="15419"/>
                  </a:lnTo>
                  <a:lnTo>
                    <a:pt x="8861" y="15419"/>
                  </a:lnTo>
                  <a:lnTo>
                    <a:pt x="8861" y="8414"/>
                  </a:ln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81EA1B7B-B35C-D543-B41D-0EFC5F569DC8}"/>
              </a:ext>
            </a:extLst>
          </p:cNvPr>
          <p:cNvGrpSpPr/>
          <p:nvPr/>
        </p:nvGrpSpPr>
        <p:grpSpPr>
          <a:xfrm>
            <a:off x="17554054" y="2265890"/>
            <a:ext cx="4982003" cy="4433279"/>
            <a:chOff x="17554054" y="2265890"/>
            <a:chExt cx="4982003" cy="4433279"/>
          </a:xfrm>
        </p:grpSpPr>
        <p:sp>
          <p:nvSpPr>
            <p:cNvPr id="1939" name="Rounded Rectangle"/>
            <p:cNvSpPr/>
            <p:nvPr/>
          </p:nvSpPr>
          <p:spPr>
            <a:xfrm>
              <a:off x="17554054" y="2270557"/>
              <a:ext cx="4981953" cy="4428612"/>
            </a:xfrm>
            <a:prstGeom prst="roundRect">
              <a:avLst>
                <a:gd name="adj" fmla="val 4565"/>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40" name="Shape"/>
            <p:cNvSpPr/>
            <p:nvPr/>
          </p:nvSpPr>
          <p:spPr>
            <a:xfrm>
              <a:off x="17554083" y="2265890"/>
              <a:ext cx="4981974"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41" name="Rounded Rectangle"/>
            <p:cNvSpPr/>
            <p:nvPr/>
          </p:nvSpPr>
          <p:spPr>
            <a:xfrm>
              <a:off x="18495764" y="5107059"/>
              <a:ext cx="3098534" cy="836223"/>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42" name="Buy Now"/>
            <p:cNvSpPr txBox="1"/>
            <p:nvPr/>
          </p:nvSpPr>
          <p:spPr>
            <a:xfrm>
              <a:off x="18888322" y="5302919"/>
              <a:ext cx="2313417"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44" name="Popular"/>
            <p:cNvSpPr txBox="1"/>
            <p:nvPr/>
          </p:nvSpPr>
          <p:spPr>
            <a:xfrm>
              <a:off x="19276516" y="2669483"/>
              <a:ext cx="153702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Popular</a:t>
              </a:r>
            </a:p>
          </p:txBody>
        </p:sp>
        <p:sp>
          <p:nvSpPr>
            <p:cNvPr id="1945" name="20 /month"/>
            <p:cNvSpPr txBox="1"/>
            <p:nvPr/>
          </p:nvSpPr>
          <p:spPr>
            <a:xfrm>
              <a:off x="18495764" y="3967051"/>
              <a:ext cx="3098533"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 /month</a:t>
              </a:r>
            </a:p>
          </p:txBody>
        </p:sp>
        <p:sp>
          <p:nvSpPr>
            <p:cNvPr id="1946" name="$"/>
            <p:cNvSpPr txBox="1"/>
            <p:nvPr/>
          </p:nvSpPr>
          <p:spPr>
            <a:xfrm>
              <a:off x="18401797" y="4029211"/>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sp>
          <p:nvSpPr>
            <p:cNvPr id="1947" name="Graphic 34"/>
            <p:cNvSpPr/>
            <p:nvPr/>
          </p:nvSpPr>
          <p:spPr>
            <a:xfrm>
              <a:off x="18027091" y="2265891"/>
              <a:ext cx="338939" cy="737943"/>
            </a:xfrm>
            <a:custGeom>
              <a:avLst/>
              <a:gdLst/>
              <a:ahLst/>
              <a:cxnLst>
                <a:cxn ang="0">
                  <a:pos x="wd2" y="hd2"/>
                </a:cxn>
                <a:cxn ang="5400000">
                  <a:pos x="wd2" y="hd2"/>
                </a:cxn>
                <a:cxn ang="10800000">
                  <a:pos x="wd2" y="hd2"/>
                </a:cxn>
                <a:cxn ang="16200000">
                  <a:pos x="wd2" y="hd2"/>
                </a:cxn>
              </a:cxnLst>
              <a:rect l="0" t="0" r="r" b="b"/>
              <a:pathLst>
                <a:path w="21594" h="21490" extrusionOk="0">
                  <a:moveTo>
                    <a:pt x="1" y="0"/>
                  </a:moveTo>
                  <a:lnTo>
                    <a:pt x="1" y="20711"/>
                  </a:lnTo>
                  <a:cubicBezTo>
                    <a:pt x="-6" y="20860"/>
                    <a:pt x="78" y="21003"/>
                    <a:pt x="254" y="21127"/>
                  </a:cubicBezTo>
                  <a:cubicBezTo>
                    <a:pt x="765" y="21489"/>
                    <a:pt x="1808" y="21600"/>
                    <a:pt x="2605" y="21370"/>
                  </a:cubicBezTo>
                  <a:lnTo>
                    <a:pt x="10797" y="19024"/>
                  </a:lnTo>
                  <a:lnTo>
                    <a:pt x="18990" y="21370"/>
                  </a:lnTo>
                  <a:cubicBezTo>
                    <a:pt x="19260" y="21451"/>
                    <a:pt x="19577" y="21488"/>
                    <a:pt x="19900" y="21486"/>
                  </a:cubicBezTo>
                  <a:cubicBezTo>
                    <a:pt x="20842" y="21480"/>
                    <a:pt x="21594" y="21142"/>
                    <a:pt x="21594" y="20711"/>
                  </a:cubicBezTo>
                  <a:lnTo>
                    <a:pt x="21594" y="0"/>
                  </a:lnTo>
                  <a:lnTo>
                    <a:pt x="1" y="0"/>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49" name="Shape"/>
            <p:cNvSpPr/>
            <p:nvPr/>
          </p:nvSpPr>
          <p:spPr>
            <a:xfrm>
              <a:off x="20785092" y="2786909"/>
              <a:ext cx="235010" cy="235011"/>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14"/>
                    <a:pt x="2882" y="3025"/>
                  </a:cubicBezTo>
                  <a:cubicBezTo>
                    <a:pt x="-961" y="7045"/>
                    <a:pt x="-961" y="13559"/>
                    <a:pt x="2882" y="17579"/>
                  </a:cubicBezTo>
                  <a:cubicBezTo>
                    <a:pt x="6726" y="21600"/>
                    <a:pt x="12952" y="21600"/>
                    <a:pt x="16796" y="17579"/>
                  </a:cubicBezTo>
                  <a:cubicBezTo>
                    <a:pt x="20639" y="13559"/>
                    <a:pt x="20639" y="7045"/>
                    <a:pt x="16796" y="3025"/>
                  </a:cubicBezTo>
                  <a:cubicBezTo>
                    <a:pt x="14874" y="1014"/>
                    <a:pt x="12358" y="0"/>
                    <a:pt x="9839" y="0"/>
                  </a:cubicBezTo>
                  <a:close/>
                  <a:moveTo>
                    <a:pt x="9839" y="5162"/>
                  </a:moveTo>
                  <a:cubicBezTo>
                    <a:pt x="10144" y="5162"/>
                    <a:pt x="10454" y="5280"/>
                    <a:pt x="10687" y="5503"/>
                  </a:cubicBezTo>
                  <a:cubicBezTo>
                    <a:pt x="11152" y="5950"/>
                    <a:pt x="11153" y="6672"/>
                    <a:pt x="10687" y="7118"/>
                  </a:cubicBezTo>
                  <a:cubicBezTo>
                    <a:pt x="10221" y="7565"/>
                    <a:pt x="9457" y="7565"/>
                    <a:pt x="8991" y="7118"/>
                  </a:cubicBezTo>
                  <a:cubicBezTo>
                    <a:pt x="8758" y="6895"/>
                    <a:pt x="8643" y="6615"/>
                    <a:pt x="8643" y="6322"/>
                  </a:cubicBezTo>
                  <a:cubicBezTo>
                    <a:pt x="8643" y="6030"/>
                    <a:pt x="8758" y="5727"/>
                    <a:pt x="8991" y="5503"/>
                  </a:cubicBezTo>
                  <a:cubicBezTo>
                    <a:pt x="9224" y="5280"/>
                    <a:pt x="9534" y="5162"/>
                    <a:pt x="9839" y="5162"/>
                  </a:cubicBezTo>
                  <a:close/>
                  <a:moveTo>
                    <a:pt x="8861" y="8414"/>
                  </a:moveTo>
                  <a:lnTo>
                    <a:pt x="10817" y="8414"/>
                  </a:lnTo>
                  <a:lnTo>
                    <a:pt x="10817" y="15419"/>
                  </a:lnTo>
                  <a:lnTo>
                    <a:pt x="8861" y="15419"/>
                  </a:lnTo>
                  <a:lnTo>
                    <a:pt x="8861" y="8414"/>
                  </a:ln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07DD3205-6CCF-F74F-BC87-F6298F74C7EF}"/>
              </a:ext>
            </a:extLst>
          </p:cNvPr>
          <p:cNvGrpSpPr/>
          <p:nvPr/>
        </p:nvGrpSpPr>
        <p:grpSpPr>
          <a:xfrm>
            <a:off x="12192444" y="7061219"/>
            <a:ext cx="4982003" cy="4428612"/>
            <a:chOff x="12192444" y="7061219"/>
            <a:chExt cx="4982003" cy="4428612"/>
          </a:xfrm>
        </p:grpSpPr>
        <p:sp>
          <p:nvSpPr>
            <p:cNvPr id="1950" name="Rounded Rectangle"/>
            <p:cNvSpPr/>
            <p:nvPr/>
          </p:nvSpPr>
          <p:spPr>
            <a:xfrm>
              <a:off x="12192444" y="7061219"/>
              <a:ext cx="4981953" cy="4428612"/>
            </a:xfrm>
            <a:prstGeom prst="roundRect">
              <a:avLst>
                <a:gd name="adj" fmla="val 4565"/>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51" name="Shape"/>
            <p:cNvSpPr/>
            <p:nvPr/>
          </p:nvSpPr>
          <p:spPr>
            <a:xfrm>
              <a:off x="12192473" y="7061285"/>
              <a:ext cx="4981974"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52" name="Rounded Rectangle"/>
            <p:cNvSpPr/>
            <p:nvPr/>
          </p:nvSpPr>
          <p:spPr>
            <a:xfrm>
              <a:off x="13134153" y="9897722"/>
              <a:ext cx="3098535"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53" name="Buy Now"/>
            <p:cNvSpPr txBox="1"/>
            <p:nvPr/>
          </p:nvSpPr>
          <p:spPr>
            <a:xfrm>
              <a:off x="13526711" y="10093582"/>
              <a:ext cx="2313418"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55" name="Standard"/>
            <p:cNvSpPr txBox="1"/>
            <p:nvPr/>
          </p:nvSpPr>
          <p:spPr>
            <a:xfrm>
              <a:off x="13737283" y="7460145"/>
              <a:ext cx="1892275"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Standard</a:t>
              </a:r>
            </a:p>
          </p:txBody>
        </p:sp>
        <p:sp>
          <p:nvSpPr>
            <p:cNvPr id="1956" name="25 /month"/>
            <p:cNvSpPr txBox="1"/>
            <p:nvPr/>
          </p:nvSpPr>
          <p:spPr>
            <a:xfrm>
              <a:off x="13134153" y="8757713"/>
              <a:ext cx="30985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25 /month</a:t>
              </a:r>
            </a:p>
          </p:txBody>
        </p:sp>
        <p:sp>
          <p:nvSpPr>
            <p:cNvPr id="1957" name="$"/>
            <p:cNvSpPr txBox="1"/>
            <p:nvPr/>
          </p:nvSpPr>
          <p:spPr>
            <a:xfrm>
              <a:off x="13040187" y="8819873"/>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sp>
          <p:nvSpPr>
            <p:cNvPr id="1966" name="Shape"/>
            <p:cNvSpPr/>
            <p:nvPr/>
          </p:nvSpPr>
          <p:spPr>
            <a:xfrm>
              <a:off x="15516248" y="7573839"/>
              <a:ext cx="235011" cy="235011"/>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14"/>
                    <a:pt x="2882" y="3025"/>
                  </a:cubicBezTo>
                  <a:cubicBezTo>
                    <a:pt x="-961" y="7045"/>
                    <a:pt x="-961" y="13559"/>
                    <a:pt x="2882" y="17579"/>
                  </a:cubicBezTo>
                  <a:cubicBezTo>
                    <a:pt x="6726" y="21600"/>
                    <a:pt x="12952" y="21600"/>
                    <a:pt x="16796" y="17579"/>
                  </a:cubicBezTo>
                  <a:cubicBezTo>
                    <a:pt x="20639" y="13559"/>
                    <a:pt x="20639" y="7045"/>
                    <a:pt x="16796" y="3025"/>
                  </a:cubicBezTo>
                  <a:cubicBezTo>
                    <a:pt x="14874" y="1014"/>
                    <a:pt x="12358" y="0"/>
                    <a:pt x="9839" y="0"/>
                  </a:cubicBezTo>
                  <a:close/>
                  <a:moveTo>
                    <a:pt x="9839" y="5162"/>
                  </a:moveTo>
                  <a:cubicBezTo>
                    <a:pt x="10144" y="5162"/>
                    <a:pt x="10454" y="5280"/>
                    <a:pt x="10687" y="5503"/>
                  </a:cubicBezTo>
                  <a:cubicBezTo>
                    <a:pt x="11152" y="5950"/>
                    <a:pt x="11153" y="6672"/>
                    <a:pt x="10687" y="7118"/>
                  </a:cubicBezTo>
                  <a:cubicBezTo>
                    <a:pt x="10221" y="7565"/>
                    <a:pt x="9457" y="7565"/>
                    <a:pt x="8991" y="7118"/>
                  </a:cubicBezTo>
                  <a:cubicBezTo>
                    <a:pt x="8758" y="6895"/>
                    <a:pt x="8643" y="6615"/>
                    <a:pt x="8643" y="6322"/>
                  </a:cubicBezTo>
                  <a:cubicBezTo>
                    <a:pt x="8643" y="6030"/>
                    <a:pt x="8758" y="5727"/>
                    <a:pt x="8991" y="5503"/>
                  </a:cubicBezTo>
                  <a:cubicBezTo>
                    <a:pt x="9224" y="5280"/>
                    <a:pt x="9534" y="5162"/>
                    <a:pt x="9839" y="5162"/>
                  </a:cubicBezTo>
                  <a:close/>
                  <a:moveTo>
                    <a:pt x="8861" y="8414"/>
                  </a:moveTo>
                  <a:lnTo>
                    <a:pt x="10817" y="8414"/>
                  </a:lnTo>
                  <a:lnTo>
                    <a:pt x="10817" y="15419"/>
                  </a:lnTo>
                  <a:lnTo>
                    <a:pt x="8861" y="15419"/>
                  </a:lnTo>
                  <a:lnTo>
                    <a:pt x="8861" y="8414"/>
                  </a:ln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B2DF2A74-7FF2-A245-AA2E-B5C407510CDC}"/>
              </a:ext>
            </a:extLst>
          </p:cNvPr>
          <p:cNvGrpSpPr/>
          <p:nvPr/>
        </p:nvGrpSpPr>
        <p:grpSpPr>
          <a:xfrm>
            <a:off x="17554054" y="7056552"/>
            <a:ext cx="4982003" cy="4433279"/>
            <a:chOff x="17554054" y="7056552"/>
            <a:chExt cx="4982003" cy="4433279"/>
          </a:xfrm>
        </p:grpSpPr>
        <p:sp>
          <p:nvSpPr>
            <p:cNvPr id="1958" name="Rounded Rectangle"/>
            <p:cNvSpPr/>
            <p:nvPr/>
          </p:nvSpPr>
          <p:spPr>
            <a:xfrm>
              <a:off x="17554054" y="7061219"/>
              <a:ext cx="4981953" cy="4428612"/>
            </a:xfrm>
            <a:prstGeom prst="roundRect">
              <a:avLst>
                <a:gd name="adj" fmla="val 4565"/>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59" name="Shape"/>
            <p:cNvSpPr/>
            <p:nvPr/>
          </p:nvSpPr>
          <p:spPr>
            <a:xfrm>
              <a:off x="17554083" y="7056552"/>
              <a:ext cx="4981974" cy="1216820"/>
            </a:xfrm>
            <a:custGeom>
              <a:avLst/>
              <a:gdLst/>
              <a:ahLst/>
              <a:cxnLst>
                <a:cxn ang="0">
                  <a:pos x="wd2" y="hd2"/>
                </a:cxn>
                <a:cxn ang="5400000">
                  <a:pos x="wd2" y="hd2"/>
                </a:cxn>
                <a:cxn ang="10800000">
                  <a:pos x="wd2" y="hd2"/>
                </a:cxn>
                <a:cxn ang="16200000">
                  <a:pos x="wd2" y="hd2"/>
                </a:cxn>
              </a:cxnLst>
              <a:rect l="0" t="0" r="r" b="b"/>
              <a:pathLst>
                <a:path w="21599" h="21599" extrusionOk="0">
                  <a:moveTo>
                    <a:pt x="1341" y="0"/>
                  </a:moveTo>
                  <a:cubicBezTo>
                    <a:pt x="947" y="0"/>
                    <a:pt x="712" y="-1"/>
                    <a:pt x="554" y="268"/>
                  </a:cubicBezTo>
                  <a:cubicBezTo>
                    <a:pt x="328" y="606"/>
                    <a:pt x="148" y="1340"/>
                    <a:pt x="66" y="2268"/>
                  </a:cubicBezTo>
                  <a:cubicBezTo>
                    <a:pt x="0" y="2912"/>
                    <a:pt x="0" y="3871"/>
                    <a:pt x="0" y="5481"/>
                  </a:cubicBezTo>
                  <a:lnTo>
                    <a:pt x="0" y="21599"/>
                  </a:lnTo>
                  <a:lnTo>
                    <a:pt x="21600" y="21599"/>
                  </a:lnTo>
                  <a:lnTo>
                    <a:pt x="21600" y="5481"/>
                  </a:lnTo>
                  <a:cubicBezTo>
                    <a:pt x="21600" y="3871"/>
                    <a:pt x="21600" y="2912"/>
                    <a:pt x="21534" y="2268"/>
                  </a:cubicBezTo>
                  <a:cubicBezTo>
                    <a:pt x="21452" y="1340"/>
                    <a:pt x="21272" y="606"/>
                    <a:pt x="21046" y="268"/>
                  </a:cubicBezTo>
                  <a:cubicBezTo>
                    <a:pt x="20888" y="-1"/>
                    <a:pt x="20652" y="0"/>
                    <a:pt x="20259" y="0"/>
                  </a:cubicBezTo>
                  <a:lnTo>
                    <a:pt x="1341"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60" name="Rounded Rectangle"/>
            <p:cNvSpPr/>
            <p:nvPr/>
          </p:nvSpPr>
          <p:spPr>
            <a:xfrm>
              <a:off x="18495764" y="9897722"/>
              <a:ext cx="3098534" cy="836222"/>
            </a:xfrm>
            <a:prstGeom prst="roundRect">
              <a:avLst>
                <a:gd name="adj" fmla="val 34231"/>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61" name="Buy Now"/>
            <p:cNvSpPr txBox="1"/>
            <p:nvPr/>
          </p:nvSpPr>
          <p:spPr>
            <a:xfrm>
              <a:off x="18888322" y="10093582"/>
              <a:ext cx="2313417" cy="4445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F0F0F0"/>
                  </a:solidFill>
                  <a:latin typeface="Montserrat Bold"/>
                  <a:ea typeface="Montserrat Bold"/>
                  <a:cs typeface="Montserrat Bold"/>
                  <a:sym typeface="Montserrat Bold"/>
                </a:defRPr>
              </a:lvl1pPr>
            </a:lstStyle>
            <a:p>
              <a:r>
                <a:rPr b="1" dirty="0">
                  <a:solidFill>
                    <a:schemeClr val="bg2"/>
                  </a:solidFill>
                  <a:latin typeface="Montserrat ExtraBold" pitchFamily="2" charset="77"/>
                </a:rPr>
                <a:t>Buy Now</a:t>
              </a:r>
            </a:p>
          </p:txBody>
        </p:sp>
        <p:sp>
          <p:nvSpPr>
            <p:cNvPr id="1963" name="Premium"/>
            <p:cNvSpPr txBox="1"/>
            <p:nvPr/>
          </p:nvSpPr>
          <p:spPr>
            <a:xfrm>
              <a:off x="19210450" y="7460145"/>
              <a:ext cx="1669159"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Premium</a:t>
              </a:r>
            </a:p>
          </p:txBody>
        </p:sp>
        <p:sp>
          <p:nvSpPr>
            <p:cNvPr id="1964" name="45 /month"/>
            <p:cNvSpPr txBox="1"/>
            <p:nvPr/>
          </p:nvSpPr>
          <p:spPr>
            <a:xfrm>
              <a:off x="18495764" y="8757713"/>
              <a:ext cx="3098533"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36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45 /month</a:t>
              </a:r>
            </a:p>
          </p:txBody>
        </p:sp>
        <p:sp>
          <p:nvSpPr>
            <p:cNvPr id="1965" name="$"/>
            <p:cNvSpPr txBox="1"/>
            <p:nvPr/>
          </p:nvSpPr>
          <p:spPr>
            <a:xfrm>
              <a:off x="18401797" y="8819873"/>
              <a:ext cx="437224" cy="444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defRPr sz="2200" b="0">
                  <a:solidFill>
                    <a:srgbClr val="94969C"/>
                  </a:solidFill>
                  <a:latin typeface="Montserrat Bold"/>
                  <a:ea typeface="Montserrat Bold"/>
                  <a:cs typeface="Montserrat Bold"/>
                  <a:sym typeface="Montserrat Bold"/>
                </a:defRPr>
              </a:lvl1pPr>
            </a:lstStyle>
            <a:p>
              <a:r>
                <a:rPr b="1" dirty="0">
                  <a:solidFill>
                    <a:schemeClr val="tx2"/>
                  </a:solidFill>
                  <a:latin typeface="Montserrat ExtraBold" pitchFamily="2" charset="77"/>
                </a:rPr>
                <a:t>$</a:t>
              </a:r>
            </a:p>
          </p:txBody>
        </p:sp>
        <p:sp>
          <p:nvSpPr>
            <p:cNvPr id="1967" name="Shape"/>
            <p:cNvSpPr/>
            <p:nvPr/>
          </p:nvSpPr>
          <p:spPr>
            <a:xfrm>
              <a:off x="20861292" y="7577571"/>
              <a:ext cx="235010" cy="235010"/>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14"/>
                    <a:pt x="2882" y="3025"/>
                  </a:cubicBezTo>
                  <a:cubicBezTo>
                    <a:pt x="-961" y="7045"/>
                    <a:pt x="-961" y="13559"/>
                    <a:pt x="2882" y="17579"/>
                  </a:cubicBezTo>
                  <a:cubicBezTo>
                    <a:pt x="6726" y="21600"/>
                    <a:pt x="12952" y="21600"/>
                    <a:pt x="16796" y="17579"/>
                  </a:cubicBezTo>
                  <a:cubicBezTo>
                    <a:pt x="20639" y="13559"/>
                    <a:pt x="20639" y="7045"/>
                    <a:pt x="16796" y="3025"/>
                  </a:cubicBezTo>
                  <a:cubicBezTo>
                    <a:pt x="14874" y="1014"/>
                    <a:pt x="12358" y="0"/>
                    <a:pt x="9839" y="0"/>
                  </a:cubicBezTo>
                  <a:close/>
                  <a:moveTo>
                    <a:pt x="9839" y="5162"/>
                  </a:moveTo>
                  <a:cubicBezTo>
                    <a:pt x="10144" y="5162"/>
                    <a:pt x="10454" y="5280"/>
                    <a:pt x="10687" y="5503"/>
                  </a:cubicBezTo>
                  <a:cubicBezTo>
                    <a:pt x="11152" y="5950"/>
                    <a:pt x="11153" y="6672"/>
                    <a:pt x="10687" y="7118"/>
                  </a:cubicBezTo>
                  <a:cubicBezTo>
                    <a:pt x="10221" y="7565"/>
                    <a:pt x="9457" y="7565"/>
                    <a:pt x="8991" y="7118"/>
                  </a:cubicBezTo>
                  <a:cubicBezTo>
                    <a:pt x="8758" y="6895"/>
                    <a:pt x="8643" y="6615"/>
                    <a:pt x="8643" y="6322"/>
                  </a:cubicBezTo>
                  <a:cubicBezTo>
                    <a:pt x="8643" y="6030"/>
                    <a:pt x="8758" y="5727"/>
                    <a:pt x="8991" y="5503"/>
                  </a:cubicBezTo>
                  <a:cubicBezTo>
                    <a:pt x="9224" y="5280"/>
                    <a:pt x="9534" y="5162"/>
                    <a:pt x="9839" y="5162"/>
                  </a:cubicBezTo>
                  <a:close/>
                  <a:moveTo>
                    <a:pt x="8861" y="8414"/>
                  </a:moveTo>
                  <a:lnTo>
                    <a:pt x="10817" y="8414"/>
                  </a:lnTo>
                  <a:lnTo>
                    <a:pt x="10817" y="15419"/>
                  </a:lnTo>
                  <a:lnTo>
                    <a:pt x="8861" y="15419"/>
                  </a:lnTo>
                  <a:lnTo>
                    <a:pt x="8861" y="8414"/>
                  </a:lnTo>
                  <a:close/>
                </a:path>
              </a:pathLst>
            </a:cu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27"/>
                                        </p:tgtEl>
                                        <p:attrNameLst>
                                          <p:attrName>style.visibility</p:attrName>
                                        </p:attrNameLst>
                                      </p:cBhvr>
                                      <p:to>
                                        <p:strVal val="visible"/>
                                      </p:to>
                                    </p:set>
                                    <p:anim calcmode="lin" valueType="num">
                                      <p:cBhvr additive="base">
                                        <p:cTn id="13" dur="500" fill="hold"/>
                                        <p:tgtEl>
                                          <p:spTgt spid="1927"/>
                                        </p:tgtEl>
                                        <p:attrNameLst>
                                          <p:attrName>ppt_x</p:attrName>
                                        </p:attrNameLst>
                                      </p:cBhvr>
                                      <p:tavLst>
                                        <p:tav tm="0">
                                          <p:val>
                                            <p:strVal val="#ppt_x"/>
                                          </p:val>
                                        </p:tav>
                                        <p:tav tm="100000">
                                          <p:val>
                                            <p:strVal val="#ppt_x"/>
                                          </p:val>
                                        </p:tav>
                                      </p:tavLst>
                                    </p:anim>
                                    <p:anim calcmode="lin" valueType="num">
                                      <p:cBhvr additive="base">
                                        <p:cTn id="14" dur="500" fill="hold"/>
                                        <p:tgtEl>
                                          <p:spTgt spid="19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3"/>
                                        </p:tgtEl>
                                        <p:attrNameLst>
                                          <p:attrName>r</p:attrName>
                                        </p:attrNameLst>
                                      </p:cBhvr>
                                    </p:animRot>
                                    <p:animRot by="-240000">
                                      <p:cBhvr>
                                        <p:cTn id="43" dur="200" fill="hold">
                                          <p:stCondLst>
                                            <p:cond delay="200"/>
                                          </p:stCondLst>
                                        </p:cTn>
                                        <p:tgtEl>
                                          <p:spTgt spid="3"/>
                                        </p:tgtEl>
                                        <p:attrNameLst>
                                          <p:attrName>r</p:attrName>
                                        </p:attrNameLst>
                                      </p:cBhvr>
                                    </p:animRot>
                                    <p:animRot by="240000">
                                      <p:cBhvr>
                                        <p:cTn id="44" dur="200" fill="hold">
                                          <p:stCondLst>
                                            <p:cond delay="400"/>
                                          </p:stCondLst>
                                        </p:cTn>
                                        <p:tgtEl>
                                          <p:spTgt spid="3"/>
                                        </p:tgtEl>
                                        <p:attrNameLst>
                                          <p:attrName>r</p:attrName>
                                        </p:attrNameLst>
                                      </p:cBhvr>
                                    </p:animRot>
                                    <p:animRot by="-240000">
                                      <p:cBhvr>
                                        <p:cTn id="45" dur="200" fill="hold">
                                          <p:stCondLst>
                                            <p:cond delay="600"/>
                                          </p:stCondLst>
                                        </p:cTn>
                                        <p:tgtEl>
                                          <p:spTgt spid="3"/>
                                        </p:tgtEl>
                                        <p:attrNameLst>
                                          <p:attrName>r</p:attrName>
                                        </p:attrNameLst>
                                      </p:cBhvr>
                                    </p:animRot>
                                    <p:animRot by="120000">
                                      <p:cBhvr>
                                        <p:cTn id="4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AC3B17D-330A-FE4E-B451-55347BFF2EB0}"/>
              </a:ext>
            </a:extLst>
          </p:cNvPr>
          <p:cNvGrpSpPr/>
          <p:nvPr/>
        </p:nvGrpSpPr>
        <p:grpSpPr>
          <a:xfrm>
            <a:off x="9608181" y="2834118"/>
            <a:ext cx="5097998" cy="8198960"/>
            <a:chOff x="9608181" y="2834118"/>
            <a:chExt cx="5097998" cy="8198960"/>
          </a:xfrm>
        </p:grpSpPr>
        <p:sp>
          <p:nvSpPr>
            <p:cNvPr id="1970" name="Rounded Rectangle"/>
            <p:cNvSpPr/>
            <p:nvPr/>
          </p:nvSpPr>
          <p:spPr>
            <a:xfrm>
              <a:off x="9608181" y="2834118"/>
              <a:ext cx="5097998" cy="1779934"/>
            </a:xfrm>
            <a:prstGeom prst="roundRect">
              <a:avLst>
                <a:gd name="adj" fmla="val 11358"/>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13" name="Line"/>
            <p:cNvSpPr/>
            <p:nvPr/>
          </p:nvSpPr>
          <p:spPr>
            <a:xfrm>
              <a:off x="9608653" y="4594428"/>
              <a:ext cx="0" cy="6438650"/>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027" name="Type text here"/>
            <p:cNvSpPr txBox="1"/>
            <p:nvPr/>
          </p:nvSpPr>
          <p:spPr>
            <a:xfrm>
              <a:off x="9988663" y="300126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28" name="Lorem ipsum dolor sit amet, elit, sed do dolor sit eiusmod tempor"/>
            <p:cNvSpPr txBox="1"/>
            <p:nvPr/>
          </p:nvSpPr>
          <p:spPr>
            <a:xfrm>
              <a:off x="9988663" y="3583367"/>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dolor sit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2041" name="Graphic 34"/>
            <p:cNvSpPr/>
            <p:nvPr/>
          </p:nvSpPr>
          <p:spPr>
            <a:xfrm>
              <a:off x="13952047" y="2834118"/>
              <a:ext cx="259341" cy="564642"/>
            </a:xfrm>
            <a:custGeom>
              <a:avLst/>
              <a:gdLst/>
              <a:ahLst/>
              <a:cxnLst>
                <a:cxn ang="0">
                  <a:pos x="wd2" y="hd2"/>
                </a:cxn>
                <a:cxn ang="5400000">
                  <a:pos x="wd2" y="hd2"/>
                </a:cxn>
                <a:cxn ang="10800000">
                  <a:pos x="wd2" y="hd2"/>
                </a:cxn>
                <a:cxn ang="16200000">
                  <a:pos x="wd2" y="hd2"/>
                </a:cxn>
              </a:cxnLst>
              <a:rect l="0" t="0" r="r" b="b"/>
              <a:pathLst>
                <a:path w="21594" h="21490" extrusionOk="0">
                  <a:moveTo>
                    <a:pt x="1" y="0"/>
                  </a:moveTo>
                  <a:lnTo>
                    <a:pt x="1" y="20711"/>
                  </a:lnTo>
                  <a:cubicBezTo>
                    <a:pt x="-6" y="20860"/>
                    <a:pt x="78" y="21003"/>
                    <a:pt x="254" y="21127"/>
                  </a:cubicBezTo>
                  <a:cubicBezTo>
                    <a:pt x="765" y="21489"/>
                    <a:pt x="1808" y="21600"/>
                    <a:pt x="2605" y="21370"/>
                  </a:cubicBezTo>
                  <a:lnTo>
                    <a:pt x="10797" y="19024"/>
                  </a:lnTo>
                  <a:lnTo>
                    <a:pt x="18990" y="21370"/>
                  </a:lnTo>
                  <a:cubicBezTo>
                    <a:pt x="19260" y="21451"/>
                    <a:pt x="19577" y="21488"/>
                    <a:pt x="19900" y="21486"/>
                  </a:cubicBezTo>
                  <a:cubicBezTo>
                    <a:pt x="20842" y="21480"/>
                    <a:pt x="21594" y="21142"/>
                    <a:pt x="21594" y="20711"/>
                  </a:cubicBezTo>
                  <a:lnTo>
                    <a:pt x="21594" y="0"/>
                  </a:lnTo>
                  <a:lnTo>
                    <a:pt x="1" y="0"/>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19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91</a:t>
            </a:fld>
            <a:endParaRPr/>
          </a:p>
        </p:txBody>
      </p:sp>
      <p:grpSp>
        <p:nvGrpSpPr>
          <p:cNvPr id="3" name="Group 2">
            <a:extLst>
              <a:ext uri="{FF2B5EF4-FFF2-40B4-BE49-F238E27FC236}">
                <a16:creationId xmlns:a16="http://schemas.microsoft.com/office/drawing/2014/main" id="{F761157F-D4AC-1D4F-A783-0593AC71866E}"/>
              </a:ext>
            </a:extLst>
          </p:cNvPr>
          <p:cNvGrpSpPr/>
          <p:nvPr/>
        </p:nvGrpSpPr>
        <p:grpSpPr>
          <a:xfrm>
            <a:off x="4092435" y="3001268"/>
            <a:ext cx="4849500" cy="8031810"/>
            <a:chOff x="4092435" y="3001268"/>
            <a:chExt cx="4849500" cy="8031810"/>
          </a:xfrm>
        </p:grpSpPr>
        <p:sp>
          <p:nvSpPr>
            <p:cNvPr id="2012" name="Line"/>
            <p:cNvSpPr/>
            <p:nvPr/>
          </p:nvSpPr>
          <p:spPr>
            <a:xfrm>
              <a:off x="4092435" y="3142710"/>
              <a:ext cx="0" cy="7890368"/>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024" name="Graphic 32"/>
            <p:cNvSpPr/>
            <p:nvPr/>
          </p:nvSpPr>
          <p:spPr>
            <a:xfrm>
              <a:off x="4761244" y="3620329"/>
              <a:ext cx="1796351" cy="1796269"/>
            </a:xfrm>
            <a:custGeom>
              <a:avLst/>
              <a:gdLst/>
              <a:ahLst/>
              <a:cxnLst>
                <a:cxn ang="0">
                  <a:pos x="wd2" y="hd2"/>
                </a:cxn>
                <a:cxn ang="5400000">
                  <a:pos x="wd2" y="hd2"/>
                </a:cxn>
                <a:cxn ang="10800000">
                  <a:pos x="wd2" y="hd2"/>
                </a:cxn>
                <a:cxn ang="16200000">
                  <a:pos x="wd2" y="hd2"/>
                </a:cxn>
              </a:cxnLst>
              <a:rect l="0" t="0" r="r" b="b"/>
              <a:pathLst>
                <a:path w="21350" h="21346" extrusionOk="0">
                  <a:moveTo>
                    <a:pt x="20349" y="19345"/>
                  </a:moveTo>
                  <a:lnTo>
                    <a:pt x="7965" y="19345"/>
                  </a:lnTo>
                  <a:lnTo>
                    <a:pt x="14243" y="13068"/>
                  </a:lnTo>
                  <a:cubicBezTo>
                    <a:pt x="14742" y="13294"/>
                    <a:pt x="15330" y="13073"/>
                    <a:pt x="15556" y="12574"/>
                  </a:cubicBezTo>
                  <a:cubicBezTo>
                    <a:pt x="15674" y="12314"/>
                    <a:pt x="15674" y="12015"/>
                    <a:pt x="15556" y="11755"/>
                  </a:cubicBezTo>
                  <a:lnTo>
                    <a:pt x="17424" y="9887"/>
                  </a:lnTo>
                  <a:cubicBezTo>
                    <a:pt x="17923" y="10113"/>
                    <a:pt x="18511" y="9893"/>
                    <a:pt x="18738" y="9394"/>
                  </a:cubicBezTo>
                  <a:cubicBezTo>
                    <a:pt x="18856" y="9133"/>
                    <a:pt x="18856" y="8835"/>
                    <a:pt x="18738" y="8574"/>
                  </a:cubicBezTo>
                  <a:lnTo>
                    <a:pt x="20583" y="6729"/>
                  </a:lnTo>
                  <a:cubicBezTo>
                    <a:pt x="21600" y="5710"/>
                    <a:pt x="21600" y="4060"/>
                    <a:pt x="20583" y="3041"/>
                  </a:cubicBezTo>
                  <a:lnTo>
                    <a:pt x="18311" y="764"/>
                  </a:lnTo>
                  <a:cubicBezTo>
                    <a:pt x="17292" y="-254"/>
                    <a:pt x="15641" y="-254"/>
                    <a:pt x="14622" y="764"/>
                  </a:cubicBezTo>
                  <a:lnTo>
                    <a:pt x="12777" y="2608"/>
                  </a:lnTo>
                  <a:cubicBezTo>
                    <a:pt x="12278" y="2382"/>
                    <a:pt x="11690" y="2603"/>
                    <a:pt x="11463" y="3102"/>
                  </a:cubicBezTo>
                  <a:cubicBezTo>
                    <a:pt x="11345" y="3363"/>
                    <a:pt x="11345" y="3662"/>
                    <a:pt x="11464" y="3922"/>
                  </a:cubicBezTo>
                  <a:lnTo>
                    <a:pt x="9596" y="5790"/>
                  </a:lnTo>
                  <a:cubicBezTo>
                    <a:pt x="9097" y="5563"/>
                    <a:pt x="8509" y="5784"/>
                    <a:pt x="8282" y="6283"/>
                  </a:cubicBezTo>
                  <a:cubicBezTo>
                    <a:pt x="8164" y="6543"/>
                    <a:pt x="8164" y="6842"/>
                    <a:pt x="8282" y="7103"/>
                  </a:cubicBezTo>
                  <a:lnTo>
                    <a:pt x="293" y="15090"/>
                  </a:lnTo>
                  <a:cubicBezTo>
                    <a:pt x="105" y="15278"/>
                    <a:pt x="0" y="15532"/>
                    <a:pt x="0" y="15798"/>
                  </a:cubicBezTo>
                  <a:lnTo>
                    <a:pt x="0" y="20345"/>
                  </a:lnTo>
                  <a:cubicBezTo>
                    <a:pt x="0" y="20898"/>
                    <a:pt x="448" y="21346"/>
                    <a:pt x="1001" y="21346"/>
                  </a:cubicBezTo>
                  <a:lnTo>
                    <a:pt x="20349" y="21346"/>
                  </a:lnTo>
                  <a:cubicBezTo>
                    <a:pt x="20902" y="21346"/>
                    <a:pt x="21350" y="20898"/>
                    <a:pt x="21350" y="20345"/>
                  </a:cubicBezTo>
                  <a:cubicBezTo>
                    <a:pt x="21350" y="19793"/>
                    <a:pt x="20902" y="19345"/>
                    <a:pt x="20349" y="19345"/>
                  </a:cubicBezTo>
                  <a:close/>
                  <a:moveTo>
                    <a:pt x="14192" y="10289"/>
                  </a:moveTo>
                  <a:lnTo>
                    <a:pt x="11056" y="7154"/>
                  </a:lnTo>
                  <a:lnTo>
                    <a:pt x="12825" y="5385"/>
                  </a:lnTo>
                  <a:lnTo>
                    <a:pt x="15961" y="8520"/>
                  </a:lnTo>
                  <a:close/>
                  <a:moveTo>
                    <a:pt x="16037" y="2179"/>
                  </a:moveTo>
                  <a:cubicBezTo>
                    <a:pt x="16274" y="1942"/>
                    <a:pt x="16658" y="1941"/>
                    <a:pt x="16895" y="2178"/>
                  </a:cubicBezTo>
                  <a:cubicBezTo>
                    <a:pt x="16895" y="2178"/>
                    <a:pt x="16895" y="2179"/>
                    <a:pt x="16896" y="2179"/>
                  </a:cubicBezTo>
                  <a:lnTo>
                    <a:pt x="19170" y="4453"/>
                  </a:lnTo>
                  <a:cubicBezTo>
                    <a:pt x="19407" y="4690"/>
                    <a:pt x="19407" y="5074"/>
                    <a:pt x="19170" y="5311"/>
                  </a:cubicBezTo>
                  <a:lnTo>
                    <a:pt x="17376" y="7105"/>
                  </a:lnTo>
                  <a:lnTo>
                    <a:pt x="14240" y="3970"/>
                  </a:lnTo>
                  <a:close/>
                  <a:moveTo>
                    <a:pt x="3598" y="19345"/>
                  </a:moveTo>
                  <a:lnTo>
                    <a:pt x="2002" y="17748"/>
                  </a:lnTo>
                  <a:lnTo>
                    <a:pt x="2002" y="16209"/>
                  </a:lnTo>
                  <a:lnTo>
                    <a:pt x="9644" y="8571"/>
                  </a:lnTo>
                  <a:lnTo>
                    <a:pt x="12779" y="11707"/>
                  </a:lnTo>
                  <a:lnTo>
                    <a:pt x="5137" y="19345"/>
                  </a:lnTo>
                  <a:close/>
                </a:path>
              </a:pathLst>
            </a:custGeom>
            <a:solidFill>
              <a:schemeClr val="accent6">
                <a:alpha val="28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25" name="Type text here"/>
            <p:cNvSpPr txBox="1"/>
            <p:nvPr/>
          </p:nvSpPr>
          <p:spPr>
            <a:xfrm>
              <a:off x="4396247" y="300126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26" name="Lorem ipsum dolor sit amet, elit, sed do dolor sit eiusmod tempor"/>
            <p:cNvSpPr txBox="1"/>
            <p:nvPr/>
          </p:nvSpPr>
          <p:spPr>
            <a:xfrm>
              <a:off x="4396247" y="3583367"/>
              <a:ext cx="4545688"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7" name="Group 6">
            <a:extLst>
              <a:ext uri="{FF2B5EF4-FFF2-40B4-BE49-F238E27FC236}">
                <a16:creationId xmlns:a16="http://schemas.microsoft.com/office/drawing/2014/main" id="{545D346B-E7DE-FA44-9128-E933D8F90BE4}"/>
              </a:ext>
            </a:extLst>
          </p:cNvPr>
          <p:cNvGrpSpPr/>
          <p:nvPr/>
        </p:nvGrpSpPr>
        <p:grpSpPr>
          <a:xfrm>
            <a:off x="15124870" y="3001268"/>
            <a:ext cx="4849500" cy="8031810"/>
            <a:chOff x="15124870" y="3001268"/>
            <a:chExt cx="4849500" cy="8031810"/>
          </a:xfrm>
        </p:grpSpPr>
        <p:sp>
          <p:nvSpPr>
            <p:cNvPr id="2014" name="Line"/>
            <p:cNvSpPr/>
            <p:nvPr/>
          </p:nvSpPr>
          <p:spPr>
            <a:xfrm>
              <a:off x="15124870" y="3142710"/>
              <a:ext cx="0" cy="7890368"/>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022" name="Graphic 110"/>
            <p:cNvSpPr/>
            <p:nvPr/>
          </p:nvSpPr>
          <p:spPr>
            <a:xfrm>
              <a:off x="15873857" y="3660226"/>
              <a:ext cx="1796295" cy="1716475"/>
            </a:xfrm>
            <a:custGeom>
              <a:avLst/>
              <a:gdLst/>
              <a:ahLst/>
              <a:cxnLst>
                <a:cxn ang="0">
                  <a:pos x="wd2" y="hd2"/>
                </a:cxn>
                <a:cxn ang="5400000">
                  <a:pos x="wd2" y="hd2"/>
                </a:cxn>
                <a:cxn ang="10800000">
                  <a:pos x="wd2" y="hd2"/>
                </a:cxn>
                <a:cxn ang="16200000">
                  <a:pos x="wd2" y="hd2"/>
                </a:cxn>
              </a:cxnLst>
              <a:rect l="0" t="0" r="r" b="b"/>
              <a:pathLst>
                <a:path w="21396" h="21307" extrusionOk="0">
                  <a:moveTo>
                    <a:pt x="16691" y="21307"/>
                  </a:moveTo>
                  <a:cubicBezTo>
                    <a:pt x="16549" y="21308"/>
                    <a:pt x="16409" y="21276"/>
                    <a:pt x="16280" y="21215"/>
                  </a:cubicBezTo>
                  <a:lnTo>
                    <a:pt x="10699" y="18602"/>
                  </a:lnTo>
                  <a:lnTo>
                    <a:pt x="5118" y="21215"/>
                  </a:lnTo>
                  <a:cubicBezTo>
                    <a:pt x="4612" y="21452"/>
                    <a:pt x="4019" y="21217"/>
                    <a:pt x="3792" y="20690"/>
                  </a:cubicBezTo>
                  <a:cubicBezTo>
                    <a:pt x="3719" y="20521"/>
                    <a:pt x="3690" y="20334"/>
                    <a:pt x="3710" y="20149"/>
                  </a:cubicBezTo>
                  <a:lnTo>
                    <a:pt x="4370" y="13808"/>
                  </a:lnTo>
                  <a:lnTo>
                    <a:pt x="261" y="9086"/>
                  </a:lnTo>
                  <a:cubicBezTo>
                    <a:pt x="-112" y="8659"/>
                    <a:pt x="-82" y="7998"/>
                    <a:pt x="328" y="7610"/>
                  </a:cubicBezTo>
                  <a:cubicBezTo>
                    <a:pt x="460" y="7485"/>
                    <a:pt x="621" y="7399"/>
                    <a:pt x="796" y="7360"/>
                  </a:cubicBezTo>
                  <a:lnTo>
                    <a:pt x="6787" y="6054"/>
                  </a:lnTo>
                  <a:lnTo>
                    <a:pt x="9830" y="524"/>
                  </a:lnTo>
                  <a:cubicBezTo>
                    <a:pt x="10106" y="24"/>
                    <a:pt x="10719" y="-148"/>
                    <a:pt x="11199" y="140"/>
                  </a:cubicBezTo>
                  <a:cubicBezTo>
                    <a:pt x="11352" y="232"/>
                    <a:pt x="11480" y="365"/>
                    <a:pt x="11568" y="524"/>
                  </a:cubicBezTo>
                  <a:lnTo>
                    <a:pt x="14610" y="6054"/>
                  </a:lnTo>
                  <a:lnTo>
                    <a:pt x="20599" y="7357"/>
                  </a:lnTo>
                  <a:cubicBezTo>
                    <a:pt x="21141" y="7476"/>
                    <a:pt x="21488" y="8030"/>
                    <a:pt x="21374" y="8595"/>
                  </a:cubicBezTo>
                  <a:cubicBezTo>
                    <a:pt x="21337" y="8777"/>
                    <a:pt x="21254" y="8945"/>
                    <a:pt x="21134" y="9083"/>
                  </a:cubicBezTo>
                  <a:lnTo>
                    <a:pt x="17025" y="13807"/>
                  </a:lnTo>
                  <a:lnTo>
                    <a:pt x="17685" y="20148"/>
                  </a:lnTo>
                  <a:cubicBezTo>
                    <a:pt x="17745" y="20722"/>
                    <a:pt x="17347" y="21238"/>
                    <a:pt x="16797" y="21300"/>
                  </a:cubicBezTo>
                  <a:cubicBezTo>
                    <a:pt x="16760" y="21304"/>
                    <a:pt x="16724" y="21306"/>
                    <a:pt x="16688" y="21306"/>
                  </a:cubicBezTo>
                  <a:close/>
                  <a:moveTo>
                    <a:pt x="10699" y="16411"/>
                  </a:moveTo>
                  <a:cubicBezTo>
                    <a:pt x="10841" y="16411"/>
                    <a:pt x="10981" y="16443"/>
                    <a:pt x="11110" y="16503"/>
                  </a:cubicBezTo>
                  <a:lnTo>
                    <a:pt x="15504" y="18561"/>
                  </a:lnTo>
                  <a:lnTo>
                    <a:pt x="14985" y="13570"/>
                  </a:lnTo>
                  <a:cubicBezTo>
                    <a:pt x="14953" y="13273"/>
                    <a:pt x="15046" y="12976"/>
                    <a:pt x="15239" y="12754"/>
                  </a:cubicBezTo>
                  <a:lnTo>
                    <a:pt x="18475" y="9034"/>
                  </a:lnTo>
                  <a:lnTo>
                    <a:pt x="13758" y="8005"/>
                  </a:lnTo>
                  <a:cubicBezTo>
                    <a:pt x="13476" y="7945"/>
                    <a:pt x="13233" y="7761"/>
                    <a:pt x="13090" y="7500"/>
                  </a:cubicBezTo>
                  <a:lnTo>
                    <a:pt x="10699" y="3147"/>
                  </a:lnTo>
                  <a:lnTo>
                    <a:pt x="8304" y="7503"/>
                  </a:lnTo>
                  <a:cubicBezTo>
                    <a:pt x="8161" y="7764"/>
                    <a:pt x="7918" y="7947"/>
                    <a:pt x="7636" y="8008"/>
                  </a:cubicBezTo>
                  <a:lnTo>
                    <a:pt x="2923" y="9034"/>
                  </a:lnTo>
                  <a:lnTo>
                    <a:pt x="6159" y="12754"/>
                  </a:lnTo>
                  <a:cubicBezTo>
                    <a:pt x="6352" y="12976"/>
                    <a:pt x="6444" y="13273"/>
                    <a:pt x="6413" y="13570"/>
                  </a:cubicBezTo>
                  <a:lnTo>
                    <a:pt x="5893" y="18561"/>
                  </a:lnTo>
                  <a:lnTo>
                    <a:pt x="10288" y="16506"/>
                  </a:lnTo>
                  <a:cubicBezTo>
                    <a:pt x="10417" y="16445"/>
                    <a:pt x="10557" y="16412"/>
                    <a:pt x="10699" y="16411"/>
                  </a:cubicBezTo>
                  <a:close/>
                </a:path>
              </a:pathLst>
            </a:custGeom>
            <a:solidFill>
              <a:schemeClr val="accent6">
                <a:alpha val="28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29" name="Type text here"/>
            <p:cNvSpPr txBox="1"/>
            <p:nvPr/>
          </p:nvSpPr>
          <p:spPr>
            <a:xfrm>
              <a:off x="15428681" y="300126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30" name="Lorem ipsum dolor sit amet, elit, sed do dolor sit eiusmod tempor"/>
            <p:cNvSpPr txBox="1"/>
            <p:nvPr/>
          </p:nvSpPr>
          <p:spPr>
            <a:xfrm>
              <a:off x="15428681" y="3583367"/>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8" name="Group 7">
            <a:extLst>
              <a:ext uri="{FF2B5EF4-FFF2-40B4-BE49-F238E27FC236}">
                <a16:creationId xmlns:a16="http://schemas.microsoft.com/office/drawing/2014/main" id="{9AEFA183-3E1B-6640-8FC4-66C8C6BB4CF8}"/>
              </a:ext>
            </a:extLst>
          </p:cNvPr>
          <p:cNvGrpSpPr/>
          <p:nvPr/>
        </p:nvGrpSpPr>
        <p:grpSpPr>
          <a:xfrm>
            <a:off x="17873039" y="6524138"/>
            <a:ext cx="4849501" cy="4503203"/>
            <a:chOff x="17873039" y="6524138"/>
            <a:chExt cx="4849501" cy="4503203"/>
          </a:xfrm>
        </p:grpSpPr>
        <p:sp>
          <p:nvSpPr>
            <p:cNvPr id="2015" name="Line"/>
            <p:cNvSpPr/>
            <p:nvPr/>
          </p:nvSpPr>
          <p:spPr>
            <a:xfrm>
              <a:off x="17873039" y="6665579"/>
              <a:ext cx="0" cy="436176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023" name="Graphic 78"/>
            <p:cNvSpPr/>
            <p:nvPr/>
          </p:nvSpPr>
          <p:spPr>
            <a:xfrm>
              <a:off x="18595736" y="7105605"/>
              <a:ext cx="1515671" cy="1796363"/>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accent6">
                <a:alpha val="28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1" name="Type text here"/>
            <p:cNvSpPr txBox="1"/>
            <p:nvPr/>
          </p:nvSpPr>
          <p:spPr>
            <a:xfrm>
              <a:off x="18176851" y="652413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32" name="Lorem ipsum dolor sit amet, elit, sed do dolor sit eiusmod tempor"/>
            <p:cNvSpPr txBox="1"/>
            <p:nvPr/>
          </p:nvSpPr>
          <p:spPr>
            <a:xfrm>
              <a:off x="18176851" y="7106236"/>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9" name="Group 8">
            <a:extLst>
              <a:ext uri="{FF2B5EF4-FFF2-40B4-BE49-F238E27FC236}">
                <a16:creationId xmlns:a16="http://schemas.microsoft.com/office/drawing/2014/main" id="{57849CE6-8646-BA4C-B7DF-31BFD0CB63D5}"/>
              </a:ext>
            </a:extLst>
          </p:cNvPr>
          <p:cNvGrpSpPr/>
          <p:nvPr/>
        </p:nvGrpSpPr>
        <p:grpSpPr>
          <a:xfrm>
            <a:off x="6840604" y="6524138"/>
            <a:ext cx="4849501" cy="4503203"/>
            <a:chOff x="6840604" y="6524138"/>
            <a:chExt cx="4849501" cy="4503203"/>
          </a:xfrm>
        </p:grpSpPr>
        <p:sp>
          <p:nvSpPr>
            <p:cNvPr id="2018" name="Line"/>
            <p:cNvSpPr/>
            <p:nvPr/>
          </p:nvSpPr>
          <p:spPr>
            <a:xfrm>
              <a:off x="6840604" y="6665579"/>
              <a:ext cx="0" cy="436176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C74CFEC-999F-9542-819B-11D95A59832D}"/>
                </a:ext>
              </a:extLst>
            </p:cNvPr>
            <p:cNvGrpSpPr/>
            <p:nvPr/>
          </p:nvGrpSpPr>
          <p:grpSpPr>
            <a:xfrm>
              <a:off x="7144416" y="6524138"/>
              <a:ext cx="4545689" cy="2553598"/>
              <a:chOff x="7144416" y="6524138"/>
              <a:chExt cx="4545689" cy="2553598"/>
            </a:xfrm>
          </p:grpSpPr>
          <p:sp>
            <p:nvSpPr>
              <p:cNvPr id="2016" name="Rectangle"/>
              <p:cNvSpPr/>
              <p:nvPr/>
            </p:nvSpPr>
            <p:spPr>
              <a:xfrm>
                <a:off x="9066331" y="6587435"/>
                <a:ext cx="1270001" cy="1391166"/>
              </a:xfrm>
              <a:prstGeom prst="rect">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21" name="Graphic 10"/>
              <p:cNvSpPr/>
              <p:nvPr/>
            </p:nvSpPr>
            <p:spPr>
              <a:xfrm>
                <a:off x="7589101" y="7393663"/>
                <a:ext cx="1684128" cy="1684073"/>
              </a:xfrm>
              <a:custGeom>
                <a:avLst/>
                <a:gdLst/>
                <a:ahLst/>
                <a:cxnLst>
                  <a:cxn ang="0">
                    <a:pos x="wd2" y="hd2"/>
                  </a:cxn>
                  <a:cxn ang="5400000">
                    <a:pos x="wd2" y="hd2"/>
                  </a:cxn>
                  <a:cxn ang="10800000">
                    <a:pos x="wd2" y="hd2"/>
                  </a:cxn>
                  <a:cxn ang="16200000">
                    <a:pos x="wd2" y="hd2"/>
                  </a:cxn>
                </a:cxnLst>
                <a:rect l="0" t="0" r="r" b="b"/>
                <a:pathLst>
                  <a:path w="21325" h="21578" extrusionOk="0">
                    <a:moveTo>
                      <a:pt x="8137" y="21578"/>
                    </a:moveTo>
                    <a:lnTo>
                      <a:pt x="8117" y="21578"/>
                    </a:lnTo>
                    <a:cubicBezTo>
                      <a:pt x="7678" y="21570"/>
                      <a:pt x="7289" y="21289"/>
                      <a:pt x="7137" y="20872"/>
                    </a:cubicBezTo>
                    <a:lnTo>
                      <a:pt x="66" y="1452"/>
                    </a:lnTo>
                    <a:cubicBezTo>
                      <a:pt x="-138" y="893"/>
                      <a:pt x="145" y="273"/>
                      <a:pt x="697" y="67"/>
                    </a:cubicBezTo>
                    <a:cubicBezTo>
                      <a:pt x="935" y="-22"/>
                      <a:pt x="1197" y="-22"/>
                      <a:pt x="1435" y="67"/>
                    </a:cubicBezTo>
                    <a:lnTo>
                      <a:pt x="20627" y="7222"/>
                    </a:lnTo>
                    <a:cubicBezTo>
                      <a:pt x="21180" y="7428"/>
                      <a:pt x="21462" y="8048"/>
                      <a:pt x="21258" y="8607"/>
                    </a:cubicBezTo>
                    <a:cubicBezTo>
                      <a:pt x="21155" y="8890"/>
                      <a:pt x="20939" y="9116"/>
                      <a:pt x="20664" y="9231"/>
                    </a:cubicBezTo>
                    <a:lnTo>
                      <a:pt x="12489" y="12638"/>
                    </a:lnTo>
                    <a:lnTo>
                      <a:pt x="9123" y="20909"/>
                    </a:lnTo>
                    <a:cubicBezTo>
                      <a:pt x="8958" y="21314"/>
                      <a:pt x="8569" y="21578"/>
                      <a:pt x="8137" y="21578"/>
                    </a:cubicBezTo>
                    <a:close/>
                    <a:moveTo>
                      <a:pt x="2866" y="2900"/>
                    </a:moveTo>
                    <a:lnTo>
                      <a:pt x="8192" y="17530"/>
                    </a:lnTo>
                    <a:lnTo>
                      <a:pt x="10687" y="11400"/>
                    </a:lnTo>
                    <a:cubicBezTo>
                      <a:pt x="10795" y="11134"/>
                      <a:pt x="11004" y="10923"/>
                      <a:pt x="11267" y="10814"/>
                    </a:cubicBezTo>
                    <a:lnTo>
                      <a:pt x="17324" y="8290"/>
                    </a:lnTo>
                    <a:close/>
                  </a:path>
                </a:pathLst>
              </a:custGeom>
              <a:solidFill>
                <a:schemeClr val="accent6">
                  <a:alpha val="28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3" name="Type text here"/>
              <p:cNvSpPr txBox="1"/>
              <p:nvPr/>
            </p:nvSpPr>
            <p:spPr>
              <a:xfrm>
                <a:off x="7144416" y="652413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34" name="Lorem ipsum dolor sit amet, elit, sed do dolor sit eiusmod tempor"/>
              <p:cNvSpPr txBox="1"/>
              <p:nvPr/>
            </p:nvSpPr>
            <p:spPr>
              <a:xfrm>
                <a:off x="7144416" y="7106236"/>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grpSp>
      </p:grpSp>
      <p:grpSp>
        <p:nvGrpSpPr>
          <p:cNvPr id="6" name="Group 5">
            <a:extLst>
              <a:ext uri="{FF2B5EF4-FFF2-40B4-BE49-F238E27FC236}">
                <a16:creationId xmlns:a16="http://schemas.microsoft.com/office/drawing/2014/main" id="{0CF12B61-D9B0-634B-9CA0-DB5172BDC0D1}"/>
              </a:ext>
            </a:extLst>
          </p:cNvPr>
          <p:cNvGrpSpPr/>
          <p:nvPr/>
        </p:nvGrpSpPr>
        <p:grpSpPr>
          <a:xfrm>
            <a:off x="12356822" y="6524138"/>
            <a:ext cx="4849500" cy="4503203"/>
            <a:chOff x="12356822" y="6524138"/>
            <a:chExt cx="4849500" cy="4503203"/>
          </a:xfrm>
        </p:grpSpPr>
        <p:sp>
          <p:nvSpPr>
            <p:cNvPr id="2017" name="Rectangle"/>
            <p:cNvSpPr/>
            <p:nvPr/>
          </p:nvSpPr>
          <p:spPr>
            <a:xfrm>
              <a:off x="14396000" y="6587435"/>
              <a:ext cx="1270001" cy="1391166"/>
            </a:xfrm>
            <a:prstGeom prst="rect">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19" name="Line"/>
            <p:cNvSpPr/>
            <p:nvPr/>
          </p:nvSpPr>
          <p:spPr>
            <a:xfrm>
              <a:off x="12356822" y="6665579"/>
              <a:ext cx="0" cy="4361762"/>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020" name="Graphic 136"/>
            <p:cNvSpPr/>
            <p:nvPr/>
          </p:nvSpPr>
          <p:spPr>
            <a:xfrm>
              <a:off x="13131762" y="7113805"/>
              <a:ext cx="1467319" cy="1779964"/>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6"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accent6">
                <a:alpha val="28000"/>
              </a:schemeClr>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5" name="Type text here"/>
            <p:cNvSpPr txBox="1"/>
            <p:nvPr/>
          </p:nvSpPr>
          <p:spPr>
            <a:xfrm>
              <a:off x="12660633" y="6524138"/>
              <a:ext cx="2978062"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36" name="Lorem ipsum dolor sit amet, elit, sed do dolor sit eiusmod tempor"/>
            <p:cNvSpPr txBox="1"/>
            <p:nvPr/>
          </p:nvSpPr>
          <p:spPr>
            <a:xfrm>
              <a:off x="12660633" y="7106236"/>
              <a:ext cx="454568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2" name="Group 1">
            <a:extLst>
              <a:ext uri="{FF2B5EF4-FFF2-40B4-BE49-F238E27FC236}">
                <a16:creationId xmlns:a16="http://schemas.microsoft.com/office/drawing/2014/main" id="{A94359F6-ACE6-2C4A-ABD4-DD3EA643742E}"/>
              </a:ext>
            </a:extLst>
          </p:cNvPr>
          <p:cNvGrpSpPr/>
          <p:nvPr/>
        </p:nvGrpSpPr>
        <p:grpSpPr>
          <a:xfrm>
            <a:off x="1661460" y="11089996"/>
            <a:ext cx="20850606" cy="359353"/>
            <a:chOff x="1661460" y="11089996"/>
            <a:chExt cx="20850606" cy="359353"/>
          </a:xfrm>
        </p:grpSpPr>
        <p:sp>
          <p:nvSpPr>
            <p:cNvPr id="1972" name="Circle"/>
            <p:cNvSpPr/>
            <p:nvPr/>
          </p:nvSpPr>
          <p:spPr>
            <a:xfrm>
              <a:off x="1661460"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3" name="Circle"/>
            <p:cNvSpPr/>
            <p:nvPr/>
          </p:nvSpPr>
          <p:spPr>
            <a:xfrm>
              <a:off x="2219155"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4" name="Circle"/>
            <p:cNvSpPr/>
            <p:nvPr/>
          </p:nvSpPr>
          <p:spPr>
            <a:xfrm>
              <a:off x="2776851"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5" name="Circle"/>
            <p:cNvSpPr/>
            <p:nvPr/>
          </p:nvSpPr>
          <p:spPr>
            <a:xfrm>
              <a:off x="3334546"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6" name="Circle"/>
            <p:cNvSpPr/>
            <p:nvPr/>
          </p:nvSpPr>
          <p:spPr>
            <a:xfrm>
              <a:off x="3892242" y="1108999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7" name="1"/>
            <p:cNvSpPr txBox="1"/>
            <p:nvPr/>
          </p:nvSpPr>
          <p:spPr>
            <a:xfrm>
              <a:off x="3941466" y="11096734"/>
              <a:ext cx="26090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sp>
          <p:nvSpPr>
            <p:cNvPr id="1978" name="Circle"/>
            <p:cNvSpPr/>
            <p:nvPr/>
          </p:nvSpPr>
          <p:spPr>
            <a:xfrm>
              <a:off x="4427851"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79" name="Circle"/>
            <p:cNvSpPr/>
            <p:nvPr/>
          </p:nvSpPr>
          <p:spPr>
            <a:xfrm>
              <a:off x="4985547"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0" name="Circle"/>
            <p:cNvSpPr/>
            <p:nvPr/>
          </p:nvSpPr>
          <p:spPr>
            <a:xfrm>
              <a:off x="5543242"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1" name="Circle"/>
            <p:cNvSpPr/>
            <p:nvPr/>
          </p:nvSpPr>
          <p:spPr>
            <a:xfrm>
              <a:off x="6100938"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2" name="Circle"/>
            <p:cNvSpPr/>
            <p:nvPr/>
          </p:nvSpPr>
          <p:spPr>
            <a:xfrm>
              <a:off x="6658633" y="11089996"/>
              <a:ext cx="359354"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3" name="2"/>
            <p:cNvSpPr txBox="1"/>
            <p:nvPr/>
          </p:nvSpPr>
          <p:spPr>
            <a:xfrm>
              <a:off x="6707857" y="11096734"/>
              <a:ext cx="26090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sp>
          <p:nvSpPr>
            <p:cNvPr id="1984" name="Circle"/>
            <p:cNvSpPr/>
            <p:nvPr/>
          </p:nvSpPr>
          <p:spPr>
            <a:xfrm>
              <a:off x="7194242"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5" name="Circle"/>
            <p:cNvSpPr/>
            <p:nvPr/>
          </p:nvSpPr>
          <p:spPr>
            <a:xfrm>
              <a:off x="7751937"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6" name="Circle"/>
            <p:cNvSpPr/>
            <p:nvPr/>
          </p:nvSpPr>
          <p:spPr>
            <a:xfrm>
              <a:off x="8309633"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7" name="Circle"/>
            <p:cNvSpPr/>
            <p:nvPr/>
          </p:nvSpPr>
          <p:spPr>
            <a:xfrm>
              <a:off x="8867329"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8" name="Circle"/>
            <p:cNvSpPr/>
            <p:nvPr/>
          </p:nvSpPr>
          <p:spPr>
            <a:xfrm>
              <a:off x="9425025" y="1108999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89" name="3"/>
            <p:cNvSpPr txBox="1"/>
            <p:nvPr/>
          </p:nvSpPr>
          <p:spPr>
            <a:xfrm>
              <a:off x="9474248" y="11096734"/>
              <a:ext cx="260907"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3</a:t>
              </a:r>
            </a:p>
          </p:txBody>
        </p:sp>
        <p:sp>
          <p:nvSpPr>
            <p:cNvPr id="1990" name="Circle"/>
            <p:cNvSpPr/>
            <p:nvPr/>
          </p:nvSpPr>
          <p:spPr>
            <a:xfrm>
              <a:off x="9960633"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1" name="Circle"/>
            <p:cNvSpPr/>
            <p:nvPr/>
          </p:nvSpPr>
          <p:spPr>
            <a:xfrm>
              <a:off x="10518329"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2" name="Circle"/>
            <p:cNvSpPr/>
            <p:nvPr/>
          </p:nvSpPr>
          <p:spPr>
            <a:xfrm>
              <a:off x="11076024"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3" name="Circle"/>
            <p:cNvSpPr/>
            <p:nvPr/>
          </p:nvSpPr>
          <p:spPr>
            <a:xfrm>
              <a:off x="11633720"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4" name="Circle"/>
            <p:cNvSpPr/>
            <p:nvPr/>
          </p:nvSpPr>
          <p:spPr>
            <a:xfrm>
              <a:off x="12191416" y="1108999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5" name="4"/>
            <p:cNvSpPr txBox="1"/>
            <p:nvPr/>
          </p:nvSpPr>
          <p:spPr>
            <a:xfrm>
              <a:off x="12240639" y="11096734"/>
              <a:ext cx="26090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4</a:t>
              </a:r>
            </a:p>
          </p:txBody>
        </p:sp>
        <p:sp>
          <p:nvSpPr>
            <p:cNvPr id="1996" name="Circle"/>
            <p:cNvSpPr/>
            <p:nvPr/>
          </p:nvSpPr>
          <p:spPr>
            <a:xfrm>
              <a:off x="12727025"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7" name="Circle"/>
            <p:cNvSpPr/>
            <p:nvPr/>
          </p:nvSpPr>
          <p:spPr>
            <a:xfrm>
              <a:off x="13284719"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8" name="Circle"/>
            <p:cNvSpPr/>
            <p:nvPr/>
          </p:nvSpPr>
          <p:spPr>
            <a:xfrm>
              <a:off x="13842415"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1999" name="Circle"/>
            <p:cNvSpPr/>
            <p:nvPr/>
          </p:nvSpPr>
          <p:spPr>
            <a:xfrm>
              <a:off x="14400111"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0" name="Circle"/>
            <p:cNvSpPr/>
            <p:nvPr/>
          </p:nvSpPr>
          <p:spPr>
            <a:xfrm>
              <a:off x="14957807" y="11089996"/>
              <a:ext cx="359354"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1" name="5"/>
            <p:cNvSpPr txBox="1"/>
            <p:nvPr/>
          </p:nvSpPr>
          <p:spPr>
            <a:xfrm>
              <a:off x="15007029" y="11096734"/>
              <a:ext cx="26090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5</a:t>
              </a:r>
            </a:p>
          </p:txBody>
        </p:sp>
        <p:sp>
          <p:nvSpPr>
            <p:cNvPr id="2002" name="Circle"/>
            <p:cNvSpPr/>
            <p:nvPr/>
          </p:nvSpPr>
          <p:spPr>
            <a:xfrm>
              <a:off x="15493415"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3" name="Circle"/>
            <p:cNvSpPr/>
            <p:nvPr/>
          </p:nvSpPr>
          <p:spPr>
            <a:xfrm>
              <a:off x="16051111"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4" name="Circle"/>
            <p:cNvSpPr/>
            <p:nvPr/>
          </p:nvSpPr>
          <p:spPr>
            <a:xfrm>
              <a:off x="16608807"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5" name="Circle"/>
            <p:cNvSpPr/>
            <p:nvPr/>
          </p:nvSpPr>
          <p:spPr>
            <a:xfrm>
              <a:off x="17166504"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6" name="Circle"/>
            <p:cNvSpPr/>
            <p:nvPr/>
          </p:nvSpPr>
          <p:spPr>
            <a:xfrm>
              <a:off x="17724200" y="1108999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7" name="6"/>
            <p:cNvSpPr txBox="1"/>
            <p:nvPr/>
          </p:nvSpPr>
          <p:spPr>
            <a:xfrm>
              <a:off x="17773422" y="11096734"/>
              <a:ext cx="26090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6</a:t>
              </a:r>
            </a:p>
          </p:txBody>
        </p:sp>
        <p:sp>
          <p:nvSpPr>
            <p:cNvPr id="2008" name="Circle"/>
            <p:cNvSpPr/>
            <p:nvPr/>
          </p:nvSpPr>
          <p:spPr>
            <a:xfrm>
              <a:off x="18259807"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09" name="Circle"/>
            <p:cNvSpPr/>
            <p:nvPr/>
          </p:nvSpPr>
          <p:spPr>
            <a:xfrm>
              <a:off x="18817504"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10" name="Circle"/>
            <p:cNvSpPr/>
            <p:nvPr/>
          </p:nvSpPr>
          <p:spPr>
            <a:xfrm>
              <a:off x="19375200"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11" name="Circle"/>
            <p:cNvSpPr/>
            <p:nvPr/>
          </p:nvSpPr>
          <p:spPr>
            <a:xfrm>
              <a:off x="19932896"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7" name="Circle"/>
            <p:cNvSpPr/>
            <p:nvPr/>
          </p:nvSpPr>
          <p:spPr>
            <a:xfrm>
              <a:off x="20501712" y="11089996"/>
              <a:ext cx="359354"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8" name="Circle"/>
            <p:cNvSpPr/>
            <p:nvPr/>
          </p:nvSpPr>
          <p:spPr>
            <a:xfrm>
              <a:off x="21037320"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39" name="Circle"/>
            <p:cNvSpPr/>
            <p:nvPr/>
          </p:nvSpPr>
          <p:spPr>
            <a:xfrm>
              <a:off x="21595016" y="1108999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0" name="Circle"/>
            <p:cNvSpPr/>
            <p:nvPr/>
          </p:nvSpPr>
          <p:spPr>
            <a:xfrm>
              <a:off x="22152712" y="1108999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6607280-D2CA-3940-89E1-D3EFC64AF1FC}"/>
              </a:ext>
            </a:extLst>
          </p:cNvPr>
          <p:cNvGrpSpPr/>
          <p:nvPr/>
        </p:nvGrpSpPr>
        <p:grpSpPr>
          <a:xfrm>
            <a:off x="3253638" y="6693655"/>
            <a:ext cx="4545689" cy="2115631"/>
            <a:chOff x="3253638" y="6693655"/>
            <a:chExt cx="4545689" cy="2115631"/>
          </a:xfrm>
        </p:grpSpPr>
        <p:sp>
          <p:nvSpPr>
            <p:cNvPr id="2061" name="Type text here"/>
            <p:cNvSpPr txBox="1"/>
            <p:nvPr/>
          </p:nvSpPr>
          <p:spPr>
            <a:xfrm>
              <a:off x="3253638" y="6693655"/>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62" name="Lorem ipsum dolor sit amet, elit, sed do dolor sit eiusmod tempor"/>
            <p:cNvSpPr txBox="1"/>
            <p:nvPr/>
          </p:nvSpPr>
          <p:spPr>
            <a:xfrm>
              <a:off x="3253638" y="7275754"/>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2063" name="Line"/>
            <p:cNvSpPr/>
            <p:nvPr/>
          </p:nvSpPr>
          <p:spPr>
            <a:xfrm>
              <a:off x="3358434" y="8184058"/>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406DE0AF-DE1A-8545-BE87-0AA97BD4A430}"/>
              </a:ext>
            </a:extLst>
          </p:cNvPr>
          <p:cNvGrpSpPr/>
          <p:nvPr/>
        </p:nvGrpSpPr>
        <p:grpSpPr>
          <a:xfrm>
            <a:off x="8190072" y="6693655"/>
            <a:ext cx="4545690" cy="2115631"/>
            <a:chOff x="8190072" y="6693655"/>
            <a:chExt cx="4545690" cy="2115631"/>
          </a:xfrm>
        </p:grpSpPr>
        <p:sp>
          <p:nvSpPr>
            <p:cNvPr id="2065" name="Type text here"/>
            <p:cNvSpPr txBox="1"/>
            <p:nvPr/>
          </p:nvSpPr>
          <p:spPr>
            <a:xfrm>
              <a:off x="8190072" y="6693655"/>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66" name="Lorem ipsum dolor sit amet, elit, sed do dolor sit eiusmod tempor"/>
            <p:cNvSpPr txBox="1"/>
            <p:nvPr/>
          </p:nvSpPr>
          <p:spPr>
            <a:xfrm>
              <a:off x="8190072" y="7275754"/>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067" name="Line"/>
            <p:cNvSpPr/>
            <p:nvPr/>
          </p:nvSpPr>
          <p:spPr>
            <a:xfrm>
              <a:off x="8294868" y="8184058"/>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647311D3-7751-E049-A0EA-85FF5311B95D}"/>
              </a:ext>
            </a:extLst>
          </p:cNvPr>
          <p:cNvGrpSpPr/>
          <p:nvPr/>
        </p:nvGrpSpPr>
        <p:grpSpPr>
          <a:xfrm>
            <a:off x="13133106" y="6693655"/>
            <a:ext cx="4545690" cy="2115631"/>
            <a:chOff x="13133106" y="6693655"/>
            <a:chExt cx="4545690" cy="2115631"/>
          </a:xfrm>
        </p:grpSpPr>
        <p:sp>
          <p:nvSpPr>
            <p:cNvPr id="2069" name="Type text here"/>
            <p:cNvSpPr txBox="1"/>
            <p:nvPr/>
          </p:nvSpPr>
          <p:spPr>
            <a:xfrm>
              <a:off x="13133106" y="6693655"/>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70" name="Lorem ipsum dolor sit amet, elit, sed do dolor sit eiusmod tempor"/>
            <p:cNvSpPr txBox="1"/>
            <p:nvPr/>
          </p:nvSpPr>
          <p:spPr>
            <a:xfrm>
              <a:off x="13133106" y="7275754"/>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071" name="Line"/>
            <p:cNvSpPr/>
            <p:nvPr/>
          </p:nvSpPr>
          <p:spPr>
            <a:xfrm>
              <a:off x="13237902" y="8184058"/>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6D67BB1C-3EC7-4F41-9282-E2AABEF7D220}"/>
              </a:ext>
            </a:extLst>
          </p:cNvPr>
          <p:cNvGrpSpPr/>
          <p:nvPr/>
        </p:nvGrpSpPr>
        <p:grpSpPr>
          <a:xfrm>
            <a:off x="18070179" y="6693655"/>
            <a:ext cx="4545689" cy="2115631"/>
            <a:chOff x="18070179" y="6693655"/>
            <a:chExt cx="4545689" cy="2115631"/>
          </a:xfrm>
        </p:grpSpPr>
        <p:sp>
          <p:nvSpPr>
            <p:cNvPr id="2073" name="Type text here"/>
            <p:cNvSpPr txBox="1"/>
            <p:nvPr/>
          </p:nvSpPr>
          <p:spPr>
            <a:xfrm>
              <a:off x="18070179" y="6693655"/>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74" name="Lorem ipsum dolor sit amet, elit, sed do dolor sit eiusmod tempor"/>
            <p:cNvSpPr txBox="1"/>
            <p:nvPr/>
          </p:nvSpPr>
          <p:spPr>
            <a:xfrm>
              <a:off x="18070179" y="7275754"/>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2075" name="Line"/>
            <p:cNvSpPr/>
            <p:nvPr/>
          </p:nvSpPr>
          <p:spPr>
            <a:xfrm>
              <a:off x="18174975" y="8184058"/>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85477FC7-F5E6-194E-9511-C8B9DC4DDCC1}"/>
              </a:ext>
            </a:extLst>
          </p:cNvPr>
          <p:cNvGrpSpPr/>
          <p:nvPr/>
        </p:nvGrpSpPr>
        <p:grpSpPr>
          <a:xfrm>
            <a:off x="5729034" y="9897453"/>
            <a:ext cx="4545689" cy="2139482"/>
            <a:chOff x="5729034" y="9897453"/>
            <a:chExt cx="4545689" cy="2139482"/>
          </a:xfrm>
        </p:grpSpPr>
        <p:sp>
          <p:nvSpPr>
            <p:cNvPr id="2077" name="Type text here"/>
            <p:cNvSpPr/>
            <p:nvPr/>
          </p:nvSpPr>
          <p:spPr>
            <a:xfrm>
              <a:off x="5729034" y="10577095"/>
              <a:ext cx="297806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78" name="Lorem ipsum dolor sit amet, elit, sed do dolor sit eiusmod tempor"/>
            <p:cNvSpPr/>
            <p:nvPr/>
          </p:nvSpPr>
          <p:spPr>
            <a:xfrm>
              <a:off x="5729034" y="11159194"/>
              <a:ext cx="454568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079" name="Line"/>
            <p:cNvSpPr/>
            <p:nvPr/>
          </p:nvSpPr>
          <p:spPr>
            <a:xfrm>
              <a:off x="5833830" y="9897453"/>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996A0C96-8CF7-0E47-A68E-42F21A97E7B0}"/>
              </a:ext>
            </a:extLst>
          </p:cNvPr>
          <p:cNvGrpSpPr/>
          <p:nvPr/>
        </p:nvGrpSpPr>
        <p:grpSpPr>
          <a:xfrm>
            <a:off x="10682034" y="9897453"/>
            <a:ext cx="4545689" cy="2139482"/>
            <a:chOff x="10682034" y="9897453"/>
            <a:chExt cx="4545689" cy="2139482"/>
          </a:xfrm>
        </p:grpSpPr>
        <p:sp>
          <p:nvSpPr>
            <p:cNvPr id="2081" name="Type text here"/>
            <p:cNvSpPr/>
            <p:nvPr/>
          </p:nvSpPr>
          <p:spPr>
            <a:xfrm>
              <a:off x="10682034" y="10577095"/>
              <a:ext cx="297806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82" name="Lorem ipsum dolor sit amet, elit, sed do dolor sit eiusmod tempor"/>
            <p:cNvSpPr/>
            <p:nvPr/>
          </p:nvSpPr>
          <p:spPr>
            <a:xfrm>
              <a:off x="10682034" y="11159194"/>
              <a:ext cx="454568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083" name="Line"/>
            <p:cNvSpPr/>
            <p:nvPr/>
          </p:nvSpPr>
          <p:spPr>
            <a:xfrm>
              <a:off x="10786830" y="9897453"/>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grpSp>
        <p:nvGrpSpPr>
          <p:cNvPr id="7" name="Group 6">
            <a:extLst>
              <a:ext uri="{FF2B5EF4-FFF2-40B4-BE49-F238E27FC236}">
                <a16:creationId xmlns:a16="http://schemas.microsoft.com/office/drawing/2014/main" id="{78F9DB92-05D0-014D-9337-9AA30BE63D82}"/>
              </a:ext>
            </a:extLst>
          </p:cNvPr>
          <p:cNvGrpSpPr/>
          <p:nvPr/>
        </p:nvGrpSpPr>
        <p:grpSpPr>
          <a:xfrm>
            <a:off x="15635033" y="9897453"/>
            <a:ext cx="4545689" cy="2139482"/>
            <a:chOff x="15635033" y="9897453"/>
            <a:chExt cx="4545689" cy="2139482"/>
          </a:xfrm>
        </p:grpSpPr>
        <p:sp>
          <p:nvSpPr>
            <p:cNvPr id="2085" name="Type text here"/>
            <p:cNvSpPr/>
            <p:nvPr/>
          </p:nvSpPr>
          <p:spPr>
            <a:xfrm>
              <a:off x="15635033" y="10577095"/>
              <a:ext cx="297806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text here</a:t>
              </a:r>
            </a:p>
          </p:txBody>
        </p:sp>
        <p:sp>
          <p:nvSpPr>
            <p:cNvPr id="2086" name="Lorem ipsum dolor sit amet, elit, sed do dolor sit eiusmod tempor"/>
            <p:cNvSpPr/>
            <p:nvPr/>
          </p:nvSpPr>
          <p:spPr>
            <a:xfrm>
              <a:off x="15635033" y="11159194"/>
              <a:ext cx="4545689" cy="8777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087" name="Line"/>
            <p:cNvSpPr/>
            <p:nvPr/>
          </p:nvSpPr>
          <p:spPr>
            <a:xfrm>
              <a:off x="15739829" y="9897453"/>
              <a:ext cx="0" cy="625228"/>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grpSp>
      <p:sp>
        <p:nvSpPr>
          <p:cNvPr id="20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92</a:t>
            </a:fld>
            <a:endParaRPr/>
          </a:p>
        </p:txBody>
      </p:sp>
      <p:grpSp>
        <p:nvGrpSpPr>
          <p:cNvPr id="2" name="Group 1">
            <a:extLst>
              <a:ext uri="{FF2B5EF4-FFF2-40B4-BE49-F238E27FC236}">
                <a16:creationId xmlns:a16="http://schemas.microsoft.com/office/drawing/2014/main" id="{B18D28EC-EEE0-7E4E-829A-F4E451AEB997}"/>
              </a:ext>
            </a:extLst>
          </p:cNvPr>
          <p:cNvGrpSpPr/>
          <p:nvPr/>
        </p:nvGrpSpPr>
        <p:grpSpPr>
          <a:xfrm>
            <a:off x="1754008" y="8973533"/>
            <a:ext cx="20875984" cy="793717"/>
            <a:chOff x="1754008" y="8973533"/>
            <a:chExt cx="20875984" cy="793717"/>
          </a:xfrm>
        </p:grpSpPr>
        <p:sp>
          <p:nvSpPr>
            <p:cNvPr id="2044" name="Shape"/>
            <p:cNvSpPr/>
            <p:nvPr/>
          </p:nvSpPr>
          <p:spPr>
            <a:xfrm>
              <a:off x="1754008" y="9123501"/>
              <a:ext cx="20875984" cy="493781"/>
            </a:xfrm>
            <a:custGeom>
              <a:avLst/>
              <a:gdLst/>
              <a:ahLst/>
              <a:cxnLst>
                <a:cxn ang="0">
                  <a:pos x="wd2" y="hd2"/>
                </a:cxn>
                <a:cxn ang="5400000">
                  <a:pos x="wd2" y="hd2"/>
                </a:cxn>
                <a:cxn ang="10800000">
                  <a:pos x="wd2" y="hd2"/>
                </a:cxn>
                <a:cxn ang="16200000">
                  <a:pos x="wd2" y="hd2"/>
                </a:cxn>
              </a:cxnLst>
              <a:rect l="0" t="0" r="r" b="b"/>
              <a:pathLst>
                <a:path w="21594" h="21347" extrusionOk="0">
                  <a:moveTo>
                    <a:pt x="21191" y="0"/>
                  </a:moveTo>
                  <a:cubicBezTo>
                    <a:pt x="21174" y="-4"/>
                    <a:pt x="21157" y="166"/>
                    <a:pt x="21142" y="525"/>
                  </a:cubicBezTo>
                  <a:cubicBezTo>
                    <a:pt x="21110" y="1281"/>
                    <a:pt x="21090" y="2709"/>
                    <a:pt x="21091" y="4239"/>
                  </a:cubicBezTo>
                  <a:lnTo>
                    <a:pt x="21091" y="6281"/>
                  </a:lnTo>
                  <a:lnTo>
                    <a:pt x="161" y="6281"/>
                  </a:lnTo>
                  <a:cubicBezTo>
                    <a:pt x="138" y="6281"/>
                    <a:pt x="120" y="6268"/>
                    <a:pt x="105" y="6300"/>
                  </a:cubicBezTo>
                  <a:cubicBezTo>
                    <a:pt x="90" y="6333"/>
                    <a:pt x="79" y="6401"/>
                    <a:pt x="69" y="6534"/>
                  </a:cubicBezTo>
                  <a:cubicBezTo>
                    <a:pt x="40" y="6979"/>
                    <a:pt x="17" y="7946"/>
                    <a:pt x="7" y="9159"/>
                  </a:cubicBezTo>
                  <a:cubicBezTo>
                    <a:pt x="2" y="9638"/>
                    <a:pt x="0" y="10145"/>
                    <a:pt x="0" y="10656"/>
                  </a:cubicBezTo>
                  <a:cubicBezTo>
                    <a:pt x="0" y="11175"/>
                    <a:pt x="3" y="11689"/>
                    <a:pt x="7" y="12173"/>
                  </a:cubicBezTo>
                  <a:cubicBezTo>
                    <a:pt x="18" y="13388"/>
                    <a:pt x="41" y="14354"/>
                    <a:pt x="70" y="14798"/>
                  </a:cubicBezTo>
                  <a:cubicBezTo>
                    <a:pt x="79" y="14931"/>
                    <a:pt x="90" y="14999"/>
                    <a:pt x="105" y="15031"/>
                  </a:cubicBezTo>
                  <a:cubicBezTo>
                    <a:pt x="120" y="15064"/>
                    <a:pt x="138" y="15070"/>
                    <a:pt x="161" y="15070"/>
                  </a:cubicBezTo>
                  <a:lnTo>
                    <a:pt x="21091" y="15070"/>
                  </a:lnTo>
                  <a:lnTo>
                    <a:pt x="21091" y="17462"/>
                  </a:lnTo>
                  <a:cubicBezTo>
                    <a:pt x="21092" y="18695"/>
                    <a:pt x="21106" y="19865"/>
                    <a:pt x="21130" y="20593"/>
                  </a:cubicBezTo>
                  <a:cubicBezTo>
                    <a:pt x="21160" y="21497"/>
                    <a:pt x="21200" y="21596"/>
                    <a:pt x="21232" y="20846"/>
                  </a:cubicBezTo>
                  <a:lnTo>
                    <a:pt x="21534" y="14584"/>
                  </a:lnTo>
                  <a:cubicBezTo>
                    <a:pt x="21576" y="13744"/>
                    <a:pt x="21600" y="11853"/>
                    <a:pt x="21593" y="9937"/>
                  </a:cubicBezTo>
                  <a:cubicBezTo>
                    <a:pt x="21590" y="9212"/>
                    <a:pt x="21582" y="8547"/>
                    <a:pt x="21571" y="7992"/>
                  </a:cubicBezTo>
                  <a:cubicBezTo>
                    <a:pt x="21560" y="7434"/>
                    <a:pt x="21547" y="6973"/>
                    <a:pt x="21531" y="6689"/>
                  </a:cubicBezTo>
                  <a:lnTo>
                    <a:pt x="21239" y="564"/>
                  </a:lnTo>
                  <a:cubicBezTo>
                    <a:pt x="21224" y="196"/>
                    <a:pt x="21207" y="4"/>
                    <a:pt x="21191" y="0"/>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5" name="Circle"/>
            <p:cNvSpPr/>
            <p:nvPr/>
          </p:nvSpPr>
          <p:spPr>
            <a:xfrm>
              <a:off x="2962407" y="8973533"/>
              <a:ext cx="793716"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6" name="Graphic 164"/>
            <p:cNvSpPr/>
            <p:nvPr/>
          </p:nvSpPr>
          <p:spPr>
            <a:xfrm>
              <a:off x="3176734" y="9156863"/>
              <a:ext cx="382432" cy="382645"/>
            </a:xfrm>
            <a:custGeom>
              <a:avLst/>
              <a:gdLst/>
              <a:ahLst/>
              <a:cxnLst>
                <a:cxn ang="0">
                  <a:pos x="wd2" y="hd2"/>
                </a:cxn>
                <a:cxn ang="5400000">
                  <a:pos x="wd2" y="hd2"/>
                </a:cxn>
                <a:cxn ang="10800000">
                  <a:pos x="wd2" y="hd2"/>
                </a:cxn>
                <a:cxn ang="16200000">
                  <a:pos x="wd2" y="hd2"/>
                </a:cxn>
              </a:cxnLst>
              <a:rect l="0" t="0" r="r" b="b"/>
              <a:pathLst>
                <a:path w="20452" h="21560" extrusionOk="0">
                  <a:moveTo>
                    <a:pt x="3465" y="21560"/>
                  </a:moveTo>
                  <a:cubicBezTo>
                    <a:pt x="3411" y="21560"/>
                    <a:pt x="3356" y="21560"/>
                    <a:pt x="3301" y="21560"/>
                  </a:cubicBezTo>
                  <a:cubicBezTo>
                    <a:pt x="2314" y="21507"/>
                    <a:pt x="1394" y="21019"/>
                    <a:pt x="766" y="20216"/>
                  </a:cubicBezTo>
                  <a:cubicBezTo>
                    <a:pt x="-363" y="18704"/>
                    <a:pt x="-231" y="16539"/>
                    <a:pt x="1072" y="15192"/>
                  </a:cubicBezTo>
                  <a:lnTo>
                    <a:pt x="6232" y="9757"/>
                  </a:lnTo>
                  <a:cubicBezTo>
                    <a:pt x="6831" y="9158"/>
                    <a:pt x="7159" y="8317"/>
                    <a:pt x="7133" y="7447"/>
                  </a:cubicBezTo>
                  <a:cubicBezTo>
                    <a:pt x="6895" y="3593"/>
                    <a:pt x="9668" y="266"/>
                    <a:pt x="13326" y="15"/>
                  </a:cubicBezTo>
                  <a:cubicBezTo>
                    <a:pt x="14129" y="-40"/>
                    <a:pt x="14936" y="59"/>
                    <a:pt x="15706" y="309"/>
                  </a:cubicBezTo>
                  <a:cubicBezTo>
                    <a:pt x="16213" y="466"/>
                    <a:pt x="16504" y="1028"/>
                    <a:pt x="16355" y="1563"/>
                  </a:cubicBezTo>
                  <a:cubicBezTo>
                    <a:pt x="16309" y="1725"/>
                    <a:pt x="16226" y="1873"/>
                    <a:pt x="16113" y="1992"/>
                  </a:cubicBezTo>
                  <a:lnTo>
                    <a:pt x="12998" y="5273"/>
                  </a:lnTo>
                  <a:lnTo>
                    <a:pt x="13509" y="7293"/>
                  </a:lnTo>
                  <a:lnTo>
                    <a:pt x="15426" y="7832"/>
                  </a:lnTo>
                  <a:lnTo>
                    <a:pt x="18558" y="4533"/>
                  </a:lnTo>
                  <a:cubicBezTo>
                    <a:pt x="18931" y="4137"/>
                    <a:pt x="19538" y="4135"/>
                    <a:pt x="19914" y="4528"/>
                  </a:cubicBezTo>
                  <a:cubicBezTo>
                    <a:pt x="20027" y="4646"/>
                    <a:pt x="20110" y="4792"/>
                    <a:pt x="20156" y="4952"/>
                  </a:cubicBezTo>
                  <a:cubicBezTo>
                    <a:pt x="21237" y="8655"/>
                    <a:pt x="19264" y="12581"/>
                    <a:pt x="15749" y="13720"/>
                  </a:cubicBezTo>
                  <a:cubicBezTo>
                    <a:pt x="14970" y="13972"/>
                    <a:pt x="14153" y="14072"/>
                    <a:pt x="13339" y="14014"/>
                  </a:cubicBezTo>
                  <a:cubicBezTo>
                    <a:pt x="12573" y="13968"/>
                    <a:pt x="11824" y="14272"/>
                    <a:pt x="11285" y="14849"/>
                  </a:cubicBezTo>
                  <a:lnTo>
                    <a:pt x="5937" y="20481"/>
                  </a:lnTo>
                  <a:cubicBezTo>
                    <a:pt x="5281" y="21171"/>
                    <a:pt x="4392" y="21559"/>
                    <a:pt x="3465" y="21560"/>
                  </a:cubicBezTo>
                  <a:close/>
                  <a:moveTo>
                    <a:pt x="13335" y="2061"/>
                  </a:moveTo>
                  <a:cubicBezTo>
                    <a:pt x="10781" y="2282"/>
                    <a:pt x="8869" y="4626"/>
                    <a:pt x="9046" y="7320"/>
                  </a:cubicBezTo>
                  <a:cubicBezTo>
                    <a:pt x="9108" y="8769"/>
                    <a:pt x="8577" y="10176"/>
                    <a:pt x="7588" y="11185"/>
                  </a:cubicBezTo>
                  <a:lnTo>
                    <a:pt x="2428" y="16620"/>
                  </a:lnTo>
                  <a:cubicBezTo>
                    <a:pt x="1818" y="17229"/>
                    <a:pt x="1739" y="18223"/>
                    <a:pt x="2245" y="18930"/>
                  </a:cubicBezTo>
                  <a:cubicBezTo>
                    <a:pt x="2797" y="19641"/>
                    <a:pt x="3792" y="19745"/>
                    <a:pt x="4467" y="19163"/>
                  </a:cubicBezTo>
                  <a:cubicBezTo>
                    <a:pt x="4507" y="19128"/>
                    <a:pt x="4546" y="19092"/>
                    <a:pt x="4583" y="19053"/>
                  </a:cubicBezTo>
                  <a:lnTo>
                    <a:pt x="9929" y="13421"/>
                  </a:lnTo>
                  <a:cubicBezTo>
                    <a:pt x="10860" y="12433"/>
                    <a:pt x="12149" y="11915"/>
                    <a:pt x="13468" y="11998"/>
                  </a:cubicBezTo>
                  <a:cubicBezTo>
                    <a:pt x="16045" y="12183"/>
                    <a:pt x="18289" y="10159"/>
                    <a:pt x="18511" y="7447"/>
                  </a:cubicBezTo>
                  <a:lnTo>
                    <a:pt x="16394" y="9677"/>
                  </a:lnTo>
                  <a:cubicBezTo>
                    <a:pt x="16152" y="9933"/>
                    <a:pt x="15799" y="10032"/>
                    <a:pt x="15468" y="9939"/>
                  </a:cubicBezTo>
                  <a:lnTo>
                    <a:pt x="12480" y="9095"/>
                  </a:lnTo>
                  <a:cubicBezTo>
                    <a:pt x="12150" y="9002"/>
                    <a:pt x="11891" y="8729"/>
                    <a:pt x="11803" y="8380"/>
                  </a:cubicBezTo>
                  <a:lnTo>
                    <a:pt x="11002" y="5233"/>
                  </a:lnTo>
                  <a:cubicBezTo>
                    <a:pt x="10913" y="4884"/>
                    <a:pt x="11008" y="4512"/>
                    <a:pt x="11250" y="4257"/>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7" name="Circle"/>
            <p:cNvSpPr/>
            <p:nvPr/>
          </p:nvSpPr>
          <p:spPr>
            <a:xfrm>
              <a:off x="5434568" y="8973533"/>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8" name="Circle"/>
            <p:cNvSpPr/>
            <p:nvPr/>
          </p:nvSpPr>
          <p:spPr>
            <a:xfrm>
              <a:off x="7906729" y="8973533"/>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49" name="Circle"/>
            <p:cNvSpPr/>
            <p:nvPr/>
          </p:nvSpPr>
          <p:spPr>
            <a:xfrm>
              <a:off x="10378891" y="8973533"/>
              <a:ext cx="793716"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0" name="Circle"/>
            <p:cNvSpPr/>
            <p:nvPr/>
          </p:nvSpPr>
          <p:spPr>
            <a:xfrm>
              <a:off x="12851052" y="8973533"/>
              <a:ext cx="793717" cy="793717"/>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1" name="Circle"/>
            <p:cNvSpPr/>
            <p:nvPr/>
          </p:nvSpPr>
          <p:spPr>
            <a:xfrm>
              <a:off x="15323213" y="8973533"/>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2" name="Circle"/>
            <p:cNvSpPr/>
            <p:nvPr/>
          </p:nvSpPr>
          <p:spPr>
            <a:xfrm>
              <a:off x="17795375" y="8973533"/>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3" name="Circle"/>
            <p:cNvSpPr/>
            <p:nvPr/>
          </p:nvSpPr>
          <p:spPr>
            <a:xfrm>
              <a:off x="20267536" y="8973533"/>
              <a:ext cx="793717" cy="793717"/>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4" name="Graphic 136"/>
            <p:cNvSpPr/>
            <p:nvPr/>
          </p:nvSpPr>
          <p:spPr>
            <a:xfrm>
              <a:off x="10630619" y="9157229"/>
              <a:ext cx="312382" cy="378942"/>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6"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5" name="Graphic 78"/>
            <p:cNvSpPr/>
            <p:nvPr/>
          </p:nvSpPr>
          <p:spPr>
            <a:xfrm>
              <a:off x="5679918" y="9169668"/>
              <a:ext cx="322676" cy="382434"/>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6" name="Freeform 429"/>
            <p:cNvSpPr/>
            <p:nvPr/>
          </p:nvSpPr>
          <p:spPr>
            <a:xfrm>
              <a:off x="18029328" y="9177375"/>
              <a:ext cx="331429" cy="367021"/>
            </a:xfrm>
            <a:custGeom>
              <a:avLst/>
              <a:gdLst/>
              <a:ahLst/>
              <a:cxnLst>
                <a:cxn ang="0">
                  <a:pos x="wd2" y="hd2"/>
                </a:cxn>
                <a:cxn ang="5400000">
                  <a:pos x="wd2" y="hd2"/>
                </a:cxn>
                <a:cxn ang="10800000">
                  <a:pos x="wd2" y="hd2"/>
                </a:cxn>
                <a:cxn ang="16200000">
                  <a:pos x="wd2" y="hd2"/>
                </a:cxn>
              </a:cxnLst>
              <a:rect l="0" t="0" r="r" b="b"/>
              <a:pathLst>
                <a:path w="21600" h="21600" extrusionOk="0">
                  <a:moveTo>
                    <a:pt x="11953" y="0"/>
                  </a:moveTo>
                  <a:cubicBezTo>
                    <a:pt x="11314" y="0"/>
                    <a:pt x="10807" y="470"/>
                    <a:pt x="10807" y="1047"/>
                  </a:cubicBezTo>
                  <a:lnTo>
                    <a:pt x="10807" y="5224"/>
                  </a:lnTo>
                  <a:cubicBezTo>
                    <a:pt x="10807" y="5802"/>
                    <a:pt x="11314" y="6272"/>
                    <a:pt x="11953" y="6272"/>
                  </a:cubicBezTo>
                  <a:cubicBezTo>
                    <a:pt x="12592" y="6272"/>
                    <a:pt x="13113" y="5802"/>
                    <a:pt x="13113" y="5224"/>
                  </a:cubicBezTo>
                  <a:lnTo>
                    <a:pt x="13113" y="1047"/>
                  </a:lnTo>
                  <a:cubicBezTo>
                    <a:pt x="13113" y="470"/>
                    <a:pt x="12592" y="0"/>
                    <a:pt x="11953" y="0"/>
                  </a:cubicBezTo>
                  <a:close/>
                  <a:moveTo>
                    <a:pt x="4325" y="2871"/>
                  </a:moveTo>
                  <a:cubicBezTo>
                    <a:pt x="4035" y="2871"/>
                    <a:pt x="3758" y="2971"/>
                    <a:pt x="3534" y="3167"/>
                  </a:cubicBezTo>
                  <a:cubicBezTo>
                    <a:pt x="3074" y="3568"/>
                    <a:pt x="3049" y="4230"/>
                    <a:pt x="3493" y="4645"/>
                  </a:cubicBezTo>
                  <a:lnTo>
                    <a:pt x="6768" y="7603"/>
                  </a:lnTo>
                  <a:cubicBezTo>
                    <a:pt x="6985" y="7799"/>
                    <a:pt x="7280" y="7911"/>
                    <a:pt x="7587" y="7911"/>
                  </a:cubicBezTo>
                  <a:cubicBezTo>
                    <a:pt x="7894" y="7911"/>
                    <a:pt x="8188" y="7799"/>
                    <a:pt x="8405" y="7603"/>
                  </a:cubicBezTo>
                  <a:cubicBezTo>
                    <a:pt x="8857" y="7194"/>
                    <a:pt x="8857" y="6532"/>
                    <a:pt x="8405" y="6124"/>
                  </a:cubicBezTo>
                  <a:lnTo>
                    <a:pt x="5130" y="3167"/>
                  </a:lnTo>
                  <a:cubicBezTo>
                    <a:pt x="4906" y="2971"/>
                    <a:pt x="4615" y="2871"/>
                    <a:pt x="4325" y="2871"/>
                  </a:cubicBezTo>
                  <a:close/>
                  <a:moveTo>
                    <a:pt x="17165" y="5052"/>
                  </a:moveTo>
                  <a:cubicBezTo>
                    <a:pt x="16869" y="5052"/>
                    <a:pt x="16573" y="5156"/>
                    <a:pt x="16347" y="5360"/>
                  </a:cubicBezTo>
                  <a:lnTo>
                    <a:pt x="15514" y="6124"/>
                  </a:lnTo>
                  <a:cubicBezTo>
                    <a:pt x="15298" y="6319"/>
                    <a:pt x="15174" y="6574"/>
                    <a:pt x="15173" y="6851"/>
                  </a:cubicBezTo>
                  <a:cubicBezTo>
                    <a:pt x="15172" y="7428"/>
                    <a:pt x="15680" y="7909"/>
                    <a:pt x="16319" y="7911"/>
                  </a:cubicBezTo>
                  <a:cubicBezTo>
                    <a:pt x="16627" y="7910"/>
                    <a:pt x="16922" y="7787"/>
                    <a:pt x="17138" y="7590"/>
                  </a:cubicBezTo>
                  <a:lnTo>
                    <a:pt x="17984" y="6839"/>
                  </a:lnTo>
                  <a:cubicBezTo>
                    <a:pt x="18436" y="6430"/>
                    <a:pt x="18436" y="5768"/>
                    <a:pt x="17984" y="5360"/>
                  </a:cubicBezTo>
                  <a:cubicBezTo>
                    <a:pt x="17758" y="5156"/>
                    <a:pt x="17462" y="5052"/>
                    <a:pt x="17165" y="5052"/>
                  </a:cubicBezTo>
                  <a:close/>
                  <a:moveTo>
                    <a:pt x="1160" y="9759"/>
                  </a:moveTo>
                  <a:cubicBezTo>
                    <a:pt x="520" y="9759"/>
                    <a:pt x="0" y="10229"/>
                    <a:pt x="0" y="10806"/>
                  </a:cubicBezTo>
                  <a:cubicBezTo>
                    <a:pt x="0" y="11383"/>
                    <a:pt x="520" y="11854"/>
                    <a:pt x="1160" y="11854"/>
                  </a:cubicBezTo>
                  <a:lnTo>
                    <a:pt x="5785" y="11854"/>
                  </a:lnTo>
                  <a:cubicBezTo>
                    <a:pt x="6425" y="11854"/>
                    <a:pt x="6945" y="11383"/>
                    <a:pt x="6945" y="10806"/>
                  </a:cubicBezTo>
                  <a:cubicBezTo>
                    <a:pt x="6945" y="10229"/>
                    <a:pt x="6425" y="9759"/>
                    <a:pt x="5785" y="9759"/>
                  </a:cubicBezTo>
                  <a:lnTo>
                    <a:pt x="1160" y="9759"/>
                  </a:lnTo>
                  <a:close/>
                  <a:moveTo>
                    <a:pt x="18134" y="9759"/>
                  </a:moveTo>
                  <a:cubicBezTo>
                    <a:pt x="17495" y="9759"/>
                    <a:pt x="16974" y="10229"/>
                    <a:pt x="16974" y="10806"/>
                  </a:cubicBezTo>
                  <a:cubicBezTo>
                    <a:pt x="16974" y="11383"/>
                    <a:pt x="17495" y="11854"/>
                    <a:pt x="18134" y="11854"/>
                  </a:cubicBezTo>
                  <a:lnTo>
                    <a:pt x="20454" y="11854"/>
                  </a:lnTo>
                  <a:cubicBezTo>
                    <a:pt x="21093" y="11854"/>
                    <a:pt x="21600" y="11383"/>
                    <a:pt x="21600" y="10806"/>
                  </a:cubicBezTo>
                  <a:cubicBezTo>
                    <a:pt x="21600" y="10229"/>
                    <a:pt x="21093" y="9759"/>
                    <a:pt x="20454" y="9759"/>
                  </a:cubicBezTo>
                  <a:lnTo>
                    <a:pt x="18134" y="9759"/>
                  </a:lnTo>
                  <a:close/>
                  <a:moveTo>
                    <a:pt x="7573" y="13652"/>
                  </a:moveTo>
                  <a:cubicBezTo>
                    <a:pt x="7277" y="13668"/>
                    <a:pt x="6980" y="13794"/>
                    <a:pt x="6768" y="14010"/>
                  </a:cubicBezTo>
                  <a:lnTo>
                    <a:pt x="3493" y="16967"/>
                  </a:lnTo>
                  <a:cubicBezTo>
                    <a:pt x="3276" y="17163"/>
                    <a:pt x="3166" y="17429"/>
                    <a:pt x="3166" y="17706"/>
                  </a:cubicBezTo>
                  <a:cubicBezTo>
                    <a:pt x="3165" y="18284"/>
                    <a:pt x="3672" y="18741"/>
                    <a:pt x="4312" y="18741"/>
                  </a:cubicBezTo>
                  <a:cubicBezTo>
                    <a:pt x="4619" y="18741"/>
                    <a:pt x="4913" y="18642"/>
                    <a:pt x="5130" y="18446"/>
                  </a:cubicBezTo>
                  <a:lnTo>
                    <a:pt x="8405" y="15488"/>
                  </a:lnTo>
                  <a:cubicBezTo>
                    <a:pt x="8440" y="15461"/>
                    <a:pt x="8470" y="15421"/>
                    <a:pt x="8501" y="15390"/>
                  </a:cubicBezTo>
                  <a:cubicBezTo>
                    <a:pt x="8925" y="14958"/>
                    <a:pt x="8884" y="14307"/>
                    <a:pt x="8405" y="13924"/>
                  </a:cubicBezTo>
                  <a:cubicBezTo>
                    <a:pt x="8166" y="13732"/>
                    <a:pt x="7869" y="13636"/>
                    <a:pt x="7573" y="13652"/>
                  </a:cubicBezTo>
                  <a:close/>
                  <a:moveTo>
                    <a:pt x="16374" y="13739"/>
                  </a:moveTo>
                  <a:cubicBezTo>
                    <a:pt x="16099" y="13739"/>
                    <a:pt x="15829" y="13834"/>
                    <a:pt x="15610" y="14010"/>
                  </a:cubicBezTo>
                  <a:cubicBezTo>
                    <a:pt x="15131" y="14393"/>
                    <a:pt x="15090" y="15056"/>
                    <a:pt x="15514" y="15488"/>
                  </a:cubicBezTo>
                  <a:lnTo>
                    <a:pt x="17957" y="17706"/>
                  </a:lnTo>
                  <a:cubicBezTo>
                    <a:pt x="18174" y="17903"/>
                    <a:pt x="18468" y="18014"/>
                    <a:pt x="18775" y="18014"/>
                  </a:cubicBezTo>
                  <a:cubicBezTo>
                    <a:pt x="19082" y="18014"/>
                    <a:pt x="19377" y="17903"/>
                    <a:pt x="19594" y="17706"/>
                  </a:cubicBezTo>
                  <a:cubicBezTo>
                    <a:pt x="20046" y="17298"/>
                    <a:pt x="20046" y="16636"/>
                    <a:pt x="19594" y="16228"/>
                  </a:cubicBezTo>
                  <a:lnTo>
                    <a:pt x="17138" y="14010"/>
                  </a:lnTo>
                  <a:cubicBezTo>
                    <a:pt x="16919" y="13834"/>
                    <a:pt x="16648" y="13739"/>
                    <a:pt x="16374" y="13739"/>
                  </a:cubicBezTo>
                  <a:close/>
                  <a:moveTo>
                    <a:pt x="11953" y="15328"/>
                  </a:moveTo>
                  <a:cubicBezTo>
                    <a:pt x="11314" y="15328"/>
                    <a:pt x="10807" y="15798"/>
                    <a:pt x="10807" y="16376"/>
                  </a:cubicBezTo>
                  <a:lnTo>
                    <a:pt x="10807" y="20565"/>
                  </a:lnTo>
                  <a:cubicBezTo>
                    <a:pt x="10807" y="21142"/>
                    <a:pt x="11314" y="21600"/>
                    <a:pt x="11953" y="21600"/>
                  </a:cubicBezTo>
                  <a:cubicBezTo>
                    <a:pt x="12592" y="21600"/>
                    <a:pt x="13113" y="21142"/>
                    <a:pt x="13113" y="20565"/>
                  </a:cubicBezTo>
                  <a:lnTo>
                    <a:pt x="13113" y="16376"/>
                  </a:lnTo>
                  <a:cubicBezTo>
                    <a:pt x="13113" y="15798"/>
                    <a:pt x="12592" y="15328"/>
                    <a:pt x="11953" y="15328"/>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7" name="Graphic 30"/>
            <p:cNvSpPr/>
            <p:nvPr/>
          </p:nvSpPr>
          <p:spPr>
            <a:xfrm>
              <a:off x="8124048" y="9157229"/>
              <a:ext cx="382403" cy="382413"/>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8" name="Graphic 154"/>
            <p:cNvSpPr/>
            <p:nvPr/>
          </p:nvSpPr>
          <p:spPr>
            <a:xfrm>
              <a:off x="13057229" y="9155485"/>
              <a:ext cx="382430" cy="382430"/>
            </a:xfrm>
            <a:custGeom>
              <a:avLst/>
              <a:gdLst/>
              <a:ahLst/>
              <a:cxnLst>
                <a:cxn ang="0">
                  <a:pos x="wd2" y="hd2"/>
                </a:cxn>
                <a:cxn ang="5400000">
                  <a:pos x="wd2" y="hd2"/>
                </a:cxn>
                <a:cxn ang="10800000">
                  <a:pos x="wd2" y="hd2"/>
                </a:cxn>
                <a:cxn ang="16200000">
                  <a:pos x="wd2" y="hd2"/>
                </a:cxn>
              </a:cxnLst>
              <a:rect l="0" t="0" r="r" b="b"/>
              <a:pathLst>
                <a:path w="21600" h="21600" extrusionOk="0">
                  <a:moveTo>
                    <a:pt x="19508" y="15520"/>
                  </a:moveTo>
                  <a:lnTo>
                    <a:pt x="16813" y="14295"/>
                  </a:lnTo>
                  <a:cubicBezTo>
                    <a:pt x="16569" y="14185"/>
                    <a:pt x="16360" y="14011"/>
                    <a:pt x="16205" y="13793"/>
                  </a:cubicBezTo>
                  <a:cubicBezTo>
                    <a:pt x="16104" y="13649"/>
                    <a:pt x="16095" y="13459"/>
                    <a:pt x="16182" y="13306"/>
                  </a:cubicBezTo>
                  <a:cubicBezTo>
                    <a:pt x="16815" y="12208"/>
                    <a:pt x="17147" y="10964"/>
                    <a:pt x="17145" y="9697"/>
                  </a:cubicBezTo>
                  <a:cubicBezTo>
                    <a:pt x="17145" y="6723"/>
                    <a:pt x="15545" y="4725"/>
                    <a:pt x="13163" y="4725"/>
                  </a:cubicBezTo>
                  <a:cubicBezTo>
                    <a:pt x="12911" y="4726"/>
                    <a:pt x="12661" y="4751"/>
                    <a:pt x="12414" y="4799"/>
                  </a:cubicBezTo>
                  <a:cubicBezTo>
                    <a:pt x="12353" y="1922"/>
                    <a:pt x="10772" y="0"/>
                    <a:pt x="8438" y="0"/>
                  </a:cubicBezTo>
                  <a:cubicBezTo>
                    <a:pt x="6055" y="0"/>
                    <a:pt x="4455" y="1998"/>
                    <a:pt x="4455" y="4972"/>
                  </a:cubicBezTo>
                  <a:cubicBezTo>
                    <a:pt x="4453" y="6238"/>
                    <a:pt x="4784" y="7483"/>
                    <a:pt x="5416" y="8580"/>
                  </a:cubicBezTo>
                  <a:cubicBezTo>
                    <a:pt x="5503" y="8734"/>
                    <a:pt x="5494" y="8923"/>
                    <a:pt x="5393" y="9068"/>
                  </a:cubicBezTo>
                  <a:cubicBezTo>
                    <a:pt x="5238" y="9286"/>
                    <a:pt x="5028" y="9459"/>
                    <a:pt x="4785" y="9570"/>
                  </a:cubicBezTo>
                  <a:lnTo>
                    <a:pt x="2093" y="10795"/>
                  </a:lnTo>
                  <a:cubicBezTo>
                    <a:pt x="820" y="11375"/>
                    <a:pt x="2" y="12645"/>
                    <a:pt x="0" y="14043"/>
                  </a:cubicBezTo>
                  <a:lnTo>
                    <a:pt x="0" y="14872"/>
                  </a:lnTo>
                  <a:cubicBezTo>
                    <a:pt x="0" y="16100"/>
                    <a:pt x="1553" y="16392"/>
                    <a:pt x="3282" y="16606"/>
                  </a:cubicBezTo>
                  <a:cubicBezTo>
                    <a:pt x="3323" y="16610"/>
                    <a:pt x="3365" y="16613"/>
                    <a:pt x="3407" y="16613"/>
                  </a:cubicBezTo>
                  <a:cubicBezTo>
                    <a:pt x="3966" y="16610"/>
                    <a:pt x="4417" y="16155"/>
                    <a:pt x="4414" y="15596"/>
                  </a:cubicBezTo>
                  <a:cubicBezTo>
                    <a:pt x="4412" y="15088"/>
                    <a:pt x="4033" y="14660"/>
                    <a:pt x="3530" y="14596"/>
                  </a:cubicBezTo>
                  <a:cubicBezTo>
                    <a:pt x="3023" y="14542"/>
                    <a:pt x="2520" y="14453"/>
                    <a:pt x="2025" y="14330"/>
                  </a:cubicBezTo>
                  <a:lnTo>
                    <a:pt x="2025" y="14043"/>
                  </a:lnTo>
                  <a:cubicBezTo>
                    <a:pt x="2026" y="13438"/>
                    <a:pt x="2379" y="12889"/>
                    <a:pt x="2930" y="12638"/>
                  </a:cubicBezTo>
                  <a:lnTo>
                    <a:pt x="5630" y="11413"/>
                  </a:lnTo>
                  <a:cubicBezTo>
                    <a:pt x="6200" y="11153"/>
                    <a:pt x="6691" y="10745"/>
                    <a:pt x="7052" y="10232"/>
                  </a:cubicBezTo>
                  <a:cubicBezTo>
                    <a:pt x="7621" y="9429"/>
                    <a:pt x="7659" y="8365"/>
                    <a:pt x="7147" y="7524"/>
                  </a:cubicBezTo>
                  <a:cubicBezTo>
                    <a:pt x="6708" y="6745"/>
                    <a:pt x="6478" y="5866"/>
                    <a:pt x="6480" y="4972"/>
                  </a:cubicBezTo>
                  <a:cubicBezTo>
                    <a:pt x="6480" y="4480"/>
                    <a:pt x="6575" y="2025"/>
                    <a:pt x="8438" y="2025"/>
                  </a:cubicBezTo>
                  <a:cubicBezTo>
                    <a:pt x="10301" y="2025"/>
                    <a:pt x="10395" y="4480"/>
                    <a:pt x="10395" y="4972"/>
                  </a:cubicBezTo>
                  <a:cubicBezTo>
                    <a:pt x="10391" y="5360"/>
                    <a:pt x="10346" y="5746"/>
                    <a:pt x="10260" y="6124"/>
                  </a:cubicBezTo>
                  <a:cubicBezTo>
                    <a:pt x="9511" y="7160"/>
                    <a:pt x="9130" y="8419"/>
                    <a:pt x="9180" y="9697"/>
                  </a:cubicBezTo>
                  <a:cubicBezTo>
                    <a:pt x="9178" y="10963"/>
                    <a:pt x="9509" y="12208"/>
                    <a:pt x="10141" y="13305"/>
                  </a:cubicBezTo>
                  <a:cubicBezTo>
                    <a:pt x="10228" y="13459"/>
                    <a:pt x="10219" y="13648"/>
                    <a:pt x="10118" y="13793"/>
                  </a:cubicBezTo>
                  <a:cubicBezTo>
                    <a:pt x="9963" y="14011"/>
                    <a:pt x="9753" y="14184"/>
                    <a:pt x="9510" y="14295"/>
                  </a:cubicBezTo>
                  <a:lnTo>
                    <a:pt x="6818" y="15520"/>
                  </a:lnTo>
                  <a:cubicBezTo>
                    <a:pt x="5545" y="16100"/>
                    <a:pt x="4727" y="17370"/>
                    <a:pt x="4725" y="18768"/>
                  </a:cubicBezTo>
                  <a:lnTo>
                    <a:pt x="4725" y="19597"/>
                  </a:lnTo>
                  <a:cubicBezTo>
                    <a:pt x="4725" y="20297"/>
                    <a:pt x="4725" y="21600"/>
                    <a:pt x="13163" y="21600"/>
                  </a:cubicBezTo>
                  <a:cubicBezTo>
                    <a:pt x="21600" y="21600"/>
                    <a:pt x="21600" y="20297"/>
                    <a:pt x="21600" y="19597"/>
                  </a:cubicBezTo>
                  <a:lnTo>
                    <a:pt x="21600" y="18768"/>
                  </a:lnTo>
                  <a:cubicBezTo>
                    <a:pt x="21598" y="17370"/>
                    <a:pt x="20780" y="16100"/>
                    <a:pt x="19508" y="15520"/>
                  </a:cubicBezTo>
                  <a:close/>
                  <a:moveTo>
                    <a:pt x="19575" y="19060"/>
                  </a:moveTo>
                  <a:cubicBezTo>
                    <a:pt x="17463" y="19464"/>
                    <a:pt x="15312" y="19637"/>
                    <a:pt x="13163" y="19575"/>
                  </a:cubicBezTo>
                  <a:cubicBezTo>
                    <a:pt x="11013" y="19637"/>
                    <a:pt x="8862" y="19464"/>
                    <a:pt x="6750" y="19060"/>
                  </a:cubicBezTo>
                  <a:lnTo>
                    <a:pt x="6750" y="18768"/>
                  </a:lnTo>
                  <a:cubicBezTo>
                    <a:pt x="6751" y="18163"/>
                    <a:pt x="7104" y="17614"/>
                    <a:pt x="7655" y="17363"/>
                  </a:cubicBezTo>
                  <a:lnTo>
                    <a:pt x="10355" y="16138"/>
                  </a:lnTo>
                  <a:cubicBezTo>
                    <a:pt x="10925" y="15878"/>
                    <a:pt x="11416" y="15470"/>
                    <a:pt x="11777" y="14957"/>
                  </a:cubicBezTo>
                  <a:cubicBezTo>
                    <a:pt x="12346" y="14154"/>
                    <a:pt x="12384" y="13090"/>
                    <a:pt x="11872" y="12249"/>
                  </a:cubicBezTo>
                  <a:cubicBezTo>
                    <a:pt x="11434" y="11470"/>
                    <a:pt x="11205" y="10591"/>
                    <a:pt x="11208" y="9697"/>
                  </a:cubicBezTo>
                  <a:cubicBezTo>
                    <a:pt x="11208" y="9205"/>
                    <a:pt x="11303" y="6750"/>
                    <a:pt x="13166" y="6750"/>
                  </a:cubicBezTo>
                  <a:cubicBezTo>
                    <a:pt x="15029" y="6750"/>
                    <a:pt x="15123" y="9205"/>
                    <a:pt x="15123" y="9697"/>
                  </a:cubicBezTo>
                  <a:cubicBezTo>
                    <a:pt x="15126" y="10591"/>
                    <a:pt x="14898" y="11470"/>
                    <a:pt x="14460" y="12249"/>
                  </a:cubicBezTo>
                  <a:cubicBezTo>
                    <a:pt x="13948" y="13090"/>
                    <a:pt x="13986" y="14154"/>
                    <a:pt x="14555" y="14957"/>
                  </a:cubicBezTo>
                  <a:cubicBezTo>
                    <a:pt x="14916" y="15471"/>
                    <a:pt x="15408" y="15878"/>
                    <a:pt x="15979" y="16138"/>
                  </a:cubicBezTo>
                  <a:lnTo>
                    <a:pt x="18674" y="17363"/>
                  </a:lnTo>
                  <a:cubicBezTo>
                    <a:pt x="19223" y="17615"/>
                    <a:pt x="19575" y="18164"/>
                    <a:pt x="19575" y="18768"/>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59" name="Graphic 124"/>
            <p:cNvSpPr/>
            <p:nvPr/>
          </p:nvSpPr>
          <p:spPr>
            <a:xfrm>
              <a:off x="15597951" y="9169670"/>
              <a:ext cx="274872" cy="382431"/>
            </a:xfrm>
            <a:custGeom>
              <a:avLst/>
              <a:gdLst/>
              <a:ahLst/>
              <a:cxnLst>
                <a:cxn ang="0">
                  <a:pos x="wd2" y="hd2"/>
                </a:cxn>
                <a:cxn ang="5400000">
                  <a:pos x="wd2" y="hd2"/>
                </a:cxn>
                <a:cxn ang="10800000">
                  <a:pos x="wd2" y="hd2"/>
                </a:cxn>
                <a:cxn ang="16200000">
                  <a:pos x="wd2" y="hd2"/>
                </a:cxn>
              </a:cxnLst>
              <a:rect l="0" t="0" r="r" b="b"/>
              <a:pathLst>
                <a:path w="21600" h="21600" extrusionOk="0">
                  <a:moveTo>
                    <a:pt x="20191" y="19575"/>
                  </a:moveTo>
                  <a:lnTo>
                    <a:pt x="18783" y="19575"/>
                  </a:lnTo>
                  <a:lnTo>
                    <a:pt x="18783" y="17507"/>
                  </a:lnTo>
                  <a:cubicBezTo>
                    <a:pt x="18780" y="15301"/>
                    <a:pt x="17298" y="13231"/>
                    <a:pt x="14802" y="11948"/>
                  </a:cubicBezTo>
                  <a:lnTo>
                    <a:pt x="12567" y="10800"/>
                  </a:lnTo>
                  <a:lnTo>
                    <a:pt x="14802" y="9653"/>
                  </a:lnTo>
                  <a:cubicBezTo>
                    <a:pt x="17298" y="8369"/>
                    <a:pt x="18780" y="6299"/>
                    <a:pt x="18783" y="4093"/>
                  </a:cubicBezTo>
                  <a:lnTo>
                    <a:pt x="18783" y="2025"/>
                  </a:lnTo>
                  <a:lnTo>
                    <a:pt x="20191" y="2025"/>
                  </a:lnTo>
                  <a:cubicBezTo>
                    <a:pt x="20969" y="2025"/>
                    <a:pt x="21600" y="1572"/>
                    <a:pt x="21600" y="1013"/>
                  </a:cubicBezTo>
                  <a:cubicBezTo>
                    <a:pt x="21600" y="453"/>
                    <a:pt x="20969" y="0"/>
                    <a:pt x="20191" y="0"/>
                  </a:cubicBezTo>
                  <a:lnTo>
                    <a:pt x="1409" y="0"/>
                  </a:lnTo>
                  <a:cubicBezTo>
                    <a:pt x="631" y="0"/>
                    <a:pt x="0" y="453"/>
                    <a:pt x="0" y="1013"/>
                  </a:cubicBezTo>
                  <a:cubicBezTo>
                    <a:pt x="0" y="1572"/>
                    <a:pt x="631" y="2025"/>
                    <a:pt x="1409" y="2025"/>
                  </a:cubicBezTo>
                  <a:lnTo>
                    <a:pt x="2817" y="2025"/>
                  </a:lnTo>
                  <a:lnTo>
                    <a:pt x="2817" y="4093"/>
                  </a:lnTo>
                  <a:cubicBezTo>
                    <a:pt x="2820" y="6299"/>
                    <a:pt x="4302" y="8369"/>
                    <a:pt x="6798" y="9653"/>
                  </a:cubicBezTo>
                  <a:lnTo>
                    <a:pt x="9033" y="10800"/>
                  </a:lnTo>
                  <a:lnTo>
                    <a:pt x="6798" y="11948"/>
                  </a:lnTo>
                  <a:cubicBezTo>
                    <a:pt x="4302" y="13231"/>
                    <a:pt x="2820" y="15301"/>
                    <a:pt x="2817" y="17507"/>
                  </a:cubicBezTo>
                  <a:lnTo>
                    <a:pt x="2817" y="19575"/>
                  </a:lnTo>
                  <a:lnTo>
                    <a:pt x="1409" y="19575"/>
                  </a:lnTo>
                  <a:cubicBezTo>
                    <a:pt x="631" y="19575"/>
                    <a:pt x="0" y="20028"/>
                    <a:pt x="0" y="20588"/>
                  </a:cubicBezTo>
                  <a:cubicBezTo>
                    <a:pt x="0" y="21147"/>
                    <a:pt x="631" y="21600"/>
                    <a:pt x="1409" y="21600"/>
                  </a:cubicBezTo>
                  <a:lnTo>
                    <a:pt x="20191" y="21600"/>
                  </a:lnTo>
                  <a:cubicBezTo>
                    <a:pt x="20969" y="21600"/>
                    <a:pt x="21600" y="21147"/>
                    <a:pt x="21600" y="20588"/>
                  </a:cubicBezTo>
                  <a:cubicBezTo>
                    <a:pt x="21600" y="20028"/>
                    <a:pt x="20969" y="19575"/>
                    <a:pt x="20191" y="19575"/>
                  </a:cubicBezTo>
                  <a:close/>
                  <a:moveTo>
                    <a:pt x="5635" y="4093"/>
                  </a:moveTo>
                  <a:lnTo>
                    <a:pt x="5635" y="2025"/>
                  </a:lnTo>
                  <a:lnTo>
                    <a:pt x="15965" y="2025"/>
                  </a:lnTo>
                  <a:lnTo>
                    <a:pt x="15965" y="4093"/>
                  </a:lnTo>
                  <a:cubicBezTo>
                    <a:pt x="15965" y="5646"/>
                    <a:pt x="14922" y="7103"/>
                    <a:pt x="13165" y="8008"/>
                  </a:cubicBezTo>
                  <a:lnTo>
                    <a:pt x="10800" y="9223"/>
                  </a:lnTo>
                  <a:lnTo>
                    <a:pt x="8435" y="8008"/>
                  </a:lnTo>
                  <a:cubicBezTo>
                    <a:pt x="6678" y="7103"/>
                    <a:pt x="5635" y="5646"/>
                    <a:pt x="5635" y="4093"/>
                  </a:cubicBezTo>
                  <a:close/>
                  <a:moveTo>
                    <a:pt x="5635" y="19575"/>
                  </a:moveTo>
                  <a:lnTo>
                    <a:pt x="5635" y="17507"/>
                  </a:lnTo>
                  <a:cubicBezTo>
                    <a:pt x="5635" y="15954"/>
                    <a:pt x="6678" y="14497"/>
                    <a:pt x="8435" y="13592"/>
                  </a:cubicBezTo>
                  <a:lnTo>
                    <a:pt x="10800" y="12377"/>
                  </a:lnTo>
                  <a:lnTo>
                    <a:pt x="13165" y="13592"/>
                  </a:lnTo>
                  <a:cubicBezTo>
                    <a:pt x="14922" y="14497"/>
                    <a:pt x="15965" y="15954"/>
                    <a:pt x="15965" y="17507"/>
                  </a:cubicBezTo>
                  <a:lnTo>
                    <a:pt x="15965" y="19575"/>
                  </a:ln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60" name="Graphic 166"/>
            <p:cNvSpPr/>
            <p:nvPr/>
          </p:nvSpPr>
          <p:spPr>
            <a:xfrm>
              <a:off x="20487104" y="9157202"/>
              <a:ext cx="383229" cy="383229"/>
            </a:xfrm>
            <a:custGeom>
              <a:avLst/>
              <a:gdLst/>
              <a:ahLst/>
              <a:cxnLst>
                <a:cxn ang="0">
                  <a:pos x="wd2" y="hd2"/>
                </a:cxn>
                <a:cxn ang="5400000">
                  <a:pos x="wd2" y="hd2"/>
                </a:cxn>
                <a:cxn ang="10800000">
                  <a:pos x="wd2" y="hd2"/>
                </a:cxn>
                <a:cxn ang="16200000">
                  <a:pos x="wd2" y="hd2"/>
                </a:cxn>
              </a:cxnLst>
              <a:rect l="0" t="0" r="r" b="b"/>
              <a:pathLst>
                <a:path w="20421" h="20421" extrusionOk="0">
                  <a:moveTo>
                    <a:pt x="20142" y="18790"/>
                  </a:moveTo>
                  <a:lnTo>
                    <a:pt x="15351" y="14000"/>
                  </a:lnTo>
                  <a:cubicBezTo>
                    <a:pt x="18323" y="10282"/>
                    <a:pt x="17718" y="4859"/>
                    <a:pt x="14000" y="1887"/>
                  </a:cubicBezTo>
                  <a:cubicBezTo>
                    <a:pt x="10282" y="-1085"/>
                    <a:pt x="4859" y="-480"/>
                    <a:pt x="1887" y="3238"/>
                  </a:cubicBezTo>
                  <a:cubicBezTo>
                    <a:pt x="-1085" y="6956"/>
                    <a:pt x="-480" y="12379"/>
                    <a:pt x="3238" y="15351"/>
                  </a:cubicBezTo>
                  <a:cubicBezTo>
                    <a:pt x="6384" y="17866"/>
                    <a:pt x="10854" y="17866"/>
                    <a:pt x="14000" y="15351"/>
                  </a:cubicBezTo>
                  <a:lnTo>
                    <a:pt x="18790" y="20142"/>
                  </a:lnTo>
                  <a:cubicBezTo>
                    <a:pt x="19164" y="20515"/>
                    <a:pt x="19769" y="20515"/>
                    <a:pt x="20142" y="20142"/>
                  </a:cubicBezTo>
                  <a:cubicBezTo>
                    <a:pt x="20515" y="19769"/>
                    <a:pt x="20515" y="19164"/>
                    <a:pt x="20142" y="18790"/>
                  </a:cubicBezTo>
                  <a:close/>
                  <a:moveTo>
                    <a:pt x="1953" y="8640"/>
                  </a:moveTo>
                  <a:cubicBezTo>
                    <a:pt x="1953" y="4947"/>
                    <a:pt x="4947" y="1953"/>
                    <a:pt x="8640" y="1953"/>
                  </a:cubicBezTo>
                  <a:cubicBezTo>
                    <a:pt x="12333" y="1953"/>
                    <a:pt x="15327" y="4947"/>
                    <a:pt x="15327" y="8640"/>
                  </a:cubicBezTo>
                  <a:cubicBezTo>
                    <a:pt x="15327" y="12333"/>
                    <a:pt x="12333" y="15327"/>
                    <a:pt x="8640" y="15327"/>
                  </a:cubicBezTo>
                  <a:cubicBezTo>
                    <a:pt x="4949" y="15322"/>
                    <a:pt x="1957" y="12331"/>
                    <a:pt x="1953" y="8640"/>
                  </a:cubicBezTo>
                  <a:close/>
                  <a:moveTo>
                    <a:pt x="4819" y="9595"/>
                  </a:moveTo>
                  <a:cubicBezTo>
                    <a:pt x="4291" y="9595"/>
                    <a:pt x="3864" y="9167"/>
                    <a:pt x="3864" y="8640"/>
                  </a:cubicBezTo>
                  <a:cubicBezTo>
                    <a:pt x="3866" y="6003"/>
                    <a:pt x="6003" y="3866"/>
                    <a:pt x="8640" y="3864"/>
                  </a:cubicBezTo>
                  <a:cubicBezTo>
                    <a:pt x="9167" y="3864"/>
                    <a:pt x="9595" y="4291"/>
                    <a:pt x="9595" y="4819"/>
                  </a:cubicBezTo>
                  <a:cubicBezTo>
                    <a:pt x="9595" y="5346"/>
                    <a:pt x="9167" y="5774"/>
                    <a:pt x="8640" y="5774"/>
                  </a:cubicBezTo>
                  <a:cubicBezTo>
                    <a:pt x="7058" y="5776"/>
                    <a:pt x="5776" y="7058"/>
                    <a:pt x="5774" y="8640"/>
                  </a:cubicBezTo>
                  <a:cubicBezTo>
                    <a:pt x="5774" y="9167"/>
                    <a:pt x="5346" y="9595"/>
                    <a:pt x="4819" y="9595"/>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
        <p:nvSpPr>
          <p:cNvPr id="2090"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1678052" y="4784468"/>
            <a:ext cx="20837969" cy="1284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consectetur</a:t>
            </a:r>
            <a:r>
              <a:rPr dirty="0">
                <a:solidFill>
                  <a:schemeClr val="tx2"/>
                </a:solidFill>
              </a:rPr>
              <a:t> </a:t>
            </a:r>
            <a:r>
              <a:rPr dirty="0" err="1">
                <a:solidFill>
                  <a:schemeClr val="tx2"/>
                </a:solidFill>
              </a:rPr>
              <a:t>adipiscing</a:t>
            </a:r>
            <a:r>
              <a:rPr dirty="0">
                <a:solidFill>
                  <a:schemeClr val="tx2"/>
                </a:solidFill>
              </a:rPr>
              <a:t> </a:t>
            </a:r>
            <a:r>
              <a:rPr dirty="0" err="1">
                <a:solidFill>
                  <a:schemeClr val="tx2"/>
                </a:solidFill>
              </a:rPr>
              <a:t>elit</a:t>
            </a:r>
            <a:r>
              <a:rPr dirty="0">
                <a:solidFill>
                  <a:schemeClr val="tx2"/>
                </a:solidFill>
              </a:rPr>
              <a:t>, sed do </a:t>
            </a:r>
            <a:r>
              <a:rPr dirty="0" err="1">
                <a:solidFill>
                  <a:schemeClr val="tx2"/>
                </a:solidFill>
              </a:rPr>
              <a:t>eiusmod</a:t>
            </a:r>
            <a:r>
              <a:rPr dirty="0">
                <a:solidFill>
                  <a:schemeClr val="tx2"/>
                </a:solidFill>
              </a:rPr>
              <a:t> </a:t>
            </a:r>
            <a:r>
              <a:rPr dirty="0" err="1">
                <a:solidFill>
                  <a:schemeClr val="tx2"/>
                </a:solidFill>
              </a:rPr>
              <a:t>tempor</a:t>
            </a:r>
            <a:r>
              <a:rPr dirty="0">
                <a:solidFill>
                  <a:schemeClr val="tx2"/>
                </a:solidFill>
              </a:rPr>
              <a:t> </a:t>
            </a:r>
            <a:r>
              <a:rPr dirty="0" err="1">
                <a:solidFill>
                  <a:schemeClr val="tx2"/>
                </a:solidFill>
              </a:rPr>
              <a:t>incididunt</a:t>
            </a:r>
            <a:r>
              <a:rPr dirty="0">
                <a:solidFill>
                  <a:schemeClr val="tx2"/>
                </a:solidFill>
              </a:rPr>
              <a:t> </a:t>
            </a:r>
            <a:r>
              <a:rPr dirty="0" err="1">
                <a:solidFill>
                  <a:schemeClr val="tx2"/>
                </a:solidFill>
              </a:rPr>
              <a:t>ut</a:t>
            </a:r>
            <a:r>
              <a:rPr dirty="0">
                <a:solidFill>
                  <a:schemeClr val="tx2"/>
                </a:solidFill>
              </a:rPr>
              <a:t> </a:t>
            </a:r>
            <a:r>
              <a:rPr dirty="0" err="1">
                <a:solidFill>
                  <a:schemeClr val="tx2"/>
                </a:solidFill>
              </a:rPr>
              <a:t>labore</a:t>
            </a:r>
            <a:r>
              <a:rPr dirty="0">
                <a:solidFill>
                  <a:schemeClr val="tx2"/>
                </a:solidFill>
              </a:rPr>
              <a:t> et dolore magna </a:t>
            </a:r>
            <a:r>
              <a:rPr dirty="0" err="1">
                <a:solidFill>
                  <a:schemeClr val="tx2"/>
                </a:solidFill>
              </a:rPr>
              <a:t>aliqua</a:t>
            </a:r>
            <a:r>
              <a:rPr dirty="0">
                <a:solidFill>
                  <a:schemeClr val="tx2"/>
                </a:solidFill>
              </a:rPr>
              <a:t>. </a:t>
            </a:r>
            <a:r>
              <a:rPr dirty="0" err="1">
                <a:solidFill>
                  <a:schemeClr val="tx2"/>
                </a:solidFill>
              </a:rPr>
              <a:t>Arcu</a:t>
            </a:r>
            <a:r>
              <a:rPr dirty="0">
                <a:solidFill>
                  <a:schemeClr val="tx2"/>
                </a:solidFill>
              </a:rPr>
              <a:t> dictum </a:t>
            </a:r>
            <a:r>
              <a:rPr dirty="0" err="1">
                <a:solidFill>
                  <a:schemeClr val="tx2"/>
                </a:solidFill>
              </a:rPr>
              <a:t>varius</a:t>
            </a:r>
            <a:r>
              <a:rPr dirty="0">
                <a:solidFill>
                  <a:schemeClr val="tx2"/>
                </a:solidFill>
              </a:rPr>
              <a:t> </a:t>
            </a:r>
            <a:r>
              <a:rPr dirty="0" err="1">
                <a:solidFill>
                  <a:schemeClr val="tx2"/>
                </a:solidFill>
              </a:rPr>
              <a:t>duis</a:t>
            </a:r>
            <a:r>
              <a:rPr dirty="0">
                <a:solidFill>
                  <a:schemeClr val="tx2"/>
                </a:solidFill>
              </a:rPr>
              <a:t> at </a:t>
            </a:r>
            <a:r>
              <a:rPr dirty="0" err="1">
                <a:solidFill>
                  <a:schemeClr val="tx2"/>
                </a:solidFill>
              </a:rPr>
              <a:t>consectetur</a:t>
            </a:r>
            <a:r>
              <a:rPr dirty="0">
                <a:solidFill>
                  <a:schemeClr val="tx2"/>
                </a:solidFill>
              </a:rPr>
              <a:t> lorem </a:t>
            </a:r>
            <a:r>
              <a:rPr dirty="0" err="1">
                <a:solidFill>
                  <a:schemeClr val="tx2"/>
                </a:solidFill>
              </a:rPr>
              <a:t>donec</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maecenas</a:t>
            </a:r>
            <a:r>
              <a:rPr dirty="0">
                <a:solidFill>
                  <a:schemeClr val="tx2"/>
                </a:solidFill>
              </a:rPr>
              <a:t> </a:t>
            </a:r>
            <a:r>
              <a:rPr dirty="0" err="1">
                <a:solidFill>
                  <a:schemeClr val="tx2"/>
                </a:solidFill>
              </a:rPr>
              <a:t>volutpat</a:t>
            </a:r>
            <a:r>
              <a:rPr dirty="0">
                <a:solidFill>
                  <a:schemeClr val="tx2"/>
                </a:solidFill>
              </a:rPr>
              <a:t> </a:t>
            </a:r>
            <a:r>
              <a:rPr dirty="0" err="1">
                <a:solidFill>
                  <a:schemeClr val="tx2"/>
                </a:solidFill>
              </a:rPr>
              <a:t>blandit</a:t>
            </a:r>
            <a:r>
              <a:rPr dirty="0">
                <a:solidFill>
                  <a:schemeClr val="tx2"/>
                </a:solidFill>
              </a:rPr>
              <a:t> </a:t>
            </a:r>
            <a:r>
              <a:rPr dirty="0" err="1">
                <a:solidFill>
                  <a:schemeClr val="tx2"/>
                </a:solidFill>
              </a:rPr>
              <a:t>aliquam</a:t>
            </a:r>
            <a:r>
              <a:rPr dirty="0">
                <a:solidFill>
                  <a:schemeClr val="tx2"/>
                </a:solidFill>
              </a:rPr>
              <a:t>. </a:t>
            </a:r>
            <a:r>
              <a:rPr dirty="0" err="1">
                <a:solidFill>
                  <a:schemeClr val="tx2"/>
                </a:solidFill>
              </a:rPr>
              <a:t>Egestas</a:t>
            </a:r>
            <a:r>
              <a:rPr dirty="0">
                <a:solidFill>
                  <a:schemeClr val="tx2"/>
                </a:solidFill>
              </a:rPr>
              <a:t> </a:t>
            </a:r>
            <a:r>
              <a:rPr dirty="0" err="1">
                <a:solidFill>
                  <a:schemeClr val="tx2"/>
                </a:solidFill>
              </a:rPr>
              <a:t>quis</a:t>
            </a:r>
            <a:r>
              <a:rPr dirty="0">
                <a:solidFill>
                  <a:schemeClr val="tx2"/>
                </a:solidFill>
              </a:rPr>
              <a:t> ipsum </a:t>
            </a:r>
            <a:r>
              <a:rPr dirty="0" err="1">
                <a:solidFill>
                  <a:schemeClr val="tx2"/>
                </a:solidFill>
              </a:rPr>
              <a:t>suspendisse</a:t>
            </a:r>
            <a:r>
              <a:rPr dirty="0">
                <a:solidFill>
                  <a:schemeClr val="tx2"/>
                </a:solidFill>
              </a:rPr>
              <a:t> </a:t>
            </a:r>
            <a:r>
              <a:rPr dirty="0" err="1">
                <a:solidFill>
                  <a:schemeClr val="tx2"/>
                </a:solidFill>
              </a:rPr>
              <a:t>ultrices</a:t>
            </a:r>
            <a:r>
              <a:rPr dirty="0">
                <a:solidFill>
                  <a:schemeClr val="tx2"/>
                </a:solidFill>
              </a:rPr>
              <a:t> gravida. </a:t>
            </a:r>
            <a:r>
              <a:rPr dirty="0" err="1">
                <a:solidFill>
                  <a:schemeClr val="tx2"/>
                </a:solidFill>
              </a:rPr>
              <a:t>Curabitur</a:t>
            </a:r>
            <a:r>
              <a:rPr dirty="0">
                <a:solidFill>
                  <a:schemeClr val="tx2"/>
                </a:solidFill>
              </a:rPr>
              <a:t> gravida </a:t>
            </a:r>
            <a:r>
              <a:rPr dirty="0" err="1">
                <a:solidFill>
                  <a:schemeClr val="tx2"/>
                </a:solidFill>
              </a:rPr>
              <a:t>arcu</a:t>
            </a:r>
            <a:r>
              <a:rPr dirty="0">
                <a:solidFill>
                  <a:schemeClr val="tx2"/>
                </a:solidFill>
              </a:rPr>
              <a:t> ac </a:t>
            </a:r>
            <a:r>
              <a:rPr dirty="0" err="1">
                <a:solidFill>
                  <a:schemeClr val="tx2"/>
                </a:solidFill>
              </a:rPr>
              <a:t>tortor</a:t>
            </a:r>
            <a:r>
              <a:rPr dirty="0">
                <a:solidFill>
                  <a:schemeClr val="tx2"/>
                </a:solidFill>
              </a:rPr>
              <a:t>. Nunc non </a:t>
            </a:r>
            <a:r>
              <a:rPr dirty="0" err="1">
                <a:solidFill>
                  <a:schemeClr val="tx2"/>
                </a:solidFill>
              </a:rPr>
              <a:t>blandit</a:t>
            </a:r>
            <a:r>
              <a:rPr dirty="0">
                <a:solidFill>
                  <a:schemeClr val="tx2"/>
                </a:solidFill>
              </a:rPr>
              <a:t> </a:t>
            </a:r>
            <a:r>
              <a:rPr dirty="0" err="1">
                <a:solidFill>
                  <a:schemeClr val="tx2"/>
                </a:solidFill>
              </a:rPr>
              <a:t>massa</a:t>
            </a:r>
            <a:r>
              <a:rPr dirty="0">
                <a:solidFill>
                  <a:schemeClr val="tx2"/>
                </a:solidFill>
              </a:rPr>
              <a:t> </a:t>
            </a:r>
            <a:r>
              <a:rPr dirty="0" err="1">
                <a:solidFill>
                  <a:schemeClr val="tx2"/>
                </a:solidFill>
              </a:rPr>
              <a:t>ultricies</a:t>
            </a:r>
            <a:r>
              <a:rPr dirty="0">
                <a:solidFill>
                  <a:schemeClr val="tx2"/>
                </a:solidFill>
              </a:rPr>
              <a:t> </a:t>
            </a:r>
            <a:r>
              <a:rPr dirty="0" err="1">
                <a:solidFill>
                  <a:schemeClr val="tx2"/>
                </a:solidFill>
              </a:rPr>
              <a:t>tristique</a:t>
            </a:r>
            <a:r>
              <a:rPr dirty="0">
                <a:solidFill>
                  <a:schemeClr val="tx2"/>
                </a:solidFill>
              </a:rPr>
              <a:t> </a:t>
            </a:r>
            <a:r>
              <a:rPr dirty="0" err="1">
                <a:solidFill>
                  <a:schemeClr val="tx2"/>
                </a:solidFill>
              </a:rPr>
              <a:t>nulla</a:t>
            </a:r>
            <a:r>
              <a:rPr dirty="0">
                <a:solidFill>
                  <a:schemeClr val="tx2"/>
                </a:solidFill>
              </a:rPr>
              <a:t>. Fermentum </a:t>
            </a:r>
            <a:r>
              <a:rPr dirty="0" err="1">
                <a:solidFill>
                  <a:schemeClr val="tx2"/>
                </a:solidFill>
              </a:rPr>
              <a:t>leo</a:t>
            </a:r>
            <a:r>
              <a:rPr dirty="0">
                <a:solidFill>
                  <a:schemeClr val="tx2"/>
                </a:solidFill>
              </a:rPr>
              <a:t> vel </a:t>
            </a:r>
            <a:r>
              <a:rPr dirty="0" err="1">
                <a:solidFill>
                  <a:schemeClr val="tx2"/>
                </a:solidFill>
              </a:rPr>
              <a:t>orci</a:t>
            </a:r>
            <a:r>
              <a:rPr dirty="0">
                <a:solidFill>
                  <a:schemeClr val="tx2"/>
                </a:solidFill>
              </a:rPr>
              <a:t> porta non.</a:t>
            </a:r>
          </a:p>
        </p:txBody>
      </p:sp>
      <p:grpSp>
        <p:nvGrpSpPr>
          <p:cNvPr id="10" name="Group 9">
            <a:extLst>
              <a:ext uri="{FF2B5EF4-FFF2-40B4-BE49-F238E27FC236}">
                <a16:creationId xmlns:a16="http://schemas.microsoft.com/office/drawing/2014/main" id="{269B59FC-F39F-A040-8205-BAFFEFBA1E43}"/>
              </a:ext>
            </a:extLst>
          </p:cNvPr>
          <p:cNvGrpSpPr/>
          <p:nvPr/>
        </p:nvGrpSpPr>
        <p:grpSpPr>
          <a:xfrm>
            <a:off x="1626336" y="2567211"/>
            <a:ext cx="10102124" cy="1867792"/>
            <a:chOff x="1626336" y="2567211"/>
            <a:chExt cx="10102124" cy="1867792"/>
          </a:xfrm>
        </p:grpSpPr>
        <p:sp>
          <p:nvSpPr>
            <p:cNvPr id="2089" name="Timeline template"/>
            <p:cNvSpPr txBox="1"/>
            <p:nvPr/>
          </p:nvSpPr>
          <p:spPr>
            <a:xfrm>
              <a:off x="1626336" y="3101305"/>
              <a:ext cx="1010212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Timeline template</a:t>
              </a:r>
            </a:p>
          </p:txBody>
        </p:sp>
        <p:grpSp>
          <p:nvGrpSpPr>
            <p:cNvPr id="2093" name="Group"/>
            <p:cNvGrpSpPr/>
            <p:nvPr/>
          </p:nvGrpSpPr>
          <p:grpSpPr>
            <a:xfrm>
              <a:off x="1719469" y="2567211"/>
              <a:ext cx="3439936" cy="337336"/>
              <a:chOff x="0" y="-45443"/>
              <a:chExt cx="3439934" cy="337335"/>
            </a:xfrm>
          </p:grpSpPr>
          <p:sp>
            <p:nvSpPr>
              <p:cNvPr id="209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092" name="Subtitle Text"/>
              <p:cNvSpPr/>
              <p:nvPr/>
            </p:nvSpPr>
            <p:spPr>
              <a:xfrm>
                <a:off x="98608" y="-45443"/>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090"/>
                                        </p:tgtEl>
                                        <p:attrNameLst>
                                          <p:attrName>style.visibility</p:attrName>
                                        </p:attrNameLst>
                                      </p:cBhvr>
                                      <p:to>
                                        <p:strVal val="visible"/>
                                      </p:to>
                                    </p:set>
                                    <p:anim calcmode="lin" valueType="num">
                                      <p:cBhvr additive="base">
                                        <p:cTn id="13" dur="500" fill="hold"/>
                                        <p:tgtEl>
                                          <p:spTgt spid="2090"/>
                                        </p:tgtEl>
                                        <p:attrNameLst>
                                          <p:attrName>ppt_x</p:attrName>
                                        </p:attrNameLst>
                                      </p:cBhvr>
                                      <p:tavLst>
                                        <p:tav tm="0">
                                          <p:val>
                                            <p:strVal val="1+#ppt_w/2"/>
                                          </p:val>
                                        </p:tav>
                                        <p:tav tm="100000">
                                          <p:val>
                                            <p:strVal val="#ppt_x"/>
                                          </p:val>
                                        </p:tav>
                                      </p:tavLst>
                                    </p:anim>
                                    <p:anim calcmode="lin" valueType="num">
                                      <p:cBhvr additive="base">
                                        <p:cTn id="14" dur="500" fill="hold"/>
                                        <p:tgtEl>
                                          <p:spTgt spid="20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1000"/>
                                        <p:tgtEl>
                                          <p:spTgt spid="6"/>
                                        </p:tgtEl>
                                      </p:cBhvr>
                                    </p:animEffect>
                                    <p:anim calcmode="lin" valueType="num">
                                      <p:cBhvr>
                                        <p:cTn id="68" dur="1000" fill="hold"/>
                                        <p:tgtEl>
                                          <p:spTgt spid="6"/>
                                        </p:tgtEl>
                                        <p:attrNameLst>
                                          <p:attrName>ppt_x</p:attrName>
                                        </p:attrNameLst>
                                      </p:cBhvr>
                                      <p:tavLst>
                                        <p:tav tm="0">
                                          <p:val>
                                            <p:strVal val="#ppt_x"/>
                                          </p:val>
                                        </p:tav>
                                        <p:tav tm="100000">
                                          <p:val>
                                            <p:strVal val="#ppt_x"/>
                                          </p:val>
                                        </p:tav>
                                      </p:tavLst>
                                    </p:anim>
                                    <p:anim calcmode="lin" valueType="num">
                                      <p:cBhvr>
                                        <p:cTn id="6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93</a:t>
            </a:fld>
            <a:endParaRPr/>
          </a:p>
        </p:txBody>
      </p:sp>
      <p:sp>
        <p:nvSpPr>
          <p:cNvPr id="2096" name="Shape"/>
          <p:cNvSpPr/>
          <p:nvPr/>
        </p:nvSpPr>
        <p:spPr>
          <a:xfrm>
            <a:off x="1754008" y="10995370"/>
            <a:ext cx="20875984" cy="493782"/>
          </a:xfrm>
          <a:custGeom>
            <a:avLst/>
            <a:gdLst/>
            <a:ahLst/>
            <a:cxnLst>
              <a:cxn ang="0">
                <a:pos x="wd2" y="hd2"/>
              </a:cxn>
              <a:cxn ang="5400000">
                <a:pos x="wd2" y="hd2"/>
              </a:cxn>
              <a:cxn ang="10800000">
                <a:pos x="wd2" y="hd2"/>
              </a:cxn>
              <a:cxn ang="16200000">
                <a:pos x="wd2" y="hd2"/>
              </a:cxn>
            </a:cxnLst>
            <a:rect l="0" t="0" r="r" b="b"/>
            <a:pathLst>
              <a:path w="21594" h="21347" extrusionOk="0">
                <a:moveTo>
                  <a:pt x="21191" y="0"/>
                </a:moveTo>
                <a:cubicBezTo>
                  <a:pt x="21174" y="-4"/>
                  <a:pt x="21157" y="166"/>
                  <a:pt x="21142" y="525"/>
                </a:cubicBezTo>
                <a:cubicBezTo>
                  <a:pt x="21110" y="1281"/>
                  <a:pt x="21090" y="2709"/>
                  <a:pt x="21091" y="4239"/>
                </a:cubicBezTo>
                <a:lnTo>
                  <a:pt x="21091" y="6281"/>
                </a:lnTo>
                <a:lnTo>
                  <a:pt x="161" y="6281"/>
                </a:lnTo>
                <a:cubicBezTo>
                  <a:pt x="138" y="6281"/>
                  <a:pt x="120" y="6268"/>
                  <a:pt x="105" y="6300"/>
                </a:cubicBezTo>
                <a:cubicBezTo>
                  <a:pt x="90" y="6333"/>
                  <a:pt x="79" y="6401"/>
                  <a:pt x="69" y="6534"/>
                </a:cubicBezTo>
                <a:cubicBezTo>
                  <a:pt x="40" y="6979"/>
                  <a:pt x="17" y="7946"/>
                  <a:pt x="7" y="9159"/>
                </a:cubicBezTo>
                <a:cubicBezTo>
                  <a:pt x="2" y="9638"/>
                  <a:pt x="0" y="10145"/>
                  <a:pt x="0" y="10656"/>
                </a:cubicBezTo>
                <a:cubicBezTo>
                  <a:pt x="0" y="11175"/>
                  <a:pt x="3" y="11689"/>
                  <a:pt x="7" y="12173"/>
                </a:cubicBezTo>
                <a:cubicBezTo>
                  <a:pt x="18" y="13388"/>
                  <a:pt x="41" y="14354"/>
                  <a:pt x="70" y="14798"/>
                </a:cubicBezTo>
                <a:cubicBezTo>
                  <a:pt x="79" y="14931"/>
                  <a:pt x="90" y="14999"/>
                  <a:pt x="105" y="15031"/>
                </a:cubicBezTo>
                <a:cubicBezTo>
                  <a:pt x="120" y="15064"/>
                  <a:pt x="138" y="15070"/>
                  <a:pt x="161" y="15070"/>
                </a:cubicBezTo>
                <a:lnTo>
                  <a:pt x="21091" y="15070"/>
                </a:lnTo>
                <a:lnTo>
                  <a:pt x="21091" y="17462"/>
                </a:lnTo>
                <a:cubicBezTo>
                  <a:pt x="21092" y="18695"/>
                  <a:pt x="21106" y="19865"/>
                  <a:pt x="21130" y="20593"/>
                </a:cubicBezTo>
                <a:cubicBezTo>
                  <a:pt x="21160" y="21497"/>
                  <a:pt x="21200" y="21596"/>
                  <a:pt x="21232" y="20846"/>
                </a:cubicBezTo>
                <a:lnTo>
                  <a:pt x="21534" y="14584"/>
                </a:lnTo>
                <a:cubicBezTo>
                  <a:pt x="21576" y="13744"/>
                  <a:pt x="21600" y="11853"/>
                  <a:pt x="21593" y="9937"/>
                </a:cubicBezTo>
                <a:cubicBezTo>
                  <a:pt x="21590" y="9212"/>
                  <a:pt x="21582" y="8547"/>
                  <a:pt x="21571" y="7992"/>
                </a:cubicBezTo>
                <a:cubicBezTo>
                  <a:pt x="21560" y="7434"/>
                  <a:pt x="21547" y="6973"/>
                  <a:pt x="21531" y="6689"/>
                </a:cubicBezTo>
                <a:lnTo>
                  <a:pt x="21239" y="564"/>
                </a:lnTo>
                <a:cubicBezTo>
                  <a:pt x="21224" y="196"/>
                  <a:pt x="21207" y="4"/>
                  <a:pt x="21191" y="0"/>
                </a:cubicBezTo>
                <a:close/>
              </a:path>
            </a:pathLst>
          </a:custGeom>
          <a:solidFill>
            <a:schemeClr val="accent6">
              <a:alpha val="28000"/>
            </a:schemeClr>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2" name="Group 1">
            <a:extLst>
              <a:ext uri="{FF2B5EF4-FFF2-40B4-BE49-F238E27FC236}">
                <a16:creationId xmlns:a16="http://schemas.microsoft.com/office/drawing/2014/main" id="{E0F7F25C-06D4-AF4D-97DC-30FBD246B22E}"/>
              </a:ext>
            </a:extLst>
          </p:cNvPr>
          <p:cNvGrpSpPr/>
          <p:nvPr/>
        </p:nvGrpSpPr>
        <p:grpSpPr>
          <a:xfrm>
            <a:off x="2542639" y="4666974"/>
            <a:ext cx="4434272" cy="6767666"/>
            <a:chOff x="2542639" y="4666974"/>
            <a:chExt cx="4434272" cy="6767666"/>
          </a:xfrm>
        </p:grpSpPr>
        <p:sp>
          <p:nvSpPr>
            <p:cNvPr id="2097" name="Circle"/>
            <p:cNvSpPr/>
            <p:nvPr/>
          </p:nvSpPr>
          <p:spPr>
            <a:xfrm>
              <a:off x="2542639" y="4666974"/>
              <a:ext cx="4434272" cy="4434272"/>
            </a:xfrm>
            <a:prstGeom prst="ellipse">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01" name="January"/>
            <p:cNvSpPr txBox="1"/>
            <p:nvPr/>
          </p:nvSpPr>
          <p:spPr>
            <a:xfrm>
              <a:off x="3270744" y="5936920"/>
              <a:ext cx="2978064"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January</a:t>
              </a:r>
            </a:p>
          </p:txBody>
        </p:sp>
        <p:sp>
          <p:nvSpPr>
            <p:cNvPr id="2102" name="Lorem ipsum dolor sit amet, consectetur adipiscing elit, sed do eiusmod tempor"/>
            <p:cNvSpPr txBox="1"/>
            <p:nvPr/>
          </p:nvSpPr>
          <p:spPr>
            <a:xfrm>
              <a:off x="3109346" y="6607225"/>
              <a:ext cx="3300860" cy="16902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2104" name="Graphic 164"/>
            <p:cNvSpPr/>
            <p:nvPr/>
          </p:nvSpPr>
          <p:spPr>
            <a:xfrm>
              <a:off x="4568559" y="5346863"/>
              <a:ext cx="382432" cy="382645"/>
            </a:xfrm>
            <a:custGeom>
              <a:avLst/>
              <a:gdLst/>
              <a:ahLst/>
              <a:cxnLst>
                <a:cxn ang="0">
                  <a:pos x="wd2" y="hd2"/>
                </a:cxn>
                <a:cxn ang="5400000">
                  <a:pos x="wd2" y="hd2"/>
                </a:cxn>
                <a:cxn ang="10800000">
                  <a:pos x="wd2" y="hd2"/>
                </a:cxn>
                <a:cxn ang="16200000">
                  <a:pos x="wd2" y="hd2"/>
                </a:cxn>
              </a:cxnLst>
              <a:rect l="0" t="0" r="r" b="b"/>
              <a:pathLst>
                <a:path w="20452" h="21560" extrusionOk="0">
                  <a:moveTo>
                    <a:pt x="3465" y="21560"/>
                  </a:moveTo>
                  <a:cubicBezTo>
                    <a:pt x="3411" y="21560"/>
                    <a:pt x="3356" y="21560"/>
                    <a:pt x="3301" y="21560"/>
                  </a:cubicBezTo>
                  <a:cubicBezTo>
                    <a:pt x="2314" y="21507"/>
                    <a:pt x="1394" y="21019"/>
                    <a:pt x="766" y="20216"/>
                  </a:cubicBezTo>
                  <a:cubicBezTo>
                    <a:pt x="-363" y="18704"/>
                    <a:pt x="-231" y="16539"/>
                    <a:pt x="1072" y="15192"/>
                  </a:cubicBezTo>
                  <a:lnTo>
                    <a:pt x="6232" y="9757"/>
                  </a:lnTo>
                  <a:cubicBezTo>
                    <a:pt x="6831" y="9158"/>
                    <a:pt x="7159" y="8317"/>
                    <a:pt x="7133" y="7447"/>
                  </a:cubicBezTo>
                  <a:cubicBezTo>
                    <a:pt x="6895" y="3593"/>
                    <a:pt x="9668" y="266"/>
                    <a:pt x="13326" y="15"/>
                  </a:cubicBezTo>
                  <a:cubicBezTo>
                    <a:pt x="14129" y="-40"/>
                    <a:pt x="14936" y="59"/>
                    <a:pt x="15706" y="309"/>
                  </a:cubicBezTo>
                  <a:cubicBezTo>
                    <a:pt x="16213" y="466"/>
                    <a:pt x="16504" y="1028"/>
                    <a:pt x="16355" y="1563"/>
                  </a:cubicBezTo>
                  <a:cubicBezTo>
                    <a:pt x="16309" y="1725"/>
                    <a:pt x="16226" y="1873"/>
                    <a:pt x="16113" y="1992"/>
                  </a:cubicBezTo>
                  <a:lnTo>
                    <a:pt x="12998" y="5273"/>
                  </a:lnTo>
                  <a:lnTo>
                    <a:pt x="13509" y="7293"/>
                  </a:lnTo>
                  <a:lnTo>
                    <a:pt x="15426" y="7832"/>
                  </a:lnTo>
                  <a:lnTo>
                    <a:pt x="18558" y="4533"/>
                  </a:lnTo>
                  <a:cubicBezTo>
                    <a:pt x="18931" y="4137"/>
                    <a:pt x="19538" y="4135"/>
                    <a:pt x="19914" y="4528"/>
                  </a:cubicBezTo>
                  <a:cubicBezTo>
                    <a:pt x="20027" y="4646"/>
                    <a:pt x="20110" y="4792"/>
                    <a:pt x="20156" y="4952"/>
                  </a:cubicBezTo>
                  <a:cubicBezTo>
                    <a:pt x="21237" y="8655"/>
                    <a:pt x="19264" y="12581"/>
                    <a:pt x="15749" y="13720"/>
                  </a:cubicBezTo>
                  <a:cubicBezTo>
                    <a:pt x="14970" y="13972"/>
                    <a:pt x="14153" y="14072"/>
                    <a:pt x="13339" y="14014"/>
                  </a:cubicBezTo>
                  <a:cubicBezTo>
                    <a:pt x="12573" y="13968"/>
                    <a:pt x="11824" y="14272"/>
                    <a:pt x="11285" y="14849"/>
                  </a:cubicBezTo>
                  <a:lnTo>
                    <a:pt x="5937" y="20481"/>
                  </a:lnTo>
                  <a:cubicBezTo>
                    <a:pt x="5281" y="21171"/>
                    <a:pt x="4392" y="21559"/>
                    <a:pt x="3465" y="21560"/>
                  </a:cubicBezTo>
                  <a:close/>
                  <a:moveTo>
                    <a:pt x="13335" y="2061"/>
                  </a:moveTo>
                  <a:cubicBezTo>
                    <a:pt x="10781" y="2282"/>
                    <a:pt x="8869" y="4626"/>
                    <a:pt x="9046" y="7320"/>
                  </a:cubicBezTo>
                  <a:cubicBezTo>
                    <a:pt x="9108" y="8769"/>
                    <a:pt x="8577" y="10176"/>
                    <a:pt x="7588" y="11185"/>
                  </a:cubicBezTo>
                  <a:lnTo>
                    <a:pt x="2428" y="16620"/>
                  </a:lnTo>
                  <a:cubicBezTo>
                    <a:pt x="1818" y="17229"/>
                    <a:pt x="1739" y="18223"/>
                    <a:pt x="2245" y="18930"/>
                  </a:cubicBezTo>
                  <a:cubicBezTo>
                    <a:pt x="2797" y="19641"/>
                    <a:pt x="3792" y="19745"/>
                    <a:pt x="4467" y="19163"/>
                  </a:cubicBezTo>
                  <a:cubicBezTo>
                    <a:pt x="4507" y="19128"/>
                    <a:pt x="4546" y="19092"/>
                    <a:pt x="4583" y="19053"/>
                  </a:cubicBezTo>
                  <a:lnTo>
                    <a:pt x="9929" y="13421"/>
                  </a:lnTo>
                  <a:cubicBezTo>
                    <a:pt x="10860" y="12433"/>
                    <a:pt x="12149" y="11915"/>
                    <a:pt x="13468" y="11998"/>
                  </a:cubicBezTo>
                  <a:cubicBezTo>
                    <a:pt x="16045" y="12183"/>
                    <a:pt x="18289" y="10159"/>
                    <a:pt x="18511" y="7447"/>
                  </a:cubicBezTo>
                  <a:lnTo>
                    <a:pt x="16394" y="9677"/>
                  </a:lnTo>
                  <a:cubicBezTo>
                    <a:pt x="16152" y="9933"/>
                    <a:pt x="15799" y="10032"/>
                    <a:pt x="15468" y="9939"/>
                  </a:cubicBezTo>
                  <a:lnTo>
                    <a:pt x="12480" y="9095"/>
                  </a:lnTo>
                  <a:cubicBezTo>
                    <a:pt x="12150" y="9002"/>
                    <a:pt x="11891" y="8729"/>
                    <a:pt x="11803" y="8380"/>
                  </a:cubicBezTo>
                  <a:lnTo>
                    <a:pt x="11002" y="5233"/>
                  </a:lnTo>
                  <a:cubicBezTo>
                    <a:pt x="10913" y="4884"/>
                    <a:pt x="11008" y="4512"/>
                    <a:pt x="11250" y="42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17" name="Line"/>
            <p:cNvSpPr/>
            <p:nvPr/>
          </p:nvSpPr>
          <p:spPr>
            <a:xfrm>
              <a:off x="4772474" y="9161688"/>
              <a:ext cx="0" cy="1842053"/>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2118" name="Circle"/>
            <p:cNvSpPr/>
            <p:nvPr/>
          </p:nvSpPr>
          <p:spPr>
            <a:xfrm>
              <a:off x="4592799" y="11075286"/>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19" name="1"/>
            <p:cNvSpPr txBox="1"/>
            <p:nvPr/>
          </p:nvSpPr>
          <p:spPr>
            <a:xfrm>
              <a:off x="4642020" y="11064183"/>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3" name="Group 2">
            <a:extLst>
              <a:ext uri="{FF2B5EF4-FFF2-40B4-BE49-F238E27FC236}">
                <a16:creationId xmlns:a16="http://schemas.microsoft.com/office/drawing/2014/main" id="{4E7AA7DA-D22E-0F48-BD46-4823B6DDB9FF}"/>
              </a:ext>
            </a:extLst>
          </p:cNvPr>
          <p:cNvGrpSpPr/>
          <p:nvPr/>
        </p:nvGrpSpPr>
        <p:grpSpPr>
          <a:xfrm>
            <a:off x="7497455" y="4666974"/>
            <a:ext cx="4434273" cy="6767666"/>
            <a:chOff x="7497455" y="4666974"/>
            <a:chExt cx="4434273" cy="6767666"/>
          </a:xfrm>
        </p:grpSpPr>
        <p:sp>
          <p:nvSpPr>
            <p:cNvPr id="2098" name="Circle"/>
            <p:cNvSpPr/>
            <p:nvPr/>
          </p:nvSpPr>
          <p:spPr>
            <a:xfrm>
              <a:off x="7497455" y="4666974"/>
              <a:ext cx="4434273" cy="4434272"/>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07" name="Graphic 30"/>
            <p:cNvSpPr/>
            <p:nvPr/>
          </p:nvSpPr>
          <p:spPr>
            <a:xfrm>
              <a:off x="9565222" y="5347229"/>
              <a:ext cx="382403" cy="382413"/>
            </a:xfrm>
            <a:custGeom>
              <a:avLst/>
              <a:gdLst/>
              <a:ahLst/>
              <a:cxnLst>
                <a:cxn ang="0">
                  <a:pos x="wd2" y="hd2"/>
                </a:cxn>
                <a:cxn ang="5400000">
                  <a:pos x="wd2" y="hd2"/>
                </a:cxn>
                <a:cxn ang="10800000">
                  <a:pos x="wd2" y="hd2"/>
                </a:cxn>
                <a:cxn ang="16200000">
                  <a:pos x="wd2" y="hd2"/>
                </a:cxn>
              </a:cxnLst>
              <a:rect l="0" t="0" r="r" b="b"/>
              <a:pathLst>
                <a:path w="21345" h="21345" extrusionOk="0">
                  <a:moveTo>
                    <a:pt x="20582" y="3038"/>
                  </a:moveTo>
                  <a:lnTo>
                    <a:pt x="18308" y="764"/>
                  </a:lnTo>
                  <a:cubicBezTo>
                    <a:pt x="17289" y="-254"/>
                    <a:pt x="15638" y="-254"/>
                    <a:pt x="14620" y="764"/>
                  </a:cubicBezTo>
                  <a:lnTo>
                    <a:pt x="12774" y="2608"/>
                  </a:lnTo>
                  <a:cubicBezTo>
                    <a:pt x="12275" y="2382"/>
                    <a:pt x="11688" y="2603"/>
                    <a:pt x="11461" y="3102"/>
                  </a:cubicBezTo>
                  <a:cubicBezTo>
                    <a:pt x="11343" y="3363"/>
                    <a:pt x="11343" y="3662"/>
                    <a:pt x="11462" y="3922"/>
                  </a:cubicBezTo>
                  <a:lnTo>
                    <a:pt x="9594" y="5790"/>
                  </a:lnTo>
                  <a:cubicBezTo>
                    <a:pt x="9095" y="5563"/>
                    <a:pt x="8507" y="5784"/>
                    <a:pt x="8281" y="6283"/>
                  </a:cubicBezTo>
                  <a:cubicBezTo>
                    <a:pt x="8162" y="6543"/>
                    <a:pt x="8162" y="6842"/>
                    <a:pt x="8280" y="7103"/>
                  </a:cubicBezTo>
                  <a:lnTo>
                    <a:pt x="293" y="15090"/>
                  </a:lnTo>
                  <a:cubicBezTo>
                    <a:pt x="105" y="15278"/>
                    <a:pt x="0" y="15532"/>
                    <a:pt x="0" y="15798"/>
                  </a:cubicBezTo>
                  <a:lnTo>
                    <a:pt x="0" y="20345"/>
                  </a:lnTo>
                  <a:cubicBezTo>
                    <a:pt x="0" y="20898"/>
                    <a:pt x="448" y="21346"/>
                    <a:pt x="1001" y="21346"/>
                  </a:cubicBezTo>
                  <a:lnTo>
                    <a:pt x="5548" y="21346"/>
                  </a:lnTo>
                  <a:cubicBezTo>
                    <a:pt x="5814" y="21346"/>
                    <a:pt x="6068" y="21241"/>
                    <a:pt x="6256" y="21053"/>
                  </a:cubicBezTo>
                  <a:lnTo>
                    <a:pt x="14241" y="13068"/>
                  </a:lnTo>
                  <a:cubicBezTo>
                    <a:pt x="14740" y="13294"/>
                    <a:pt x="15327" y="13073"/>
                    <a:pt x="15554" y="12574"/>
                  </a:cubicBezTo>
                  <a:cubicBezTo>
                    <a:pt x="15672" y="12314"/>
                    <a:pt x="15672" y="12015"/>
                    <a:pt x="15553" y="11755"/>
                  </a:cubicBezTo>
                  <a:lnTo>
                    <a:pt x="17421" y="9887"/>
                  </a:lnTo>
                  <a:cubicBezTo>
                    <a:pt x="17920" y="10113"/>
                    <a:pt x="18508" y="9893"/>
                    <a:pt x="18734" y="9394"/>
                  </a:cubicBezTo>
                  <a:cubicBezTo>
                    <a:pt x="18853" y="9133"/>
                    <a:pt x="18853" y="8835"/>
                    <a:pt x="18735" y="8574"/>
                  </a:cubicBezTo>
                  <a:lnTo>
                    <a:pt x="20579" y="6729"/>
                  </a:lnTo>
                  <a:cubicBezTo>
                    <a:pt x="21599" y="5710"/>
                    <a:pt x="21600" y="4058"/>
                    <a:pt x="20582" y="3038"/>
                  </a:cubicBezTo>
                  <a:close/>
                  <a:moveTo>
                    <a:pt x="12826" y="5387"/>
                  </a:moveTo>
                  <a:lnTo>
                    <a:pt x="15961" y="8523"/>
                  </a:lnTo>
                  <a:lnTo>
                    <a:pt x="14192" y="10292"/>
                  </a:lnTo>
                  <a:lnTo>
                    <a:pt x="11057" y="7157"/>
                  </a:lnTo>
                  <a:close/>
                  <a:moveTo>
                    <a:pt x="5137" y="19345"/>
                  </a:moveTo>
                  <a:lnTo>
                    <a:pt x="3602" y="19345"/>
                  </a:lnTo>
                  <a:lnTo>
                    <a:pt x="2001" y="17748"/>
                  </a:lnTo>
                  <a:lnTo>
                    <a:pt x="2001" y="16209"/>
                  </a:lnTo>
                  <a:lnTo>
                    <a:pt x="9642" y="8571"/>
                  </a:lnTo>
                  <a:lnTo>
                    <a:pt x="12777" y="11707"/>
                  </a:lnTo>
                  <a:close/>
                  <a:moveTo>
                    <a:pt x="19167" y="5311"/>
                  </a:moveTo>
                  <a:lnTo>
                    <a:pt x="17373" y="7105"/>
                  </a:lnTo>
                  <a:lnTo>
                    <a:pt x="14238" y="3970"/>
                  </a:lnTo>
                  <a:lnTo>
                    <a:pt x="16032" y="2176"/>
                  </a:lnTo>
                  <a:cubicBezTo>
                    <a:pt x="16268" y="1939"/>
                    <a:pt x="16652" y="1939"/>
                    <a:pt x="16889" y="2175"/>
                  </a:cubicBezTo>
                  <a:cubicBezTo>
                    <a:pt x="16890" y="2175"/>
                    <a:pt x="16890" y="2176"/>
                    <a:pt x="16890" y="2176"/>
                  </a:cubicBezTo>
                  <a:lnTo>
                    <a:pt x="19164" y="4450"/>
                  </a:lnTo>
                  <a:cubicBezTo>
                    <a:pt x="19403" y="4686"/>
                    <a:pt x="19405" y="5071"/>
                    <a:pt x="19169" y="5310"/>
                  </a:cubicBezTo>
                  <a:cubicBezTo>
                    <a:pt x="19168" y="5310"/>
                    <a:pt x="19167" y="5311"/>
                    <a:pt x="19167" y="5311"/>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08" name="February"/>
            <p:cNvSpPr txBox="1"/>
            <p:nvPr/>
          </p:nvSpPr>
          <p:spPr>
            <a:xfrm>
              <a:off x="8225560" y="5936920"/>
              <a:ext cx="2978064"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February</a:t>
              </a:r>
            </a:p>
          </p:txBody>
        </p:sp>
        <p:sp>
          <p:nvSpPr>
            <p:cNvPr id="2109" name="Lorem ipsum dolor sit amet, consectetur adipiscing elit, sed do eiusmod tempor"/>
            <p:cNvSpPr txBox="1"/>
            <p:nvPr/>
          </p:nvSpPr>
          <p:spPr>
            <a:xfrm>
              <a:off x="8064162" y="6607225"/>
              <a:ext cx="3300860" cy="16902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r>
                <a:rPr dirty="0">
                  <a:solidFill>
                    <a:schemeClr val="bg2"/>
                  </a:solidFill>
                </a:rPr>
                <a:t>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 sed do </a:t>
              </a:r>
              <a:r>
                <a:rPr dirty="0" err="1">
                  <a:solidFill>
                    <a:schemeClr val="bg2"/>
                  </a:solidFill>
                </a:rPr>
                <a:t>eiusmod</a:t>
              </a:r>
              <a:r>
                <a:rPr dirty="0">
                  <a:solidFill>
                    <a:schemeClr val="bg2"/>
                  </a:solidFill>
                </a:rPr>
                <a:t> </a:t>
              </a:r>
              <a:r>
                <a:rPr dirty="0" err="1">
                  <a:solidFill>
                    <a:schemeClr val="bg2"/>
                  </a:solidFill>
                </a:rPr>
                <a:t>tempor</a:t>
              </a:r>
              <a:endParaRPr dirty="0">
                <a:solidFill>
                  <a:schemeClr val="bg2"/>
                </a:solidFill>
              </a:endParaRPr>
            </a:p>
          </p:txBody>
        </p:sp>
        <p:sp>
          <p:nvSpPr>
            <p:cNvPr id="2122" name="Line"/>
            <p:cNvSpPr/>
            <p:nvPr/>
          </p:nvSpPr>
          <p:spPr>
            <a:xfrm>
              <a:off x="9711670" y="9161688"/>
              <a:ext cx="0" cy="1842053"/>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2123" name="Circle"/>
            <p:cNvSpPr/>
            <p:nvPr/>
          </p:nvSpPr>
          <p:spPr>
            <a:xfrm>
              <a:off x="9531994" y="11075286"/>
              <a:ext cx="359356"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24" name="2"/>
            <p:cNvSpPr txBox="1"/>
            <p:nvPr/>
          </p:nvSpPr>
          <p:spPr>
            <a:xfrm>
              <a:off x="9591858" y="11064183"/>
              <a:ext cx="260908"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grpSp>
      <p:grpSp>
        <p:nvGrpSpPr>
          <p:cNvPr id="4" name="Group 3">
            <a:extLst>
              <a:ext uri="{FF2B5EF4-FFF2-40B4-BE49-F238E27FC236}">
                <a16:creationId xmlns:a16="http://schemas.microsoft.com/office/drawing/2014/main" id="{EFC0014E-5C1B-EB4B-B268-5D29B61846E7}"/>
              </a:ext>
            </a:extLst>
          </p:cNvPr>
          <p:cNvGrpSpPr/>
          <p:nvPr/>
        </p:nvGrpSpPr>
        <p:grpSpPr>
          <a:xfrm>
            <a:off x="12452272" y="4666974"/>
            <a:ext cx="4434273" cy="6767666"/>
            <a:chOff x="12452272" y="4666974"/>
            <a:chExt cx="4434273" cy="6767666"/>
          </a:xfrm>
        </p:grpSpPr>
        <p:sp>
          <p:nvSpPr>
            <p:cNvPr id="2099" name="Circle"/>
            <p:cNvSpPr/>
            <p:nvPr/>
          </p:nvSpPr>
          <p:spPr>
            <a:xfrm>
              <a:off x="12452272" y="4666974"/>
              <a:ext cx="4434273" cy="4434272"/>
            </a:xfrm>
            <a:prstGeom prst="ellipse">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05" name="Graphic 136"/>
            <p:cNvSpPr/>
            <p:nvPr/>
          </p:nvSpPr>
          <p:spPr>
            <a:xfrm>
              <a:off x="14513218" y="5361414"/>
              <a:ext cx="312382" cy="378942"/>
            </a:xfrm>
            <a:custGeom>
              <a:avLst/>
              <a:gdLst/>
              <a:ahLst/>
              <a:cxnLst>
                <a:cxn ang="0">
                  <a:pos x="wd2" y="hd2"/>
                </a:cxn>
                <a:cxn ang="5400000">
                  <a:pos x="wd2" y="hd2"/>
                </a:cxn>
                <a:cxn ang="10800000">
                  <a:pos x="wd2" y="hd2"/>
                </a:cxn>
                <a:cxn ang="16200000">
                  <a:pos x="wd2" y="hd2"/>
                </a:cxn>
              </a:cxnLst>
              <a:rect l="0" t="0" r="r" b="b"/>
              <a:pathLst>
                <a:path w="20925" h="21449" extrusionOk="0">
                  <a:moveTo>
                    <a:pt x="7290" y="21449"/>
                  </a:moveTo>
                  <a:cubicBezTo>
                    <a:pt x="7188" y="21449"/>
                    <a:pt x="7086" y="21437"/>
                    <a:pt x="6986" y="21416"/>
                  </a:cubicBezTo>
                  <a:cubicBezTo>
                    <a:pt x="4352" y="20828"/>
                    <a:pt x="2729" y="19128"/>
                    <a:pt x="1610" y="17713"/>
                  </a:cubicBezTo>
                  <a:cubicBezTo>
                    <a:pt x="151" y="15796"/>
                    <a:pt x="-343" y="13465"/>
                    <a:pt x="238" y="11239"/>
                  </a:cubicBezTo>
                  <a:cubicBezTo>
                    <a:pt x="820" y="9612"/>
                    <a:pt x="1774" y="8098"/>
                    <a:pt x="3047" y="6783"/>
                  </a:cubicBezTo>
                  <a:lnTo>
                    <a:pt x="3301" y="6483"/>
                  </a:lnTo>
                  <a:cubicBezTo>
                    <a:pt x="4871" y="4667"/>
                    <a:pt x="6176" y="2698"/>
                    <a:pt x="7188" y="618"/>
                  </a:cubicBezTo>
                  <a:cubicBezTo>
                    <a:pt x="7441" y="106"/>
                    <a:pt x="8138" y="-136"/>
                    <a:pt x="8744" y="78"/>
                  </a:cubicBezTo>
                  <a:cubicBezTo>
                    <a:pt x="8846" y="114"/>
                    <a:pt x="8942" y="162"/>
                    <a:pt x="9028" y="220"/>
                  </a:cubicBezTo>
                  <a:cubicBezTo>
                    <a:pt x="11625" y="1991"/>
                    <a:pt x="13474" y="4424"/>
                    <a:pt x="14298" y="7156"/>
                  </a:cubicBezTo>
                  <a:cubicBezTo>
                    <a:pt x="14635" y="6892"/>
                    <a:pt x="14931" y="6593"/>
                    <a:pt x="15179" y="6266"/>
                  </a:cubicBezTo>
                  <a:cubicBezTo>
                    <a:pt x="15521" y="5792"/>
                    <a:pt x="16253" y="5643"/>
                    <a:pt x="16814" y="5932"/>
                  </a:cubicBezTo>
                  <a:cubicBezTo>
                    <a:pt x="16904" y="5978"/>
                    <a:pt x="16986" y="6034"/>
                    <a:pt x="17058" y="6099"/>
                  </a:cubicBezTo>
                  <a:cubicBezTo>
                    <a:pt x="18814" y="7652"/>
                    <a:pt x="20050" y="9572"/>
                    <a:pt x="20639" y="11662"/>
                  </a:cubicBezTo>
                  <a:cubicBezTo>
                    <a:pt x="21257" y="13832"/>
                    <a:pt x="20866" y="16119"/>
                    <a:pt x="19547" y="18053"/>
                  </a:cubicBezTo>
                  <a:cubicBezTo>
                    <a:pt x="18145" y="20057"/>
                    <a:pt x="15647" y="21332"/>
                    <a:pt x="12895" y="21449"/>
                  </a:cubicBezTo>
                  <a:cubicBezTo>
                    <a:pt x="12239" y="21464"/>
                    <a:pt x="11692" y="21026"/>
                    <a:pt x="11674" y="20471"/>
                  </a:cubicBezTo>
                  <a:cubicBezTo>
                    <a:pt x="11662" y="20087"/>
                    <a:pt x="11909" y="19731"/>
                    <a:pt x="12312" y="19553"/>
                  </a:cubicBezTo>
                  <a:cubicBezTo>
                    <a:pt x="13643" y="18940"/>
                    <a:pt x="14344" y="17666"/>
                    <a:pt x="14043" y="16412"/>
                  </a:cubicBezTo>
                  <a:cubicBezTo>
                    <a:pt x="13605" y="16661"/>
                    <a:pt x="13132" y="16864"/>
                    <a:pt x="12634" y="17015"/>
                  </a:cubicBezTo>
                  <a:cubicBezTo>
                    <a:pt x="12015" y="17200"/>
                    <a:pt x="11335" y="16926"/>
                    <a:pt x="11115" y="16403"/>
                  </a:cubicBezTo>
                  <a:cubicBezTo>
                    <a:pt x="11075" y="16307"/>
                    <a:pt x="11053" y="16207"/>
                    <a:pt x="11048" y="16105"/>
                  </a:cubicBezTo>
                  <a:cubicBezTo>
                    <a:pt x="10979" y="15064"/>
                    <a:pt x="10502" y="14071"/>
                    <a:pt x="9691" y="13285"/>
                  </a:cubicBezTo>
                  <a:cubicBezTo>
                    <a:pt x="9411" y="13553"/>
                    <a:pt x="9117" y="13797"/>
                    <a:pt x="8841" y="14023"/>
                  </a:cubicBezTo>
                  <a:cubicBezTo>
                    <a:pt x="8593" y="14228"/>
                    <a:pt x="8344" y="14432"/>
                    <a:pt x="8117" y="14651"/>
                  </a:cubicBezTo>
                  <a:cubicBezTo>
                    <a:pt x="7796" y="14957"/>
                    <a:pt x="7520" y="15295"/>
                    <a:pt x="7293" y="15656"/>
                  </a:cubicBezTo>
                  <a:cubicBezTo>
                    <a:pt x="7018" y="16062"/>
                    <a:pt x="6855" y="16514"/>
                    <a:pt x="6817" y="16980"/>
                  </a:cubicBezTo>
                  <a:cubicBezTo>
                    <a:pt x="6776" y="17965"/>
                    <a:pt x="7481" y="18908"/>
                    <a:pt x="8269" y="19867"/>
                  </a:cubicBezTo>
                  <a:cubicBezTo>
                    <a:pt x="8646" y="20322"/>
                    <a:pt x="8515" y="20949"/>
                    <a:pt x="7976" y="21267"/>
                  </a:cubicBezTo>
                  <a:cubicBezTo>
                    <a:pt x="7775" y="21386"/>
                    <a:pt x="7536" y="21450"/>
                    <a:pt x="7290" y="21449"/>
                  </a:cubicBezTo>
                  <a:close/>
                  <a:moveTo>
                    <a:pt x="14668" y="13556"/>
                  </a:moveTo>
                  <a:cubicBezTo>
                    <a:pt x="14714" y="13556"/>
                    <a:pt x="14760" y="13558"/>
                    <a:pt x="14806" y="13562"/>
                  </a:cubicBezTo>
                  <a:cubicBezTo>
                    <a:pt x="15218" y="13604"/>
                    <a:pt x="15575" y="13822"/>
                    <a:pt x="15749" y="14140"/>
                  </a:cubicBezTo>
                  <a:cubicBezTo>
                    <a:pt x="16441" y="15418"/>
                    <a:pt x="16633" y="16849"/>
                    <a:pt x="16297" y="18225"/>
                  </a:cubicBezTo>
                  <a:cubicBezTo>
                    <a:pt x="16773" y="17875"/>
                    <a:pt x="17182" y="17464"/>
                    <a:pt x="17510" y="17007"/>
                  </a:cubicBezTo>
                  <a:cubicBezTo>
                    <a:pt x="18512" y="15521"/>
                    <a:pt x="18801" y="13766"/>
                    <a:pt x="18317" y="12104"/>
                  </a:cubicBezTo>
                  <a:cubicBezTo>
                    <a:pt x="17938" y="10749"/>
                    <a:pt x="17225" y="9478"/>
                    <a:pt x="16224" y="8372"/>
                  </a:cubicBezTo>
                  <a:cubicBezTo>
                    <a:pt x="15572" y="8942"/>
                    <a:pt x="14826" y="9430"/>
                    <a:pt x="14008" y="9819"/>
                  </a:cubicBezTo>
                  <a:cubicBezTo>
                    <a:pt x="13434" y="10089"/>
                    <a:pt x="12710" y="9914"/>
                    <a:pt x="12390" y="9429"/>
                  </a:cubicBezTo>
                  <a:cubicBezTo>
                    <a:pt x="12306" y="9302"/>
                    <a:pt x="12256" y="9160"/>
                    <a:pt x="12243" y="9015"/>
                  </a:cubicBezTo>
                  <a:cubicBezTo>
                    <a:pt x="11957" y="6626"/>
                    <a:pt x="10708" y="4393"/>
                    <a:pt x="8706" y="2689"/>
                  </a:cubicBezTo>
                  <a:cubicBezTo>
                    <a:pt x="7739" y="4432"/>
                    <a:pt x="6576" y="6093"/>
                    <a:pt x="5234" y="7649"/>
                  </a:cubicBezTo>
                  <a:lnTo>
                    <a:pt x="4977" y="7953"/>
                  </a:lnTo>
                  <a:cubicBezTo>
                    <a:pt x="3891" y="9062"/>
                    <a:pt x="3066" y="10336"/>
                    <a:pt x="2546" y="11707"/>
                  </a:cubicBezTo>
                  <a:cubicBezTo>
                    <a:pt x="2120" y="13389"/>
                    <a:pt x="2493" y="15145"/>
                    <a:pt x="3586" y="16597"/>
                  </a:cubicBezTo>
                  <a:cubicBezTo>
                    <a:pt x="3883" y="16972"/>
                    <a:pt x="4176" y="17308"/>
                    <a:pt x="4468" y="17607"/>
                  </a:cubicBezTo>
                  <a:cubicBezTo>
                    <a:pt x="4435" y="17376"/>
                    <a:pt x="4424" y="17144"/>
                    <a:pt x="4434" y="16912"/>
                  </a:cubicBezTo>
                  <a:cubicBezTo>
                    <a:pt x="4485" y="16141"/>
                    <a:pt x="4744" y="15389"/>
                    <a:pt x="5190" y="14715"/>
                  </a:cubicBezTo>
                  <a:cubicBezTo>
                    <a:pt x="5505" y="14215"/>
                    <a:pt x="5887" y="13748"/>
                    <a:pt x="6330" y="13323"/>
                  </a:cubicBezTo>
                  <a:cubicBezTo>
                    <a:pt x="6595" y="13068"/>
                    <a:pt x="6886" y="12827"/>
                    <a:pt x="7175" y="12585"/>
                  </a:cubicBezTo>
                  <a:cubicBezTo>
                    <a:pt x="7668" y="12225"/>
                    <a:pt x="8090" y="11799"/>
                    <a:pt x="8423" y="11325"/>
                  </a:cubicBezTo>
                  <a:cubicBezTo>
                    <a:pt x="8715" y="10828"/>
                    <a:pt x="9429" y="10624"/>
                    <a:pt x="10018" y="10871"/>
                  </a:cubicBezTo>
                  <a:cubicBezTo>
                    <a:pt x="10075" y="10895"/>
                    <a:pt x="10130" y="10923"/>
                    <a:pt x="10182" y="10955"/>
                  </a:cubicBezTo>
                  <a:cubicBezTo>
                    <a:pt x="11595" y="11825"/>
                    <a:pt x="12628" y="13064"/>
                    <a:pt x="13122" y="14481"/>
                  </a:cubicBezTo>
                  <a:cubicBezTo>
                    <a:pt x="13346" y="14318"/>
                    <a:pt x="13552" y="14136"/>
                    <a:pt x="13735" y="13939"/>
                  </a:cubicBezTo>
                  <a:cubicBezTo>
                    <a:pt x="13960" y="13697"/>
                    <a:pt x="14304" y="13556"/>
                    <a:pt x="14668" y="13556"/>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11" name="March"/>
            <p:cNvSpPr txBox="1"/>
            <p:nvPr/>
          </p:nvSpPr>
          <p:spPr>
            <a:xfrm>
              <a:off x="13180376" y="5936920"/>
              <a:ext cx="2978064"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March</a:t>
              </a:r>
            </a:p>
          </p:txBody>
        </p:sp>
        <p:sp>
          <p:nvSpPr>
            <p:cNvPr id="2112" name="Lorem ipsum dolor sit amet, consectetur adipiscing elit, sed do eiusmod tempor"/>
            <p:cNvSpPr txBox="1"/>
            <p:nvPr/>
          </p:nvSpPr>
          <p:spPr>
            <a:xfrm>
              <a:off x="13018978" y="6607225"/>
              <a:ext cx="3300860" cy="16902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7F8189"/>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 sed do </a:t>
              </a:r>
              <a:r>
                <a:rPr dirty="0" err="1">
                  <a:solidFill>
                    <a:schemeClr val="accent1">
                      <a:lumMod val="40000"/>
                      <a:lumOff val="60000"/>
                    </a:schemeClr>
                  </a:solidFill>
                </a:rPr>
                <a:t>eiusmod</a:t>
              </a:r>
              <a:r>
                <a:rPr dirty="0">
                  <a:solidFill>
                    <a:schemeClr val="accent1">
                      <a:lumMod val="40000"/>
                      <a:lumOff val="60000"/>
                    </a:schemeClr>
                  </a:solidFill>
                </a:rPr>
                <a:t> </a:t>
              </a:r>
              <a:r>
                <a:rPr dirty="0" err="1">
                  <a:solidFill>
                    <a:schemeClr val="accent1">
                      <a:lumMod val="40000"/>
                      <a:lumOff val="60000"/>
                    </a:schemeClr>
                  </a:solidFill>
                </a:rPr>
                <a:t>tempor</a:t>
              </a:r>
              <a:endParaRPr dirty="0">
                <a:solidFill>
                  <a:schemeClr val="accent1">
                    <a:lumMod val="40000"/>
                    <a:lumOff val="60000"/>
                  </a:schemeClr>
                </a:solidFill>
              </a:endParaRPr>
            </a:p>
          </p:txBody>
        </p:sp>
        <p:sp>
          <p:nvSpPr>
            <p:cNvPr id="2127" name="Line"/>
            <p:cNvSpPr/>
            <p:nvPr/>
          </p:nvSpPr>
          <p:spPr>
            <a:xfrm>
              <a:off x="14675712" y="9161688"/>
              <a:ext cx="0" cy="1842053"/>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2128" name="Circle"/>
            <p:cNvSpPr/>
            <p:nvPr/>
          </p:nvSpPr>
          <p:spPr>
            <a:xfrm>
              <a:off x="14496037" y="11075286"/>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29" name="3"/>
            <p:cNvSpPr txBox="1"/>
            <p:nvPr/>
          </p:nvSpPr>
          <p:spPr>
            <a:xfrm>
              <a:off x="14541697" y="11065768"/>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grpSp>
        <p:nvGrpSpPr>
          <p:cNvPr id="5" name="Group 4">
            <a:extLst>
              <a:ext uri="{FF2B5EF4-FFF2-40B4-BE49-F238E27FC236}">
                <a16:creationId xmlns:a16="http://schemas.microsoft.com/office/drawing/2014/main" id="{C104AD60-A705-F742-94D7-B5A424BE315D}"/>
              </a:ext>
            </a:extLst>
          </p:cNvPr>
          <p:cNvGrpSpPr/>
          <p:nvPr/>
        </p:nvGrpSpPr>
        <p:grpSpPr>
          <a:xfrm>
            <a:off x="17407087" y="4666974"/>
            <a:ext cx="4434273" cy="6767666"/>
            <a:chOff x="17407087" y="4666974"/>
            <a:chExt cx="4434273" cy="6767666"/>
          </a:xfrm>
        </p:grpSpPr>
        <p:sp>
          <p:nvSpPr>
            <p:cNvPr id="2100" name="Circle"/>
            <p:cNvSpPr/>
            <p:nvPr/>
          </p:nvSpPr>
          <p:spPr>
            <a:xfrm>
              <a:off x="17407087" y="4666974"/>
              <a:ext cx="4434273" cy="4434272"/>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06" name="Graphic 78"/>
            <p:cNvSpPr/>
            <p:nvPr/>
          </p:nvSpPr>
          <p:spPr>
            <a:xfrm>
              <a:off x="19462886" y="5359668"/>
              <a:ext cx="322676" cy="382434"/>
            </a:xfrm>
            <a:custGeom>
              <a:avLst/>
              <a:gdLst/>
              <a:ahLst/>
              <a:cxnLst>
                <a:cxn ang="0">
                  <a:pos x="wd2" y="hd2"/>
                </a:cxn>
                <a:cxn ang="5400000">
                  <a:pos x="wd2" y="hd2"/>
                </a:cxn>
                <a:cxn ang="10800000">
                  <a:pos x="wd2" y="hd2"/>
                </a:cxn>
                <a:cxn ang="16200000">
                  <a:pos x="wd2" y="hd2"/>
                </a:cxn>
              </a:cxnLst>
              <a:rect l="0" t="0" r="r" b="b"/>
              <a:pathLst>
                <a:path w="21600" h="21527" extrusionOk="0">
                  <a:moveTo>
                    <a:pt x="20922" y="4002"/>
                  </a:moveTo>
                  <a:lnTo>
                    <a:pt x="11322" y="100"/>
                  </a:lnTo>
                  <a:cubicBezTo>
                    <a:pt x="10992" y="-34"/>
                    <a:pt x="10608" y="-34"/>
                    <a:pt x="10278" y="100"/>
                  </a:cubicBezTo>
                  <a:lnTo>
                    <a:pt x="678" y="4002"/>
                  </a:lnTo>
                  <a:cubicBezTo>
                    <a:pt x="263" y="4170"/>
                    <a:pt x="0" y="4523"/>
                    <a:pt x="0" y="4911"/>
                  </a:cubicBezTo>
                  <a:lnTo>
                    <a:pt x="0" y="9879"/>
                  </a:lnTo>
                  <a:cubicBezTo>
                    <a:pt x="0" y="16725"/>
                    <a:pt x="9816" y="21219"/>
                    <a:pt x="10234" y="21407"/>
                  </a:cubicBezTo>
                  <a:cubicBezTo>
                    <a:pt x="10587" y="21566"/>
                    <a:pt x="11013" y="21566"/>
                    <a:pt x="11366" y="21407"/>
                  </a:cubicBezTo>
                  <a:cubicBezTo>
                    <a:pt x="11784" y="21219"/>
                    <a:pt x="21600" y="16725"/>
                    <a:pt x="21600" y="9879"/>
                  </a:cubicBezTo>
                  <a:lnTo>
                    <a:pt x="21600" y="4911"/>
                  </a:lnTo>
                  <a:cubicBezTo>
                    <a:pt x="21600" y="4523"/>
                    <a:pt x="21337" y="4170"/>
                    <a:pt x="20922" y="4002"/>
                  </a:cubicBezTo>
                  <a:close/>
                  <a:moveTo>
                    <a:pt x="19200" y="9879"/>
                  </a:moveTo>
                  <a:cubicBezTo>
                    <a:pt x="19200" y="13933"/>
                    <a:pt x="14611" y="17173"/>
                    <a:pt x="12000" y="18692"/>
                  </a:cubicBezTo>
                  <a:lnTo>
                    <a:pt x="12000" y="6234"/>
                  </a:lnTo>
                  <a:cubicBezTo>
                    <a:pt x="12000" y="5677"/>
                    <a:pt x="11463" y="5225"/>
                    <a:pt x="10800" y="5225"/>
                  </a:cubicBezTo>
                  <a:cubicBezTo>
                    <a:pt x="10137" y="5225"/>
                    <a:pt x="9600" y="5677"/>
                    <a:pt x="9600" y="6234"/>
                  </a:cubicBezTo>
                  <a:lnTo>
                    <a:pt x="9600" y="18690"/>
                  </a:lnTo>
                  <a:cubicBezTo>
                    <a:pt x="6989" y="17173"/>
                    <a:pt x="2400" y="13933"/>
                    <a:pt x="2400" y="9877"/>
                  </a:cubicBezTo>
                  <a:lnTo>
                    <a:pt x="2400" y="5544"/>
                  </a:lnTo>
                  <a:lnTo>
                    <a:pt x="10800" y="2130"/>
                  </a:lnTo>
                  <a:lnTo>
                    <a:pt x="19200" y="5544"/>
                  </a:ln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14" name="April"/>
            <p:cNvSpPr txBox="1"/>
            <p:nvPr/>
          </p:nvSpPr>
          <p:spPr>
            <a:xfrm>
              <a:off x="18135193" y="5936920"/>
              <a:ext cx="2978064"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April</a:t>
              </a:r>
            </a:p>
          </p:txBody>
        </p:sp>
        <p:sp>
          <p:nvSpPr>
            <p:cNvPr id="2115" name="Lorem ipsum dolor sit amet, consectetur adipiscing elit, sed do eiusmod tempor"/>
            <p:cNvSpPr txBox="1"/>
            <p:nvPr/>
          </p:nvSpPr>
          <p:spPr>
            <a:xfrm>
              <a:off x="17973795" y="6607225"/>
              <a:ext cx="3300860" cy="16902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132" name="Line"/>
            <p:cNvSpPr/>
            <p:nvPr/>
          </p:nvSpPr>
          <p:spPr>
            <a:xfrm>
              <a:off x="19621688" y="9161688"/>
              <a:ext cx="0" cy="1842053"/>
            </a:xfrm>
            <a:prstGeom prst="line">
              <a:avLst/>
            </a:prstGeom>
            <a:noFill/>
            <a:ln w="25400" cap="flat">
              <a:solidFill>
                <a:schemeClr val="tx2"/>
              </a:solidFill>
              <a:custDash>
                <a:ds d="200000" sp="200000"/>
              </a:custDash>
              <a:miter lim="400000"/>
            </a:ln>
            <a:effectLst/>
          </p:spPr>
          <p:txBody>
            <a:bodyPr wrap="square" lIns="50800" tIns="50800" rIns="50800" bIns="50800" numCol="1" anchor="ctr">
              <a:noAutofit/>
            </a:bodyPr>
            <a:lstStyle/>
            <a:p>
              <a:endParaRPr b="0" dirty="0">
                <a:latin typeface="Arial" panose="020B0604020202020204" pitchFamily="34" charset="0"/>
                <a:cs typeface="Arial" panose="020B0604020202020204" pitchFamily="34" charset="0"/>
              </a:endParaRPr>
            </a:p>
          </p:txBody>
        </p:sp>
        <p:sp>
          <p:nvSpPr>
            <p:cNvPr id="2133" name="Circle"/>
            <p:cNvSpPr/>
            <p:nvPr/>
          </p:nvSpPr>
          <p:spPr>
            <a:xfrm>
              <a:off x="19442013" y="11075286"/>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34" name="4"/>
            <p:cNvSpPr txBox="1"/>
            <p:nvPr/>
          </p:nvSpPr>
          <p:spPr>
            <a:xfrm>
              <a:off x="19491234" y="11064183"/>
              <a:ext cx="260907"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4</a:t>
              </a:r>
            </a:p>
          </p:txBody>
        </p:sp>
      </p:grpSp>
      <p:grpSp>
        <p:nvGrpSpPr>
          <p:cNvPr id="6" name="Group 5">
            <a:extLst>
              <a:ext uri="{FF2B5EF4-FFF2-40B4-BE49-F238E27FC236}">
                <a16:creationId xmlns:a16="http://schemas.microsoft.com/office/drawing/2014/main" id="{37580305-4255-ED49-9239-783BD3FBAA58}"/>
              </a:ext>
            </a:extLst>
          </p:cNvPr>
          <p:cNvGrpSpPr/>
          <p:nvPr/>
        </p:nvGrpSpPr>
        <p:grpSpPr>
          <a:xfrm>
            <a:off x="1626336" y="2291034"/>
            <a:ext cx="10102124" cy="1845795"/>
            <a:chOff x="1626336" y="2291034"/>
            <a:chExt cx="10102124" cy="1845795"/>
          </a:xfrm>
        </p:grpSpPr>
        <p:sp>
          <p:nvSpPr>
            <p:cNvPr id="2137" name="Timeline template"/>
            <p:cNvSpPr txBox="1"/>
            <p:nvPr/>
          </p:nvSpPr>
          <p:spPr>
            <a:xfrm>
              <a:off x="1626336" y="2803131"/>
              <a:ext cx="1010212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Timeline template</a:t>
              </a:r>
            </a:p>
          </p:txBody>
        </p:sp>
        <p:grpSp>
          <p:nvGrpSpPr>
            <p:cNvPr id="2140" name="Group"/>
            <p:cNvGrpSpPr/>
            <p:nvPr/>
          </p:nvGrpSpPr>
          <p:grpSpPr>
            <a:xfrm>
              <a:off x="1719469" y="2291034"/>
              <a:ext cx="3393044" cy="337336"/>
              <a:chOff x="0" y="-23446"/>
              <a:chExt cx="3393042" cy="337335"/>
            </a:xfrm>
          </p:grpSpPr>
          <p:sp>
            <p:nvSpPr>
              <p:cNvPr id="2138"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39" name="Subtitle Text"/>
              <p:cNvSpPr/>
              <p:nvPr/>
            </p:nvSpPr>
            <p:spPr>
              <a:xfrm>
                <a:off x="51716" y="-23446"/>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96"/>
                                        </p:tgtEl>
                                        <p:attrNameLst>
                                          <p:attrName>style.visibility</p:attrName>
                                        </p:attrNameLst>
                                      </p:cBhvr>
                                      <p:to>
                                        <p:strVal val="visible"/>
                                      </p:to>
                                    </p:set>
                                    <p:anim calcmode="lin" valueType="num">
                                      <p:cBhvr additive="base">
                                        <p:cTn id="13" dur="500" fill="hold"/>
                                        <p:tgtEl>
                                          <p:spTgt spid="2096"/>
                                        </p:tgtEl>
                                        <p:attrNameLst>
                                          <p:attrName>ppt_x</p:attrName>
                                        </p:attrNameLst>
                                      </p:cBhvr>
                                      <p:tavLst>
                                        <p:tav tm="0">
                                          <p:val>
                                            <p:strVal val="0-#ppt_w/2"/>
                                          </p:val>
                                        </p:tav>
                                        <p:tav tm="100000">
                                          <p:val>
                                            <p:strVal val="#ppt_x"/>
                                          </p:val>
                                        </p:tav>
                                      </p:tavLst>
                                    </p:anim>
                                    <p:anim calcmode="lin" valueType="num">
                                      <p:cBhvr additive="base">
                                        <p:cTn id="14" dur="500" fill="hold"/>
                                        <p:tgtEl>
                                          <p:spTgt spid="20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nodeType="clickEffect">
                                  <p:stCondLst>
                                    <p:cond delay="0"/>
                                  </p:stCondLst>
                                  <p:childTnLst>
                                    <p:animEffect transition="out" filter="fade">
                                      <p:cBhvr>
                                        <p:cTn id="42" dur="500" tmFilter="0, 0; .2, .5; .8, .5; 1, 0"/>
                                        <p:tgtEl>
                                          <p:spTgt spid="2"/>
                                        </p:tgtEl>
                                      </p:cBhvr>
                                    </p:animEffect>
                                    <p:animScale>
                                      <p:cBhvr>
                                        <p:cTn id="43"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6"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F5C7BC4-441C-9140-9922-E42C63E811F8}"/>
              </a:ext>
            </a:extLst>
          </p:cNvPr>
          <p:cNvSpPr>
            <a:spLocks noGrp="1"/>
          </p:cNvSpPr>
          <p:nvPr>
            <p:ph type="pic" sz="quarter" idx="10"/>
          </p:nvPr>
        </p:nvSpPr>
        <p:spPr>
          <a:xfrm>
            <a:off x="1186742" y="8105863"/>
            <a:ext cx="2635200" cy="1641599"/>
          </a:xfrm>
          <a:prstGeom prst="roundRect">
            <a:avLst>
              <a:gd name="adj" fmla="val 12227"/>
            </a:avLst>
          </a:prstGeom>
        </p:spPr>
      </p:sp>
      <p:sp>
        <p:nvSpPr>
          <p:cNvPr id="3" name="Picture Placeholder 2">
            <a:extLst>
              <a:ext uri="{FF2B5EF4-FFF2-40B4-BE49-F238E27FC236}">
                <a16:creationId xmlns:a16="http://schemas.microsoft.com/office/drawing/2014/main" id="{971681D7-BC0C-924A-86E6-3CDEC2CC569B}"/>
              </a:ext>
            </a:extLst>
          </p:cNvPr>
          <p:cNvSpPr>
            <a:spLocks noGrp="1"/>
          </p:cNvSpPr>
          <p:nvPr>
            <p:ph type="pic" sz="quarter" idx="11"/>
          </p:nvPr>
        </p:nvSpPr>
        <p:spPr>
          <a:xfrm>
            <a:off x="6722896" y="6492997"/>
            <a:ext cx="2635200" cy="1641599"/>
          </a:xfrm>
          <a:prstGeom prst="roundRect">
            <a:avLst>
              <a:gd name="adj" fmla="val 12227"/>
            </a:avLst>
          </a:prstGeom>
        </p:spPr>
      </p:sp>
      <p:sp>
        <p:nvSpPr>
          <p:cNvPr id="4" name="Picture Placeholder 3">
            <a:extLst>
              <a:ext uri="{FF2B5EF4-FFF2-40B4-BE49-F238E27FC236}">
                <a16:creationId xmlns:a16="http://schemas.microsoft.com/office/drawing/2014/main" id="{CB6BD07A-1AC7-5B4F-BAB0-991B58078DF8}"/>
              </a:ext>
            </a:extLst>
          </p:cNvPr>
          <p:cNvSpPr>
            <a:spLocks noGrp="1"/>
          </p:cNvSpPr>
          <p:nvPr>
            <p:ph type="pic" sz="quarter" idx="12"/>
          </p:nvPr>
        </p:nvSpPr>
        <p:spPr>
          <a:xfrm>
            <a:off x="9490973" y="5686563"/>
            <a:ext cx="2635200" cy="1641599"/>
          </a:xfrm>
          <a:prstGeom prst="roundRect">
            <a:avLst>
              <a:gd name="adj" fmla="val 11823"/>
            </a:avLst>
          </a:prstGeom>
        </p:spPr>
      </p:sp>
      <p:sp>
        <p:nvSpPr>
          <p:cNvPr id="5" name="Picture Placeholder 4">
            <a:extLst>
              <a:ext uri="{FF2B5EF4-FFF2-40B4-BE49-F238E27FC236}">
                <a16:creationId xmlns:a16="http://schemas.microsoft.com/office/drawing/2014/main" id="{481A9F0C-2A32-694F-A692-1C0593541B4F}"/>
              </a:ext>
            </a:extLst>
          </p:cNvPr>
          <p:cNvSpPr>
            <a:spLocks noGrp="1"/>
          </p:cNvSpPr>
          <p:nvPr>
            <p:ph type="pic" sz="quarter" idx="13"/>
          </p:nvPr>
        </p:nvSpPr>
        <p:spPr>
          <a:xfrm>
            <a:off x="20563280" y="2460827"/>
            <a:ext cx="2635200" cy="1641599"/>
          </a:xfrm>
          <a:prstGeom prst="roundRect">
            <a:avLst>
              <a:gd name="adj" fmla="val 12227"/>
            </a:avLst>
          </a:prstGeom>
        </p:spPr>
      </p:sp>
      <p:sp>
        <p:nvSpPr>
          <p:cNvPr id="7" name="Picture Placeholder 6">
            <a:extLst>
              <a:ext uri="{FF2B5EF4-FFF2-40B4-BE49-F238E27FC236}">
                <a16:creationId xmlns:a16="http://schemas.microsoft.com/office/drawing/2014/main" id="{B06A2E43-A3D7-024D-BAC4-4E8305560FD0}"/>
              </a:ext>
            </a:extLst>
          </p:cNvPr>
          <p:cNvSpPr>
            <a:spLocks noGrp="1"/>
          </p:cNvSpPr>
          <p:nvPr>
            <p:ph type="pic" sz="quarter" idx="15"/>
          </p:nvPr>
        </p:nvSpPr>
        <p:spPr>
          <a:xfrm>
            <a:off x="3954819" y="7299431"/>
            <a:ext cx="2635200" cy="1641599"/>
          </a:xfrm>
          <a:prstGeom prst="roundRect">
            <a:avLst>
              <a:gd name="adj" fmla="val 11016"/>
            </a:avLst>
          </a:prstGeom>
        </p:spPr>
      </p:sp>
      <p:sp>
        <p:nvSpPr>
          <p:cNvPr id="8" name="Picture Placeholder 7">
            <a:extLst>
              <a:ext uri="{FF2B5EF4-FFF2-40B4-BE49-F238E27FC236}">
                <a16:creationId xmlns:a16="http://schemas.microsoft.com/office/drawing/2014/main" id="{CAD0BDEC-50AD-6842-BAFA-B7B52D7DF0D9}"/>
              </a:ext>
            </a:extLst>
          </p:cNvPr>
          <p:cNvSpPr>
            <a:spLocks noGrp="1"/>
          </p:cNvSpPr>
          <p:nvPr>
            <p:ph type="pic" sz="quarter" idx="16"/>
          </p:nvPr>
        </p:nvSpPr>
        <p:spPr>
          <a:xfrm>
            <a:off x="12259050" y="4880129"/>
            <a:ext cx="2635200" cy="1641599"/>
          </a:xfrm>
          <a:prstGeom prst="roundRect">
            <a:avLst>
              <a:gd name="adj" fmla="val 12227"/>
            </a:avLst>
          </a:prstGeom>
        </p:spPr>
      </p:sp>
      <p:sp>
        <p:nvSpPr>
          <p:cNvPr id="9" name="Picture Placeholder 8">
            <a:extLst>
              <a:ext uri="{FF2B5EF4-FFF2-40B4-BE49-F238E27FC236}">
                <a16:creationId xmlns:a16="http://schemas.microsoft.com/office/drawing/2014/main" id="{D0D4B52C-D781-C54C-B690-A50BABF50F08}"/>
              </a:ext>
            </a:extLst>
          </p:cNvPr>
          <p:cNvSpPr>
            <a:spLocks noGrp="1"/>
          </p:cNvSpPr>
          <p:nvPr>
            <p:ph type="pic" sz="quarter" idx="17"/>
          </p:nvPr>
        </p:nvSpPr>
        <p:spPr>
          <a:xfrm>
            <a:off x="15027127" y="4073695"/>
            <a:ext cx="2635200" cy="1641599"/>
          </a:xfrm>
          <a:prstGeom prst="roundRect">
            <a:avLst>
              <a:gd name="adj" fmla="val 13034"/>
            </a:avLst>
          </a:prstGeom>
        </p:spPr>
      </p:sp>
      <p:sp>
        <p:nvSpPr>
          <p:cNvPr id="10" name="Picture Placeholder 9">
            <a:extLst>
              <a:ext uri="{FF2B5EF4-FFF2-40B4-BE49-F238E27FC236}">
                <a16:creationId xmlns:a16="http://schemas.microsoft.com/office/drawing/2014/main" id="{7650B85D-7845-6942-BD69-16DD0D693438}"/>
              </a:ext>
            </a:extLst>
          </p:cNvPr>
          <p:cNvSpPr>
            <a:spLocks noGrp="1"/>
          </p:cNvSpPr>
          <p:nvPr>
            <p:ph type="pic" sz="quarter" idx="18"/>
          </p:nvPr>
        </p:nvSpPr>
        <p:spPr>
          <a:xfrm>
            <a:off x="17795204" y="3267261"/>
            <a:ext cx="2635200" cy="1641599"/>
          </a:xfrm>
          <a:prstGeom prst="roundRect">
            <a:avLst>
              <a:gd name="adj" fmla="val 11823"/>
            </a:avLst>
          </a:prstGeom>
        </p:spPr>
      </p:sp>
      <p:sp>
        <p:nvSpPr>
          <p:cNvPr id="214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94</a:t>
            </a:fld>
            <a:endParaRPr/>
          </a:p>
        </p:txBody>
      </p:sp>
      <p:grpSp>
        <p:nvGrpSpPr>
          <p:cNvPr id="6" name="Group 5">
            <a:extLst>
              <a:ext uri="{FF2B5EF4-FFF2-40B4-BE49-F238E27FC236}">
                <a16:creationId xmlns:a16="http://schemas.microsoft.com/office/drawing/2014/main" id="{51356AEF-3C15-2843-BF0C-A9F29FF44A98}"/>
              </a:ext>
            </a:extLst>
          </p:cNvPr>
          <p:cNvGrpSpPr/>
          <p:nvPr/>
        </p:nvGrpSpPr>
        <p:grpSpPr>
          <a:xfrm>
            <a:off x="1479242" y="10675866"/>
            <a:ext cx="21400491" cy="947969"/>
            <a:chOff x="1479242" y="10675866"/>
            <a:chExt cx="21400491" cy="947969"/>
          </a:xfrm>
        </p:grpSpPr>
        <p:sp>
          <p:nvSpPr>
            <p:cNvPr id="2143" name="Circle"/>
            <p:cNvSpPr/>
            <p:nvPr/>
          </p:nvSpPr>
          <p:spPr>
            <a:xfrm>
              <a:off x="1479242"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4" name="Circle"/>
            <p:cNvSpPr/>
            <p:nvPr/>
          </p:nvSpPr>
          <p:spPr>
            <a:xfrm>
              <a:off x="2032956"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5" name="Circle"/>
            <p:cNvSpPr/>
            <p:nvPr/>
          </p:nvSpPr>
          <p:spPr>
            <a:xfrm>
              <a:off x="2586670"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6" name="Circle"/>
            <p:cNvSpPr/>
            <p:nvPr/>
          </p:nvSpPr>
          <p:spPr>
            <a:xfrm>
              <a:off x="3140385"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7" name="Circle"/>
            <p:cNvSpPr/>
            <p:nvPr/>
          </p:nvSpPr>
          <p:spPr>
            <a:xfrm>
              <a:off x="3694099" y="1067586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8" name="Circle"/>
            <p:cNvSpPr/>
            <p:nvPr/>
          </p:nvSpPr>
          <p:spPr>
            <a:xfrm>
              <a:off x="4247813"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49" name="Circle"/>
            <p:cNvSpPr/>
            <p:nvPr/>
          </p:nvSpPr>
          <p:spPr>
            <a:xfrm>
              <a:off x="4801527"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0" name="Circle"/>
            <p:cNvSpPr/>
            <p:nvPr/>
          </p:nvSpPr>
          <p:spPr>
            <a:xfrm>
              <a:off x="5355241"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1" name="Circle"/>
            <p:cNvSpPr/>
            <p:nvPr/>
          </p:nvSpPr>
          <p:spPr>
            <a:xfrm>
              <a:off x="5908955"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2" name="Circle"/>
            <p:cNvSpPr/>
            <p:nvPr/>
          </p:nvSpPr>
          <p:spPr>
            <a:xfrm>
              <a:off x="6462669" y="10675866"/>
              <a:ext cx="359354"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3" name="Circle"/>
            <p:cNvSpPr/>
            <p:nvPr/>
          </p:nvSpPr>
          <p:spPr>
            <a:xfrm>
              <a:off x="7016384"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4" name="Circle"/>
            <p:cNvSpPr/>
            <p:nvPr/>
          </p:nvSpPr>
          <p:spPr>
            <a:xfrm>
              <a:off x="7570098"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5" name="Circle"/>
            <p:cNvSpPr/>
            <p:nvPr/>
          </p:nvSpPr>
          <p:spPr>
            <a:xfrm>
              <a:off x="8123812"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6" name="Circle"/>
            <p:cNvSpPr/>
            <p:nvPr/>
          </p:nvSpPr>
          <p:spPr>
            <a:xfrm>
              <a:off x="8677526"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7" name="Circle"/>
            <p:cNvSpPr/>
            <p:nvPr/>
          </p:nvSpPr>
          <p:spPr>
            <a:xfrm>
              <a:off x="9231241" y="1067586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8" name="Circle"/>
            <p:cNvSpPr/>
            <p:nvPr/>
          </p:nvSpPr>
          <p:spPr>
            <a:xfrm>
              <a:off x="9784954"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59" name="Circle"/>
            <p:cNvSpPr/>
            <p:nvPr/>
          </p:nvSpPr>
          <p:spPr>
            <a:xfrm>
              <a:off x="10338668"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0" name="Circle"/>
            <p:cNvSpPr/>
            <p:nvPr/>
          </p:nvSpPr>
          <p:spPr>
            <a:xfrm>
              <a:off x="10892383"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1" name="Circle"/>
            <p:cNvSpPr/>
            <p:nvPr/>
          </p:nvSpPr>
          <p:spPr>
            <a:xfrm>
              <a:off x="11446097"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2" name="Circle"/>
            <p:cNvSpPr/>
            <p:nvPr/>
          </p:nvSpPr>
          <p:spPr>
            <a:xfrm>
              <a:off x="11999811" y="1067586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3" name="Circle"/>
            <p:cNvSpPr/>
            <p:nvPr/>
          </p:nvSpPr>
          <p:spPr>
            <a:xfrm>
              <a:off x="12553525"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4" name="Circle"/>
            <p:cNvSpPr/>
            <p:nvPr/>
          </p:nvSpPr>
          <p:spPr>
            <a:xfrm>
              <a:off x="13107240"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5" name="Circle"/>
            <p:cNvSpPr/>
            <p:nvPr/>
          </p:nvSpPr>
          <p:spPr>
            <a:xfrm>
              <a:off x="13660953"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6" name="Circle"/>
            <p:cNvSpPr/>
            <p:nvPr/>
          </p:nvSpPr>
          <p:spPr>
            <a:xfrm>
              <a:off x="14214668"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7" name="Circle"/>
            <p:cNvSpPr/>
            <p:nvPr/>
          </p:nvSpPr>
          <p:spPr>
            <a:xfrm>
              <a:off x="14768382" y="1067586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8" name="Circle"/>
            <p:cNvSpPr/>
            <p:nvPr/>
          </p:nvSpPr>
          <p:spPr>
            <a:xfrm>
              <a:off x="15322097"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69" name="Circle"/>
            <p:cNvSpPr/>
            <p:nvPr/>
          </p:nvSpPr>
          <p:spPr>
            <a:xfrm>
              <a:off x="15875810"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0" name="Circle"/>
            <p:cNvSpPr/>
            <p:nvPr/>
          </p:nvSpPr>
          <p:spPr>
            <a:xfrm>
              <a:off x="16429524"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1" name="Circle"/>
            <p:cNvSpPr/>
            <p:nvPr/>
          </p:nvSpPr>
          <p:spPr>
            <a:xfrm>
              <a:off x="16983239"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2" name="Circle"/>
            <p:cNvSpPr/>
            <p:nvPr/>
          </p:nvSpPr>
          <p:spPr>
            <a:xfrm>
              <a:off x="17536952" y="10675866"/>
              <a:ext cx="359354"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3" name="Circle"/>
            <p:cNvSpPr/>
            <p:nvPr/>
          </p:nvSpPr>
          <p:spPr>
            <a:xfrm>
              <a:off x="18090667"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4" name="Circle"/>
            <p:cNvSpPr/>
            <p:nvPr/>
          </p:nvSpPr>
          <p:spPr>
            <a:xfrm>
              <a:off x="18644381"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5" name="Circle"/>
            <p:cNvSpPr/>
            <p:nvPr/>
          </p:nvSpPr>
          <p:spPr>
            <a:xfrm>
              <a:off x="19198096"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6" name="Circle"/>
            <p:cNvSpPr/>
            <p:nvPr/>
          </p:nvSpPr>
          <p:spPr>
            <a:xfrm>
              <a:off x="19751809"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7" name="Circle"/>
            <p:cNvSpPr/>
            <p:nvPr/>
          </p:nvSpPr>
          <p:spPr>
            <a:xfrm>
              <a:off x="20305523" y="10675866"/>
              <a:ext cx="359353" cy="359353"/>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8" name="Circle"/>
            <p:cNvSpPr/>
            <p:nvPr/>
          </p:nvSpPr>
          <p:spPr>
            <a:xfrm>
              <a:off x="20859238"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79" name="Circle"/>
            <p:cNvSpPr/>
            <p:nvPr/>
          </p:nvSpPr>
          <p:spPr>
            <a:xfrm>
              <a:off x="21412951"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80" name="Circle"/>
            <p:cNvSpPr/>
            <p:nvPr/>
          </p:nvSpPr>
          <p:spPr>
            <a:xfrm>
              <a:off x="21966666" y="10675866"/>
              <a:ext cx="359354"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81" name="Circle"/>
            <p:cNvSpPr/>
            <p:nvPr/>
          </p:nvSpPr>
          <p:spPr>
            <a:xfrm>
              <a:off x="22520380" y="10675866"/>
              <a:ext cx="359353" cy="359353"/>
            </a:xfrm>
            <a:prstGeom prst="ellipse">
              <a:avLst/>
            </a:prstGeom>
            <a:solidFill>
              <a:schemeClr val="accent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182" name="2022"/>
            <p:cNvSpPr txBox="1"/>
            <p:nvPr/>
          </p:nvSpPr>
          <p:spPr>
            <a:xfrm>
              <a:off x="4262112"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2022</a:t>
              </a:r>
            </a:p>
          </p:txBody>
        </p:sp>
        <p:sp>
          <p:nvSpPr>
            <p:cNvPr id="2183" name="2023"/>
            <p:cNvSpPr txBox="1"/>
            <p:nvPr/>
          </p:nvSpPr>
          <p:spPr>
            <a:xfrm>
              <a:off x="7011938"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2023</a:t>
              </a:r>
            </a:p>
          </p:txBody>
        </p:sp>
        <p:sp>
          <p:nvSpPr>
            <p:cNvPr id="2184" name="2024"/>
            <p:cNvSpPr txBox="1"/>
            <p:nvPr/>
          </p:nvSpPr>
          <p:spPr>
            <a:xfrm>
              <a:off x="9778329"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2024</a:t>
              </a:r>
            </a:p>
          </p:txBody>
        </p:sp>
        <p:sp>
          <p:nvSpPr>
            <p:cNvPr id="2185" name="2025"/>
            <p:cNvSpPr txBox="1"/>
            <p:nvPr/>
          </p:nvSpPr>
          <p:spPr>
            <a:xfrm>
              <a:off x="12561286"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2025</a:t>
              </a:r>
            </a:p>
          </p:txBody>
        </p:sp>
        <p:sp>
          <p:nvSpPr>
            <p:cNvPr id="2186" name="2026"/>
            <p:cNvSpPr txBox="1"/>
            <p:nvPr/>
          </p:nvSpPr>
          <p:spPr>
            <a:xfrm>
              <a:off x="15319917"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2026</a:t>
              </a:r>
            </a:p>
          </p:txBody>
        </p:sp>
        <p:sp>
          <p:nvSpPr>
            <p:cNvPr id="2187" name="2027"/>
            <p:cNvSpPr txBox="1"/>
            <p:nvPr/>
          </p:nvSpPr>
          <p:spPr>
            <a:xfrm>
              <a:off x="18071923"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2027</a:t>
              </a:r>
            </a:p>
          </p:txBody>
        </p:sp>
        <p:sp>
          <p:nvSpPr>
            <p:cNvPr id="2188" name="2028"/>
            <p:cNvSpPr txBox="1"/>
            <p:nvPr/>
          </p:nvSpPr>
          <p:spPr>
            <a:xfrm>
              <a:off x="20888010"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2028</a:t>
              </a:r>
            </a:p>
          </p:txBody>
        </p:sp>
        <p:sp>
          <p:nvSpPr>
            <p:cNvPr id="2189" name="2021"/>
            <p:cNvSpPr txBox="1"/>
            <p:nvPr/>
          </p:nvSpPr>
          <p:spPr>
            <a:xfrm>
              <a:off x="1528851" y="11179334"/>
              <a:ext cx="1975764"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22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2021</a:t>
              </a:r>
            </a:p>
          </p:txBody>
        </p:sp>
      </p:grpSp>
      <p:grpSp>
        <p:nvGrpSpPr>
          <p:cNvPr id="11" name="Group 10">
            <a:extLst>
              <a:ext uri="{FF2B5EF4-FFF2-40B4-BE49-F238E27FC236}">
                <a16:creationId xmlns:a16="http://schemas.microsoft.com/office/drawing/2014/main" id="{77E0347E-E613-7D4F-99CA-F6B0284B2C90}"/>
              </a:ext>
            </a:extLst>
          </p:cNvPr>
          <p:cNvGrpSpPr/>
          <p:nvPr/>
        </p:nvGrpSpPr>
        <p:grpSpPr>
          <a:xfrm>
            <a:off x="3880953" y="2512243"/>
            <a:ext cx="16614767" cy="8102334"/>
            <a:chOff x="3880953" y="2512243"/>
            <a:chExt cx="16614767" cy="8102334"/>
          </a:xfrm>
        </p:grpSpPr>
        <p:sp>
          <p:nvSpPr>
            <p:cNvPr id="2190" name="Line"/>
            <p:cNvSpPr/>
            <p:nvPr/>
          </p:nvSpPr>
          <p:spPr>
            <a:xfrm>
              <a:off x="3880953"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1" name="Line"/>
            <p:cNvSpPr/>
            <p:nvPr/>
          </p:nvSpPr>
          <p:spPr>
            <a:xfrm>
              <a:off x="6656731"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2" name="Line"/>
            <p:cNvSpPr/>
            <p:nvPr/>
          </p:nvSpPr>
          <p:spPr>
            <a:xfrm>
              <a:off x="9426988"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3" name="Line"/>
            <p:cNvSpPr/>
            <p:nvPr/>
          </p:nvSpPr>
          <p:spPr>
            <a:xfrm>
              <a:off x="12189514"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4" name="Line"/>
            <p:cNvSpPr/>
            <p:nvPr/>
          </p:nvSpPr>
          <p:spPr>
            <a:xfrm>
              <a:off x="14945878"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5" name="Line"/>
            <p:cNvSpPr/>
            <p:nvPr/>
          </p:nvSpPr>
          <p:spPr>
            <a:xfrm>
              <a:off x="17724139"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sp>
          <p:nvSpPr>
            <p:cNvPr id="2196" name="Line"/>
            <p:cNvSpPr/>
            <p:nvPr/>
          </p:nvSpPr>
          <p:spPr>
            <a:xfrm>
              <a:off x="20495720" y="2512243"/>
              <a:ext cx="0" cy="8102334"/>
            </a:xfrm>
            <a:prstGeom prst="line">
              <a:avLst/>
            </a:prstGeom>
            <a:ln w="25400">
              <a:solidFill>
                <a:schemeClr val="tx2"/>
              </a:solidFill>
              <a:custDash>
                <a:ds d="200000" sp="200000"/>
              </a:custDash>
              <a:miter lim="400000"/>
            </a:ln>
          </p:spPr>
          <p:txBody>
            <a:bodyPr lIns="50800" tIns="50800" rIns="50800" bIns="50800" anchor="ctr"/>
            <a:lstStyle/>
            <a:p>
              <a:endParaRPr b="0" dirty="0">
                <a:latin typeface="Arial" panose="020B0604020202020204" pitchFamily="34" charset="0"/>
                <a:cs typeface="Arial" panose="020B0604020202020204" pitchFamily="34" charset="0"/>
              </a:endParaRPr>
            </a:p>
          </p:txBody>
        </p:sp>
      </p:grpSp>
      <p:sp>
        <p:nvSpPr>
          <p:cNvPr id="2197" name="Type text here"/>
          <p:cNvSpPr txBox="1"/>
          <p:nvPr/>
        </p:nvSpPr>
        <p:spPr>
          <a:xfrm>
            <a:off x="4078808" y="9126958"/>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Type text here</a:t>
            </a:r>
          </a:p>
        </p:txBody>
      </p:sp>
      <p:sp>
        <p:nvSpPr>
          <p:cNvPr id="2200" name="Type text here"/>
          <p:cNvSpPr txBox="1"/>
          <p:nvPr/>
        </p:nvSpPr>
        <p:spPr>
          <a:xfrm>
            <a:off x="6847844" y="8320547"/>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Type text here</a:t>
            </a:r>
          </a:p>
        </p:txBody>
      </p:sp>
      <p:sp>
        <p:nvSpPr>
          <p:cNvPr id="2203" name="Type text here"/>
          <p:cNvSpPr txBox="1"/>
          <p:nvPr/>
        </p:nvSpPr>
        <p:spPr>
          <a:xfrm>
            <a:off x="9616880" y="7514137"/>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Type text here</a:t>
            </a:r>
          </a:p>
        </p:txBody>
      </p:sp>
      <p:sp>
        <p:nvSpPr>
          <p:cNvPr id="2206" name="Type text here"/>
          <p:cNvSpPr txBox="1"/>
          <p:nvPr/>
        </p:nvSpPr>
        <p:spPr>
          <a:xfrm>
            <a:off x="12385917" y="6707726"/>
            <a:ext cx="237707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Type text here</a:t>
            </a:r>
          </a:p>
        </p:txBody>
      </p:sp>
      <p:sp>
        <p:nvSpPr>
          <p:cNvPr id="2209" name="Type text here"/>
          <p:cNvSpPr txBox="1"/>
          <p:nvPr/>
        </p:nvSpPr>
        <p:spPr>
          <a:xfrm>
            <a:off x="15154953" y="5901316"/>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Type text here</a:t>
            </a:r>
          </a:p>
        </p:txBody>
      </p:sp>
      <p:sp>
        <p:nvSpPr>
          <p:cNvPr id="2212" name="Type text here"/>
          <p:cNvSpPr txBox="1"/>
          <p:nvPr/>
        </p:nvSpPr>
        <p:spPr>
          <a:xfrm>
            <a:off x="17923989" y="5094905"/>
            <a:ext cx="2377071"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Type text here</a:t>
            </a:r>
          </a:p>
        </p:txBody>
      </p:sp>
      <p:sp>
        <p:nvSpPr>
          <p:cNvPr id="2215" name="Type text here"/>
          <p:cNvSpPr txBox="1"/>
          <p:nvPr/>
        </p:nvSpPr>
        <p:spPr>
          <a:xfrm>
            <a:off x="20693024" y="4288494"/>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Type text here</a:t>
            </a:r>
          </a:p>
        </p:txBody>
      </p:sp>
      <p:sp>
        <p:nvSpPr>
          <p:cNvPr id="2218" name="Type text here"/>
          <p:cNvSpPr txBox="1"/>
          <p:nvPr/>
        </p:nvSpPr>
        <p:spPr>
          <a:xfrm>
            <a:off x="1309772" y="9933369"/>
            <a:ext cx="237707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Type text here</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18"/>
                                        </p:tgtEl>
                                        <p:attrNameLst>
                                          <p:attrName>style.visibility</p:attrName>
                                        </p:attrNameLst>
                                      </p:cBhvr>
                                      <p:to>
                                        <p:strVal val="visible"/>
                                      </p:to>
                                    </p:set>
                                    <p:animEffect transition="in" filter="fade">
                                      <p:cBhvr>
                                        <p:cTn id="18" dur="500"/>
                                        <p:tgtEl>
                                          <p:spTgt spid="2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7"/>
                                        </p:tgtEl>
                                        <p:attrNameLst>
                                          <p:attrName>style.visibility</p:attrName>
                                        </p:attrNameLst>
                                      </p:cBhvr>
                                      <p:to>
                                        <p:strVal val="visible"/>
                                      </p:to>
                                    </p:set>
                                    <p:animEffect transition="in" filter="fade">
                                      <p:cBhvr>
                                        <p:cTn id="21" dur="500"/>
                                        <p:tgtEl>
                                          <p:spTgt spid="219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00"/>
                                        </p:tgtEl>
                                        <p:attrNameLst>
                                          <p:attrName>style.visibility</p:attrName>
                                        </p:attrNameLst>
                                      </p:cBhvr>
                                      <p:to>
                                        <p:strVal val="visible"/>
                                      </p:to>
                                    </p:set>
                                    <p:animEffect transition="in" filter="fade">
                                      <p:cBhvr>
                                        <p:cTn id="24" dur="500"/>
                                        <p:tgtEl>
                                          <p:spTgt spid="220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03"/>
                                        </p:tgtEl>
                                        <p:attrNameLst>
                                          <p:attrName>style.visibility</p:attrName>
                                        </p:attrNameLst>
                                      </p:cBhvr>
                                      <p:to>
                                        <p:strVal val="visible"/>
                                      </p:to>
                                    </p:set>
                                    <p:animEffect transition="in" filter="fade">
                                      <p:cBhvr>
                                        <p:cTn id="27" dur="500"/>
                                        <p:tgtEl>
                                          <p:spTgt spid="22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06"/>
                                        </p:tgtEl>
                                        <p:attrNameLst>
                                          <p:attrName>style.visibility</p:attrName>
                                        </p:attrNameLst>
                                      </p:cBhvr>
                                      <p:to>
                                        <p:strVal val="visible"/>
                                      </p:to>
                                    </p:set>
                                    <p:animEffect transition="in" filter="fade">
                                      <p:cBhvr>
                                        <p:cTn id="30" dur="500"/>
                                        <p:tgtEl>
                                          <p:spTgt spid="220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09"/>
                                        </p:tgtEl>
                                        <p:attrNameLst>
                                          <p:attrName>style.visibility</p:attrName>
                                        </p:attrNameLst>
                                      </p:cBhvr>
                                      <p:to>
                                        <p:strVal val="visible"/>
                                      </p:to>
                                    </p:set>
                                    <p:animEffect transition="in" filter="fade">
                                      <p:cBhvr>
                                        <p:cTn id="33" dur="500"/>
                                        <p:tgtEl>
                                          <p:spTgt spid="220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12"/>
                                        </p:tgtEl>
                                        <p:attrNameLst>
                                          <p:attrName>style.visibility</p:attrName>
                                        </p:attrNameLst>
                                      </p:cBhvr>
                                      <p:to>
                                        <p:strVal val="visible"/>
                                      </p:to>
                                    </p:set>
                                    <p:animEffect transition="in" filter="fade">
                                      <p:cBhvr>
                                        <p:cTn id="36" dur="500"/>
                                        <p:tgtEl>
                                          <p:spTgt spid="22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15"/>
                                        </p:tgtEl>
                                        <p:attrNameLst>
                                          <p:attrName>style.visibility</p:attrName>
                                        </p:attrNameLst>
                                      </p:cBhvr>
                                      <p:to>
                                        <p:strVal val="visible"/>
                                      </p:to>
                                    </p:set>
                                    <p:animEffect transition="in" filter="fade">
                                      <p:cBhvr>
                                        <p:cTn id="39" dur="500"/>
                                        <p:tgtEl>
                                          <p:spTgt spid="2215"/>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1000"/>
                                        <p:tgtEl>
                                          <p:spTgt spid="4"/>
                                        </p:tgtEl>
                                      </p:cBhvr>
                                    </p:animEffect>
                                    <p:anim calcmode="lin" valueType="num">
                                      <p:cBhvr>
                                        <p:cTn id="60" dur="1000" fill="hold"/>
                                        <p:tgtEl>
                                          <p:spTgt spid="4"/>
                                        </p:tgtEl>
                                        <p:attrNameLst>
                                          <p:attrName>ppt_x</p:attrName>
                                        </p:attrNameLst>
                                      </p:cBhvr>
                                      <p:tavLst>
                                        <p:tav tm="0">
                                          <p:val>
                                            <p:strVal val="#ppt_x"/>
                                          </p:val>
                                        </p:tav>
                                        <p:tav tm="100000">
                                          <p:val>
                                            <p:strVal val="#ppt_x"/>
                                          </p:val>
                                        </p:tav>
                                      </p:tavLst>
                                    </p:anim>
                                    <p:anim calcmode="lin" valueType="num">
                                      <p:cBhvr>
                                        <p:cTn id="61" dur="1000" fill="hold"/>
                                        <p:tgtEl>
                                          <p:spTgt spid="4"/>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1000"/>
                                        <p:tgtEl>
                                          <p:spTgt spid="8"/>
                                        </p:tgtEl>
                                      </p:cBhvr>
                                    </p:animEffect>
                                    <p:anim calcmode="lin" valueType="num">
                                      <p:cBhvr>
                                        <p:cTn id="65" dur="1000" fill="hold"/>
                                        <p:tgtEl>
                                          <p:spTgt spid="8"/>
                                        </p:tgtEl>
                                        <p:attrNameLst>
                                          <p:attrName>ppt_x</p:attrName>
                                        </p:attrNameLst>
                                      </p:cBhvr>
                                      <p:tavLst>
                                        <p:tav tm="0">
                                          <p:val>
                                            <p:strVal val="#ppt_x"/>
                                          </p:val>
                                        </p:tav>
                                        <p:tav tm="100000">
                                          <p:val>
                                            <p:strVal val="#ppt_x"/>
                                          </p:val>
                                        </p:tav>
                                      </p:tavLst>
                                    </p:anim>
                                    <p:anim calcmode="lin" valueType="num">
                                      <p:cBhvr>
                                        <p:cTn id="66" dur="1000" fill="hold"/>
                                        <p:tgtEl>
                                          <p:spTgt spid="8"/>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1000"/>
                                        <p:tgtEl>
                                          <p:spTgt spid="10"/>
                                        </p:tgtEl>
                                      </p:cBhvr>
                                    </p:animEffect>
                                    <p:anim calcmode="lin" valueType="num">
                                      <p:cBhvr>
                                        <p:cTn id="75" dur="1000" fill="hold"/>
                                        <p:tgtEl>
                                          <p:spTgt spid="10"/>
                                        </p:tgtEl>
                                        <p:attrNameLst>
                                          <p:attrName>ppt_x</p:attrName>
                                        </p:attrNameLst>
                                      </p:cBhvr>
                                      <p:tavLst>
                                        <p:tav tm="0">
                                          <p:val>
                                            <p:strVal val="#ppt_x"/>
                                          </p:val>
                                        </p:tav>
                                        <p:tav tm="100000">
                                          <p:val>
                                            <p:strVal val="#ppt_x"/>
                                          </p:val>
                                        </p:tav>
                                      </p:tavLst>
                                    </p:anim>
                                    <p:anim calcmode="lin" valueType="num">
                                      <p:cBhvr>
                                        <p:cTn id="76" dur="1000" fill="hold"/>
                                        <p:tgtEl>
                                          <p:spTgt spid="10"/>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1000"/>
                                        <p:tgtEl>
                                          <p:spTgt spid="5"/>
                                        </p:tgtEl>
                                      </p:cBhvr>
                                    </p:animEffect>
                                    <p:anim calcmode="lin" valueType="num">
                                      <p:cBhvr>
                                        <p:cTn id="80" dur="1000" fill="hold"/>
                                        <p:tgtEl>
                                          <p:spTgt spid="5"/>
                                        </p:tgtEl>
                                        <p:attrNameLst>
                                          <p:attrName>ppt_x</p:attrName>
                                        </p:attrNameLst>
                                      </p:cBhvr>
                                      <p:tavLst>
                                        <p:tav tm="0">
                                          <p:val>
                                            <p:strVal val="#ppt_x"/>
                                          </p:val>
                                        </p:tav>
                                        <p:tav tm="100000">
                                          <p:val>
                                            <p:strVal val="#ppt_x"/>
                                          </p:val>
                                        </p:tav>
                                      </p:tavLst>
                                    </p:anim>
                                    <p:anim calcmode="lin" valueType="num">
                                      <p:cBhvr>
                                        <p:cTn id="8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7" grpId="0"/>
      <p:bldP spid="2200" grpId="0"/>
      <p:bldP spid="2203" grpId="0"/>
      <p:bldP spid="2206" grpId="0"/>
      <p:bldP spid="2209" grpId="0"/>
      <p:bldP spid="2212" grpId="0"/>
      <p:bldP spid="2215" grpId="0"/>
      <p:bldP spid="2218"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6C4A882-8DB8-9245-84D2-55AD1B4D4D8A}"/>
              </a:ext>
            </a:extLst>
          </p:cNvPr>
          <p:cNvGrpSpPr/>
          <p:nvPr/>
        </p:nvGrpSpPr>
        <p:grpSpPr>
          <a:xfrm>
            <a:off x="1822618" y="4607083"/>
            <a:ext cx="4981954" cy="7305608"/>
            <a:chOff x="1822618" y="4607083"/>
            <a:chExt cx="4981954" cy="7305608"/>
          </a:xfrm>
        </p:grpSpPr>
        <p:sp>
          <p:nvSpPr>
            <p:cNvPr id="2226" name="Rounded Rectangle"/>
            <p:cNvSpPr/>
            <p:nvPr/>
          </p:nvSpPr>
          <p:spPr>
            <a:xfrm>
              <a:off x="1822618" y="4607083"/>
              <a:ext cx="4981954" cy="7305608"/>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31" name="Type Title"/>
            <p:cNvSpPr txBox="1"/>
            <p:nvPr/>
          </p:nvSpPr>
          <p:spPr>
            <a:xfrm>
              <a:off x="2437093" y="4805167"/>
              <a:ext cx="37530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grpSp>
      <p:grpSp>
        <p:nvGrpSpPr>
          <p:cNvPr id="16" name="Group 15">
            <a:extLst>
              <a:ext uri="{FF2B5EF4-FFF2-40B4-BE49-F238E27FC236}">
                <a16:creationId xmlns:a16="http://schemas.microsoft.com/office/drawing/2014/main" id="{4DFD7475-2598-D742-A22C-DA52E3859DA8}"/>
              </a:ext>
            </a:extLst>
          </p:cNvPr>
          <p:cNvGrpSpPr/>
          <p:nvPr/>
        </p:nvGrpSpPr>
        <p:grpSpPr>
          <a:xfrm>
            <a:off x="7068270" y="4607083"/>
            <a:ext cx="4981954" cy="7305608"/>
            <a:chOff x="7068270" y="4607083"/>
            <a:chExt cx="4981954" cy="7305608"/>
          </a:xfrm>
        </p:grpSpPr>
        <p:sp>
          <p:nvSpPr>
            <p:cNvPr id="2245" name="Rounded Rectangle"/>
            <p:cNvSpPr/>
            <p:nvPr/>
          </p:nvSpPr>
          <p:spPr>
            <a:xfrm>
              <a:off x="7068270" y="4607083"/>
              <a:ext cx="4981954" cy="7305608"/>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50" name="Type Title"/>
            <p:cNvSpPr txBox="1"/>
            <p:nvPr/>
          </p:nvSpPr>
          <p:spPr>
            <a:xfrm>
              <a:off x="7682745" y="4805167"/>
              <a:ext cx="37530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grpSp>
      <p:sp>
        <p:nvSpPr>
          <p:cNvPr id="22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95</a:t>
            </a:fld>
            <a:endParaRPr/>
          </a:p>
        </p:txBody>
      </p:sp>
      <p:grpSp>
        <p:nvGrpSpPr>
          <p:cNvPr id="19" name="Group 18">
            <a:extLst>
              <a:ext uri="{FF2B5EF4-FFF2-40B4-BE49-F238E27FC236}">
                <a16:creationId xmlns:a16="http://schemas.microsoft.com/office/drawing/2014/main" id="{1812083B-1F55-EE41-8930-546E30674B18}"/>
              </a:ext>
            </a:extLst>
          </p:cNvPr>
          <p:cNvGrpSpPr/>
          <p:nvPr/>
        </p:nvGrpSpPr>
        <p:grpSpPr>
          <a:xfrm>
            <a:off x="1761559" y="2116489"/>
            <a:ext cx="7888378" cy="1845796"/>
            <a:chOff x="1761559" y="2116489"/>
            <a:chExt cx="7888378" cy="1845796"/>
          </a:xfrm>
        </p:grpSpPr>
        <p:sp>
          <p:nvSpPr>
            <p:cNvPr id="2223" name="Kanban Board"/>
            <p:cNvSpPr txBox="1"/>
            <p:nvPr/>
          </p:nvSpPr>
          <p:spPr>
            <a:xfrm>
              <a:off x="1761559" y="2628587"/>
              <a:ext cx="788837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Kanban Board</a:t>
              </a:r>
            </a:p>
          </p:txBody>
        </p:sp>
        <p:grpSp>
          <p:nvGrpSpPr>
            <p:cNvPr id="18" name="Group 17">
              <a:extLst>
                <a:ext uri="{FF2B5EF4-FFF2-40B4-BE49-F238E27FC236}">
                  <a16:creationId xmlns:a16="http://schemas.microsoft.com/office/drawing/2014/main" id="{E54D4BA2-7DB0-454C-9BA5-A6802D13701F}"/>
                </a:ext>
              </a:extLst>
            </p:cNvPr>
            <p:cNvGrpSpPr/>
            <p:nvPr/>
          </p:nvGrpSpPr>
          <p:grpSpPr>
            <a:xfrm>
              <a:off x="1854692" y="2116489"/>
              <a:ext cx="3393043" cy="337336"/>
              <a:chOff x="1854692" y="2116489"/>
              <a:chExt cx="3393043" cy="337336"/>
            </a:xfrm>
          </p:grpSpPr>
          <p:sp>
            <p:nvSpPr>
              <p:cNvPr id="2224" name="Rectangle"/>
              <p:cNvSpPr/>
              <p:nvPr/>
            </p:nvSpPr>
            <p:spPr>
              <a:xfrm>
                <a:off x="1854692" y="2284208"/>
                <a:ext cx="332271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25" name="Subtitle Text"/>
              <p:cNvSpPr txBox="1"/>
              <p:nvPr/>
            </p:nvSpPr>
            <p:spPr>
              <a:xfrm>
                <a:off x="1906409" y="2116489"/>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0" name="Group 19">
            <a:extLst>
              <a:ext uri="{FF2B5EF4-FFF2-40B4-BE49-F238E27FC236}">
                <a16:creationId xmlns:a16="http://schemas.microsoft.com/office/drawing/2014/main" id="{3C9E20AE-6463-7F4D-BA47-06DD13468E32}"/>
              </a:ext>
            </a:extLst>
          </p:cNvPr>
          <p:cNvGrpSpPr/>
          <p:nvPr/>
        </p:nvGrpSpPr>
        <p:grpSpPr>
          <a:xfrm>
            <a:off x="2039232" y="5583689"/>
            <a:ext cx="4548727" cy="6090993"/>
            <a:chOff x="2039232" y="5583689"/>
            <a:chExt cx="4548727" cy="6090993"/>
          </a:xfrm>
        </p:grpSpPr>
        <p:grpSp>
          <p:nvGrpSpPr>
            <p:cNvPr id="5" name="Group 4">
              <a:extLst>
                <a:ext uri="{FF2B5EF4-FFF2-40B4-BE49-F238E27FC236}">
                  <a16:creationId xmlns:a16="http://schemas.microsoft.com/office/drawing/2014/main" id="{C1CACD45-0B09-1A40-9EBA-20E7EF3172D2}"/>
                </a:ext>
              </a:extLst>
            </p:cNvPr>
            <p:cNvGrpSpPr/>
            <p:nvPr/>
          </p:nvGrpSpPr>
          <p:grpSpPr>
            <a:xfrm>
              <a:off x="2039232" y="5583689"/>
              <a:ext cx="4548727" cy="1436166"/>
              <a:chOff x="2039232" y="5583689"/>
              <a:chExt cx="4548727" cy="1436166"/>
            </a:xfrm>
          </p:grpSpPr>
          <p:sp>
            <p:nvSpPr>
              <p:cNvPr id="2227" name="Rounded Rectangle"/>
              <p:cNvSpPr/>
              <p:nvPr/>
            </p:nvSpPr>
            <p:spPr>
              <a:xfrm>
                <a:off x="2039232" y="5583689"/>
                <a:ext cx="4548727"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28" name="Lorem ipsum dolor sit amet, consectetur adipiscing elit."/>
              <p:cNvSpPr txBox="1"/>
              <p:nvPr/>
            </p:nvSpPr>
            <p:spPr>
              <a:xfrm>
                <a:off x="2766964" y="5846343"/>
                <a:ext cx="3627135"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r>
                  <a:rPr dirty="0">
                    <a:solidFill>
                      <a:schemeClr val="bg2"/>
                    </a:solidFill>
                  </a:rPr>
                  <a:t>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29" name="Graphic 54"/>
              <p:cNvSpPr/>
              <p:nvPr/>
            </p:nvSpPr>
            <p:spPr>
              <a:xfrm>
                <a:off x="2367016" y="5975464"/>
                <a:ext cx="237368" cy="237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F87FCE04-B87A-6648-B06E-65B92ECAC5D8}"/>
                </a:ext>
              </a:extLst>
            </p:cNvPr>
            <p:cNvGrpSpPr/>
            <p:nvPr/>
          </p:nvGrpSpPr>
          <p:grpSpPr>
            <a:xfrm>
              <a:off x="2039232" y="7135298"/>
              <a:ext cx="4548727" cy="1436165"/>
              <a:chOff x="2039232" y="7135298"/>
              <a:chExt cx="4548727" cy="1436165"/>
            </a:xfrm>
          </p:grpSpPr>
          <p:sp>
            <p:nvSpPr>
              <p:cNvPr id="2232" name="Rounded Rectangle"/>
              <p:cNvSpPr/>
              <p:nvPr/>
            </p:nvSpPr>
            <p:spPr>
              <a:xfrm>
                <a:off x="2039232" y="7135298"/>
                <a:ext cx="4548727" cy="1436165"/>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33" name="Lorem ipsum dolor sit amet, consectetur adipiscing elit."/>
              <p:cNvSpPr txBox="1"/>
              <p:nvPr/>
            </p:nvSpPr>
            <p:spPr>
              <a:xfrm>
                <a:off x="2766964" y="7397952"/>
                <a:ext cx="3627135"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a:t>
                </a:r>
              </a:p>
            </p:txBody>
          </p:sp>
          <p:sp>
            <p:nvSpPr>
              <p:cNvPr id="2234" name="Graphic 54"/>
              <p:cNvSpPr/>
              <p:nvPr/>
            </p:nvSpPr>
            <p:spPr>
              <a:xfrm>
                <a:off x="2367016" y="7527072"/>
                <a:ext cx="237368" cy="237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3" name="Group 2">
              <a:extLst>
                <a:ext uri="{FF2B5EF4-FFF2-40B4-BE49-F238E27FC236}">
                  <a16:creationId xmlns:a16="http://schemas.microsoft.com/office/drawing/2014/main" id="{54E69A9D-E8E5-D144-8E78-AF49453360D6}"/>
                </a:ext>
              </a:extLst>
            </p:cNvPr>
            <p:cNvGrpSpPr/>
            <p:nvPr/>
          </p:nvGrpSpPr>
          <p:grpSpPr>
            <a:xfrm>
              <a:off x="2039232" y="8686907"/>
              <a:ext cx="4548727" cy="1436166"/>
              <a:chOff x="2039232" y="8686907"/>
              <a:chExt cx="4548727" cy="1436166"/>
            </a:xfrm>
          </p:grpSpPr>
          <p:sp>
            <p:nvSpPr>
              <p:cNvPr id="2236" name="Rounded Rectangle"/>
              <p:cNvSpPr/>
              <p:nvPr/>
            </p:nvSpPr>
            <p:spPr>
              <a:xfrm>
                <a:off x="2039232" y="8686907"/>
                <a:ext cx="4548727"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37" name="Lorem ipsum dolor sit amet, consectetur adipiscing elit."/>
              <p:cNvSpPr txBox="1"/>
              <p:nvPr/>
            </p:nvSpPr>
            <p:spPr>
              <a:xfrm>
                <a:off x="2766964" y="8949561"/>
                <a:ext cx="3627135"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a:t>
                </a:r>
              </a:p>
            </p:txBody>
          </p:sp>
          <p:sp>
            <p:nvSpPr>
              <p:cNvPr id="2238" name="Graphic 54"/>
              <p:cNvSpPr/>
              <p:nvPr/>
            </p:nvSpPr>
            <p:spPr>
              <a:xfrm>
                <a:off x="2367016" y="9078682"/>
                <a:ext cx="237368" cy="237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2" name="Group 1">
              <a:extLst>
                <a:ext uri="{FF2B5EF4-FFF2-40B4-BE49-F238E27FC236}">
                  <a16:creationId xmlns:a16="http://schemas.microsoft.com/office/drawing/2014/main" id="{CE60FE15-3991-FB4A-A179-55F5E0C8F225}"/>
                </a:ext>
              </a:extLst>
            </p:cNvPr>
            <p:cNvGrpSpPr/>
            <p:nvPr/>
          </p:nvGrpSpPr>
          <p:grpSpPr>
            <a:xfrm>
              <a:off x="2039232" y="10238517"/>
              <a:ext cx="4548727" cy="1436165"/>
              <a:chOff x="2039232" y="10238517"/>
              <a:chExt cx="4548727" cy="1436165"/>
            </a:xfrm>
          </p:grpSpPr>
          <p:sp>
            <p:nvSpPr>
              <p:cNvPr id="2240" name="Rounded Rectangle"/>
              <p:cNvSpPr/>
              <p:nvPr/>
            </p:nvSpPr>
            <p:spPr>
              <a:xfrm>
                <a:off x="2039232" y="10238517"/>
                <a:ext cx="4548727" cy="1436165"/>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41" name="Lorem ipsum dolor sit amet, consectetur adipiscing elit."/>
              <p:cNvSpPr txBox="1"/>
              <p:nvPr/>
            </p:nvSpPr>
            <p:spPr>
              <a:xfrm>
                <a:off x="2766964" y="10501171"/>
                <a:ext cx="3627135"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a:t>
                </a:r>
              </a:p>
            </p:txBody>
          </p:sp>
          <p:sp>
            <p:nvSpPr>
              <p:cNvPr id="2242" name="Graphic 54"/>
              <p:cNvSpPr/>
              <p:nvPr/>
            </p:nvSpPr>
            <p:spPr>
              <a:xfrm>
                <a:off x="2367016" y="10630291"/>
                <a:ext cx="237368" cy="237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21" name="Group 20">
            <a:extLst>
              <a:ext uri="{FF2B5EF4-FFF2-40B4-BE49-F238E27FC236}">
                <a16:creationId xmlns:a16="http://schemas.microsoft.com/office/drawing/2014/main" id="{BA14146B-C23C-8340-8146-E09871CB9DA7}"/>
              </a:ext>
            </a:extLst>
          </p:cNvPr>
          <p:cNvGrpSpPr/>
          <p:nvPr/>
        </p:nvGrpSpPr>
        <p:grpSpPr>
          <a:xfrm>
            <a:off x="7284883" y="5583689"/>
            <a:ext cx="4548728" cy="4539383"/>
            <a:chOff x="7284883" y="5583689"/>
            <a:chExt cx="4548728" cy="4539383"/>
          </a:xfrm>
        </p:grpSpPr>
        <p:grpSp>
          <p:nvGrpSpPr>
            <p:cNvPr id="6" name="Group 5">
              <a:extLst>
                <a:ext uri="{FF2B5EF4-FFF2-40B4-BE49-F238E27FC236}">
                  <a16:creationId xmlns:a16="http://schemas.microsoft.com/office/drawing/2014/main" id="{CEE9E2FE-2EED-3249-B060-580D6B92B22C}"/>
                </a:ext>
              </a:extLst>
            </p:cNvPr>
            <p:cNvGrpSpPr/>
            <p:nvPr/>
          </p:nvGrpSpPr>
          <p:grpSpPr>
            <a:xfrm>
              <a:off x="7284883" y="5583689"/>
              <a:ext cx="4548728" cy="1436166"/>
              <a:chOff x="7284883" y="5583689"/>
              <a:chExt cx="4548728" cy="1436166"/>
            </a:xfrm>
          </p:grpSpPr>
          <p:sp>
            <p:nvSpPr>
              <p:cNvPr id="2246" name="Rounded Rectangle"/>
              <p:cNvSpPr/>
              <p:nvPr/>
            </p:nvSpPr>
            <p:spPr>
              <a:xfrm>
                <a:off x="7284883" y="5583689"/>
                <a:ext cx="4548728"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47" name="Lorem ipsum dolor sit amet, consectetur adipiscing elit."/>
              <p:cNvSpPr txBox="1"/>
              <p:nvPr/>
            </p:nvSpPr>
            <p:spPr>
              <a:xfrm>
                <a:off x="8012616" y="5846343"/>
                <a:ext cx="3627136"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a:t>
                </a:r>
              </a:p>
            </p:txBody>
          </p:sp>
          <p:sp>
            <p:nvSpPr>
              <p:cNvPr id="2248" name="Graphic 54"/>
              <p:cNvSpPr/>
              <p:nvPr/>
            </p:nvSpPr>
            <p:spPr>
              <a:xfrm>
                <a:off x="7612667" y="5975464"/>
                <a:ext cx="237368" cy="23736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7" name="Group 6">
              <a:extLst>
                <a:ext uri="{FF2B5EF4-FFF2-40B4-BE49-F238E27FC236}">
                  <a16:creationId xmlns:a16="http://schemas.microsoft.com/office/drawing/2014/main" id="{395F8F0E-CA17-9B40-9FAA-653EEFD0604C}"/>
                </a:ext>
              </a:extLst>
            </p:cNvPr>
            <p:cNvGrpSpPr/>
            <p:nvPr/>
          </p:nvGrpSpPr>
          <p:grpSpPr>
            <a:xfrm>
              <a:off x="7284883" y="7135298"/>
              <a:ext cx="4548727" cy="1436164"/>
              <a:chOff x="7284883" y="7135298"/>
              <a:chExt cx="4548727" cy="1436164"/>
            </a:xfrm>
          </p:grpSpPr>
          <p:sp>
            <p:nvSpPr>
              <p:cNvPr id="2251" name="Rounded Rectangle"/>
              <p:cNvSpPr/>
              <p:nvPr/>
            </p:nvSpPr>
            <p:spPr>
              <a:xfrm>
                <a:off x="7284883" y="7135298"/>
                <a:ext cx="4548727" cy="1436164"/>
              </a:xfrm>
              <a:prstGeom prst="roundRect">
                <a:avLst>
                  <a:gd name="adj" fmla="val 8540"/>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52" name="Lorem ipsum dolor sit amet, consectetur adipiscing elit."/>
              <p:cNvSpPr txBox="1"/>
              <p:nvPr/>
            </p:nvSpPr>
            <p:spPr>
              <a:xfrm>
                <a:off x="8012617" y="7397952"/>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r>
                  <a:rPr dirty="0">
                    <a:solidFill>
                      <a:schemeClr val="bg2"/>
                    </a:solidFill>
                  </a:rPr>
                  <a:t>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53" name="Graphic 54"/>
              <p:cNvSpPr/>
              <p:nvPr/>
            </p:nvSpPr>
            <p:spPr>
              <a:xfrm>
                <a:off x="7612668" y="7527072"/>
                <a:ext cx="237368" cy="2373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EF1CC2E3-3C77-5547-A399-4583672AE57A}"/>
                </a:ext>
              </a:extLst>
            </p:cNvPr>
            <p:cNvGrpSpPr/>
            <p:nvPr/>
          </p:nvGrpSpPr>
          <p:grpSpPr>
            <a:xfrm>
              <a:off x="7284883" y="8686907"/>
              <a:ext cx="4548727" cy="1436165"/>
              <a:chOff x="7284883" y="8686907"/>
              <a:chExt cx="4548727" cy="1436165"/>
            </a:xfrm>
          </p:grpSpPr>
          <p:sp>
            <p:nvSpPr>
              <p:cNvPr id="2254" name="Rounded Rectangle"/>
              <p:cNvSpPr/>
              <p:nvPr/>
            </p:nvSpPr>
            <p:spPr>
              <a:xfrm>
                <a:off x="7284883" y="8686907"/>
                <a:ext cx="4548727" cy="1436165"/>
              </a:xfrm>
              <a:prstGeom prst="roundRect">
                <a:avLst>
                  <a:gd name="adj" fmla="val 8540"/>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55" name="Lorem ipsum dolor sit amet, consectetur adipiscing elit."/>
              <p:cNvSpPr txBox="1"/>
              <p:nvPr/>
            </p:nvSpPr>
            <p:spPr>
              <a:xfrm>
                <a:off x="8012617" y="8949562"/>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a:t>
                </a:r>
              </a:p>
            </p:txBody>
          </p:sp>
          <p:sp>
            <p:nvSpPr>
              <p:cNvPr id="2256" name="Graphic 54"/>
              <p:cNvSpPr/>
              <p:nvPr/>
            </p:nvSpPr>
            <p:spPr>
              <a:xfrm>
                <a:off x="7612668" y="9078682"/>
                <a:ext cx="237368" cy="23736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593" y="16762"/>
                      <a:pt x="16762" y="21593"/>
                      <a:pt x="10800" y="21600"/>
                    </a:cubicBezTo>
                    <a:close/>
                    <a:moveTo>
                      <a:pt x="10800" y="3240"/>
                    </a:moveTo>
                    <a:cubicBezTo>
                      <a:pt x="6625" y="3240"/>
                      <a:pt x="3240" y="6625"/>
                      <a:pt x="3240" y="10800"/>
                    </a:cubicBezTo>
                    <a:cubicBezTo>
                      <a:pt x="3240" y="14975"/>
                      <a:pt x="6625" y="18360"/>
                      <a:pt x="10800" y="18360"/>
                    </a:cubicBezTo>
                    <a:cubicBezTo>
                      <a:pt x="14975" y="18360"/>
                      <a:pt x="18360" y="14975"/>
                      <a:pt x="18360" y="10800"/>
                    </a:cubicBezTo>
                    <a:cubicBezTo>
                      <a:pt x="18355" y="6627"/>
                      <a:pt x="14973" y="3245"/>
                      <a:pt x="10800" y="324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5" name="Group 14">
            <a:extLst>
              <a:ext uri="{FF2B5EF4-FFF2-40B4-BE49-F238E27FC236}">
                <a16:creationId xmlns:a16="http://schemas.microsoft.com/office/drawing/2014/main" id="{068BC70F-F0A9-0844-AA83-2CFB12CB7156}"/>
              </a:ext>
            </a:extLst>
          </p:cNvPr>
          <p:cNvGrpSpPr/>
          <p:nvPr/>
        </p:nvGrpSpPr>
        <p:grpSpPr>
          <a:xfrm>
            <a:off x="12313922" y="4607083"/>
            <a:ext cx="4981954" cy="7305608"/>
            <a:chOff x="12313922" y="4607083"/>
            <a:chExt cx="4981954" cy="7305608"/>
          </a:xfrm>
        </p:grpSpPr>
        <p:sp>
          <p:nvSpPr>
            <p:cNvPr id="2258" name="Rounded Rectangle"/>
            <p:cNvSpPr/>
            <p:nvPr/>
          </p:nvSpPr>
          <p:spPr>
            <a:xfrm>
              <a:off x="12313922" y="4607083"/>
              <a:ext cx="4981954" cy="7305608"/>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61" name="Type Title"/>
            <p:cNvSpPr txBox="1"/>
            <p:nvPr/>
          </p:nvSpPr>
          <p:spPr>
            <a:xfrm>
              <a:off x="12928398" y="4805167"/>
              <a:ext cx="37530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grpSp>
      <p:grpSp>
        <p:nvGrpSpPr>
          <p:cNvPr id="9" name="Group 8">
            <a:extLst>
              <a:ext uri="{FF2B5EF4-FFF2-40B4-BE49-F238E27FC236}">
                <a16:creationId xmlns:a16="http://schemas.microsoft.com/office/drawing/2014/main" id="{D0F5FAF2-DE99-484D-99B9-09073C41E08F}"/>
              </a:ext>
            </a:extLst>
          </p:cNvPr>
          <p:cNvGrpSpPr/>
          <p:nvPr/>
        </p:nvGrpSpPr>
        <p:grpSpPr>
          <a:xfrm>
            <a:off x="12530536" y="5583689"/>
            <a:ext cx="4548726" cy="1436165"/>
            <a:chOff x="12530536" y="5583689"/>
            <a:chExt cx="4548726" cy="1436165"/>
          </a:xfrm>
        </p:grpSpPr>
        <p:sp>
          <p:nvSpPr>
            <p:cNvPr id="2259" name="Rounded Rectangle"/>
            <p:cNvSpPr/>
            <p:nvPr/>
          </p:nvSpPr>
          <p:spPr>
            <a:xfrm>
              <a:off x="12530536" y="5583689"/>
              <a:ext cx="4548726" cy="1436165"/>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60" name="Lorem ipsum dolor sit amet, consectetur adipiscing elit."/>
            <p:cNvSpPr txBox="1"/>
            <p:nvPr/>
          </p:nvSpPr>
          <p:spPr>
            <a:xfrm>
              <a:off x="13258269" y="5846343"/>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94969C"/>
                  </a:solidFill>
                  <a:latin typeface="Arial"/>
                  <a:ea typeface="Arial"/>
                  <a:cs typeface="Arial"/>
                  <a:sym typeface="Arial"/>
                </a:defRPr>
              </a:lvl1pPr>
            </a:lstStyle>
            <a:p>
              <a:r>
                <a:rPr dirty="0">
                  <a:solidFill>
                    <a:schemeClr val="accent1">
                      <a:lumMod val="40000"/>
                      <a:lumOff val="60000"/>
                    </a:schemeClr>
                  </a:solidFill>
                </a:rPr>
                <a:t>Lorem ipsum dolor sit </a:t>
              </a:r>
              <a:r>
                <a:rPr dirty="0" err="1">
                  <a:solidFill>
                    <a:schemeClr val="accent1">
                      <a:lumMod val="40000"/>
                      <a:lumOff val="60000"/>
                    </a:schemeClr>
                  </a:solidFill>
                </a:rPr>
                <a:t>amet</a:t>
              </a:r>
              <a:r>
                <a:rPr dirty="0">
                  <a:solidFill>
                    <a:schemeClr val="accent1">
                      <a:lumMod val="40000"/>
                      <a:lumOff val="60000"/>
                    </a:schemeClr>
                  </a:solidFill>
                </a:rPr>
                <a:t>, </a:t>
              </a:r>
              <a:r>
                <a:rPr dirty="0" err="1">
                  <a:solidFill>
                    <a:schemeClr val="accent1">
                      <a:lumMod val="40000"/>
                      <a:lumOff val="60000"/>
                    </a:schemeClr>
                  </a:solidFill>
                </a:rPr>
                <a:t>consectetur</a:t>
              </a:r>
              <a:r>
                <a:rPr dirty="0">
                  <a:solidFill>
                    <a:schemeClr val="accent1">
                      <a:lumMod val="40000"/>
                      <a:lumOff val="60000"/>
                    </a:schemeClr>
                  </a:solidFill>
                </a:rPr>
                <a:t> </a:t>
              </a:r>
              <a:r>
                <a:rPr dirty="0" err="1">
                  <a:solidFill>
                    <a:schemeClr val="accent1">
                      <a:lumMod val="40000"/>
                      <a:lumOff val="60000"/>
                    </a:schemeClr>
                  </a:solidFill>
                </a:rPr>
                <a:t>adipiscing</a:t>
              </a:r>
              <a:r>
                <a:rPr dirty="0">
                  <a:solidFill>
                    <a:schemeClr val="accent1">
                      <a:lumMod val="40000"/>
                      <a:lumOff val="60000"/>
                    </a:schemeClr>
                  </a:solidFill>
                </a:rPr>
                <a:t> </a:t>
              </a:r>
              <a:r>
                <a:rPr dirty="0" err="1">
                  <a:solidFill>
                    <a:schemeClr val="accent1">
                      <a:lumMod val="40000"/>
                      <a:lumOff val="60000"/>
                    </a:schemeClr>
                  </a:solidFill>
                </a:rPr>
                <a:t>elit</a:t>
              </a:r>
              <a:r>
                <a:rPr dirty="0">
                  <a:solidFill>
                    <a:schemeClr val="accent1">
                      <a:lumMod val="40000"/>
                      <a:lumOff val="60000"/>
                    </a:schemeClr>
                  </a:solidFill>
                </a:rPr>
                <a:t>.</a:t>
              </a:r>
            </a:p>
          </p:txBody>
        </p:sp>
        <p:sp>
          <p:nvSpPr>
            <p:cNvPr id="2266" name="Graphic 54"/>
            <p:cNvSpPr/>
            <p:nvPr/>
          </p:nvSpPr>
          <p:spPr>
            <a:xfrm>
              <a:off x="12858320" y="5976159"/>
              <a:ext cx="237308" cy="23739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0" y="0"/>
                    <a:pt x="0" y="4836"/>
                    <a:pt x="0" y="10800"/>
                  </a:cubicBezTo>
                  <a:cubicBezTo>
                    <a:pt x="0" y="16764"/>
                    <a:pt x="4830" y="21600"/>
                    <a:pt x="10796" y="21600"/>
                  </a:cubicBezTo>
                  <a:cubicBezTo>
                    <a:pt x="16759" y="21593"/>
                    <a:pt x="21593" y="16761"/>
                    <a:pt x="21600" y="10800"/>
                  </a:cubicBezTo>
                  <a:cubicBezTo>
                    <a:pt x="21600" y="4836"/>
                    <a:pt x="16762" y="0"/>
                    <a:pt x="10796" y="0"/>
                  </a:cubicBezTo>
                  <a:close/>
                  <a:moveTo>
                    <a:pt x="10796" y="3238"/>
                  </a:moveTo>
                  <a:cubicBezTo>
                    <a:pt x="14970" y="3244"/>
                    <a:pt x="18355" y="6627"/>
                    <a:pt x="18360" y="10800"/>
                  </a:cubicBezTo>
                  <a:cubicBezTo>
                    <a:pt x="18360" y="14975"/>
                    <a:pt x="14972" y="18362"/>
                    <a:pt x="10796" y="18362"/>
                  </a:cubicBezTo>
                  <a:cubicBezTo>
                    <a:pt x="6620" y="18362"/>
                    <a:pt x="3240" y="14975"/>
                    <a:pt x="3240" y="10800"/>
                  </a:cubicBezTo>
                  <a:cubicBezTo>
                    <a:pt x="3240" y="6625"/>
                    <a:pt x="6620" y="3238"/>
                    <a:pt x="10796" y="3238"/>
                  </a:cubicBezTo>
                  <a:close/>
                  <a:moveTo>
                    <a:pt x="10796" y="6107"/>
                  </a:moveTo>
                  <a:cubicBezTo>
                    <a:pt x="9594" y="6107"/>
                    <a:pt x="8399" y="6563"/>
                    <a:pt x="7482" y="7479"/>
                  </a:cubicBezTo>
                  <a:cubicBezTo>
                    <a:pt x="5649" y="9312"/>
                    <a:pt x="5649" y="12288"/>
                    <a:pt x="7482" y="14121"/>
                  </a:cubicBezTo>
                  <a:cubicBezTo>
                    <a:pt x="9316" y="15953"/>
                    <a:pt x="12284" y="15953"/>
                    <a:pt x="14118" y="14121"/>
                  </a:cubicBezTo>
                  <a:cubicBezTo>
                    <a:pt x="15951" y="12288"/>
                    <a:pt x="15951" y="9312"/>
                    <a:pt x="14118" y="7479"/>
                  </a:cubicBezTo>
                  <a:cubicBezTo>
                    <a:pt x="13201" y="6563"/>
                    <a:pt x="11997" y="6107"/>
                    <a:pt x="10796" y="6107"/>
                  </a:cubicBezTo>
                  <a:close/>
                </a:path>
              </a:pathLst>
            </a:custGeom>
            <a:solidFill>
              <a:schemeClr val="accent1">
                <a:lumMod val="40000"/>
                <a:lumOff val="60000"/>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solidFill>
                  <a:schemeClr val="accent1">
                    <a:lumMod val="40000"/>
                    <a:lumOff val="60000"/>
                  </a:schemeClr>
                </a:solidFill>
                <a:latin typeface="Arial Black" panose="020B0604020202020204" pitchFamily="34" charset="0"/>
                <a:cs typeface="Arial Black" panose="020B0604020202020204" pitchFamily="34" charset="0"/>
              </a:endParaRPr>
            </a:p>
          </p:txBody>
        </p:sp>
      </p:grpSp>
      <p:grpSp>
        <p:nvGrpSpPr>
          <p:cNvPr id="22" name="Group 21">
            <a:extLst>
              <a:ext uri="{FF2B5EF4-FFF2-40B4-BE49-F238E27FC236}">
                <a16:creationId xmlns:a16="http://schemas.microsoft.com/office/drawing/2014/main" id="{BFB3EF08-FD4B-604F-939B-50217BCC2B72}"/>
              </a:ext>
            </a:extLst>
          </p:cNvPr>
          <p:cNvGrpSpPr/>
          <p:nvPr/>
        </p:nvGrpSpPr>
        <p:grpSpPr>
          <a:xfrm>
            <a:off x="12530536" y="7135298"/>
            <a:ext cx="4548726" cy="2987774"/>
            <a:chOff x="12530536" y="7135298"/>
            <a:chExt cx="4548726" cy="2987774"/>
          </a:xfrm>
        </p:grpSpPr>
        <p:grpSp>
          <p:nvGrpSpPr>
            <p:cNvPr id="10" name="Group 9">
              <a:extLst>
                <a:ext uri="{FF2B5EF4-FFF2-40B4-BE49-F238E27FC236}">
                  <a16:creationId xmlns:a16="http://schemas.microsoft.com/office/drawing/2014/main" id="{EE144C97-B00D-0E41-8509-B16E8FF6C6C1}"/>
                </a:ext>
              </a:extLst>
            </p:cNvPr>
            <p:cNvGrpSpPr/>
            <p:nvPr/>
          </p:nvGrpSpPr>
          <p:grpSpPr>
            <a:xfrm>
              <a:off x="12530536" y="7135298"/>
              <a:ext cx="4548726" cy="1436164"/>
              <a:chOff x="12530536" y="7135298"/>
              <a:chExt cx="4548726" cy="1436164"/>
            </a:xfrm>
          </p:grpSpPr>
          <p:sp>
            <p:nvSpPr>
              <p:cNvPr id="2262" name="Rounded Rectangle"/>
              <p:cNvSpPr/>
              <p:nvPr/>
            </p:nvSpPr>
            <p:spPr>
              <a:xfrm>
                <a:off x="12530536" y="7135298"/>
                <a:ext cx="4548726" cy="1436164"/>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63" name="Lorem ipsum dolor sit amet, consectetur adipiscing elit."/>
              <p:cNvSpPr txBox="1"/>
              <p:nvPr/>
            </p:nvSpPr>
            <p:spPr>
              <a:xfrm>
                <a:off x="13258269" y="7397952"/>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94969C"/>
                    </a:solidFill>
                    <a:latin typeface="Arial"/>
                    <a:ea typeface="Arial"/>
                    <a:cs typeface="Arial"/>
                    <a:sym typeface="Arial"/>
                  </a:defRPr>
                </a:lvl1pPr>
              </a:lstStyle>
              <a:p>
                <a:r>
                  <a:rPr lang="de-DE" dirty="0" err="1">
                    <a:solidFill>
                      <a:schemeClr val="accent1">
                        <a:lumMod val="40000"/>
                        <a:lumOff val="60000"/>
                      </a:schemeClr>
                    </a:solidFill>
                  </a:rPr>
                  <a:t>Lorem</a:t>
                </a:r>
                <a:r>
                  <a:rPr lang="de-DE" dirty="0">
                    <a:solidFill>
                      <a:schemeClr val="accent1">
                        <a:lumMod val="40000"/>
                        <a:lumOff val="60000"/>
                      </a:schemeClr>
                    </a:solidFill>
                  </a:rPr>
                  <a:t> </a:t>
                </a:r>
                <a:r>
                  <a:rPr lang="de-DE" dirty="0" err="1">
                    <a:solidFill>
                      <a:schemeClr val="accent1">
                        <a:lumMod val="40000"/>
                        <a:lumOff val="60000"/>
                      </a:schemeClr>
                    </a:solidFill>
                  </a:rPr>
                  <a:t>ipsum</a:t>
                </a:r>
                <a:r>
                  <a:rPr lang="de-DE" dirty="0">
                    <a:solidFill>
                      <a:schemeClr val="accent1">
                        <a:lumMod val="40000"/>
                        <a:lumOff val="60000"/>
                      </a:schemeClr>
                    </a:solidFill>
                  </a:rPr>
                  <a:t> </a:t>
                </a:r>
                <a:r>
                  <a:rPr lang="de-DE" dirty="0" err="1">
                    <a:solidFill>
                      <a:schemeClr val="accent1">
                        <a:lumMod val="40000"/>
                        <a:lumOff val="60000"/>
                      </a:schemeClr>
                    </a:solidFill>
                  </a:rPr>
                  <a:t>dolor</a:t>
                </a:r>
                <a:r>
                  <a:rPr lang="de-DE" dirty="0">
                    <a:solidFill>
                      <a:schemeClr val="accent1">
                        <a:lumMod val="40000"/>
                        <a:lumOff val="60000"/>
                      </a:schemeClr>
                    </a:solidFill>
                  </a:rPr>
                  <a:t> </a:t>
                </a:r>
                <a:r>
                  <a:rPr lang="de-DE" dirty="0" err="1">
                    <a:solidFill>
                      <a:schemeClr val="accent1">
                        <a:lumMod val="40000"/>
                        <a:lumOff val="60000"/>
                      </a:schemeClr>
                    </a:solidFill>
                  </a:rPr>
                  <a:t>sit</a:t>
                </a:r>
                <a:r>
                  <a:rPr lang="de-DE" dirty="0">
                    <a:solidFill>
                      <a:schemeClr val="accent1">
                        <a:lumMod val="40000"/>
                        <a:lumOff val="60000"/>
                      </a:schemeClr>
                    </a:solidFill>
                  </a:rPr>
                  <a:t> </a:t>
                </a:r>
                <a:r>
                  <a:rPr lang="de-DE" dirty="0" err="1">
                    <a:solidFill>
                      <a:schemeClr val="accent1">
                        <a:lumMod val="40000"/>
                        <a:lumOff val="60000"/>
                      </a:schemeClr>
                    </a:solidFill>
                  </a:rPr>
                  <a:t>amet</a:t>
                </a:r>
                <a:r>
                  <a:rPr lang="de-DE" dirty="0">
                    <a:solidFill>
                      <a:schemeClr val="accent1">
                        <a:lumMod val="40000"/>
                        <a:lumOff val="60000"/>
                      </a:schemeClr>
                    </a:solidFill>
                  </a:rPr>
                  <a:t>, </a:t>
                </a:r>
                <a:r>
                  <a:rPr lang="de-DE" dirty="0" err="1">
                    <a:solidFill>
                      <a:schemeClr val="accent1">
                        <a:lumMod val="40000"/>
                        <a:lumOff val="60000"/>
                      </a:schemeClr>
                    </a:solidFill>
                  </a:rPr>
                  <a:t>consectetur</a:t>
                </a:r>
                <a:r>
                  <a:rPr lang="de-DE" dirty="0">
                    <a:solidFill>
                      <a:schemeClr val="accent1">
                        <a:lumMod val="40000"/>
                        <a:lumOff val="60000"/>
                      </a:schemeClr>
                    </a:solidFill>
                  </a:rPr>
                  <a:t> </a:t>
                </a:r>
                <a:r>
                  <a:rPr lang="de-DE" dirty="0" err="1">
                    <a:solidFill>
                      <a:schemeClr val="accent1">
                        <a:lumMod val="40000"/>
                        <a:lumOff val="60000"/>
                      </a:schemeClr>
                    </a:solidFill>
                  </a:rPr>
                  <a:t>adipiscing</a:t>
                </a:r>
                <a:r>
                  <a:rPr lang="de-DE" dirty="0">
                    <a:solidFill>
                      <a:schemeClr val="accent1">
                        <a:lumMod val="40000"/>
                        <a:lumOff val="60000"/>
                      </a:schemeClr>
                    </a:solidFill>
                  </a:rPr>
                  <a:t> </a:t>
                </a:r>
                <a:r>
                  <a:rPr lang="de-DE" dirty="0" err="1">
                    <a:solidFill>
                      <a:schemeClr val="accent1">
                        <a:lumMod val="40000"/>
                        <a:lumOff val="60000"/>
                      </a:schemeClr>
                    </a:solidFill>
                  </a:rPr>
                  <a:t>elit</a:t>
                </a:r>
                <a:r>
                  <a:rPr lang="de-DE" dirty="0">
                    <a:solidFill>
                      <a:schemeClr val="accent1">
                        <a:lumMod val="40000"/>
                        <a:lumOff val="60000"/>
                      </a:schemeClr>
                    </a:solidFill>
                  </a:rPr>
                  <a:t>.</a:t>
                </a:r>
              </a:p>
            </p:txBody>
          </p:sp>
          <p:sp>
            <p:nvSpPr>
              <p:cNvPr id="2267" name="Graphic 54"/>
              <p:cNvSpPr/>
              <p:nvPr/>
            </p:nvSpPr>
            <p:spPr>
              <a:xfrm>
                <a:off x="12858320" y="7554120"/>
                <a:ext cx="237308" cy="237398"/>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0" y="0"/>
                      <a:pt x="0" y="4836"/>
                      <a:pt x="0" y="10800"/>
                    </a:cubicBezTo>
                    <a:cubicBezTo>
                      <a:pt x="0" y="16764"/>
                      <a:pt x="4830" y="21600"/>
                      <a:pt x="10796" y="21600"/>
                    </a:cubicBezTo>
                    <a:cubicBezTo>
                      <a:pt x="16759" y="21593"/>
                      <a:pt x="21593" y="16761"/>
                      <a:pt x="21600" y="10800"/>
                    </a:cubicBezTo>
                    <a:cubicBezTo>
                      <a:pt x="21600" y="4836"/>
                      <a:pt x="16762" y="0"/>
                      <a:pt x="10796" y="0"/>
                    </a:cubicBezTo>
                    <a:close/>
                    <a:moveTo>
                      <a:pt x="10796" y="3238"/>
                    </a:moveTo>
                    <a:cubicBezTo>
                      <a:pt x="14970" y="3244"/>
                      <a:pt x="18355" y="6627"/>
                      <a:pt x="18360" y="10800"/>
                    </a:cubicBezTo>
                    <a:cubicBezTo>
                      <a:pt x="18360" y="14975"/>
                      <a:pt x="14972" y="18362"/>
                      <a:pt x="10796" y="18362"/>
                    </a:cubicBezTo>
                    <a:cubicBezTo>
                      <a:pt x="6620" y="18362"/>
                      <a:pt x="3240" y="14975"/>
                      <a:pt x="3240" y="10800"/>
                    </a:cubicBezTo>
                    <a:cubicBezTo>
                      <a:pt x="3240" y="6625"/>
                      <a:pt x="6620" y="3238"/>
                      <a:pt x="10796" y="3238"/>
                    </a:cubicBezTo>
                    <a:close/>
                    <a:moveTo>
                      <a:pt x="10796" y="6107"/>
                    </a:moveTo>
                    <a:cubicBezTo>
                      <a:pt x="9594" y="6107"/>
                      <a:pt x="8399" y="6563"/>
                      <a:pt x="7482" y="7479"/>
                    </a:cubicBezTo>
                    <a:cubicBezTo>
                      <a:pt x="5649" y="9312"/>
                      <a:pt x="5649" y="12288"/>
                      <a:pt x="7482" y="14121"/>
                    </a:cubicBezTo>
                    <a:cubicBezTo>
                      <a:pt x="9316" y="15953"/>
                      <a:pt x="12284" y="15953"/>
                      <a:pt x="14118" y="14121"/>
                    </a:cubicBezTo>
                    <a:cubicBezTo>
                      <a:pt x="15951" y="12288"/>
                      <a:pt x="15951" y="9312"/>
                      <a:pt x="14118" y="7479"/>
                    </a:cubicBezTo>
                    <a:cubicBezTo>
                      <a:pt x="13201" y="6563"/>
                      <a:pt x="11997" y="6107"/>
                      <a:pt x="10796" y="6107"/>
                    </a:cubicBezTo>
                    <a:close/>
                  </a:path>
                </a:pathLst>
              </a:custGeom>
              <a:solidFill>
                <a:schemeClr val="accent1">
                  <a:lumMod val="40000"/>
                  <a:lumOff val="60000"/>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1" name="Group 10">
              <a:extLst>
                <a:ext uri="{FF2B5EF4-FFF2-40B4-BE49-F238E27FC236}">
                  <a16:creationId xmlns:a16="http://schemas.microsoft.com/office/drawing/2014/main" id="{7D74A59D-A207-A944-9F9B-A03CA36D265E}"/>
                </a:ext>
              </a:extLst>
            </p:cNvPr>
            <p:cNvGrpSpPr/>
            <p:nvPr/>
          </p:nvGrpSpPr>
          <p:grpSpPr>
            <a:xfrm>
              <a:off x="12530536" y="8686907"/>
              <a:ext cx="4548726" cy="1436165"/>
              <a:chOff x="12530536" y="8686907"/>
              <a:chExt cx="4548726" cy="1436165"/>
            </a:xfrm>
          </p:grpSpPr>
          <p:sp>
            <p:nvSpPr>
              <p:cNvPr id="2264" name="Rounded Rectangle"/>
              <p:cNvSpPr/>
              <p:nvPr/>
            </p:nvSpPr>
            <p:spPr>
              <a:xfrm>
                <a:off x="12530536" y="8686907"/>
                <a:ext cx="4548726" cy="1436165"/>
              </a:xfrm>
              <a:prstGeom prst="roundRect">
                <a:avLst>
                  <a:gd name="adj" fmla="val 8540"/>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65" name="Lorem ipsum dolor sit amet, consectetur adipiscing elit."/>
              <p:cNvSpPr txBox="1"/>
              <p:nvPr/>
            </p:nvSpPr>
            <p:spPr>
              <a:xfrm>
                <a:off x="13258269" y="8949562"/>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94969C"/>
                    </a:solidFill>
                    <a:latin typeface="Arial"/>
                    <a:ea typeface="Arial"/>
                    <a:cs typeface="Arial"/>
                    <a:sym typeface="Arial"/>
                  </a:defRPr>
                </a:lvl1pPr>
              </a:lstStyle>
              <a:p>
                <a:r>
                  <a:rPr lang="de-DE" dirty="0" err="1">
                    <a:solidFill>
                      <a:schemeClr val="accent1">
                        <a:lumMod val="40000"/>
                        <a:lumOff val="60000"/>
                      </a:schemeClr>
                    </a:solidFill>
                  </a:rPr>
                  <a:t>Lorem</a:t>
                </a:r>
                <a:r>
                  <a:rPr lang="de-DE" dirty="0">
                    <a:solidFill>
                      <a:schemeClr val="accent1">
                        <a:lumMod val="40000"/>
                        <a:lumOff val="60000"/>
                      </a:schemeClr>
                    </a:solidFill>
                  </a:rPr>
                  <a:t> </a:t>
                </a:r>
                <a:r>
                  <a:rPr lang="de-DE" dirty="0" err="1">
                    <a:solidFill>
                      <a:schemeClr val="accent1">
                        <a:lumMod val="40000"/>
                        <a:lumOff val="60000"/>
                      </a:schemeClr>
                    </a:solidFill>
                  </a:rPr>
                  <a:t>ipsum</a:t>
                </a:r>
                <a:r>
                  <a:rPr lang="de-DE" dirty="0">
                    <a:solidFill>
                      <a:schemeClr val="accent1">
                        <a:lumMod val="40000"/>
                        <a:lumOff val="60000"/>
                      </a:schemeClr>
                    </a:solidFill>
                  </a:rPr>
                  <a:t> </a:t>
                </a:r>
                <a:r>
                  <a:rPr lang="de-DE" dirty="0" err="1">
                    <a:solidFill>
                      <a:schemeClr val="accent1">
                        <a:lumMod val="40000"/>
                        <a:lumOff val="60000"/>
                      </a:schemeClr>
                    </a:solidFill>
                  </a:rPr>
                  <a:t>dolor</a:t>
                </a:r>
                <a:r>
                  <a:rPr lang="de-DE" dirty="0">
                    <a:solidFill>
                      <a:schemeClr val="accent1">
                        <a:lumMod val="40000"/>
                        <a:lumOff val="60000"/>
                      </a:schemeClr>
                    </a:solidFill>
                  </a:rPr>
                  <a:t> </a:t>
                </a:r>
                <a:r>
                  <a:rPr lang="de-DE" dirty="0" err="1">
                    <a:solidFill>
                      <a:schemeClr val="accent1">
                        <a:lumMod val="40000"/>
                        <a:lumOff val="60000"/>
                      </a:schemeClr>
                    </a:solidFill>
                  </a:rPr>
                  <a:t>sit</a:t>
                </a:r>
                <a:r>
                  <a:rPr lang="de-DE" dirty="0">
                    <a:solidFill>
                      <a:schemeClr val="accent1">
                        <a:lumMod val="40000"/>
                        <a:lumOff val="60000"/>
                      </a:schemeClr>
                    </a:solidFill>
                  </a:rPr>
                  <a:t> </a:t>
                </a:r>
                <a:r>
                  <a:rPr lang="de-DE" dirty="0" err="1">
                    <a:solidFill>
                      <a:schemeClr val="accent1">
                        <a:lumMod val="40000"/>
                        <a:lumOff val="60000"/>
                      </a:schemeClr>
                    </a:solidFill>
                  </a:rPr>
                  <a:t>amet</a:t>
                </a:r>
                <a:r>
                  <a:rPr lang="de-DE" dirty="0">
                    <a:solidFill>
                      <a:schemeClr val="accent1">
                        <a:lumMod val="40000"/>
                        <a:lumOff val="60000"/>
                      </a:schemeClr>
                    </a:solidFill>
                  </a:rPr>
                  <a:t>, </a:t>
                </a:r>
                <a:r>
                  <a:rPr lang="de-DE" dirty="0" err="1">
                    <a:solidFill>
                      <a:schemeClr val="accent1">
                        <a:lumMod val="40000"/>
                        <a:lumOff val="60000"/>
                      </a:schemeClr>
                    </a:solidFill>
                  </a:rPr>
                  <a:t>consectetur</a:t>
                </a:r>
                <a:r>
                  <a:rPr lang="de-DE" dirty="0">
                    <a:solidFill>
                      <a:schemeClr val="accent1">
                        <a:lumMod val="40000"/>
                        <a:lumOff val="60000"/>
                      </a:schemeClr>
                    </a:solidFill>
                  </a:rPr>
                  <a:t> </a:t>
                </a:r>
                <a:r>
                  <a:rPr lang="de-DE" dirty="0" err="1">
                    <a:solidFill>
                      <a:schemeClr val="accent1">
                        <a:lumMod val="40000"/>
                        <a:lumOff val="60000"/>
                      </a:schemeClr>
                    </a:solidFill>
                  </a:rPr>
                  <a:t>adipiscing</a:t>
                </a:r>
                <a:r>
                  <a:rPr lang="de-DE" dirty="0">
                    <a:solidFill>
                      <a:schemeClr val="accent1">
                        <a:lumMod val="40000"/>
                        <a:lumOff val="60000"/>
                      </a:schemeClr>
                    </a:solidFill>
                  </a:rPr>
                  <a:t> </a:t>
                </a:r>
                <a:r>
                  <a:rPr lang="de-DE" dirty="0" err="1">
                    <a:solidFill>
                      <a:schemeClr val="accent1">
                        <a:lumMod val="40000"/>
                        <a:lumOff val="60000"/>
                      </a:schemeClr>
                    </a:solidFill>
                  </a:rPr>
                  <a:t>elit</a:t>
                </a:r>
                <a:r>
                  <a:rPr lang="de-DE" dirty="0">
                    <a:solidFill>
                      <a:schemeClr val="accent1">
                        <a:lumMod val="40000"/>
                        <a:lumOff val="60000"/>
                      </a:schemeClr>
                    </a:solidFill>
                  </a:rPr>
                  <a:t>.</a:t>
                </a:r>
              </a:p>
            </p:txBody>
          </p:sp>
          <p:sp>
            <p:nvSpPr>
              <p:cNvPr id="2268" name="Graphic 54"/>
              <p:cNvSpPr/>
              <p:nvPr/>
            </p:nvSpPr>
            <p:spPr>
              <a:xfrm>
                <a:off x="12858320" y="9080519"/>
                <a:ext cx="237308" cy="237398"/>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0" y="0"/>
                      <a:pt x="0" y="4836"/>
                      <a:pt x="0" y="10800"/>
                    </a:cubicBezTo>
                    <a:cubicBezTo>
                      <a:pt x="0" y="16764"/>
                      <a:pt x="4830" y="21600"/>
                      <a:pt x="10796" y="21600"/>
                    </a:cubicBezTo>
                    <a:cubicBezTo>
                      <a:pt x="16759" y="21593"/>
                      <a:pt x="21593" y="16761"/>
                      <a:pt x="21600" y="10800"/>
                    </a:cubicBezTo>
                    <a:cubicBezTo>
                      <a:pt x="21600" y="4836"/>
                      <a:pt x="16762" y="0"/>
                      <a:pt x="10796" y="0"/>
                    </a:cubicBezTo>
                    <a:close/>
                    <a:moveTo>
                      <a:pt x="10796" y="3238"/>
                    </a:moveTo>
                    <a:cubicBezTo>
                      <a:pt x="14970" y="3244"/>
                      <a:pt x="18355" y="6627"/>
                      <a:pt x="18360" y="10800"/>
                    </a:cubicBezTo>
                    <a:cubicBezTo>
                      <a:pt x="18360" y="14975"/>
                      <a:pt x="14972" y="18362"/>
                      <a:pt x="10796" y="18362"/>
                    </a:cubicBezTo>
                    <a:cubicBezTo>
                      <a:pt x="6620" y="18362"/>
                      <a:pt x="3240" y="14975"/>
                      <a:pt x="3240" y="10800"/>
                    </a:cubicBezTo>
                    <a:cubicBezTo>
                      <a:pt x="3240" y="6625"/>
                      <a:pt x="6620" y="3238"/>
                      <a:pt x="10796" y="3238"/>
                    </a:cubicBezTo>
                    <a:close/>
                    <a:moveTo>
                      <a:pt x="10796" y="6107"/>
                    </a:moveTo>
                    <a:cubicBezTo>
                      <a:pt x="9594" y="6107"/>
                      <a:pt x="8399" y="6563"/>
                      <a:pt x="7482" y="7479"/>
                    </a:cubicBezTo>
                    <a:cubicBezTo>
                      <a:pt x="5649" y="9312"/>
                      <a:pt x="5649" y="12288"/>
                      <a:pt x="7482" y="14121"/>
                    </a:cubicBezTo>
                    <a:cubicBezTo>
                      <a:pt x="9316" y="15953"/>
                      <a:pt x="12284" y="15953"/>
                      <a:pt x="14118" y="14121"/>
                    </a:cubicBezTo>
                    <a:cubicBezTo>
                      <a:pt x="15951" y="12288"/>
                      <a:pt x="15951" y="9312"/>
                      <a:pt x="14118" y="7479"/>
                    </a:cubicBezTo>
                    <a:cubicBezTo>
                      <a:pt x="13201" y="6563"/>
                      <a:pt x="11997" y="6107"/>
                      <a:pt x="10796" y="6107"/>
                    </a:cubicBezTo>
                    <a:close/>
                  </a:path>
                </a:pathLst>
              </a:custGeom>
              <a:solidFill>
                <a:schemeClr val="accent1">
                  <a:lumMod val="40000"/>
                  <a:lumOff val="60000"/>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4" name="Group 13">
            <a:extLst>
              <a:ext uri="{FF2B5EF4-FFF2-40B4-BE49-F238E27FC236}">
                <a16:creationId xmlns:a16="http://schemas.microsoft.com/office/drawing/2014/main" id="{484F5212-5403-FE46-93EA-9173E8376B54}"/>
              </a:ext>
            </a:extLst>
          </p:cNvPr>
          <p:cNvGrpSpPr/>
          <p:nvPr/>
        </p:nvGrpSpPr>
        <p:grpSpPr>
          <a:xfrm>
            <a:off x="17559574" y="4607083"/>
            <a:ext cx="4981954" cy="7305608"/>
            <a:chOff x="17559574" y="4607083"/>
            <a:chExt cx="4981954" cy="7305608"/>
          </a:xfrm>
        </p:grpSpPr>
        <p:sp>
          <p:nvSpPr>
            <p:cNvPr id="2270" name="Rounded Rectangle"/>
            <p:cNvSpPr/>
            <p:nvPr/>
          </p:nvSpPr>
          <p:spPr>
            <a:xfrm>
              <a:off x="17559574" y="4607083"/>
              <a:ext cx="4981954" cy="7305608"/>
            </a:xfrm>
            <a:prstGeom prst="roundRect">
              <a:avLst>
                <a:gd name="adj" fmla="val 4058"/>
              </a:avLst>
            </a:prstGeom>
            <a:solidFill>
              <a:schemeClr val="accent6">
                <a:alpha val="28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73" name="Type Title"/>
            <p:cNvSpPr txBox="1"/>
            <p:nvPr/>
          </p:nvSpPr>
          <p:spPr>
            <a:xfrm>
              <a:off x="18174049" y="4805167"/>
              <a:ext cx="3753003"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grpSp>
      <p:grpSp>
        <p:nvGrpSpPr>
          <p:cNvPr id="13" name="Group 12">
            <a:extLst>
              <a:ext uri="{FF2B5EF4-FFF2-40B4-BE49-F238E27FC236}">
                <a16:creationId xmlns:a16="http://schemas.microsoft.com/office/drawing/2014/main" id="{7A074AD4-C3D3-4E41-B837-BCDDEB02D61D}"/>
              </a:ext>
            </a:extLst>
          </p:cNvPr>
          <p:cNvGrpSpPr/>
          <p:nvPr/>
        </p:nvGrpSpPr>
        <p:grpSpPr>
          <a:xfrm>
            <a:off x="17776188" y="5583689"/>
            <a:ext cx="4548726" cy="1436165"/>
            <a:chOff x="17776188" y="5583689"/>
            <a:chExt cx="4548726" cy="1436165"/>
          </a:xfrm>
        </p:grpSpPr>
        <p:sp>
          <p:nvSpPr>
            <p:cNvPr id="2271" name="Rounded Rectangle"/>
            <p:cNvSpPr/>
            <p:nvPr/>
          </p:nvSpPr>
          <p:spPr>
            <a:xfrm>
              <a:off x="17776188" y="5583689"/>
              <a:ext cx="4548726" cy="1436165"/>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72" name="Lorem ipsum dolor sit amet, consectetur adipiscing elit."/>
            <p:cNvSpPr txBox="1"/>
            <p:nvPr/>
          </p:nvSpPr>
          <p:spPr>
            <a:xfrm>
              <a:off x="18503921" y="5846343"/>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94969C"/>
                  </a:solidFill>
                  <a:latin typeface="Arial"/>
                  <a:ea typeface="Arial"/>
                  <a:cs typeface="Arial"/>
                  <a:sym typeface="Arial"/>
                </a:defRPr>
              </a:lvl1pPr>
            </a:lstStyle>
            <a:p>
              <a:r>
                <a:rPr lang="de-DE" dirty="0" err="1">
                  <a:solidFill>
                    <a:schemeClr val="accent1">
                      <a:lumMod val="40000"/>
                      <a:lumOff val="60000"/>
                    </a:schemeClr>
                  </a:solidFill>
                </a:rPr>
                <a:t>Lorem</a:t>
              </a:r>
              <a:r>
                <a:rPr lang="de-DE" dirty="0">
                  <a:solidFill>
                    <a:schemeClr val="accent1">
                      <a:lumMod val="40000"/>
                      <a:lumOff val="60000"/>
                    </a:schemeClr>
                  </a:solidFill>
                </a:rPr>
                <a:t> </a:t>
              </a:r>
              <a:r>
                <a:rPr lang="de-DE" dirty="0" err="1">
                  <a:solidFill>
                    <a:schemeClr val="accent1">
                      <a:lumMod val="40000"/>
                      <a:lumOff val="60000"/>
                    </a:schemeClr>
                  </a:solidFill>
                </a:rPr>
                <a:t>ipsum</a:t>
              </a:r>
              <a:r>
                <a:rPr lang="de-DE" dirty="0">
                  <a:solidFill>
                    <a:schemeClr val="accent1">
                      <a:lumMod val="40000"/>
                      <a:lumOff val="60000"/>
                    </a:schemeClr>
                  </a:solidFill>
                </a:rPr>
                <a:t> </a:t>
              </a:r>
              <a:r>
                <a:rPr lang="de-DE" dirty="0" err="1">
                  <a:solidFill>
                    <a:schemeClr val="accent1">
                      <a:lumMod val="40000"/>
                      <a:lumOff val="60000"/>
                    </a:schemeClr>
                  </a:solidFill>
                </a:rPr>
                <a:t>dolor</a:t>
              </a:r>
              <a:r>
                <a:rPr lang="de-DE" dirty="0">
                  <a:solidFill>
                    <a:schemeClr val="accent1">
                      <a:lumMod val="40000"/>
                      <a:lumOff val="60000"/>
                    </a:schemeClr>
                  </a:solidFill>
                </a:rPr>
                <a:t> </a:t>
              </a:r>
              <a:r>
                <a:rPr lang="de-DE" dirty="0" err="1">
                  <a:solidFill>
                    <a:schemeClr val="accent1">
                      <a:lumMod val="40000"/>
                      <a:lumOff val="60000"/>
                    </a:schemeClr>
                  </a:solidFill>
                </a:rPr>
                <a:t>sit</a:t>
              </a:r>
              <a:r>
                <a:rPr lang="de-DE" dirty="0">
                  <a:solidFill>
                    <a:schemeClr val="accent1">
                      <a:lumMod val="40000"/>
                      <a:lumOff val="60000"/>
                    </a:schemeClr>
                  </a:solidFill>
                </a:rPr>
                <a:t> </a:t>
              </a:r>
              <a:r>
                <a:rPr lang="de-DE" dirty="0" err="1">
                  <a:solidFill>
                    <a:schemeClr val="accent1">
                      <a:lumMod val="40000"/>
                      <a:lumOff val="60000"/>
                    </a:schemeClr>
                  </a:solidFill>
                </a:rPr>
                <a:t>amet</a:t>
              </a:r>
              <a:r>
                <a:rPr lang="de-DE" dirty="0">
                  <a:solidFill>
                    <a:schemeClr val="accent1">
                      <a:lumMod val="40000"/>
                      <a:lumOff val="60000"/>
                    </a:schemeClr>
                  </a:solidFill>
                </a:rPr>
                <a:t>, </a:t>
              </a:r>
              <a:r>
                <a:rPr lang="de-DE" dirty="0" err="1">
                  <a:solidFill>
                    <a:schemeClr val="accent1">
                      <a:lumMod val="40000"/>
                      <a:lumOff val="60000"/>
                    </a:schemeClr>
                  </a:solidFill>
                </a:rPr>
                <a:t>consectetur</a:t>
              </a:r>
              <a:r>
                <a:rPr lang="de-DE" dirty="0">
                  <a:solidFill>
                    <a:schemeClr val="accent1">
                      <a:lumMod val="40000"/>
                      <a:lumOff val="60000"/>
                    </a:schemeClr>
                  </a:solidFill>
                </a:rPr>
                <a:t> </a:t>
              </a:r>
              <a:r>
                <a:rPr lang="de-DE" dirty="0" err="1">
                  <a:solidFill>
                    <a:schemeClr val="accent1">
                      <a:lumMod val="40000"/>
                      <a:lumOff val="60000"/>
                    </a:schemeClr>
                  </a:solidFill>
                </a:rPr>
                <a:t>adipiscing</a:t>
              </a:r>
              <a:r>
                <a:rPr lang="de-DE" dirty="0">
                  <a:solidFill>
                    <a:schemeClr val="accent1">
                      <a:lumMod val="40000"/>
                      <a:lumOff val="60000"/>
                    </a:schemeClr>
                  </a:solidFill>
                </a:rPr>
                <a:t> </a:t>
              </a:r>
              <a:r>
                <a:rPr lang="de-DE" dirty="0" err="1">
                  <a:solidFill>
                    <a:schemeClr val="accent1">
                      <a:lumMod val="40000"/>
                      <a:lumOff val="60000"/>
                    </a:schemeClr>
                  </a:solidFill>
                </a:rPr>
                <a:t>elit</a:t>
              </a:r>
              <a:r>
                <a:rPr lang="de-DE" dirty="0">
                  <a:solidFill>
                    <a:schemeClr val="accent1">
                      <a:lumMod val="40000"/>
                      <a:lumOff val="60000"/>
                    </a:schemeClr>
                  </a:solidFill>
                </a:rPr>
                <a:t>.</a:t>
              </a:r>
            </a:p>
          </p:txBody>
        </p:sp>
        <p:sp>
          <p:nvSpPr>
            <p:cNvPr id="2276" name="Graphic 54"/>
            <p:cNvSpPr/>
            <p:nvPr/>
          </p:nvSpPr>
          <p:spPr>
            <a:xfrm>
              <a:off x="18104002" y="5976878"/>
              <a:ext cx="237308" cy="23739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0" y="0"/>
                    <a:pt x="0" y="4836"/>
                    <a:pt x="0" y="10800"/>
                  </a:cubicBezTo>
                  <a:cubicBezTo>
                    <a:pt x="0" y="16764"/>
                    <a:pt x="4830" y="21600"/>
                    <a:pt x="10796" y="21600"/>
                  </a:cubicBezTo>
                  <a:cubicBezTo>
                    <a:pt x="16759" y="21593"/>
                    <a:pt x="21593" y="16761"/>
                    <a:pt x="21600" y="10800"/>
                  </a:cubicBezTo>
                  <a:cubicBezTo>
                    <a:pt x="21600" y="4836"/>
                    <a:pt x="16762" y="0"/>
                    <a:pt x="10796" y="0"/>
                  </a:cubicBezTo>
                  <a:close/>
                  <a:moveTo>
                    <a:pt x="10796" y="3238"/>
                  </a:moveTo>
                  <a:cubicBezTo>
                    <a:pt x="14970" y="3244"/>
                    <a:pt x="18355" y="6627"/>
                    <a:pt x="18360" y="10800"/>
                  </a:cubicBezTo>
                  <a:cubicBezTo>
                    <a:pt x="18360" y="14975"/>
                    <a:pt x="14972" y="18362"/>
                    <a:pt x="10796" y="18362"/>
                  </a:cubicBezTo>
                  <a:cubicBezTo>
                    <a:pt x="6620" y="18362"/>
                    <a:pt x="3240" y="14975"/>
                    <a:pt x="3240" y="10800"/>
                  </a:cubicBezTo>
                  <a:cubicBezTo>
                    <a:pt x="3240" y="6625"/>
                    <a:pt x="6620" y="3238"/>
                    <a:pt x="10796" y="3238"/>
                  </a:cubicBezTo>
                  <a:close/>
                  <a:moveTo>
                    <a:pt x="10796" y="6107"/>
                  </a:moveTo>
                  <a:cubicBezTo>
                    <a:pt x="9594" y="6107"/>
                    <a:pt x="8399" y="6563"/>
                    <a:pt x="7482" y="7479"/>
                  </a:cubicBezTo>
                  <a:cubicBezTo>
                    <a:pt x="5649" y="9312"/>
                    <a:pt x="5649" y="12288"/>
                    <a:pt x="7482" y="14121"/>
                  </a:cubicBezTo>
                  <a:cubicBezTo>
                    <a:pt x="9316" y="15953"/>
                    <a:pt x="12284" y="15953"/>
                    <a:pt x="14118" y="14121"/>
                  </a:cubicBezTo>
                  <a:cubicBezTo>
                    <a:pt x="15951" y="12288"/>
                    <a:pt x="15951" y="9312"/>
                    <a:pt x="14118" y="7479"/>
                  </a:cubicBezTo>
                  <a:cubicBezTo>
                    <a:pt x="13201" y="6563"/>
                    <a:pt x="11997" y="6107"/>
                    <a:pt x="10796" y="6107"/>
                  </a:cubicBezTo>
                  <a:close/>
                </a:path>
              </a:pathLst>
            </a:custGeom>
            <a:solidFill>
              <a:schemeClr val="accent1">
                <a:lumMod val="40000"/>
                <a:lumOff val="60000"/>
              </a:schemeClr>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2" name="Group 11">
            <a:extLst>
              <a:ext uri="{FF2B5EF4-FFF2-40B4-BE49-F238E27FC236}">
                <a16:creationId xmlns:a16="http://schemas.microsoft.com/office/drawing/2014/main" id="{2BE1B388-2515-BA4F-B792-75170B19BA99}"/>
              </a:ext>
            </a:extLst>
          </p:cNvPr>
          <p:cNvGrpSpPr/>
          <p:nvPr/>
        </p:nvGrpSpPr>
        <p:grpSpPr>
          <a:xfrm>
            <a:off x="17776188" y="7135298"/>
            <a:ext cx="4548726" cy="1436164"/>
            <a:chOff x="17776188" y="7135298"/>
            <a:chExt cx="4548726" cy="1436164"/>
          </a:xfrm>
        </p:grpSpPr>
        <p:sp>
          <p:nvSpPr>
            <p:cNvPr id="2274" name="Rounded Rectangle"/>
            <p:cNvSpPr/>
            <p:nvPr/>
          </p:nvSpPr>
          <p:spPr>
            <a:xfrm>
              <a:off x="17776188" y="7135298"/>
              <a:ext cx="4548726" cy="1436164"/>
            </a:xfrm>
            <a:prstGeom prst="roundRect">
              <a:avLst>
                <a:gd name="adj" fmla="val 8540"/>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75" name="Lorem ipsum dolor sit amet, consectetur adipiscing elit."/>
            <p:cNvSpPr txBox="1"/>
            <p:nvPr/>
          </p:nvSpPr>
          <p:spPr>
            <a:xfrm>
              <a:off x="18503921" y="7421398"/>
              <a:ext cx="3627134"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r>
                <a:rPr dirty="0">
                  <a:solidFill>
                    <a:schemeClr val="bg2"/>
                  </a:solidFill>
                </a:rPr>
                <a:t>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77" name="Graphic 54"/>
            <p:cNvSpPr/>
            <p:nvPr/>
          </p:nvSpPr>
          <p:spPr>
            <a:xfrm>
              <a:off x="18104002" y="7557985"/>
              <a:ext cx="237308" cy="237399"/>
            </a:xfrm>
            <a:custGeom>
              <a:avLst/>
              <a:gdLst/>
              <a:ahLst/>
              <a:cxnLst>
                <a:cxn ang="0">
                  <a:pos x="wd2" y="hd2"/>
                </a:cxn>
                <a:cxn ang="5400000">
                  <a:pos x="wd2" y="hd2"/>
                </a:cxn>
                <a:cxn ang="10800000">
                  <a:pos x="wd2" y="hd2"/>
                </a:cxn>
                <a:cxn ang="16200000">
                  <a:pos x="wd2" y="hd2"/>
                </a:cxn>
              </a:cxnLst>
              <a:rect l="0" t="0" r="r" b="b"/>
              <a:pathLst>
                <a:path w="21600" h="21600" extrusionOk="0">
                  <a:moveTo>
                    <a:pt x="10796" y="0"/>
                  </a:moveTo>
                  <a:cubicBezTo>
                    <a:pt x="4830" y="0"/>
                    <a:pt x="0" y="4836"/>
                    <a:pt x="0" y="10800"/>
                  </a:cubicBezTo>
                  <a:cubicBezTo>
                    <a:pt x="0" y="16764"/>
                    <a:pt x="4830" y="21600"/>
                    <a:pt x="10796" y="21600"/>
                  </a:cubicBezTo>
                  <a:cubicBezTo>
                    <a:pt x="16759" y="21593"/>
                    <a:pt x="21593" y="16761"/>
                    <a:pt x="21600" y="10800"/>
                  </a:cubicBezTo>
                  <a:cubicBezTo>
                    <a:pt x="21600" y="4836"/>
                    <a:pt x="16762" y="0"/>
                    <a:pt x="10796" y="0"/>
                  </a:cubicBezTo>
                  <a:close/>
                  <a:moveTo>
                    <a:pt x="10796" y="3238"/>
                  </a:moveTo>
                  <a:cubicBezTo>
                    <a:pt x="14970" y="3244"/>
                    <a:pt x="18355" y="6627"/>
                    <a:pt x="18360" y="10800"/>
                  </a:cubicBezTo>
                  <a:cubicBezTo>
                    <a:pt x="18360" y="14975"/>
                    <a:pt x="14972" y="18362"/>
                    <a:pt x="10796" y="18362"/>
                  </a:cubicBezTo>
                  <a:cubicBezTo>
                    <a:pt x="6620" y="18362"/>
                    <a:pt x="3240" y="14975"/>
                    <a:pt x="3240" y="10800"/>
                  </a:cubicBezTo>
                  <a:cubicBezTo>
                    <a:pt x="3240" y="6625"/>
                    <a:pt x="6620" y="3238"/>
                    <a:pt x="10796" y="3238"/>
                  </a:cubicBezTo>
                  <a:close/>
                  <a:moveTo>
                    <a:pt x="10796" y="6107"/>
                  </a:moveTo>
                  <a:cubicBezTo>
                    <a:pt x="9594" y="6107"/>
                    <a:pt x="8399" y="6563"/>
                    <a:pt x="7482" y="7479"/>
                  </a:cubicBezTo>
                  <a:cubicBezTo>
                    <a:pt x="5649" y="9312"/>
                    <a:pt x="5649" y="12288"/>
                    <a:pt x="7482" y="14121"/>
                  </a:cubicBezTo>
                  <a:cubicBezTo>
                    <a:pt x="9316" y="15953"/>
                    <a:pt x="12284" y="15953"/>
                    <a:pt x="14118" y="14121"/>
                  </a:cubicBezTo>
                  <a:cubicBezTo>
                    <a:pt x="15951" y="12288"/>
                    <a:pt x="15951" y="9312"/>
                    <a:pt x="14118" y="7479"/>
                  </a:cubicBezTo>
                  <a:cubicBezTo>
                    <a:pt x="13201" y="6563"/>
                    <a:pt x="11997" y="6107"/>
                    <a:pt x="10796" y="6107"/>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nodeType="clickEffect">
                                  <p:stCondLst>
                                    <p:cond delay="0"/>
                                  </p:stCondLst>
                                  <p:childTnLst>
                                    <p:animEffect transition="out" filter="fade">
                                      <p:cBhvr>
                                        <p:cTn id="62" dur="500" tmFilter="0, 0; .2, .5; .8, .5; 1, 0"/>
                                        <p:tgtEl>
                                          <p:spTgt spid="9"/>
                                        </p:tgtEl>
                                      </p:cBhvr>
                                    </p:animEffect>
                                    <p:animScale>
                                      <p:cBhvr>
                                        <p:cTn id="63" dur="250" autoRev="1" fill="hold"/>
                                        <p:tgtEl>
                                          <p:spTgt spid="9"/>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12"/>
                                        </p:tgtEl>
                                      </p:cBhvr>
                                    </p:animEffect>
                                    <p:animScale>
                                      <p:cBhvr>
                                        <p:cTn id="68"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96</a:t>
            </a:fld>
            <a:endParaRPr/>
          </a:p>
        </p:txBody>
      </p:sp>
      <p:grpSp>
        <p:nvGrpSpPr>
          <p:cNvPr id="12" name="Group 11">
            <a:extLst>
              <a:ext uri="{FF2B5EF4-FFF2-40B4-BE49-F238E27FC236}">
                <a16:creationId xmlns:a16="http://schemas.microsoft.com/office/drawing/2014/main" id="{8B8F58DC-DCB5-A84A-9C7C-C55F65497843}"/>
              </a:ext>
            </a:extLst>
          </p:cNvPr>
          <p:cNvGrpSpPr/>
          <p:nvPr/>
        </p:nvGrpSpPr>
        <p:grpSpPr>
          <a:xfrm>
            <a:off x="1761559" y="2116490"/>
            <a:ext cx="7888378" cy="1845795"/>
            <a:chOff x="1761559" y="2116490"/>
            <a:chExt cx="7888378" cy="1845795"/>
          </a:xfrm>
        </p:grpSpPr>
        <p:sp>
          <p:nvSpPr>
            <p:cNvPr id="2281" name="Kanban Board"/>
            <p:cNvSpPr txBox="1"/>
            <p:nvPr/>
          </p:nvSpPr>
          <p:spPr>
            <a:xfrm>
              <a:off x="1761559" y="2628587"/>
              <a:ext cx="788837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Kanban Board</a:t>
              </a:r>
            </a:p>
          </p:txBody>
        </p:sp>
        <p:grpSp>
          <p:nvGrpSpPr>
            <p:cNvPr id="2" name="Group 1">
              <a:extLst>
                <a:ext uri="{FF2B5EF4-FFF2-40B4-BE49-F238E27FC236}">
                  <a16:creationId xmlns:a16="http://schemas.microsoft.com/office/drawing/2014/main" id="{7C0D0DB8-B418-E949-A770-FF0701B1C1E6}"/>
                </a:ext>
              </a:extLst>
            </p:cNvPr>
            <p:cNvGrpSpPr/>
            <p:nvPr/>
          </p:nvGrpSpPr>
          <p:grpSpPr>
            <a:xfrm>
              <a:off x="1854692" y="2116490"/>
              <a:ext cx="3393043" cy="337336"/>
              <a:chOff x="1854692" y="2116490"/>
              <a:chExt cx="3393043" cy="337336"/>
            </a:xfrm>
          </p:grpSpPr>
          <p:sp>
            <p:nvSpPr>
              <p:cNvPr id="2282" name="Rectangle"/>
              <p:cNvSpPr/>
              <p:nvPr/>
            </p:nvSpPr>
            <p:spPr>
              <a:xfrm>
                <a:off x="1854692" y="2284208"/>
                <a:ext cx="332271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83" name="Subtitle Text"/>
              <p:cNvSpPr txBox="1"/>
              <p:nvPr/>
            </p:nvSpPr>
            <p:spPr>
              <a:xfrm>
                <a:off x="1906409" y="2116490"/>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aphicFrame>
        <p:nvGraphicFramePr>
          <p:cNvPr id="2284" name="Table"/>
          <p:cNvGraphicFramePr/>
          <p:nvPr>
            <p:extLst>
              <p:ext uri="{D42A27DB-BD31-4B8C-83A1-F6EECF244321}">
                <p14:modId xmlns:p14="http://schemas.microsoft.com/office/powerpoint/2010/main" val="1240285386"/>
              </p:ext>
            </p:extLst>
          </p:nvPr>
        </p:nvGraphicFramePr>
        <p:xfrm>
          <a:off x="1970344" y="4627217"/>
          <a:ext cx="20443312" cy="7108350"/>
        </p:xfrm>
        <a:graphic>
          <a:graphicData uri="http://schemas.openxmlformats.org/drawingml/2006/table">
            <a:tbl>
              <a:tblPr bandRow="1">
                <a:tableStyleId>{4C3C2611-4C71-4FC5-86AE-919BDF0F9419}</a:tableStyleId>
              </a:tblPr>
              <a:tblGrid>
                <a:gridCol w="5110828">
                  <a:extLst>
                    <a:ext uri="{9D8B030D-6E8A-4147-A177-3AD203B41FA5}">
                      <a16:colId xmlns:a16="http://schemas.microsoft.com/office/drawing/2014/main" val="20000"/>
                    </a:ext>
                  </a:extLst>
                </a:gridCol>
                <a:gridCol w="5110828">
                  <a:extLst>
                    <a:ext uri="{9D8B030D-6E8A-4147-A177-3AD203B41FA5}">
                      <a16:colId xmlns:a16="http://schemas.microsoft.com/office/drawing/2014/main" val="20001"/>
                    </a:ext>
                  </a:extLst>
                </a:gridCol>
                <a:gridCol w="5110828">
                  <a:extLst>
                    <a:ext uri="{9D8B030D-6E8A-4147-A177-3AD203B41FA5}">
                      <a16:colId xmlns:a16="http://schemas.microsoft.com/office/drawing/2014/main" val="20002"/>
                    </a:ext>
                  </a:extLst>
                </a:gridCol>
                <a:gridCol w="5110828">
                  <a:extLst>
                    <a:ext uri="{9D8B030D-6E8A-4147-A177-3AD203B41FA5}">
                      <a16:colId xmlns:a16="http://schemas.microsoft.com/office/drawing/2014/main" val="20003"/>
                    </a:ext>
                  </a:extLst>
                </a:gridCol>
              </a:tblGrid>
              <a:tr h="902859">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1800"/>
                      </a:pPr>
                      <a:r>
                        <a:rPr sz="2800" b="1" i="0" dirty="0">
                          <a:solidFill>
                            <a:schemeClr val="tx1"/>
                          </a:solidFill>
                          <a:latin typeface="Montserrat ExtraBold" pitchFamily="2" charset="77"/>
                          <a:ea typeface="Montserrat Bold"/>
                          <a:cs typeface="Montserrat Bold"/>
                          <a:sym typeface="Montserrat Bold"/>
                        </a:rPr>
                        <a:t>To Do</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1"/>
                    </a:solidFill>
                  </a:tcPr>
                </a:tc>
                <a:tc>
                  <a:txBody>
                    <a:bodyPr/>
                    <a:lstStyle/>
                    <a:p>
                      <a:pPr defTabSz="914400">
                        <a:defRPr sz="1800"/>
                      </a:pPr>
                      <a:r>
                        <a:rPr sz="2800" b="1" i="0" dirty="0">
                          <a:solidFill>
                            <a:schemeClr val="bg2"/>
                          </a:solidFill>
                          <a:latin typeface="Montserrat ExtraBold" pitchFamily="2" charset="77"/>
                          <a:ea typeface="Montserrat Bold"/>
                          <a:cs typeface="Montserrat Bold"/>
                          <a:sym typeface="Montserrat Bold"/>
                        </a:rPr>
                        <a:t>In Progress</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5"/>
                    </a:solidFill>
                  </a:tcPr>
                </a:tc>
                <a:tc>
                  <a:txBody>
                    <a:bodyPr/>
                    <a:lstStyle/>
                    <a:p>
                      <a:pPr defTabSz="914400">
                        <a:defRPr sz="1800"/>
                      </a:pPr>
                      <a:r>
                        <a:rPr sz="2800" b="1" i="0" dirty="0">
                          <a:solidFill>
                            <a:schemeClr val="bg2"/>
                          </a:solidFill>
                          <a:latin typeface="Montserrat ExtraBold" pitchFamily="2" charset="77"/>
                          <a:ea typeface="Montserrat Bold"/>
                          <a:cs typeface="Montserrat Bold"/>
                          <a:sym typeface="Montserrat Bold"/>
                        </a:rPr>
                        <a:t>Done</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tx1"/>
                    </a:solidFill>
                  </a:tcPr>
                </a:tc>
                <a:extLst>
                  <a:ext uri="{0D108BD9-81ED-4DB2-BD59-A6C34878D82A}">
                    <a16:rowId xmlns:a16="http://schemas.microsoft.com/office/drawing/2014/main" val="10000"/>
                  </a:ext>
                </a:extLst>
              </a:tr>
              <a:tr h="2068497">
                <a:tc>
                  <a:txBody>
                    <a:bodyPr/>
                    <a:lstStyle/>
                    <a:p>
                      <a:pPr defTabSz="914400">
                        <a:defRPr sz="1800"/>
                      </a:pPr>
                      <a:r>
                        <a:rPr sz="2800" b="1" i="0" dirty="0">
                          <a:solidFill>
                            <a:schemeClr val="tx1"/>
                          </a:solidFill>
                          <a:latin typeface="Montserrat ExtraBold" pitchFamily="2" charset="77"/>
                          <a:ea typeface="Montserrat Bold"/>
                          <a:cs typeface="Montserrat Bold"/>
                          <a:sym typeface="Montserrat Bold"/>
                        </a:rPr>
                        <a:t>Marketing</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extLst>
                  <a:ext uri="{0D108BD9-81ED-4DB2-BD59-A6C34878D82A}">
                    <a16:rowId xmlns:a16="http://schemas.microsoft.com/office/drawing/2014/main" val="10001"/>
                  </a:ext>
                </a:extLst>
              </a:tr>
              <a:tr h="2068497">
                <a:tc>
                  <a:txBody>
                    <a:bodyPr/>
                    <a:lstStyle/>
                    <a:p>
                      <a:pPr defTabSz="914400">
                        <a:defRPr sz="1800"/>
                      </a:pPr>
                      <a:r>
                        <a:rPr sz="2800" b="1" i="0" dirty="0">
                          <a:solidFill>
                            <a:schemeClr val="tx1"/>
                          </a:solidFill>
                          <a:latin typeface="Montserrat ExtraBold" pitchFamily="2" charset="77"/>
                          <a:ea typeface="Montserrat Bold"/>
                          <a:cs typeface="Montserrat Bold"/>
                          <a:sym typeface="Montserrat Bold"/>
                        </a:rPr>
                        <a:t>Design</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extLst>
                  <a:ext uri="{0D108BD9-81ED-4DB2-BD59-A6C34878D82A}">
                    <a16:rowId xmlns:a16="http://schemas.microsoft.com/office/drawing/2014/main" val="10002"/>
                  </a:ext>
                </a:extLst>
              </a:tr>
              <a:tr h="2068497">
                <a:tc>
                  <a:txBody>
                    <a:bodyPr/>
                    <a:lstStyle/>
                    <a:p>
                      <a:pPr defTabSz="914400">
                        <a:defRPr sz="1800"/>
                      </a:pPr>
                      <a:r>
                        <a:rPr sz="2800" b="1" i="0" dirty="0">
                          <a:solidFill>
                            <a:schemeClr val="tx1"/>
                          </a:solidFill>
                          <a:latin typeface="Montserrat ExtraBold" pitchFamily="2" charset="77"/>
                          <a:ea typeface="Montserrat Bold"/>
                          <a:cs typeface="Montserrat Bold"/>
                          <a:sym typeface="Montserrat Bold"/>
                        </a:rPr>
                        <a:t>Development</a:t>
                      </a: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tc>
                  <a:txBody>
                    <a:bodyPr/>
                    <a:lstStyle/>
                    <a:p>
                      <a:pPr defTabSz="914400">
                        <a:defRPr sz="2800">
                          <a:solidFill>
                            <a:srgbClr val="242423"/>
                          </a:solidFill>
                          <a:latin typeface="Montserrat Bold"/>
                          <a:ea typeface="Montserrat Bold"/>
                          <a:cs typeface="Montserrat Bold"/>
                          <a:sym typeface="Montserrat Bold"/>
                        </a:defRPr>
                      </a:pPr>
                      <a:endParaRPr b="1" i="0" dirty="0">
                        <a:latin typeface="Montserrat ExtraBold" pitchFamily="2" charset="77"/>
                      </a:endParaRPr>
                    </a:p>
                  </a:txBody>
                  <a:tcPr marL="50800" marR="50800" marT="50800" marB="50800" anchor="ctr" horzOverflow="overflow">
                    <a:lnL w="38100">
                      <a:solidFill>
                        <a:srgbClr val="F0F0F0"/>
                      </a:solidFill>
                      <a:miter lim="400000"/>
                    </a:lnL>
                    <a:lnR w="38100">
                      <a:solidFill>
                        <a:srgbClr val="F0F0F0"/>
                      </a:solidFill>
                      <a:miter lim="400000"/>
                    </a:lnR>
                    <a:lnT w="38100">
                      <a:solidFill>
                        <a:srgbClr val="F0F0F0"/>
                      </a:solidFill>
                      <a:miter lim="400000"/>
                    </a:lnT>
                    <a:lnB w="38100">
                      <a:solidFill>
                        <a:srgbClr val="F0F0F0"/>
                      </a:solidFill>
                      <a:miter lim="400000"/>
                    </a:lnB>
                    <a:solidFill>
                      <a:schemeClr val="accent6">
                        <a:alpha val="28000"/>
                      </a:schemeClr>
                    </a:solidFill>
                  </a:tcPr>
                </a:tc>
                <a:extLst>
                  <a:ext uri="{0D108BD9-81ED-4DB2-BD59-A6C34878D82A}">
                    <a16:rowId xmlns:a16="http://schemas.microsoft.com/office/drawing/2014/main" val="10003"/>
                  </a:ext>
                </a:extLst>
              </a:tr>
            </a:tbl>
          </a:graphicData>
        </a:graphic>
      </p:graphicFrame>
      <p:grpSp>
        <p:nvGrpSpPr>
          <p:cNvPr id="16" name="Group 15">
            <a:extLst>
              <a:ext uri="{FF2B5EF4-FFF2-40B4-BE49-F238E27FC236}">
                <a16:creationId xmlns:a16="http://schemas.microsoft.com/office/drawing/2014/main" id="{97236D21-E97C-4D47-9EC7-521208282358}"/>
              </a:ext>
            </a:extLst>
          </p:cNvPr>
          <p:cNvGrpSpPr/>
          <p:nvPr/>
        </p:nvGrpSpPr>
        <p:grpSpPr>
          <a:xfrm>
            <a:off x="7202058" y="5663462"/>
            <a:ext cx="4849769" cy="1795880"/>
            <a:chOff x="7202058" y="5663462"/>
            <a:chExt cx="4849769" cy="1795880"/>
          </a:xfrm>
        </p:grpSpPr>
        <p:grpSp>
          <p:nvGrpSpPr>
            <p:cNvPr id="5" name="Group 4">
              <a:extLst>
                <a:ext uri="{FF2B5EF4-FFF2-40B4-BE49-F238E27FC236}">
                  <a16:creationId xmlns:a16="http://schemas.microsoft.com/office/drawing/2014/main" id="{257C9F71-38F2-F348-94F5-16C8DDBDBFE8}"/>
                </a:ext>
              </a:extLst>
            </p:cNvPr>
            <p:cNvGrpSpPr/>
            <p:nvPr/>
          </p:nvGrpSpPr>
          <p:grpSpPr>
            <a:xfrm>
              <a:off x="7202058" y="5663462"/>
              <a:ext cx="2370508" cy="1795880"/>
              <a:chOff x="7202058" y="5663462"/>
              <a:chExt cx="2370508" cy="1795880"/>
            </a:xfrm>
          </p:grpSpPr>
          <p:sp>
            <p:nvSpPr>
              <p:cNvPr id="2285" name="Rounded Rectangle"/>
              <p:cNvSpPr/>
              <p:nvPr/>
            </p:nvSpPr>
            <p:spPr>
              <a:xfrm>
                <a:off x="7202058" y="5663462"/>
                <a:ext cx="2370508" cy="1795880"/>
              </a:xfrm>
              <a:prstGeom prst="roundRect">
                <a:avLst>
                  <a:gd name="adj" fmla="val 682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86" name="Lorem ipsum adipiscing elit."/>
              <p:cNvSpPr txBox="1"/>
              <p:nvPr/>
            </p:nvSpPr>
            <p:spPr>
              <a:xfrm>
                <a:off x="7402816" y="6308971"/>
                <a:ext cx="203525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87" name="Graphic 106"/>
              <p:cNvSpPr/>
              <p:nvPr/>
            </p:nvSpPr>
            <p:spPr>
              <a:xfrm>
                <a:off x="7453519" y="5931929"/>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61AB10CE-8E26-464F-B172-2AF73A8843D6}"/>
                </a:ext>
              </a:extLst>
            </p:cNvPr>
            <p:cNvGrpSpPr/>
            <p:nvPr/>
          </p:nvGrpSpPr>
          <p:grpSpPr>
            <a:xfrm>
              <a:off x="9681319" y="5663462"/>
              <a:ext cx="2370508" cy="1795880"/>
              <a:chOff x="9681319" y="5663462"/>
              <a:chExt cx="2370508" cy="1795880"/>
            </a:xfrm>
          </p:grpSpPr>
          <p:sp>
            <p:nvSpPr>
              <p:cNvPr id="2289" name="Rounded Rectangle"/>
              <p:cNvSpPr/>
              <p:nvPr/>
            </p:nvSpPr>
            <p:spPr>
              <a:xfrm>
                <a:off x="9681319" y="5663462"/>
                <a:ext cx="2370508" cy="1795880"/>
              </a:xfrm>
              <a:prstGeom prst="roundRect">
                <a:avLst>
                  <a:gd name="adj" fmla="val 682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90" name="Lorem ipsum adipiscing elit."/>
              <p:cNvSpPr txBox="1"/>
              <p:nvPr/>
            </p:nvSpPr>
            <p:spPr>
              <a:xfrm>
                <a:off x="9882077" y="6308971"/>
                <a:ext cx="203525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91" name="Graphic 106"/>
              <p:cNvSpPr/>
              <p:nvPr/>
            </p:nvSpPr>
            <p:spPr>
              <a:xfrm>
                <a:off x="9932780" y="5931929"/>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3" name="Group 2">
            <a:extLst>
              <a:ext uri="{FF2B5EF4-FFF2-40B4-BE49-F238E27FC236}">
                <a16:creationId xmlns:a16="http://schemas.microsoft.com/office/drawing/2014/main" id="{B8D4B09C-8549-3A49-B603-C8FBD4F17B0E}"/>
              </a:ext>
            </a:extLst>
          </p:cNvPr>
          <p:cNvGrpSpPr/>
          <p:nvPr/>
        </p:nvGrpSpPr>
        <p:grpSpPr>
          <a:xfrm>
            <a:off x="7202058" y="7730714"/>
            <a:ext cx="2370508" cy="1795881"/>
            <a:chOff x="7202058" y="7730714"/>
            <a:chExt cx="2370508" cy="1795881"/>
          </a:xfrm>
        </p:grpSpPr>
        <p:sp>
          <p:nvSpPr>
            <p:cNvPr id="2293" name="Rounded Rectangle"/>
            <p:cNvSpPr/>
            <p:nvPr/>
          </p:nvSpPr>
          <p:spPr>
            <a:xfrm>
              <a:off x="7202058" y="7730714"/>
              <a:ext cx="2370508" cy="1795881"/>
            </a:xfrm>
            <a:prstGeom prst="roundRect">
              <a:avLst>
                <a:gd name="adj" fmla="val 682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94" name="Lorem ipsum adipiscing elit."/>
            <p:cNvSpPr txBox="1"/>
            <p:nvPr/>
          </p:nvSpPr>
          <p:spPr>
            <a:xfrm>
              <a:off x="7402816" y="8376224"/>
              <a:ext cx="2035251"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295" name="Graphic 106"/>
            <p:cNvSpPr/>
            <p:nvPr/>
          </p:nvSpPr>
          <p:spPr>
            <a:xfrm>
              <a:off x="7453519" y="7999181"/>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4" name="Group 13">
            <a:extLst>
              <a:ext uri="{FF2B5EF4-FFF2-40B4-BE49-F238E27FC236}">
                <a16:creationId xmlns:a16="http://schemas.microsoft.com/office/drawing/2014/main" id="{B9EB2993-387C-004F-BC9D-565452FA4C5F}"/>
              </a:ext>
            </a:extLst>
          </p:cNvPr>
          <p:cNvGrpSpPr/>
          <p:nvPr/>
        </p:nvGrpSpPr>
        <p:grpSpPr>
          <a:xfrm>
            <a:off x="12317949" y="7730714"/>
            <a:ext cx="4849769" cy="1795881"/>
            <a:chOff x="12317949" y="7730714"/>
            <a:chExt cx="4849769" cy="1795881"/>
          </a:xfrm>
        </p:grpSpPr>
        <p:grpSp>
          <p:nvGrpSpPr>
            <p:cNvPr id="7" name="Group 6">
              <a:extLst>
                <a:ext uri="{FF2B5EF4-FFF2-40B4-BE49-F238E27FC236}">
                  <a16:creationId xmlns:a16="http://schemas.microsoft.com/office/drawing/2014/main" id="{65C68392-3C41-FD4F-AB81-2817F0BCBE1D}"/>
                </a:ext>
              </a:extLst>
            </p:cNvPr>
            <p:cNvGrpSpPr/>
            <p:nvPr/>
          </p:nvGrpSpPr>
          <p:grpSpPr>
            <a:xfrm>
              <a:off x="12317949" y="7730714"/>
              <a:ext cx="2370507" cy="1795881"/>
              <a:chOff x="12317949" y="7730714"/>
              <a:chExt cx="2370507" cy="1795881"/>
            </a:xfrm>
          </p:grpSpPr>
          <p:sp>
            <p:nvSpPr>
              <p:cNvPr id="2297" name="Rounded Rectangle"/>
              <p:cNvSpPr/>
              <p:nvPr/>
            </p:nvSpPr>
            <p:spPr>
              <a:xfrm>
                <a:off x="12317949" y="7730714"/>
                <a:ext cx="2370507" cy="1795881"/>
              </a:xfrm>
              <a:prstGeom prst="roundRect">
                <a:avLst>
                  <a:gd name="adj" fmla="val 6829"/>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298" name="Lorem ipsum adipiscing elit."/>
              <p:cNvSpPr txBox="1"/>
              <p:nvPr/>
            </p:nvSpPr>
            <p:spPr>
              <a:xfrm>
                <a:off x="12518707" y="8376224"/>
                <a:ext cx="203525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dirty="0">
                    <a:solidFill>
                      <a:schemeClr val="tx1"/>
                    </a:solidFill>
                  </a:rPr>
                  <a:t>Lorem ipsum </a:t>
                </a:r>
                <a:r>
                  <a:rPr dirty="0" err="1">
                    <a:solidFill>
                      <a:schemeClr val="tx1"/>
                    </a:solidFill>
                  </a:rPr>
                  <a:t>adipiscing</a:t>
                </a:r>
                <a:r>
                  <a:rPr dirty="0">
                    <a:solidFill>
                      <a:schemeClr val="tx1"/>
                    </a:solidFill>
                  </a:rPr>
                  <a:t> </a:t>
                </a:r>
                <a:r>
                  <a:rPr dirty="0" err="1">
                    <a:solidFill>
                      <a:schemeClr val="tx1"/>
                    </a:solidFill>
                  </a:rPr>
                  <a:t>elit</a:t>
                </a:r>
                <a:r>
                  <a:rPr dirty="0">
                    <a:solidFill>
                      <a:schemeClr val="tx1"/>
                    </a:solidFill>
                  </a:rPr>
                  <a:t>.</a:t>
                </a:r>
              </a:p>
            </p:txBody>
          </p:sp>
          <p:sp>
            <p:nvSpPr>
              <p:cNvPr id="2299" name="Graphic 106"/>
              <p:cNvSpPr/>
              <p:nvPr/>
            </p:nvSpPr>
            <p:spPr>
              <a:xfrm>
                <a:off x="12569410" y="7999181"/>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2284C6CF-AC7B-604C-879D-63534BB34B40}"/>
                </a:ext>
              </a:extLst>
            </p:cNvPr>
            <p:cNvGrpSpPr/>
            <p:nvPr/>
          </p:nvGrpSpPr>
          <p:grpSpPr>
            <a:xfrm>
              <a:off x="14797211" y="7730714"/>
              <a:ext cx="2370507" cy="1795881"/>
              <a:chOff x="14797211" y="7730714"/>
              <a:chExt cx="2370507" cy="1795881"/>
            </a:xfrm>
          </p:grpSpPr>
          <p:sp>
            <p:nvSpPr>
              <p:cNvPr id="2301" name="Rounded Rectangle"/>
              <p:cNvSpPr/>
              <p:nvPr/>
            </p:nvSpPr>
            <p:spPr>
              <a:xfrm>
                <a:off x="14797211" y="7730714"/>
                <a:ext cx="2370507" cy="1795881"/>
              </a:xfrm>
              <a:prstGeom prst="roundRect">
                <a:avLst>
                  <a:gd name="adj" fmla="val 682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02" name="Lorem ipsum adipiscing elit."/>
              <p:cNvSpPr txBox="1"/>
              <p:nvPr/>
            </p:nvSpPr>
            <p:spPr>
              <a:xfrm>
                <a:off x="14997969" y="8376224"/>
                <a:ext cx="203525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adipiscing elit.</a:t>
                </a:r>
              </a:p>
            </p:txBody>
          </p:sp>
          <p:sp>
            <p:nvSpPr>
              <p:cNvPr id="2303" name="Graphic 106"/>
              <p:cNvSpPr/>
              <p:nvPr/>
            </p:nvSpPr>
            <p:spPr>
              <a:xfrm>
                <a:off x="15048672" y="7999181"/>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6" name="Group 5">
            <a:extLst>
              <a:ext uri="{FF2B5EF4-FFF2-40B4-BE49-F238E27FC236}">
                <a16:creationId xmlns:a16="http://schemas.microsoft.com/office/drawing/2014/main" id="{20CAB044-8D51-C64D-BE8F-2128AA2BB432}"/>
              </a:ext>
            </a:extLst>
          </p:cNvPr>
          <p:cNvGrpSpPr/>
          <p:nvPr/>
        </p:nvGrpSpPr>
        <p:grpSpPr>
          <a:xfrm>
            <a:off x="12317949" y="9795845"/>
            <a:ext cx="2370507" cy="1795881"/>
            <a:chOff x="12317949" y="9795845"/>
            <a:chExt cx="2370507" cy="1795881"/>
          </a:xfrm>
        </p:grpSpPr>
        <p:sp>
          <p:nvSpPr>
            <p:cNvPr id="2305" name="Rounded Rectangle"/>
            <p:cNvSpPr/>
            <p:nvPr/>
          </p:nvSpPr>
          <p:spPr>
            <a:xfrm>
              <a:off x="12317949" y="9795845"/>
              <a:ext cx="2370507" cy="1795881"/>
            </a:xfrm>
            <a:prstGeom prst="roundRect">
              <a:avLst>
                <a:gd name="adj" fmla="val 6829"/>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06" name="Lorem ipsum adipiscing elit."/>
            <p:cNvSpPr txBox="1"/>
            <p:nvPr/>
          </p:nvSpPr>
          <p:spPr>
            <a:xfrm>
              <a:off x="12518707" y="10441355"/>
              <a:ext cx="203525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a:t>
              </a:r>
            </a:p>
          </p:txBody>
        </p:sp>
        <p:sp>
          <p:nvSpPr>
            <p:cNvPr id="2307" name="Graphic 106"/>
            <p:cNvSpPr/>
            <p:nvPr/>
          </p:nvSpPr>
          <p:spPr>
            <a:xfrm>
              <a:off x="12569410" y="10064312"/>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A3E06A94-753A-5F41-87C8-8A4B81C2A4B7}"/>
              </a:ext>
            </a:extLst>
          </p:cNvPr>
          <p:cNvGrpSpPr/>
          <p:nvPr/>
        </p:nvGrpSpPr>
        <p:grpSpPr>
          <a:xfrm>
            <a:off x="17431081" y="5668897"/>
            <a:ext cx="2370507" cy="1795880"/>
            <a:chOff x="17431081" y="5668897"/>
            <a:chExt cx="2370507" cy="1795880"/>
          </a:xfrm>
        </p:grpSpPr>
        <p:sp>
          <p:nvSpPr>
            <p:cNvPr id="2313" name="Rounded Rectangle"/>
            <p:cNvSpPr/>
            <p:nvPr/>
          </p:nvSpPr>
          <p:spPr>
            <a:xfrm>
              <a:off x="17431081" y="5668897"/>
              <a:ext cx="2370507" cy="1795880"/>
            </a:xfrm>
            <a:prstGeom prst="roundRect">
              <a:avLst>
                <a:gd name="adj" fmla="val 682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14" name="Lorem ipsum adipiscing elit."/>
            <p:cNvSpPr txBox="1"/>
            <p:nvPr/>
          </p:nvSpPr>
          <p:spPr>
            <a:xfrm>
              <a:off x="17631840" y="6314406"/>
              <a:ext cx="203524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242423"/>
                  </a:solidFill>
                  <a:latin typeface="Arial"/>
                  <a:ea typeface="Arial"/>
                  <a:cs typeface="Arial"/>
                  <a:sym typeface="Arial"/>
                </a:defRPr>
              </a:lvl1pPr>
            </a:lstStyle>
            <a:p>
              <a:r>
                <a:rPr>
                  <a:solidFill>
                    <a:schemeClr val="tx1"/>
                  </a:solidFill>
                </a:rPr>
                <a:t>Lorem ipsum adipiscing elit.</a:t>
              </a:r>
            </a:p>
          </p:txBody>
        </p:sp>
        <p:sp>
          <p:nvSpPr>
            <p:cNvPr id="2315" name="Graphic 104"/>
            <p:cNvSpPr/>
            <p:nvPr/>
          </p:nvSpPr>
          <p:spPr>
            <a:xfrm>
              <a:off x="17673125" y="5937365"/>
              <a:ext cx="244581"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5" name="Group 14">
            <a:extLst>
              <a:ext uri="{FF2B5EF4-FFF2-40B4-BE49-F238E27FC236}">
                <a16:creationId xmlns:a16="http://schemas.microsoft.com/office/drawing/2014/main" id="{AAC8965C-AA21-8E4E-A88B-92C6227F71FE}"/>
              </a:ext>
            </a:extLst>
          </p:cNvPr>
          <p:cNvGrpSpPr/>
          <p:nvPr/>
        </p:nvGrpSpPr>
        <p:grpSpPr>
          <a:xfrm>
            <a:off x="17431080" y="7730714"/>
            <a:ext cx="4849767" cy="1795880"/>
            <a:chOff x="17431080" y="7730714"/>
            <a:chExt cx="4849767" cy="1795880"/>
          </a:xfrm>
        </p:grpSpPr>
        <p:grpSp>
          <p:nvGrpSpPr>
            <p:cNvPr id="11" name="Group 10">
              <a:extLst>
                <a:ext uri="{FF2B5EF4-FFF2-40B4-BE49-F238E27FC236}">
                  <a16:creationId xmlns:a16="http://schemas.microsoft.com/office/drawing/2014/main" id="{636B19A4-45AF-BA45-A69C-A4EBBE039DD3}"/>
                </a:ext>
              </a:extLst>
            </p:cNvPr>
            <p:cNvGrpSpPr/>
            <p:nvPr/>
          </p:nvGrpSpPr>
          <p:grpSpPr>
            <a:xfrm>
              <a:off x="17431080" y="7730714"/>
              <a:ext cx="2370506" cy="1795880"/>
              <a:chOff x="17431080" y="7730714"/>
              <a:chExt cx="2370506" cy="1795880"/>
            </a:xfrm>
          </p:grpSpPr>
          <p:sp>
            <p:nvSpPr>
              <p:cNvPr id="2309" name="Rounded Rectangle"/>
              <p:cNvSpPr/>
              <p:nvPr/>
            </p:nvSpPr>
            <p:spPr>
              <a:xfrm>
                <a:off x="17431080" y="7730714"/>
                <a:ext cx="2370506" cy="1795880"/>
              </a:xfrm>
              <a:prstGeom prst="roundRect">
                <a:avLst>
                  <a:gd name="adj" fmla="val 6829"/>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10" name="Lorem ipsum adipiscing elit."/>
              <p:cNvSpPr txBox="1"/>
              <p:nvPr/>
            </p:nvSpPr>
            <p:spPr>
              <a:xfrm>
                <a:off x="17631838" y="8376224"/>
                <a:ext cx="2035249"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242423"/>
                    </a:solidFill>
                    <a:latin typeface="Arial"/>
                    <a:ea typeface="Arial"/>
                    <a:cs typeface="Arial"/>
                    <a:sym typeface="Arial"/>
                  </a:defRPr>
                </a:lvl1pPr>
              </a:lstStyle>
              <a:p>
                <a:r>
                  <a:rPr dirty="0">
                    <a:solidFill>
                      <a:schemeClr val="tx1"/>
                    </a:solidFill>
                  </a:rPr>
                  <a:t>Lorem ipsum </a:t>
                </a:r>
                <a:r>
                  <a:rPr dirty="0" err="1">
                    <a:solidFill>
                      <a:schemeClr val="tx1"/>
                    </a:solidFill>
                  </a:rPr>
                  <a:t>adipiscing</a:t>
                </a:r>
                <a:r>
                  <a:rPr dirty="0">
                    <a:solidFill>
                      <a:schemeClr val="tx1"/>
                    </a:solidFill>
                  </a:rPr>
                  <a:t> </a:t>
                </a:r>
                <a:r>
                  <a:rPr dirty="0" err="1">
                    <a:solidFill>
                      <a:schemeClr val="tx1"/>
                    </a:solidFill>
                  </a:rPr>
                  <a:t>elit</a:t>
                </a:r>
                <a:r>
                  <a:rPr dirty="0">
                    <a:solidFill>
                      <a:schemeClr val="tx1"/>
                    </a:solidFill>
                  </a:rPr>
                  <a:t>.</a:t>
                </a:r>
              </a:p>
            </p:txBody>
          </p:sp>
          <p:sp>
            <p:nvSpPr>
              <p:cNvPr id="2316" name="Graphic 104"/>
              <p:cNvSpPr/>
              <p:nvPr/>
            </p:nvSpPr>
            <p:spPr>
              <a:xfrm>
                <a:off x="17684170" y="7999183"/>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0" name="Group 9">
              <a:extLst>
                <a:ext uri="{FF2B5EF4-FFF2-40B4-BE49-F238E27FC236}">
                  <a16:creationId xmlns:a16="http://schemas.microsoft.com/office/drawing/2014/main" id="{41B2679C-BD79-654A-874B-E2E86CCB4A81}"/>
                </a:ext>
              </a:extLst>
            </p:cNvPr>
            <p:cNvGrpSpPr/>
            <p:nvPr/>
          </p:nvGrpSpPr>
          <p:grpSpPr>
            <a:xfrm>
              <a:off x="19910341" y="7730714"/>
              <a:ext cx="2370506" cy="1795880"/>
              <a:chOff x="19910341" y="7730714"/>
              <a:chExt cx="2370506" cy="1795880"/>
            </a:xfrm>
          </p:grpSpPr>
          <p:sp>
            <p:nvSpPr>
              <p:cNvPr id="2311" name="Rounded Rectangle"/>
              <p:cNvSpPr/>
              <p:nvPr/>
            </p:nvSpPr>
            <p:spPr>
              <a:xfrm>
                <a:off x="19910341" y="7730714"/>
                <a:ext cx="2370506" cy="1795880"/>
              </a:xfrm>
              <a:prstGeom prst="roundRect">
                <a:avLst>
                  <a:gd name="adj" fmla="val 6829"/>
                </a:avLst>
              </a:pr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12" name="Lorem ipsum adipiscing elit."/>
              <p:cNvSpPr txBox="1"/>
              <p:nvPr/>
            </p:nvSpPr>
            <p:spPr>
              <a:xfrm>
                <a:off x="20111099" y="8376224"/>
                <a:ext cx="2035250" cy="87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adipiscing elit.</a:t>
                </a:r>
              </a:p>
            </p:txBody>
          </p:sp>
          <p:sp>
            <p:nvSpPr>
              <p:cNvPr id="2317" name="Graphic 104"/>
              <p:cNvSpPr/>
              <p:nvPr/>
            </p:nvSpPr>
            <p:spPr>
              <a:xfrm>
                <a:off x="20163431" y="7999183"/>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bg2"/>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84"/>
                                        </p:tgtEl>
                                        <p:attrNameLst>
                                          <p:attrName>style.visibility</p:attrName>
                                        </p:attrNameLst>
                                      </p:cBhvr>
                                      <p:to>
                                        <p:strVal val="visible"/>
                                      </p:to>
                                    </p:set>
                                    <p:anim calcmode="lin" valueType="num">
                                      <p:cBhvr additive="base">
                                        <p:cTn id="13" dur="500" fill="hold"/>
                                        <p:tgtEl>
                                          <p:spTgt spid="2284"/>
                                        </p:tgtEl>
                                        <p:attrNameLst>
                                          <p:attrName>ppt_x</p:attrName>
                                        </p:attrNameLst>
                                      </p:cBhvr>
                                      <p:tavLst>
                                        <p:tav tm="0">
                                          <p:val>
                                            <p:strVal val="#ppt_x"/>
                                          </p:val>
                                        </p:tav>
                                        <p:tav tm="100000">
                                          <p:val>
                                            <p:strVal val="#ppt_x"/>
                                          </p:val>
                                        </p:tav>
                                      </p:tavLst>
                                    </p:anim>
                                    <p:anim calcmode="lin" valueType="num">
                                      <p:cBhvr additive="base">
                                        <p:cTn id="14" dur="500" fill="hold"/>
                                        <p:tgtEl>
                                          <p:spTgt spid="22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2" presetClass="emph" presetSubtype="0" fill="hold" nodeType="clickEffect">
                                  <p:stCondLst>
                                    <p:cond delay="0"/>
                                  </p:stCondLst>
                                  <p:childTnLst>
                                    <p:animRot by="120000">
                                      <p:cBhvr>
                                        <p:cTn id="54" dur="100" fill="hold">
                                          <p:stCondLst>
                                            <p:cond delay="0"/>
                                          </p:stCondLst>
                                        </p:cTn>
                                        <p:tgtEl>
                                          <p:spTgt spid="6"/>
                                        </p:tgtEl>
                                        <p:attrNameLst>
                                          <p:attrName>r</p:attrName>
                                        </p:attrNameLst>
                                      </p:cBhvr>
                                    </p:animRot>
                                    <p:animRot by="-240000">
                                      <p:cBhvr>
                                        <p:cTn id="55" dur="200" fill="hold">
                                          <p:stCondLst>
                                            <p:cond delay="200"/>
                                          </p:stCondLst>
                                        </p:cTn>
                                        <p:tgtEl>
                                          <p:spTgt spid="6"/>
                                        </p:tgtEl>
                                        <p:attrNameLst>
                                          <p:attrName>r</p:attrName>
                                        </p:attrNameLst>
                                      </p:cBhvr>
                                    </p:animRot>
                                    <p:animRot by="240000">
                                      <p:cBhvr>
                                        <p:cTn id="56" dur="200" fill="hold">
                                          <p:stCondLst>
                                            <p:cond delay="400"/>
                                          </p:stCondLst>
                                        </p:cTn>
                                        <p:tgtEl>
                                          <p:spTgt spid="6"/>
                                        </p:tgtEl>
                                        <p:attrNameLst>
                                          <p:attrName>r</p:attrName>
                                        </p:attrNameLst>
                                      </p:cBhvr>
                                    </p:animRot>
                                    <p:animRot by="-240000">
                                      <p:cBhvr>
                                        <p:cTn id="57" dur="200" fill="hold">
                                          <p:stCondLst>
                                            <p:cond delay="600"/>
                                          </p:stCondLst>
                                        </p:cTn>
                                        <p:tgtEl>
                                          <p:spTgt spid="6"/>
                                        </p:tgtEl>
                                        <p:attrNameLst>
                                          <p:attrName>r</p:attrName>
                                        </p:attrNameLst>
                                      </p:cBhvr>
                                    </p:animRot>
                                    <p:animRot by="120000">
                                      <p:cBhvr>
                                        <p:cTn id="58" dur="200" fill="hold">
                                          <p:stCondLst>
                                            <p:cond delay="800"/>
                                          </p:stCondLst>
                                        </p:cTn>
                                        <p:tgtEl>
                                          <p:spTgt spid="6"/>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32" presetClass="emph" presetSubtype="0" fill="hold" nodeType="clickEffect">
                                  <p:stCondLst>
                                    <p:cond delay="0"/>
                                  </p:stCondLst>
                                  <p:childTnLst>
                                    <p:animRot by="120000">
                                      <p:cBhvr>
                                        <p:cTn id="62" dur="100" fill="hold">
                                          <p:stCondLst>
                                            <p:cond delay="0"/>
                                          </p:stCondLst>
                                        </p:cTn>
                                        <p:tgtEl>
                                          <p:spTgt spid="9"/>
                                        </p:tgtEl>
                                        <p:attrNameLst>
                                          <p:attrName>r</p:attrName>
                                        </p:attrNameLst>
                                      </p:cBhvr>
                                    </p:animRot>
                                    <p:animRot by="-240000">
                                      <p:cBhvr>
                                        <p:cTn id="63" dur="200" fill="hold">
                                          <p:stCondLst>
                                            <p:cond delay="200"/>
                                          </p:stCondLst>
                                        </p:cTn>
                                        <p:tgtEl>
                                          <p:spTgt spid="9"/>
                                        </p:tgtEl>
                                        <p:attrNameLst>
                                          <p:attrName>r</p:attrName>
                                        </p:attrNameLst>
                                      </p:cBhvr>
                                    </p:animRot>
                                    <p:animRot by="240000">
                                      <p:cBhvr>
                                        <p:cTn id="64" dur="200" fill="hold">
                                          <p:stCondLst>
                                            <p:cond delay="400"/>
                                          </p:stCondLst>
                                        </p:cTn>
                                        <p:tgtEl>
                                          <p:spTgt spid="9"/>
                                        </p:tgtEl>
                                        <p:attrNameLst>
                                          <p:attrName>r</p:attrName>
                                        </p:attrNameLst>
                                      </p:cBhvr>
                                    </p:animRot>
                                    <p:animRot by="-240000">
                                      <p:cBhvr>
                                        <p:cTn id="65" dur="200" fill="hold">
                                          <p:stCondLst>
                                            <p:cond delay="600"/>
                                          </p:stCondLst>
                                        </p:cTn>
                                        <p:tgtEl>
                                          <p:spTgt spid="9"/>
                                        </p:tgtEl>
                                        <p:attrNameLst>
                                          <p:attrName>r</p:attrName>
                                        </p:attrNameLst>
                                      </p:cBhvr>
                                    </p:animRot>
                                    <p:animRot by="120000">
                                      <p:cBhvr>
                                        <p:cTn id="66"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784630D-0A79-2C4D-87BD-1B02B521A164}"/>
              </a:ext>
            </a:extLst>
          </p:cNvPr>
          <p:cNvGrpSpPr/>
          <p:nvPr/>
        </p:nvGrpSpPr>
        <p:grpSpPr>
          <a:xfrm>
            <a:off x="2039232" y="5335211"/>
            <a:ext cx="6441438" cy="6138740"/>
            <a:chOff x="2039232" y="5335211"/>
            <a:chExt cx="6441438" cy="6138740"/>
          </a:xfrm>
        </p:grpSpPr>
        <p:grpSp>
          <p:nvGrpSpPr>
            <p:cNvPr id="3" name="Group 2">
              <a:extLst>
                <a:ext uri="{FF2B5EF4-FFF2-40B4-BE49-F238E27FC236}">
                  <a16:creationId xmlns:a16="http://schemas.microsoft.com/office/drawing/2014/main" id="{D28323EB-257E-1B44-8CDF-F36E0C2E7318}"/>
                </a:ext>
              </a:extLst>
            </p:cNvPr>
            <p:cNvGrpSpPr/>
            <p:nvPr/>
          </p:nvGrpSpPr>
          <p:grpSpPr>
            <a:xfrm>
              <a:off x="2039232" y="5335211"/>
              <a:ext cx="6441438" cy="1436166"/>
              <a:chOff x="2039232" y="5335211"/>
              <a:chExt cx="6441438" cy="1436166"/>
            </a:xfrm>
          </p:grpSpPr>
          <p:sp>
            <p:nvSpPr>
              <p:cNvPr id="2320" name="Rounded Rectangle"/>
              <p:cNvSpPr/>
              <p:nvPr/>
            </p:nvSpPr>
            <p:spPr>
              <a:xfrm>
                <a:off x="2039232" y="5335211"/>
                <a:ext cx="6441438"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21" name="Lorem ipsum dolor sit amet, consectetur adipiscing elit, sed do eiusmod tempor."/>
              <p:cNvSpPr txBox="1"/>
              <p:nvPr/>
            </p:nvSpPr>
            <p:spPr>
              <a:xfrm>
                <a:off x="2875901" y="5646480"/>
                <a:ext cx="545481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dirty="0">
                    <a:solidFill>
                      <a:schemeClr val="bg2"/>
                    </a:solidFill>
                  </a:rPr>
                  <a:t>Lorem ipsum dolor sit </a:t>
                </a:r>
                <a:r>
                  <a:rPr dirty="0" err="1">
                    <a:solidFill>
                      <a:schemeClr val="bg2"/>
                    </a:solidFill>
                  </a:rPr>
                  <a:t>amet</a:t>
                </a:r>
                <a:r>
                  <a:rPr dirty="0">
                    <a:solidFill>
                      <a:schemeClr val="bg2"/>
                    </a:solidFill>
                  </a:rPr>
                  <a:t>, </a:t>
                </a:r>
                <a:r>
                  <a:rPr dirty="0" err="1">
                    <a:solidFill>
                      <a:schemeClr val="bg2"/>
                    </a:solidFill>
                  </a:rPr>
                  <a:t>consectetur</a:t>
                </a:r>
                <a:r>
                  <a:rPr dirty="0">
                    <a:solidFill>
                      <a:schemeClr val="bg2"/>
                    </a:solidFill>
                  </a:rPr>
                  <a:t> </a:t>
                </a:r>
                <a:r>
                  <a:rPr dirty="0" err="1">
                    <a:solidFill>
                      <a:schemeClr val="bg2"/>
                    </a:solidFill>
                  </a:rPr>
                  <a:t>adipiscing</a:t>
                </a:r>
                <a:r>
                  <a:rPr dirty="0">
                    <a:solidFill>
                      <a:schemeClr val="bg2"/>
                    </a:solidFill>
                  </a:rPr>
                  <a:t> </a:t>
                </a:r>
                <a:r>
                  <a:rPr dirty="0" err="1">
                    <a:solidFill>
                      <a:schemeClr val="bg2"/>
                    </a:solidFill>
                  </a:rPr>
                  <a:t>elit</a:t>
                </a:r>
                <a:r>
                  <a:rPr dirty="0">
                    <a:solidFill>
                      <a:schemeClr val="bg2"/>
                    </a:solidFill>
                  </a:rPr>
                  <a:t>, sed do </a:t>
                </a:r>
                <a:r>
                  <a:rPr dirty="0" err="1">
                    <a:solidFill>
                      <a:schemeClr val="bg2"/>
                    </a:solidFill>
                  </a:rPr>
                  <a:t>eiusmod</a:t>
                </a:r>
                <a:r>
                  <a:rPr dirty="0">
                    <a:solidFill>
                      <a:schemeClr val="bg2"/>
                    </a:solidFill>
                  </a:rPr>
                  <a:t> </a:t>
                </a:r>
                <a:r>
                  <a:rPr dirty="0" err="1">
                    <a:solidFill>
                      <a:schemeClr val="bg2"/>
                    </a:solidFill>
                  </a:rPr>
                  <a:t>tempor</a:t>
                </a:r>
                <a:r>
                  <a:rPr dirty="0">
                    <a:solidFill>
                      <a:schemeClr val="bg2"/>
                    </a:solidFill>
                  </a:rPr>
                  <a:t>.</a:t>
                </a:r>
              </a:p>
            </p:txBody>
          </p:sp>
          <p:sp>
            <p:nvSpPr>
              <p:cNvPr id="2322" name="Graphic 106"/>
              <p:cNvSpPr/>
              <p:nvPr/>
            </p:nvSpPr>
            <p:spPr>
              <a:xfrm>
                <a:off x="2409411" y="5725882"/>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4" name="Group 3">
              <a:extLst>
                <a:ext uri="{FF2B5EF4-FFF2-40B4-BE49-F238E27FC236}">
                  <a16:creationId xmlns:a16="http://schemas.microsoft.com/office/drawing/2014/main" id="{4B391EFB-F2DE-D94B-A96F-22DF24534994}"/>
                </a:ext>
              </a:extLst>
            </p:cNvPr>
            <p:cNvGrpSpPr/>
            <p:nvPr/>
          </p:nvGrpSpPr>
          <p:grpSpPr>
            <a:xfrm>
              <a:off x="2039232" y="6902735"/>
              <a:ext cx="6441438" cy="1436166"/>
              <a:chOff x="2039232" y="6902735"/>
              <a:chExt cx="6441438" cy="1436166"/>
            </a:xfrm>
          </p:grpSpPr>
          <p:sp>
            <p:nvSpPr>
              <p:cNvPr id="2324" name="Rounded Rectangle"/>
              <p:cNvSpPr/>
              <p:nvPr/>
            </p:nvSpPr>
            <p:spPr>
              <a:xfrm>
                <a:off x="2039232" y="6902735"/>
                <a:ext cx="6441438"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25" name="Lorem ipsum dolor sit amet, consectetur adipiscing elit, sed do eiusmod tempor."/>
              <p:cNvSpPr txBox="1"/>
              <p:nvPr/>
            </p:nvSpPr>
            <p:spPr>
              <a:xfrm>
                <a:off x="2875901" y="7214004"/>
                <a:ext cx="545481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26" name="Graphic 106"/>
              <p:cNvSpPr/>
              <p:nvPr/>
            </p:nvSpPr>
            <p:spPr>
              <a:xfrm>
                <a:off x="2409411" y="7293406"/>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98024999-90C7-E84D-8C51-E144BF485442}"/>
                </a:ext>
              </a:extLst>
            </p:cNvPr>
            <p:cNvGrpSpPr/>
            <p:nvPr/>
          </p:nvGrpSpPr>
          <p:grpSpPr>
            <a:xfrm>
              <a:off x="2039232" y="8470261"/>
              <a:ext cx="6441438" cy="1436165"/>
              <a:chOff x="2039232" y="8470261"/>
              <a:chExt cx="6441438" cy="1436165"/>
            </a:xfrm>
          </p:grpSpPr>
          <p:sp>
            <p:nvSpPr>
              <p:cNvPr id="2328" name="Rounded Rectangle"/>
              <p:cNvSpPr/>
              <p:nvPr/>
            </p:nvSpPr>
            <p:spPr>
              <a:xfrm>
                <a:off x="2039232" y="8470261"/>
                <a:ext cx="6441438" cy="1436165"/>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29" name="Lorem ipsum dolor sit amet, consectetur adipiscing elit, sed do eiusmod tempor."/>
              <p:cNvSpPr txBox="1"/>
              <p:nvPr/>
            </p:nvSpPr>
            <p:spPr>
              <a:xfrm>
                <a:off x="2875901" y="8781530"/>
                <a:ext cx="545481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30" name="Graphic 106"/>
              <p:cNvSpPr/>
              <p:nvPr/>
            </p:nvSpPr>
            <p:spPr>
              <a:xfrm>
                <a:off x="2409411" y="8860931"/>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6" name="Group 5">
              <a:extLst>
                <a:ext uri="{FF2B5EF4-FFF2-40B4-BE49-F238E27FC236}">
                  <a16:creationId xmlns:a16="http://schemas.microsoft.com/office/drawing/2014/main" id="{5538FFC7-8533-A148-BF5C-C92DC3E0B577}"/>
                </a:ext>
              </a:extLst>
            </p:cNvPr>
            <p:cNvGrpSpPr/>
            <p:nvPr/>
          </p:nvGrpSpPr>
          <p:grpSpPr>
            <a:xfrm>
              <a:off x="2039232" y="10037785"/>
              <a:ext cx="6441438" cy="1436166"/>
              <a:chOff x="2039232" y="10037785"/>
              <a:chExt cx="6441438" cy="1436166"/>
            </a:xfrm>
          </p:grpSpPr>
          <p:sp>
            <p:nvSpPr>
              <p:cNvPr id="2332" name="Rounded Rectangle"/>
              <p:cNvSpPr/>
              <p:nvPr/>
            </p:nvSpPr>
            <p:spPr>
              <a:xfrm>
                <a:off x="2039232" y="10037785"/>
                <a:ext cx="6441438" cy="1436166"/>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33" name="Lorem ipsum dolor sit amet, consectetur adipiscing elit, sed do eiusmod tempor."/>
              <p:cNvSpPr txBox="1"/>
              <p:nvPr/>
            </p:nvSpPr>
            <p:spPr>
              <a:xfrm>
                <a:off x="2875901" y="10349054"/>
                <a:ext cx="545481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34" name="Graphic 106"/>
              <p:cNvSpPr/>
              <p:nvPr/>
            </p:nvSpPr>
            <p:spPr>
              <a:xfrm>
                <a:off x="2409411" y="10428456"/>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grpSp>
        <p:nvGrpSpPr>
          <p:cNvPr id="18" name="Group 17">
            <a:extLst>
              <a:ext uri="{FF2B5EF4-FFF2-40B4-BE49-F238E27FC236}">
                <a16:creationId xmlns:a16="http://schemas.microsoft.com/office/drawing/2014/main" id="{D1FF0B33-0280-6340-B9AD-F071445290E4}"/>
              </a:ext>
            </a:extLst>
          </p:cNvPr>
          <p:cNvGrpSpPr/>
          <p:nvPr/>
        </p:nvGrpSpPr>
        <p:grpSpPr>
          <a:xfrm>
            <a:off x="9057363" y="5335211"/>
            <a:ext cx="6441437" cy="6138739"/>
            <a:chOff x="9057363" y="5335211"/>
            <a:chExt cx="6441437" cy="6138739"/>
          </a:xfrm>
        </p:grpSpPr>
        <p:grpSp>
          <p:nvGrpSpPr>
            <p:cNvPr id="7" name="Group 6">
              <a:extLst>
                <a:ext uri="{FF2B5EF4-FFF2-40B4-BE49-F238E27FC236}">
                  <a16:creationId xmlns:a16="http://schemas.microsoft.com/office/drawing/2014/main" id="{9F1F1085-B41A-E746-9107-8C908EF39AC7}"/>
                </a:ext>
              </a:extLst>
            </p:cNvPr>
            <p:cNvGrpSpPr/>
            <p:nvPr/>
          </p:nvGrpSpPr>
          <p:grpSpPr>
            <a:xfrm>
              <a:off x="9057363" y="5335211"/>
              <a:ext cx="6441437" cy="1436165"/>
              <a:chOff x="9057363" y="5335211"/>
              <a:chExt cx="6441437" cy="1436165"/>
            </a:xfrm>
          </p:grpSpPr>
          <p:sp>
            <p:nvSpPr>
              <p:cNvPr id="2338" name="Rounded Rectangle"/>
              <p:cNvSpPr/>
              <p:nvPr/>
            </p:nvSpPr>
            <p:spPr>
              <a:xfrm>
                <a:off x="9057363" y="5335211"/>
                <a:ext cx="6441437" cy="1436165"/>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39" name="Lorem ipsum dolor sit amet, consectetur adipiscing elit, sed do eiusmod tempor."/>
              <p:cNvSpPr txBox="1"/>
              <p:nvPr/>
            </p:nvSpPr>
            <p:spPr>
              <a:xfrm>
                <a:off x="9894032" y="5646481"/>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dirty="0">
                    <a:solidFill>
                      <a:schemeClr val="tx1"/>
                    </a:solidFill>
                  </a:rPr>
                  <a:t>Lorem ipsum dolor sit </a:t>
                </a:r>
                <a:r>
                  <a:rPr dirty="0" err="1">
                    <a:solidFill>
                      <a:schemeClr val="tx1"/>
                    </a:solidFill>
                  </a:rPr>
                  <a:t>amet</a:t>
                </a:r>
                <a:r>
                  <a:rPr dirty="0">
                    <a:solidFill>
                      <a:schemeClr val="tx1"/>
                    </a:solidFill>
                  </a:rPr>
                  <a:t>, </a:t>
                </a:r>
                <a:r>
                  <a:rPr dirty="0" err="1">
                    <a:solidFill>
                      <a:schemeClr val="tx1"/>
                    </a:solidFill>
                  </a:rPr>
                  <a:t>consectetur</a:t>
                </a:r>
                <a:r>
                  <a:rPr dirty="0">
                    <a:solidFill>
                      <a:schemeClr val="tx1"/>
                    </a:solidFill>
                  </a:rPr>
                  <a:t> </a:t>
                </a:r>
                <a:r>
                  <a:rPr dirty="0" err="1">
                    <a:solidFill>
                      <a:schemeClr val="tx1"/>
                    </a:solidFill>
                  </a:rPr>
                  <a:t>adipiscing</a:t>
                </a:r>
                <a:r>
                  <a:rPr dirty="0">
                    <a:solidFill>
                      <a:schemeClr val="tx1"/>
                    </a:solidFill>
                  </a:rPr>
                  <a:t> </a:t>
                </a:r>
                <a:r>
                  <a:rPr dirty="0" err="1">
                    <a:solidFill>
                      <a:schemeClr val="tx1"/>
                    </a:solidFill>
                  </a:rPr>
                  <a:t>elit</a:t>
                </a:r>
                <a:r>
                  <a:rPr dirty="0">
                    <a:solidFill>
                      <a:schemeClr val="tx1"/>
                    </a:solidFill>
                  </a:rPr>
                  <a:t>, sed do </a:t>
                </a:r>
                <a:r>
                  <a:rPr dirty="0" err="1">
                    <a:solidFill>
                      <a:schemeClr val="tx1"/>
                    </a:solidFill>
                  </a:rPr>
                  <a:t>eiusmod</a:t>
                </a:r>
                <a:r>
                  <a:rPr dirty="0">
                    <a:solidFill>
                      <a:schemeClr val="tx1"/>
                    </a:solidFill>
                  </a:rPr>
                  <a:t> </a:t>
                </a:r>
                <a:r>
                  <a:rPr dirty="0" err="1">
                    <a:solidFill>
                      <a:schemeClr val="tx1"/>
                    </a:solidFill>
                  </a:rPr>
                  <a:t>tempor</a:t>
                </a:r>
                <a:r>
                  <a:rPr dirty="0">
                    <a:solidFill>
                      <a:schemeClr val="tx1"/>
                    </a:solidFill>
                  </a:rPr>
                  <a:t>.</a:t>
                </a:r>
              </a:p>
            </p:txBody>
          </p:sp>
          <p:sp>
            <p:nvSpPr>
              <p:cNvPr id="2340" name="Graphic 106"/>
              <p:cNvSpPr/>
              <p:nvPr/>
            </p:nvSpPr>
            <p:spPr>
              <a:xfrm>
                <a:off x="9427542" y="5725882"/>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8" name="Group 7">
              <a:extLst>
                <a:ext uri="{FF2B5EF4-FFF2-40B4-BE49-F238E27FC236}">
                  <a16:creationId xmlns:a16="http://schemas.microsoft.com/office/drawing/2014/main" id="{F8D098C7-0D2F-3A4F-B404-117A0923FEE5}"/>
                </a:ext>
              </a:extLst>
            </p:cNvPr>
            <p:cNvGrpSpPr/>
            <p:nvPr/>
          </p:nvGrpSpPr>
          <p:grpSpPr>
            <a:xfrm>
              <a:off x="9057363" y="6902735"/>
              <a:ext cx="6441437" cy="1436165"/>
              <a:chOff x="9057363" y="6902735"/>
              <a:chExt cx="6441437" cy="1436165"/>
            </a:xfrm>
          </p:grpSpPr>
          <p:sp>
            <p:nvSpPr>
              <p:cNvPr id="2341" name="Rounded Rectangle"/>
              <p:cNvSpPr/>
              <p:nvPr/>
            </p:nvSpPr>
            <p:spPr>
              <a:xfrm>
                <a:off x="9057363" y="6902735"/>
                <a:ext cx="6441437" cy="1436165"/>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42" name="Lorem ipsum dolor sit amet, consectetur adipiscing elit, sed do eiusmod tempor."/>
              <p:cNvSpPr txBox="1"/>
              <p:nvPr/>
            </p:nvSpPr>
            <p:spPr>
              <a:xfrm>
                <a:off x="9894032" y="7214005"/>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a:solidFill>
                      <a:schemeClr val="tx1"/>
                    </a:solidFill>
                  </a:rPr>
                  <a:t>Lorem ipsum dolor sit amet, consectetur adipiscing elit, sed do eiusmod tempor.</a:t>
                </a:r>
              </a:p>
            </p:txBody>
          </p:sp>
          <p:sp>
            <p:nvSpPr>
              <p:cNvPr id="2343" name="Graphic 106"/>
              <p:cNvSpPr/>
              <p:nvPr/>
            </p:nvSpPr>
            <p:spPr>
              <a:xfrm>
                <a:off x="9427542" y="7293406"/>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9" name="Group 8">
              <a:extLst>
                <a:ext uri="{FF2B5EF4-FFF2-40B4-BE49-F238E27FC236}">
                  <a16:creationId xmlns:a16="http://schemas.microsoft.com/office/drawing/2014/main" id="{8340D4EE-936A-9D4D-B549-044899FD5CF3}"/>
                </a:ext>
              </a:extLst>
            </p:cNvPr>
            <p:cNvGrpSpPr/>
            <p:nvPr/>
          </p:nvGrpSpPr>
          <p:grpSpPr>
            <a:xfrm>
              <a:off x="9057363" y="8470261"/>
              <a:ext cx="6441437" cy="1436164"/>
              <a:chOff x="9057363" y="8470261"/>
              <a:chExt cx="6441437" cy="1436164"/>
            </a:xfrm>
          </p:grpSpPr>
          <p:sp>
            <p:nvSpPr>
              <p:cNvPr id="2344" name="Rounded Rectangle"/>
              <p:cNvSpPr/>
              <p:nvPr/>
            </p:nvSpPr>
            <p:spPr>
              <a:xfrm>
                <a:off x="9057363" y="8470261"/>
                <a:ext cx="6441437" cy="1436164"/>
              </a:xfrm>
              <a:prstGeom prst="roundRect">
                <a:avLst>
                  <a:gd name="adj" fmla="val 8540"/>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45" name="Lorem ipsum dolor sit amet, consectetur adipiscing elit, sed do eiusmod tempor."/>
              <p:cNvSpPr txBox="1"/>
              <p:nvPr/>
            </p:nvSpPr>
            <p:spPr>
              <a:xfrm>
                <a:off x="9894032" y="8781530"/>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a:solidFill>
                      <a:schemeClr val="tx1"/>
                    </a:solidFill>
                  </a:rPr>
                  <a:t>Lorem ipsum dolor sit amet, consectetur adipiscing elit, sed do eiusmod tempor.</a:t>
                </a:r>
              </a:p>
            </p:txBody>
          </p:sp>
          <p:sp>
            <p:nvSpPr>
              <p:cNvPr id="2346" name="Graphic 106"/>
              <p:cNvSpPr/>
              <p:nvPr/>
            </p:nvSpPr>
            <p:spPr>
              <a:xfrm>
                <a:off x="9427542" y="8860932"/>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0" name="Group 9">
              <a:extLst>
                <a:ext uri="{FF2B5EF4-FFF2-40B4-BE49-F238E27FC236}">
                  <a16:creationId xmlns:a16="http://schemas.microsoft.com/office/drawing/2014/main" id="{7112B72A-9D16-4B48-9B17-A1AFC037320A}"/>
                </a:ext>
              </a:extLst>
            </p:cNvPr>
            <p:cNvGrpSpPr/>
            <p:nvPr/>
          </p:nvGrpSpPr>
          <p:grpSpPr>
            <a:xfrm>
              <a:off x="9057363" y="10037785"/>
              <a:ext cx="6441437" cy="1436165"/>
              <a:chOff x="9057363" y="10037785"/>
              <a:chExt cx="6441437" cy="1436165"/>
            </a:xfrm>
          </p:grpSpPr>
          <p:sp>
            <p:nvSpPr>
              <p:cNvPr id="2347" name="Rounded Rectangle"/>
              <p:cNvSpPr/>
              <p:nvPr/>
            </p:nvSpPr>
            <p:spPr>
              <a:xfrm>
                <a:off x="9057363" y="10037785"/>
                <a:ext cx="6441437" cy="1436165"/>
              </a:xfrm>
              <a:prstGeom prst="roundRect">
                <a:avLst>
                  <a:gd name="adj" fmla="val 8540"/>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48" name="Lorem ipsum dolor sit amet, consectetur adipiscing elit, sed do eiusmod tempor."/>
              <p:cNvSpPr txBox="1"/>
              <p:nvPr/>
            </p:nvSpPr>
            <p:spPr>
              <a:xfrm>
                <a:off x="9894032" y="10349055"/>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49" name="Graphic 106"/>
              <p:cNvSpPr/>
              <p:nvPr/>
            </p:nvSpPr>
            <p:spPr>
              <a:xfrm>
                <a:off x="9427542" y="10428456"/>
                <a:ext cx="244580"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
        <p:nvSpPr>
          <p:cNvPr id="2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97</a:t>
            </a:fld>
            <a:endParaRPr/>
          </a:p>
        </p:txBody>
      </p:sp>
      <p:grpSp>
        <p:nvGrpSpPr>
          <p:cNvPr id="15" name="Group 14">
            <a:extLst>
              <a:ext uri="{FF2B5EF4-FFF2-40B4-BE49-F238E27FC236}">
                <a16:creationId xmlns:a16="http://schemas.microsoft.com/office/drawing/2014/main" id="{68C5172B-E34A-474B-BDC1-673D16FCFE98}"/>
              </a:ext>
            </a:extLst>
          </p:cNvPr>
          <p:cNvGrpSpPr/>
          <p:nvPr/>
        </p:nvGrpSpPr>
        <p:grpSpPr>
          <a:xfrm>
            <a:off x="1761559" y="2116490"/>
            <a:ext cx="7888378" cy="1845795"/>
            <a:chOff x="1761559" y="2116490"/>
            <a:chExt cx="7888378" cy="1845795"/>
          </a:xfrm>
        </p:grpSpPr>
        <p:sp>
          <p:nvSpPr>
            <p:cNvPr id="2352" name="Kanban Board"/>
            <p:cNvSpPr txBox="1"/>
            <p:nvPr/>
          </p:nvSpPr>
          <p:spPr>
            <a:xfrm>
              <a:off x="1761559" y="2628587"/>
              <a:ext cx="7888378"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Kanban Board</a:t>
              </a:r>
            </a:p>
          </p:txBody>
        </p:sp>
        <p:grpSp>
          <p:nvGrpSpPr>
            <p:cNvPr id="2" name="Group 1">
              <a:extLst>
                <a:ext uri="{FF2B5EF4-FFF2-40B4-BE49-F238E27FC236}">
                  <a16:creationId xmlns:a16="http://schemas.microsoft.com/office/drawing/2014/main" id="{1EBF7F28-C0DB-1C4D-922A-B2AC6AE51FFE}"/>
                </a:ext>
              </a:extLst>
            </p:cNvPr>
            <p:cNvGrpSpPr/>
            <p:nvPr/>
          </p:nvGrpSpPr>
          <p:grpSpPr>
            <a:xfrm>
              <a:off x="1854692" y="2116490"/>
              <a:ext cx="3393043" cy="337336"/>
              <a:chOff x="1854692" y="2116490"/>
              <a:chExt cx="3393043" cy="337336"/>
            </a:xfrm>
          </p:grpSpPr>
          <p:sp>
            <p:nvSpPr>
              <p:cNvPr id="2353" name="Rectangle"/>
              <p:cNvSpPr/>
              <p:nvPr/>
            </p:nvSpPr>
            <p:spPr>
              <a:xfrm>
                <a:off x="1854692" y="2284208"/>
                <a:ext cx="3322711" cy="143976"/>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54" name="Subtitle Text"/>
              <p:cNvSpPr txBox="1"/>
              <p:nvPr/>
            </p:nvSpPr>
            <p:spPr>
              <a:xfrm>
                <a:off x="1906409" y="2116490"/>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16" name="Group 15">
            <a:extLst>
              <a:ext uri="{FF2B5EF4-FFF2-40B4-BE49-F238E27FC236}">
                <a16:creationId xmlns:a16="http://schemas.microsoft.com/office/drawing/2014/main" id="{66A6CB3C-04AD-6149-B64F-4CA25F62EB6B}"/>
              </a:ext>
            </a:extLst>
          </p:cNvPr>
          <p:cNvGrpSpPr/>
          <p:nvPr/>
        </p:nvGrpSpPr>
        <p:grpSpPr>
          <a:xfrm>
            <a:off x="2694492" y="4516463"/>
            <a:ext cx="19167177" cy="533400"/>
            <a:chOff x="2694492" y="4516463"/>
            <a:chExt cx="19167177" cy="533400"/>
          </a:xfrm>
        </p:grpSpPr>
        <p:sp>
          <p:nvSpPr>
            <p:cNvPr id="2319" name="Type Title"/>
            <p:cNvSpPr txBox="1"/>
            <p:nvPr/>
          </p:nvSpPr>
          <p:spPr>
            <a:xfrm>
              <a:off x="2694492" y="4516463"/>
              <a:ext cx="5130916"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sp>
          <p:nvSpPr>
            <p:cNvPr id="2337" name="Type Title"/>
            <p:cNvSpPr txBox="1"/>
            <p:nvPr/>
          </p:nvSpPr>
          <p:spPr>
            <a:xfrm>
              <a:off x="9712623" y="4516463"/>
              <a:ext cx="5130917"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sp>
          <p:nvSpPr>
            <p:cNvPr id="2355" name="Type Title"/>
            <p:cNvSpPr txBox="1"/>
            <p:nvPr/>
          </p:nvSpPr>
          <p:spPr>
            <a:xfrm>
              <a:off x="16730753" y="4516463"/>
              <a:ext cx="5130916"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Type Title</a:t>
              </a:r>
            </a:p>
          </p:txBody>
        </p:sp>
      </p:grpSp>
      <p:grpSp>
        <p:nvGrpSpPr>
          <p:cNvPr id="19" name="Group 18">
            <a:extLst>
              <a:ext uri="{FF2B5EF4-FFF2-40B4-BE49-F238E27FC236}">
                <a16:creationId xmlns:a16="http://schemas.microsoft.com/office/drawing/2014/main" id="{9E328C27-C270-3840-9248-80C49C3E9064}"/>
              </a:ext>
            </a:extLst>
          </p:cNvPr>
          <p:cNvGrpSpPr/>
          <p:nvPr/>
        </p:nvGrpSpPr>
        <p:grpSpPr>
          <a:xfrm>
            <a:off x="16075494" y="5335211"/>
            <a:ext cx="6441437" cy="6138739"/>
            <a:chOff x="16075494" y="5335211"/>
            <a:chExt cx="6441437" cy="6138739"/>
          </a:xfrm>
        </p:grpSpPr>
        <p:grpSp>
          <p:nvGrpSpPr>
            <p:cNvPr id="11" name="Group 10">
              <a:extLst>
                <a:ext uri="{FF2B5EF4-FFF2-40B4-BE49-F238E27FC236}">
                  <a16:creationId xmlns:a16="http://schemas.microsoft.com/office/drawing/2014/main" id="{A10B3296-7CD8-7D48-BCE9-DA4211074C58}"/>
                </a:ext>
              </a:extLst>
            </p:cNvPr>
            <p:cNvGrpSpPr/>
            <p:nvPr/>
          </p:nvGrpSpPr>
          <p:grpSpPr>
            <a:xfrm>
              <a:off x="16075494" y="5335211"/>
              <a:ext cx="6441437" cy="1436165"/>
              <a:chOff x="16075494" y="5335211"/>
              <a:chExt cx="6441437" cy="1436165"/>
            </a:xfrm>
          </p:grpSpPr>
          <p:sp>
            <p:nvSpPr>
              <p:cNvPr id="2356" name="Rounded Rectangle"/>
              <p:cNvSpPr/>
              <p:nvPr/>
            </p:nvSpPr>
            <p:spPr>
              <a:xfrm>
                <a:off x="16075494" y="5335211"/>
                <a:ext cx="6441437" cy="1436165"/>
              </a:xfrm>
              <a:prstGeom prst="roundRect">
                <a:avLst>
                  <a:gd name="adj" fmla="val 8540"/>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57" name="Lorem ipsum dolor sit amet, consectetur adipiscing elit, sed do eiusmod tempor."/>
              <p:cNvSpPr txBox="1"/>
              <p:nvPr/>
            </p:nvSpPr>
            <p:spPr>
              <a:xfrm>
                <a:off x="16912162" y="5646481"/>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a:solidFill>
                      <a:schemeClr val="tx1"/>
                    </a:solidFill>
                  </a:rPr>
                  <a:t>Lorem ipsum dolor sit amet, consectetur adipiscing elit, sed do eiusmod tempor.</a:t>
                </a:r>
              </a:p>
            </p:txBody>
          </p:sp>
          <p:sp>
            <p:nvSpPr>
              <p:cNvPr id="2364" name="Graphic 104"/>
              <p:cNvSpPr/>
              <p:nvPr/>
            </p:nvSpPr>
            <p:spPr>
              <a:xfrm>
                <a:off x="16445672" y="5731404"/>
                <a:ext cx="244581"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2" name="Group 11">
              <a:extLst>
                <a:ext uri="{FF2B5EF4-FFF2-40B4-BE49-F238E27FC236}">
                  <a16:creationId xmlns:a16="http://schemas.microsoft.com/office/drawing/2014/main" id="{2F8A5677-43E4-0642-8FE5-B5B5D1308313}"/>
                </a:ext>
              </a:extLst>
            </p:cNvPr>
            <p:cNvGrpSpPr/>
            <p:nvPr/>
          </p:nvGrpSpPr>
          <p:grpSpPr>
            <a:xfrm>
              <a:off x="16075494" y="6902735"/>
              <a:ext cx="6441437" cy="1436165"/>
              <a:chOff x="16075494" y="6902735"/>
              <a:chExt cx="6441437" cy="1436165"/>
            </a:xfrm>
          </p:grpSpPr>
          <p:sp>
            <p:nvSpPr>
              <p:cNvPr id="2358" name="Rounded Rectangle"/>
              <p:cNvSpPr/>
              <p:nvPr/>
            </p:nvSpPr>
            <p:spPr>
              <a:xfrm>
                <a:off x="16075494" y="6902735"/>
                <a:ext cx="6441437" cy="1436165"/>
              </a:xfrm>
              <a:prstGeom prst="roundRect">
                <a:avLst>
                  <a:gd name="adj" fmla="val 8540"/>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59" name="Lorem ipsum dolor sit amet, consectetur adipiscing elit, sed do eiusmod tempor."/>
              <p:cNvSpPr txBox="1"/>
              <p:nvPr/>
            </p:nvSpPr>
            <p:spPr>
              <a:xfrm>
                <a:off x="16912162" y="7214005"/>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242423"/>
                    </a:solidFill>
                    <a:latin typeface="Arial"/>
                    <a:ea typeface="Arial"/>
                    <a:cs typeface="Arial"/>
                    <a:sym typeface="Arial"/>
                  </a:defRPr>
                </a:lvl1pPr>
              </a:lstStyle>
              <a:p>
                <a:r>
                  <a:rPr>
                    <a:solidFill>
                      <a:schemeClr val="tx1"/>
                    </a:solidFill>
                  </a:rPr>
                  <a:t>Lorem ipsum dolor sit amet, consectetur adipiscing elit, sed do eiusmod tempor.</a:t>
                </a:r>
              </a:p>
            </p:txBody>
          </p:sp>
          <p:sp>
            <p:nvSpPr>
              <p:cNvPr id="2365" name="Graphic 104"/>
              <p:cNvSpPr/>
              <p:nvPr/>
            </p:nvSpPr>
            <p:spPr>
              <a:xfrm>
                <a:off x="16445672" y="7314171"/>
                <a:ext cx="244581"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tx1"/>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3" name="Group 12">
              <a:extLst>
                <a:ext uri="{FF2B5EF4-FFF2-40B4-BE49-F238E27FC236}">
                  <a16:creationId xmlns:a16="http://schemas.microsoft.com/office/drawing/2014/main" id="{83FA052E-F4C2-A441-9458-CE5284FA14A7}"/>
                </a:ext>
              </a:extLst>
            </p:cNvPr>
            <p:cNvGrpSpPr/>
            <p:nvPr/>
          </p:nvGrpSpPr>
          <p:grpSpPr>
            <a:xfrm>
              <a:off x="16075494" y="8470261"/>
              <a:ext cx="6441437" cy="1436164"/>
              <a:chOff x="16075494" y="8470261"/>
              <a:chExt cx="6441437" cy="1436164"/>
            </a:xfrm>
          </p:grpSpPr>
          <p:sp>
            <p:nvSpPr>
              <p:cNvPr id="2360" name="Rounded Rectangle"/>
              <p:cNvSpPr/>
              <p:nvPr/>
            </p:nvSpPr>
            <p:spPr>
              <a:xfrm>
                <a:off x="16075494" y="8470261"/>
                <a:ext cx="6441437" cy="1436164"/>
              </a:xfrm>
              <a:prstGeom prst="roundRect">
                <a:avLst>
                  <a:gd name="adj" fmla="val 8540"/>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61" name="Lorem ipsum dolor sit amet, consectetur adipiscing elit, sed do eiusmod tempor."/>
              <p:cNvSpPr txBox="1"/>
              <p:nvPr/>
            </p:nvSpPr>
            <p:spPr>
              <a:xfrm>
                <a:off x="16912162" y="8781530"/>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66" name="Graphic 104"/>
              <p:cNvSpPr/>
              <p:nvPr/>
            </p:nvSpPr>
            <p:spPr>
              <a:xfrm>
                <a:off x="16445672" y="8884239"/>
                <a:ext cx="244581"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14" name="Group 13">
              <a:extLst>
                <a:ext uri="{FF2B5EF4-FFF2-40B4-BE49-F238E27FC236}">
                  <a16:creationId xmlns:a16="http://schemas.microsoft.com/office/drawing/2014/main" id="{69F989C3-C7C1-9348-B733-35401C8E27D2}"/>
                </a:ext>
              </a:extLst>
            </p:cNvPr>
            <p:cNvGrpSpPr/>
            <p:nvPr/>
          </p:nvGrpSpPr>
          <p:grpSpPr>
            <a:xfrm>
              <a:off x="16075494" y="10037785"/>
              <a:ext cx="6441437" cy="1436165"/>
              <a:chOff x="16075494" y="10037785"/>
              <a:chExt cx="6441437" cy="1436165"/>
            </a:xfrm>
          </p:grpSpPr>
          <p:sp>
            <p:nvSpPr>
              <p:cNvPr id="2362" name="Rounded Rectangle"/>
              <p:cNvSpPr/>
              <p:nvPr/>
            </p:nvSpPr>
            <p:spPr>
              <a:xfrm>
                <a:off x="16075494" y="10037785"/>
                <a:ext cx="6441437" cy="1436165"/>
              </a:xfrm>
              <a:prstGeom prst="roundRect">
                <a:avLst>
                  <a:gd name="adj" fmla="val 8540"/>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63" name="Lorem ipsum dolor sit amet, consectetur adipiscing elit, sed do eiusmod tempor."/>
              <p:cNvSpPr txBox="1"/>
              <p:nvPr/>
            </p:nvSpPr>
            <p:spPr>
              <a:xfrm>
                <a:off x="16912162" y="10349055"/>
                <a:ext cx="5454818"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F0F0F0"/>
                    </a:solidFill>
                    <a:latin typeface="Arial"/>
                    <a:ea typeface="Arial"/>
                    <a:cs typeface="Arial"/>
                    <a:sym typeface="Arial"/>
                  </a:defRPr>
                </a:lvl1pPr>
              </a:lstStyle>
              <a:p>
                <a:r>
                  <a:rPr>
                    <a:solidFill>
                      <a:schemeClr val="bg2"/>
                    </a:solidFill>
                  </a:rPr>
                  <a:t>Lorem ipsum dolor sit amet, consectetur adipiscing elit, sed do eiusmod tempor.</a:t>
                </a:r>
              </a:p>
            </p:txBody>
          </p:sp>
          <p:sp>
            <p:nvSpPr>
              <p:cNvPr id="2367" name="Graphic 104"/>
              <p:cNvSpPr/>
              <p:nvPr/>
            </p:nvSpPr>
            <p:spPr>
              <a:xfrm>
                <a:off x="16445672" y="10449220"/>
                <a:ext cx="244581" cy="244580"/>
              </a:xfrm>
              <a:custGeom>
                <a:avLst/>
                <a:gdLst/>
                <a:ahLst/>
                <a:cxnLst>
                  <a:cxn ang="0">
                    <a:pos x="wd2" y="hd2"/>
                  </a:cxn>
                  <a:cxn ang="5400000">
                    <a:pos x="wd2" y="hd2"/>
                  </a:cxn>
                  <a:cxn ang="10800000">
                    <a:pos x="wd2" y="hd2"/>
                  </a:cxn>
                  <a:cxn ang="16200000">
                    <a:pos x="wd2" y="hd2"/>
                  </a:cxn>
                </a:cxnLst>
                <a:rect l="0" t="0" r="r" b="b"/>
                <a:pathLst>
                  <a:path w="21600" h="21600" extrusionOk="0">
                    <a:moveTo>
                      <a:pt x="19895" y="21600"/>
                    </a:moveTo>
                    <a:lnTo>
                      <a:pt x="1705" y="21600"/>
                    </a:lnTo>
                    <a:cubicBezTo>
                      <a:pt x="764" y="21600"/>
                      <a:pt x="0" y="20836"/>
                      <a:pt x="0" y="19895"/>
                    </a:cubicBezTo>
                    <a:lnTo>
                      <a:pt x="0" y="1705"/>
                    </a:lnTo>
                    <a:cubicBezTo>
                      <a:pt x="0" y="764"/>
                      <a:pt x="764" y="0"/>
                      <a:pt x="1705" y="0"/>
                    </a:cubicBezTo>
                    <a:lnTo>
                      <a:pt x="19895" y="0"/>
                    </a:lnTo>
                    <a:cubicBezTo>
                      <a:pt x="20836" y="0"/>
                      <a:pt x="21600" y="764"/>
                      <a:pt x="21600" y="1705"/>
                    </a:cubicBezTo>
                    <a:lnTo>
                      <a:pt x="21600" y="19895"/>
                    </a:lnTo>
                    <a:cubicBezTo>
                      <a:pt x="21600" y="20836"/>
                      <a:pt x="20836" y="21600"/>
                      <a:pt x="19895" y="21600"/>
                    </a:cubicBezTo>
                    <a:close/>
                    <a:moveTo>
                      <a:pt x="3411" y="18189"/>
                    </a:moveTo>
                    <a:lnTo>
                      <a:pt x="18189" y="18189"/>
                    </a:lnTo>
                    <a:lnTo>
                      <a:pt x="18189" y="3411"/>
                    </a:lnTo>
                    <a:lnTo>
                      <a:pt x="3411" y="3411"/>
                    </a:lnTo>
                    <a:close/>
                    <a:moveTo>
                      <a:pt x="10869" y="14280"/>
                    </a:moveTo>
                    <a:lnTo>
                      <a:pt x="15417" y="9733"/>
                    </a:lnTo>
                    <a:cubicBezTo>
                      <a:pt x="16083" y="9066"/>
                      <a:pt x="16083" y="7986"/>
                      <a:pt x="15417" y="7320"/>
                    </a:cubicBezTo>
                    <a:cubicBezTo>
                      <a:pt x="14751" y="6654"/>
                      <a:pt x="13671" y="6654"/>
                      <a:pt x="13004" y="7320"/>
                    </a:cubicBezTo>
                    <a:lnTo>
                      <a:pt x="9663" y="10662"/>
                    </a:lnTo>
                    <a:lnTo>
                      <a:pt x="8596" y="9594"/>
                    </a:lnTo>
                    <a:cubicBezTo>
                      <a:pt x="7929" y="8928"/>
                      <a:pt x="6849" y="8928"/>
                      <a:pt x="6183" y="9594"/>
                    </a:cubicBezTo>
                    <a:cubicBezTo>
                      <a:pt x="5517" y="10260"/>
                      <a:pt x="5517" y="11340"/>
                      <a:pt x="6183" y="12006"/>
                    </a:cubicBezTo>
                    <a:lnTo>
                      <a:pt x="8457" y="14280"/>
                    </a:lnTo>
                    <a:cubicBezTo>
                      <a:pt x="9123" y="14946"/>
                      <a:pt x="10202" y="14946"/>
                      <a:pt x="10869" y="14281"/>
                    </a:cubicBezTo>
                    <a:cubicBezTo>
                      <a:pt x="10869" y="14280"/>
                      <a:pt x="10869" y="14280"/>
                      <a:pt x="10869" y="14280"/>
                    </a:cubicBezTo>
                    <a:close/>
                  </a:path>
                </a:pathLst>
              </a:custGeom>
              <a:solidFill>
                <a:schemeClr val="bg2"/>
              </a:solidFill>
              <a:ln w="12700" cap="flat">
                <a:noFill/>
                <a:miter lim="400000"/>
              </a:ln>
              <a:effectLst/>
            </p:spPr>
            <p:txBody>
              <a:bodyPr wrap="square" lIns="45719" tIns="45719" rIns="45719" bIns="45719"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1+#ppt_w/2"/>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98</a:t>
            </a:fld>
            <a:endParaRPr/>
          </a:p>
        </p:txBody>
      </p:sp>
      <p:grpSp>
        <p:nvGrpSpPr>
          <p:cNvPr id="5" name="Group 4">
            <a:extLst>
              <a:ext uri="{FF2B5EF4-FFF2-40B4-BE49-F238E27FC236}">
                <a16:creationId xmlns:a16="http://schemas.microsoft.com/office/drawing/2014/main" id="{E92CC894-5E5E-B04E-9830-2EFA55841689}"/>
              </a:ext>
            </a:extLst>
          </p:cNvPr>
          <p:cNvGrpSpPr/>
          <p:nvPr/>
        </p:nvGrpSpPr>
        <p:grpSpPr>
          <a:xfrm>
            <a:off x="2722342" y="2912394"/>
            <a:ext cx="8913227" cy="3077498"/>
            <a:chOff x="2722342" y="2912394"/>
            <a:chExt cx="8913227" cy="3077498"/>
          </a:xfrm>
        </p:grpSpPr>
        <p:sp>
          <p:nvSpPr>
            <p:cNvPr id="2371" name="ADKAR Change Management"/>
            <p:cNvSpPr txBox="1"/>
            <p:nvPr/>
          </p:nvSpPr>
          <p:spPr>
            <a:xfrm>
              <a:off x="2722342" y="3424491"/>
              <a:ext cx="8913227"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ADKAR Change Management</a:t>
              </a:r>
            </a:p>
          </p:txBody>
        </p:sp>
        <p:grpSp>
          <p:nvGrpSpPr>
            <p:cNvPr id="3" name="Group 2">
              <a:extLst>
                <a:ext uri="{FF2B5EF4-FFF2-40B4-BE49-F238E27FC236}">
                  <a16:creationId xmlns:a16="http://schemas.microsoft.com/office/drawing/2014/main" id="{8C0ED440-E127-B147-9564-106DDADFF031}"/>
                </a:ext>
              </a:extLst>
            </p:cNvPr>
            <p:cNvGrpSpPr/>
            <p:nvPr/>
          </p:nvGrpSpPr>
          <p:grpSpPr>
            <a:xfrm>
              <a:off x="2815475" y="2912394"/>
              <a:ext cx="3416489" cy="337336"/>
              <a:chOff x="2815475" y="2912394"/>
              <a:chExt cx="3416489" cy="337336"/>
            </a:xfrm>
          </p:grpSpPr>
          <p:sp>
            <p:nvSpPr>
              <p:cNvPr id="2372" name="Rectangle"/>
              <p:cNvSpPr/>
              <p:nvPr/>
            </p:nvSpPr>
            <p:spPr>
              <a:xfrm>
                <a:off x="2815475" y="3080112"/>
                <a:ext cx="3322711" cy="14397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3" name="Subtitle Text"/>
              <p:cNvSpPr txBox="1"/>
              <p:nvPr/>
            </p:nvSpPr>
            <p:spPr>
              <a:xfrm>
                <a:off x="2890638" y="2912394"/>
                <a:ext cx="3341326" cy="337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2" name="Group 1">
            <a:extLst>
              <a:ext uri="{FF2B5EF4-FFF2-40B4-BE49-F238E27FC236}">
                <a16:creationId xmlns:a16="http://schemas.microsoft.com/office/drawing/2014/main" id="{A989AAF9-CE81-D14C-AA52-6DE62C433F6D}"/>
              </a:ext>
            </a:extLst>
          </p:cNvPr>
          <p:cNvGrpSpPr/>
          <p:nvPr/>
        </p:nvGrpSpPr>
        <p:grpSpPr>
          <a:xfrm>
            <a:off x="2638677" y="6461047"/>
            <a:ext cx="9523223" cy="4806020"/>
            <a:chOff x="2638677" y="6461047"/>
            <a:chExt cx="9523223" cy="4806020"/>
          </a:xfrm>
        </p:grpSpPr>
        <p:sp>
          <p:nvSpPr>
            <p:cNvPr id="2390" name="Awareness"/>
            <p:cNvSpPr txBox="1"/>
            <p:nvPr/>
          </p:nvSpPr>
          <p:spPr>
            <a:xfrm>
              <a:off x="2638677" y="6461047"/>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Awareness</a:t>
              </a:r>
            </a:p>
          </p:txBody>
        </p:sp>
        <p:sp>
          <p:nvSpPr>
            <p:cNvPr id="2391" name="Lorem ipsum dolor sit amet, elit, sed do dolor sit eiusmod tempor"/>
            <p:cNvSpPr txBox="1"/>
            <p:nvPr/>
          </p:nvSpPr>
          <p:spPr>
            <a:xfrm>
              <a:off x="2638677" y="7043146"/>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dirty="0">
                  <a:solidFill>
                    <a:schemeClr val="tx2"/>
                  </a:solidFill>
                </a:rPr>
                <a:t>Lorem ipsum dolor sit </a:t>
              </a:r>
              <a:r>
                <a:rPr dirty="0" err="1">
                  <a:solidFill>
                    <a:schemeClr val="tx2"/>
                  </a:solidFill>
                </a:rPr>
                <a:t>amet</a:t>
              </a:r>
              <a:r>
                <a:rPr dirty="0">
                  <a:solidFill>
                    <a:schemeClr val="tx2"/>
                  </a:solidFill>
                </a:rPr>
                <a:t>, </a:t>
              </a:r>
              <a:r>
                <a:rPr dirty="0" err="1">
                  <a:solidFill>
                    <a:schemeClr val="tx2"/>
                  </a:solidFill>
                </a:rPr>
                <a:t>elit</a:t>
              </a:r>
              <a:r>
                <a:rPr dirty="0">
                  <a:solidFill>
                    <a:schemeClr val="tx2"/>
                  </a:solidFill>
                </a:rPr>
                <a:t>, sed do dolor sit </a:t>
              </a:r>
              <a:r>
                <a:rPr dirty="0" err="1">
                  <a:solidFill>
                    <a:schemeClr val="tx2"/>
                  </a:solidFill>
                </a:rPr>
                <a:t>eiusmod</a:t>
              </a:r>
              <a:r>
                <a:rPr dirty="0">
                  <a:solidFill>
                    <a:schemeClr val="tx2"/>
                  </a:solidFill>
                </a:rPr>
                <a:t> </a:t>
              </a:r>
              <a:r>
                <a:rPr dirty="0" err="1">
                  <a:solidFill>
                    <a:schemeClr val="tx2"/>
                  </a:solidFill>
                </a:rPr>
                <a:t>tempor</a:t>
              </a:r>
              <a:endParaRPr dirty="0">
                <a:solidFill>
                  <a:schemeClr val="tx2"/>
                </a:solidFill>
              </a:endParaRPr>
            </a:p>
          </p:txBody>
        </p:sp>
        <p:sp>
          <p:nvSpPr>
            <p:cNvPr id="2393" name="Desire"/>
            <p:cNvSpPr txBox="1"/>
            <p:nvPr/>
          </p:nvSpPr>
          <p:spPr>
            <a:xfrm>
              <a:off x="7616211" y="6461047"/>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Desire</a:t>
              </a:r>
            </a:p>
          </p:txBody>
        </p:sp>
        <p:sp>
          <p:nvSpPr>
            <p:cNvPr id="2394" name="Lorem ipsum dolor sit amet, elit, sed do dolor sit eiusmod tempor"/>
            <p:cNvSpPr txBox="1"/>
            <p:nvPr/>
          </p:nvSpPr>
          <p:spPr>
            <a:xfrm>
              <a:off x="7616211" y="7043146"/>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396" name="Knowledge"/>
            <p:cNvSpPr txBox="1"/>
            <p:nvPr/>
          </p:nvSpPr>
          <p:spPr>
            <a:xfrm>
              <a:off x="2638677" y="8134137"/>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Knowledge</a:t>
              </a:r>
            </a:p>
          </p:txBody>
        </p:sp>
        <p:sp>
          <p:nvSpPr>
            <p:cNvPr id="2397" name="Lorem ipsum dolor sit amet, elit, sed do dolor sit eiusmod tempor"/>
            <p:cNvSpPr txBox="1"/>
            <p:nvPr/>
          </p:nvSpPr>
          <p:spPr>
            <a:xfrm>
              <a:off x="2638677" y="8716236"/>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399" name="Ability"/>
            <p:cNvSpPr txBox="1"/>
            <p:nvPr/>
          </p:nvSpPr>
          <p:spPr>
            <a:xfrm>
              <a:off x="7616211" y="8128354"/>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Ability</a:t>
              </a:r>
            </a:p>
          </p:txBody>
        </p:sp>
        <p:sp>
          <p:nvSpPr>
            <p:cNvPr id="2400" name="Lorem ipsum dolor sit amet, elit, sed do dolor sit eiusmod tempor"/>
            <p:cNvSpPr txBox="1"/>
            <p:nvPr/>
          </p:nvSpPr>
          <p:spPr>
            <a:xfrm>
              <a:off x="7616211" y="8710453"/>
              <a:ext cx="4545689"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sp>
          <p:nvSpPr>
            <p:cNvPr id="2402" name="Reinforcement"/>
            <p:cNvSpPr txBox="1"/>
            <p:nvPr/>
          </p:nvSpPr>
          <p:spPr>
            <a:xfrm>
              <a:off x="2638677" y="9807227"/>
              <a:ext cx="2978062"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Reinforcement</a:t>
              </a:r>
            </a:p>
          </p:txBody>
        </p:sp>
        <p:sp>
          <p:nvSpPr>
            <p:cNvPr id="2403" name="Lorem ipsum dolor sit amet, elit, sed do dolor sit eiusmod tempor"/>
            <p:cNvSpPr txBox="1"/>
            <p:nvPr/>
          </p:nvSpPr>
          <p:spPr>
            <a:xfrm>
              <a:off x="2638677" y="10389326"/>
              <a:ext cx="4545690" cy="877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elit, sed do dolor sit eiusmod tempor</a:t>
              </a:r>
            </a:p>
          </p:txBody>
        </p:sp>
      </p:grpSp>
      <p:grpSp>
        <p:nvGrpSpPr>
          <p:cNvPr id="4" name="Group 3">
            <a:extLst>
              <a:ext uri="{FF2B5EF4-FFF2-40B4-BE49-F238E27FC236}">
                <a16:creationId xmlns:a16="http://schemas.microsoft.com/office/drawing/2014/main" id="{CA2DA76A-331A-F148-925A-F31787144EF7}"/>
              </a:ext>
            </a:extLst>
          </p:cNvPr>
          <p:cNvGrpSpPr/>
          <p:nvPr/>
        </p:nvGrpSpPr>
        <p:grpSpPr>
          <a:xfrm>
            <a:off x="13695022" y="3734780"/>
            <a:ext cx="7057878" cy="6817388"/>
            <a:chOff x="13695022" y="3734780"/>
            <a:chExt cx="7057878" cy="6817388"/>
          </a:xfrm>
        </p:grpSpPr>
        <p:sp>
          <p:nvSpPr>
            <p:cNvPr id="2374" name="Shape"/>
            <p:cNvSpPr/>
            <p:nvPr/>
          </p:nvSpPr>
          <p:spPr>
            <a:xfrm>
              <a:off x="15878610" y="3734780"/>
              <a:ext cx="2688307" cy="2053972"/>
            </a:xfrm>
            <a:custGeom>
              <a:avLst/>
              <a:gdLst/>
              <a:ahLst/>
              <a:cxnLst>
                <a:cxn ang="0">
                  <a:pos x="wd2" y="hd2"/>
                </a:cxn>
                <a:cxn ang="5400000">
                  <a:pos x="wd2" y="hd2"/>
                </a:cxn>
                <a:cxn ang="10800000">
                  <a:pos x="wd2" y="hd2"/>
                </a:cxn>
                <a:cxn ang="16200000">
                  <a:pos x="wd2" y="hd2"/>
                </a:cxn>
              </a:cxnLst>
              <a:rect l="0" t="0" r="r" b="b"/>
              <a:pathLst>
                <a:path w="17123" h="21473" extrusionOk="0">
                  <a:moveTo>
                    <a:pt x="1304" y="21404"/>
                  </a:moveTo>
                  <a:cubicBezTo>
                    <a:pt x="-2213" y="12140"/>
                    <a:pt x="1796" y="127"/>
                    <a:pt x="8446" y="1"/>
                  </a:cubicBezTo>
                  <a:cubicBezTo>
                    <a:pt x="15205" y="-127"/>
                    <a:pt x="19387" y="12046"/>
                    <a:pt x="15822" y="21473"/>
                  </a:cubicBezTo>
                  <a:lnTo>
                    <a:pt x="9614" y="14039"/>
                  </a:lnTo>
                  <a:cubicBezTo>
                    <a:pt x="9305" y="13686"/>
                    <a:pt x="8939" y="13494"/>
                    <a:pt x="8563" y="13487"/>
                  </a:cubicBezTo>
                  <a:cubicBezTo>
                    <a:pt x="8227" y="13480"/>
                    <a:pt x="7897" y="13621"/>
                    <a:pt x="7606" y="13895"/>
                  </a:cubicBezTo>
                  <a:lnTo>
                    <a:pt x="1304" y="21404"/>
                  </a:lnTo>
                  <a:close/>
                </a:path>
              </a:pathLst>
            </a:custGeom>
            <a:solidFill>
              <a:schemeClr val="accent5">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5" name="Shape"/>
            <p:cNvSpPr/>
            <p:nvPr/>
          </p:nvSpPr>
          <p:spPr>
            <a:xfrm>
              <a:off x="16140421" y="5128059"/>
              <a:ext cx="2165833" cy="1289389"/>
            </a:xfrm>
            <a:custGeom>
              <a:avLst/>
              <a:gdLst/>
              <a:ahLst/>
              <a:cxnLst>
                <a:cxn ang="0">
                  <a:pos x="wd2" y="hd2"/>
                </a:cxn>
                <a:cxn ang="5400000">
                  <a:pos x="wd2" y="hd2"/>
                </a:cxn>
                <a:cxn ang="10800000">
                  <a:pos x="wd2" y="hd2"/>
                </a:cxn>
                <a:cxn ang="16200000">
                  <a:pos x="wd2" y="hd2"/>
                </a:cxn>
              </a:cxnLst>
              <a:rect l="0" t="0" r="r" b="b"/>
              <a:pathLst>
                <a:path w="21600" h="21550" extrusionOk="0">
                  <a:moveTo>
                    <a:pt x="0" y="12359"/>
                  </a:moveTo>
                  <a:lnTo>
                    <a:pt x="9312" y="822"/>
                  </a:lnTo>
                  <a:cubicBezTo>
                    <a:pt x="9716" y="313"/>
                    <a:pt x="10204" y="27"/>
                    <a:pt x="10709" y="2"/>
                  </a:cubicBezTo>
                  <a:cubicBezTo>
                    <a:pt x="11255" y="-25"/>
                    <a:pt x="11790" y="253"/>
                    <a:pt x="12231" y="793"/>
                  </a:cubicBezTo>
                  <a:lnTo>
                    <a:pt x="21600" y="12360"/>
                  </a:lnTo>
                  <a:cubicBezTo>
                    <a:pt x="19071" y="18158"/>
                    <a:pt x="15037" y="21575"/>
                    <a:pt x="10752" y="21550"/>
                  </a:cubicBezTo>
                  <a:cubicBezTo>
                    <a:pt x="6500" y="21525"/>
                    <a:pt x="2508" y="18113"/>
                    <a:pt x="0" y="12359"/>
                  </a:cubicBezTo>
                  <a:close/>
                </a:path>
              </a:pathLst>
            </a:cu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6" name="Shape"/>
            <p:cNvSpPr/>
            <p:nvPr/>
          </p:nvSpPr>
          <p:spPr>
            <a:xfrm>
              <a:off x="13695022" y="5308040"/>
              <a:ext cx="2374488" cy="2688223"/>
            </a:xfrm>
            <a:custGeom>
              <a:avLst/>
              <a:gdLst/>
              <a:ahLst/>
              <a:cxnLst>
                <a:cxn ang="0">
                  <a:pos x="wd2" y="hd2"/>
                </a:cxn>
                <a:cxn ang="5400000">
                  <a:pos x="wd2" y="hd2"/>
                </a:cxn>
                <a:cxn ang="10800000">
                  <a:pos x="wd2" y="hd2"/>
                </a:cxn>
                <a:cxn ang="16200000">
                  <a:pos x="wd2" y="hd2"/>
                </a:cxn>
              </a:cxnLst>
              <a:rect l="0" t="0" r="r" b="b"/>
              <a:pathLst>
                <a:path w="21137" h="20971" extrusionOk="0">
                  <a:moveTo>
                    <a:pt x="21137" y="3786"/>
                  </a:moveTo>
                  <a:cubicBezTo>
                    <a:pt x="18265" y="730"/>
                    <a:pt x="14003" y="-434"/>
                    <a:pt x="10044" y="143"/>
                  </a:cubicBezTo>
                  <a:cubicBezTo>
                    <a:pt x="6107" y="717"/>
                    <a:pt x="2531" y="3001"/>
                    <a:pt x="852" y="6659"/>
                  </a:cubicBezTo>
                  <a:cubicBezTo>
                    <a:pt x="-463" y="9523"/>
                    <a:pt x="-196" y="12574"/>
                    <a:pt x="1238" y="15115"/>
                  </a:cubicBezTo>
                  <a:cubicBezTo>
                    <a:pt x="2650" y="17615"/>
                    <a:pt x="5191" y="19624"/>
                    <a:pt x="8501" y="20513"/>
                  </a:cubicBezTo>
                  <a:cubicBezTo>
                    <a:pt x="10930" y="21166"/>
                    <a:pt x="13534" y="21119"/>
                    <a:pt x="15933" y="20385"/>
                  </a:cubicBezTo>
                  <a:lnTo>
                    <a:pt x="12438" y="10990"/>
                  </a:lnTo>
                  <a:cubicBezTo>
                    <a:pt x="12346" y="10582"/>
                    <a:pt x="12382" y="10159"/>
                    <a:pt x="12542" y="9767"/>
                  </a:cubicBezTo>
                  <a:cubicBezTo>
                    <a:pt x="12711" y="9352"/>
                    <a:pt x="13013" y="8989"/>
                    <a:pt x="13411" y="8719"/>
                  </a:cubicBezTo>
                  <a:lnTo>
                    <a:pt x="21137" y="3786"/>
                  </a:lnTo>
                  <a:close/>
                </a:path>
              </a:pathLst>
            </a:custGeom>
            <a:solidFill>
              <a:schemeClr val="accent5">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7" name="Shape"/>
            <p:cNvSpPr/>
            <p:nvPr/>
          </p:nvSpPr>
          <p:spPr>
            <a:xfrm>
              <a:off x="15207729" y="5872260"/>
              <a:ext cx="1177269" cy="1999639"/>
            </a:xfrm>
            <a:custGeom>
              <a:avLst/>
              <a:gdLst/>
              <a:ahLst/>
              <a:cxnLst>
                <a:cxn ang="0">
                  <a:pos x="wd2" y="hd2"/>
                </a:cxn>
                <a:cxn ang="5400000">
                  <a:pos x="wd2" y="hd2"/>
                </a:cxn>
                <a:cxn ang="10800000">
                  <a:pos x="wd2" y="hd2"/>
                </a:cxn>
                <a:cxn ang="16200000">
                  <a:pos x="wd2" y="hd2"/>
                </a:cxn>
              </a:cxnLst>
              <a:rect l="0" t="0" r="r" b="b"/>
              <a:pathLst>
                <a:path w="20593" h="21600" extrusionOk="0">
                  <a:moveTo>
                    <a:pt x="16205" y="0"/>
                  </a:moveTo>
                  <a:lnTo>
                    <a:pt x="1536" y="6613"/>
                  </a:lnTo>
                  <a:cubicBezTo>
                    <a:pt x="837" y="6950"/>
                    <a:pt x="340" y="7421"/>
                    <a:pt x="122" y="7952"/>
                  </a:cubicBezTo>
                  <a:cubicBezTo>
                    <a:pt x="-68" y="8414"/>
                    <a:pt x="-36" y="8900"/>
                    <a:pt x="214" y="9351"/>
                  </a:cubicBezTo>
                  <a:lnTo>
                    <a:pt x="6740" y="21600"/>
                  </a:lnTo>
                  <a:cubicBezTo>
                    <a:pt x="13370" y="19767"/>
                    <a:pt x="18248" y="16139"/>
                    <a:pt x="19946" y="11777"/>
                  </a:cubicBezTo>
                  <a:cubicBezTo>
                    <a:pt x="21532" y="7702"/>
                    <a:pt x="20166" y="3403"/>
                    <a:pt x="16205" y="0"/>
                  </a:cubicBezTo>
                  <a:close/>
                </a:path>
              </a:pathLst>
            </a:cu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8" name="Shape"/>
            <p:cNvSpPr/>
            <p:nvPr/>
          </p:nvSpPr>
          <p:spPr>
            <a:xfrm>
              <a:off x="15600733" y="7866173"/>
              <a:ext cx="1601851" cy="1124065"/>
            </a:xfrm>
            <a:custGeom>
              <a:avLst/>
              <a:gdLst/>
              <a:ahLst/>
              <a:cxnLst>
                <a:cxn ang="0">
                  <a:pos x="wd2" y="hd2"/>
                </a:cxn>
                <a:cxn ang="5400000">
                  <a:pos x="wd2" y="hd2"/>
                </a:cxn>
                <a:cxn ang="10800000">
                  <a:pos x="wd2" y="hd2"/>
                </a:cxn>
                <a:cxn ang="16200000">
                  <a:pos x="wd2" y="hd2"/>
                </a:cxn>
              </a:cxnLst>
              <a:rect l="0" t="0" r="r" b="b"/>
              <a:pathLst>
                <a:path w="21600" h="20703" extrusionOk="0">
                  <a:moveTo>
                    <a:pt x="0" y="527"/>
                  </a:moveTo>
                  <a:cubicBezTo>
                    <a:pt x="4764" y="-837"/>
                    <a:pt x="9729" y="475"/>
                    <a:pt x="13777" y="4166"/>
                  </a:cubicBezTo>
                  <a:cubicBezTo>
                    <a:pt x="17945" y="7967"/>
                    <a:pt x="20776" y="13952"/>
                    <a:pt x="21600" y="20704"/>
                  </a:cubicBezTo>
                  <a:lnTo>
                    <a:pt x="7360" y="20657"/>
                  </a:lnTo>
                  <a:cubicBezTo>
                    <a:pt x="6552" y="20763"/>
                    <a:pt x="5745" y="20438"/>
                    <a:pt x="5109" y="19751"/>
                  </a:cubicBezTo>
                  <a:cubicBezTo>
                    <a:pt x="4578" y="19178"/>
                    <a:pt x="4198" y="18386"/>
                    <a:pt x="4026" y="17493"/>
                  </a:cubicBezTo>
                  <a:lnTo>
                    <a:pt x="0" y="527"/>
                  </a:lnTo>
                  <a:close/>
                </a:path>
              </a:pathLst>
            </a:cu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79" name="Shape"/>
            <p:cNvSpPr/>
            <p:nvPr/>
          </p:nvSpPr>
          <p:spPr>
            <a:xfrm>
              <a:off x="14530351" y="7923521"/>
              <a:ext cx="2688844" cy="2627430"/>
            </a:xfrm>
            <a:custGeom>
              <a:avLst/>
              <a:gdLst/>
              <a:ahLst/>
              <a:cxnLst>
                <a:cxn ang="0">
                  <a:pos x="wd2" y="hd2"/>
                </a:cxn>
                <a:cxn ang="5400000">
                  <a:pos x="wd2" y="hd2"/>
                </a:cxn>
                <a:cxn ang="10800000">
                  <a:pos x="wd2" y="hd2"/>
                </a:cxn>
                <a:cxn ang="16200000">
                  <a:pos x="wd2" y="hd2"/>
                </a:cxn>
              </a:cxnLst>
              <a:rect l="0" t="0" r="r" b="b"/>
              <a:pathLst>
                <a:path w="20958" h="20947" extrusionOk="0">
                  <a:moveTo>
                    <a:pt x="7468" y="0"/>
                  </a:moveTo>
                  <a:lnTo>
                    <a:pt x="10010" y="7997"/>
                  </a:lnTo>
                  <a:cubicBezTo>
                    <a:pt x="10158" y="8443"/>
                    <a:pt x="10446" y="8826"/>
                    <a:pt x="10829" y="9086"/>
                  </a:cubicBezTo>
                  <a:cubicBezTo>
                    <a:pt x="11217" y="9349"/>
                    <a:pt x="11679" y="9472"/>
                    <a:pt x="12143" y="9435"/>
                  </a:cubicBezTo>
                  <a:lnTo>
                    <a:pt x="20932" y="9440"/>
                  </a:lnTo>
                  <a:cubicBezTo>
                    <a:pt x="21087" y="11785"/>
                    <a:pt x="20541" y="13904"/>
                    <a:pt x="19518" y="15670"/>
                  </a:cubicBezTo>
                  <a:cubicBezTo>
                    <a:pt x="18515" y="17400"/>
                    <a:pt x="17054" y="18790"/>
                    <a:pt x="15345" y="19706"/>
                  </a:cubicBezTo>
                  <a:cubicBezTo>
                    <a:pt x="11813" y="21600"/>
                    <a:pt x="7280" y="21455"/>
                    <a:pt x="3705" y="18379"/>
                  </a:cubicBezTo>
                  <a:cubicBezTo>
                    <a:pt x="527" y="15646"/>
                    <a:pt x="-513" y="11652"/>
                    <a:pt x="228" y="8046"/>
                  </a:cubicBezTo>
                  <a:cubicBezTo>
                    <a:pt x="968" y="4439"/>
                    <a:pt x="3490" y="1215"/>
                    <a:pt x="7468" y="0"/>
                  </a:cubicBezTo>
                  <a:close/>
                </a:path>
              </a:pathLst>
            </a:custGeom>
            <a:solidFill>
              <a:schemeClr val="accent5">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0" name="Shape"/>
            <p:cNvSpPr/>
            <p:nvPr/>
          </p:nvSpPr>
          <p:spPr>
            <a:xfrm>
              <a:off x="17251125" y="7867649"/>
              <a:ext cx="1600037" cy="1120529"/>
            </a:xfrm>
            <a:custGeom>
              <a:avLst/>
              <a:gdLst/>
              <a:ahLst/>
              <a:cxnLst>
                <a:cxn ang="0">
                  <a:pos x="wd2" y="hd2"/>
                </a:cxn>
                <a:cxn ang="5400000">
                  <a:pos x="wd2" y="hd2"/>
                </a:cxn>
                <a:cxn ang="10800000">
                  <a:pos x="wd2" y="hd2"/>
                </a:cxn>
                <a:cxn ang="16200000">
                  <a:pos x="wd2" y="hd2"/>
                </a:cxn>
              </a:cxnLst>
              <a:rect l="0" t="0" r="r" b="b"/>
              <a:pathLst>
                <a:path w="21600" h="20692" extrusionOk="0">
                  <a:moveTo>
                    <a:pt x="0" y="20692"/>
                  </a:moveTo>
                  <a:cubicBezTo>
                    <a:pt x="787" y="14261"/>
                    <a:pt x="3397" y="8514"/>
                    <a:pt x="7263" y="4698"/>
                  </a:cubicBezTo>
                  <a:cubicBezTo>
                    <a:pt x="11402" y="614"/>
                    <a:pt x="16605" y="-901"/>
                    <a:pt x="21600" y="523"/>
                  </a:cubicBezTo>
                  <a:lnTo>
                    <a:pt x="17443" y="18017"/>
                  </a:lnTo>
                  <a:cubicBezTo>
                    <a:pt x="17241" y="18735"/>
                    <a:pt x="16897" y="19363"/>
                    <a:pt x="16448" y="19829"/>
                  </a:cubicBezTo>
                  <a:cubicBezTo>
                    <a:pt x="15898" y="20400"/>
                    <a:pt x="15222" y="20699"/>
                    <a:pt x="14532" y="20676"/>
                  </a:cubicBezTo>
                  <a:lnTo>
                    <a:pt x="0" y="20692"/>
                  </a:lnTo>
                  <a:close/>
                </a:path>
              </a:pathLst>
            </a:custGeom>
            <a:solidFill>
              <a:schemeClr val="accent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1" name="Shape"/>
            <p:cNvSpPr/>
            <p:nvPr/>
          </p:nvSpPr>
          <p:spPr>
            <a:xfrm>
              <a:off x="17233608" y="7920695"/>
              <a:ext cx="2685383" cy="2631473"/>
            </a:xfrm>
            <a:custGeom>
              <a:avLst/>
              <a:gdLst/>
              <a:ahLst/>
              <a:cxnLst>
                <a:cxn ang="0">
                  <a:pos x="wd2" y="hd2"/>
                </a:cxn>
                <a:cxn ang="5400000">
                  <a:pos x="wd2" y="hd2"/>
                </a:cxn>
                <a:cxn ang="10800000">
                  <a:pos x="wd2" y="hd2"/>
                </a:cxn>
                <a:cxn ang="16200000">
                  <a:pos x="wd2" y="hd2"/>
                </a:cxn>
              </a:cxnLst>
              <a:rect l="0" t="0" r="r" b="b"/>
              <a:pathLst>
                <a:path w="21055" h="21255" extrusionOk="0">
                  <a:moveTo>
                    <a:pt x="13526" y="0"/>
                  </a:moveTo>
                  <a:cubicBezTo>
                    <a:pt x="16558" y="941"/>
                    <a:pt x="18839" y="3131"/>
                    <a:pt x="20060" y="5825"/>
                  </a:cubicBezTo>
                  <a:cubicBezTo>
                    <a:pt x="21310" y="8583"/>
                    <a:pt x="21453" y="11880"/>
                    <a:pt x="20087" y="14912"/>
                  </a:cubicBezTo>
                  <a:cubicBezTo>
                    <a:pt x="18421" y="18608"/>
                    <a:pt x="15180" y="20783"/>
                    <a:pt x="11719" y="21187"/>
                  </a:cubicBezTo>
                  <a:cubicBezTo>
                    <a:pt x="8174" y="21600"/>
                    <a:pt x="4461" y="20148"/>
                    <a:pt x="2063" y="16792"/>
                  </a:cubicBezTo>
                  <a:cubicBezTo>
                    <a:pt x="578" y="14714"/>
                    <a:pt x="-147" y="12163"/>
                    <a:pt x="25" y="9589"/>
                  </a:cubicBezTo>
                  <a:lnTo>
                    <a:pt x="8911" y="9609"/>
                  </a:lnTo>
                  <a:cubicBezTo>
                    <a:pt x="9354" y="9595"/>
                    <a:pt x="9784" y="9449"/>
                    <a:pt x="10147" y="9188"/>
                  </a:cubicBezTo>
                  <a:cubicBezTo>
                    <a:pt x="10571" y="8884"/>
                    <a:pt x="10883" y="8442"/>
                    <a:pt x="11033" y="7933"/>
                  </a:cubicBezTo>
                  <a:lnTo>
                    <a:pt x="13526" y="0"/>
                  </a:lnTo>
                  <a:close/>
                </a:path>
              </a:pathLst>
            </a:custGeom>
            <a:solidFill>
              <a:schemeClr val="accent5">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2" name="Shape"/>
            <p:cNvSpPr/>
            <p:nvPr/>
          </p:nvSpPr>
          <p:spPr>
            <a:xfrm>
              <a:off x="18373289" y="5310073"/>
              <a:ext cx="2379611" cy="2680054"/>
            </a:xfrm>
            <a:custGeom>
              <a:avLst/>
              <a:gdLst/>
              <a:ahLst/>
              <a:cxnLst>
                <a:cxn ang="0">
                  <a:pos x="wd2" y="hd2"/>
                </a:cxn>
                <a:cxn ang="5400000">
                  <a:pos x="wd2" y="hd2"/>
                </a:cxn>
                <a:cxn ang="10800000">
                  <a:pos x="wd2" y="hd2"/>
                </a:cxn>
                <a:cxn ang="16200000">
                  <a:pos x="wd2" y="hd2"/>
                </a:cxn>
              </a:cxnLst>
              <a:rect l="0" t="0" r="r" b="b"/>
              <a:pathLst>
                <a:path w="19520" h="20250" extrusionOk="0">
                  <a:moveTo>
                    <a:pt x="0" y="3696"/>
                  </a:moveTo>
                  <a:cubicBezTo>
                    <a:pt x="4485" y="-1322"/>
                    <a:pt x="12865" y="-1213"/>
                    <a:pt x="17194" y="3920"/>
                  </a:cubicBezTo>
                  <a:cubicBezTo>
                    <a:pt x="21600" y="9143"/>
                    <a:pt x="19506" y="16789"/>
                    <a:pt x="12935" y="19438"/>
                  </a:cubicBezTo>
                  <a:cubicBezTo>
                    <a:pt x="11634" y="19963"/>
                    <a:pt x="10242" y="20214"/>
                    <a:pt x="8850" y="20246"/>
                  </a:cubicBezTo>
                  <a:cubicBezTo>
                    <a:pt x="7486" y="20278"/>
                    <a:pt x="6112" y="20099"/>
                    <a:pt x="4787" y="19704"/>
                  </a:cubicBezTo>
                  <a:lnTo>
                    <a:pt x="8020" y="10609"/>
                  </a:lnTo>
                  <a:cubicBezTo>
                    <a:pt x="8113" y="10305"/>
                    <a:pt x="8124" y="9985"/>
                    <a:pt x="8051" y="9676"/>
                  </a:cubicBezTo>
                  <a:cubicBezTo>
                    <a:pt x="7937" y="9193"/>
                    <a:pt x="7629" y="8767"/>
                    <a:pt x="7188" y="8485"/>
                  </a:cubicBezTo>
                  <a:lnTo>
                    <a:pt x="0" y="3696"/>
                  </a:lnTo>
                  <a:close/>
                </a:path>
              </a:pathLst>
            </a:custGeom>
            <a:solidFill>
              <a:schemeClr val="accent5">
                <a:alpha val="28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3" name="Shape"/>
            <p:cNvSpPr/>
            <p:nvPr/>
          </p:nvSpPr>
          <p:spPr>
            <a:xfrm>
              <a:off x="18066616" y="5871625"/>
              <a:ext cx="1176599" cy="2002270"/>
            </a:xfrm>
            <a:custGeom>
              <a:avLst/>
              <a:gdLst/>
              <a:ahLst/>
              <a:cxnLst>
                <a:cxn ang="0">
                  <a:pos x="wd2" y="hd2"/>
                </a:cxn>
                <a:cxn ang="5400000">
                  <a:pos x="wd2" y="hd2"/>
                </a:cxn>
                <a:cxn ang="10800000">
                  <a:pos x="wd2" y="hd2"/>
                </a:cxn>
                <a:cxn ang="16200000">
                  <a:pos x="wd2" y="hd2"/>
                </a:cxn>
              </a:cxnLst>
              <a:rect l="0" t="0" r="r" b="b"/>
              <a:pathLst>
                <a:path w="20508" h="21600" extrusionOk="0">
                  <a:moveTo>
                    <a:pt x="4331" y="0"/>
                  </a:moveTo>
                  <a:lnTo>
                    <a:pt x="18878" y="6589"/>
                  </a:lnTo>
                  <a:cubicBezTo>
                    <a:pt x="19637" y="6901"/>
                    <a:pt x="20180" y="7378"/>
                    <a:pt x="20400" y="7926"/>
                  </a:cubicBezTo>
                  <a:cubicBezTo>
                    <a:pt x="20584" y="8382"/>
                    <a:pt x="20532" y="8861"/>
                    <a:pt x="20253" y="9298"/>
                  </a:cubicBezTo>
                  <a:lnTo>
                    <a:pt x="13755" y="21600"/>
                  </a:lnTo>
                  <a:cubicBezTo>
                    <a:pt x="10560" y="20717"/>
                    <a:pt x="7771" y="19410"/>
                    <a:pt x="5557" y="17798"/>
                  </a:cubicBezTo>
                  <a:cubicBezTo>
                    <a:pt x="3355" y="16195"/>
                    <a:pt x="1724" y="14293"/>
                    <a:pt x="816" y="12214"/>
                  </a:cubicBezTo>
                  <a:cubicBezTo>
                    <a:pt x="-1016" y="8022"/>
                    <a:pt x="273" y="3543"/>
                    <a:pt x="4331" y="0"/>
                  </a:cubicBezTo>
                  <a:close/>
                </a:path>
              </a:pathLst>
            </a:cu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384" name="D"/>
            <p:cNvSpPr txBox="1"/>
            <p:nvPr/>
          </p:nvSpPr>
          <p:spPr>
            <a:xfrm>
              <a:off x="14140575" y="6126625"/>
              <a:ext cx="76313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D</a:t>
              </a:r>
            </a:p>
          </p:txBody>
        </p:sp>
        <p:sp>
          <p:nvSpPr>
            <p:cNvPr id="2385" name="A"/>
            <p:cNvSpPr txBox="1"/>
            <p:nvPr/>
          </p:nvSpPr>
          <p:spPr>
            <a:xfrm>
              <a:off x="19542921" y="6126625"/>
              <a:ext cx="76313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a:t>
              </a:r>
            </a:p>
          </p:txBody>
        </p:sp>
        <p:sp>
          <p:nvSpPr>
            <p:cNvPr id="2386" name="K"/>
            <p:cNvSpPr txBox="1"/>
            <p:nvPr/>
          </p:nvSpPr>
          <p:spPr>
            <a:xfrm>
              <a:off x="16842395" y="4148179"/>
              <a:ext cx="76313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K</a:t>
              </a:r>
            </a:p>
          </p:txBody>
        </p:sp>
        <p:sp>
          <p:nvSpPr>
            <p:cNvPr id="2387" name="A"/>
            <p:cNvSpPr txBox="1"/>
            <p:nvPr/>
          </p:nvSpPr>
          <p:spPr>
            <a:xfrm>
              <a:off x="15139846" y="9142493"/>
              <a:ext cx="76313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a:t>
              </a:r>
            </a:p>
          </p:txBody>
        </p:sp>
        <p:sp>
          <p:nvSpPr>
            <p:cNvPr id="2388" name="R"/>
            <p:cNvSpPr txBox="1"/>
            <p:nvPr/>
          </p:nvSpPr>
          <p:spPr>
            <a:xfrm>
              <a:off x="18451221" y="9142493"/>
              <a:ext cx="763131"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5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R</a:t>
              </a:r>
            </a:p>
          </p:txBody>
        </p:sp>
        <p:sp>
          <p:nvSpPr>
            <p:cNvPr id="2389" name="ADKAR"/>
            <p:cNvSpPr txBox="1"/>
            <p:nvPr/>
          </p:nvSpPr>
          <p:spPr>
            <a:xfrm>
              <a:off x="15361336" y="7047982"/>
              <a:ext cx="375300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defRPr sz="28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ADKAR</a:t>
              </a:r>
            </a:p>
          </p:txBody>
        </p:sp>
        <p:sp>
          <p:nvSpPr>
            <p:cNvPr id="2405" name="Circle"/>
            <p:cNvSpPr/>
            <p:nvPr/>
          </p:nvSpPr>
          <p:spPr>
            <a:xfrm>
              <a:off x="15603666" y="661369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06" name="2"/>
            <p:cNvSpPr txBox="1"/>
            <p:nvPr/>
          </p:nvSpPr>
          <p:spPr>
            <a:xfrm>
              <a:off x="15603666" y="660972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2</a:t>
              </a:r>
            </a:p>
          </p:txBody>
        </p:sp>
        <p:sp>
          <p:nvSpPr>
            <p:cNvPr id="2408" name="Circle"/>
            <p:cNvSpPr/>
            <p:nvPr/>
          </p:nvSpPr>
          <p:spPr>
            <a:xfrm>
              <a:off x="18475239" y="6613699"/>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09" name="4"/>
            <p:cNvSpPr txBox="1"/>
            <p:nvPr/>
          </p:nvSpPr>
          <p:spPr>
            <a:xfrm>
              <a:off x="18475239" y="6609729"/>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242423"/>
                  </a:solidFill>
                  <a:latin typeface="Arial"/>
                  <a:ea typeface="Arial"/>
                  <a:cs typeface="Arial"/>
                  <a:sym typeface="Arial"/>
                </a:defRPr>
              </a:lvl1pPr>
            </a:lstStyle>
            <a:p>
              <a:r>
                <a:rPr dirty="0">
                  <a:solidFill>
                    <a:schemeClr val="tx1"/>
                  </a:solidFill>
                </a:rPr>
                <a:t>4</a:t>
              </a:r>
            </a:p>
          </p:txBody>
        </p:sp>
        <p:sp>
          <p:nvSpPr>
            <p:cNvPr id="2411" name="Circle"/>
            <p:cNvSpPr/>
            <p:nvPr/>
          </p:nvSpPr>
          <p:spPr>
            <a:xfrm>
              <a:off x="17043086" y="5593077"/>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12" name="3"/>
            <p:cNvSpPr txBox="1"/>
            <p:nvPr/>
          </p:nvSpPr>
          <p:spPr>
            <a:xfrm>
              <a:off x="17043086" y="5589107"/>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sp>
          <p:nvSpPr>
            <p:cNvPr id="2414" name="Circle"/>
            <p:cNvSpPr/>
            <p:nvPr/>
          </p:nvSpPr>
          <p:spPr>
            <a:xfrm>
              <a:off x="16176173" y="8304251"/>
              <a:ext cx="359355"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15" name="1"/>
            <p:cNvSpPr txBox="1"/>
            <p:nvPr/>
          </p:nvSpPr>
          <p:spPr>
            <a:xfrm>
              <a:off x="16176173" y="8312981"/>
              <a:ext cx="359355"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1</a:t>
              </a:r>
            </a:p>
          </p:txBody>
        </p:sp>
        <p:sp>
          <p:nvSpPr>
            <p:cNvPr id="2417" name="Circle"/>
            <p:cNvSpPr/>
            <p:nvPr/>
          </p:nvSpPr>
          <p:spPr>
            <a:xfrm>
              <a:off x="17944765" y="8304251"/>
              <a:ext cx="359354" cy="359354"/>
            </a:xfrm>
            <a:prstGeom prst="ellipse">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18" name="5"/>
            <p:cNvSpPr txBox="1"/>
            <p:nvPr/>
          </p:nvSpPr>
          <p:spPr>
            <a:xfrm>
              <a:off x="17944765" y="8300281"/>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242423"/>
                  </a:solidFill>
                  <a:latin typeface="Arial"/>
                  <a:ea typeface="Arial"/>
                  <a:cs typeface="Arial"/>
                  <a:sym typeface="Arial"/>
                </a:defRPr>
              </a:lvl1pPr>
            </a:lstStyle>
            <a:p>
              <a:r>
                <a:rPr>
                  <a:solidFill>
                    <a:schemeClr val="tx1"/>
                  </a:solidFill>
                </a:rPr>
                <a:t>5</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nodeType="clickEffect">
                                  <p:stCondLst>
                                    <p:cond delay="0"/>
                                  </p:stCondLst>
                                  <p:childTnLst>
                                    <p:animEffect transition="out" filter="fade">
                                      <p:cBhvr>
                                        <p:cTn id="25" dur="500" tmFilter="0, 0; .2, .5; .8, .5; 1, 0"/>
                                        <p:tgtEl>
                                          <p:spTgt spid="4"/>
                                        </p:tgtEl>
                                      </p:cBhvr>
                                    </p:animEffect>
                                    <p:animScale>
                                      <p:cBhvr>
                                        <p:cTn id="26"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99</a:t>
            </a:fld>
            <a:endParaRPr/>
          </a:p>
        </p:txBody>
      </p:sp>
      <p:sp>
        <p:nvSpPr>
          <p:cNvPr id="2423" name="Lorem ipsum dolor sit amet, consectetur adipiscing elit, sed do eiusmod tempor incididunt ut labore et dolore magna aliqua. Arcu dictum varius duis at consectetur lorem donec. Volutpat maecenas volutpat blandit aliquam. Egestas quis ipsum suspendisse ult"/>
          <p:cNvSpPr txBox="1"/>
          <p:nvPr/>
        </p:nvSpPr>
        <p:spPr>
          <a:xfrm>
            <a:off x="2782032" y="6440497"/>
            <a:ext cx="9104678" cy="412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20000"/>
              </a:lnSpc>
              <a:defRPr sz="2200" b="0">
                <a:solidFill>
                  <a:srgbClr val="7F8189"/>
                </a:solidFill>
                <a:latin typeface="Arial"/>
                <a:ea typeface="Arial"/>
                <a:cs typeface="Arial"/>
                <a:sym typeface="Arial"/>
              </a:defRPr>
            </a:lvl1pPr>
          </a:lstStyle>
          <a:p>
            <a:r>
              <a:rPr>
                <a:solidFill>
                  <a:schemeClr val="tx2"/>
                </a:solidFill>
              </a:rPr>
              <a:t>Lorem ipsum dolor sit amet, consectetur adipiscing elit, sed do eiusmod tempor incididunt ut labore et dolore magna aliqua. Arcu dictum varius duis at consectetur lorem donec. Volutpat maecenas volutpat blandit aliquam. Egestas quis ipsum suspendisse ultrices gravida. Curabitur gravida arcu ac tortor. Nunc non blandit massa enim nec dui. Habitant morbi tristique senectus et. Viverra maecenas accumsan lacus vel facilisis volutpat est velit egestas. Phasellus vestibulum lorem sed risus ultricies tristique nulla. Fermentum leo vel orci porta non. Vel risus commodo viverra maecenas accumsan lacus vel facilisis. Egestas erat imperdiet sed euismod nisi porta lorem.</a:t>
            </a:r>
          </a:p>
        </p:txBody>
      </p:sp>
      <p:grpSp>
        <p:nvGrpSpPr>
          <p:cNvPr id="4" name="Group 3">
            <a:extLst>
              <a:ext uri="{FF2B5EF4-FFF2-40B4-BE49-F238E27FC236}">
                <a16:creationId xmlns:a16="http://schemas.microsoft.com/office/drawing/2014/main" id="{2AC0A0CC-56BE-DE43-BD9C-D503C22458EA}"/>
              </a:ext>
            </a:extLst>
          </p:cNvPr>
          <p:cNvGrpSpPr/>
          <p:nvPr/>
        </p:nvGrpSpPr>
        <p:grpSpPr>
          <a:xfrm>
            <a:off x="2730316" y="3027716"/>
            <a:ext cx="8475569" cy="3078764"/>
            <a:chOff x="2730316" y="3027716"/>
            <a:chExt cx="8475569" cy="3078764"/>
          </a:xfrm>
        </p:grpSpPr>
        <p:sp>
          <p:nvSpPr>
            <p:cNvPr id="2422" name="Funnel…"/>
            <p:cNvSpPr txBox="1"/>
            <p:nvPr/>
          </p:nvSpPr>
          <p:spPr>
            <a:xfrm>
              <a:off x="2730316" y="3541079"/>
              <a:ext cx="8475569" cy="256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Funnel </a:t>
              </a:r>
            </a:p>
            <a:p>
              <a:pPr algn="l">
                <a:defRPr sz="8000" b="0">
                  <a:solidFill>
                    <a:srgbClr val="242423"/>
                  </a:solidFill>
                  <a:latin typeface="Montserrat Bold"/>
                  <a:ea typeface="Montserrat Bold"/>
                  <a:cs typeface="Montserrat Bold"/>
                  <a:sym typeface="Montserrat Bold"/>
                </a:defRPr>
              </a:pPr>
              <a:r>
                <a:rPr dirty="0">
                  <a:solidFill>
                    <a:schemeClr val="tx1"/>
                  </a:solidFill>
                  <a:latin typeface="Montserrat ExtraBold" pitchFamily="2" charset="77"/>
                </a:rPr>
                <a:t>3 Levels</a:t>
              </a:r>
            </a:p>
          </p:txBody>
        </p:sp>
        <p:grpSp>
          <p:nvGrpSpPr>
            <p:cNvPr id="2426" name="Group"/>
            <p:cNvGrpSpPr/>
            <p:nvPr/>
          </p:nvGrpSpPr>
          <p:grpSpPr>
            <a:xfrm>
              <a:off x="2840382" y="3027716"/>
              <a:ext cx="3393043" cy="337336"/>
              <a:chOff x="0" y="-24712"/>
              <a:chExt cx="3393042" cy="337335"/>
            </a:xfrm>
          </p:grpSpPr>
          <p:sp>
            <p:nvSpPr>
              <p:cNvPr id="2424"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25" name="Subtitle Text"/>
              <p:cNvSpPr/>
              <p:nvPr/>
            </p:nvSpPr>
            <p:spPr>
              <a:xfrm>
                <a:off x="51716" y="-24712"/>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r>
                  <a:rPr dirty="0">
                    <a:solidFill>
                      <a:schemeClr val="tx1"/>
                    </a:solidFill>
                  </a:rPr>
                  <a:t>Subtitle Text</a:t>
                </a:r>
              </a:p>
            </p:txBody>
          </p:sp>
        </p:grpSp>
      </p:grpSp>
      <p:grpSp>
        <p:nvGrpSpPr>
          <p:cNvPr id="8" name="Group 7">
            <a:extLst>
              <a:ext uri="{FF2B5EF4-FFF2-40B4-BE49-F238E27FC236}">
                <a16:creationId xmlns:a16="http://schemas.microsoft.com/office/drawing/2014/main" id="{A7925F2D-A170-D843-9E22-5821D930FD2A}"/>
              </a:ext>
            </a:extLst>
          </p:cNvPr>
          <p:cNvGrpSpPr/>
          <p:nvPr/>
        </p:nvGrpSpPr>
        <p:grpSpPr>
          <a:xfrm>
            <a:off x="12882581" y="3125511"/>
            <a:ext cx="7853212" cy="7824030"/>
            <a:chOff x="12882581" y="3125511"/>
            <a:chExt cx="7853212" cy="7824030"/>
          </a:xfrm>
        </p:grpSpPr>
        <p:sp>
          <p:nvSpPr>
            <p:cNvPr id="2427" name="Shape"/>
            <p:cNvSpPr/>
            <p:nvPr/>
          </p:nvSpPr>
          <p:spPr>
            <a:xfrm>
              <a:off x="12882581" y="3125511"/>
              <a:ext cx="3385175" cy="7214270"/>
            </a:xfrm>
            <a:custGeom>
              <a:avLst/>
              <a:gdLst/>
              <a:ahLst/>
              <a:cxnLst>
                <a:cxn ang="0">
                  <a:pos x="wd2" y="hd2"/>
                </a:cxn>
                <a:cxn ang="5400000">
                  <a:pos x="wd2" y="hd2"/>
                </a:cxn>
                <a:cxn ang="10800000">
                  <a:pos x="wd2" y="hd2"/>
                </a:cxn>
                <a:cxn ang="16200000">
                  <a:pos x="wd2" y="hd2"/>
                </a:cxn>
              </a:cxnLst>
              <a:rect l="0" t="0" r="r" b="b"/>
              <a:pathLst>
                <a:path w="21547" h="21561" extrusionOk="0">
                  <a:moveTo>
                    <a:pt x="76" y="258"/>
                  </a:moveTo>
                  <a:lnTo>
                    <a:pt x="19768" y="13793"/>
                  </a:lnTo>
                  <a:lnTo>
                    <a:pt x="19773" y="21027"/>
                  </a:lnTo>
                  <a:lnTo>
                    <a:pt x="19232" y="20773"/>
                  </a:lnTo>
                  <a:cubicBezTo>
                    <a:pt x="19103" y="20713"/>
                    <a:pt x="18892" y="20713"/>
                    <a:pt x="18762" y="20773"/>
                  </a:cubicBezTo>
                  <a:cubicBezTo>
                    <a:pt x="18633" y="20834"/>
                    <a:pt x="18633" y="20933"/>
                    <a:pt x="18762" y="20994"/>
                  </a:cubicBezTo>
                  <a:lnTo>
                    <a:pt x="19871" y="21516"/>
                  </a:lnTo>
                  <a:cubicBezTo>
                    <a:pt x="19903" y="21530"/>
                    <a:pt x="19940" y="21541"/>
                    <a:pt x="19980" y="21549"/>
                  </a:cubicBezTo>
                  <a:cubicBezTo>
                    <a:pt x="20020" y="21557"/>
                    <a:pt x="20063" y="21561"/>
                    <a:pt x="20106" y="21561"/>
                  </a:cubicBezTo>
                  <a:cubicBezTo>
                    <a:pt x="20150" y="21561"/>
                    <a:pt x="20193" y="21557"/>
                    <a:pt x="20233" y="21549"/>
                  </a:cubicBezTo>
                  <a:cubicBezTo>
                    <a:pt x="20273" y="21541"/>
                    <a:pt x="20310" y="21530"/>
                    <a:pt x="20341" y="21516"/>
                  </a:cubicBezTo>
                  <a:lnTo>
                    <a:pt x="21450" y="20994"/>
                  </a:lnTo>
                  <a:cubicBezTo>
                    <a:pt x="21580" y="20933"/>
                    <a:pt x="21580" y="20834"/>
                    <a:pt x="21450" y="20773"/>
                  </a:cubicBezTo>
                  <a:cubicBezTo>
                    <a:pt x="21321" y="20713"/>
                    <a:pt x="21110" y="20713"/>
                    <a:pt x="20980" y="20773"/>
                  </a:cubicBezTo>
                  <a:lnTo>
                    <a:pt x="20440" y="21027"/>
                  </a:lnTo>
                  <a:lnTo>
                    <a:pt x="20463" y="13677"/>
                  </a:lnTo>
                  <a:lnTo>
                    <a:pt x="686" y="89"/>
                  </a:lnTo>
                  <a:cubicBezTo>
                    <a:pt x="534" y="-39"/>
                    <a:pt x="133" y="-26"/>
                    <a:pt x="21" y="111"/>
                  </a:cubicBezTo>
                  <a:cubicBezTo>
                    <a:pt x="-20" y="161"/>
                    <a:pt x="1" y="218"/>
                    <a:pt x="76" y="258"/>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28" name="Shape"/>
            <p:cNvSpPr/>
            <p:nvPr/>
          </p:nvSpPr>
          <p:spPr>
            <a:xfrm>
              <a:off x="17345242" y="3128132"/>
              <a:ext cx="3390551" cy="7821409"/>
            </a:xfrm>
            <a:custGeom>
              <a:avLst/>
              <a:gdLst/>
              <a:ahLst/>
              <a:cxnLst>
                <a:cxn ang="0">
                  <a:pos x="wd2" y="hd2"/>
                </a:cxn>
                <a:cxn ang="5400000">
                  <a:pos x="wd2" y="hd2"/>
                </a:cxn>
                <a:cxn ang="10800000">
                  <a:pos x="wd2" y="hd2"/>
                </a:cxn>
                <a:cxn ang="16200000">
                  <a:pos x="wd2" y="hd2"/>
                </a:cxn>
              </a:cxnLst>
              <a:rect l="0" t="0" r="r" b="b"/>
              <a:pathLst>
                <a:path w="21550" h="21568" extrusionOk="0">
                  <a:moveTo>
                    <a:pt x="20835" y="92"/>
                  </a:moveTo>
                  <a:lnTo>
                    <a:pt x="1069" y="12731"/>
                  </a:lnTo>
                  <a:lnTo>
                    <a:pt x="1107" y="21076"/>
                  </a:lnTo>
                  <a:lnTo>
                    <a:pt x="567" y="20841"/>
                  </a:lnTo>
                  <a:cubicBezTo>
                    <a:pt x="437" y="20785"/>
                    <a:pt x="227" y="20785"/>
                    <a:pt x="98" y="20841"/>
                  </a:cubicBezTo>
                  <a:cubicBezTo>
                    <a:pt x="-32" y="20898"/>
                    <a:pt x="-32" y="20989"/>
                    <a:pt x="98" y="21045"/>
                  </a:cubicBezTo>
                  <a:lnTo>
                    <a:pt x="1205" y="21526"/>
                  </a:lnTo>
                  <a:cubicBezTo>
                    <a:pt x="1236" y="21540"/>
                    <a:pt x="1273" y="21550"/>
                    <a:pt x="1313" y="21557"/>
                  </a:cubicBezTo>
                  <a:cubicBezTo>
                    <a:pt x="1353" y="21564"/>
                    <a:pt x="1396" y="21568"/>
                    <a:pt x="1440" y="21568"/>
                  </a:cubicBezTo>
                  <a:cubicBezTo>
                    <a:pt x="1483" y="21568"/>
                    <a:pt x="1526" y="21564"/>
                    <a:pt x="1566" y="21557"/>
                  </a:cubicBezTo>
                  <a:cubicBezTo>
                    <a:pt x="1606" y="21550"/>
                    <a:pt x="1643" y="21540"/>
                    <a:pt x="1674" y="21526"/>
                  </a:cubicBezTo>
                  <a:lnTo>
                    <a:pt x="2782" y="21045"/>
                  </a:lnTo>
                  <a:cubicBezTo>
                    <a:pt x="2911" y="20989"/>
                    <a:pt x="2911" y="20898"/>
                    <a:pt x="2782" y="20841"/>
                  </a:cubicBezTo>
                  <a:cubicBezTo>
                    <a:pt x="2652" y="20785"/>
                    <a:pt x="2442" y="20785"/>
                    <a:pt x="2312" y="20841"/>
                  </a:cubicBezTo>
                  <a:lnTo>
                    <a:pt x="1773" y="21076"/>
                  </a:lnTo>
                  <a:lnTo>
                    <a:pt x="1783" y="12784"/>
                  </a:lnTo>
                  <a:lnTo>
                    <a:pt x="21499" y="230"/>
                  </a:lnTo>
                  <a:cubicBezTo>
                    <a:pt x="21564" y="186"/>
                    <a:pt x="21568" y="129"/>
                    <a:pt x="21508" y="83"/>
                  </a:cubicBezTo>
                  <a:cubicBezTo>
                    <a:pt x="21357" y="-32"/>
                    <a:pt x="20970" y="-27"/>
                    <a:pt x="20835" y="92"/>
                  </a:cubicBezTo>
                  <a:close/>
                </a:path>
              </a:pathLst>
            </a:custGeom>
            <a:solidFill>
              <a:schemeClr val="accent6"/>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grpSp>
        <p:nvGrpSpPr>
          <p:cNvPr id="5" name="Group 4">
            <a:extLst>
              <a:ext uri="{FF2B5EF4-FFF2-40B4-BE49-F238E27FC236}">
                <a16:creationId xmlns:a16="http://schemas.microsoft.com/office/drawing/2014/main" id="{0402D9DE-FD7E-B246-9BA0-A8495AED9E2F}"/>
              </a:ext>
            </a:extLst>
          </p:cNvPr>
          <p:cNvGrpSpPr/>
          <p:nvPr/>
        </p:nvGrpSpPr>
        <p:grpSpPr>
          <a:xfrm>
            <a:off x="13235561" y="3206396"/>
            <a:ext cx="7151759" cy="2366394"/>
            <a:chOff x="13235561" y="3206396"/>
            <a:chExt cx="7151759" cy="2366394"/>
          </a:xfrm>
        </p:grpSpPr>
        <p:sp>
          <p:nvSpPr>
            <p:cNvPr id="2429" name="Shape"/>
            <p:cNvSpPr/>
            <p:nvPr/>
          </p:nvSpPr>
          <p:spPr>
            <a:xfrm>
              <a:off x="13235561" y="3206396"/>
              <a:ext cx="7151759" cy="2366394"/>
            </a:xfrm>
            <a:custGeom>
              <a:avLst/>
              <a:gdLst/>
              <a:ahLst/>
              <a:cxnLst>
                <a:cxn ang="0">
                  <a:pos x="wd2" y="hd2"/>
                </a:cxn>
                <a:cxn ang="5400000">
                  <a:pos x="wd2" y="hd2"/>
                </a:cxn>
                <a:cxn ang="10800000">
                  <a:pos x="wd2" y="hd2"/>
                </a:cxn>
                <a:cxn ang="16200000">
                  <a:pos x="wd2" y="hd2"/>
                </a:cxn>
              </a:cxnLst>
              <a:rect l="0" t="0" r="r" b="b"/>
              <a:pathLst>
                <a:path w="21561" h="21582" extrusionOk="0">
                  <a:moveTo>
                    <a:pt x="294" y="3"/>
                  </a:moveTo>
                  <a:cubicBezTo>
                    <a:pt x="207" y="-18"/>
                    <a:pt x="122" y="89"/>
                    <a:pt x="66" y="291"/>
                  </a:cubicBezTo>
                  <a:cubicBezTo>
                    <a:pt x="-6" y="548"/>
                    <a:pt x="-20" y="911"/>
                    <a:pt x="31" y="1211"/>
                  </a:cubicBezTo>
                  <a:lnTo>
                    <a:pt x="4497" y="21006"/>
                  </a:lnTo>
                  <a:cubicBezTo>
                    <a:pt x="4536" y="21165"/>
                    <a:pt x="4585" y="21298"/>
                    <a:pt x="4642" y="21396"/>
                  </a:cubicBezTo>
                  <a:cubicBezTo>
                    <a:pt x="4698" y="21492"/>
                    <a:pt x="4760" y="21553"/>
                    <a:pt x="4825" y="21573"/>
                  </a:cubicBezTo>
                  <a:lnTo>
                    <a:pt x="16789" y="21582"/>
                  </a:lnTo>
                  <a:cubicBezTo>
                    <a:pt x="16863" y="21557"/>
                    <a:pt x="16933" y="21467"/>
                    <a:pt x="16991" y="21323"/>
                  </a:cubicBezTo>
                  <a:cubicBezTo>
                    <a:pt x="17030" y="21226"/>
                    <a:pt x="17062" y="21108"/>
                    <a:pt x="17086" y="20974"/>
                  </a:cubicBezTo>
                  <a:lnTo>
                    <a:pt x="21502" y="1299"/>
                  </a:lnTo>
                  <a:cubicBezTo>
                    <a:pt x="21567" y="1060"/>
                    <a:pt x="21580" y="727"/>
                    <a:pt x="21535" y="448"/>
                  </a:cubicBezTo>
                  <a:cubicBezTo>
                    <a:pt x="21493" y="181"/>
                    <a:pt x="21404" y="8"/>
                    <a:pt x="21306" y="1"/>
                  </a:cubicBezTo>
                  <a:lnTo>
                    <a:pt x="294" y="3"/>
                  </a:lnTo>
                  <a:close/>
                </a:path>
              </a:pathLst>
            </a:custGeom>
            <a:solidFill>
              <a:schemeClr val="accent1"/>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2" name="Circle"/>
            <p:cNvSpPr/>
            <p:nvPr/>
          </p:nvSpPr>
          <p:spPr>
            <a:xfrm>
              <a:off x="16631764" y="4209916"/>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3" name="1"/>
            <p:cNvSpPr txBox="1"/>
            <p:nvPr/>
          </p:nvSpPr>
          <p:spPr>
            <a:xfrm>
              <a:off x="16631764" y="420663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1</a:t>
              </a:r>
            </a:p>
          </p:txBody>
        </p:sp>
      </p:grpSp>
      <p:grpSp>
        <p:nvGrpSpPr>
          <p:cNvPr id="6" name="Group 5">
            <a:extLst>
              <a:ext uri="{FF2B5EF4-FFF2-40B4-BE49-F238E27FC236}">
                <a16:creationId xmlns:a16="http://schemas.microsoft.com/office/drawing/2014/main" id="{91C54D1F-27B1-5746-8033-582AA9354D2D}"/>
              </a:ext>
            </a:extLst>
          </p:cNvPr>
          <p:cNvGrpSpPr/>
          <p:nvPr/>
        </p:nvGrpSpPr>
        <p:grpSpPr>
          <a:xfrm>
            <a:off x="14917709" y="5681814"/>
            <a:ext cx="3789366" cy="2315694"/>
            <a:chOff x="14917709" y="5681814"/>
            <a:chExt cx="3789366" cy="2315694"/>
          </a:xfrm>
        </p:grpSpPr>
        <p:sp>
          <p:nvSpPr>
            <p:cNvPr id="2430" name="Shape"/>
            <p:cNvSpPr/>
            <p:nvPr/>
          </p:nvSpPr>
          <p:spPr>
            <a:xfrm>
              <a:off x="14917709" y="5681814"/>
              <a:ext cx="3789366" cy="2315694"/>
            </a:xfrm>
            <a:custGeom>
              <a:avLst/>
              <a:gdLst/>
              <a:ahLst/>
              <a:cxnLst>
                <a:cxn ang="0">
                  <a:pos x="wd2" y="hd2"/>
                </a:cxn>
                <a:cxn ang="5400000">
                  <a:pos x="wd2" y="hd2"/>
                </a:cxn>
                <a:cxn ang="10800000">
                  <a:pos x="wd2" y="hd2"/>
                </a:cxn>
                <a:cxn ang="16200000">
                  <a:pos x="wd2" y="hd2"/>
                </a:cxn>
              </a:cxnLst>
              <a:rect l="0" t="0" r="r" b="b"/>
              <a:pathLst>
                <a:path w="21542" h="21579" extrusionOk="0">
                  <a:moveTo>
                    <a:pt x="504" y="10"/>
                  </a:moveTo>
                  <a:lnTo>
                    <a:pt x="21012" y="2"/>
                  </a:lnTo>
                  <a:cubicBezTo>
                    <a:pt x="21228" y="-21"/>
                    <a:pt x="21428" y="186"/>
                    <a:pt x="21507" y="515"/>
                  </a:cubicBezTo>
                  <a:cubicBezTo>
                    <a:pt x="21569" y="771"/>
                    <a:pt x="21546" y="1061"/>
                    <a:pt x="21446" y="1282"/>
                  </a:cubicBezTo>
                  <a:lnTo>
                    <a:pt x="14171" y="18838"/>
                  </a:lnTo>
                  <a:lnTo>
                    <a:pt x="14171" y="20643"/>
                  </a:lnTo>
                  <a:cubicBezTo>
                    <a:pt x="14164" y="20861"/>
                    <a:pt x="14114" y="21071"/>
                    <a:pt x="14027" y="21237"/>
                  </a:cubicBezTo>
                  <a:cubicBezTo>
                    <a:pt x="13928" y="21428"/>
                    <a:pt x="13788" y="21550"/>
                    <a:pt x="13636" y="21579"/>
                  </a:cubicBezTo>
                  <a:lnTo>
                    <a:pt x="7870" y="21542"/>
                  </a:lnTo>
                  <a:cubicBezTo>
                    <a:pt x="7728" y="21568"/>
                    <a:pt x="7586" y="21488"/>
                    <a:pt x="7483" y="21324"/>
                  </a:cubicBezTo>
                  <a:cubicBezTo>
                    <a:pt x="7396" y="21186"/>
                    <a:pt x="7344" y="20998"/>
                    <a:pt x="7339" y="20799"/>
                  </a:cubicBezTo>
                  <a:lnTo>
                    <a:pt x="7328" y="18612"/>
                  </a:lnTo>
                  <a:lnTo>
                    <a:pt x="102" y="1273"/>
                  </a:lnTo>
                  <a:cubicBezTo>
                    <a:pt x="-7" y="1047"/>
                    <a:pt x="-31" y="740"/>
                    <a:pt x="40" y="477"/>
                  </a:cubicBezTo>
                  <a:cubicBezTo>
                    <a:pt x="121" y="178"/>
                    <a:pt x="306" y="-7"/>
                    <a:pt x="504" y="10"/>
                  </a:cubicBezTo>
                  <a:close/>
                </a:path>
              </a:pathLst>
            </a:custGeom>
            <a:solidFill>
              <a:schemeClr val="accent2"/>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5" name="Circle"/>
            <p:cNvSpPr/>
            <p:nvPr/>
          </p:nvSpPr>
          <p:spPr>
            <a:xfrm>
              <a:off x="16610814" y="6552969"/>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6" name="2"/>
            <p:cNvSpPr txBox="1"/>
            <p:nvPr/>
          </p:nvSpPr>
          <p:spPr>
            <a:xfrm>
              <a:off x="16610814" y="6549685"/>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a:solidFill>
                    <a:schemeClr val="bg2"/>
                  </a:solidFill>
                </a:rPr>
                <a:t>2</a:t>
              </a:r>
            </a:p>
          </p:txBody>
        </p:sp>
      </p:grpSp>
      <p:grpSp>
        <p:nvGrpSpPr>
          <p:cNvPr id="7" name="Group 6">
            <a:extLst>
              <a:ext uri="{FF2B5EF4-FFF2-40B4-BE49-F238E27FC236}">
                <a16:creationId xmlns:a16="http://schemas.microsoft.com/office/drawing/2014/main" id="{93BEEAA0-2042-B142-9831-BB77047C16D2}"/>
              </a:ext>
            </a:extLst>
          </p:cNvPr>
          <p:cNvGrpSpPr/>
          <p:nvPr/>
        </p:nvGrpSpPr>
        <p:grpSpPr>
          <a:xfrm>
            <a:off x="16210751" y="8100232"/>
            <a:ext cx="1197976" cy="2366704"/>
            <a:chOff x="16210751" y="8100232"/>
            <a:chExt cx="1197976" cy="2366704"/>
          </a:xfrm>
        </p:grpSpPr>
        <p:sp>
          <p:nvSpPr>
            <p:cNvPr id="2431" name="Shape"/>
            <p:cNvSpPr/>
            <p:nvPr/>
          </p:nvSpPr>
          <p:spPr>
            <a:xfrm>
              <a:off x="16210751" y="8100232"/>
              <a:ext cx="1197976" cy="2366704"/>
            </a:xfrm>
            <a:custGeom>
              <a:avLst/>
              <a:gdLst/>
              <a:ahLst/>
              <a:cxnLst>
                <a:cxn ang="0">
                  <a:pos x="wd2" y="hd2"/>
                </a:cxn>
                <a:cxn ang="5400000">
                  <a:pos x="wd2" y="hd2"/>
                </a:cxn>
                <a:cxn ang="10800000">
                  <a:pos x="wd2" y="hd2"/>
                </a:cxn>
                <a:cxn ang="16200000">
                  <a:pos x="wd2" y="hd2"/>
                </a:cxn>
              </a:cxnLst>
              <a:rect l="0" t="0" r="r" b="b"/>
              <a:pathLst>
                <a:path w="21499" h="21537" extrusionOk="0">
                  <a:moveTo>
                    <a:pt x="1792" y="1"/>
                  </a:moveTo>
                  <a:lnTo>
                    <a:pt x="19802" y="71"/>
                  </a:lnTo>
                  <a:cubicBezTo>
                    <a:pt x="20276" y="87"/>
                    <a:pt x="20719" y="198"/>
                    <a:pt x="21034" y="378"/>
                  </a:cubicBezTo>
                  <a:cubicBezTo>
                    <a:pt x="21348" y="558"/>
                    <a:pt x="21510" y="793"/>
                    <a:pt x="21485" y="1033"/>
                  </a:cubicBezTo>
                  <a:lnTo>
                    <a:pt x="21486" y="20513"/>
                  </a:lnTo>
                  <a:cubicBezTo>
                    <a:pt x="21569" y="20869"/>
                    <a:pt x="21236" y="21216"/>
                    <a:pt x="20633" y="21403"/>
                  </a:cubicBezTo>
                  <a:cubicBezTo>
                    <a:pt x="20030" y="21589"/>
                    <a:pt x="19269" y="21580"/>
                    <a:pt x="18684" y="21381"/>
                  </a:cubicBezTo>
                  <a:lnTo>
                    <a:pt x="1165" y="16098"/>
                  </a:lnTo>
                  <a:cubicBezTo>
                    <a:pt x="751" y="15976"/>
                    <a:pt x="421" y="15793"/>
                    <a:pt x="219" y="15573"/>
                  </a:cubicBezTo>
                  <a:cubicBezTo>
                    <a:pt x="52" y="15392"/>
                    <a:pt x="-22" y="15192"/>
                    <a:pt x="5" y="14992"/>
                  </a:cubicBezTo>
                  <a:lnTo>
                    <a:pt x="53" y="1007"/>
                  </a:lnTo>
                  <a:cubicBezTo>
                    <a:pt x="-31" y="771"/>
                    <a:pt x="86" y="527"/>
                    <a:pt x="374" y="337"/>
                  </a:cubicBezTo>
                  <a:cubicBezTo>
                    <a:pt x="711" y="114"/>
                    <a:pt x="1240" y="-11"/>
                    <a:pt x="1792" y="1"/>
                  </a:cubicBezTo>
                  <a:close/>
                </a:path>
              </a:pathLst>
            </a:custGeom>
            <a:solidFill>
              <a:schemeClr val="accent5"/>
            </a:solidFill>
            <a:ln w="12700">
              <a:miter lim="400000"/>
            </a:ln>
          </p:spPr>
          <p:txBody>
            <a:bodyPr lIns="50800" tIns="50800" rIns="50800" bIns="5080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8" name="Circle"/>
            <p:cNvSpPr/>
            <p:nvPr/>
          </p:nvSpPr>
          <p:spPr>
            <a:xfrm>
              <a:off x="16631764" y="8896023"/>
              <a:ext cx="359354" cy="359354"/>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2439" name="3"/>
            <p:cNvSpPr txBox="1"/>
            <p:nvPr/>
          </p:nvSpPr>
          <p:spPr>
            <a:xfrm>
              <a:off x="16642830" y="8891722"/>
              <a:ext cx="359354" cy="3373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lnSpc>
                  <a:spcPct val="120000"/>
                </a:lnSpc>
                <a:defRPr sz="1400">
                  <a:solidFill>
                    <a:srgbClr val="F0F0F0"/>
                  </a:solidFill>
                  <a:latin typeface="Arial"/>
                  <a:ea typeface="Arial"/>
                  <a:cs typeface="Arial"/>
                  <a:sym typeface="Arial"/>
                </a:defRPr>
              </a:lvl1pPr>
            </a:lstStyle>
            <a:p>
              <a:r>
                <a:rPr dirty="0">
                  <a:solidFill>
                    <a:schemeClr val="bg2"/>
                  </a:solidFill>
                </a:rPr>
                <a:t>3</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23"/>
                                        </p:tgtEl>
                                        <p:attrNameLst>
                                          <p:attrName>style.visibility</p:attrName>
                                        </p:attrNameLst>
                                      </p:cBhvr>
                                      <p:to>
                                        <p:strVal val="visible"/>
                                      </p:to>
                                    </p:set>
                                    <p:anim calcmode="lin" valueType="num">
                                      <p:cBhvr additive="base">
                                        <p:cTn id="13" dur="500" fill="hold"/>
                                        <p:tgtEl>
                                          <p:spTgt spid="2423"/>
                                        </p:tgtEl>
                                        <p:attrNameLst>
                                          <p:attrName>ppt_x</p:attrName>
                                        </p:attrNameLst>
                                      </p:cBhvr>
                                      <p:tavLst>
                                        <p:tav tm="0">
                                          <p:val>
                                            <p:strVal val="#ppt_x"/>
                                          </p:val>
                                        </p:tav>
                                        <p:tav tm="100000">
                                          <p:val>
                                            <p:strVal val="#ppt_x"/>
                                          </p:val>
                                        </p:tav>
                                      </p:tavLst>
                                    </p:anim>
                                    <p:anim calcmode="lin" valueType="num">
                                      <p:cBhvr additive="base">
                                        <p:cTn id="14" dur="500" fill="hold"/>
                                        <p:tgtEl>
                                          <p:spTgt spid="24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3" grpId="0" animBg="1"/>
    </p:bldLst>
  </p:timing>
</p:sld>
</file>

<file path=ppt/theme/theme1.xml><?xml version="1.0" encoding="utf-8"?>
<a:theme xmlns:a="http://schemas.openxmlformats.org/drawingml/2006/main" name="White">
  <a:themeElements>
    <a:clrScheme name="Data Max v3">
      <a:dk1>
        <a:srgbClr val="232422"/>
      </a:dk1>
      <a:lt1>
        <a:srgbClr val="FFFFFF"/>
      </a:lt1>
      <a:dk2>
        <a:srgbClr val="7E8089"/>
      </a:dk2>
      <a:lt2>
        <a:srgbClr val="EFF0EF"/>
      </a:lt2>
      <a:accent1>
        <a:srgbClr val="F15924"/>
      </a:accent1>
      <a:accent2>
        <a:srgbClr val="288D73"/>
      </a:accent2>
      <a:accent3>
        <a:srgbClr val="4BD19F"/>
      </a:accent3>
      <a:accent4>
        <a:srgbClr val="FF713F"/>
      </a:accent4>
      <a:accent5>
        <a:srgbClr val="93969C"/>
      </a:accent5>
      <a:accent6>
        <a:srgbClr val="B3B6BA"/>
      </a:accent6>
      <a:hlink>
        <a:srgbClr val="7E8089"/>
      </a:hlink>
      <a:folHlink>
        <a:srgbClr val="93969C"/>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Data Max_Presentation Template_v01" id="{4DAE8012-EBF5-2349-B6DF-2DFCFEDEB111}" vid="{C742C2A9-9A9A-6D4F-BBF3-4BC585675EDB}"/>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3001</TotalTime>
  <Words>16248</Words>
  <Application>Microsoft Macintosh PowerPoint</Application>
  <PresentationFormat>Custom</PresentationFormat>
  <Paragraphs>3240</Paragraphs>
  <Slides>162</Slides>
  <Notes>7</Notes>
  <HiddenSlides>130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162</vt:i4>
      </vt:variant>
    </vt:vector>
  </HeadingPairs>
  <TitlesOfParts>
    <vt:vector size="169" baseType="lpstr">
      <vt:lpstr>Arial</vt:lpstr>
      <vt:lpstr>Arial Black</vt:lpstr>
      <vt:lpstr>Helvetica Neue</vt:lpstr>
      <vt:lpstr>Montserrat</vt:lpstr>
      <vt:lpstr>Montserrat ExtraBold</vt:lpstr>
      <vt:lpstr>Montserrat SemiBold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Bujar Bakiu</dc:creator>
  <cp:lastModifiedBy>Bujar Bakiu</cp:lastModifiedBy>
  <cp:revision>20</cp:revision>
  <dcterms:created xsi:type="dcterms:W3CDTF">2022-03-27T11:49:41Z</dcterms:created>
  <dcterms:modified xsi:type="dcterms:W3CDTF">2022-03-29T13:51:34Z</dcterms:modified>
</cp:coreProperties>
</file>